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ags/tag9.xml" ContentType="application/vnd.openxmlformats-officedocument.presentationml.tag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3" r:id="rId1"/>
  </p:sldMasterIdLst>
  <p:notesMasterIdLst>
    <p:notesMasterId r:id="rId35"/>
  </p:notesMasterIdLst>
  <p:sldIdLst>
    <p:sldId id="256" r:id="rId2"/>
    <p:sldId id="292" r:id="rId3"/>
    <p:sldId id="289" r:id="rId4"/>
    <p:sldId id="293" r:id="rId5"/>
    <p:sldId id="285" r:id="rId6"/>
    <p:sldId id="279" r:id="rId7"/>
    <p:sldId id="290" r:id="rId8"/>
    <p:sldId id="288" r:id="rId9"/>
    <p:sldId id="263" r:id="rId10"/>
    <p:sldId id="287" r:id="rId11"/>
    <p:sldId id="280" r:id="rId12"/>
    <p:sldId id="281" r:id="rId13"/>
    <p:sldId id="297" r:id="rId14"/>
    <p:sldId id="298" r:id="rId15"/>
    <p:sldId id="299" r:id="rId16"/>
    <p:sldId id="304" r:id="rId17"/>
    <p:sldId id="282" r:id="rId18"/>
    <p:sldId id="305" r:id="rId19"/>
    <p:sldId id="303" r:id="rId20"/>
    <p:sldId id="302" r:id="rId21"/>
    <p:sldId id="306" r:id="rId22"/>
    <p:sldId id="283" r:id="rId23"/>
    <p:sldId id="278" r:id="rId24"/>
    <p:sldId id="258" r:id="rId25"/>
    <p:sldId id="270" r:id="rId26"/>
    <p:sldId id="271" r:id="rId27"/>
    <p:sldId id="274" r:id="rId28"/>
    <p:sldId id="294" r:id="rId29"/>
    <p:sldId id="295" r:id="rId30"/>
    <p:sldId id="296" r:id="rId31"/>
    <p:sldId id="307" r:id="rId32"/>
    <p:sldId id="275" r:id="rId33"/>
    <p:sldId id="309" r:id="rId34"/>
  </p:sldIdLst>
  <p:sldSz cx="9144000" cy="6858000" type="screen4x3"/>
  <p:notesSz cx="6858000" cy="9144000"/>
  <p:embeddedFontLst>
    <p:embeddedFont>
      <p:font typeface="Gill Sans MT" pitchFamily="34" charset="0"/>
      <p:regular r:id="rId36"/>
      <p:bold r:id="rId37"/>
      <p:italic r:id="rId38"/>
      <p:boldItalic r:id="rId39"/>
    </p:embeddedFont>
    <p:embeddedFont>
      <p:font typeface="Papyrus" pitchFamily="66" charset="0"/>
      <p:regular r:id="rId40"/>
    </p:embeddedFont>
    <p:embeddedFont>
      <p:font typeface="Calibri" pitchFamily="34" charset="0"/>
      <p:regular r:id="rId41"/>
      <p:bold r:id="rId42"/>
      <p:italic r:id="rId43"/>
      <p:boldItalic r:id="rId44"/>
    </p:embeddedFont>
  </p:embeddedFontLst>
  <p:custDataLst>
    <p:tags r:id="rId4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89" autoAdjust="0"/>
    <p:restoredTop sz="89231" autoAdjust="0"/>
  </p:normalViewPr>
  <p:slideViewPr>
    <p:cSldViewPr snapToGrid="0">
      <p:cViewPr varScale="1">
        <p:scale>
          <a:sx n="49" d="100"/>
          <a:sy n="49" d="100"/>
        </p:scale>
        <p:origin x="-710" y="-67"/>
      </p:cViewPr>
      <p:guideLst>
        <p:guide orient="horz" pos="2160"/>
        <p:guide orient="horz" pos="144"/>
        <p:guide orient="horz" pos="4176"/>
        <p:guide orient="horz" pos="1484"/>
        <p:guide orient="horz" pos="1196"/>
        <p:guide orient="horz" pos="890"/>
        <p:guide pos="2880"/>
        <p:guide pos="241"/>
        <p:guide pos="5519"/>
      </p:guideLst>
    </p:cSldViewPr>
  </p:slideViewPr>
  <p:notesTextViewPr>
    <p:cViewPr>
      <p:scale>
        <a:sx n="100" d="100"/>
        <a:sy n="100" d="100"/>
      </p:scale>
      <p:origin x="0" y="0"/>
    </p:cViewPr>
  </p:notesTextViewPr>
  <p:sorterViewPr>
    <p:cViewPr>
      <p:scale>
        <a:sx n="31" d="100"/>
        <a:sy n="31" d="100"/>
      </p:scale>
      <p:origin x="0" y="0"/>
    </p:cViewPr>
  </p:sorterViewPr>
  <p:notesViewPr>
    <p:cSldViewPr snapToGrid="0">
      <p:cViewPr varScale="1">
        <p:scale>
          <a:sx n="80" d="100"/>
          <a:sy n="80" d="100"/>
        </p:scale>
        <p:origin x="-20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BB538-07B0-42FC-8860-448014E810F8}" type="doc">
      <dgm:prSet loTypeId="urn:microsoft.com/office/officeart/2005/8/layout/cycle4" loCatId="cycle" qsTypeId="urn:microsoft.com/office/officeart/2005/8/quickstyle/3d2" qsCatId="3D" csTypeId="urn:microsoft.com/office/officeart/2005/8/colors/accent2_5" csCatId="accent2" phldr="1"/>
      <dgm:spPr/>
      <dgm:t>
        <a:bodyPr/>
        <a:lstStyle/>
        <a:p>
          <a:endParaRPr lang="en-US"/>
        </a:p>
      </dgm:t>
    </dgm:pt>
    <dgm:pt modelId="{B2096BC8-1635-487A-BE50-D8B350FD8857}">
      <dgm:prSet phldrT="[Text]" custT="1"/>
      <dgm:spPr/>
      <dgm:t>
        <a:bodyPr/>
        <a:lstStyle/>
        <a:p>
          <a:r>
            <a:rPr lang="en-US" sz="2000" b="0" dirty="0" smtClean="0">
              <a:solidFill>
                <a:schemeClr val="tx1"/>
              </a:solidFill>
              <a:effectLst>
                <a:outerShdw blurRad="38100" dist="38100" dir="2700000" algn="tl">
                  <a:srgbClr val="000000">
                    <a:alpha val="43137"/>
                  </a:srgbClr>
                </a:outerShdw>
              </a:effectLst>
              <a:latin typeface="+mj-lt"/>
            </a:rPr>
            <a:t>Installation</a:t>
          </a:r>
          <a:endParaRPr lang="en-US" sz="1300" b="0" dirty="0">
            <a:solidFill>
              <a:schemeClr val="tx1"/>
            </a:solidFill>
            <a:effectLst>
              <a:outerShdw blurRad="38100" dist="38100" dir="2700000" algn="tl">
                <a:srgbClr val="000000">
                  <a:alpha val="43137"/>
                </a:srgbClr>
              </a:outerShdw>
            </a:effectLst>
            <a:latin typeface="+mj-lt"/>
          </a:endParaRPr>
        </a:p>
      </dgm:t>
    </dgm:pt>
    <dgm:pt modelId="{F6374026-CF3B-433F-9677-25F22345A231}" type="parTrans" cxnId="{19D8948D-CEEF-469F-9205-52AADF1E20DD}">
      <dgm:prSet/>
      <dgm:spPr/>
      <dgm:t>
        <a:bodyPr/>
        <a:lstStyle/>
        <a:p>
          <a:endParaRPr lang="en-US"/>
        </a:p>
      </dgm:t>
    </dgm:pt>
    <dgm:pt modelId="{B9224191-C464-4EB9-AC6A-9636F3E143F8}" type="sibTrans" cxnId="{19D8948D-CEEF-469F-9205-52AADF1E20DD}">
      <dgm:prSet/>
      <dgm:spPr/>
      <dgm:t>
        <a:bodyPr/>
        <a:lstStyle/>
        <a:p>
          <a:endParaRPr lang="en-US"/>
        </a:p>
      </dgm:t>
    </dgm:pt>
    <dgm:pt modelId="{7E3CEF73-CB11-4F93-B967-D866C0ACA917}">
      <dgm:prSet phldrT="[Text]" custT="1"/>
      <dgm:spPr/>
      <dgm:t>
        <a:bodyPr/>
        <a:lstStyle/>
        <a:p>
          <a:r>
            <a:rPr lang="en-US" sz="2000" b="0" dirty="0" smtClean="0">
              <a:solidFill>
                <a:schemeClr val="tx1"/>
              </a:solidFill>
              <a:effectLst>
                <a:outerShdw blurRad="38100" dist="38100" dir="2700000" algn="tl">
                  <a:srgbClr val="000000">
                    <a:alpha val="43137"/>
                  </a:srgbClr>
                </a:outerShdw>
              </a:effectLst>
              <a:latin typeface="+mj-lt"/>
            </a:rPr>
            <a:t>Configuration</a:t>
          </a:r>
          <a:endParaRPr lang="en-US" sz="1300" b="0" dirty="0">
            <a:solidFill>
              <a:schemeClr val="tx1"/>
            </a:solidFill>
            <a:effectLst>
              <a:outerShdw blurRad="38100" dist="38100" dir="2700000" algn="tl">
                <a:srgbClr val="000000">
                  <a:alpha val="43137"/>
                </a:srgbClr>
              </a:outerShdw>
            </a:effectLst>
            <a:latin typeface="+mj-lt"/>
          </a:endParaRPr>
        </a:p>
      </dgm:t>
    </dgm:pt>
    <dgm:pt modelId="{46F629F8-2D09-48F4-A173-044B355DBC87}" type="parTrans" cxnId="{5386868C-589B-4C58-A021-6B83C6159196}">
      <dgm:prSet/>
      <dgm:spPr/>
      <dgm:t>
        <a:bodyPr/>
        <a:lstStyle/>
        <a:p>
          <a:endParaRPr lang="en-US"/>
        </a:p>
      </dgm:t>
    </dgm:pt>
    <dgm:pt modelId="{98FC8FE7-2C2E-4687-9210-6E652B705B86}" type="sibTrans" cxnId="{5386868C-589B-4C58-A021-6B83C6159196}">
      <dgm:prSet/>
      <dgm:spPr/>
      <dgm:t>
        <a:bodyPr/>
        <a:lstStyle/>
        <a:p>
          <a:endParaRPr lang="en-US"/>
        </a:p>
      </dgm:t>
    </dgm:pt>
    <dgm:pt modelId="{24ED61D2-9F55-4E99-ADF8-8DD8DBFD3D2C}">
      <dgm:prSet phldrT="[Text]" custT="1"/>
      <dgm:spPr/>
      <dgm:t>
        <a:bodyPr/>
        <a:lstStyle/>
        <a:p>
          <a:r>
            <a:rPr lang="en-US" sz="2000" b="0" dirty="0" smtClean="0">
              <a:solidFill>
                <a:schemeClr val="tx1"/>
              </a:solidFill>
              <a:effectLst>
                <a:outerShdw blurRad="38100" dist="38100" dir="2700000" algn="tl">
                  <a:srgbClr val="000000">
                    <a:alpha val="43137"/>
                  </a:srgbClr>
                </a:outerShdw>
              </a:effectLst>
              <a:latin typeface="+mj-lt"/>
            </a:rPr>
            <a:t>Performance</a:t>
          </a:r>
          <a:endParaRPr lang="en-US" sz="1300" b="0" dirty="0">
            <a:solidFill>
              <a:schemeClr val="tx1"/>
            </a:solidFill>
            <a:effectLst>
              <a:outerShdw blurRad="38100" dist="38100" dir="2700000" algn="tl">
                <a:srgbClr val="000000">
                  <a:alpha val="43137"/>
                </a:srgbClr>
              </a:outerShdw>
            </a:effectLst>
            <a:latin typeface="+mj-lt"/>
          </a:endParaRPr>
        </a:p>
      </dgm:t>
    </dgm:pt>
    <dgm:pt modelId="{63E0A1B5-C361-492F-AA79-BFB9B75F9C7B}" type="parTrans" cxnId="{26B54B1B-BAED-4B1C-B708-A5A5888197C0}">
      <dgm:prSet/>
      <dgm:spPr/>
      <dgm:t>
        <a:bodyPr/>
        <a:lstStyle/>
        <a:p>
          <a:endParaRPr lang="en-US"/>
        </a:p>
      </dgm:t>
    </dgm:pt>
    <dgm:pt modelId="{87213007-D4D5-47A7-B643-8297F8FCF0BA}" type="sibTrans" cxnId="{26B54B1B-BAED-4B1C-B708-A5A5888197C0}">
      <dgm:prSet/>
      <dgm:spPr/>
      <dgm:t>
        <a:bodyPr/>
        <a:lstStyle/>
        <a:p>
          <a:endParaRPr lang="en-US"/>
        </a:p>
      </dgm:t>
    </dgm:pt>
    <dgm:pt modelId="{4BF1C41A-2A5F-48FA-A3B9-7CF5FECE3388}">
      <dgm:prSet phldrT="[Text]" custT="1"/>
      <dgm:spPr/>
      <dgm:t>
        <a:bodyPr/>
        <a:lstStyle/>
        <a:p>
          <a:r>
            <a:rPr lang="en-US" sz="2000" b="0" dirty="0" smtClean="0">
              <a:solidFill>
                <a:schemeClr val="tx1"/>
              </a:solidFill>
              <a:effectLst>
                <a:outerShdw blurRad="38100" dist="38100" dir="2700000" algn="tl">
                  <a:srgbClr val="000000">
                    <a:alpha val="43137"/>
                  </a:srgbClr>
                </a:outerShdw>
              </a:effectLst>
              <a:latin typeface="+mj-lt"/>
            </a:rPr>
            <a:t>Diagnostics</a:t>
          </a:r>
          <a:endParaRPr lang="en-US" sz="1300" b="0" dirty="0">
            <a:solidFill>
              <a:schemeClr val="tx1"/>
            </a:solidFill>
            <a:effectLst>
              <a:outerShdw blurRad="38100" dist="38100" dir="2700000" algn="tl">
                <a:srgbClr val="000000">
                  <a:alpha val="43137"/>
                </a:srgbClr>
              </a:outerShdw>
            </a:effectLst>
            <a:latin typeface="+mj-lt"/>
          </a:endParaRPr>
        </a:p>
      </dgm:t>
    </dgm:pt>
    <dgm:pt modelId="{7E109C7F-8130-40C3-BF09-2504C5AE6F0A}" type="parTrans" cxnId="{76ECC0C5-5487-4F28-B5DE-FE98A60699A8}">
      <dgm:prSet/>
      <dgm:spPr/>
      <dgm:t>
        <a:bodyPr/>
        <a:lstStyle/>
        <a:p>
          <a:endParaRPr lang="en-US"/>
        </a:p>
      </dgm:t>
    </dgm:pt>
    <dgm:pt modelId="{90CE1AEF-90CB-4BC4-AF29-EFC9D958959F}" type="sibTrans" cxnId="{76ECC0C5-5487-4F28-B5DE-FE98A60699A8}">
      <dgm:prSet/>
      <dgm:spPr/>
      <dgm:t>
        <a:bodyPr/>
        <a:lstStyle/>
        <a:p>
          <a:endParaRPr lang="en-US"/>
        </a:p>
      </dgm:t>
    </dgm:pt>
    <dgm:pt modelId="{B840398F-2A5B-4910-AC52-860594D955F6}" type="pres">
      <dgm:prSet presAssocID="{E18BB538-07B0-42FC-8860-448014E810F8}" presName="cycleMatrixDiagram" presStyleCnt="0">
        <dgm:presLayoutVars>
          <dgm:chMax val="1"/>
          <dgm:dir/>
          <dgm:animLvl val="lvl"/>
          <dgm:resizeHandles val="exact"/>
        </dgm:presLayoutVars>
      </dgm:prSet>
      <dgm:spPr/>
      <dgm:t>
        <a:bodyPr/>
        <a:lstStyle/>
        <a:p>
          <a:endParaRPr lang="en-US"/>
        </a:p>
      </dgm:t>
    </dgm:pt>
    <dgm:pt modelId="{7BF45FCA-F29E-4F29-904E-21E25C24E9D4}" type="pres">
      <dgm:prSet presAssocID="{E18BB538-07B0-42FC-8860-448014E810F8}" presName="children" presStyleCnt="0"/>
      <dgm:spPr/>
    </dgm:pt>
    <dgm:pt modelId="{FD9648F4-6174-47B9-8A0B-63CD17F868D3}" type="pres">
      <dgm:prSet presAssocID="{E18BB538-07B0-42FC-8860-448014E810F8}" presName="childPlaceholder" presStyleCnt="0"/>
      <dgm:spPr/>
    </dgm:pt>
    <dgm:pt modelId="{0A92A79E-A1B9-422D-8DDF-C055F0F0AB4F}" type="pres">
      <dgm:prSet presAssocID="{E18BB538-07B0-42FC-8860-448014E810F8}" presName="circle" presStyleCnt="0"/>
      <dgm:spPr/>
    </dgm:pt>
    <dgm:pt modelId="{1D8C2FE0-FF13-4230-A62F-9B86492083DF}" type="pres">
      <dgm:prSet presAssocID="{E18BB538-07B0-42FC-8860-448014E810F8}" presName="quadrant1" presStyleLbl="node1" presStyleIdx="0" presStyleCnt="4">
        <dgm:presLayoutVars>
          <dgm:chMax val="1"/>
          <dgm:bulletEnabled val="1"/>
        </dgm:presLayoutVars>
      </dgm:prSet>
      <dgm:spPr/>
      <dgm:t>
        <a:bodyPr/>
        <a:lstStyle/>
        <a:p>
          <a:endParaRPr lang="en-US"/>
        </a:p>
      </dgm:t>
    </dgm:pt>
    <dgm:pt modelId="{31E0BE99-65C6-45C5-A84E-78D19E90C9B0}" type="pres">
      <dgm:prSet presAssocID="{E18BB538-07B0-42FC-8860-448014E810F8}" presName="quadrant2" presStyleLbl="node1" presStyleIdx="1" presStyleCnt="4">
        <dgm:presLayoutVars>
          <dgm:chMax val="1"/>
          <dgm:bulletEnabled val="1"/>
        </dgm:presLayoutVars>
      </dgm:prSet>
      <dgm:spPr/>
      <dgm:t>
        <a:bodyPr/>
        <a:lstStyle/>
        <a:p>
          <a:endParaRPr lang="en-US"/>
        </a:p>
      </dgm:t>
    </dgm:pt>
    <dgm:pt modelId="{CA620F6E-A8D4-4F63-A895-E57B1865989E}" type="pres">
      <dgm:prSet presAssocID="{E18BB538-07B0-42FC-8860-448014E810F8}" presName="quadrant3" presStyleLbl="node1" presStyleIdx="2" presStyleCnt="4">
        <dgm:presLayoutVars>
          <dgm:chMax val="1"/>
          <dgm:bulletEnabled val="1"/>
        </dgm:presLayoutVars>
      </dgm:prSet>
      <dgm:spPr/>
      <dgm:t>
        <a:bodyPr/>
        <a:lstStyle/>
        <a:p>
          <a:endParaRPr lang="en-US"/>
        </a:p>
      </dgm:t>
    </dgm:pt>
    <dgm:pt modelId="{DE28FD3F-1624-4984-AF5A-8A322B74FE1C}" type="pres">
      <dgm:prSet presAssocID="{E18BB538-07B0-42FC-8860-448014E810F8}" presName="quadrant4" presStyleLbl="node1" presStyleIdx="3" presStyleCnt="4">
        <dgm:presLayoutVars>
          <dgm:chMax val="1"/>
          <dgm:bulletEnabled val="1"/>
        </dgm:presLayoutVars>
      </dgm:prSet>
      <dgm:spPr/>
      <dgm:t>
        <a:bodyPr/>
        <a:lstStyle/>
        <a:p>
          <a:endParaRPr lang="en-US"/>
        </a:p>
      </dgm:t>
    </dgm:pt>
    <dgm:pt modelId="{07512E82-1EFF-42FC-B78F-4BBE476892A1}" type="pres">
      <dgm:prSet presAssocID="{E18BB538-07B0-42FC-8860-448014E810F8}" presName="quadrantPlaceholder" presStyleCnt="0"/>
      <dgm:spPr/>
    </dgm:pt>
    <dgm:pt modelId="{87536282-200D-48A9-AD45-264A921BBB5C}" type="pres">
      <dgm:prSet presAssocID="{E18BB538-07B0-42FC-8860-448014E810F8}" presName="center1" presStyleLbl="fgShp" presStyleIdx="0" presStyleCnt="2"/>
      <dgm:spPr/>
    </dgm:pt>
    <dgm:pt modelId="{2C78859E-C8CA-4ADA-BDA2-926029830564}" type="pres">
      <dgm:prSet presAssocID="{E18BB538-07B0-42FC-8860-448014E810F8}" presName="center2" presStyleLbl="fgShp" presStyleIdx="1" presStyleCnt="2"/>
      <dgm:spPr/>
    </dgm:pt>
  </dgm:ptLst>
  <dgm:cxnLst>
    <dgm:cxn modelId="{D6B5838C-DE9D-41D0-B513-6FF01B04FEAF}" type="presOf" srcId="{7E3CEF73-CB11-4F93-B967-D866C0ACA917}" destId="{31E0BE99-65C6-45C5-A84E-78D19E90C9B0}" srcOrd="0" destOrd="0" presId="urn:microsoft.com/office/officeart/2005/8/layout/cycle4"/>
    <dgm:cxn modelId="{95B71195-B57E-4E01-B6B6-452F663F230F}" type="presOf" srcId="{B2096BC8-1635-487A-BE50-D8B350FD8857}" destId="{1D8C2FE0-FF13-4230-A62F-9B86492083DF}" srcOrd="0" destOrd="0" presId="urn:microsoft.com/office/officeart/2005/8/layout/cycle4"/>
    <dgm:cxn modelId="{A257DF72-0B76-4100-85B0-35F17CFF4C29}" type="presOf" srcId="{24ED61D2-9F55-4E99-ADF8-8DD8DBFD3D2C}" destId="{CA620F6E-A8D4-4F63-A895-E57B1865989E}" srcOrd="0" destOrd="0" presId="urn:microsoft.com/office/officeart/2005/8/layout/cycle4"/>
    <dgm:cxn modelId="{19D8948D-CEEF-469F-9205-52AADF1E20DD}" srcId="{E18BB538-07B0-42FC-8860-448014E810F8}" destId="{B2096BC8-1635-487A-BE50-D8B350FD8857}" srcOrd="0" destOrd="0" parTransId="{F6374026-CF3B-433F-9677-25F22345A231}" sibTransId="{B9224191-C464-4EB9-AC6A-9636F3E143F8}"/>
    <dgm:cxn modelId="{26B54B1B-BAED-4B1C-B708-A5A5888197C0}" srcId="{E18BB538-07B0-42FC-8860-448014E810F8}" destId="{24ED61D2-9F55-4E99-ADF8-8DD8DBFD3D2C}" srcOrd="2" destOrd="0" parTransId="{63E0A1B5-C361-492F-AA79-BFB9B75F9C7B}" sibTransId="{87213007-D4D5-47A7-B643-8297F8FCF0BA}"/>
    <dgm:cxn modelId="{5386868C-589B-4C58-A021-6B83C6159196}" srcId="{E18BB538-07B0-42FC-8860-448014E810F8}" destId="{7E3CEF73-CB11-4F93-B967-D866C0ACA917}" srcOrd="1" destOrd="0" parTransId="{46F629F8-2D09-48F4-A173-044B355DBC87}" sibTransId="{98FC8FE7-2C2E-4687-9210-6E652B705B86}"/>
    <dgm:cxn modelId="{76ECC0C5-5487-4F28-B5DE-FE98A60699A8}" srcId="{E18BB538-07B0-42FC-8860-448014E810F8}" destId="{4BF1C41A-2A5F-48FA-A3B9-7CF5FECE3388}" srcOrd="3" destOrd="0" parTransId="{7E109C7F-8130-40C3-BF09-2504C5AE6F0A}" sibTransId="{90CE1AEF-90CB-4BC4-AF29-EFC9D958959F}"/>
    <dgm:cxn modelId="{AB531201-E134-4636-9B21-89FD3D9BCC9B}" type="presOf" srcId="{4BF1C41A-2A5F-48FA-A3B9-7CF5FECE3388}" destId="{DE28FD3F-1624-4984-AF5A-8A322B74FE1C}" srcOrd="0" destOrd="0" presId="urn:microsoft.com/office/officeart/2005/8/layout/cycle4"/>
    <dgm:cxn modelId="{06984E2E-C8D5-46D5-9E8E-F6A2EB8C0F2C}" type="presOf" srcId="{E18BB538-07B0-42FC-8860-448014E810F8}" destId="{B840398F-2A5B-4910-AC52-860594D955F6}" srcOrd="0" destOrd="0" presId="urn:microsoft.com/office/officeart/2005/8/layout/cycle4"/>
    <dgm:cxn modelId="{0E43BED7-8D96-43EA-8541-374BCEE927A6}" type="presParOf" srcId="{B840398F-2A5B-4910-AC52-860594D955F6}" destId="{7BF45FCA-F29E-4F29-904E-21E25C24E9D4}" srcOrd="0" destOrd="0" presId="urn:microsoft.com/office/officeart/2005/8/layout/cycle4"/>
    <dgm:cxn modelId="{883F0464-FA8A-4AE6-805E-C1F92CE08FF3}" type="presParOf" srcId="{7BF45FCA-F29E-4F29-904E-21E25C24E9D4}" destId="{FD9648F4-6174-47B9-8A0B-63CD17F868D3}" srcOrd="0" destOrd="0" presId="urn:microsoft.com/office/officeart/2005/8/layout/cycle4"/>
    <dgm:cxn modelId="{CEA02972-1451-468F-82D3-2B53FF3F67FE}" type="presParOf" srcId="{B840398F-2A5B-4910-AC52-860594D955F6}" destId="{0A92A79E-A1B9-422D-8DDF-C055F0F0AB4F}" srcOrd="1" destOrd="0" presId="urn:microsoft.com/office/officeart/2005/8/layout/cycle4"/>
    <dgm:cxn modelId="{3C6327F6-80EA-4F07-A9F8-60BCE17A480C}" type="presParOf" srcId="{0A92A79E-A1B9-422D-8DDF-C055F0F0AB4F}" destId="{1D8C2FE0-FF13-4230-A62F-9B86492083DF}" srcOrd="0" destOrd="0" presId="urn:microsoft.com/office/officeart/2005/8/layout/cycle4"/>
    <dgm:cxn modelId="{4EB675EE-F42F-4CA7-9BAD-3459A80FBD91}" type="presParOf" srcId="{0A92A79E-A1B9-422D-8DDF-C055F0F0AB4F}" destId="{31E0BE99-65C6-45C5-A84E-78D19E90C9B0}" srcOrd="1" destOrd="0" presId="urn:microsoft.com/office/officeart/2005/8/layout/cycle4"/>
    <dgm:cxn modelId="{9A22CD21-F987-488E-BA29-3836CFC088CF}" type="presParOf" srcId="{0A92A79E-A1B9-422D-8DDF-C055F0F0AB4F}" destId="{CA620F6E-A8D4-4F63-A895-E57B1865989E}" srcOrd="2" destOrd="0" presId="urn:microsoft.com/office/officeart/2005/8/layout/cycle4"/>
    <dgm:cxn modelId="{2028C26B-80DE-4252-84DB-F046CF0F0D5B}" type="presParOf" srcId="{0A92A79E-A1B9-422D-8DDF-C055F0F0AB4F}" destId="{DE28FD3F-1624-4984-AF5A-8A322B74FE1C}" srcOrd="3" destOrd="0" presId="urn:microsoft.com/office/officeart/2005/8/layout/cycle4"/>
    <dgm:cxn modelId="{17F4F824-CD66-4A45-9BE9-BD528687A517}" type="presParOf" srcId="{0A92A79E-A1B9-422D-8DDF-C055F0F0AB4F}" destId="{07512E82-1EFF-42FC-B78F-4BBE476892A1}" srcOrd="4" destOrd="0" presId="urn:microsoft.com/office/officeart/2005/8/layout/cycle4"/>
    <dgm:cxn modelId="{24476872-DA18-4AF4-B5A4-2EB291085B73}" type="presParOf" srcId="{B840398F-2A5B-4910-AC52-860594D955F6}" destId="{87536282-200D-48A9-AD45-264A921BBB5C}" srcOrd="2" destOrd="0" presId="urn:microsoft.com/office/officeart/2005/8/layout/cycle4"/>
    <dgm:cxn modelId="{7A3D391F-65F1-40F9-B9A4-55BEDDA2A7A1}" type="presParOf" srcId="{B840398F-2A5B-4910-AC52-860594D955F6}" destId="{2C78859E-C8CA-4ADA-BDA2-926029830564}"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4" qsCatId="3D" csTypeId="urn:microsoft.com/office/officeart/2005/8/colors/accent0_1" csCatId="mainScheme"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Insert CD</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Web server/Application Interaction</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Wireless Configuration</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9D288A0D-6CB7-4A84-8C13-C51C81F0C00A}">
      <dgm:prSet phldrT="[Text]"/>
      <dgm:spPr/>
      <dgm:t>
        <a:bodyPr/>
        <a:lstStyle/>
        <a:p>
          <a:r>
            <a:rPr lang="en-US" dirty="0" smtClean="0"/>
            <a:t>Troubleshoot</a:t>
          </a:r>
          <a:endParaRPr lang="en-US" dirty="0"/>
        </a:p>
      </dgm:t>
    </dgm:pt>
    <dgm:pt modelId="{1A750405-88AA-42A9-A2BF-603902CA0E59}" type="parTrans" cxnId="{EB93AD81-BB65-4415-AB49-8BBED4CA9DB7}">
      <dgm:prSet/>
      <dgm:spPr/>
      <dgm:t>
        <a:bodyPr/>
        <a:lstStyle/>
        <a:p>
          <a:endParaRPr lang="en-US"/>
        </a:p>
      </dgm:t>
    </dgm:pt>
    <dgm:pt modelId="{5A92EF9D-CEE5-4F62-B49D-0F8DE95C2BD5}" type="sibTrans" cxnId="{EB93AD81-BB65-4415-AB49-8BBED4CA9DB7}">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5">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5"/>
      <dgm:spPr/>
      <dgm:t>
        <a:bodyPr/>
        <a:lstStyle/>
        <a:p>
          <a:endParaRPr lang="en-US"/>
        </a:p>
      </dgm:t>
    </dgm:pt>
    <dgm:pt modelId="{2F471C58-25F6-4E13-AC88-B00FD7B7492B}" type="pres">
      <dgm:prSet presAssocID="{C68C7307-F243-458C-BB9D-B6DE37AE9DCE}" presName="node" presStyleLbl="node1" presStyleIdx="1" presStyleCnt="5">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5"/>
      <dgm:spPr/>
      <dgm:t>
        <a:bodyPr/>
        <a:lstStyle/>
        <a:p>
          <a:endParaRPr lang="en-US"/>
        </a:p>
      </dgm:t>
    </dgm:pt>
    <dgm:pt modelId="{03F2FDED-DABE-4883-8C39-D70FF45CB03F}" type="pres">
      <dgm:prSet presAssocID="{6CF5954E-EC97-4DE0-B80F-CE671FB59B70}" presName="node" presStyleLbl="node1" presStyleIdx="2" presStyleCnt="5">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5"/>
      <dgm:spPr/>
      <dgm:t>
        <a:bodyPr/>
        <a:lstStyle/>
        <a:p>
          <a:endParaRPr lang="en-US"/>
        </a:p>
      </dgm:t>
    </dgm:pt>
    <dgm:pt modelId="{83CE3366-AB98-4EBA-9C0F-213EE9C366D8}" type="pres">
      <dgm:prSet presAssocID="{C230C677-32B4-4C27-B1FE-8AE5EF2BED5C}" presName="node" presStyleLbl="node1" presStyleIdx="3" presStyleCnt="5">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5"/>
      <dgm:spPr/>
      <dgm:t>
        <a:bodyPr/>
        <a:lstStyle/>
        <a:p>
          <a:endParaRPr lang="en-US"/>
        </a:p>
      </dgm:t>
    </dgm:pt>
    <dgm:pt modelId="{FF88C2D8-840B-488D-987C-3CCB939E6BE4}" type="pres">
      <dgm:prSet presAssocID="{9D288A0D-6CB7-4A84-8C13-C51C81F0C00A}" presName="node" presStyleLbl="node1" presStyleIdx="4" presStyleCnt="5">
        <dgm:presLayoutVars>
          <dgm:bulletEnabled val="1"/>
        </dgm:presLayoutVars>
      </dgm:prSet>
      <dgm:spPr/>
      <dgm:t>
        <a:bodyPr/>
        <a:lstStyle/>
        <a:p>
          <a:endParaRPr lang="en-US"/>
        </a:p>
      </dgm:t>
    </dgm:pt>
    <dgm:pt modelId="{295EEAE0-0519-4726-8E1C-EDAD91B3AE54}" type="pres">
      <dgm:prSet presAssocID="{9D288A0D-6CB7-4A84-8C13-C51C81F0C00A}" presName="spNode" presStyleCnt="0"/>
      <dgm:spPr/>
    </dgm:pt>
    <dgm:pt modelId="{D4FE4347-6A65-4AA9-A2DF-2BD599B37487}" type="pres">
      <dgm:prSet presAssocID="{5A92EF9D-CEE5-4F62-B49D-0F8DE95C2BD5}" presName="sibTrans" presStyleLbl="sibTrans1D1" presStyleIdx="4" presStyleCnt="5"/>
      <dgm:spPr/>
      <dgm:t>
        <a:bodyPr/>
        <a:lstStyle/>
        <a:p>
          <a:endParaRPr lang="en-US"/>
        </a:p>
      </dgm:t>
    </dgm:pt>
  </dgm:ptLst>
  <dgm:cxnLst>
    <dgm:cxn modelId="{27C51868-B3F2-4854-A050-EE0720F00E10}" srcId="{ED7A8E27-427B-4143-AEAE-D9FE97498CB7}" destId="{BE12F43D-57A3-4982-B455-C8AD7A509B01}" srcOrd="0" destOrd="0" parTransId="{C0A0D946-A5E9-475D-818E-BF3633F91215}" sibTransId="{B897EA0C-0A10-4D46-9A34-C1CBEBEDC4B1}"/>
    <dgm:cxn modelId="{56D1D2C0-B55E-431E-9E66-AA16AD261A76}" type="presOf" srcId="{6CF5954E-EC97-4DE0-B80F-CE671FB59B70}" destId="{03F2FDED-DABE-4883-8C39-D70FF45CB03F}" srcOrd="0" destOrd="0" presId="urn:microsoft.com/office/officeart/2005/8/layout/cycle5"/>
    <dgm:cxn modelId="{243B905B-121B-4A04-AF11-BFD1BCE348E4}" type="presOf" srcId="{BE12F43D-57A3-4982-B455-C8AD7A509B01}" destId="{51F6842D-430A-44B7-A1CF-ECB3F21F4CEE}" srcOrd="0" destOrd="0" presId="urn:microsoft.com/office/officeart/2005/8/layout/cycle5"/>
    <dgm:cxn modelId="{4E9BFFE9-41B1-4E76-B592-CF3DA34AFB29}" type="presOf" srcId="{37DF80CE-AF0E-47A6-A836-C9EA664DA86F}" destId="{D49FCE94-287D-4E97-B1ED-66E35116F505}" srcOrd="0" destOrd="0" presId="urn:microsoft.com/office/officeart/2005/8/layout/cycle5"/>
    <dgm:cxn modelId="{A7F12D3A-87DC-4A9F-A41A-9104EE216366}" type="presOf" srcId="{C230C677-32B4-4C27-B1FE-8AE5EF2BED5C}" destId="{83CE3366-AB98-4EBA-9C0F-213EE9C366D8}" srcOrd="0" destOrd="0" presId="urn:microsoft.com/office/officeart/2005/8/layout/cycle5"/>
    <dgm:cxn modelId="{08D3BC74-76FC-44B2-B02C-DCE3E256890B}" type="presOf" srcId="{C68C7307-F243-458C-BB9D-B6DE37AE9DCE}" destId="{2F471C58-25F6-4E13-AC88-B00FD7B7492B}"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EB93AD81-BB65-4415-AB49-8BBED4CA9DB7}" srcId="{ED7A8E27-427B-4143-AEAE-D9FE97498CB7}" destId="{9D288A0D-6CB7-4A84-8C13-C51C81F0C00A}" srcOrd="4" destOrd="0" parTransId="{1A750405-88AA-42A9-A2BF-603902CA0E59}" sibTransId="{5A92EF9D-CEE5-4F62-B49D-0F8DE95C2BD5}"/>
    <dgm:cxn modelId="{937E41F9-37B9-4247-BFC2-9CC1013E7D1E}" type="presOf" srcId="{ED7A8E27-427B-4143-AEAE-D9FE97498CB7}" destId="{E8910973-8FD1-4F34-878A-79A68E440BDB}" srcOrd="0" destOrd="0" presId="urn:microsoft.com/office/officeart/2005/8/layout/cycle5"/>
    <dgm:cxn modelId="{ACB6B9E4-132F-40E3-9F43-5C13AF240C45}" type="presOf" srcId="{5A92EF9D-CEE5-4F62-B49D-0F8DE95C2BD5}" destId="{D4FE4347-6A65-4AA9-A2DF-2BD599B37487}" srcOrd="0" destOrd="0" presId="urn:microsoft.com/office/officeart/2005/8/layout/cycle5"/>
    <dgm:cxn modelId="{2CEAB07B-B371-4F43-AF9C-ACDCF3A79049}" srcId="{ED7A8E27-427B-4143-AEAE-D9FE97498CB7}" destId="{C230C677-32B4-4C27-B1FE-8AE5EF2BED5C}" srcOrd="3" destOrd="0" parTransId="{C6C0223C-E986-42D8-833E-3FE360C69A24}" sibTransId="{37DF80CE-AF0E-47A6-A836-C9EA664DA86F}"/>
    <dgm:cxn modelId="{6831E806-2363-4F3F-A341-A736B32BF366}" srcId="{ED7A8E27-427B-4143-AEAE-D9FE97498CB7}" destId="{6CF5954E-EC97-4DE0-B80F-CE671FB59B70}" srcOrd="2" destOrd="0" parTransId="{58D9AE78-8065-4B9D-809F-5C985EF22C1A}" sibTransId="{0E316E03-59AE-4BAB-8342-E471675FC121}"/>
    <dgm:cxn modelId="{9F278DD8-4C77-4B9E-B0C8-6295D78E516D}" type="presOf" srcId="{F4468E9A-A892-431E-B354-96E8C961784E}" destId="{FE8E73F1-D72B-4E6E-B017-9B1A3B46A1BF}" srcOrd="0" destOrd="0" presId="urn:microsoft.com/office/officeart/2005/8/layout/cycle5"/>
    <dgm:cxn modelId="{748A96B7-BDA4-4F4B-86FF-5CDA76C943B0}" type="presOf" srcId="{0E316E03-59AE-4BAB-8342-E471675FC121}" destId="{FAE94AD8-C6D9-40A2-94BC-90D972D27010}" srcOrd="0" destOrd="0" presId="urn:microsoft.com/office/officeart/2005/8/layout/cycle5"/>
    <dgm:cxn modelId="{ADA06592-0E0A-4937-B734-0C6C8165C318}" type="presOf" srcId="{B897EA0C-0A10-4D46-9A34-C1CBEBEDC4B1}" destId="{8393FF1A-4158-431A-9D91-544316D7CFEF}" srcOrd="0" destOrd="0" presId="urn:microsoft.com/office/officeart/2005/8/layout/cycle5"/>
    <dgm:cxn modelId="{DBDBEB02-DA7A-4211-B06C-1699738BA3DB}" type="presOf" srcId="{9D288A0D-6CB7-4A84-8C13-C51C81F0C00A}" destId="{FF88C2D8-840B-488D-987C-3CCB939E6BE4}" srcOrd="0" destOrd="0" presId="urn:microsoft.com/office/officeart/2005/8/layout/cycle5"/>
    <dgm:cxn modelId="{F5F62771-D98A-4A70-88AD-46800D18DE4A}" type="presParOf" srcId="{E8910973-8FD1-4F34-878A-79A68E440BDB}" destId="{51F6842D-430A-44B7-A1CF-ECB3F21F4CEE}" srcOrd="0" destOrd="0" presId="urn:microsoft.com/office/officeart/2005/8/layout/cycle5"/>
    <dgm:cxn modelId="{67B3F071-EF35-48D9-83C1-5E24454E6A15}" type="presParOf" srcId="{E8910973-8FD1-4F34-878A-79A68E440BDB}" destId="{1E36D242-D48E-4A39-ACBD-3360DCD8A04E}" srcOrd="1" destOrd="0" presId="urn:microsoft.com/office/officeart/2005/8/layout/cycle5"/>
    <dgm:cxn modelId="{53F2A908-9DD0-4CF8-AA65-BF54F9C98A9F}" type="presParOf" srcId="{E8910973-8FD1-4F34-878A-79A68E440BDB}" destId="{8393FF1A-4158-431A-9D91-544316D7CFEF}" srcOrd="2" destOrd="0" presId="urn:microsoft.com/office/officeart/2005/8/layout/cycle5"/>
    <dgm:cxn modelId="{6F58157E-57D8-4EC6-852B-B3799ED2C5AF}" type="presParOf" srcId="{E8910973-8FD1-4F34-878A-79A68E440BDB}" destId="{2F471C58-25F6-4E13-AC88-B00FD7B7492B}" srcOrd="3" destOrd="0" presId="urn:microsoft.com/office/officeart/2005/8/layout/cycle5"/>
    <dgm:cxn modelId="{46FB0558-464B-4B76-9EA2-C9F56FD5ED61}" type="presParOf" srcId="{E8910973-8FD1-4F34-878A-79A68E440BDB}" destId="{5C9308F1-9DBC-4518-8777-18E0933AFDD7}" srcOrd="4" destOrd="0" presId="urn:microsoft.com/office/officeart/2005/8/layout/cycle5"/>
    <dgm:cxn modelId="{99C1C552-431A-4AAE-9211-6967B946F0A2}" type="presParOf" srcId="{E8910973-8FD1-4F34-878A-79A68E440BDB}" destId="{FE8E73F1-D72B-4E6E-B017-9B1A3B46A1BF}" srcOrd="5" destOrd="0" presId="urn:microsoft.com/office/officeart/2005/8/layout/cycle5"/>
    <dgm:cxn modelId="{B4B2F525-B90C-49BA-B61B-4066BC05CC6A}" type="presParOf" srcId="{E8910973-8FD1-4F34-878A-79A68E440BDB}" destId="{03F2FDED-DABE-4883-8C39-D70FF45CB03F}" srcOrd="6" destOrd="0" presId="urn:microsoft.com/office/officeart/2005/8/layout/cycle5"/>
    <dgm:cxn modelId="{90F95746-DC63-4249-9303-212E1D1D15BA}" type="presParOf" srcId="{E8910973-8FD1-4F34-878A-79A68E440BDB}" destId="{88453DDF-0EC1-4F5B-8609-CE36B61E179D}" srcOrd="7" destOrd="0" presId="urn:microsoft.com/office/officeart/2005/8/layout/cycle5"/>
    <dgm:cxn modelId="{FE162A6B-0AF2-493C-8E33-D16CB71461C4}" type="presParOf" srcId="{E8910973-8FD1-4F34-878A-79A68E440BDB}" destId="{FAE94AD8-C6D9-40A2-94BC-90D972D27010}" srcOrd="8" destOrd="0" presId="urn:microsoft.com/office/officeart/2005/8/layout/cycle5"/>
    <dgm:cxn modelId="{D8C3A463-5765-4F67-9CA7-60893E8451EF}" type="presParOf" srcId="{E8910973-8FD1-4F34-878A-79A68E440BDB}" destId="{83CE3366-AB98-4EBA-9C0F-213EE9C366D8}" srcOrd="9" destOrd="0" presId="urn:microsoft.com/office/officeart/2005/8/layout/cycle5"/>
    <dgm:cxn modelId="{28782D5E-EB8B-4C11-8185-39BF17201825}" type="presParOf" srcId="{E8910973-8FD1-4F34-878A-79A68E440BDB}" destId="{AF09976A-2CDC-4B92-80B3-B10266590D55}" srcOrd="10" destOrd="0" presId="urn:microsoft.com/office/officeart/2005/8/layout/cycle5"/>
    <dgm:cxn modelId="{E1B3BC64-1F94-4764-AC7E-0CD566EF9C62}" type="presParOf" srcId="{E8910973-8FD1-4F34-878A-79A68E440BDB}" destId="{D49FCE94-287D-4E97-B1ED-66E35116F505}" srcOrd="11" destOrd="0" presId="urn:microsoft.com/office/officeart/2005/8/layout/cycle5"/>
    <dgm:cxn modelId="{19DFB855-5721-4849-B216-2569BEA1F4BE}" type="presParOf" srcId="{E8910973-8FD1-4F34-878A-79A68E440BDB}" destId="{FF88C2D8-840B-488D-987C-3CCB939E6BE4}" srcOrd="12" destOrd="0" presId="urn:microsoft.com/office/officeart/2005/8/layout/cycle5"/>
    <dgm:cxn modelId="{EA16529F-8996-4DC0-AFCF-30397FF15C69}" type="presParOf" srcId="{E8910973-8FD1-4F34-878A-79A68E440BDB}" destId="{295EEAE0-0519-4726-8E1C-EDAD91B3AE54}" srcOrd="13" destOrd="0" presId="urn:microsoft.com/office/officeart/2005/8/layout/cycle5"/>
    <dgm:cxn modelId="{02048075-5E90-40B0-9BA1-4E399AB760D5}" type="presParOf" srcId="{E8910973-8FD1-4F34-878A-79A68E440BDB}" destId="{D4FE4347-6A65-4AA9-A2DF-2BD599B37487}" srcOrd="14" destOrd="0" presId="urn:microsoft.com/office/officeart/2005/8/layout/cycle5"/>
  </dgm:cxnLst>
  <dgm:bg/>
  <dgm:whole/>
</dgm:dataModel>
</file>

<file path=ppt/diagrams/data3.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4" qsCatId="3D" csTypeId="urn:microsoft.com/office/officeart/2005/8/colors/accent0_1" csCatId="mainScheme"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Insert CD</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Web server/Application Interaction</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Wireless Configuration</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9D288A0D-6CB7-4A84-8C13-C51C81F0C00A}">
      <dgm:prSet phldrT="[Text]"/>
      <dgm:spPr/>
      <dgm:t>
        <a:bodyPr/>
        <a:lstStyle/>
        <a:p>
          <a:r>
            <a:rPr lang="en-US" dirty="0" smtClean="0"/>
            <a:t>Troubleshoot</a:t>
          </a:r>
          <a:endParaRPr lang="en-US" dirty="0"/>
        </a:p>
      </dgm:t>
    </dgm:pt>
    <dgm:pt modelId="{1A750405-88AA-42A9-A2BF-603902CA0E59}" type="parTrans" cxnId="{EB93AD81-BB65-4415-AB49-8BBED4CA9DB7}">
      <dgm:prSet/>
      <dgm:spPr/>
      <dgm:t>
        <a:bodyPr/>
        <a:lstStyle/>
        <a:p>
          <a:endParaRPr lang="en-US"/>
        </a:p>
      </dgm:t>
    </dgm:pt>
    <dgm:pt modelId="{5A92EF9D-CEE5-4F62-B49D-0F8DE95C2BD5}" type="sibTrans" cxnId="{EB93AD81-BB65-4415-AB49-8BBED4CA9DB7}">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5">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5"/>
      <dgm:spPr/>
      <dgm:t>
        <a:bodyPr/>
        <a:lstStyle/>
        <a:p>
          <a:endParaRPr lang="en-US"/>
        </a:p>
      </dgm:t>
    </dgm:pt>
    <dgm:pt modelId="{2F471C58-25F6-4E13-AC88-B00FD7B7492B}" type="pres">
      <dgm:prSet presAssocID="{C68C7307-F243-458C-BB9D-B6DE37AE9DCE}" presName="node" presStyleLbl="node1" presStyleIdx="1" presStyleCnt="5">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5"/>
      <dgm:spPr/>
      <dgm:t>
        <a:bodyPr/>
        <a:lstStyle/>
        <a:p>
          <a:endParaRPr lang="en-US"/>
        </a:p>
      </dgm:t>
    </dgm:pt>
    <dgm:pt modelId="{03F2FDED-DABE-4883-8C39-D70FF45CB03F}" type="pres">
      <dgm:prSet presAssocID="{6CF5954E-EC97-4DE0-B80F-CE671FB59B70}" presName="node" presStyleLbl="node1" presStyleIdx="2" presStyleCnt="5">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5"/>
      <dgm:spPr/>
      <dgm:t>
        <a:bodyPr/>
        <a:lstStyle/>
        <a:p>
          <a:endParaRPr lang="en-US"/>
        </a:p>
      </dgm:t>
    </dgm:pt>
    <dgm:pt modelId="{83CE3366-AB98-4EBA-9C0F-213EE9C366D8}" type="pres">
      <dgm:prSet presAssocID="{C230C677-32B4-4C27-B1FE-8AE5EF2BED5C}" presName="node" presStyleLbl="node1" presStyleIdx="3" presStyleCnt="5">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5"/>
      <dgm:spPr/>
      <dgm:t>
        <a:bodyPr/>
        <a:lstStyle/>
        <a:p>
          <a:endParaRPr lang="en-US"/>
        </a:p>
      </dgm:t>
    </dgm:pt>
    <dgm:pt modelId="{FF88C2D8-840B-488D-987C-3CCB939E6BE4}" type="pres">
      <dgm:prSet presAssocID="{9D288A0D-6CB7-4A84-8C13-C51C81F0C00A}" presName="node" presStyleLbl="node1" presStyleIdx="4" presStyleCnt="5">
        <dgm:presLayoutVars>
          <dgm:bulletEnabled val="1"/>
        </dgm:presLayoutVars>
      </dgm:prSet>
      <dgm:spPr/>
      <dgm:t>
        <a:bodyPr/>
        <a:lstStyle/>
        <a:p>
          <a:endParaRPr lang="en-US"/>
        </a:p>
      </dgm:t>
    </dgm:pt>
    <dgm:pt modelId="{295EEAE0-0519-4726-8E1C-EDAD91B3AE54}" type="pres">
      <dgm:prSet presAssocID="{9D288A0D-6CB7-4A84-8C13-C51C81F0C00A}" presName="spNode" presStyleCnt="0"/>
      <dgm:spPr/>
    </dgm:pt>
    <dgm:pt modelId="{D4FE4347-6A65-4AA9-A2DF-2BD599B37487}" type="pres">
      <dgm:prSet presAssocID="{5A92EF9D-CEE5-4F62-B49D-0F8DE95C2BD5}" presName="sibTrans" presStyleLbl="sibTrans1D1" presStyleIdx="4" presStyleCnt="5"/>
      <dgm:spPr/>
      <dgm:t>
        <a:bodyPr/>
        <a:lstStyle/>
        <a:p>
          <a:endParaRPr lang="en-US"/>
        </a:p>
      </dgm:t>
    </dgm:pt>
  </dgm:ptLst>
  <dgm:cxnLst>
    <dgm:cxn modelId="{27C51868-B3F2-4854-A050-EE0720F00E10}" srcId="{ED7A8E27-427B-4143-AEAE-D9FE97498CB7}" destId="{BE12F43D-57A3-4982-B455-C8AD7A509B01}" srcOrd="0" destOrd="0" parTransId="{C0A0D946-A5E9-475D-818E-BF3633F91215}" sibTransId="{B897EA0C-0A10-4D46-9A34-C1CBEBEDC4B1}"/>
    <dgm:cxn modelId="{17261AFC-C6AD-44B8-A243-7AB7830E3AB0}" type="presOf" srcId="{5A92EF9D-CEE5-4F62-B49D-0F8DE95C2BD5}" destId="{D4FE4347-6A65-4AA9-A2DF-2BD599B37487}" srcOrd="0" destOrd="0" presId="urn:microsoft.com/office/officeart/2005/8/layout/cycle5"/>
    <dgm:cxn modelId="{C9ABEDC8-8269-43C1-BE8F-ADCB9F7D1D46}" type="presOf" srcId="{0E316E03-59AE-4BAB-8342-E471675FC121}" destId="{FAE94AD8-C6D9-40A2-94BC-90D972D27010}" srcOrd="0" destOrd="0" presId="urn:microsoft.com/office/officeart/2005/8/layout/cycle5"/>
    <dgm:cxn modelId="{070C0365-6571-461D-9C74-3E64D9F419D3}" type="presOf" srcId="{ED7A8E27-427B-4143-AEAE-D9FE97498CB7}" destId="{E8910973-8FD1-4F34-878A-79A68E440BDB}" srcOrd="0" destOrd="0" presId="urn:microsoft.com/office/officeart/2005/8/layout/cycle5"/>
    <dgm:cxn modelId="{878AA946-2930-46C0-A86F-3F0DA46EA9DE}" type="presOf" srcId="{B897EA0C-0A10-4D46-9A34-C1CBEBEDC4B1}" destId="{8393FF1A-4158-431A-9D91-544316D7CFEF}" srcOrd="0" destOrd="0" presId="urn:microsoft.com/office/officeart/2005/8/layout/cycle5"/>
    <dgm:cxn modelId="{02E10DBE-D453-437F-AA9E-0C2B684BFD4F}" type="presOf" srcId="{37DF80CE-AF0E-47A6-A836-C9EA664DA86F}" destId="{D49FCE94-287D-4E97-B1ED-66E35116F505}" srcOrd="0" destOrd="0" presId="urn:microsoft.com/office/officeart/2005/8/layout/cycle5"/>
    <dgm:cxn modelId="{BBC96020-A3E3-4B4B-A985-803D31179937}" type="presOf" srcId="{6CF5954E-EC97-4DE0-B80F-CE671FB59B70}" destId="{03F2FDED-DABE-4883-8C39-D70FF45CB03F}" srcOrd="0" destOrd="0" presId="urn:microsoft.com/office/officeart/2005/8/layout/cycle5"/>
    <dgm:cxn modelId="{FBCE0F10-E864-4177-9E6A-9331CDDA4838}" type="presOf" srcId="{C68C7307-F243-458C-BB9D-B6DE37AE9DCE}" destId="{2F471C58-25F6-4E13-AC88-B00FD7B7492B}" srcOrd="0" destOrd="0" presId="urn:microsoft.com/office/officeart/2005/8/layout/cycle5"/>
    <dgm:cxn modelId="{DAE5E17A-2B39-4444-A695-14E07033C679}" type="presOf" srcId="{BE12F43D-57A3-4982-B455-C8AD7A509B01}" destId="{51F6842D-430A-44B7-A1CF-ECB3F21F4CEE}" srcOrd="0" destOrd="0" presId="urn:microsoft.com/office/officeart/2005/8/layout/cycle5"/>
    <dgm:cxn modelId="{C4866BD3-295E-4FF5-84D9-E7A342BF449B}" type="presOf" srcId="{F4468E9A-A892-431E-B354-96E8C961784E}" destId="{FE8E73F1-D72B-4E6E-B017-9B1A3B46A1BF}"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EB93AD81-BB65-4415-AB49-8BBED4CA9DB7}" srcId="{ED7A8E27-427B-4143-AEAE-D9FE97498CB7}" destId="{9D288A0D-6CB7-4A84-8C13-C51C81F0C00A}" srcOrd="4" destOrd="0" parTransId="{1A750405-88AA-42A9-A2BF-603902CA0E59}" sibTransId="{5A92EF9D-CEE5-4F62-B49D-0F8DE95C2BD5}"/>
    <dgm:cxn modelId="{5FC2289A-476E-4494-8B34-5181721EE85E}" type="presOf" srcId="{9D288A0D-6CB7-4A84-8C13-C51C81F0C00A}" destId="{FF88C2D8-840B-488D-987C-3CCB939E6BE4}" srcOrd="0" destOrd="0" presId="urn:microsoft.com/office/officeart/2005/8/layout/cycle5"/>
    <dgm:cxn modelId="{6831E806-2363-4F3F-A341-A736B32BF366}" srcId="{ED7A8E27-427B-4143-AEAE-D9FE97498CB7}" destId="{6CF5954E-EC97-4DE0-B80F-CE671FB59B70}" srcOrd="2" destOrd="0" parTransId="{58D9AE78-8065-4B9D-809F-5C985EF22C1A}" sibTransId="{0E316E03-59AE-4BAB-8342-E471675FC121}"/>
    <dgm:cxn modelId="{2CEAB07B-B371-4F43-AF9C-ACDCF3A79049}" srcId="{ED7A8E27-427B-4143-AEAE-D9FE97498CB7}" destId="{C230C677-32B4-4C27-B1FE-8AE5EF2BED5C}" srcOrd="3" destOrd="0" parTransId="{C6C0223C-E986-42D8-833E-3FE360C69A24}" sibTransId="{37DF80CE-AF0E-47A6-A836-C9EA664DA86F}"/>
    <dgm:cxn modelId="{30C52475-A7A7-44B9-B4D7-21A799A1435E}" type="presOf" srcId="{C230C677-32B4-4C27-B1FE-8AE5EF2BED5C}" destId="{83CE3366-AB98-4EBA-9C0F-213EE9C366D8}" srcOrd="0" destOrd="0" presId="urn:microsoft.com/office/officeart/2005/8/layout/cycle5"/>
    <dgm:cxn modelId="{DBEB5D23-63BD-424D-BBDE-F342F33A8FE9}" type="presParOf" srcId="{E8910973-8FD1-4F34-878A-79A68E440BDB}" destId="{51F6842D-430A-44B7-A1CF-ECB3F21F4CEE}" srcOrd="0" destOrd="0" presId="urn:microsoft.com/office/officeart/2005/8/layout/cycle5"/>
    <dgm:cxn modelId="{96B93294-99D1-43C9-9A7D-4DEA1C955E13}" type="presParOf" srcId="{E8910973-8FD1-4F34-878A-79A68E440BDB}" destId="{1E36D242-D48E-4A39-ACBD-3360DCD8A04E}" srcOrd="1" destOrd="0" presId="urn:microsoft.com/office/officeart/2005/8/layout/cycle5"/>
    <dgm:cxn modelId="{D6648766-3A48-46D1-87A9-4A8AC01BD7E9}" type="presParOf" srcId="{E8910973-8FD1-4F34-878A-79A68E440BDB}" destId="{8393FF1A-4158-431A-9D91-544316D7CFEF}" srcOrd="2" destOrd="0" presId="urn:microsoft.com/office/officeart/2005/8/layout/cycle5"/>
    <dgm:cxn modelId="{225E36AF-7DBD-49A2-BE6F-70E4BCD3BA8B}" type="presParOf" srcId="{E8910973-8FD1-4F34-878A-79A68E440BDB}" destId="{2F471C58-25F6-4E13-AC88-B00FD7B7492B}" srcOrd="3" destOrd="0" presId="urn:microsoft.com/office/officeart/2005/8/layout/cycle5"/>
    <dgm:cxn modelId="{69EAFC18-0590-40EF-B892-C38883504C4C}" type="presParOf" srcId="{E8910973-8FD1-4F34-878A-79A68E440BDB}" destId="{5C9308F1-9DBC-4518-8777-18E0933AFDD7}" srcOrd="4" destOrd="0" presId="urn:microsoft.com/office/officeart/2005/8/layout/cycle5"/>
    <dgm:cxn modelId="{04490581-1CAA-46A4-8522-B4A1E49F9EB3}" type="presParOf" srcId="{E8910973-8FD1-4F34-878A-79A68E440BDB}" destId="{FE8E73F1-D72B-4E6E-B017-9B1A3B46A1BF}" srcOrd="5" destOrd="0" presId="urn:microsoft.com/office/officeart/2005/8/layout/cycle5"/>
    <dgm:cxn modelId="{733E4FBF-4F7C-4B4D-AC25-4DFFA9CF6C5B}" type="presParOf" srcId="{E8910973-8FD1-4F34-878A-79A68E440BDB}" destId="{03F2FDED-DABE-4883-8C39-D70FF45CB03F}" srcOrd="6" destOrd="0" presId="urn:microsoft.com/office/officeart/2005/8/layout/cycle5"/>
    <dgm:cxn modelId="{7DBB5034-6CD2-456B-98DF-891BDC3CBCAE}" type="presParOf" srcId="{E8910973-8FD1-4F34-878A-79A68E440BDB}" destId="{88453DDF-0EC1-4F5B-8609-CE36B61E179D}" srcOrd="7" destOrd="0" presId="urn:microsoft.com/office/officeart/2005/8/layout/cycle5"/>
    <dgm:cxn modelId="{26E843DC-753A-4B50-A63C-4E9F032F7185}" type="presParOf" srcId="{E8910973-8FD1-4F34-878A-79A68E440BDB}" destId="{FAE94AD8-C6D9-40A2-94BC-90D972D27010}" srcOrd="8" destOrd="0" presId="urn:microsoft.com/office/officeart/2005/8/layout/cycle5"/>
    <dgm:cxn modelId="{93F13102-F11D-4768-946B-ED61497CC70F}" type="presParOf" srcId="{E8910973-8FD1-4F34-878A-79A68E440BDB}" destId="{83CE3366-AB98-4EBA-9C0F-213EE9C366D8}" srcOrd="9" destOrd="0" presId="urn:microsoft.com/office/officeart/2005/8/layout/cycle5"/>
    <dgm:cxn modelId="{B98A986A-702C-42F1-8E0F-5B57F4DAEE6B}" type="presParOf" srcId="{E8910973-8FD1-4F34-878A-79A68E440BDB}" destId="{AF09976A-2CDC-4B92-80B3-B10266590D55}" srcOrd="10" destOrd="0" presId="urn:microsoft.com/office/officeart/2005/8/layout/cycle5"/>
    <dgm:cxn modelId="{7108E5E3-411C-488D-A6F7-B397CC210723}" type="presParOf" srcId="{E8910973-8FD1-4F34-878A-79A68E440BDB}" destId="{D49FCE94-287D-4E97-B1ED-66E35116F505}" srcOrd="11" destOrd="0" presId="urn:microsoft.com/office/officeart/2005/8/layout/cycle5"/>
    <dgm:cxn modelId="{99621ACE-81B1-4FDC-8E50-4D20ABCE5054}" type="presParOf" srcId="{E8910973-8FD1-4F34-878A-79A68E440BDB}" destId="{FF88C2D8-840B-488D-987C-3CCB939E6BE4}" srcOrd="12" destOrd="0" presId="urn:microsoft.com/office/officeart/2005/8/layout/cycle5"/>
    <dgm:cxn modelId="{41B07B8B-3954-4445-AC77-6ABB132F8E8E}" type="presParOf" srcId="{E8910973-8FD1-4F34-878A-79A68E440BDB}" destId="{295EEAE0-0519-4726-8E1C-EDAD91B3AE54}" srcOrd="13" destOrd="0" presId="urn:microsoft.com/office/officeart/2005/8/layout/cycle5"/>
    <dgm:cxn modelId="{387B4C34-435D-4BA2-8EE0-BD6D272B9D28}" type="presParOf" srcId="{E8910973-8FD1-4F34-878A-79A68E440BDB}" destId="{D4FE4347-6A65-4AA9-A2DF-2BD599B37487}" srcOrd="14" destOrd="0" presId="urn:microsoft.com/office/officeart/2005/8/layout/cycle5"/>
  </dgm:cxnLst>
  <dgm:bg/>
  <dgm:whole/>
</dgm:dataModel>
</file>

<file path=ppt/diagrams/data4.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4" qsCatId="3D" csTypeId="urn:microsoft.com/office/officeart/2005/8/colors/accent0_1" csCatId="mainScheme"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Insert CD</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Web server/Application Interaction</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Wireless Configuration</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9D288A0D-6CB7-4A84-8C13-C51C81F0C00A}">
      <dgm:prSet phldrT="[Text]"/>
      <dgm:spPr/>
      <dgm:t>
        <a:bodyPr/>
        <a:lstStyle/>
        <a:p>
          <a:r>
            <a:rPr lang="en-US" dirty="0" smtClean="0"/>
            <a:t>Troubleshoot</a:t>
          </a:r>
          <a:endParaRPr lang="en-US" dirty="0"/>
        </a:p>
      </dgm:t>
    </dgm:pt>
    <dgm:pt modelId="{1A750405-88AA-42A9-A2BF-603902CA0E59}" type="parTrans" cxnId="{EB93AD81-BB65-4415-AB49-8BBED4CA9DB7}">
      <dgm:prSet/>
      <dgm:spPr/>
      <dgm:t>
        <a:bodyPr/>
        <a:lstStyle/>
        <a:p>
          <a:endParaRPr lang="en-US"/>
        </a:p>
      </dgm:t>
    </dgm:pt>
    <dgm:pt modelId="{5A92EF9D-CEE5-4F62-B49D-0F8DE95C2BD5}" type="sibTrans" cxnId="{EB93AD81-BB65-4415-AB49-8BBED4CA9DB7}">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5">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5"/>
      <dgm:spPr/>
      <dgm:t>
        <a:bodyPr/>
        <a:lstStyle/>
        <a:p>
          <a:endParaRPr lang="en-US"/>
        </a:p>
      </dgm:t>
    </dgm:pt>
    <dgm:pt modelId="{2F471C58-25F6-4E13-AC88-B00FD7B7492B}" type="pres">
      <dgm:prSet presAssocID="{C68C7307-F243-458C-BB9D-B6DE37AE9DCE}" presName="node" presStyleLbl="node1" presStyleIdx="1" presStyleCnt="5">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5"/>
      <dgm:spPr/>
      <dgm:t>
        <a:bodyPr/>
        <a:lstStyle/>
        <a:p>
          <a:endParaRPr lang="en-US"/>
        </a:p>
      </dgm:t>
    </dgm:pt>
    <dgm:pt modelId="{03F2FDED-DABE-4883-8C39-D70FF45CB03F}" type="pres">
      <dgm:prSet presAssocID="{6CF5954E-EC97-4DE0-B80F-CE671FB59B70}" presName="node" presStyleLbl="node1" presStyleIdx="2" presStyleCnt="5">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5"/>
      <dgm:spPr/>
      <dgm:t>
        <a:bodyPr/>
        <a:lstStyle/>
        <a:p>
          <a:endParaRPr lang="en-US"/>
        </a:p>
      </dgm:t>
    </dgm:pt>
    <dgm:pt modelId="{83CE3366-AB98-4EBA-9C0F-213EE9C366D8}" type="pres">
      <dgm:prSet presAssocID="{C230C677-32B4-4C27-B1FE-8AE5EF2BED5C}" presName="node" presStyleLbl="node1" presStyleIdx="3" presStyleCnt="5">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5"/>
      <dgm:spPr/>
      <dgm:t>
        <a:bodyPr/>
        <a:lstStyle/>
        <a:p>
          <a:endParaRPr lang="en-US"/>
        </a:p>
      </dgm:t>
    </dgm:pt>
    <dgm:pt modelId="{FF88C2D8-840B-488D-987C-3CCB939E6BE4}" type="pres">
      <dgm:prSet presAssocID="{9D288A0D-6CB7-4A84-8C13-C51C81F0C00A}" presName="node" presStyleLbl="node1" presStyleIdx="4" presStyleCnt="5">
        <dgm:presLayoutVars>
          <dgm:bulletEnabled val="1"/>
        </dgm:presLayoutVars>
      </dgm:prSet>
      <dgm:spPr/>
      <dgm:t>
        <a:bodyPr/>
        <a:lstStyle/>
        <a:p>
          <a:endParaRPr lang="en-US"/>
        </a:p>
      </dgm:t>
    </dgm:pt>
    <dgm:pt modelId="{295EEAE0-0519-4726-8E1C-EDAD91B3AE54}" type="pres">
      <dgm:prSet presAssocID="{9D288A0D-6CB7-4A84-8C13-C51C81F0C00A}" presName="spNode" presStyleCnt="0"/>
      <dgm:spPr/>
    </dgm:pt>
    <dgm:pt modelId="{D4FE4347-6A65-4AA9-A2DF-2BD599B37487}" type="pres">
      <dgm:prSet presAssocID="{5A92EF9D-CEE5-4F62-B49D-0F8DE95C2BD5}" presName="sibTrans" presStyleLbl="sibTrans1D1" presStyleIdx="4" presStyleCnt="5"/>
      <dgm:spPr/>
      <dgm:t>
        <a:bodyPr/>
        <a:lstStyle/>
        <a:p>
          <a:endParaRPr lang="en-US"/>
        </a:p>
      </dgm:t>
    </dgm:pt>
  </dgm:ptLst>
  <dgm:cxnLst>
    <dgm:cxn modelId="{3611F214-A0A2-4B9A-8BD4-98453D7E353C}" type="presOf" srcId="{37DF80CE-AF0E-47A6-A836-C9EA664DA86F}" destId="{D49FCE94-287D-4E97-B1ED-66E35116F505}" srcOrd="0" destOrd="0" presId="urn:microsoft.com/office/officeart/2005/8/layout/cycle5"/>
    <dgm:cxn modelId="{27C51868-B3F2-4854-A050-EE0720F00E10}" srcId="{ED7A8E27-427B-4143-AEAE-D9FE97498CB7}" destId="{BE12F43D-57A3-4982-B455-C8AD7A509B01}" srcOrd="0" destOrd="0" parTransId="{C0A0D946-A5E9-475D-818E-BF3633F91215}" sibTransId="{B897EA0C-0A10-4D46-9A34-C1CBEBEDC4B1}"/>
    <dgm:cxn modelId="{3EB64B46-A106-41E3-BE72-DE5EE9BD15E7}" type="presOf" srcId="{9D288A0D-6CB7-4A84-8C13-C51C81F0C00A}" destId="{FF88C2D8-840B-488D-987C-3CCB939E6BE4}" srcOrd="0" destOrd="0" presId="urn:microsoft.com/office/officeart/2005/8/layout/cycle5"/>
    <dgm:cxn modelId="{00CE27D6-A109-4D89-8C8F-4149ABFA8851}" type="presOf" srcId="{0E316E03-59AE-4BAB-8342-E471675FC121}" destId="{FAE94AD8-C6D9-40A2-94BC-90D972D27010}" srcOrd="0" destOrd="0" presId="urn:microsoft.com/office/officeart/2005/8/layout/cycle5"/>
    <dgm:cxn modelId="{AE14BADB-D817-4BF3-8038-83158AAE9D3A}" type="presOf" srcId="{6CF5954E-EC97-4DE0-B80F-CE671FB59B70}" destId="{03F2FDED-DABE-4883-8C39-D70FF45CB03F}" srcOrd="0" destOrd="0" presId="urn:microsoft.com/office/officeart/2005/8/layout/cycle5"/>
    <dgm:cxn modelId="{2A9D9EBB-070F-4C87-A066-2F29F5AC776F}" type="presOf" srcId="{C68C7307-F243-458C-BB9D-B6DE37AE9DCE}" destId="{2F471C58-25F6-4E13-AC88-B00FD7B7492B}" srcOrd="0" destOrd="0" presId="urn:microsoft.com/office/officeart/2005/8/layout/cycle5"/>
    <dgm:cxn modelId="{1FF2FC99-DCEB-4CC8-9860-355678708DD5}" type="presOf" srcId="{BE12F43D-57A3-4982-B455-C8AD7A509B01}" destId="{51F6842D-430A-44B7-A1CF-ECB3F21F4CEE}"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EB93AD81-BB65-4415-AB49-8BBED4CA9DB7}" srcId="{ED7A8E27-427B-4143-AEAE-D9FE97498CB7}" destId="{9D288A0D-6CB7-4A84-8C13-C51C81F0C00A}" srcOrd="4" destOrd="0" parTransId="{1A750405-88AA-42A9-A2BF-603902CA0E59}" sibTransId="{5A92EF9D-CEE5-4F62-B49D-0F8DE95C2BD5}"/>
    <dgm:cxn modelId="{3F6F7D9F-B260-494D-AB9B-33DFC02EDE59}" type="presOf" srcId="{C230C677-32B4-4C27-B1FE-8AE5EF2BED5C}" destId="{83CE3366-AB98-4EBA-9C0F-213EE9C366D8}" srcOrd="0" destOrd="0" presId="urn:microsoft.com/office/officeart/2005/8/layout/cycle5"/>
    <dgm:cxn modelId="{E84CDD26-C4BF-4B40-B287-A3F8F4B89CA2}" type="presOf" srcId="{F4468E9A-A892-431E-B354-96E8C961784E}" destId="{FE8E73F1-D72B-4E6E-B017-9B1A3B46A1BF}" srcOrd="0" destOrd="0" presId="urn:microsoft.com/office/officeart/2005/8/layout/cycle5"/>
    <dgm:cxn modelId="{2CEAB07B-B371-4F43-AF9C-ACDCF3A79049}" srcId="{ED7A8E27-427B-4143-AEAE-D9FE97498CB7}" destId="{C230C677-32B4-4C27-B1FE-8AE5EF2BED5C}" srcOrd="3" destOrd="0" parTransId="{C6C0223C-E986-42D8-833E-3FE360C69A24}" sibTransId="{37DF80CE-AF0E-47A6-A836-C9EA664DA86F}"/>
    <dgm:cxn modelId="{6831E806-2363-4F3F-A341-A736B32BF366}" srcId="{ED7A8E27-427B-4143-AEAE-D9FE97498CB7}" destId="{6CF5954E-EC97-4DE0-B80F-CE671FB59B70}" srcOrd="2" destOrd="0" parTransId="{58D9AE78-8065-4B9D-809F-5C985EF22C1A}" sibTransId="{0E316E03-59AE-4BAB-8342-E471675FC121}"/>
    <dgm:cxn modelId="{42C46FF5-6581-4C93-9902-C63286CA85CE}" type="presOf" srcId="{B897EA0C-0A10-4D46-9A34-C1CBEBEDC4B1}" destId="{8393FF1A-4158-431A-9D91-544316D7CFEF}" srcOrd="0" destOrd="0" presId="urn:microsoft.com/office/officeart/2005/8/layout/cycle5"/>
    <dgm:cxn modelId="{720E6610-FF9E-4D6E-8EC1-5AA1C803BCD4}" type="presOf" srcId="{5A92EF9D-CEE5-4F62-B49D-0F8DE95C2BD5}" destId="{D4FE4347-6A65-4AA9-A2DF-2BD599B37487}" srcOrd="0" destOrd="0" presId="urn:microsoft.com/office/officeart/2005/8/layout/cycle5"/>
    <dgm:cxn modelId="{A4307C6D-EFF6-4CCF-B99F-562A5485FB47}" type="presOf" srcId="{ED7A8E27-427B-4143-AEAE-D9FE97498CB7}" destId="{E8910973-8FD1-4F34-878A-79A68E440BDB}" srcOrd="0" destOrd="0" presId="urn:microsoft.com/office/officeart/2005/8/layout/cycle5"/>
    <dgm:cxn modelId="{319454BA-E5D0-4F11-8D1F-8140A6FC4B2A}" type="presParOf" srcId="{E8910973-8FD1-4F34-878A-79A68E440BDB}" destId="{51F6842D-430A-44B7-A1CF-ECB3F21F4CEE}" srcOrd="0" destOrd="0" presId="urn:microsoft.com/office/officeart/2005/8/layout/cycle5"/>
    <dgm:cxn modelId="{5DF873DF-0542-41CB-9AF9-2A8B8EA8B36B}" type="presParOf" srcId="{E8910973-8FD1-4F34-878A-79A68E440BDB}" destId="{1E36D242-D48E-4A39-ACBD-3360DCD8A04E}" srcOrd="1" destOrd="0" presId="urn:microsoft.com/office/officeart/2005/8/layout/cycle5"/>
    <dgm:cxn modelId="{B2847D57-DE30-4CDE-BB9B-0EEEA3DD20DF}" type="presParOf" srcId="{E8910973-8FD1-4F34-878A-79A68E440BDB}" destId="{8393FF1A-4158-431A-9D91-544316D7CFEF}" srcOrd="2" destOrd="0" presId="urn:microsoft.com/office/officeart/2005/8/layout/cycle5"/>
    <dgm:cxn modelId="{891D39C6-3794-4097-A4C1-52E41F1ED7C3}" type="presParOf" srcId="{E8910973-8FD1-4F34-878A-79A68E440BDB}" destId="{2F471C58-25F6-4E13-AC88-B00FD7B7492B}" srcOrd="3" destOrd="0" presId="urn:microsoft.com/office/officeart/2005/8/layout/cycle5"/>
    <dgm:cxn modelId="{A91ABA19-8C63-49C0-9F89-36C7C5E06D02}" type="presParOf" srcId="{E8910973-8FD1-4F34-878A-79A68E440BDB}" destId="{5C9308F1-9DBC-4518-8777-18E0933AFDD7}" srcOrd="4" destOrd="0" presId="urn:microsoft.com/office/officeart/2005/8/layout/cycle5"/>
    <dgm:cxn modelId="{3EE58E29-1BD1-4121-BB36-B7D9FC2214AB}" type="presParOf" srcId="{E8910973-8FD1-4F34-878A-79A68E440BDB}" destId="{FE8E73F1-D72B-4E6E-B017-9B1A3B46A1BF}" srcOrd="5" destOrd="0" presId="urn:microsoft.com/office/officeart/2005/8/layout/cycle5"/>
    <dgm:cxn modelId="{6D0B5A38-3B3A-48EE-9BBA-58C8AA1E9182}" type="presParOf" srcId="{E8910973-8FD1-4F34-878A-79A68E440BDB}" destId="{03F2FDED-DABE-4883-8C39-D70FF45CB03F}" srcOrd="6" destOrd="0" presId="urn:microsoft.com/office/officeart/2005/8/layout/cycle5"/>
    <dgm:cxn modelId="{321C89C8-4FFB-438F-9EA1-1D9F91E693B8}" type="presParOf" srcId="{E8910973-8FD1-4F34-878A-79A68E440BDB}" destId="{88453DDF-0EC1-4F5B-8609-CE36B61E179D}" srcOrd="7" destOrd="0" presId="urn:microsoft.com/office/officeart/2005/8/layout/cycle5"/>
    <dgm:cxn modelId="{35FB5E8A-663A-4C10-97BF-BE1837A31443}" type="presParOf" srcId="{E8910973-8FD1-4F34-878A-79A68E440BDB}" destId="{FAE94AD8-C6D9-40A2-94BC-90D972D27010}" srcOrd="8" destOrd="0" presId="urn:microsoft.com/office/officeart/2005/8/layout/cycle5"/>
    <dgm:cxn modelId="{133F7B26-C214-4307-ADF1-D88F6BABE327}" type="presParOf" srcId="{E8910973-8FD1-4F34-878A-79A68E440BDB}" destId="{83CE3366-AB98-4EBA-9C0F-213EE9C366D8}" srcOrd="9" destOrd="0" presId="urn:microsoft.com/office/officeart/2005/8/layout/cycle5"/>
    <dgm:cxn modelId="{1DB2ABD0-15C4-4131-9B86-27895E19E3FA}" type="presParOf" srcId="{E8910973-8FD1-4F34-878A-79A68E440BDB}" destId="{AF09976A-2CDC-4B92-80B3-B10266590D55}" srcOrd="10" destOrd="0" presId="urn:microsoft.com/office/officeart/2005/8/layout/cycle5"/>
    <dgm:cxn modelId="{7B23821D-3C95-45FD-91FA-4CAF7D06BDA5}" type="presParOf" srcId="{E8910973-8FD1-4F34-878A-79A68E440BDB}" destId="{D49FCE94-287D-4E97-B1ED-66E35116F505}" srcOrd="11" destOrd="0" presId="urn:microsoft.com/office/officeart/2005/8/layout/cycle5"/>
    <dgm:cxn modelId="{EDA8AC09-0074-44B9-B61C-7B10FEDD7D3D}" type="presParOf" srcId="{E8910973-8FD1-4F34-878A-79A68E440BDB}" destId="{FF88C2D8-840B-488D-987C-3CCB939E6BE4}" srcOrd="12" destOrd="0" presId="urn:microsoft.com/office/officeart/2005/8/layout/cycle5"/>
    <dgm:cxn modelId="{F52025C5-9DF2-41B1-A6F5-235F049FCE39}" type="presParOf" srcId="{E8910973-8FD1-4F34-878A-79A68E440BDB}" destId="{295EEAE0-0519-4726-8E1C-EDAD91B3AE54}" srcOrd="13" destOrd="0" presId="urn:microsoft.com/office/officeart/2005/8/layout/cycle5"/>
    <dgm:cxn modelId="{D66996A9-AC98-4A0E-A3DD-17916F07FE32}" type="presParOf" srcId="{E8910973-8FD1-4F34-878A-79A68E440BDB}" destId="{D4FE4347-6A65-4AA9-A2DF-2BD599B37487}" srcOrd="14" destOrd="0" presId="urn:microsoft.com/office/officeart/2005/8/layout/cycle5"/>
  </dgm:cxnLst>
  <dgm:bg/>
  <dgm:whole/>
</dgm:dataModel>
</file>

<file path=ppt/diagrams/data5.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4" qsCatId="3D" csTypeId="urn:microsoft.com/office/officeart/2005/8/colors/accent0_1" csCatId="mainScheme"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Insert CD</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Web server/Application Interaction</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Wireless Configuration</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9D288A0D-6CB7-4A84-8C13-C51C81F0C00A}">
      <dgm:prSet phldrT="[Text]"/>
      <dgm:spPr/>
      <dgm:t>
        <a:bodyPr/>
        <a:lstStyle/>
        <a:p>
          <a:r>
            <a:rPr lang="en-US" dirty="0" smtClean="0"/>
            <a:t>Troubleshoot</a:t>
          </a:r>
          <a:endParaRPr lang="en-US" dirty="0"/>
        </a:p>
      </dgm:t>
    </dgm:pt>
    <dgm:pt modelId="{1A750405-88AA-42A9-A2BF-603902CA0E59}" type="parTrans" cxnId="{EB93AD81-BB65-4415-AB49-8BBED4CA9DB7}">
      <dgm:prSet/>
      <dgm:spPr/>
      <dgm:t>
        <a:bodyPr/>
        <a:lstStyle/>
        <a:p>
          <a:endParaRPr lang="en-US"/>
        </a:p>
      </dgm:t>
    </dgm:pt>
    <dgm:pt modelId="{5A92EF9D-CEE5-4F62-B49D-0F8DE95C2BD5}" type="sibTrans" cxnId="{EB93AD81-BB65-4415-AB49-8BBED4CA9DB7}">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5">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5"/>
      <dgm:spPr/>
      <dgm:t>
        <a:bodyPr/>
        <a:lstStyle/>
        <a:p>
          <a:endParaRPr lang="en-US"/>
        </a:p>
      </dgm:t>
    </dgm:pt>
    <dgm:pt modelId="{2F471C58-25F6-4E13-AC88-B00FD7B7492B}" type="pres">
      <dgm:prSet presAssocID="{C68C7307-F243-458C-BB9D-B6DE37AE9DCE}" presName="node" presStyleLbl="node1" presStyleIdx="1" presStyleCnt="5">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5"/>
      <dgm:spPr/>
      <dgm:t>
        <a:bodyPr/>
        <a:lstStyle/>
        <a:p>
          <a:endParaRPr lang="en-US"/>
        </a:p>
      </dgm:t>
    </dgm:pt>
    <dgm:pt modelId="{03F2FDED-DABE-4883-8C39-D70FF45CB03F}" type="pres">
      <dgm:prSet presAssocID="{6CF5954E-EC97-4DE0-B80F-CE671FB59B70}" presName="node" presStyleLbl="node1" presStyleIdx="2" presStyleCnt="5">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5"/>
      <dgm:spPr/>
      <dgm:t>
        <a:bodyPr/>
        <a:lstStyle/>
        <a:p>
          <a:endParaRPr lang="en-US"/>
        </a:p>
      </dgm:t>
    </dgm:pt>
    <dgm:pt modelId="{83CE3366-AB98-4EBA-9C0F-213EE9C366D8}" type="pres">
      <dgm:prSet presAssocID="{C230C677-32B4-4C27-B1FE-8AE5EF2BED5C}" presName="node" presStyleLbl="node1" presStyleIdx="3" presStyleCnt="5">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5"/>
      <dgm:spPr/>
      <dgm:t>
        <a:bodyPr/>
        <a:lstStyle/>
        <a:p>
          <a:endParaRPr lang="en-US"/>
        </a:p>
      </dgm:t>
    </dgm:pt>
    <dgm:pt modelId="{FF88C2D8-840B-488D-987C-3CCB939E6BE4}" type="pres">
      <dgm:prSet presAssocID="{9D288A0D-6CB7-4A84-8C13-C51C81F0C00A}" presName="node" presStyleLbl="node1" presStyleIdx="4" presStyleCnt="5">
        <dgm:presLayoutVars>
          <dgm:bulletEnabled val="1"/>
        </dgm:presLayoutVars>
      </dgm:prSet>
      <dgm:spPr/>
      <dgm:t>
        <a:bodyPr/>
        <a:lstStyle/>
        <a:p>
          <a:endParaRPr lang="en-US"/>
        </a:p>
      </dgm:t>
    </dgm:pt>
    <dgm:pt modelId="{295EEAE0-0519-4726-8E1C-EDAD91B3AE54}" type="pres">
      <dgm:prSet presAssocID="{9D288A0D-6CB7-4A84-8C13-C51C81F0C00A}" presName="spNode" presStyleCnt="0"/>
      <dgm:spPr/>
    </dgm:pt>
    <dgm:pt modelId="{D4FE4347-6A65-4AA9-A2DF-2BD599B37487}" type="pres">
      <dgm:prSet presAssocID="{5A92EF9D-CEE5-4F62-B49D-0F8DE95C2BD5}" presName="sibTrans" presStyleLbl="sibTrans1D1" presStyleIdx="4" presStyleCnt="5"/>
      <dgm:spPr/>
      <dgm:t>
        <a:bodyPr/>
        <a:lstStyle/>
        <a:p>
          <a:endParaRPr lang="en-US"/>
        </a:p>
      </dgm:t>
    </dgm:pt>
  </dgm:ptLst>
  <dgm:cxnLst>
    <dgm:cxn modelId="{026F4C79-5064-42DF-8E0B-77DFF1E9D66A}" type="presOf" srcId="{C68C7307-F243-458C-BB9D-B6DE37AE9DCE}" destId="{2F471C58-25F6-4E13-AC88-B00FD7B7492B}" srcOrd="0" destOrd="0" presId="urn:microsoft.com/office/officeart/2005/8/layout/cycle5"/>
    <dgm:cxn modelId="{BF84DF83-6F46-4D8A-828C-8A5DBC0CB2E4}" type="presOf" srcId="{F4468E9A-A892-431E-B354-96E8C961784E}" destId="{FE8E73F1-D72B-4E6E-B017-9B1A3B46A1BF}" srcOrd="0" destOrd="0" presId="urn:microsoft.com/office/officeart/2005/8/layout/cycle5"/>
    <dgm:cxn modelId="{27C51868-B3F2-4854-A050-EE0720F00E10}" srcId="{ED7A8E27-427B-4143-AEAE-D9FE97498CB7}" destId="{BE12F43D-57A3-4982-B455-C8AD7A509B01}" srcOrd="0" destOrd="0" parTransId="{C0A0D946-A5E9-475D-818E-BF3633F91215}" sibTransId="{B897EA0C-0A10-4D46-9A34-C1CBEBEDC4B1}"/>
    <dgm:cxn modelId="{5F6E3764-E533-48C6-8FB0-1767AE04E129}" type="presOf" srcId="{37DF80CE-AF0E-47A6-A836-C9EA664DA86F}" destId="{D49FCE94-287D-4E97-B1ED-66E35116F505}" srcOrd="0" destOrd="0" presId="urn:microsoft.com/office/officeart/2005/8/layout/cycle5"/>
    <dgm:cxn modelId="{B9ADD7EA-1AEE-49BE-8CB5-5BD2DB2BB45E}" type="presOf" srcId="{6CF5954E-EC97-4DE0-B80F-CE671FB59B70}" destId="{03F2FDED-DABE-4883-8C39-D70FF45CB03F}" srcOrd="0" destOrd="0" presId="urn:microsoft.com/office/officeart/2005/8/layout/cycle5"/>
    <dgm:cxn modelId="{F4D0E7BA-5B3E-4290-8D7A-9F05CA5D1D96}" type="presOf" srcId="{9D288A0D-6CB7-4A84-8C13-C51C81F0C00A}" destId="{FF88C2D8-840B-488D-987C-3CCB939E6BE4}" srcOrd="0" destOrd="0" presId="urn:microsoft.com/office/officeart/2005/8/layout/cycle5"/>
    <dgm:cxn modelId="{C2105B6B-5EE4-4D29-BE03-22831D53C344}" type="presOf" srcId="{BE12F43D-57A3-4982-B455-C8AD7A509B01}" destId="{51F6842D-430A-44B7-A1CF-ECB3F21F4CEE}"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6F76AB48-3213-4B2C-9DB5-D501477E8703}" type="presOf" srcId="{C230C677-32B4-4C27-B1FE-8AE5EF2BED5C}" destId="{83CE3366-AB98-4EBA-9C0F-213EE9C366D8}" srcOrd="0" destOrd="0" presId="urn:microsoft.com/office/officeart/2005/8/layout/cycle5"/>
    <dgm:cxn modelId="{EB93AD81-BB65-4415-AB49-8BBED4CA9DB7}" srcId="{ED7A8E27-427B-4143-AEAE-D9FE97498CB7}" destId="{9D288A0D-6CB7-4A84-8C13-C51C81F0C00A}" srcOrd="4" destOrd="0" parTransId="{1A750405-88AA-42A9-A2BF-603902CA0E59}" sibTransId="{5A92EF9D-CEE5-4F62-B49D-0F8DE95C2BD5}"/>
    <dgm:cxn modelId="{10718EFB-A8AC-43F8-B34C-30D76BA1F0B2}" type="presOf" srcId="{ED7A8E27-427B-4143-AEAE-D9FE97498CB7}" destId="{E8910973-8FD1-4F34-878A-79A68E440BDB}" srcOrd="0" destOrd="0" presId="urn:microsoft.com/office/officeart/2005/8/layout/cycle5"/>
    <dgm:cxn modelId="{7768638A-4247-470F-8A9A-A3DEB468AB5F}" type="presOf" srcId="{5A92EF9D-CEE5-4F62-B49D-0F8DE95C2BD5}" destId="{D4FE4347-6A65-4AA9-A2DF-2BD599B37487}" srcOrd="0" destOrd="0" presId="urn:microsoft.com/office/officeart/2005/8/layout/cycle5"/>
    <dgm:cxn modelId="{6B4E8D0E-FBF3-405A-B25B-EA13A97F9C54}" type="presOf" srcId="{B897EA0C-0A10-4D46-9A34-C1CBEBEDC4B1}" destId="{8393FF1A-4158-431A-9D91-544316D7CFEF}" srcOrd="0" destOrd="0" presId="urn:microsoft.com/office/officeart/2005/8/layout/cycle5"/>
    <dgm:cxn modelId="{2CEAB07B-B371-4F43-AF9C-ACDCF3A79049}" srcId="{ED7A8E27-427B-4143-AEAE-D9FE97498CB7}" destId="{C230C677-32B4-4C27-B1FE-8AE5EF2BED5C}" srcOrd="3" destOrd="0" parTransId="{C6C0223C-E986-42D8-833E-3FE360C69A24}" sibTransId="{37DF80CE-AF0E-47A6-A836-C9EA664DA86F}"/>
    <dgm:cxn modelId="{6831E806-2363-4F3F-A341-A736B32BF366}" srcId="{ED7A8E27-427B-4143-AEAE-D9FE97498CB7}" destId="{6CF5954E-EC97-4DE0-B80F-CE671FB59B70}" srcOrd="2" destOrd="0" parTransId="{58D9AE78-8065-4B9D-809F-5C985EF22C1A}" sibTransId="{0E316E03-59AE-4BAB-8342-E471675FC121}"/>
    <dgm:cxn modelId="{9E3E3DA9-DACD-4536-813C-5780EE157D6D}" type="presOf" srcId="{0E316E03-59AE-4BAB-8342-E471675FC121}" destId="{FAE94AD8-C6D9-40A2-94BC-90D972D27010}" srcOrd="0" destOrd="0" presId="urn:microsoft.com/office/officeart/2005/8/layout/cycle5"/>
    <dgm:cxn modelId="{59F4F934-DF1A-4ED9-9377-B3F2B44ACF4A}" type="presParOf" srcId="{E8910973-8FD1-4F34-878A-79A68E440BDB}" destId="{51F6842D-430A-44B7-A1CF-ECB3F21F4CEE}" srcOrd="0" destOrd="0" presId="urn:microsoft.com/office/officeart/2005/8/layout/cycle5"/>
    <dgm:cxn modelId="{6E82A149-5547-49C2-BA7C-3137A42DFA32}" type="presParOf" srcId="{E8910973-8FD1-4F34-878A-79A68E440BDB}" destId="{1E36D242-D48E-4A39-ACBD-3360DCD8A04E}" srcOrd="1" destOrd="0" presId="urn:microsoft.com/office/officeart/2005/8/layout/cycle5"/>
    <dgm:cxn modelId="{21C63C2B-74E7-4728-BB09-90C6193593A9}" type="presParOf" srcId="{E8910973-8FD1-4F34-878A-79A68E440BDB}" destId="{8393FF1A-4158-431A-9D91-544316D7CFEF}" srcOrd="2" destOrd="0" presId="urn:microsoft.com/office/officeart/2005/8/layout/cycle5"/>
    <dgm:cxn modelId="{3BEBBB85-9272-4413-A1E1-AABD58A55F62}" type="presParOf" srcId="{E8910973-8FD1-4F34-878A-79A68E440BDB}" destId="{2F471C58-25F6-4E13-AC88-B00FD7B7492B}" srcOrd="3" destOrd="0" presId="urn:microsoft.com/office/officeart/2005/8/layout/cycle5"/>
    <dgm:cxn modelId="{D0DE3B06-F464-4A24-A47B-22C2956A791C}" type="presParOf" srcId="{E8910973-8FD1-4F34-878A-79A68E440BDB}" destId="{5C9308F1-9DBC-4518-8777-18E0933AFDD7}" srcOrd="4" destOrd="0" presId="urn:microsoft.com/office/officeart/2005/8/layout/cycle5"/>
    <dgm:cxn modelId="{90EC966C-5447-4849-8ED1-B8A043AD8BBD}" type="presParOf" srcId="{E8910973-8FD1-4F34-878A-79A68E440BDB}" destId="{FE8E73F1-D72B-4E6E-B017-9B1A3B46A1BF}" srcOrd="5" destOrd="0" presId="urn:microsoft.com/office/officeart/2005/8/layout/cycle5"/>
    <dgm:cxn modelId="{348C1E67-40BF-4018-A226-919B8C836263}" type="presParOf" srcId="{E8910973-8FD1-4F34-878A-79A68E440BDB}" destId="{03F2FDED-DABE-4883-8C39-D70FF45CB03F}" srcOrd="6" destOrd="0" presId="urn:microsoft.com/office/officeart/2005/8/layout/cycle5"/>
    <dgm:cxn modelId="{5E819ADF-7998-4F79-BFDB-37405B419197}" type="presParOf" srcId="{E8910973-8FD1-4F34-878A-79A68E440BDB}" destId="{88453DDF-0EC1-4F5B-8609-CE36B61E179D}" srcOrd="7" destOrd="0" presId="urn:microsoft.com/office/officeart/2005/8/layout/cycle5"/>
    <dgm:cxn modelId="{307E48C1-7301-451E-93E3-0564D589721D}" type="presParOf" srcId="{E8910973-8FD1-4F34-878A-79A68E440BDB}" destId="{FAE94AD8-C6D9-40A2-94BC-90D972D27010}" srcOrd="8" destOrd="0" presId="urn:microsoft.com/office/officeart/2005/8/layout/cycle5"/>
    <dgm:cxn modelId="{270619DF-A5A6-4D52-A4EE-4490424EF045}" type="presParOf" srcId="{E8910973-8FD1-4F34-878A-79A68E440BDB}" destId="{83CE3366-AB98-4EBA-9C0F-213EE9C366D8}" srcOrd="9" destOrd="0" presId="urn:microsoft.com/office/officeart/2005/8/layout/cycle5"/>
    <dgm:cxn modelId="{76591351-F30D-444C-93B8-2D22BFD03AB2}" type="presParOf" srcId="{E8910973-8FD1-4F34-878A-79A68E440BDB}" destId="{AF09976A-2CDC-4B92-80B3-B10266590D55}" srcOrd="10" destOrd="0" presId="urn:microsoft.com/office/officeart/2005/8/layout/cycle5"/>
    <dgm:cxn modelId="{1632F655-8670-42E1-837D-73BDE4D5211C}" type="presParOf" srcId="{E8910973-8FD1-4F34-878A-79A68E440BDB}" destId="{D49FCE94-287D-4E97-B1ED-66E35116F505}" srcOrd="11" destOrd="0" presId="urn:microsoft.com/office/officeart/2005/8/layout/cycle5"/>
    <dgm:cxn modelId="{DD300601-DFEE-4271-918E-4DA0D973B588}" type="presParOf" srcId="{E8910973-8FD1-4F34-878A-79A68E440BDB}" destId="{FF88C2D8-840B-488D-987C-3CCB939E6BE4}" srcOrd="12" destOrd="0" presId="urn:microsoft.com/office/officeart/2005/8/layout/cycle5"/>
    <dgm:cxn modelId="{7FA478A6-114D-4D87-9AE4-BB90EB65C06E}" type="presParOf" srcId="{E8910973-8FD1-4F34-878A-79A68E440BDB}" destId="{295EEAE0-0519-4726-8E1C-EDAD91B3AE54}" srcOrd="13" destOrd="0" presId="urn:microsoft.com/office/officeart/2005/8/layout/cycle5"/>
    <dgm:cxn modelId="{17288D85-D02F-428B-885F-1B69A10EDC84}" type="presParOf" srcId="{E8910973-8FD1-4F34-878A-79A68E440BDB}" destId="{D4FE4347-6A65-4AA9-A2DF-2BD599B37487}" srcOrd="14" destOrd="0" presId="urn:microsoft.com/office/officeart/2005/8/layout/cycle5"/>
  </dgm:cxnLst>
  <dgm:bg/>
  <dgm:whole/>
</dgm:dataModel>
</file>

<file path=ppt/diagrams/data6.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7" qsCatId="3D" csTypeId="urn:microsoft.com/office/officeart/2005/8/colors/colorful4" csCatId="colorful"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Wireless Setup</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Install Device</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Troubleshoot</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4">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4"/>
      <dgm:spPr/>
      <dgm:t>
        <a:bodyPr/>
        <a:lstStyle/>
        <a:p>
          <a:endParaRPr lang="en-US"/>
        </a:p>
      </dgm:t>
    </dgm:pt>
    <dgm:pt modelId="{2F471C58-25F6-4E13-AC88-B00FD7B7492B}" type="pres">
      <dgm:prSet presAssocID="{C68C7307-F243-458C-BB9D-B6DE37AE9DCE}" presName="node" presStyleLbl="node1" presStyleIdx="1" presStyleCnt="4">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4"/>
      <dgm:spPr/>
      <dgm:t>
        <a:bodyPr/>
        <a:lstStyle/>
        <a:p>
          <a:endParaRPr lang="en-US"/>
        </a:p>
      </dgm:t>
    </dgm:pt>
    <dgm:pt modelId="{03F2FDED-DABE-4883-8C39-D70FF45CB03F}" type="pres">
      <dgm:prSet presAssocID="{6CF5954E-EC97-4DE0-B80F-CE671FB59B70}" presName="node" presStyleLbl="node1" presStyleIdx="2" presStyleCnt="4">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4"/>
      <dgm:spPr/>
      <dgm:t>
        <a:bodyPr/>
        <a:lstStyle/>
        <a:p>
          <a:endParaRPr lang="en-US"/>
        </a:p>
      </dgm:t>
    </dgm:pt>
    <dgm:pt modelId="{83CE3366-AB98-4EBA-9C0F-213EE9C366D8}" type="pres">
      <dgm:prSet presAssocID="{C230C677-32B4-4C27-B1FE-8AE5EF2BED5C}" presName="node" presStyleLbl="node1" presStyleIdx="3" presStyleCnt="4">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4"/>
      <dgm:spPr/>
      <dgm:t>
        <a:bodyPr/>
        <a:lstStyle/>
        <a:p>
          <a:endParaRPr lang="en-US"/>
        </a:p>
      </dgm:t>
    </dgm:pt>
  </dgm:ptLst>
  <dgm:cxnLst>
    <dgm:cxn modelId="{FE04CD2F-653A-492B-BC62-20571A206BA2}" type="presOf" srcId="{B897EA0C-0A10-4D46-9A34-C1CBEBEDC4B1}" destId="{8393FF1A-4158-431A-9D91-544316D7CFEF}" srcOrd="0" destOrd="0" presId="urn:microsoft.com/office/officeart/2005/8/layout/cycle5"/>
    <dgm:cxn modelId="{27C51868-B3F2-4854-A050-EE0720F00E10}" srcId="{ED7A8E27-427B-4143-AEAE-D9FE97498CB7}" destId="{BE12F43D-57A3-4982-B455-C8AD7A509B01}" srcOrd="0" destOrd="0" parTransId="{C0A0D946-A5E9-475D-818E-BF3633F91215}" sibTransId="{B897EA0C-0A10-4D46-9A34-C1CBEBEDC4B1}"/>
    <dgm:cxn modelId="{98A34BF3-6BDA-408D-B45B-8781B98D0A48}" type="presOf" srcId="{BE12F43D-57A3-4982-B455-C8AD7A509B01}" destId="{51F6842D-430A-44B7-A1CF-ECB3F21F4CEE}" srcOrd="0" destOrd="0" presId="urn:microsoft.com/office/officeart/2005/8/layout/cycle5"/>
    <dgm:cxn modelId="{AD7ED896-684D-4653-9E57-BC664B319F8F}" type="presOf" srcId="{0E316E03-59AE-4BAB-8342-E471675FC121}" destId="{FAE94AD8-C6D9-40A2-94BC-90D972D27010}" srcOrd="0" destOrd="0" presId="urn:microsoft.com/office/officeart/2005/8/layout/cycle5"/>
    <dgm:cxn modelId="{447FD159-5CA9-46CB-8096-DD956414A0E0}" type="presOf" srcId="{6CF5954E-EC97-4DE0-B80F-CE671FB59B70}" destId="{03F2FDED-DABE-4883-8C39-D70FF45CB03F}" srcOrd="0" destOrd="0" presId="urn:microsoft.com/office/officeart/2005/8/layout/cycle5"/>
    <dgm:cxn modelId="{975C0979-D8D2-4F74-9173-63E1C4A45F2C}" type="presOf" srcId="{C230C677-32B4-4C27-B1FE-8AE5EF2BED5C}" destId="{83CE3366-AB98-4EBA-9C0F-213EE9C366D8}"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F23F561A-9298-440E-BB97-B49F7F727F5B}" type="presOf" srcId="{ED7A8E27-427B-4143-AEAE-D9FE97498CB7}" destId="{E8910973-8FD1-4F34-878A-79A68E440BDB}" srcOrd="0" destOrd="0" presId="urn:microsoft.com/office/officeart/2005/8/layout/cycle5"/>
    <dgm:cxn modelId="{07139DDD-5031-40D4-A0C5-01106B894772}" type="presOf" srcId="{37DF80CE-AF0E-47A6-A836-C9EA664DA86F}" destId="{D49FCE94-287D-4E97-B1ED-66E35116F505}" srcOrd="0" destOrd="0" presId="urn:microsoft.com/office/officeart/2005/8/layout/cycle5"/>
    <dgm:cxn modelId="{2CEAB07B-B371-4F43-AF9C-ACDCF3A79049}" srcId="{ED7A8E27-427B-4143-AEAE-D9FE97498CB7}" destId="{C230C677-32B4-4C27-B1FE-8AE5EF2BED5C}" srcOrd="3" destOrd="0" parTransId="{C6C0223C-E986-42D8-833E-3FE360C69A24}" sibTransId="{37DF80CE-AF0E-47A6-A836-C9EA664DA86F}"/>
    <dgm:cxn modelId="{6831E806-2363-4F3F-A341-A736B32BF366}" srcId="{ED7A8E27-427B-4143-AEAE-D9FE97498CB7}" destId="{6CF5954E-EC97-4DE0-B80F-CE671FB59B70}" srcOrd="2" destOrd="0" parTransId="{58D9AE78-8065-4B9D-809F-5C985EF22C1A}" sibTransId="{0E316E03-59AE-4BAB-8342-E471675FC121}"/>
    <dgm:cxn modelId="{3DAE5954-6C7A-4865-B1FB-C812A928BA20}" type="presOf" srcId="{F4468E9A-A892-431E-B354-96E8C961784E}" destId="{FE8E73F1-D72B-4E6E-B017-9B1A3B46A1BF}" srcOrd="0" destOrd="0" presId="urn:microsoft.com/office/officeart/2005/8/layout/cycle5"/>
    <dgm:cxn modelId="{7A01DC34-D47F-4AA6-8AD3-7367C8180AF5}" type="presOf" srcId="{C68C7307-F243-458C-BB9D-B6DE37AE9DCE}" destId="{2F471C58-25F6-4E13-AC88-B00FD7B7492B}" srcOrd="0" destOrd="0" presId="urn:microsoft.com/office/officeart/2005/8/layout/cycle5"/>
    <dgm:cxn modelId="{2AA329EE-7C38-4DFF-9623-08F904CA1C74}" type="presParOf" srcId="{E8910973-8FD1-4F34-878A-79A68E440BDB}" destId="{51F6842D-430A-44B7-A1CF-ECB3F21F4CEE}" srcOrd="0" destOrd="0" presId="urn:microsoft.com/office/officeart/2005/8/layout/cycle5"/>
    <dgm:cxn modelId="{1AA81DBC-4A12-46C0-807F-AC573B7A5344}" type="presParOf" srcId="{E8910973-8FD1-4F34-878A-79A68E440BDB}" destId="{1E36D242-D48E-4A39-ACBD-3360DCD8A04E}" srcOrd="1" destOrd="0" presId="urn:microsoft.com/office/officeart/2005/8/layout/cycle5"/>
    <dgm:cxn modelId="{AAE1533F-EABE-461F-85E7-C9D262C8BB60}" type="presParOf" srcId="{E8910973-8FD1-4F34-878A-79A68E440BDB}" destId="{8393FF1A-4158-431A-9D91-544316D7CFEF}" srcOrd="2" destOrd="0" presId="urn:microsoft.com/office/officeart/2005/8/layout/cycle5"/>
    <dgm:cxn modelId="{89A084C4-9438-41A1-BC4F-DEA50DF6C7B4}" type="presParOf" srcId="{E8910973-8FD1-4F34-878A-79A68E440BDB}" destId="{2F471C58-25F6-4E13-AC88-B00FD7B7492B}" srcOrd="3" destOrd="0" presId="urn:microsoft.com/office/officeart/2005/8/layout/cycle5"/>
    <dgm:cxn modelId="{1E146911-19AE-43EA-B9A7-3D208E71D510}" type="presParOf" srcId="{E8910973-8FD1-4F34-878A-79A68E440BDB}" destId="{5C9308F1-9DBC-4518-8777-18E0933AFDD7}" srcOrd="4" destOrd="0" presId="urn:microsoft.com/office/officeart/2005/8/layout/cycle5"/>
    <dgm:cxn modelId="{75E8F1A4-4FEB-40F4-88D4-9768DC46B8DC}" type="presParOf" srcId="{E8910973-8FD1-4F34-878A-79A68E440BDB}" destId="{FE8E73F1-D72B-4E6E-B017-9B1A3B46A1BF}" srcOrd="5" destOrd="0" presId="urn:microsoft.com/office/officeart/2005/8/layout/cycle5"/>
    <dgm:cxn modelId="{AAD9B5DB-1C57-4768-9B1B-720435E2A00A}" type="presParOf" srcId="{E8910973-8FD1-4F34-878A-79A68E440BDB}" destId="{03F2FDED-DABE-4883-8C39-D70FF45CB03F}" srcOrd="6" destOrd="0" presId="urn:microsoft.com/office/officeart/2005/8/layout/cycle5"/>
    <dgm:cxn modelId="{6D2945E0-4403-4504-B956-EAC9F7C963B8}" type="presParOf" srcId="{E8910973-8FD1-4F34-878A-79A68E440BDB}" destId="{88453DDF-0EC1-4F5B-8609-CE36B61E179D}" srcOrd="7" destOrd="0" presId="urn:microsoft.com/office/officeart/2005/8/layout/cycle5"/>
    <dgm:cxn modelId="{C0CC0AA5-6902-49FB-A4DA-42628E4B7A54}" type="presParOf" srcId="{E8910973-8FD1-4F34-878A-79A68E440BDB}" destId="{FAE94AD8-C6D9-40A2-94BC-90D972D27010}" srcOrd="8" destOrd="0" presId="urn:microsoft.com/office/officeart/2005/8/layout/cycle5"/>
    <dgm:cxn modelId="{1752A64C-9884-4BC9-9850-EA4E3789DB1E}" type="presParOf" srcId="{E8910973-8FD1-4F34-878A-79A68E440BDB}" destId="{83CE3366-AB98-4EBA-9C0F-213EE9C366D8}" srcOrd="9" destOrd="0" presId="urn:microsoft.com/office/officeart/2005/8/layout/cycle5"/>
    <dgm:cxn modelId="{A907ACE1-1324-4230-B748-389B94570C2B}" type="presParOf" srcId="{E8910973-8FD1-4F34-878A-79A68E440BDB}" destId="{AF09976A-2CDC-4B92-80B3-B10266590D55}" srcOrd="10" destOrd="0" presId="urn:microsoft.com/office/officeart/2005/8/layout/cycle5"/>
    <dgm:cxn modelId="{0E9D5F07-2280-437B-B868-8E79EE3CEB43}" type="presParOf" srcId="{E8910973-8FD1-4F34-878A-79A68E440BDB}" destId="{D49FCE94-287D-4E97-B1ED-66E35116F505}" srcOrd="11" destOrd="0" presId="urn:microsoft.com/office/officeart/2005/8/layout/cycle5"/>
  </dgm:cxnLst>
  <dgm:bg/>
  <dgm:whole/>
</dgm:dataModel>
</file>

<file path=ppt/diagrams/data7.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7" qsCatId="3D" csTypeId="urn:microsoft.com/office/officeart/2005/8/colors/colorful4" csCatId="colorful"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Wireless Setup</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Install Device</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Troubleshoot</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4">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4"/>
      <dgm:spPr/>
      <dgm:t>
        <a:bodyPr/>
        <a:lstStyle/>
        <a:p>
          <a:endParaRPr lang="en-US"/>
        </a:p>
      </dgm:t>
    </dgm:pt>
    <dgm:pt modelId="{2F471C58-25F6-4E13-AC88-B00FD7B7492B}" type="pres">
      <dgm:prSet presAssocID="{C68C7307-F243-458C-BB9D-B6DE37AE9DCE}" presName="node" presStyleLbl="node1" presStyleIdx="1" presStyleCnt="4">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4"/>
      <dgm:spPr/>
      <dgm:t>
        <a:bodyPr/>
        <a:lstStyle/>
        <a:p>
          <a:endParaRPr lang="en-US"/>
        </a:p>
      </dgm:t>
    </dgm:pt>
    <dgm:pt modelId="{03F2FDED-DABE-4883-8C39-D70FF45CB03F}" type="pres">
      <dgm:prSet presAssocID="{6CF5954E-EC97-4DE0-B80F-CE671FB59B70}" presName="node" presStyleLbl="node1" presStyleIdx="2" presStyleCnt="4">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4"/>
      <dgm:spPr/>
      <dgm:t>
        <a:bodyPr/>
        <a:lstStyle/>
        <a:p>
          <a:endParaRPr lang="en-US"/>
        </a:p>
      </dgm:t>
    </dgm:pt>
    <dgm:pt modelId="{83CE3366-AB98-4EBA-9C0F-213EE9C366D8}" type="pres">
      <dgm:prSet presAssocID="{C230C677-32B4-4C27-B1FE-8AE5EF2BED5C}" presName="node" presStyleLbl="node1" presStyleIdx="3" presStyleCnt="4">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4"/>
      <dgm:spPr/>
      <dgm:t>
        <a:bodyPr/>
        <a:lstStyle/>
        <a:p>
          <a:endParaRPr lang="en-US"/>
        </a:p>
      </dgm:t>
    </dgm:pt>
  </dgm:ptLst>
  <dgm:cxnLst>
    <dgm:cxn modelId="{5848FE67-F128-4CA1-86DE-56CF04317C96}" type="presOf" srcId="{6CF5954E-EC97-4DE0-B80F-CE671FB59B70}" destId="{03F2FDED-DABE-4883-8C39-D70FF45CB03F}" srcOrd="0" destOrd="0" presId="urn:microsoft.com/office/officeart/2005/8/layout/cycle5"/>
    <dgm:cxn modelId="{F93B0D5E-1320-4BB7-9E33-CBEDE7397096}" type="presOf" srcId="{ED7A8E27-427B-4143-AEAE-D9FE97498CB7}" destId="{E8910973-8FD1-4F34-878A-79A68E440BDB}" srcOrd="0" destOrd="0" presId="urn:microsoft.com/office/officeart/2005/8/layout/cycle5"/>
    <dgm:cxn modelId="{4F1F7574-41B8-46EE-8997-EDC45ABE3370}" type="presOf" srcId="{BE12F43D-57A3-4982-B455-C8AD7A509B01}" destId="{51F6842D-430A-44B7-A1CF-ECB3F21F4CEE}" srcOrd="0" destOrd="0" presId="urn:microsoft.com/office/officeart/2005/8/layout/cycle5"/>
    <dgm:cxn modelId="{8D889517-0023-4151-B223-1C7553AD9DBB}" type="presOf" srcId="{37DF80CE-AF0E-47A6-A836-C9EA664DA86F}" destId="{D49FCE94-287D-4E97-B1ED-66E35116F505}" srcOrd="0" destOrd="0" presId="urn:microsoft.com/office/officeart/2005/8/layout/cycle5"/>
    <dgm:cxn modelId="{F298E8AD-E98D-4003-AA65-37A3573809CF}" type="presOf" srcId="{C68C7307-F243-458C-BB9D-B6DE37AE9DCE}" destId="{2F471C58-25F6-4E13-AC88-B00FD7B7492B}" srcOrd="0" destOrd="0" presId="urn:microsoft.com/office/officeart/2005/8/layout/cycle5"/>
    <dgm:cxn modelId="{A8DA5A75-2D56-48A2-BD9C-8B0BDBE0862D}" type="presOf" srcId="{B897EA0C-0A10-4D46-9A34-C1CBEBEDC4B1}" destId="{8393FF1A-4158-431A-9D91-544316D7CFEF}"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2CEAB07B-B371-4F43-AF9C-ACDCF3A79049}" srcId="{ED7A8E27-427B-4143-AEAE-D9FE97498CB7}" destId="{C230C677-32B4-4C27-B1FE-8AE5EF2BED5C}" srcOrd="3" destOrd="0" parTransId="{C6C0223C-E986-42D8-833E-3FE360C69A24}" sibTransId="{37DF80CE-AF0E-47A6-A836-C9EA664DA86F}"/>
    <dgm:cxn modelId="{27C51868-B3F2-4854-A050-EE0720F00E10}" srcId="{ED7A8E27-427B-4143-AEAE-D9FE97498CB7}" destId="{BE12F43D-57A3-4982-B455-C8AD7A509B01}" srcOrd="0" destOrd="0" parTransId="{C0A0D946-A5E9-475D-818E-BF3633F91215}" sibTransId="{B897EA0C-0A10-4D46-9A34-C1CBEBEDC4B1}"/>
    <dgm:cxn modelId="{F394367B-9F30-4EE8-8F16-FB74E0CE954E}" type="presOf" srcId="{0E316E03-59AE-4BAB-8342-E471675FC121}" destId="{FAE94AD8-C6D9-40A2-94BC-90D972D27010}" srcOrd="0" destOrd="0" presId="urn:microsoft.com/office/officeart/2005/8/layout/cycle5"/>
    <dgm:cxn modelId="{6831E806-2363-4F3F-A341-A736B32BF366}" srcId="{ED7A8E27-427B-4143-AEAE-D9FE97498CB7}" destId="{6CF5954E-EC97-4DE0-B80F-CE671FB59B70}" srcOrd="2" destOrd="0" parTransId="{58D9AE78-8065-4B9D-809F-5C985EF22C1A}" sibTransId="{0E316E03-59AE-4BAB-8342-E471675FC121}"/>
    <dgm:cxn modelId="{F2582BE0-8F0A-43F7-BBA1-75715026137A}" type="presOf" srcId="{F4468E9A-A892-431E-B354-96E8C961784E}" destId="{FE8E73F1-D72B-4E6E-B017-9B1A3B46A1BF}" srcOrd="0" destOrd="0" presId="urn:microsoft.com/office/officeart/2005/8/layout/cycle5"/>
    <dgm:cxn modelId="{87738125-6122-4871-9B2F-ACC5F600D0E8}" type="presOf" srcId="{C230C677-32B4-4C27-B1FE-8AE5EF2BED5C}" destId="{83CE3366-AB98-4EBA-9C0F-213EE9C366D8}" srcOrd="0" destOrd="0" presId="urn:microsoft.com/office/officeart/2005/8/layout/cycle5"/>
    <dgm:cxn modelId="{2114D8CB-D76B-4EA4-BC8F-D848FB88AEAB}" type="presParOf" srcId="{E8910973-8FD1-4F34-878A-79A68E440BDB}" destId="{51F6842D-430A-44B7-A1CF-ECB3F21F4CEE}" srcOrd="0" destOrd="0" presId="urn:microsoft.com/office/officeart/2005/8/layout/cycle5"/>
    <dgm:cxn modelId="{9F3E344B-24F5-49EC-AE38-D35C70EBAB45}" type="presParOf" srcId="{E8910973-8FD1-4F34-878A-79A68E440BDB}" destId="{1E36D242-D48E-4A39-ACBD-3360DCD8A04E}" srcOrd="1" destOrd="0" presId="urn:microsoft.com/office/officeart/2005/8/layout/cycle5"/>
    <dgm:cxn modelId="{ED8024D3-C61B-48C8-8E05-DC7EF9CE2F00}" type="presParOf" srcId="{E8910973-8FD1-4F34-878A-79A68E440BDB}" destId="{8393FF1A-4158-431A-9D91-544316D7CFEF}" srcOrd="2" destOrd="0" presId="urn:microsoft.com/office/officeart/2005/8/layout/cycle5"/>
    <dgm:cxn modelId="{3D261B35-CB04-4BB0-BEAE-1308FA80A901}" type="presParOf" srcId="{E8910973-8FD1-4F34-878A-79A68E440BDB}" destId="{2F471C58-25F6-4E13-AC88-B00FD7B7492B}" srcOrd="3" destOrd="0" presId="urn:microsoft.com/office/officeart/2005/8/layout/cycle5"/>
    <dgm:cxn modelId="{42458F21-6AEF-4436-9440-0A6BEE7A5C85}" type="presParOf" srcId="{E8910973-8FD1-4F34-878A-79A68E440BDB}" destId="{5C9308F1-9DBC-4518-8777-18E0933AFDD7}" srcOrd="4" destOrd="0" presId="urn:microsoft.com/office/officeart/2005/8/layout/cycle5"/>
    <dgm:cxn modelId="{38791DD2-750A-4EE9-B739-7EB6EDF9B4A8}" type="presParOf" srcId="{E8910973-8FD1-4F34-878A-79A68E440BDB}" destId="{FE8E73F1-D72B-4E6E-B017-9B1A3B46A1BF}" srcOrd="5" destOrd="0" presId="urn:microsoft.com/office/officeart/2005/8/layout/cycle5"/>
    <dgm:cxn modelId="{44408BDE-771E-4403-897C-D742FCF8CF12}" type="presParOf" srcId="{E8910973-8FD1-4F34-878A-79A68E440BDB}" destId="{03F2FDED-DABE-4883-8C39-D70FF45CB03F}" srcOrd="6" destOrd="0" presId="urn:microsoft.com/office/officeart/2005/8/layout/cycle5"/>
    <dgm:cxn modelId="{09E618DF-741F-434E-BD3B-66CC335F71FB}" type="presParOf" srcId="{E8910973-8FD1-4F34-878A-79A68E440BDB}" destId="{88453DDF-0EC1-4F5B-8609-CE36B61E179D}" srcOrd="7" destOrd="0" presId="urn:microsoft.com/office/officeart/2005/8/layout/cycle5"/>
    <dgm:cxn modelId="{BD0D90AA-EE2B-488B-8112-612B87B765F4}" type="presParOf" srcId="{E8910973-8FD1-4F34-878A-79A68E440BDB}" destId="{FAE94AD8-C6D9-40A2-94BC-90D972D27010}" srcOrd="8" destOrd="0" presId="urn:microsoft.com/office/officeart/2005/8/layout/cycle5"/>
    <dgm:cxn modelId="{B37DAE68-8E9A-4CB6-99C6-9B8D3B77E832}" type="presParOf" srcId="{E8910973-8FD1-4F34-878A-79A68E440BDB}" destId="{83CE3366-AB98-4EBA-9C0F-213EE9C366D8}" srcOrd="9" destOrd="0" presId="urn:microsoft.com/office/officeart/2005/8/layout/cycle5"/>
    <dgm:cxn modelId="{0EEEABE0-E578-43BD-A24C-24DA5C6AA97E}" type="presParOf" srcId="{E8910973-8FD1-4F34-878A-79A68E440BDB}" destId="{AF09976A-2CDC-4B92-80B3-B10266590D55}" srcOrd="10" destOrd="0" presId="urn:microsoft.com/office/officeart/2005/8/layout/cycle5"/>
    <dgm:cxn modelId="{F9724C21-E4C8-489B-B248-AF041BED37E4}" type="presParOf" srcId="{E8910973-8FD1-4F34-878A-79A68E440BDB}" destId="{D49FCE94-287D-4E97-B1ED-66E35116F505}" srcOrd="11" destOrd="0" presId="urn:microsoft.com/office/officeart/2005/8/layout/cycle5"/>
  </dgm:cxnLst>
  <dgm:bg/>
  <dgm:whole/>
</dgm:dataModel>
</file>

<file path=ppt/diagrams/data8.xml><?xml version="1.0" encoding="utf-8"?>
<dgm:dataModel xmlns:dgm="http://schemas.openxmlformats.org/drawingml/2006/diagram" xmlns:a="http://schemas.openxmlformats.org/drawingml/2006/main">
  <dgm:ptLst>
    <dgm:pt modelId="{ED7A8E27-427B-4143-AEAE-D9FE97498CB7}" type="doc">
      <dgm:prSet loTypeId="urn:microsoft.com/office/officeart/2005/8/layout/cycle5" loCatId="cycle" qsTypeId="urn:microsoft.com/office/officeart/2005/8/quickstyle/3d7" qsCatId="3D" csTypeId="urn:microsoft.com/office/officeart/2005/8/colors/colorful4" csCatId="colorful" phldr="1"/>
      <dgm:spPr/>
      <dgm:t>
        <a:bodyPr/>
        <a:lstStyle/>
        <a:p>
          <a:endParaRPr lang="en-US"/>
        </a:p>
      </dgm:t>
    </dgm:pt>
    <dgm:pt modelId="{BE12F43D-57A3-4982-B455-C8AD7A509B01}">
      <dgm:prSet phldrT="[Text]"/>
      <dgm:spPr/>
      <dgm:t>
        <a:bodyPr/>
        <a:lstStyle/>
        <a:p>
          <a:r>
            <a:rPr lang="en-US" dirty="0" smtClean="0"/>
            <a:t>Apply Power</a:t>
          </a:r>
          <a:endParaRPr lang="en-US" dirty="0"/>
        </a:p>
      </dgm:t>
    </dgm:pt>
    <dgm:pt modelId="{C0A0D946-A5E9-475D-818E-BF3633F91215}" type="parTrans" cxnId="{27C51868-B3F2-4854-A050-EE0720F00E10}">
      <dgm:prSet/>
      <dgm:spPr/>
      <dgm:t>
        <a:bodyPr/>
        <a:lstStyle/>
        <a:p>
          <a:endParaRPr lang="en-US"/>
        </a:p>
      </dgm:t>
    </dgm:pt>
    <dgm:pt modelId="{B897EA0C-0A10-4D46-9A34-C1CBEBEDC4B1}" type="sibTrans" cxnId="{27C51868-B3F2-4854-A050-EE0720F00E10}">
      <dgm:prSet/>
      <dgm:spPr/>
      <dgm:t>
        <a:bodyPr/>
        <a:lstStyle/>
        <a:p>
          <a:endParaRPr lang="en-US"/>
        </a:p>
      </dgm:t>
    </dgm:pt>
    <dgm:pt modelId="{C68C7307-F243-458C-BB9D-B6DE37AE9DCE}">
      <dgm:prSet phldrT="[Text]"/>
      <dgm:spPr/>
      <dgm:t>
        <a:bodyPr/>
        <a:lstStyle/>
        <a:p>
          <a:r>
            <a:rPr lang="en-US" dirty="0" smtClean="0"/>
            <a:t>Wireless Setup</a:t>
          </a:r>
          <a:endParaRPr lang="en-US" dirty="0"/>
        </a:p>
      </dgm:t>
    </dgm:pt>
    <dgm:pt modelId="{00AFEE68-F2BB-4B31-9163-BCE35C5FA566}" type="parTrans" cxnId="{E3AC9676-F3D2-44A5-8331-98CEEFCC2F34}">
      <dgm:prSet/>
      <dgm:spPr/>
      <dgm:t>
        <a:bodyPr/>
        <a:lstStyle/>
        <a:p>
          <a:endParaRPr lang="en-US"/>
        </a:p>
      </dgm:t>
    </dgm:pt>
    <dgm:pt modelId="{F4468E9A-A892-431E-B354-96E8C961784E}" type="sibTrans" cxnId="{E3AC9676-F3D2-44A5-8331-98CEEFCC2F34}">
      <dgm:prSet/>
      <dgm:spPr/>
      <dgm:t>
        <a:bodyPr/>
        <a:lstStyle/>
        <a:p>
          <a:endParaRPr lang="en-US"/>
        </a:p>
      </dgm:t>
    </dgm:pt>
    <dgm:pt modelId="{6CF5954E-EC97-4DE0-B80F-CE671FB59B70}">
      <dgm:prSet phldrT="[Text]"/>
      <dgm:spPr/>
      <dgm:t>
        <a:bodyPr/>
        <a:lstStyle/>
        <a:p>
          <a:r>
            <a:rPr lang="en-US" dirty="0" smtClean="0"/>
            <a:t>Install Device</a:t>
          </a:r>
          <a:endParaRPr lang="en-US" dirty="0"/>
        </a:p>
      </dgm:t>
    </dgm:pt>
    <dgm:pt modelId="{58D9AE78-8065-4B9D-809F-5C985EF22C1A}" type="parTrans" cxnId="{6831E806-2363-4F3F-A341-A736B32BF366}">
      <dgm:prSet/>
      <dgm:spPr/>
      <dgm:t>
        <a:bodyPr/>
        <a:lstStyle/>
        <a:p>
          <a:endParaRPr lang="en-US"/>
        </a:p>
      </dgm:t>
    </dgm:pt>
    <dgm:pt modelId="{0E316E03-59AE-4BAB-8342-E471675FC121}" type="sibTrans" cxnId="{6831E806-2363-4F3F-A341-A736B32BF366}">
      <dgm:prSet/>
      <dgm:spPr/>
      <dgm:t>
        <a:bodyPr/>
        <a:lstStyle/>
        <a:p>
          <a:endParaRPr lang="en-US"/>
        </a:p>
      </dgm:t>
    </dgm:pt>
    <dgm:pt modelId="{C230C677-32B4-4C27-B1FE-8AE5EF2BED5C}">
      <dgm:prSet phldrT="[Text]"/>
      <dgm:spPr/>
      <dgm:t>
        <a:bodyPr/>
        <a:lstStyle/>
        <a:p>
          <a:r>
            <a:rPr lang="en-US" dirty="0" smtClean="0"/>
            <a:t>Troubleshoot</a:t>
          </a:r>
          <a:endParaRPr lang="en-US" dirty="0"/>
        </a:p>
      </dgm:t>
    </dgm:pt>
    <dgm:pt modelId="{C6C0223C-E986-42D8-833E-3FE360C69A24}" type="parTrans" cxnId="{2CEAB07B-B371-4F43-AF9C-ACDCF3A79049}">
      <dgm:prSet/>
      <dgm:spPr/>
      <dgm:t>
        <a:bodyPr/>
        <a:lstStyle/>
        <a:p>
          <a:endParaRPr lang="en-US"/>
        </a:p>
      </dgm:t>
    </dgm:pt>
    <dgm:pt modelId="{37DF80CE-AF0E-47A6-A836-C9EA664DA86F}" type="sibTrans" cxnId="{2CEAB07B-B371-4F43-AF9C-ACDCF3A79049}">
      <dgm:prSet/>
      <dgm:spPr/>
      <dgm:t>
        <a:bodyPr/>
        <a:lstStyle/>
        <a:p>
          <a:endParaRPr lang="en-US"/>
        </a:p>
      </dgm:t>
    </dgm:pt>
    <dgm:pt modelId="{E8910973-8FD1-4F34-878A-79A68E440BDB}" type="pres">
      <dgm:prSet presAssocID="{ED7A8E27-427B-4143-AEAE-D9FE97498CB7}" presName="cycle" presStyleCnt="0">
        <dgm:presLayoutVars>
          <dgm:dir/>
          <dgm:resizeHandles val="exact"/>
        </dgm:presLayoutVars>
      </dgm:prSet>
      <dgm:spPr/>
      <dgm:t>
        <a:bodyPr/>
        <a:lstStyle/>
        <a:p>
          <a:endParaRPr lang="en-US"/>
        </a:p>
      </dgm:t>
    </dgm:pt>
    <dgm:pt modelId="{51F6842D-430A-44B7-A1CF-ECB3F21F4CEE}" type="pres">
      <dgm:prSet presAssocID="{BE12F43D-57A3-4982-B455-C8AD7A509B01}" presName="node" presStyleLbl="node1" presStyleIdx="0" presStyleCnt="4">
        <dgm:presLayoutVars>
          <dgm:bulletEnabled val="1"/>
        </dgm:presLayoutVars>
      </dgm:prSet>
      <dgm:spPr/>
      <dgm:t>
        <a:bodyPr/>
        <a:lstStyle/>
        <a:p>
          <a:endParaRPr lang="en-US"/>
        </a:p>
      </dgm:t>
    </dgm:pt>
    <dgm:pt modelId="{1E36D242-D48E-4A39-ACBD-3360DCD8A04E}" type="pres">
      <dgm:prSet presAssocID="{BE12F43D-57A3-4982-B455-C8AD7A509B01}" presName="spNode" presStyleCnt="0"/>
      <dgm:spPr/>
    </dgm:pt>
    <dgm:pt modelId="{8393FF1A-4158-431A-9D91-544316D7CFEF}" type="pres">
      <dgm:prSet presAssocID="{B897EA0C-0A10-4D46-9A34-C1CBEBEDC4B1}" presName="sibTrans" presStyleLbl="sibTrans1D1" presStyleIdx="0" presStyleCnt="4"/>
      <dgm:spPr/>
      <dgm:t>
        <a:bodyPr/>
        <a:lstStyle/>
        <a:p>
          <a:endParaRPr lang="en-US"/>
        </a:p>
      </dgm:t>
    </dgm:pt>
    <dgm:pt modelId="{2F471C58-25F6-4E13-AC88-B00FD7B7492B}" type="pres">
      <dgm:prSet presAssocID="{C68C7307-F243-458C-BB9D-B6DE37AE9DCE}" presName="node" presStyleLbl="node1" presStyleIdx="1" presStyleCnt="4">
        <dgm:presLayoutVars>
          <dgm:bulletEnabled val="1"/>
        </dgm:presLayoutVars>
      </dgm:prSet>
      <dgm:spPr/>
      <dgm:t>
        <a:bodyPr/>
        <a:lstStyle/>
        <a:p>
          <a:endParaRPr lang="en-US"/>
        </a:p>
      </dgm:t>
    </dgm:pt>
    <dgm:pt modelId="{5C9308F1-9DBC-4518-8777-18E0933AFDD7}" type="pres">
      <dgm:prSet presAssocID="{C68C7307-F243-458C-BB9D-B6DE37AE9DCE}" presName="spNode" presStyleCnt="0"/>
      <dgm:spPr/>
    </dgm:pt>
    <dgm:pt modelId="{FE8E73F1-D72B-4E6E-B017-9B1A3B46A1BF}" type="pres">
      <dgm:prSet presAssocID="{F4468E9A-A892-431E-B354-96E8C961784E}" presName="sibTrans" presStyleLbl="sibTrans1D1" presStyleIdx="1" presStyleCnt="4"/>
      <dgm:spPr/>
      <dgm:t>
        <a:bodyPr/>
        <a:lstStyle/>
        <a:p>
          <a:endParaRPr lang="en-US"/>
        </a:p>
      </dgm:t>
    </dgm:pt>
    <dgm:pt modelId="{03F2FDED-DABE-4883-8C39-D70FF45CB03F}" type="pres">
      <dgm:prSet presAssocID="{6CF5954E-EC97-4DE0-B80F-CE671FB59B70}" presName="node" presStyleLbl="node1" presStyleIdx="2" presStyleCnt="4">
        <dgm:presLayoutVars>
          <dgm:bulletEnabled val="1"/>
        </dgm:presLayoutVars>
      </dgm:prSet>
      <dgm:spPr/>
      <dgm:t>
        <a:bodyPr/>
        <a:lstStyle/>
        <a:p>
          <a:endParaRPr lang="en-US"/>
        </a:p>
      </dgm:t>
    </dgm:pt>
    <dgm:pt modelId="{88453DDF-0EC1-4F5B-8609-CE36B61E179D}" type="pres">
      <dgm:prSet presAssocID="{6CF5954E-EC97-4DE0-B80F-CE671FB59B70}" presName="spNode" presStyleCnt="0"/>
      <dgm:spPr/>
    </dgm:pt>
    <dgm:pt modelId="{FAE94AD8-C6D9-40A2-94BC-90D972D27010}" type="pres">
      <dgm:prSet presAssocID="{0E316E03-59AE-4BAB-8342-E471675FC121}" presName="sibTrans" presStyleLbl="sibTrans1D1" presStyleIdx="2" presStyleCnt="4"/>
      <dgm:spPr/>
      <dgm:t>
        <a:bodyPr/>
        <a:lstStyle/>
        <a:p>
          <a:endParaRPr lang="en-US"/>
        </a:p>
      </dgm:t>
    </dgm:pt>
    <dgm:pt modelId="{83CE3366-AB98-4EBA-9C0F-213EE9C366D8}" type="pres">
      <dgm:prSet presAssocID="{C230C677-32B4-4C27-B1FE-8AE5EF2BED5C}" presName="node" presStyleLbl="node1" presStyleIdx="3" presStyleCnt="4">
        <dgm:presLayoutVars>
          <dgm:bulletEnabled val="1"/>
        </dgm:presLayoutVars>
      </dgm:prSet>
      <dgm:spPr/>
      <dgm:t>
        <a:bodyPr/>
        <a:lstStyle/>
        <a:p>
          <a:endParaRPr lang="en-US"/>
        </a:p>
      </dgm:t>
    </dgm:pt>
    <dgm:pt modelId="{AF09976A-2CDC-4B92-80B3-B10266590D55}" type="pres">
      <dgm:prSet presAssocID="{C230C677-32B4-4C27-B1FE-8AE5EF2BED5C}" presName="spNode" presStyleCnt="0"/>
      <dgm:spPr/>
    </dgm:pt>
    <dgm:pt modelId="{D49FCE94-287D-4E97-B1ED-66E35116F505}" type="pres">
      <dgm:prSet presAssocID="{37DF80CE-AF0E-47A6-A836-C9EA664DA86F}" presName="sibTrans" presStyleLbl="sibTrans1D1" presStyleIdx="3" presStyleCnt="4"/>
      <dgm:spPr/>
      <dgm:t>
        <a:bodyPr/>
        <a:lstStyle/>
        <a:p>
          <a:endParaRPr lang="en-US"/>
        </a:p>
      </dgm:t>
    </dgm:pt>
  </dgm:ptLst>
  <dgm:cxnLst>
    <dgm:cxn modelId="{3DA2140B-A8D6-4E5F-81F6-D9C6993167AD}" type="presOf" srcId="{C230C677-32B4-4C27-B1FE-8AE5EF2BED5C}" destId="{83CE3366-AB98-4EBA-9C0F-213EE9C366D8}" srcOrd="0" destOrd="0" presId="urn:microsoft.com/office/officeart/2005/8/layout/cycle5"/>
    <dgm:cxn modelId="{BE610D82-78A0-4517-8BCA-F2FCA7A4E52D}" type="presOf" srcId="{37DF80CE-AF0E-47A6-A836-C9EA664DA86F}" destId="{D49FCE94-287D-4E97-B1ED-66E35116F505}" srcOrd="0" destOrd="0" presId="urn:microsoft.com/office/officeart/2005/8/layout/cycle5"/>
    <dgm:cxn modelId="{65C1F0B5-82C5-462A-8B44-83896167C38E}" type="presOf" srcId="{B897EA0C-0A10-4D46-9A34-C1CBEBEDC4B1}" destId="{8393FF1A-4158-431A-9D91-544316D7CFEF}" srcOrd="0" destOrd="0" presId="urn:microsoft.com/office/officeart/2005/8/layout/cycle5"/>
    <dgm:cxn modelId="{27C51868-B3F2-4854-A050-EE0720F00E10}" srcId="{ED7A8E27-427B-4143-AEAE-D9FE97498CB7}" destId="{BE12F43D-57A3-4982-B455-C8AD7A509B01}" srcOrd="0" destOrd="0" parTransId="{C0A0D946-A5E9-475D-818E-BF3633F91215}" sibTransId="{B897EA0C-0A10-4D46-9A34-C1CBEBEDC4B1}"/>
    <dgm:cxn modelId="{19717B9A-1588-43F9-B799-B0F43046AD2F}" type="presOf" srcId="{ED7A8E27-427B-4143-AEAE-D9FE97498CB7}" destId="{E8910973-8FD1-4F34-878A-79A68E440BDB}" srcOrd="0" destOrd="0" presId="urn:microsoft.com/office/officeart/2005/8/layout/cycle5"/>
    <dgm:cxn modelId="{C9203666-5693-4141-98A6-FA0EF68A8B02}" type="presOf" srcId="{C68C7307-F243-458C-BB9D-B6DE37AE9DCE}" destId="{2F471C58-25F6-4E13-AC88-B00FD7B7492B}" srcOrd="0" destOrd="0" presId="urn:microsoft.com/office/officeart/2005/8/layout/cycle5"/>
    <dgm:cxn modelId="{9564EE37-AAAA-48B3-ABD3-29695BE73611}" type="presOf" srcId="{F4468E9A-A892-431E-B354-96E8C961784E}" destId="{FE8E73F1-D72B-4E6E-B017-9B1A3B46A1BF}" srcOrd="0" destOrd="0" presId="urn:microsoft.com/office/officeart/2005/8/layout/cycle5"/>
    <dgm:cxn modelId="{1F28EFBB-FA1D-46E1-BB00-720BD91C9F18}" type="presOf" srcId="{0E316E03-59AE-4BAB-8342-E471675FC121}" destId="{FAE94AD8-C6D9-40A2-94BC-90D972D27010}" srcOrd="0" destOrd="0" presId="urn:microsoft.com/office/officeart/2005/8/layout/cycle5"/>
    <dgm:cxn modelId="{E3AC9676-F3D2-44A5-8331-98CEEFCC2F34}" srcId="{ED7A8E27-427B-4143-AEAE-D9FE97498CB7}" destId="{C68C7307-F243-458C-BB9D-B6DE37AE9DCE}" srcOrd="1" destOrd="0" parTransId="{00AFEE68-F2BB-4B31-9163-BCE35C5FA566}" sibTransId="{F4468E9A-A892-431E-B354-96E8C961784E}"/>
    <dgm:cxn modelId="{F68CF5E0-4621-4C47-A76B-2F670E0B26E0}" type="presOf" srcId="{BE12F43D-57A3-4982-B455-C8AD7A509B01}" destId="{51F6842D-430A-44B7-A1CF-ECB3F21F4CEE}" srcOrd="0" destOrd="0" presId="urn:microsoft.com/office/officeart/2005/8/layout/cycle5"/>
    <dgm:cxn modelId="{2CEAB07B-B371-4F43-AF9C-ACDCF3A79049}" srcId="{ED7A8E27-427B-4143-AEAE-D9FE97498CB7}" destId="{C230C677-32B4-4C27-B1FE-8AE5EF2BED5C}" srcOrd="3" destOrd="0" parTransId="{C6C0223C-E986-42D8-833E-3FE360C69A24}" sibTransId="{37DF80CE-AF0E-47A6-A836-C9EA664DA86F}"/>
    <dgm:cxn modelId="{6831E806-2363-4F3F-A341-A736B32BF366}" srcId="{ED7A8E27-427B-4143-AEAE-D9FE97498CB7}" destId="{6CF5954E-EC97-4DE0-B80F-CE671FB59B70}" srcOrd="2" destOrd="0" parTransId="{58D9AE78-8065-4B9D-809F-5C985EF22C1A}" sibTransId="{0E316E03-59AE-4BAB-8342-E471675FC121}"/>
    <dgm:cxn modelId="{D7153CAD-7A7F-47EA-AAE0-91C439D6F3B5}" type="presOf" srcId="{6CF5954E-EC97-4DE0-B80F-CE671FB59B70}" destId="{03F2FDED-DABE-4883-8C39-D70FF45CB03F}" srcOrd="0" destOrd="0" presId="urn:microsoft.com/office/officeart/2005/8/layout/cycle5"/>
    <dgm:cxn modelId="{85BD40FF-7A42-467E-8F19-67B949672EA7}" type="presParOf" srcId="{E8910973-8FD1-4F34-878A-79A68E440BDB}" destId="{51F6842D-430A-44B7-A1CF-ECB3F21F4CEE}" srcOrd="0" destOrd="0" presId="urn:microsoft.com/office/officeart/2005/8/layout/cycle5"/>
    <dgm:cxn modelId="{E9E749F6-5ADD-428A-8BD0-B63E5332E351}" type="presParOf" srcId="{E8910973-8FD1-4F34-878A-79A68E440BDB}" destId="{1E36D242-D48E-4A39-ACBD-3360DCD8A04E}" srcOrd="1" destOrd="0" presId="urn:microsoft.com/office/officeart/2005/8/layout/cycle5"/>
    <dgm:cxn modelId="{95773B86-F6FD-4BAD-82EA-2380B806F56D}" type="presParOf" srcId="{E8910973-8FD1-4F34-878A-79A68E440BDB}" destId="{8393FF1A-4158-431A-9D91-544316D7CFEF}" srcOrd="2" destOrd="0" presId="urn:microsoft.com/office/officeart/2005/8/layout/cycle5"/>
    <dgm:cxn modelId="{87EFEF98-2714-4D2B-944D-04FF73065F8B}" type="presParOf" srcId="{E8910973-8FD1-4F34-878A-79A68E440BDB}" destId="{2F471C58-25F6-4E13-AC88-B00FD7B7492B}" srcOrd="3" destOrd="0" presId="urn:microsoft.com/office/officeart/2005/8/layout/cycle5"/>
    <dgm:cxn modelId="{BE5F4A95-4C22-4342-B43D-CC032FE6BBC1}" type="presParOf" srcId="{E8910973-8FD1-4F34-878A-79A68E440BDB}" destId="{5C9308F1-9DBC-4518-8777-18E0933AFDD7}" srcOrd="4" destOrd="0" presId="urn:microsoft.com/office/officeart/2005/8/layout/cycle5"/>
    <dgm:cxn modelId="{BC47B0D7-5134-49F5-AD77-A92EA0DA3098}" type="presParOf" srcId="{E8910973-8FD1-4F34-878A-79A68E440BDB}" destId="{FE8E73F1-D72B-4E6E-B017-9B1A3B46A1BF}" srcOrd="5" destOrd="0" presId="urn:microsoft.com/office/officeart/2005/8/layout/cycle5"/>
    <dgm:cxn modelId="{B7876627-995D-4526-8FEB-B8ED085459D3}" type="presParOf" srcId="{E8910973-8FD1-4F34-878A-79A68E440BDB}" destId="{03F2FDED-DABE-4883-8C39-D70FF45CB03F}" srcOrd="6" destOrd="0" presId="urn:microsoft.com/office/officeart/2005/8/layout/cycle5"/>
    <dgm:cxn modelId="{4609E168-941D-4101-825F-7E77694BF34F}" type="presParOf" srcId="{E8910973-8FD1-4F34-878A-79A68E440BDB}" destId="{88453DDF-0EC1-4F5B-8609-CE36B61E179D}" srcOrd="7" destOrd="0" presId="urn:microsoft.com/office/officeart/2005/8/layout/cycle5"/>
    <dgm:cxn modelId="{A351CB5B-B8F8-4AF9-B68C-02A988D5D32D}" type="presParOf" srcId="{E8910973-8FD1-4F34-878A-79A68E440BDB}" destId="{FAE94AD8-C6D9-40A2-94BC-90D972D27010}" srcOrd="8" destOrd="0" presId="urn:microsoft.com/office/officeart/2005/8/layout/cycle5"/>
    <dgm:cxn modelId="{15AB6090-0A7E-4613-A396-1F6EC734AC2D}" type="presParOf" srcId="{E8910973-8FD1-4F34-878A-79A68E440BDB}" destId="{83CE3366-AB98-4EBA-9C0F-213EE9C366D8}" srcOrd="9" destOrd="0" presId="urn:microsoft.com/office/officeart/2005/8/layout/cycle5"/>
    <dgm:cxn modelId="{000469DA-4C95-4F55-BE6A-515E0339A55C}" type="presParOf" srcId="{E8910973-8FD1-4F34-878A-79A68E440BDB}" destId="{AF09976A-2CDC-4B92-80B3-B10266590D55}" srcOrd="10" destOrd="0" presId="urn:microsoft.com/office/officeart/2005/8/layout/cycle5"/>
    <dgm:cxn modelId="{A933504D-5CF9-4481-8DD5-A63E0C4B82B2}" type="presParOf" srcId="{E8910973-8FD1-4F34-878A-79A68E440BDB}" destId="{D49FCE94-287D-4E97-B1ED-66E35116F505}" srcOrd="11" destOrd="0" presId="urn:microsoft.com/office/officeart/2005/8/layout/cycle5"/>
  </dgm:cxnLst>
  <dgm:bg/>
  <dgm:whole/>
</dgm:dataModel>
</file>

<file path=ppt/diagrams/data9.xml><?xml version="1.0" encoding="utf-8"?>
<dgm:dataModel xmlns:dgm="http://schemas.openxmlformats.org/drawingml/2006/diagram" xmlns:a="http://schemas.openxmlformats.org/drawingml/2006/main">
  <dgm:ptLst>
    <dgm:pt modelId="{D482F73C-B126-4BF6-92C6-C987C3F20DA7}" type="doc">
      <dgm:prSet loTypeId="urn:microsoft.com/office/officeart/2005/8/layout/cycle4" loCatId="cycle" qsTypeId="urn:microsoft.com/office/officeart/2005/8/quickstyle/3d7" qsCatId="3D" csTypeId="urn:microsoft.com/office/officeart/2005/8/colors/accent2_2" csCatId="accent2" phldr="1"/>
      <dgm:spPr/>
      <dgm:t>
        <a:bodyPr/>
        <a:lstStyle/>
        <a:p>
          <a:endParaRPr lang="en-US"/>
        </a:p>
      </dgm:t>
    </dgm:pt>
    <dgm:pt modelId="{E50A2BC7-859D-4BED-BF28-B9ADB430E3CC}">
      <dgm:prSet phldrT="[Text]" custT="1"/>
      <dgm:spPr/>
      <dgm:t>
        <a:bodyPr/>
        <a:lstStyle/>
        <a:p>
          <a:r>
            <a:rPr lang="en-US" sz="2400" b="1" dirty="0" smtClean="0">
              <a:solidFill>
                <a:schemeClr val="bg2"/>
              </a:solidFill>
            </a:rPr>
            <a:t>Install</a:t>
          </a:r>
          <a:endParaRPr lang="en-US" sz="1600" b="1" dirty="0">
            <a:solidFill>
              <a:schemeClr val="bg2"/>
            </a:solidFill>
          </a:endParaRPr>
        </a:p>
      </dgm:t>
    </dgm:pt>
    <dgm:pt modelId="{7ECF4CAB-22C1-4CB3-BFDA-93C019421B44}" type="parTrans" cxnId="{90F91D8B-F67C-4A95-8335-AA12C9C1B59A}">
      <dgm:prSet/>
      <dgm:spPr/>
      <dgm:t>
        <a:bodyPr/>
        <a:lstStyle/>
        <a:p>
          <a:endParaRPr lang="en-US"/>
        </a:p>
      </dgm:t>
    </dgm:pt>
    <dgm:pt modelId="{B684E65D-FA47-4C31-A509-A0CDC116D846}" type="sibTrans" cxnId="{90F91D8B-F67C-4A95-8335-AA12C9C1B59A}">
      <dgm:prSet/>
      <dgm:spPr/>
      <dgm:t>
        <a:bodyPr/>
        <a:lstStyle/>
        <a:p>
          <a:endParaRPr lang="en-US"/>
        </a:p>
      </dgm:t>
    </dgm:pt>
    <dgm:pt modelId="{3F86D396-81E8-4F25-9BC7-A811A897930D}">
      <dgm:prSet phldrT="[Text]"/>
      <dgm:spPr/>
      <dgm:t>
        <a:bodyPr/>
        <a:lstStyle/>
        <a:p>
          <a:r>
            <a:rPr lang="en-US" dirty="0" smtClean="0"/>
            <a:t>WCN</a:t>
          </a:r>
          <a:endParaRPr lang="en-US" dirty="0"/>
        </a:p>
      </dgm:t>
    </dgm:pt>
    <dgm:pt modelId="{3F9F8159-3128-400E-8D0C-808D41792F8C}" type="parTrans" cxnId="{417FBF70-9D66-4A4B-8C07-D27C18B135B4}">
      <dgm:prSet/>
      <dgm:spPr/>
      <dgm:t>
        <a:bodyPr/>
        <a:lstStyle/>
        <a:p>
          <a:endParaRPr lang="en-US"/>
        </a:p>
      </dgm:t>
    </dgm:pt>
    <dgm:pt modelId="{6BAC0DA5-B243-4FD7-94F4-23F6024DB9FB}" type="sibTrans" cxnId="{417FBF70-9D66-4A4B-8C07-D27C18B135B4}">
      <dgm:prSet/>
      <dgm:spPr/>
      <dgm:t>
        <a:bodyPr/>
        <a:lstStyle/>
        <a:p>
          <a:endParaRPr lang="en-US"/>
        </a:p>
      </dgm:t>
    </dgm:pt>
    <dgm:pt modelId="{585CF9D1-3BB0-49A5-A6B6-EED84688113B}">
      <dgm:prSet phldrT="[Text]"/>
      <dgm:spPr/>
      <dgm:t>
        <a:bodyPr/>
        <a:lstStyle/>
        <a:p>
          <a:r>
            <a:rPr lang="en-US" dirty="0" smtClean="0"/>
            <a:t>WCN</a:t>
          </a:r>
          <a:endParaRPr lang="en-US" dirty="0"/>
        </a:p>
      </dgm:t>
    </dgm:pt>
    <dgm:pt modelId="{6D09D2A5-F7CA-4594-959A-D9E1439D300B}" type="parTrans" cxnId="{D880E304-D697-40F2-A92B-C3059C2A43EB}">
      <dgm:prSet/>
      <dgm:spPr/>
      <dgm:t>
        <a:bodyPr/>
        <a:lstStyle/>
        <a:p>
          <a:endParaRPr lang="en-US"/>
        </a:p>
      </dgm:t>
    </dgm:pt>
    <dgm:pt modelId="{98B2A513-1CCD-4CC5-A73C-0FC7F3736C89}" type="sibTrans" cxnId="{D880E304-D697-40F2-A92B-C3059C2A43EB}">
      <dgm:prSet/>
      <dgm:spPr/>
      <dgm:t>
        <a:bodyPr/>
        <a:lstStyle/>
        <a:p>
          <a:endParaRPr lang="en-US"/>
        </a:p>
      </dgm:t>
    </dgm:pt>
    <dgm:pt modelId="{94E7E1D4-D8F1-4336-8918-0278BF4CE4BA}">
      <dgm:prSet phldrT="[Text]" custT="1"/>
      <dgm:spPr/>
      <dgm:t>
        <a:bodyPr/>
        <a:lstStyle/>
        <a:p>
          <a:r>
            <a:rPr lang="en-US" sz="2400" b="1" dirty="0" smtClean="0">
              <a:solidFill>
                <a:schemeClr val="bg2"/>
              </a:solidFill>
            </a:rPr>
            <a:t>Perform</a:t>
          </a:r>
          <a:endParaRPr lang="en-US" sz="2900" b="1" dirty="0">
            <a:solidFill>
              <a:schemeClr val="bg2"/>
            </a:solidFill>
          </a:endParaRPr>
        </a:p>
      </dgm:t>
    </dgm:pt>
    <dgm:pt modelId="{3352C09B-0C36-4810-AD10-439E45DFBDDE}" type="parTrans" cxnId="{CA7B2327-CADD-48AB-99B9-6EF3FC96F09D}">
      <dgm:prSet/>
      <dgm:spPr/>
      <dgm:t>
        <a:bodyPr/>
        <a:lstStyle/>
        <a:p>
          <a:endParaRPr lang="en-US"/>
        </a:p>
      </dgm:t>
    </dgm:pt>
    <dgm:pt modelId="{BD6945FC-321E-488F-8C5A-268CB69AE4B7}" type="sibTrans" cxnId="{CA7B2327-CADD-48AB-99B9-6EF3FC96F09D}">
      <dgm:prSet/>
      <dgm:spPr/>
      <dgm:t>
        <a:bodyPr/>
        <a:lstStyle/>
        <a:p>
          <a:endParaRPr lang="en-US"/>
        </a:p>
      </dgm:t>
    </dgm:pt>
    <dgm:pt modelId="{A77A77EE-0B33-4009-9EEB-0C666B793C7A}">
      <dgm:prSet phldrT="[Text]"/>
      <dgm:spPr/>
      <dgm:t>
        <a:bodyPr/>
        <a:lstStyle/>
        <a:p>
          <a:r>
            <a:rPr lang="en-US" dirty="0" smtClean="0"/>
            <a:t>LLTD </a:t>
          </a:r>
          <a:r>
            <a:rPr lang="en-US" dirty="0" err="1" smtClean="0"/>
            <a:t>QoS</a:t>
          </a:r>
          <a:endParaRPr lang="en-US" dirty="0"/>
        </a:p>
      </dgm:t>
    </dgm:pt>
    <dgm:pt modelId="{5F8E06A5-F164-4A5E-BC8E-CD4B98F96455}" type="parTrans" cxnId="{6BF1D76B-170C-4266-B63F-4B53781E8088}">
      <dgm:prSet/>
      <dgm:spPr/>
      <dgm:t>
        <a:bodyPr/>
        <a:lstStyle/>
        <a:p>
          <a:endParaRPr lang="en-US"/>
        </a:p>
      </dgm:t>
    </dgm:pt>
    <dgm:pt modelId="{143C023D-D368-4A77-9F01-0C6A86B06F88}" type="sibTrans" cxnId="{6BF1D76B-170C-4266-B63F-4B53781E8088}">
      <dgm:prSet/>
      <dgm:spPr/>
      <dgm:t>
        <a:bodyPr/>
        <a:lstStyle/>
        <a:p>
          <a:endParaRPr lang="en-US"/>
        </a:p>
      </dgm:t>
    </dgm:pt>
    <dgm:pt modelId="{EB8484F5-D0B1-407D-B203-F87FC08B288C}">
      <dgm:prSet phldrT="[Text]"/>
      <dgm:spPr/>
      <dgm:t>
        <a:bodyPr/>
        <a:lstStyle/>
        <a:p>
          <a:r>
            <a:rPr lang="en-US" dirty="0" smtClean="0"/>
            <a:t>LLTD</a:t>
          </a:r>
          <a:endParaRPr lang="en-US" dirty="0"/>
        </a:p>
      </dgm:t>
    </dgm:pt>
    <dgm:pt modelId="{822F016F-E7AB-425F-AB9B-C2D95B27EAB4}" type="parTrans" cxnId="{0D0D6139-A18C-4063-85DC-3961294F82FB}">
      <dgm:prSet/>
      <dgm:spPr/>
      <dgm:t>
        <a:bodyPr/>
        <a:lstStyle/>
        <a:p>
          <a:endParaRPr lang="en-US"/>
        </a:p>
      </dgm:t>
    </dgm:pt>
    <dgm:pt modelId="{1C424716-7E1D-42C9-9C92-DB828A348382}" type="sibTrans" cxnId="{0D0D6139-A18C-4063-85DC-3961294F82FB}">
      <dgm:prSet/>
      <dgm:spPr/>
      <dgm:t>
        <a:bodyPr/>
        <a:lstStyle/>
        <a:p>
          <a:endParaRPr lang="en-US"/>
        </a:p>
      </dgm:t>
    </dgm:pt>
    <dgm:pt modelId="{42D4FF10-ABA5-45A6-9ACA-B676D079D9B4}">
      <dgm:prSet phldrT="[Text]"/>
      <dgm:spPr/>
      <dgm:t>
        <a:bodyPr/>
        <a:lstStyle/>
        <a:p>
          <a:r>
            <a:rPr lang="en-US" dirty="0" smtClean="0"/>
            <a:t>PnP-X</a:t>
          </a:r>
          <a:endParaRPr lang="en-US" dirty="0"/>
        </a:p>
      </dgm:t>
    </dgm:pt>
    <dgm:pt modelId="{E8330309-4E20-49CA-AC34-085DA34303F0}" type="parTrans" cxnId="{3EA10DF7-7154-4757-9307-51B0183F8A3E}">
      <dgm:prSet/>
      <dgm:spPr/>
      <dgm:t>
        <a:bodyPr/>
        <a:lstStyle/>
        <a:p>
          <a:endParaRPr lang="en-US"/>
        </a:p>
      </dgm:t>
    </dgm:pt>
    <dgm:pt modelId="{CED0C8A8-2FF4-4DC6-A5E2-360950263B6F}" type="sibTrans" cxnId="{3EA10DF7-7154-4757-9307-51B0183F8A3E}">
      <dgm:prSet/>
      <dgm:spPr/>
      <dgm:t>
        <a:bodyPr/>
        <a:lstStyle/>
        <a:p>
          <a:endParaRPr lang="en-US"/>
        </a:p>
      </dgm:t>
    </dgm:pt>
    <dgm:pt modelId="{A5127F53-C81F-48F8-8D92-B83016957E04}">
      <dgm:prSet phldrT="[Text]"/>
      <dgm:spPr/>
      <dgm:t>
        <a:bodyPr/>
        <a:lstStyle/>
        <a:p>
          <a:r>
            <a:rPr lang="en-US" dirty="0" smtClean="0"/>
            <a:t>PnP-X</a:t>
          </a:r>
          <a:endParaRPr lang="en-US" dirty="0"/>
        </a:p>
      </dgm:t>
    </dgm:pt>
    <dgm:pt modelId="{D5E176FC-CBCD-41D5-8CE4-8313E41ED43C}" type="parTrans" cxnId="{EF90B872-2599-4CF3-8296-42F37C50CC21}">
      <dgm:prSet/>
      <dgm:spPr/>
      <dgm:t>
        <a:bodyPr/>
        <a:lstStyle/>
        <a:p>
          <a:endParaRPr lang="en-US"/>
        </a:p>
      </dgm:t>
    </dgm:pt>
    <dgm:pt modelId="{495EECD6-880F-48C9-A559-3D76540BDAD8}" type="sibTrans" cxnId="{EF90B872-2599-4CF3-8296-42F37C50CC21}">
      <dgm:prSet/>
      <dgm:spPr/>
      <dgm:t>
        <a:bodyPr/>
        <a:lstStyle/>
        <a:p>
          <a:endParaRPr lang="en-US"/>
        </a:p>
      </dgm:t>
    </dgm:pt>
    <dgm:pt modelId="{07FD110E-8E2C-4352-B07D-9A94B7F9187A}">
      <dgm:prSet phldrT="[Text]"/>
      <dgm:spPr/>
      <dgm:t>
        <a:bodyPr/>
        <a:lstStyle/>
        <a:p>
          <a:r>
            <a:rPr lang="en-US" dirty="0" smtClean="0"/>
            <a:t>Web Services</a:t>
          </a:r>
          <a:endParaRPr lang="en-US" dirty="0"/>
        </a:p>
      </dgm:t>
    </dgm:pt>
    <dgm:pt modelId="{FB35079C-183E-4C82-9335-9491AE17C461}" type="parTrans" cxnId="{F5E5B34D-1462-4646-A3B5-709D80FF31E6}">
      <dgm:prSet/>
      <dgm:spPr/>
      <dgm:t>
        <a:bodyPr/>
        <a:lstStyle/>
        <a:p>
          <a:endParaRPr lang="en-US"/>
        </a:p>
      </dgm:t>
    </dgm:pt>
    <dgm:pt modelId="{2314FBA6-FF79-4944-9ADE-55A4BDF9E48B}" type="sibTrans" cxnId="{F5E5B34D-1462-4646-A3B5-709D80FF31E6}">
      <dgm:prSet/>
      <dgm:spPr/>
      <dgm:t>
        <a:bodyPr/>
        <a:lstStyle/>
        <a:p>
          <a:endParaRPr lang="en-US"/>
        </a:p>
      </dgm:t>
    </dgm:pt>
    <dgm:pt modelId="{EC55E209-4678-4066-84B6-1CCD95E3EF8A}">
      <dgm:prSet phldrT="[Text]"/>
      <dgm:spPr/>
      <dgm:t>
        <a:bodyPr/>
        <a:lstStyle/>
        <a:p>
          <a:r>
            <a:rPr lang="en-US" dirty="0" smtClean="0"/>
            <a:t>Web Services</a:t>
          </a:r>
          <a:endParaRPr lang="en-US" dirty="0"/>
        </a:p>
      </dgm:t>
    </dgm:pt>
    <dgm:pt modelId="{6C13D57E-D9C7-4E8F-AE5D-0B67DBFFE066}" type="parTrans" cxnId="{B49E41E6-BAFA-43BD-AC63-9FA185394717}">
      <dgm:prSet/>
      <dgm:spPr/>
      <dgm:t>
        <a:bodyPr/>
        <a:lstStyle/>
        <a:p>
          <a:endParaRPr lang="en-US"/>
        </a:p>
      </dgm:t>
    </dgm:pt>
    <dgm:pt modelId="{365B885A-6325-42CB-8CD7-B8BF395C4D8A}" type="sibTrans" cxnId="{B49E41E6-BAFA-43BD-AC63-9FA185394717}">
      <dgm:prSet/>
      <dgm:spPr/>
      <dgm:t>
        <a:bodyPr/>
        <a:lstStyle/>
        <a:p>
          <a:endParaRPr lang="en-US"/>
        </a:p>
      </dgm:t>
    </dgm:pt>
    <dgm:pt modelId="{C24ADEB7-0A6E-4171-B170-172392E800A1}">
      <dgm:prSet phldrT="[Text]"/>
      <dgm:spPr/>
      <dgm:t>
        <a:bodyPr/>
        <a:lstStyle/>
        <a:p>
          <a:r>
            <a:rPr lang="en-US" dirty="0" smtClean="0"/>
            <a:t>PnP-X</a:t>
          </a:r>
          <a:endParaRPr lang="en-US" dirty="0"/>
        </a:p>
      </dgm:t>
    </dgm:pt>
    <dgm:pt modelId="{BB05FF89-59DD-4602-81F9-9706204DE23C}" type="parTrans" cxnId="{6A134D17-82BF-4EC2-8FF1-6D6D4AEAC326}">
      <dgm:prSet/>
      <dgm:spPr/>
      <dgm:t>
        <a:bodyPr/>
        <a:lstStyle/>
        <a:p>
          <a:endParaRPr lang="en-US"/>
        </a:p>
      </dgm:t>
    </dgm:pt>
    <dgm:pt modelId="{D62ABE1A-12E9-41E4-B502-23247447DEEB}" type="sibTrans" cxnId="{6A134D17-82BF-4EC2-8FF1-6D6D4AEAC326}">
      <dgm:prSet/>
      <dgm:spPr/>
      <dgm:t>
        <a:bodyPr/>
        <a:lstStyle/>
        <a:p>
          <a:endParaRPr lang="en-US"/>
        </a:p>
      </dgm:t>
    </dgm:pt>
    <dgm:pt modelId="{433AA1B9-40C7-4FF2-97FA-2CBD56E74069}">
      <dgm:prSet phldrT="[Text]"/>
      <dgm:spPr/>
      <dgm:t>
        <a:bodyPr/>
        <a:lstStyle/>
        <a:p>
          <a:r>
            <a:rPr lang="en-US" dirty="0" smtClean="0"/>
            <a:t>Web Services</a:t>
          </a:r>
          <a:endParaRPr lang="en-US" dirty="0"/>
        </a:p>
      </dgm:t>
    </dgm:pt>
    <dgm:pt modelId="{F100B1D1-C0CE-4695-97F5-621A24865388}" type="parTrans" cxnId="{6B158099-E723-4C9F-9787-2B458064419A}">
      <dgm:prSet/>
      <dgm:spPr/>
      <dgm:t>
        <a:bodyPr/>
        <a:lstStyle/>
        <a:p>
          <a:endParaRPr lang="en-US"/>
        </a:p>
      </dgm:t>
    </dgm:pt>
    <dgm:pt modelId="{AF99265A-3B68-48F3-88C5-B587FFE9D465}" type="sibTrans" cxnId="{6B158099-E723-4C9F-9787-2B458064419A}">
      <dgm:prSet/>
      <dgm:spPr/>
      <dgm:t>
        <a:bodyPr/>
        <a:lstStyle/>
        <a:p>
          <a:endParaRPr lang="en-US"/>
        </a:p>
      </dgm:t>
    </dgm:pt>
    <dgm:pt modelId="{C61A9D1E-1FDD-4F2B-A22D-A2B84EC01EB1}">
      <dgm:prSet phldrT="[Text]" custT="1"/>
      <dgm:spPr/>
      <dgm:t>
        <a:bodyPr/>
        <a:lstStyle/>
        <a:p>
          <a:r>
            <a:rPr lang="en-US" sz="2400" b="1" dirty="0" smtClean="0">
              <a:solidFill>
                <a:schemeClr val="bg2"/>
              </a:solidFill>
            </a:rPr>
            <a:t>Configure</a:t>
          </a:r>
          <a:endParaRPr lang="en-US" sz="1600" b="1" dirty="0">
            <a:solidFill>
              <a:schemeClr val="bg2"/>
            </a:solidFill>
          </a:endParaRPr>
        </a:p>
      </dgm:t>
    </dgm:pt>
    <dgm:pt modelId="{DFECADAD-4425-44BB-822C-99F27200F162}" type="sibTrans" cxnId="{C4B62A6C-5A35-40E9-BF13-6C9FFF7FEE98}">
      <dgm:prSet/>
      <dgm:spPr/>
      <dgm:t>
        <a:bodyPr/>
        <a:lstStyle/>
        <a:p>
          <a:endParaRPr lang="en-US"/>
        </a:p>
      </dgm:t>
    </dgm:pt>
    <dgm:pt modelId="{7E866F1C-669D-4498-A544-B0EBF725EA2D}" type="parTrans" cxnId="{C4B62A6C-5A35-40E9-BF13-6C9FFF7FEE98}">
      <dgm:prSet/>
      <dgm:spPr/>
      <dgm:t>
        <a:bodyPr/>
        <a:lstStyle/>
        <a:p>
          <a:endParaRPr lang="en-US"/>
        </a:p>
      </dgm:t>
    </dgm:pt>
    <dgm:pt modelId="{936F1C44-99F2-44F2-9C64-2CF9D789EA9F}">
      <dgm:prSet phldrT="[Text]" custT="1"/>
      <dgm:spPr/>
      <dgm:t>
        <a:bodyPr/>
        <a:lstStyle/>
        <a:p>
          <a:r>
            <a:rPr lang="en-US" sz="2400" b="1" dirty="0" smtClean="0">
              <a:solidFill>
                <a:schemeClr val="bg2"/>
              </a:solidFill>
            </a:rPr>
            <a:t>Diagnose</a:t>
          </a:r>
          <a:endParaRPr lang="en-US" sz="1700" b="1" dirty="0">
            <a:solidFill>
              <a:schemeClr val="bg2"/>
            </a:solidFill>
          </a:endParaRPr>
        </a:p>
      </dgm:t>
    </dgm:pt>
    <dgm:pt modelId="{9625C061-9014-44AE-A317-2B12A5461734}" type="sibTrans" cxnId="{24EAEB0A-D078-40D0-B006-EA4484CC2597}">
      <dgm:prSet/>
      <dgm:spPr/>
      <dgm:t>
        <a:bodyPr/>
        <a:lstStyle/>
        <a:p>
          <a:endParaRPr lang="en-US"/>
        </a:p>
      </dgm:t>
    </dgm:pt>
    <dgm:pt modelId="{6B4BEBB8-1329-4E54-AC79-40B2B72974EC}" type="parTrans" cxnId="{24EAEB0A-D078-40D0-B006-EA4484CC2597}">
      <dgm:prSet/>
      <dgm:spPr/>
      <dgm:t>
        <a:bodyPr/>
        <a:lstStyle/>
        <a:p>
          <a:endParaRPr lang="en-US"/>
        </a:p>
      </dgm:t>
    </dgm:pt>
    <dgm:pt modelId="{0CDC7CD3-620B-4A84-ACFB-8B9EFDE2DC6A}" type="pres">
      <dgm:prSet presAssocID="{D482F73C-B126-4BF6-92C6-C987C3F20DA7}" presName="cycleMatrixDiagram" presStyleCnt="0">
        <dgm:presLayoutVars>
          <dgm:chMax val="1"/>
          <dgm:dir/>
          <dgm:animLvl val="lvl"/>
          <dgm:resizeHandles val="exact"/>
        </dgm:presLayoutVars>
      </dgm:prSet>
      <dgm:spPr/>
      <dgm:t>
        <a:bodyPr/>
        <a:lstStyle/>
        <a:p>
          <a:endParaRPr lang="en-US"/>
        </a:p>
      </dgm:t>
    </dgm:pt>
    <dgm:pt modelId="{A69A204F-1803-43E3-B7AA-455029B39B72}" type="pres">
      <dgm:prSet presAssocID="{D482F73C-B126-4BF6-92C6-C987C3F20DA7}" presName="children" presStyleCnt="0"/>
      <dgm:spPr/>
    </dgm:pt>
    <dgm:pt modelId="{323A6307-99EB-4538-93DB-49D2DDAF8C66}" type="pres">
      <dgm:prSet presAssocID="{D482F73C-B126-4BF6-92C6-C987C3F20DA7}" presName="child1group" presStyleCnt="0"/>
      <dgm:spPr/>
    </dgm:pt>
    <dgm:pt modelId="{00EEEE74-5917-4ED2-882A-7C373388FBA6}" type="pres">
      <dgm:prSet presAssocID="{D482F73C-B126-4BF6-92C6-C987C3F20DA7}" presName="child1" presStyleLbl="bgAcc1" presStyleIdx="0" presStyleCnt="4"/>
      <dgm:spPr/>
      <dgm:t>
        <a:bodyPr/>
        <a:lstStyle/>
        <a:p>
          <a:endParaRPr lang="en-US"/>
        </a:p>
      </dgm:t>
    </dgm:pt>
    <dgm:pt modelId="{5C432159-1397-4066-B749-F69588DF6698}" type="pres">
      <dgm:prSet presAssocID="{D482F73C-B126-4BF6-92C6-C987C3F20DA7}" presName="child1Text" presStyleLbl="bgAcc1" presStyleIdx="0" presStyleCnt="4">
        <dgm:presLayoutVars>
          <dgm:bulletEnabled val="1"/>
        </dgm:presLayoutVars>
      </dgm:prSet>
      <dgm:spPr/>
      <dgm:t>
        <a:bodyPr/>
        <a:lstStyle/>
        <a:p>
          <a:endParaRPr lang="en-US"/>
        </a:p>
      </dgm:t>
    </dgm:pt>
    <dgm:pt modelId="{9884F9D2-9BD5-49B7-8233-323D04D3B034}" type="pres">
      <dgm:prSet presAssocID="{D482F73C-B126-4BF6-92C6-C987C3F20DA7}" presName="child2group" presStyleCnt="0"/>
      <dgm:spPr/>
    </dgm:pt>
    <dgm:pt modelId="{31B67931-5EA0-4122-9E68-B55FF13E5BAD}" type="pres">
      <dgm:prSet presAssocID="{D482F73C-B126-4BF6-92C6-C987C3F20DA7}" presName="child2" presStyleLbl="bgAcc1" presStyleIdx="1" presStyleCnt="4"/>
      <dgm:spPr/>
      <dgm:t>
        <a:bodyPr/>
        <a:lstStyle/>
        <a:p>
          <a:endParaRPr lang="en-US"/>
        </a:p>
      </dgm:t>
    </dgm:pt>
    <dgm:pt modelId="{43874EF5-A65F-4AD2-B958-ED88FADFBC7A}" type="pres">
      <dgm:prSet presAssocID="{D482F73C-B126-4BF6-92C6-C987C3F20DA7}" presName="child2Text" presStyleLbl="bgAcc1" presStyleIdx="1" presStyleCnt="4">
        <dgm:presLayoutVars>
          <dgm:bulletEnabled val="1"/>
        </dgm:presLayoutVars>
      </dgm:prSet>
      <dgm:spPr/>
      <dgm:t>
        <a:bodyPr/>
        <a:lstStyle/>
        <a:p>
          <a:endParaRPr lang="en-US"/>
        </a:p>
      </dgm:t>
    </dgm:pt>
    <dgm:pt modelId="{601D9C5E-BEF0-4234-AA40-5666D6BD431F}" type="pres">
      <dgm:prSet presAssocID="{D482F73C-B126-4BF6-92C6-C987C3F20DA7}" presName="child3group" presStyleCnt="0"/>
      <dgm:spPr/>
    </dgm:pt>
    <dgm:pt modelId="{62BBB7DF-E121-47D7-A82B-FE520E8C6DBA}" type="pres">
      <dgm:prSet presAssocID="{D482F73C-B126-4BF6-92C6-C987C3F20DA7}" presName="child3" presStyleLbl="bgAcc1" presStyleIdx="2" presStyleCnt="4"/>
      <dgm:spPr/>
      <dgm:t>
        <a:bodyPr/>
        <a:lstStyle/>
        <a:p>
          <a:endParaRPr lang="en-US"/>
        </a:p>
      </dgm:t>
    </dgm:pt>
    <dgm:pt modelId="{42136D51-4307-462E-87ED-A68500924256}" type="pres">
      <dgm:prSet presAssocID="{D482F73C-B126-4BF6-92C6-C987C3F20DA7}" presName="child3Text" presStyleLbl="bgAcc1" presStyleIdx="2" presStyleCnt="4">
        <dgm:presLayoutVars>
          <dgm:bulletEnabled val="1"/>
        </dgm:presLayoutVars>
      </dgm:prSet>
      <dgm:spPr/>
      <dgm:t>
        <a:bodyPr/>
        <a:lstStyle/>
        <a:p>
          <a:endParaRPr lang="en-US"/>
        </a:p>
      </dgm:t>
    </dgm:pt>
    <dgm:pt modelId="{3B17CC4B-A1E3-445B-A8E4-FBE3C46E65F9}" type="pres">
      <dgm:prSet presAssocID="{D482F73C-B126-4BF6-92C6-C987C3F20DA7}" presName="child4group" presStyleCnt="0"/>
      <dgm:spPr/>
    </dgm:pt>
    <dgm:pt modelId="{76496890-4C66-4026-A0E5-C2CC3D5482A5}" type="pres">
      <dgm:prSet presAssocID="{D482F73C-B126-4BF6-92C6-C987C3F20DA7}" presName="child4" presStyleLbl="bgAcc1" presStyleIdx="3" presStyleCnt="4"/>
      <dgm:spPr/>
      <dgm:t>
        <a:bodyPr/>
        <a:lstStyle/>
        <a:p>
          <a:endParaRPr lang="en-US"/>
        </a:p>
      </dgm:t>
    </dgm:pt>
    <dgm:pt modelId="{2D3BDF02-07B0-4D29-9AD5-432B5CF928EC}" type="pres">
      <dgm:prSet presAssocID="{D482F73C-B126-4BF6-92C6-C987C3F20DA7}" presName="child4Text" presStyleLbl="bgAcc1" presStyleIdx="3" presStyleCnt="4">
        <dgm:presLayoutVars>
          <dgm:bulletEnabled val="1"/>
        </dgm:presLayoutVars>
      </dgm:prSet>
      <dgm:spPr/>
      <dgm:t>
        <a:bodyPr/>
        <a:lstStyle/>
        <a:p>
          <a:endParaRPr lang="en-US"/>
        </a:p>
      </dgm:t>
    </dgm:pt>
    <dgm:pt modelId="{B6DDF887-A541-4706-8811-39EBF9F7F34C}" type="pres">
      <dgm:prSet presAssocID="{D482F73C-B126-4BF6-92C6-C987C3F20DA7}" presName="childPlaceholder" presStyleCnt="0"/>
      <dgm:spPr/>
    </dgm:pt>
    <dgm:pt modelId="{7A89131A-07E4-4AB4-B0A1-6BCB43C05F13}" type="pres">
      <dgm:prSet presAssocID="{D482F73C-B126-4BF6-92C6-C987C3F20DA7}" presName="circle" presStyleCnt="0"/>
      <dgm:spPr/>
    </dgm:pt>
    <dgm:pt modelId="{0CB73956-2BBC-42FA-A8EB-D2DDAC33E5CB}" type="pres">
      <dgm:prSet presAssocID="{D482F73C-B126-4BF6-92C6-C987C3F20DA7}" presName="quadrant1" presStyleLbl="node1" presStyleIdx="0" presStyleCnt="4">
        <dgm:presLayoutVars>
          <dgm:chMax val="1"/>
          <dgm:bulletEnabled val="1"/>
        </dgm:presLayoutVars>
      </dgm:prSet>
      <dgm:spPr/>
      <dgm:t>
        <a:bodyPr/>
        <a:lstStyle/>
        <a:p>
          <a:endParaRPr lang="en-US"/>
        </a:p>
      </dgm:t>
    </dgm:pt>
    <dgm:pt modelId="{1764186B-F69B-48DA-A757-1F9956DD0AC2}" type="pres">
      <dgm:prSet presAssocID="{D482F73C-B126-4BF6-92C6-C987C3F20DA7}" presName="quadrant2" presStyleLbl="node1" presStyleIdx="1" presStyleCnt="4">
        <dgm:presLayoutVars>
          <dgm:chMax val="1"/>
          <dgm:bulletEnabled val="1"/>
        </dgm:presLayoutVars>
      </dgm:prSet>
      <dgm:spPr/>
      <dgm:t>
        <a:bodyPr/>
        <a:lstStyle/>
        <a:p>
          <a:endParaRPr lang="en-US"/>
        </a:p>
      </dgm:t>
    </dgm:pt>
    <dgm:pt modelId="{783A008F-D0E1-4905-A30A-D4325E159F7B}" type="pres">
      <dgm:prSet presAssocID="{D482F73C-B126-4BF6-92C6-C987C3F20DA7}" presName="quadrant3" presStyleLbl="node1" presStyleIdx="2" presStyleCnt="4">
        <dgm:presLayoutVars>
          <dgm:chMax val="1"/>
          <dgm:bulletEnabled val="1"/>
        </dgm:presLayoutVars>
      </dgm:prSet>
      <dgm:spPr/>
      <dgm:t>
        <a:bodyPr/>
        <a:lstStyle/>
        <a:p>
          <a:endParaRPr lang="en-US"/>
        </a:p>
      </dgm:t>
    </dgm:pt>
    <dgm:pt modelId="{4DD8194B-69CB-40DB-8B84-8E22F0ED7601}" type="pres">
      <dgm:prSet presAssocID="{D482F73C-B126-4BF6-92C6-C987C3F20DA7}" presName="quadrant4" presStyleLbl="node1" presStyleIdx="3" presStyleCnt="4">
        <dgm:presLayoutVars>
          <dgm:chMax val="1"/>
          <dgm:bulletEnabled val="1"/>
        </dgm:presLayoutVars>
      </dgm:prSet>
      <dgm:spPr/>
      <dgm:t>
        <a:bodyPr/>
        <a:lstStyle/>
        <a:p>
          <a:endParaRPr lang="en-US"/>
        </a:p>
      </dgm:t>
    </dgm:pt>
    <dgm:pt modelId="{65BE50D2-B006-489C-8464-79C51BC13D04}" type="pres">
      <dgm:prSet presAssocID="{D482F73C-B126-4BF6-92C6-C987C3F20DA7}" presName="quadrantPlaceholder" presStyleCnt="0"/>
      <dgm:spPr/>
    </dgm:pt>
    <dgm:pt modelId="{02437551-9C24-47F1-8590-1F067FF7617E}" type="pres">
      <dgm:prSet presAssocID="{D482F73C-B126-4BF6-92C6-C987C3F20DA7}" presName="center1" presStyleLbl="fgShp" presStyleIdx="0" presStyleCnt="2"/>
      <dgm:spPr/>
    </dgm:pt>
    <dgm:pt modelId="{0B57A1BC-E00B-4901-A141-4ED7056752E5}" type="pres">
      <dgm:prSet presAssocID="{D482F73C-B126-4BF6-92C6-C987C3F20DA7}" presName="center2" presStyleLbl="fgShp" presStyleIdx="1" presStyleCnt="2"/>
      <dgm:spPr/>
    </dgm:pt>
  </dgm:ptLst>
  <dgm:cxnLst>
    <dgm:cxn modelId="{84D91F3E-EE31-468C-8F32-4D08167C6631}" type="presOf" srcId="{A5127F53-C81F-48F8-8D92-B83016957E04}" destId="{31B67931-5EA0-4122-9E68-B55FF13E5BAD}" srcOrd="0" destOrd="1" presId="urn:microsoft.com/office/officeart/2005/8/layout/cycle4"/>
    <dgm:cxn modelId="{6BF1D76B-170C-4266-B63F-4B53781E8088}" srcId="{94E7E1D4-D8F1-4336-8918-0278BF4CE4BA}" destId="{A77A77EE-0B33-4009-9EEB-0C666B793C7A}" srcOrd="0" destOrd="0" parTransId="{5F8E06A5-F164-4A5E-BC8E-CD4B98F96455}" sibTransId="{143C023D-D368-4A77-9F01-0C6A86B06F88}"/>
    <dgm:cxn modelId="{6DF0CD30-1304-4EB5-B81A-095B5FE2E9F5}" type="presOf" srcId="{42D4FF10-ABA5-45A6-9ACA-B676D079D9B4}" destId="{5C432159-1397-4066-B749-F69588DF6698}" srcOrd="1" destOrd="1" presId="urn:microsoft.com/office/officeart/2005/8/layout/cycle4"/>
    <dgm:cxn modelId="{0177E32E-8BBC-4B76-A2C7-BD1718E3DD08}" type="presOf" srcId="{C61A9D1E-1FDD-4F2B-A22D-A2B84EC01EB1}" destId="{1764186B-F69B-48DA-A757-1F9956DD0AC2}" srcOrd="0" destOrd="0" presId="urn:microsoft.com/office/officeart/2005/8/layout/cycle4"/>
    <dgm:cxn modelId="{BF60D8DE-FB59-4FBF-9276-6DA17D9AE559}" type="presOf" srcId="{3F86D396-81E8-4F25-9BC7-A811A897930D}" destId="{00EEEE74-5917-4ED2-882A-7C373388FBA6}" srcOrd="0" destOrd="0" presId="urn:microsoft.com/office/officeart/2005/8/layout/cycle4"/>
    <dgm:cxn modelId="{7B28B13B-3662-4DDE-B0DD-2589C100FF63}" type="presOf" srcId="{EC55E209-4678-4066-84B6-1CCD95E3EF8A}" destId="{00EEEE74-5917-4ED2-882A-7C373388FBA6}" srcOrd="0" destOrd="2" presId="urn:microsoft.com/office/officeart/2005/8/layout/cycle4"/>
    <dgm:cxn modelId="{6A134D17-82BF-4EC2-8FF1-6D6D4AEAC326}" srcId="{94E7E1D4-D8F1-4336-8918-0278BF4CE4BA}" destId="{C24ADEB7-0A6E-4171-B170-172392E800A1}" srcOrd="1" destOrd="0" parTransId="{BB05FF89-59DD-4602-81F9-9706204DE23C}" sibTransId="{D62ABE1A-12E9-41E4-B502-23247447DEEB}"/>
    <dgm:cxn modelId="{A97F74D5-4A3F-411C-9187-4131BAD9C211}" type="presOf" srcId="{936F1C44-99F2-44F2-9C64-2CF9D789EA9F}" destId="{4DD8194B-69CB-40DB-8B84-8E22F0ED7601}" srcOrd="0" destOrd="0" presId="urn:microsoft.com/office/officeart/2005/8/layout/cycle4"/>
    <dgm:cxn modelId="{34AF2217-A4FD-4691-9678-A1503135D737}" type="presOf" srcId="{EC55E209-4678-4066-84B6-1CCD95E3EF8A}" destId="{5C432159-1397-4066-B749-F69588DF6698}" srcOrd="1" destOrd="2" presId="urn:microsoft.com/office/officeart/2005/8/layout/cycle4"/>
    <dgm:cxn modelId="{417FBF70-9D66-4A4B-8C07-D27C18B135B4}" srcId="{E50A2BC7-859D-4BED-BF28-B9ADB430E3CC}" destId="{3F86D396-81E8-4F25-9BC7-A811A897930D}" srcOrd="0" destOrd="0" parTransId="{3F9F8159-3128-400E-8D0C-808D41792F8C}" sibTransId="{6BAC0DA5-B243-4FD7-94F4-23F6024DB9FB}"/>
    <dgm:cxn modelId="{C4B62A6C-5A35-40E9-BF13-6C9FFF7FEE98}" srcId="{D482F73C-B126-4BF6-92C6-C987C3F20DA7}" destId="{C61A9D1E-1FDD-4F2B-A22D-A2B84EC01EB1}" srcOrd="1" destOrd="0" parTransId="{7E866F1C-669D-4498-A544-B0EBF725EA2D}" sibTransId="{DFECADAD-4425-44BB-822C-99F27200F162}"/>
    <dgm:cxn modelId="{884E5A84-D517-4F21-A54F-6033560F49AF}" type="presOf" srcId="{433AA1B9-40C7-4FF2-97FA-2CBD56E74069}" destId="{62BBB7DF-E121-47D7-A82B-FE520E8C6DBA}" srcOrd="0" destOrd="2" presId="urn:microsoft.com/office/officeart/2005/8/layout/cycle4"/>
    <dgm:cxn modelId="{CA7B2327-CADD-48AB-99B9-6EF3FC96F09D}" srcId="{D482F73C-B126-4BF6-92C6-C987C3F20DA7}" destId="{94E7E1D4-D8F1-4336-8918-0278BF4CE4BA}" srcOrd="2" destOrd="0" parTransId="{3352C09B-0C36-4810-AD10-439E45DFBDDE}" sibTransId="{BD6945FC-321E-488F-8C5A-268CB69AE4B7}"/>
    <dgm:cxn modelId="{D3DDCA89-51AC-4BFA-93F6-2B8713447116}" type="presOf" srcId="{3F86D396-81E8-4F25-9BC7-A811A897930D}" destId="{5C432159-1397-4066-B749-F69588DF6698}" srcOrd="1" destOrd="0" presId="urn:microsoft.com/office/officeart/2005/8/layout/cycle4"/>
    <dgm:cxn modelId="{8EB2AEC2-AA24-4DC7-AE92-707B1440E3E5}" type="presOf" srcId="{EB8484F5-D0B1-407D-B203-F87FC08B288C}" destId="{2D3BDF02-07B0-4D29-9AD5-432B5CF928EC}" srcOrd="1" destOrd="0" presId="urn:microsoft.com/office/officeart/2005/8/layout/cycle4"/>
    <dgm:cxn modelId="{C6B5540F-5CC7-4DFF-A7D1-F2F84C6A026A}" type="presOf" srcId="{D482F73C-B126-4BF6-92C6-C987C3F20DA7}" destId="{0CDC7CD3-620B-4A84-ACFB-8B9EFDE2DC6A}" srcOrd="0" destOrd="0" presId="urn:microsoft.com/office/officeart/2005/8/layout/cycle4"/>
    <dgm:cxn modelId="{EF90B872-2599-4CF3-8296-42F37C50CC21}" srcId="{C61A9D1E-1FDD-4F2B-A22D-A2B84EC01EB1}" destId="{A5127F53-C81F-48F8-8D92-B83016957E04}" srcOrd="1" destOrd="0" parTransId="{D5E176FC-CBCD-41D5-8CE4-8313E41ED43C}" sibTransId="{495EECD6-880F-48C9-A559-3D76540BDAD8}"/>
    <dgm:cxn modelId="{0DA06C50-2D99-4D60-B6FE-43A9085E0055}" type="presOf" srcId="{42D4FF10-ABA5-45A6-9ACA-B676D079D9B4}" destId="{00EEEE74-5917-4ED2-882A-7C373388FBA6}" srcOrd="0" destOrd="1" presId="urn:microsoft.com/office/officeart/2005/8/layout/cycle4"/>
    <dgm:cxn modelId="{2DDE1C80-B332-4145-8EBD-427157FF9DC7}" type="presOf" srcId="{A5127F53-C81F-48F8-8D92-B83016957E04}" destId="{43874EF5-A65F-4AD2-B958-ED88FADFBC7A}" srcOrd="1" destOrd="1" presId="urn:microsoft.com/office/officeart/2005/8/layout/cycle4"/>
    <dgm:cxn modelId="{547938FE-5A9B-491E-80F9-3C382C610AE1}" type="presOf" srcId="{07FD110E-8E2C-4352-B07D-9A94B7F9187A}" destId="{43874EF5-A65F-4AD2-B958-ED88FADFBC7A}" srcOrd="1" destOrd="2" presId="urn:microsoft.com/office/officeart/2005/8/layout/cycle4"/>
    <dgm:cxn modelId="{DE7C9DEC-C1C5-4C8C-A93C-7089BC2238CA}" type="presOf" srcId="{A77A77EE-0B33-4009-9EEB-0C666B793C7A}" destId="{62BBB7DF-E121-47D7-A82B-FE520E8C6DBA}" srcOrd="0" destOrd="0" presId="urn:microsoft.com/office/officeart/2005/8/layout/cycle4"/>
    <dgm:cxn modelId="{B5A8D502-0070-412C-AF9A-4809750FC7D2}" type="presOf" srcId="{433AA1B9-40C7-4FF2-97FA-2CBD56E74069}" destId="{42136D51-4307-462E-87ED-A68500924256}" srcOrd="1" destOrd="2" presId="urn:microsoft.com/office/officeart/2005/8/layout/cycle4"/>
    <dgm:cxn modelId="{24EAEB0A-D078-40D0-B006-EA4484CC2597}" srcId="{D482F73C-B126-4BF6-92C6-C987C3F20DA7}" destId="{936F1C44-99F2-44F2-9C64-2CF9D789EA9F}" srcOrd="3" destOrd="0" parTransId="{6B4BEBB8-1329-4E54-AC79-40B2B72974EC}" sibTransId="{9625C061-9014-44AE-A317-2B12A5461734}"/>
    <dgm:cxn modelId="{211E1FF9-BE4C-4D1D-9C37-6B502FC506FB}" type="presOf" srcId="{E50A2BC7-859D-4BED-BF28-B9ADB430E3CC}" destId="{0CB73956-2BBC-42FA-A8EB-D2DDAC33E5CB}" srcOrd="0" destOrd="0" presId="urn:microsoft.com/office/officeart/2005/8/layout/cycle4"/>
    <dgm:cxn modelId="{0D0D6139-A18C-4063-85DC-3961294F82FB}" srcId="{936F1C44-99F2-44F2-9C64-2CF9D789EA9F}" destId="{EB8484F5-D0B1-407D-B203-F87FC08B288C}" srcOrd="0" destOrd="0" parTransId="{822F016F-E7AB-425F-AB9B-C2D95B27EAB4}" sibTransId="{1C424716-7E1D-42C9-9C92-DB828A348382}"/>
    <dgm:cxn modelId="{6D94EBB3-D303-45BF-82C8-DEF325548E34}" type="presOf" srcId="{585CF9D1-3BB0-49A5-A6B6-EED84688113B}" destId="{43874EF5-A65F-4AD2-B958-ED88FADFBC7A}" srcOrd="1" destOrd="0" presId="urn:microsoft.com/office/officeart/2005/8/layout/cycle4"/>
    <dgm:cxn modelId="{90F91D8B-F67C-4A95-8335-AA12C9C1B59A}" srcId="{D482F73C-B126-4BF6-92C6-C987C3F20DA7}" destId="{E50A2BC7-859D-4BED-BF28-B9ADB430E3CC}" srcOrd="0" destOrd="0" parTransId="{7ECF4CAB-22C1-4CB3-BFDA-93C019421B44}" sibTransId="{B684E65D-FA47-4C31-A509-A0CDC116D846}"/>
    <dgm:cxn modelId="{1CB671AD-D163-4E44-B164-93FC588B1FEA}" type="presOf" srcId="{C24ADEB7-0A6E-4171-B170-172392E800A1}" destId="{42136D51-4307-462E-87ED-A68500924256}" srcOrd="1" destOrd="1" presId="urn:microsoft.com/office/officeart/2005/8/layout/cycle4"/>
    <dgm:cxn modelId="{DA94C8FD-512A-48ED-A2E8-F054354DABCE}" type="presOf" srcId="{94E7E1D4-D8F1-4336-8918-0278BF4CE4BA}" destId="{783A008F-D0E1-4905-A30A-D4325E159F7B}" srcOrd="0" destOrd="0" presId="urn:microsoft.com/office/officeart/2005/8/layout/cycle4"/>
    <dgm:cxn modelId="{B48AAD2F-95E0-4B50-84F5-6C058B43FC25}" type="presOf" srcId="{EB8484F5-D0B1-407D-B203-F87FC08B288C}" destId="{76496890-4C66-4026-A0E5-C2CC3D5482A5}" srcOrd="0" destOrd="0" presId="urn:microsoft.com/office/officeart/2005/8/layout/cycle4"/>
    <dgm:cxn modelId="{6B158099-E723-4C9F-9787-2B458064419A}" srcId="{94E7E1D4-D8F1-4336-8918-0278BF4CE4BA}" destId="{433AA1B9-40C7-4FF2-97FA-2CBD56E74069}" srcOrd="2" destOrd="0" parTransId="{F100B1D1-C0CE-4695-97F5-621A24865388}" sibTransId="{AF99265A-3B68-48F3-88C5-B587FFE9D465}"/>
    <dgm:cxn modelId="{F3C48D06-D06A-4F3C-84E5-2CF057E2C8FE}" type="presOf" srcId="{07FD110E-8E2C-4352-B07D-9A94B7F9187A}" destId="{31B67931-5EA0-4122-9E68-B55FF13E5BAD}" srcOrd="0" destOrd="2" presId="urn:microsoft.com/office/officeart/2005/8/layout/cycle4"/>
    <dgm:cxn modelId="{F5E5B34D-1462-4646-A3B5-709D80FF31E6}" srcId="{C61A9D1E-1FDD-4F2B-A22D-A2B84EC01EB1}" destId="{07FD110E-8E2C-4352-B07D-9A94B7F9187A}" srcOrd="2" destOrd="0" parTransId="{FB35079C-183E-4C82-9335-9491AE17C461}" sibTransId="{2314FBA6-FF79-4944-9ADE-55A4BDF9E48B}"/>
    <dgm:cxn modelId="{F0EC2062-2722-46C0-AD83-FF9264882211}" type="presOf" srcId="{585CF9D1-3BB0-49A5-A6B6-EED84688113B}" destId="{31B67931-5EA0-4122-9E68-B55FF13E5BAD}" srcOrd="0" destOrd="0" presId="urn:microsoft.com/office/officeart/2005/8/layout/cycle4"/>
    <dgm:cxn modelId="{872C87A1-60B4-4825-B84F-22BAAC21990B}" type="presOf" srcId="{C24ADEB7-0A6E-4171-B170-172392E800A1}" destId="{62BBB7DF-E121-47D7-A82B-FE520E8C6DBA}" srcOrd="0" destOrd="1" presId="urn:microsoft.com/office/officeart/2005/8/layout/cycle4"/>
    <dgm:cxn modelId="{B49E41E6-BAFA-43BD-AC63-9FA185394717}" srcId="{E50A2BC7-859D-4BED-BF28-B9ADB430E3CC}" destId="{EC55E209-4678-4066-84B6-1CCD95E3EF8A}" srcOrd="2" destOrd="0" parTransId="{6C13D57E-D9C7-4E8F-AE5D-0B67DBFFE066}" sibTransId="{365B885A-6325-42CB-8CD7-B8BF395C4D8A}"/>
    <dgm:cxn modelId="{3EA10DF7-7154-4757-9307-51B0183F8A3E}" srcId="{E50A2BC7-859D-4BED-BF28-B9ADB430E3CC}" destId="{42D4FF10-ABA5-45A6-9ACA-B676D079D9B4}" srcOrd="1" destOrd="0" parTransId="{E8330309-4E20-49CA-AC34-085DA34303F0}" sibTransId="{CED0C8A8-2FF4-4DC6-A5E2-360950263B6F}"/>
    <dgm:cxn modelId="{D880E304-D697-40F2-A92B-C3059C2A43EB}" srcId="{C61A9D1E-1FDD-4F2B-A22D-A2B84EC01EB1}" destId="{585CF9D1-3BB0-49A5-A6B6-EED84688113B}" srcOrd="0" destOrd="0" parTransId="{6D09D2A5-F7CA-4594-959A-D9E1439D300B}" sibTransId="{98B2A513-1CCD-4CC5-A73C-0FC7F3736C89}"/>
    <dgm:cxn modelId="{DEC29C08-A25B-46DF-880F-F83E978DFA1A}" type="presOf" srcId="{A77A77EE-0B33-4009-9EEB-0C666B793C7A}" destId="{42136D51-4307-462E-87ED-A68500924256}" srcOrd="1" destOrd="0" presId="urn:microsoft.com/office/officeart/2005/8/layout/cycle4"/>
    <dgm:cxn modelId="{85052C06-1324-4309-A6C2-A389A0866DA7}" type="presParOf" srcId="{0CDC7CD3-620B-4A84-ACFB-8B9EFDE2DC6A}" destId="{A69A204F-1803-43E3-B7AA-455029B39B72}" srcOrd="0" destOrd="0" presId="urn:microsoft.com/office/officeart/2005/8/layout/cycle4"/>
    <dgm:cxn modelId="{2F09BD20-1448-481E-8A95-ED78DBB3F9CB}" type="presParOf" srcId="{A69A204F-1803-43E3-B7AA-455029B39B72}" destId="{323A6307-99EB-4538-93DB-49D2DDAF8C66}" srcOrd="0" destOrd="0" presId="urn:microsoft.com/office/officeart/2005/8/layout/cycle4"/>
    <dgm:cxn modelId="{BB6BAAAE-0D55-47E2-9A95-D66A0BD07A0B}" type="presParOf" srcId="{323A6307-99EB-4538-93DB-49D2DDAF8C66}" destId="{00EEEE74-5917-4ED2-882A-7C373388FBA6}" srcOrd="0" destOrd="0" presId="urn:microsoft.com/office/officeart/2005/8/layout/cycle4"/>
    <dgm:cxn modelId="{A357238F-C0AD-4AC3-A0AD-859EC3D20F66}" type="presParOf" srcId="{323A6307-99EB-4538-93DB-49D2DDAF8C66}" destId="{5C432159-1397-4066-B749-F69588DF6698}" srcOrd="1" destOrd="0" presId="urn:microsoft.com/office/officeart/2005/8/layout/cycle4"/>
    <dgm:cxn modelId="{6589CFF0-DDF2-46CE-8085-D90F719192DD}" type="presParOf" srcId="{A69A204F-1803-43E3-B7AA-455029B39B72}" destId="{9884F9D2-9BD5-49B7-8233-323D04D3B034}" srcOrd="1" destOrd="0" presId="urn:microsoft.com/office/officeart/2005/8/layout/cycle4"/>
    <dgm:cxn modelId="{9C81885D-A449-4105-9EA3-00C57C69B7AF}" type="presParOf" srcId="{9884F9D2-9BD5-49B7-8233-323D04D3B034}" destId="{31B67931-5EA0-4122-9E68-B55FF13E5BAD}" srcOrd="0" destOrd="0" presId="urn:microsoft.com/office/officeart/2005/8/layout/cycle4"/>
    <dgm:cxn modelId="{90C2317A-D05E-40B2-8147-5463610E885B}" type="presParOf" srcId="{9884F9D2-9BD5-49B7-8233-323D04D3B034}" destId="{43874EF5-A65F-4AD2-B958-ED88FADFBC7A}" srcOrd="1" destOrd="0" presId="urn:microsoft.com/office/officeart/2005/8/layout/cycle4"/>
    <dgm:cxn modelId="{6D78034E-EBA6-4341-A0D8-183CE1D2E735}" type="presParOf" srcId="{A69A204F-1803-43E3-B7AA-455029B39B72}" destId="{601D9C5E-BEF0-4234-AA40-5666D6BD431F}" srcOrd="2" destOrd="0" presId="urn:microsoft.com/office/officeart/2005/8/layout/cycle4"/>
    <dgm:cxn modelId="{184CA570-1653-4748-802A-2E3067ED2DB7}" type="presParOf" srcId="{601D9C5E-BEF0-4234-AA40-5666D6BD431F}" destId="{62BBB7DF-E121-47D7-A82B-FE520E8C6DBA}" srcOrd="0" destOrd="0" presId="urn:microsoft.com/office/officeart/2005/8/layout/cycle4"/>
    <dgm:cxn modelId="{4C7FFFA9-78F8-4108-B96F-4CBBFECC920F}" type="presParOf" srcId="{601D9C5E-BEF0-4234-AA40-5666D6BD431F}" destId="{42136D51-4307-462E-87ED-A68500924256}" srcOrd="1" destOrd="0" presId="urn:microsoft.com/office/officeart/2005/8/layout/cycle4"/>
    <dgm:cxn modelId="{677C4401-A5CF-4B41-89A9-D75BF14B1F52}" type="presParOf" srcId="{A69A204F-1803-43E3-B7AA-455029B39B72}" destId="{3B17CC4B-A1E3-445B-A8E4-FBE3C46E65F9}" srcOrd="3" destOrd="0" presId="urn:microsoft.com/office/officeart/2005/8/layout/cycle4"/>
    <dgm:cxn modelId="{BA506CCA-D2C4-48D3-BB48-849F36F1130C}" type="presParOf" srcId="{3B17CC4B-A1E3-445B-A8E4-FBE3C46E65F9}" destId="{76496890-4C66-4026-A0E5-C2CC3D5482A5}" srcOrd="0" destOrd="0" presId="urn:microsoft.com/office/officeart/2005/8/layout/cycle4"/>
    <dgm:cxn modelId="{B04213BE-153C-4782-B7F8-4C3535D4A26C}" type="presParOf" srcId="{3B17CC4B-A1E3-445B-A8E4-FBE3C46E65F9}" destId="{2D3BDF02-07B0-4D29-9AD5-432B5CF928EC}" srcOrd="1" destOrd="0" presId="urn:microsoft.com/office/officeart/2005/8/layout/cycle4"/>
    <dgm:cxn modelId="{0AD811CB-78C5-4A95-BDB2-3F870E553C26}" type="presParOf" srcId="{A69A204F-1803-43E3-B7AA-455029B39B72}" destId="{B6DDF887-A541-4706-8811-39EBF9F7F34C}" srcOrd="4" destOrd="0" presId="urn:microsoft.com/office/officeart/2005/8/layout/cycle4"/>
    <dgm:cxn modelId="{F5BC7B35-C9E3-44F4-94B8-09CF0A6D94EA}" type="presParOf" srcId="{0CDC7CD3-620B-4A84-ACFB-8B9EFDE2DC6A}" destId="{7A89131A-07E4-4AB4-B0A1-6BCB43C05F13}" srcOrd="1" destOrd="0" presId="urn:microsoft.com/office/officeart/2005/8/layout/cycle4"/>
    <dgm:cxn modelId="{DF437E15-ABDC-4E74-953A-D50B22C9237E}" type="presParOf" srcId="{7A89131A-07E4-4AB4-B0A1-6BCB43C05F13}" destId="{0CB73956-2BBC-42FA-A8EB-D2DDAC33E5CB}" srcOrd="0" destOrd="0" presId="urn:microsoft.com/office/officeart/2005/8/layout/cycle4"/>
    <dgm:cxn modelId="{741B91BF-5717-4052-AF62-D4B388948814}" type="presParOf" srcId="{7A89131A-07E4-4AB4-B0A1-6BCB43C05F13}" destId="{1764186B-F69B-48DA-A757-1F9956DD0AC2}" srcOrd="1" destOrd="0" presId="urn:microsoft.com/office/officeart/2005/8/layout/cycle4"/>
    <dgm:cxn modelId="{55ECB28A-CDDD-467A-9100-D54A050FC01F}" type="presParOf" srcId="{7A89131A-07E4-4AB4-B0A1-6BCB43C05F13}" destId="{783A008F-D0E1-4905-A30A-D4325E159F7B}" srcOrd="2" destOrd="0" presId="urn:microsoft.com/office/officeart/2005/8/layout/cycle4"/>
    <dgm:cxn modelId="{E6430938-7D56-4919-A6F3-065BA1A26929}" type="presParOf" srcId="{7A89131A-07E4-4AB4-B0A1-6BCB43C05F13}" destId="{4DD8194B-69CB-40DB-8B84-8E22F0ED7601}" srcOrd="3" destOrd="0" presId="urn:microsoft.com/office/officeart/2005/8/layout/cycle4"/>
    <dgm:cxn modelId="{22851648-C97F-4E1D-820E-12686F0F9C78}" type="presParOf" srcId="{7A89131A-07E4-4AB4-B0A1-6BCB43C05F13}" destId="{65BE50D2-B006-489C-8464-79C51BC13D04}" srcOrd="4" destOrd="0" presId="urn:microsoft.com/office/officeart/2005/8/layout/cycle4"/>
    <dgm:cxn modelId="{3E10535A-1217-4B65-8D4F-505811FC0B8E}" type="presParOf" srcId="{0CDC7CD3-620B-4A84-ACFB-8B9EFDE2DC6A}" destId="{02437551-9C24-47F1-8590-1F067FF7617E}" srcOrd="2" destOrd="0" presId="urn:microsoft.com/office/officeart/2005/8/layout/cycle4"/>
    <dgm:cxn modelId="{D3C86466-7E71-4B8C-BB13-B16FD88B1620}" type="presParOf" srcId="{0CDC7CD3-620B-4A84-ACFB-8B9EFDE2DC6A}" destId="{0B57A1BC-E00B-4901-A141-4ED7056752E5}"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BA2662-C6D5-4C28-8ABC-1CDB62FB11F4}" type="datetimeFigureOut">
              <a:rPr lang="en-US"/>
              <a:pPr>
                <a:defRPr/>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EA62BB-76F4-4F60-82E2-1C2B3876A15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C310A-469B-4CE0-BA8A-D1D4BFCDDA8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20108B2-E219-49B0-9A24-A31C37C4500A}" type="slidenum">
              <a:rPr lang="en-US" smtClean="0"/>
              <a:pPr/>
              <a:t>10</a:t>
            </a:fld>
            <a:endParaRPr lang="en-US" smtClean="0"/>
          </a:p>
        </p:txBody>
      </p:sp>
      <p:sp>
        <p:nvSpPr>
          <p:cNvPr id="3072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EED6A-4557-4EDB-BE63-3F89C5CE99F9}"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D293A-0234-4AB4-80E7-F11F2E6E8CA7}"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D293A-0234-4AB4-80E7-F11F2E6E8CA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D293A-0234-4AB4-80E7-F11F2E6E8CA7}"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D293A-0234-4AB4-80E7-F11F2E6E8CA7}"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5/29/2007 1:01 PM</a:t>
            </a:fld>
            <a:endParaRPr lang="en-US"/>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948F0-7E77-40A3-99F7-4535D9F371D1}"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DB0C7-1980-4776-B012-43AA9F7A2A7A}"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008AD-F1B4-4ED3-91C4-A08F837A8474}"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1F5B7-E999-40F6-BE36-2323C1C001E9}"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BFCAE7-DA81-4886-A61A-ABADC84A1AA1}"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3FF6B7-D3CF-4EDC-968B-F7CC76593BC8}"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5/29/2007 1:01 PM</a:t>
            </a:fld>
            <a:endParaRPr lang="en-US"/>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fontAlgn="auto">
              <a:spcBef>
                <a:spcPts val="0"/>
              </a:spcBef>
              <a:spcAft>
                <a:spcPts val="0"/>
              </a:spcAft>
              <a:buFontTx/>
              <a:buAutoNum type="arabicPeriod"/>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AD39D-8FBB-45B7-9A51-446EA5D16755}"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1:01 PM</a:t>
            </a:fld>
            <a:endParaRPr lang="en-US"/>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1:01 PM</a:t>
            </a:fld>
            <a:endParaRPr lang="en-US"/>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B973B-C326-4273-823C-806B461019E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B973B-C326-4273-823C-806B461019E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008AD-F1B4-4ED3-91C4-A08F837A847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78C011-2911-4F42-BE3D-44F5FDA1458A}"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61" r:id="rId12"/>
    <p:sldLayoutId id="2147483862"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1.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Data" Target="../diagrams/data1.xml"/><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diagramColors" Target="../diagrams/colors9.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7.pn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rally"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mailto:rally@microsoft.com" TargetMode="External"/><Relationship Id="rId5" Type="http://schemas.openxmlformats.org/officeDocument/2006/relationships/hyperlink" Target="http://www.microsoft.com/whdc/rally/rallykit.mspx" TargetMode="External"/><Relationship Id="rId4" Type="http://schemas.openxmlformats.org/officeDocument/2006/relationships/hyperlink" Target="http://www.microsoft.com/whdc/rally/rallyspecs.m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Rally Overview And Implementations</a:t>
            </a:r>
            <a:endParaRPr lang="en-US" dirty="0"/>
          </a:p>
        </p:txBody>
      </p:sp>
      <p:sp>
        <p:nvSpPr>
          <p:cNvPr id="3" name="Subtitle 2"/>
          <p:cNvSpPr>
            <a:spLocks noGrp="1"/>
          </p:cNvSpPr>
          <p:nvPr>
            <p:ph type="subTitle" idx="1"/>
          </p:nvPr>
        </p:nvSpPr>
        <p:spPr>
          <a:xfrm>
            <a:off x="727605" y="4334074"/>
            <a:ext cx="7692761" cy="1371145"/>
          </a:xfrm>
        </p:spPr>
        <p:txBody>
          <a:bodyPr/>
          <a:lstStyle/>
          <a:p>
            <a:r>
              <a:rPr lang="en-US" dirty="0" smtClean="0"/>
              <a:t>Jim Barber</a:t>
            </a:r>
          </a:p>
          <a:p>
            <a:r>
              <a:rPr lang="en-US" dirty="0" smtClean="0"/>
              <a:t>Sr. Program Manager </a:t>
            </a:r>
          </a:p>
          <a:p>
            <a:r>
              <a:rPr lang="en-US" dirty="0" smtClean="0"/>
              <a:t>Windows Rally</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bwMode="auto">
          <a:xfrm>
            <a:off x="382588" y="3184451"/>
            <a:ext cx="8378825" cy="141944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382588" y="4970721"/>
            <a:ext cx="8378825" cy="141944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382588" y="1412875"/>
            <a:ext cx="8378825" cy="141944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8354" name="Rectangle 2"/>
          <p:cNvSpPr>
            <a:spLocks noGrp="1" noChangeArrowheads="1"/>
          </p:cNvSpPr>
          <p:nvPr>
            <p:ph type="title"/>
          </p:nvPr>
        </p:nvSpPr>
        <p:spPr/>
        <p:txBody>
          <a:bodyPr/>
          <a:lstStyle/>
          <a:p>
            <a:pPr lvl="0"/>
            <a:r>
              <a:rPr lang="en-US" smtClean="0"/>
              <a:t>Windows Rally Tenets</a:t>
            </a:r>
          </a:p>
        </p:txBody>
      </p:sp>
      <p:sp>
        <p:nvSpPr>
          <p:cNvPr id="228358" name="Rectangle 6"/>
          <p:cNvSpPr>
            <a:spLocks noChangeArrowheads="1"/>
          </p:cNvSpPr>
          <p:nvPr/>
        </p:nvSpPr>
        <p:spPr bwMode="auto">
          <a:xfrm>
            <a:off x="671512" y="1517535"/>
            <a:ext cx="6569945" cy="1043352"/>
          </a:xfrm>
          <a:prstGeom prst="rect">
            <a:avLst/>
          </a:prstGeom>
          <a:noFill/>
          <a:ln w="9525" algn="ctr">
            <a:noFill/>
            <a:miter lim="800000"/>
            <a:headEnd/>
            <a:tailEnd/>
          </a:ln>
          <a:effectLst/>
        </p:spPr>
        <p:txBody>
          <a:bodyPr wrap="square" lIns="82283" tIns="41143" rIns="82283" bIns="41143">
            <a:spAutoFit/>
          </a:bodyPr>
          <a:lstStyle/>
          <a:p>
            <a:pPr marL="280977" indent="-280977" defTabSz="822292">
              <a:lnSpc>
                <a:spcPct val="80000"/>
              </a:lnSpc>
              <a:spcBef>
                <a:spcPct val="20000"/>
              </a:spcBef>
              <a:buClr>
                <a:schemeClr val="tx2"/>
              </a:buClr>
              <a:buSzPct val="85000"/>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Effortless</a:t>
            </a:r>
            <a:endParaRPr lang="en-US" sz="2800" dirty="0">
              <a:solidFill>
                <a:schemeClr val="bg2"/>
              </a:solidFill>
              <a:latin typeface="+mn-lt"/>
            </a:endParaRPr>
          </a:p>
          <a:p>
            <a:pPr marL="280977" indent="-280977" defTabSz="822292">
              <a:lnSpc>
                <a:spcPct val="80000"/>
              </a:lnSpc>
              <a:spcBef>
                <a:spcPct val="20000"/>
              </a:spcBef>
              <a:buClr>
                <a:schemeClr val="tx2"/>
              </a:buClr>
              <a:buSzPct val="85000"/>
              <a:buBlip>
                <a:blip r:embed="rId3"/>
              </a:buBlip>
              <a:defRPr/>
            </a:pPr>
            <a:r>
              <a:rPr lang="en-US" sz="2000" dirty="0">
                <a:solidFill>
                  <a:schemeClr val="bg2"/>
                </a:solidFill>
                <a:latin typeface="+mn-lt"/>
              </a:rPr>
              <a:t>Device setup </a:t>
            </a:r>
            <a:r>
              <a:rPr lang="en-US" sz="2000" dirty="0" smtClean="0">
                <a:solidFill>
                  <a:schemeClr val="bg2"/>
                </a:solidFill>
                <a:latin typeface="+mn-lt"/>
              </a:rPr>
              <a:t>becomes intuitive and consistent</a:t>
            </a:r>
            <a:endParaRPr lang="en-US" sz="2000" dirty="0">
              <a:solidFill>
                <a:schemeClr val="bg2"/>
              </a:solidFill>
              <a:latin typeface="+mn-lt"/>
            </a:endParaRPr>
          </a:p>
          <a:p>
            <a:pPr marL="280977" indent="-280977" defTabSz="822292">
              <a:lnSpc>
                <a:spcPct val="80000"/>
              </a:lnSpc>
              <a:spcBef>
                <a:spcPct val="20000"/>
              </a:spcBef>
              <a:buClr>
                <a:schemeClr val="tx2"/>
              </a:buClr>
              <a:buSzPct val="85000"/>
              <a:buBlip>
                <a:blip r:embed="rId3"/>
              </a:buBlip>
              <a:defRPr/>
            </a:pPr>
            <a:r>
              <a:rPr lang="en-US" sz="2000" dirty="0" smtClean="0">
                <a:solidFill>
                  <a:schemeClr val="bg2"/>
                </a:solidFill>
                <a:latin typeface="+mn-lt"/>
              </a:rPr>
              <a:t>Connectivity problems become easier to solve</a:t>
            </a:r>
            <a:endParaRPr lang="en-US" sz="2000" dirty="0">
              <a:solidFill>
                <a:schemeClr val="bg2"/>
              </a:solidFill>
              <a:latin typeface="+mn-lt"/>
            </a:endParaRPr>
          </a:p>
        </p:txBody>
      </p:sp>
      <p:sp>
        <p:nvSpPr>
          <p:cNvPr id="228359" name="Rectangle 7"/>
          <p:cNvSpPr>
            <a:spLocks noChangeArrowheads="1"/>
          </p:cNvSpPr>
          <p:nvPr/>
        </p:nvSpPr>
        <p:spPr bwMode="auto">
          <a:xfrm>
            <a:off x="1971675" y="3401897"/>
            <a:ext cx="6726238" cy="1043352"/>
          </a:xfrm>
          <a:prstGeom prst="rect">
            <a:avLst/>
          </a:prstGeom>
          <a:noFill/>
          <a:ln w="9525" algn="ctr">
            <a:noFill/>
            <a:miter lim="800000"/>
            <a:headEnd/>
            <a:tailEnd/>
          </a:ln>
          <a:effectLst/>
        </p:spPr>
        <p:txBody>
          <a:bodyPr lIns="82283" tIns="41143" rIns="82283" bIns="41143">
            <a:spAutoFit/>
          </a:bodyPr>
          <a:lstStyle/>
          <a:p>
            <a:pPr marL="280977" indent="-280977" defTabSz="822292">
              <a:lnSpc>
                <a:spcPct val="80000"/>
              </a:lnSpc>
              <a:spcBef>
                <a:spcPct val="20000"/>
              </a:spcBef>
              <a:buClr>
                <a:schemeClr val="tx2"/>
              </a:buClr>
              <a:buSzPct val="85000"/>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Secure</a:t>
            </a:r>
          </a:p>
          <a:p>
            <a:pPr marL="280977" indent="-280977" defTabSz="822292">
              <a:lnSpc>
                <a:spcPct val="80000"/>
              </a:lnSpc>
              <a:spcBef>
                <a:spcPct val="20000"/>
              </a:spcBef>
              <a:buClr>
                <a:schemeClr val="tx2"/>
              </a:buClr>
              <a:buSzPct val="85000"/>
              <a:buBlip>
                <a:blip r:embed="rId3"/>
              </a:buBlip>
              <a:defRPr/>
            </a:pPr>
            <a:r>
              <a:rPr lang="en-US" sz="2000" dirty="0" smtClean="0">
                <a:solidFill>
                  <a:schemeClr val="bg2"/>
                </a:solidFill>
                <a:latin typeface="+mn-lt"/>
              </a:rPr>
              <a:t>Simple device configuration onto secure networks</a:t>
            </a:r>
            <a:endParaRPr lang="en-US" sz="2000" dirty="0">
              <a:solidFill>
                <a:schemeClr val="bg2"/>
              </a:solidFill>
              <a:latin typeface="+mn-lt"/>
            </a:endParaRPr>
          </a:p>
          <a:p>
            <a:pPr marL="280977" indent="-280977" defTabSz="822292">
              <a:lnSpc>
                <a:spcPct val="80000"/>
              </a:lnSpc>
              <a:spcBef>
                <a:spcPct val="20000"/>
              </a:spcBef>
              <a:buClr>
                <a:schemeClr val="tx2"/>
              </a:buClr>
              <a:buSzPct val="85000"/>
              <a:buBlip>
                <a:blip r:embed="rId3"/>
              </a:buBlip>
              <a:defRPr/>
            </a:pPr>
            <a:r>
              <a:rPr lang="en-US" sz="2000" dirty="0" smtClean="0">
                <a:solidFill>
                  <a:schemeClr val="bg2"/>
                </a:solidFill>
                <a:latin typeface="+mn-lt"/>
              </a:rPr>
              <a:t>Secure access and</a:t>
            </a:r>
            <a:r>
              <a:rPr lang="en-US" dirty="0" smtClean="0">
                <a:solidFill>
                  <a:schemeClr val="bg2"/>
                </a:solidFill>
                <a:latin typeface="+mn-lt"/>
              </a:rPr>
              <a:t> </a:t>
            </a:r>
            <a:r>
              <a:rPr lang="en-US" sz="2000" dirty="0" smtClean="0">
                <a:solidFill>
                  <a:schemeClr val="bg2"/>
                </a:solidFill>
                <a:latin typeface="+mn-lt"/>
              </a:rPr>
              <a:t>control</a:t>
            </a:r>
            <a:endParaRPr lang="en-US" sz="2000" dirty="0">
              <a:solidFill>
                <a:schemeClr val="bg2"/>
              </a:solidFill>
              <a:latin typeface="+mn-lt"/>
            </a:endParaRPr>
          </a:p>
        </p:txBody>
      </p:sp>
      <p:sp>
        <p:nvSpPr>
          <p:cNvPr id="228360" name="Rectangle 8"/>
          <p:cNvSpPr>
            <a:spLocks noChangeArrowheads="1"/>
          </p:cNvSpPr>
          <p:nvPr/>
        </p:nvSpPr>
        <p:spPr bwMode="auto">
          <a:xfrm>
            <a:off x="671512" y="5008958"/>
            <a:ext cx="6732177" cy="1351129"/>
          </a:xfrm>
          <a:prstGeom prst="rect">
            <a:avLst/>
          </a:prstGeom>
          <a:noFill/>
          <a:ln w="9525" algn="ctr">
            <a:noFill/>
            <a:miter lim="800000"/>
            <a:headEnd/>
            <a:tailEnd/>
          </a:ln>
          <a:effectLst/>
        </p:spPr>
        <p:txBody>
          <a:bodyPr wrap="square" lIns="82283" tIns="41143" rIns="82283" bIns="41143">
            <a:spAutoFit/>
          </a:bodyPr>
          <a:lstStyle/>
          <a:p>
            <a:pPr marL="280977" indent="-280977" defTabSz="822292">
              <a:lnSpc>
                <a:spcPct val="80000"/>
              </a:lnSpc>
              <a:spcBef>
                <a:spcPct val="20000"/>
              </a:spcBef>
              <a:buClr>
                <a:schemeClr val="tx2"/>
              </a:buClr>
              <a:buSzPct val="85000"/>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Reliable</a:t>
            </a:r>
          </a:p>
          <a:p>
            <a:pPr marL="280977" indent="-280977" defTabSz="822292">
              <a:lnSpc>
                <a:spcPct val="80000"/>
              </a:lnSpc>
              <a:spcBef>
                <a:spcPct val="20000"/>
              </a:spcBef>
              <a:buClr>
                <a:schemeClr val="tx2"/>
              </a:buClr>
              <a:buSzPct val="85000"/>
              <a:buBlip>
                <a:blip r:embed="rId3"/>
              </a:buBlip>
              <a:defRPr/>
            </a:pPr>
            <a:r>
              <a:rPr lang="en-US" sz="2000" dirty="0">
                <a:solidFill>
                  <a:schemeClr val="bg2"/>
                </a:solidFill>
                <a:latin typeface="+mn-lt"/>
              </a:rPr>
              <a:t>Connectivity across wired and wireless transports</a:t>
            </a:r>
          </a:p>
          <a:p>
            <a:pPr marL="280977" indent="-280977" defTabSz="822292">
              <a:lnSpc>
                <a:spcPct val="80000"/>
              </a:lnSpc>
              <a:spcBef>
                <a:spcPct val="20000"/>
              </a:spcBef>
              <a:buClr>
                <a:schemeClr val="tx2"/>
              </a:buClr>
              <a:buSzPct val="85000"/>
              <a:buBlip>
                <a:blip r:embed="rId3"/>
              </a:buBlip>
              <a:defRPr/>
            </a:pPr>
            <a:r>
              <a:rPr lang="en-US" sz="2000" dirty="0" err="1" smtClean="0">
                <a:solidFill>
                  <a:schemeClr val="bg2"/>
                </a:solidFill>
                <a:latin typeface="+mn-lt"/>
              </a:rPr>
              <a:t>QoS</a:t>
            </a:r>
            <a:r>
              <a:rPr lang="en-US" sz="2000" dirty="0" smtClean="0">
                <a:solidFill>
                  <a:schemeClr val="bg2"/>
                </a:solidFill>
                <a:latin typeface="+mn-lt"/>
              </a:rPr>
              <a:t> </a:t>
            </a:r>
            <a:r>
              <a:rPr lang="en-US" sz="2000" dirty="0">
                <a:solidFill>
                  <a:schemeClr val="bg2"/>
                </a:solidFill>
                <a:latin typeface="+mn-lt"/>
              </a:rPr>
              <a:t>for </a:t>
            </a:r>
            <a:r>
              <a:rPr lang="en-US" sz="2000" dirty="0" smtClean="0">
                <a:solidFill>
                  <a:schemeClr val="bg2"/>
                </a:solidFill>
                <a:latin typeface="+mn-lt"/>
              </a:rPr>
              <a:t>stream prioritization</a:t>
            </a:r>
            <a:endParaRPr lang="en-US" sz="2000" dirty="0">
              <a:solidFill>
                <a:schemeClr val="bg2"/>
              </a:solidFill>
              <a:latin typeface="+mn-lt"/>
            </a:endParaRPr>
          </a:p>
          <a:p>
            <a:pPr marL="280977" indent="-280977" defTabSz="822292">
              <a:lnSpc>
                <a:spcPct val="80000"/>
              </a:lnSpc>
              <a:spcBef>
                <a:spcPct val="20000"/>
              </a:spcBef>
              <a:buClr>
                <a:schemeClr val="tx2"/>
              </a:buClr>
              <a:buSzPct val="85000"/>
              <a:buBlip>
                <a:blip r:embed="rId3"/>
              </a:buBlip>
              <a:defRPr/>
            </a:pPr>
            <a:r>
              <a:rPr lang="en-US" sz="2000" dirty="0">
                <a:solidFill>
                  <a:schemeClr val="bg2"/>
                </a:solidFill>
                <a:latin typeface="+mn-lt"/>
              </a:rPr>
              <a:t>Seamless access to data where ever you are</a:t>
            </a:r>
          </a:p>
        </p:txBody>
      </p:sp>
      <p:grpSp>
        <p:nvGrpSpPr>
          <p:cNvPr id="3" name="Group 12"/>
          <p:cNvGrpSpPr>
            <a:grpSpLocks/>
          </p:cNvGrpSpPr>
          <p:nvPr/>
        </p:nvGrpSpPr>
        <p:grpSpPr bwMode="auto">
          <a:xfrm>
            <a:off x="159488" y="2732568"/>
            <a:ext cx="1918485" cy="1995637"/>
            <a:chOff x="1545" y="489"/>
            <a:chExt cx="1505" cy="1452"/>
          </a:xfrm>
          <a:effectLst>
            <a:outerShdw blurRad="63500" sx="102000" sy="102000" algn="ctr" rotWithShape="0">
              <a:prstClr val="black">
                <a:alpha val="40000"/>
              </a:prstClr>
            </a:outerShdw>
          </a:effectLst>
        </p:grpSpPr>
        <p:pic>
          <p:nvPicPr>
            <p:cNvPr id="8204" name="Picture 13" descr="gold oval"/>
            <p:cNvPicPr>
              <a:picLocks noChangeAspect="1" noChangeArrowheads="1"/>
            </p:cNvPicPr>
            <p:nvPr/>
          </p:nvPicPr>
          <p:blipFill>
            <a:blip r:embed="rId4"/>
            <a:srcRect/>
            <a:stretch>
              <a:fillRect/>
            </a:stretch>
          </p:blipFill>
          <p:spPr bwMode="ltGray">
            <a:xfrm>
              <a:off x="1545" y="1380"/>
              <a:ext cx="1505" cy="561"/>
            </a:xfrm>
            <a:prstGeom prst="rect">
              <a:avLst/>
            </a:prstGeom>
            <a:noFill/>
            <a:ln w="9525">
              <a:noFill/>
              <a:miter lim="800000"/>
              <a:headEnd/>
              <a:tailEnd/>
            </a:ln>
          </p:spPr>
        </p:pic>
        <p:pic>
          <p:nvPicPr>
            <p:cNvPr id="8205" name="Picture 14" descr="person silhouette 2"/>
            <p:cNvPicPr>
              <a:picLocks noChangeAspect="1" noChangeArrowheads="1"/>
            </p:cNvPicPr>
            <p:nvPr/>
          </p:nvPicPr>
          <p:blipFill>
            <a:blip r:embed="rId5"/>
            <a:srcRect/>
            <a:stretch>
              <a:fillRect/>
            </a:stretch>
          </p:blipFill>
          <p:spPr bwMode="ltGray">
            <a:xfrm>
              <a:off x="1918" y="489"/>
              <a:ext cx="831" cy="1323"/>
            </a:xfrm>
            <a:prstGeom prst="rect">
              <a:avLst/>
            </a:prstGeom>
            <a:noFill/>
            <a:ln w="9525">
              <a:noFill/>
              <a:miter lim="800000"/>
              <a:headEnd/>
              <a:tailEnd/>
            </a:ln>
          </p:spPr>
        </p:pic>
        <p:pic>
          <p:nvPicPr>
            <p:cNvPr id="8206" name="Picture 15" descr="Security shield windows"/>
            <p:cNvPicPr>
              <a:picLocks noChangeAspect="1" noChangeArrowheads="1"/>
            </p:cNvPicPr>
            <p:nvPr/>
          </p:nvPicPr>
          <p:blipFill>
            <a:blip r:embed="rId6"/>
            <a:srcRect/>
            <a:stretch>
              <a:fillRect/>
            </a:stretch>
          </p:blipFill>
          <p:spPr bwMode="ltGray">
            <a:xfrm>
              <a:off x="1743" y="1159"/>
              <a:ext cx="457" cy="575"/>
            </a:xfrm>
            <a:prstGeom prst="rect">
              <a:avLst/>
            </a:prstGeom>
            <a:noFill/>
            <a:ln w="9525">
              <a:noFill/>
              <a:miter lim="800000"/>
              <a:headEnd/>
              <a:tailEnd/>
            </a:ln>
          </p:spPr>
        </p:pic>
        <p:pic>
          <p:nvPicPr>
            <p:cNvPr id="8207" name="Picture 16" descr="XP icon security"/>
            <p:cNvPicPr>
              <a:picLocks noChangeAspect="1" noChangeArrowheads="1"/>
            </p:cNvPicPr>
            <p:nvPr/>
          </p:nvPicPr>
          <p:blipFill>
            <a:blip r:embed="rId7"/>
            <a:srcRect/>
            <a:stretch>
              <a:fillRect/>
            </a:stretch>
          </p:blipFill>
          <p:spPr bwMode="auto">
            <a:xfrm>
              <a:off x="2483" y="1140"/>
              <a:ext cx="387" cy="600"/>
            </a:xfrm>
            <a:prstGeom prst="rect">
              <a:avLst/>
            </a:prstGeom>
            <a:noFill/>
            <a:ln w="9525">
              <a:noFill/>
              <a:miter lim="800000"/>
              <a:headEnd/>
              <a:tailEnd/>
            </a:ln>
          </p:spPr>
        </p:pic>
      </p:grpSp>
      <p:pic>
        <p:nvPicPr>
          <p:cNvPr id="228369" name="Picture 17" descr="MCj03985310000[1]"/>
          <p:cNvPicPr>
            <a:picLocks noChangeAspect="1" noChangeArrowheads="1"/>
          </p:cNvPicPr>
          <p:nvPr/>
        </p:nvPicPr>
        <p:blipFill>
          <a:blip r:embed="rId8"/>
          <a:srcRect/>
          <a:stretch>
            <a:fillRect/>
          </a:stretch>
        </p:blipFill>
        <p:spPr bwMode="auto">
          <a:xfrm>
            <a:off x="6709143" y="1466040"/>
            <a:ext cx="1830166" cy="113164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grpSp>
        <p:nvGrpSpPr>
          <p:cNvPr id="2" name="Group 9"/>
          <p:cNvGrpSpPr>
            <a:grpSpLocks/>
          </p:cNvGrpSpPr>
          <p:nvPr/>
        </p:nvGrpSpPr>
        <p:grpSpPr bwMode="auto">
          <a:xfrm>
            <a:off x="6786283" y="4827903"/>
            <a:ext cx="2131650" cy="1665122"/>
            <a:chOff x="1529" y="3069"/>
            <a:chExt cx="1497" cy="1123"/>
          </a:xfrm>
        </p:grpSpPr>
        <p:pic>
          <p:nvPicPr>
            <p:cNvPr id="8208" name="Picture 10" descr="green oval"/>
            <p:cNvPicPr>
              <a:picLocks noChangeAspect="1" noChangeArrowheads="1"/>
            </p:cNvPicPr>
            <p:nvPr/>
          </p:nvPicPr>
          <p:blipFill>
            <a:blip r:embed="rId9"/>
            <a:srcRect/>
            <a:stretch>
              <a:fillRect/>
            </a:stretch>
          </p:blipFill>
          <p:spPr bwMode="ltGray">
            <a:xfrm>
              <a:off x="1529" y="3634"/>
              <a:ext cx="1497" cy="558"/>
            </a:xfrm>
            <a:prstGeom prst="rect">
              <a:avLst/>
            </a:prstGeom>
            <a:noFill/>
            <a:ln w="9525">
              <a:noFill/>
              <a:miter lim="800000"/>
              <a:headEnd/>
              <a:tailEnd/>
            </a:ln>
          </p:spPr>
        </p:pic>
        <p:pic>
          <p:nvPicPr>
            <p:cNvPr id="8209" name="Picture 11" descr="network all flat"/>
            <p:cNvPicPr>
              <a:picLocks noChangeAspect="1" noChangeArrowheads="1"/>
            </p:cNvPicPr>
            <p:nvPr/>
          </p:nvPicPr>
          <p:blipFill>
            <a:blip r:embed="rId10"/>
            <a:srcRect/>
            <a:stretch>
              <a:fillRect/>
            </a:stretch>
          </p:blipFill>
          <p:spPr bwMode="ltGray">
            <a:xfrm>
              <a:off x="1585" y="3069"/>
              <a:ext cx="1386" cy="1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jbarber\AppData\Local\Microsoft\Windows\Temporary Internet Files\Content.IE5\W6SCXOSP\MPj04096950000[1].jpg"/>
          <p:cNvPicPr>
            <a:picLocks noChangeAspect="1" noChangeArrowheads="1"/>
          </p:cNvPicPr>
          <p:nvPr/>
        </p:nvPicPr>
        <p:blipFill>
          <a:blip r:embed="rId4"/>
          <a:srcRect/>
          <a:stretch>
            <a:fillRect/>
          </a:stretch>
        </p:blipFill>
        <p:spPr bwMode="auto">
          <a:xfrm>
            <a:off x="228600" y="1219200"/>
            <a:ext cx="2730500" cy="4105774"/>
          </a:xfrm>
          <a:prstGeom prst="rect">
            <a:avLst/>
          </a:prstGeom>
          <a:ln>
            <a:noFill/>
          </a:ln>
          <a:effectLst>
            <a:softEdge rad="112500"/>
          </a:effectLst>
        </p:spPr>
      </p:pic>
      <p:pic>
        <p:nvPicPr>
          <p:cNvPr id="4108" name="Picture 12" descr="C:\Users\jbarber\AppData\Local\Microsoft\Windows\Temporary Internet Files\Content.IE5\0E9GPNYK\MPj04009160000[1].jpg"/>
          <p:cNvPicPr>
            <a:picLocks noChangeAspect="1" noChangeArrowheads="1"/>
          </p:cNvPicPr>
          <p:nvPr/>
        </p:nvPicPr>
        <p:blipFill>
          <a:blip r:embed="rId5" cstate="print"/>
          <a:srcRect/>
          <a:stretch>
            <a:fillRect/>
          </a:stretch>
        </p:blipFill>
        <p:spPr bwMode="auto">
          <a:xfrm>
            <a:off x="6781800" y="2895600"/>
            <a:ext cx="2081212" cy="3121025"/>
          </a:xfrm>
          <a:prstGeom prst="rect">
            <a:avLst/>
          </a:prstGeom>
          <a:ln>
            <a:noFill/>
          </a:ln>
          <a:effectLst>
            <a:softEdge rad="112500"/>
          </a:effectLst>
        </p:spPr>
      </p:pic>
      <p:sp>
        <p:nvSpPr>
          <p:cNvPr id="16" name="Striped Right Arrow 15"/>
          <p:cNvSpPr/>
          <p:nvPr/>
        </p:nvSpPr>
        <p:spPr bwMode="auto">
          <a:xfrm>
            <a:off x="3429000" y="2971800"/>
            <a:ext cx="2667000" cy="1173163"/>
          </a:xfrm>
          <a:prstGeom prst="stripedRightArrow">
            <a:avLst/>
          </a:prstGeom>
          <a:noFill/>
          <a:ln w="9525" cap="flat" cmpd="sng" algn="ctr">
            <a:prstDash val="solid"/>
            <a:round/>
            <a:headEnd type="none" w="med" len="med"/>
            <a:tailEnd type="none" w="med" len="med"/>
          </a:ln>
          <a:effectLst/>
        </p:spPr>
        <p:txBody>
          <a:bodyPr>
            <a:spAutoFit/>
          </a:bodyPr>
          <a:lstStyle/>
          <a:p>
            <a:pPr eaLnBrk="0" hangingPunct="0">
              <a:lnSpc>
                <a:spcPct val="90000"/>
              </a:lnSpc>
              <a:defRPr/>
            </a:pPr>
            <a:endParaRPr lang="en-US" sz="3600">
              <a:solidFill>
                <a:schemeClr val="tx2"/>
              </a:solidFill>
              <a:effectLst>
                <a:outerShdw blurRad="38100" dist="38100" dir="2700000" algn="tl">
                  <a:srgbClr val="000000">
                    <a:alpha val="43137"/>
                  </a:srgbClr>
                </a:outerShdw>
              </a:effectLst>
              <a:latin typeface="Segoe Semibold" pitchFamily="34" charset="0"/>
              <a:cs typeface="+mn-cs"/>
            </a:endParaRPr>
          </a:p>
        </p:txBody>
      </p:sp>
      <p:sp>
        <p:nvSpPr>
          <p:cNvPr id="21" name="Striped Right Arrow 20"/>
          <p:cNvSpPr/>
          <p:nvPr/>
        </p:nvSpPr>
        <p:spPr bwMode="auto">
          <a:xfrm>
            <a:off x="3200400" y="2819400"/>
            <a:ext cx="2819400" cy="1219200"/>
          </a:xfrm>
          <a:prstGeom prst="stripedRightArrow">
            <a:avLst/>
          </a:prstGeom>
          <a:noFill/>
          <a:ln w="9525" cap="flat" cmpd="sng" algn="ctr">
            <a:prstDash val="solid"/>
            <a:round/>
            <a:headEnd type="none" w="med" len="med"/>
            <a:tailEnd type="none" w="med" len="med"/>
          </a:ln>
          <a:effectLst/>
        </p:spPr>
        <p:txBody>
          <a:bodyPr>
            <a:spAutoFit/>
          </a:bodyPr>
          <a:lstStyle/>
          <a:p>
            <a:pPr eaLnBrk="0" hangingPunct="0">
              <a:lnSpc>
                <a:spcPct val="90000"/>
              </a:lnSpc>
              <a:defRPr/>
            </a:pPr>
            <a:endParaRPr lang="en-US" sz="3600">
              <a:solidFill>
                <a:schemeClr val="tx2"/>
              </a:solidFill>
              <a:effectLst>
                <a:outerShdw blurRad="38100" dist="38100" dir="2700000" algn="tl">
                  <a:srgbClr val="000000">
                    <a:alpha val="43137"/>
                  </a:srgbClr>
                </a:outerShdw>
              </a:effectLst>
              <a:latin typeface="Segoe Semibold" pitchFamily="34" charset="0"/>
              <a:cs typeface="+mn-cs"/>
            </a:endParaRPr>
          </a:p>
        </p:txBody>
      </p:sp>
      <p:graphicFrame>
        <p:nvGraphicFramePr>
          <p:cNvPr id="23" name="Diagram 22"/>
          <p:cNvGraphicFramePr/>
          <p:nvPr/>
        </p:nvGraphicFramePr>
        <p:xfrm>
          <a:off x="221227" y="250724"/>
          <a:ext cx="8731044" cy="66072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Title 1"/>
          <p:cNvSpPr>
            <a:spLocks noGrp="1"/>
          </p:cNvSpPr>
          <p:nvPr>
            <p:ph type="title"/>
          </p:nvPr>
        </p:nvSpPr>
        <p:spPr/>
        <p:txBody>
          <a:bodyPr/>
          <a:lstStyle/>
          <a:p>
            <a:r>
              <a:rPr lang="en-US" smtClean="0"/>
              <a:t>Device Life Cycle</a:t>
            </a: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108"/>
                                        </p:tgtEl>
                                        <p:attrNameLst>
                                          <p:attrName>style.visibility</p:attrName>
                                        </p:attrNameLst>
                                      </p:cBhvr>
                                      <p:to>
                                        <p:strVal val="visible"/>
                                      </p:to>
                                    </p:set>
                                    <p:animEffect transition="in" filter="fade">
                                      <p:cBhvr>
                                        <p:cTn id="15"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381000"/>
          <a:ext cx="7543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a:spLocks noChangeArrowheads="1"/>
          </p:cNvSpPr>
          <p:nvPr/>
        </p:nvSpPr>
        <p:spPr bwMode="auto">
          <a:xfrm>
            <a:off x="2819400" y="3352800"/>
            <a:ext cx="3429000" cy="1200150"/>
          </a:xfrm>
          <a:prstGeom prst="rect">
            <a:avLst/>
          </a:prstGeom>
          <a:noFill/>
          <a:ln w="9525">
            <a:noFill/>
            <a:miter lim="800000"/>
            <a:headEnd/>
            <a:tailEnd/>
          </a:ln>
        </p:spPr>
        <p:txBody>
          <a:bodyPr>
            <a:spAutoFit/>
          </a:bodyPr>
          <a:lstStyle/>
          <a:p>
            <a:pPr algn="ctr"/>
            <a:r>
              <a:rPr lang="en-US" dirty="0">
                <a:solidFill>
                  <a:schemeClr val="accent1"/>
                </a:solidFill>
                <a:effectLst>
                  <a:outerShdw blurRad="38100" dist="38100" dir="2700000" algn="tl">
                    <a:srgbClr val="000000">
                      <a:alpha val="43137"/>
                    </a:srgbClr>
                  </a:outerShdw>
                </a:effectLst>
                <a:latin typeface="+mj-lt"/>
              </a:rPr>
              <a:t>Why do I need to insert a CD? </a:t>
            </a:r>
          </a:p>
          <a:p>
            <a:pPr algn="ctr"/>
            <a:endParaRPr lang="en-US" dirty="0">
              <a:solidFill>
                <a:schemeClr val="accent1"/>
              </a:solidFill>
              <a:effectLst>
                <a:outerShdw blurRad="38100" dist="38100" dir="2700000" algn="tl">
                  <a:srgbClr val="000000">
                    <a:alpha val="43137"/>
                  </a:srgbClr>
                </a:outerShdw>
              </a:effectLst>
              <a:latin typeface="+mj-lt"/>
            </a:endParaRPr>
          </a:p>
          <a:p>
            <a:pPr algn="ctr"/>
            <a:r>
              <a:rPr lang="en-US" dirty="0">
                <a:solidFill>
                  <a:schemeClr val="accent1"/>
                </a:solidFill>
                <a:effectLst>
                  <a:outerShdw blurRad="38100" dist="38100" dir="2700000" algn="tl">
                    <a:srgbClr val="000000">
                      <a:alpha val="43137"/>
                    </a:srgbClr>
                  </a:outerShdw>
                </a:effectLst>
                <a:latin typeface="+mj-lt"/>
              </a:rPr>
              <a:t>Where is my CD?</a:t>
            </a:r>
          </a:p>
          <a:p>
            <a:pPr algn="ctr"/>
            <a:endParaRPr lang="en-US" dirty="0">
              <a:solidFill>
                <a:schemeClr val="accent1"/>
              </a:solidFill>
              <a:effectLst>
                <a:outerShdw blurRad="38100" dist="38100" dir="2700000" algn="tl">
                  <a:srgbClr val="000000">
                    <a:alpha val="43137"/>
                  </a:srgbClr>
                </a:outerShdw>
              </a:effectLst>
              <a:latin typeface="+mj-lt"/>
            </a:endParaRPr>
          </a:p>
        </p:txBody>
      </p:sp>
      <p:sp>
        <p:nvSpPr>
          <p:cNvPr id="9" name="Title 1"/>
          <p:cNvSpPr>
            <a:spLocks noGrp="1"/>
          </p:cNvSpPr>
          <p:nvPr>
            <p:ph type="title" idx="4294967295"/>
          </p:nvPr>
        </p:nvSpPr>
        <p:spPr>
          <a:xfrm>
            <a:off x="0" y="228600"/>
            <a:ext cx="692150" cy="5540375"/>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Legacy</a:t>
            </a:r>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381000"/>
          <a:ext cx="7543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a:spLocks noChangeArrowheads="1"/>
          </p:cNvSpPr>
          <p:nvPr/>
        </p:nvSpPr>
        <p:spPr bwMode="auto">
          <a:xfrm>
            <a:off x="1479756" y="3323303"/>
            <a:ext cx="6019800" cy="1200150"/>
          </a:xfrm>
          <a:prstGeom prst="rect">
            <a:avLst/>
          </a:prstGeom>
          <a:noFill/>
          <a:ln w="9525">
            <a:noFill/>
            <a:miter lim="800000"/>
            <a:headEnd/>
            <a:tailEnd/>
          </a:ln>
        </p:spPr>
        <p:txBody>
          <a:bodyPr>
            <a:spAutoFit/>
          </a:bodyPr>
          <a:lstStyle/>
          <a:p>
            <a:pPr algn="ctr"/>
            <a:r>
              <a:rPr lang="en-US" dirty="0">
                <a:solidFill>
                  <a:schemeClr val="accent1"/>
                </a:solidFill>
                <a:effectLst>
                  <a:outerShdw blurRad="38100" dist="38100" dir="2700000" algn="tl">
                    <a:srgbClr val="000000">
                      <a:alpha val="43137"/>
                    </a:srgbClr>
                  </a:outerShdw>
                </a:effectLst>
                <a:latin typeface="+mj-lt"/>
              </a:rPr>
              <a:t>Why do I open a web browser to use my device?</a:t>
            </a:r>
          </a:p>
          <a:p>
            <a:pPr algn="ctr"/>
            <a:endParaRPr lang="en-US" dirty="0">
              <a:solidFill>
                <a:schemeClr val="accent1"/>
              </a:solidFill>
              <a:effectLst>
                <a:outerShdw blurRad="38100" dist="38100" dir="2700000" algn="tl">
                  <a:srgbClr val="000000">
                    <a:alpha val="43137"/>
                  </a:srgbClr>
                </a:outerShdw>
              </a:effectLst>
              <a:latin typeface="+mj-lt"/>
            </a:endParaRPr>
          </a:p>
          <a:p>
            <a:pPr algn="ctr"/>
            <a:r>
              <a:rPr lang="en-US" dirty="0">
                <a:solidFill>
                  <a:schemeClr val="accent1"/>
                </a:solidFill>
                <a:effectLst>
                  <a:outerShdw blurRad="38100" dist="38100" dir="2700000" algn="tl">
                    <a:srgbClr val="000000">
                      <a:alpha val="43137"/>
                    </a:srgbClr>
                  </a:outerShdw>
                </a:effectLst>
                <a:latin typeface="+mj-lt"/>
              </a:rPr>
              <a:t>How do I use this application?</a:t>
            </a:r>
          </a:p>
          <a:p>
            <a:endParaRPr lang="en-US" dirty="0">
              <a:solidFill>
                <a:schemeClr val="accent1"/>
              </a:solidFill>
              <a:effectLst>
                <a:outerShdw blurRad="38100" dist="38100" dir="2700000" algn="tl">
                  <a:srgbClr val="000000">
                    <a:alpha val="43137"/>
                  </a:srgbClr>
                </a:outerShdw>
              </a:effectLst>
              <a:latin typeface="+mj-lt"/>
            </a:endParaRPr>
          </a:p>
        </p:txBody>
      </p:sp>
      <p:sp>
        <p:nvSpPr>
          <p:cNvPr id="9" name="Title 1"/>
          <p:cNvSpPr>
            <a:spLocks noGrp="1"/>
          </p:cNvSpPr>
          <p:nvPr>
            <p:ph type="title"/>
          </p:nvPr>
        </p:nvSpPr>
        <p:spPr>
          <a:xfrm>
            <a:off x="377015" y="228600"/>
            <a:ext cx="692497" cy="5539978"/>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Legacy</a:t>
            </a:r>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381000"/>
          <a:ext cx="7543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a:spLocks noChangeArrowheads="1"/>
          </p:cNvSpPr>
          <p:nvPr/>
        </p:nvSpPr>
        <p:spPr bwMode="auto">
          <a:xfrm>
            <a:off x="1462548" y="3379838"/>
            <a:ext cx="6019800" cy="923925"/>
          </a:xfrm>
          <a:prstGeom prst="rect">
            <a:avLst/>
          </a:prstGeom>
          <a:noFill/>
          <a:ln w="9525">
            <a:noFill/>
            <a:miter lim="800000"/>
            <a:headEnd/>
            <a:tailEnd/>
          </a:ln>
        </p:spPr>
        <p:txBody>
          <a:bodyPr>
            <a:spAutoFit/>
          </a:bodyPr>
          <a:lstStyle/>
          <a:p>
            <a:pPr algn="ctr"/>
            <a:r>
              <a:rPr lang="en-US" dirty="0">
                <a:solidFill>
                  <a:schemeClr val="accent1"/>
                </a:solidFill>
                <a:effectLst>
                  <a:outerShdw blurRad="38100" dist="38100" dir="2700000" algn="tl">
                    <a:srgbClr val="000000">
                      <a:alpha val="43137"/>
                    </a:srgbClr>
                  </a:outerShdw>
                </a:effectLst>
                <a:latin typeface="+mj-lt"/>
              </a:rPr>
              <a:t>What is a wireless security key?</a:t>
            </a:r>
          </a:p>
          <a:p>
            <a:pPr algn="ctr"/>
            <a:endParaRPr lang="en-US" dirty="0">
              <a:solidFill>
                <a:schemeClr val="accent1"/>
              </a:solidFill>
              <a:effectLst>
                <a:outerShdw blurRad="38100" dist="38100" dir="2700000" algn="tl">
                  <a:srgbClr val="000000">
                    <a:alpha val="43137"/>
                  </a:srgbClr>
                </a:outerShdw>
              </a:effectLst>
              <a:latin typeface="+mj-lt"/>
            </a:endParaRPr>
          </a:p>
          <a:p>
            <a:pPr algn="ctr"/>
            <a:r>
              <a:rPr lang="en-US" dirty="0">
                <a:solidFill>
                  <a:schemeClr val="accent1"/>
                </a:solidFill>
                <a:effectLst>
                  <a:outerShdw blurRad="38100" dist="38100" dir="2700000" algn="tl">
                    <a:srgbClr val="000000">
                      <a:alpha val="43137"/>
                    </a:srgbClr>
                  </a:outerShdw>
                </a:effectLst>
                <a:latin typeface="+mj-lt"/>
              </a:rPr>
              <a:t>What are my existing wireless settings?</a:t>
            </a:r>
          </a:p>
        </p:txBody>
      </p:sp>
      <p:sp>
        <p:nvSpPr>
          <p:cNvPr id="9" name="Title 1"/>
          <p:cNvSpPr>
            <a:spLocks noGrp="1"/>
          </p:cNvSpPr>
          <p:nvPr>
            <p:ph type="title"/>
          </p:nvPr>
        </p:nvSpPr>
        <p:spPr>
          <a:xfrm>
            <a:off x="377015" y="228600"/>
            <a:ext cx="692497" cy="5539978"/>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Legacy</a:t>
            </a:r>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381000"/>
          <a:ext cx="7543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a:spLocks noChangeArrowheads="1"/>
          </p:cNvSpPr>
          <p:nvPr/>
        </p:nvSpPr>
        <p:spPr bwMode="auto">
          <a:xfrm>
            <a:off x="1686724" y="3182702"/>
            <a:ext cx="5410200" cy="1754188"/>
          </a:xfrm>
          <a:prstGeom prst="rect">
            <a:avLst/>
          </a:prstGeom>
          <a:noFill/>
          <a:ln w="9525">
            <a:noFill/>
            <a:miter lim="800000"/>
            <a:headEnd/>
            <a:tailEnd/>
          </a:ln>
        </p:spPr>
        <p:txBody>
          <a:bodyPr>
            <a:spAutoFit/>
          </a:bodyPr>
          <a:lstStyle/>
          <a:p>
            <a:pPr algn="ctr"/>
            <a:r>
              <a:rPr lang="en-US" dirty="0">
                <a:solidFill>
                  <a:schemeClr val="accent1"/>
                </a:solidFill>
                <a:effectLst>
                  <a:outerShdw blurRad="38100" dist="38100" dir="2700000" algn="tl">
                    <a:srgbClr val="000000">
                      <a:alpha val="43137"/>
                    </a:srgbClr>
                  </a:outerShdw>
                </a:effectLst>
                <a:latin typeface="+mj-lt"/>
              </a:rPr>
              <a:t>How do I open a CMD prompt?</a:t>
            </a:r>
          </a:p>
          <a:p>
            <a:pPr algn="ctr"/>
            <a:endParaRPr lang="en-US" dirty="0">
              <a:solidFill>
                <a:schemeClr val="accent1"/>
              </a:solidFill>
              <a:effectLst>
                <a:outerShdw blurRad="38100" dist="38100" dir="2700000" algn="tl">
                  <a:srgbClr val="000000">
                    <a:alpha val="43137"/>
                  </a:srgbClr>
                </a:outerShdw>
              </a:effectLst>
              <a:latin typeface="+mj-lt"/>
            </a:endParaRPr>
          </a:p>
          <a:p>
            <a:pPr algn="ctr"/>
            <a:r>
              <a:rPr lang="en-US" dirty="0">
                <a:solidFill>
                  <a:schemeClr val="accent1"/>
                </a:solidFill>
                <a:effectLst>
                  <a:outerShdw blurRad="38100" dist="38100" dir="2700000" algn="tl">
                    <a:srgbClr val="000000">
                      <a:alpha val="43137"/>
                    </a:srgbClr>
                  </a:outerShdw>
                </a:effectLst>
                <a:latin typeface="+mj-lt"/>
              </a:rPr>
              <a:t>What does PING mean?</a:t>
            </a:r>
          </a:p>
          <a:p>
            <a:pPr algn="ctr"/>
            <a:endParaRPr lang="en-US" dirty="0">
              <a:solidFill>
                <a:schemeClr val="accent1"/>
              </a:solidFill>
              <a:effectLst>
                <a:outerShdw blurRad="38100" dist="38100" dir="2700000" algn="tl">
                  <a:srgbClr val="000000">
                    <a:alpha val="43137"/>
                  </a:srgbClr>
                </a:outerShdw>
              </a:effectLst>
              <a:latin typeface="+mj-lt"/>
            </a:endParaRPr>
          </a:p>
          <a:p>
            <a:pPr algn="ctr"/>
            <a:r>
              <a:rPr lang="en-US" dirty="0">
                <a:solidFill>
                  <a:schemeClr val="accent1"/>
                </a:solidFill>
                <a:effectLst>
                  <a:outerShdw blurRad="38100" dist="38100" dir="2700000" algn="tl">
                    <a:srgbClr val="000000">
                      <a:alpha val="43137"/>
                    </a:srgbClr>
                  </a:outerShdw>
                </a:effectLst>
                <a:latin typeface="+mj-lt"/>
              </a:rPr>
              <a:t>What do I do if PING fails?</a:t>
            </a:r>
          </a:p>
          <a:p>
            <a:endParaRPr lang="en-US" dirty="0">
              <a:solidFill>
                <a:schemeClr val="accent1"/>
              </a:solidFill>
              <a:effectLst>
                <a:outerShdw blurRad="38100" dist="38100" dir="2700000" algn="tl">
                  <a:srgbClr val="000000">
                    <a:alpha val="43137"/>
                  </a:srgbClr>
                </a:outerShdw>
              </a:effectLst>
              <a:latin typeface="+mj-lt"/>
            </a:endParaRPr>
          </a:p>
        </p:txBody>
      </p:sp>
      <p:sp>
        <p:nvSpPr>
          <p:cNvPr id="9" name="Title 1"/>
          <p:cNvSpPr>
            <a:spLocks noGrp="1"/>
          </p:cNvSpPr>
          <p:nvPr>
            <p:ph type="title"/>
          </p:nvPr>
        </p:nvSpPr>
        <p:spPr>
          <a:xfrm>
            <a:off x="377015" y="228600"/>
            <a:ext cx="692497" cy="5539978"/>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Legacy</a:t>
            </a:r>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381000"/>
          <a:ext cx="8001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62813" t="24219" r="12811" b="29688"/>
          <a:stretch>
            <a:fillRect/>
          </a:stretch>
        </p:blipFill>
        <p:spPr bwMode="auto">
          <a:xfrm>
            <a:off x="1415119" y="237743"/>
            <a:ext cx="7332407" cy="5546308"/>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381000"/>
          <a:ext cx="8001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l="58125" t="22656" r="10625" b="19531"/>
          <a:stretch>
            <a:fillRect/>
          </a:stretch>
        </p:blipFill>
        <p:spPr bwMode="auto">
          <a:xfrm>
            <a:off x="1092830" y="229457"/>
            <a:ext cx="7664342" cy="5671613"/>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WinHEC Goals</a:t>
            </a:r>
            <a:br>
              <a:rPr lang="en-US" smtClean="0"/>
            </a:br>
            <a:endParaRPr lang="en-US"/>
          </a:p>
        </p:txBody>
      </p:sp>
      <p:sp>
        <p:nvSpPr>
          <p:cNvPr id="245763" name="Rectangle 3"/>
          <p:cNvSpPr>
            <a:spLocks noGrp="1" noChangeArrowheads="1"/>
          </p:cNvSpPr>
          <p:nvPr>
            <p:ph type="body" idx="1"/>
          </p:nvPr>
        </p:nvSpPr>
        <p:spPr>
          <a:xfrm>
            <a:off x="382588" y="1414464"/>
            <a:ext cx="8380412" cy="1678921"/>
          </a:xfrm>
        </p:spPr>
        <p:txBody>
          <a:bodyPr/>
          <a:lstStyle/>
          <a:p>
            <a:r>
              <a:rPr lang="en-US" dirty="0" smtClean="0"/>
              <a:t>Be a leader in advancing 64-bit computing</a:t>
            </a:r>
          </a:p>
          <a:p>
            <a:r>
              <a:rPr lang="en-US" dirty="0" smtClean="0"/>
              <a:t>Adopt best practices and new tools</a:t>
            </a:r>
          </a:p>
          <a:p>
            <a:r>
              <a:rPr lang="en-US" dirty="0" smtClean="0"/>
              <a:t>Let’s partner on new hardware directions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381000"/>
          <a:ext cx="8001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75693" y="304800"/>
            <a:ext cx="692497" cy="6400800"/>
          </a:xfrm>
          <a:noFill/>
          <a:ln w="9525">
            <a:noFill/>
            <a:miter lim="800000"/>
            <a:headEnd/>
            <a:tailEnd/>
          </a:ln>
        </p:spPr>
        <p:txBody>
          <a:bodyPr vert="vert270" wrap="square" lIns="0" tIns="0" rIns="0" bIns="0" numCol="1" anchor="t" anchorCtr="0" compatLnSpc="1">
            <a:prstTxWarp prst="textNoShape">
              <a:avLst/>
            </a:prstTxWarp>
            <a:spAutoFit/>
          </a:bodyPr>
          <a:lstStyle/>
          <a:p>
            <a:pPr algn="ctr">
              <a:defRPr/>
            </a:pPr>
            <a:r>
              <a:rPr smtClean="0"/>
              <a:t>Windows Vista</a:t>
            </a:r>
            <a:endParaRPr/>
          </a:p>
        </p:txBody>
      </p:sp>
      <p:pic>
        <p:nvPicPr>
          <p:cNvPr id="1027" name="Picture 3"/>
          <p:cNvPicPr>
            <a:picLocks noChangeAspect="1" noChangeArrowheads="1"/>
          </p:cNvPicPr>
          <p:nvPr/>
        </p:nvPicPr>
        <p:blipFill>
          <a:blip r:embed="rId3"/>
          <a:srcRect l="2056" t="2268" r="33875" b="49063"/>
          <a:stretch>
            <a:fillRect/>
          </a:stretch>
        </p:blipFill>
        <p:spPr bwMode="auto">
          <a:xfrm>
            <a:off x="1148316" y="228600"/>
            <a:ext cx="7613097" cy="4626601"/>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486697"/>
          <a:ext cx="9144000" cy="5928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a:spLocks noGrp="1"/>
          </p:cNvSpPr>
          <p:nvPr>
            <p:ph type="title"/>
          </p:nvPr>
        </p:nvSpPr>
        <p:spPr/>
        <p:txBody>
          <a:bodyPr/>
          <a:lstStyle/>
          <a:p>
            <a:r>
              <a:rPr lang="en-US" smtClean="0"/>
              <a:t>Device Life Cycle</a:t>
            </a: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barber\Pictures\Microsoft Clip Organizer\j0403628.jpg"/>
          <p:cNvPicPr>
            <a:picLocks noChangeAspect="1" noChangeArrowheads="1"/>
          </p:cNvPicPr>
          <p:nvPr/>
        </p:nvPicPr>
        <p:blipFill>
          <a:blip r:embed="rId4"/>
          <a:srcRect/>
          <a:stretch>
            <a:fillRect/>
          </a:stretch>
        </p:blipFill>
        <p:spPr bwMode="auto">
          <a:xfrm>
            <a:off x="1943728" y="356196"/>
            <a:ext cx="5256544" cy="3505200"/>
          </a:xfrm>
          <a:prstGeom prst="rect">
            <a:avLst/>
          </a:prstGeom>
          <a:ln>
            <a:noFill/>
          </a:ln>
          <a:effectLst>
            <a:reflection blurRad="6350" stA="52000" endA="300" endPos="35000" dir="5400000" sy="-100000" algn="bl" rotWithShape="0"/>
            <a:softEdge rad="112500"/>
          </a:effectLst>
        </p:spPr>
      </p:pic>
      <p:pic>
        <p:nvPicPr>
          <p:cNvPr id="3" name="Rectangle 17418"/>
          <p:cNvPicPr>
            <a:picLocks noChangeAspect="1" noChangeArrowheads="1"/>
          </p:cNvPicPr>
          <p:nvPr/>
        </p:nvPicPr>
        <p:blipFill>
          <a:blip r:embed="rId5"/>
          <a:srcRect/>
          <a:stretch>
            <a:fillRect/>
          </a:stretch>
        </p:blipFill>
        <p:spPr bwMode="auto">
          <a:xfrm>
            <a:off x="2888160" y="1219199"/>
            <a:ext cx="3351430" cy="4851991"/>
          </a:xfrm>
          <a:prstGeom prst="rect">
            <a:avLst/>
          </a:prstGeom>
          <a:noFill/>
          <a:ln w="9525">
            <a:noFill/>
            <a:miter lim="800000"/>
            <a:headEnd/>
            <a:tailEnd/>
          </a:ln>
          <a:effectLst>
            <a:outerShdw blurRad="63500" sx="102000" sy="102000" algn="ctr" rotWithShape="0">
              <a:prstClr val="black">
                <a:alpha val="40000"/>
              </a:prst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par>
                          <p:cTn id="14" fill="hold">
                            <p:stCondLst>
                              <p:cond delay="3000"/>
                            </p:stCondLst>
                            <p:childTnLst>
                              <p:par>
                                <p:cTn id="15" presetID="49" presetClass="path" presetSubtype="0" accel="50000" decel="50000" fill="hold" nodeType="afterEffect">
                                  <p:stCondLst>
                                    <p:cond delay="0"/>
                                  </p:stCondLst>
                                  <p:childTnLst>
                                    <p:animMotion origin="layout" path="M 3.05556E-6 1.70213E-6 L 0.26649 0.0333 " pathEditMode="relative" rAng="0" ptsTypes="AA">
                                      <p:cBhvr>
                                        <p:cTn id="16" dur="2000" fill="hold"/>
                                        <p:tgtEl>
                                          <p:spTgt spid="3"/>
                                        </p:tgtEl>
                                        <p:attrNameLst>
                                          <p:attrName>ppt_x</p:attrName>
                                          <p:attrName>ppt_y</p:attrName>
                                        </p:attrNameLst>
                                      </p:cBhvr>
                                      <p:rCtr x="133" y="17"/>
                                    </p:animMotion>
                                  </p:childTnLst>
                                </p:cTn>
                              </p:par>
                              <p:par>
                                <p:cTn id="17" presetID="56" presetClass="path" presetSubtype="0" accel="50000" decel="50000" fill="hold" nodeType="withEffect">
                                  <p:stCondLst>
                                    <p:cond delay="0"/>
                                  </p:stCondLst>
                                  <p:childTnLst>
                                    <p:animMotion origin="layout" path="M 3.61111E-6 -2.22222E-6 L -0.12066 -0.02222 " pathEditMode="relative" rAng="0" ptsTypes="AA">
                                      <p:cBhvr>
                                        <p:cTn id="18" dur="2000" fill="hold"/>
                                        <p:tgtEl>
                                          <p:spTgt spid="5"/>
                                        </p:tgtEl>
                                        <p:attrNameLst>
                                          <p:attrName>ppt_x</p:attrName>
                                          <p:attrName>ppt_y</p:attrName>
                                        </p:attrNameLst>
                                      </p:cBhvr>
                                      <p:rCtr x="-60"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jbarber\AppData\Local\Microsoft\Windows\Temporary Internet Files\Content.IE5\ET2JJESI\MCj01557090000[1].wmf"/>
          <p:cNvPicPr>
            <a:picLocks noChangeAspect="1" noChangeArrowheads="1"/>
          </p:cNvPicPr>
          <p:nvPr/>
        </p:nvPicPr>
        <p:blipFill>
          <a:blip r:embed="rId4"/>
          <a:srcRect/>
          <a:stretch>
            <a:fillRect/>
          </a:stretch>
        </p:blipFill>
        <p:spPr bwMode="auto">
          <a:xfrm>
            <a:off x="239233" y="609600"/>
            <a:ext cx="4800600" cy="521811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TextBox 9"/>
          <p:cNvSpPr txBox="1">
            <a:spLocks noChangeArrowheads="1"/>
          </p:cNvSpPr>
          <p:nvPr/>
        </p:nvSpPr>
        <p:spPr bwMode="auto">
          <a:xfrm>
            <a:off x="4114800" y="457200"/>
            <a:ext cx="3038168" cy="523220"/>
          </a:xfrm>
          <a:prstGeom prst="rect">
            <a:avLst/>
          </a:prstGeom>
          <a:noFill/>
          <a:ln w="9525">
            <a:noFill/>
            <a:miter lim="800000"/>
            <a:headEnd/>
            <a:tailEnd/>
          </a:ln>
        </p:spPr>
        <p:txBody>
          <a:bodyPr wrap="square">
            <a:spAutoFit/>
          </a:bodyPr>
          <a:lstStyle/>
          <a:p>
            <a:r>
              <a:rPr lang="en-US" sz="2800" i="1" dirty="0" smtClean="0">
                <a:solidFill>
                  <a:schemeClr val="accent1"/>
                </a:solidFill>
                <a:effectLst>
                  <a:outerShdw blurRad="38100" dist="38100" dir="2700000" algn="tl">
                    <a:srgbClr val="000000">
                      <a:alpha val="43137"/>
                    </a:srgbClr>
                  </a:outerShdw>
                </a:effectLst>
                <a:latin typeface="+mj-lt"/>
              </a:rPr>
              <a:t>Rally</a:t>
            </a:r>
            <a:r>
              <a:rPr lang="en-US" sz="2800" dirty="0" smtClean="0">
                <a:solidFill>
                  <a:schemeClr val="accent1"/>
                </a:solidFill>
                <a:effectLst>
                  <a:outerShdw blurRad="38100" dist="38100" dir="2700000" algn="tl">
                    <a:srgbClr val="000000">
                      <a:alpha val="43137"/>
                    </a:srgbClr>
                  </a:outerShdw>
                </a:effectLst>
                <a:latin typeface="+mj-lt"/>
              </a:rPr>
              <a:t>:  PnP-X</a:t>
            </a:r>
            <a:endParaRPr lang="en-US" sz="2800" dirty="0">
              <a:solidFill>
                <a:schemeClr val="accent1"/>
              </a:solidFill>
              <a:effectLst>
                <a:outerShdw blurRad="38100" dist="38100" dir="2700000" algn="tl">
                  <a:srgbClr val="000000">
                    <a:alpha val="43137"/>
                  </a:srgbClr>
                </a:outerShdw>
              </a:effectLst>
              <a:latin typeface="+mj-lt"/>
            </a:endParaRPr>
          </a:p>
        </p:txBody>
      </p:sp>
      <p:sp>
        <p:nvSpPr>
          <p:cNvPr id="8" name="TextBox 7"/>
          <p:cNvSpPr txBox="1">
            <a:spLocks noChangeArrowheads="1"/>
          </p:cNvSpPr>
          <p:nvPr/>
        </p:nvSpPr>
        <p:spPr bwMode="auto">
          <a:xfrm>
            <a:off x="5791200" y="1371600"/>
            <a:ext cx="2209800" cy="523220"/>
          </a:xfrm>
          <a:prstGeom prst="rect">
            <a:avLst/>
          </a:prstGeom>
          <a:noFill/>
          <a:ln w="9525">
            <a:noFill/>
            <a:miter lim="800000"/>
            <a:headEnd/>
            <a:tailEnd/>
          </a:ln>
        </p:spPr>
        <p:txBody>
          <a:bodyPr>
            <a:spAutoFit/>
          </a:bodyPr>
          <a:lstStyle/>
          <a:p>
            <a:r>
              <a:rPr lang="en-US" sz="2800" i="1">
                <a:solidFill>
                  <a:schemeClr val="accent1"/>
                </a:solidFill>
                <a:effectLst>
                  <a:outerShdw blurRad="38100" dist="38100" dir="2700000" algn="tl">
                    <a:srgbClr val="000000">
                      <a:alpha val="43137"/>
                    </a:srgbClr>
                  </a:outerShdw>
                </a:effectLst>
                <a:latin typeface="+mj-lt"/>
              </a:rPr>
              <a:t>Rally</a:t>
            </a:r>
            <a:r>
              <a:rPr lang="en-US" sz="2800">
                <a:solidFill>
                  <a:schemeClr val="accent1"/>
                </a:solidFill>
                <a:effectLst>
                  <a:outerShdw blurRad="38100" dist="38100" dir="2700000" algn="tl">
                    <a:srgbClr val="000000">
                      <a:alpha val="43137"/>
                    </a:srgbClr>
                  </a:outerShdw>
                </a:effectLst>
                <a:latin typeface="+mj-lt"/>
              </a:rPr>
              <a:t>:  LLTD</a:t>
            </a:r>
          </a:p>
        </p:txBody>
      </p:sp>
      <p:sp>
        <p:nvSpPr>
          <p:cNvPr id="11" name="TextBox 10"/>
          <p:cNvSpPr txBox="1">
            <a:spLocks noChangeArrowheads="1"/>
          </p:cNvSpPr>
          <p:nvPr/>
        </p:nvSpPr>
        <p:spPr bwMode="auto">
          <a:xfrm>
            <a:off x="5265174" y="2514600"/>
            <a:ext cx="3726426" cy="523220"/>
          </a:xfrm>
          <a:prstGeom prst="rect">
            <a:avLst/>
          </a:prstGeom>
          <a:noFill/>
          <a:ln w="9525">
            <a:noFill/>
            <a:miter lim="800000"/>
            <a:headEnd/>
            <a:tailEnd/>
          </a:ln>
        </p:spPr>
        <p:txBody>
          <a:bodyPr wrap="square">
            <a:spAutoFit/>
          </a:bodyPr>
          <a:lstStyle/>
          <a:p>
            <a:r>
              <a:rPr lang="en-US" sz="2800" i="1" dirty="0">
                <a:solidFill>
                  <a:schemeClr val="accent1"/>
                </a:solidFill>
                <a:effectLst>
                  <a:outerShdw blurRad="38100" dist="38100" dir="2700000" algn="tl">
                    <a:srgbClr val="000000">
                      <a:alpha val="43137"/>
                    </a:srgbClr>
                  </a:outerShdw>
                </a:effectLst>
                <a:latin typeface="+mj-lt"/>
              </a:rPr>
              <a:t>Rally</a:t>
            </a:r>
            <a:r>
              <a:rPr lang="en-US" sz="2800" dirty="0">
                <a:solidFill>
                  <a:schemeClr val="accent1"/>
                </a:solidFill>
                <a:effectLst>
                  <a:outerShdw blurRad="38100" dist="38100" dir="2700000" algn="tl">
                    <a:srgbClr val="000000">
                      <a:alpha val="43137"/>
                    </a:srgbClr>
                  </a:outerShdw>
                </a:effectLst>
                <a:latin typeface="+mj-lt"/>
              </a:rPr>
              <a:t>:  WPS (WCN)</a:t>
            </a:r>
          </a:p>
        </p:txBody>
      </p:sp>
      <p:sp>
        <p:nvSpPr>
          <p:cNvPr id="6" name="TextBox 5"/>
          <p:cNvSpPr txBox="1">
            <a:spLocks noChangeArrowheads="1"/>
          </p:cNvSpPr>
          <p:nvPr/>
        </p:nvSpPr>
        <p:spPr bwMode="auto">
          <a:xfrm>
            <a:off x="5383161" y="3962400"/>
            <a:ext cx="3532239" cy="523220"/>
          </a:xfrm>
          <a:prstGeom prst="rect">
            <a:avLst/>
          </a:prstGeom>
          <a:noFill/>
          <a:ln w="9525">
            <a:noFill/>
            <a:miter lim="800000"/>
            <a:headEnd/>
            <a:tailEnd/>
          </a:ln>
        </p:spPr>
        <p:txBody>
          <a:bodyPr wrap="square">
            <a:spAutoFit/>
          </a:bodyPr>
          <a:lstStyle/>
          <a:p>
            <a:r>
              <a:rPr lang="en-US" sz="2800" i="1" dirty="0" smtClean="0">
                <a:solidFill>
                  <a:schemeClr val="accent1"/>
                </a:solidFill>
                <a:effectLst>
                  <a:outerShdw blurRad="38100" dist="38100" dir="2700000" algn="tl">
                    <a:srgbClr val="000000">
                      <a:alpha val="43137"/>
                    </a:srgbClr>
                  </a:outerShdw>
                </a:effectLst>
                <a:latin typeface="+mj-lt"/>
              </a:rPr>
              <a:t>Rally</a:t>
            </a:r>
            <a:r>
              <a:rPr lang="en-US" sz="2800" dirty="0" smtClean="0">
                <a:solidFill>
                  <a:schemeClr val="accent1"/>
                </a:solidFill>
                <a:effectLst>
                  <a:outerShdw blurRad="38100" dist="38100" dir="2700000" algn="tl">
                    <a:srgbClr val="000000">
                      <a:alpha val="43137"/>
                    </a:srgbClr>
                  </a:outerShdw>
                </a:effectLst>
                <a:latin typeface="+mj-lt"/>
              </a:rPr>
              <a:t>:  WS-D/DPWS</a:t>
            </a:r>
            <a:endParaRPr lang="en-US" sz="2800" dirty="0">
              <a:solidFill>
                <a:schemeClr val="accent1"/>
              </a:solidFill>
              <a:effectLst>
                <a:outerShdw blurRad="38100" dist="38100" dir="2700000" algn="tl">
                  <a:srgbClr val="000000">
                    <a:alpha val="43137"/>
                  </a:srgbClr>
                </a:outerShdw>
              </a:effectLst>
              <a:latin typeface="+mj-lt"/>
            </a:endParaRPr>
          </a:p>
        </p:txBody>
      </p:sp>
      <p:pic>
        <p:nvPicPr>
          <p:cNvPr id="12295" name="Rectangle 17418"/>
          <p:cNvPicPr>
            <a:picLocks noChangeAspect="1" noChangeArrowheads="1"/>
          </p:cNvPicPr>
          <p:nvPr/>
        </p:nvPicPr>
        <p:blipFill>
          <a:blip r:embed="rId5"/>
          <a:srcRect/>
          <a:stretch>
            <a:fillRect/>
          </a:stretch>
        </p:blipFill>
        <p:spPr bwMode="auto">
          <a:xfrm>
            <a:off x="3810000" y="4419600"/>
            <a:ext cx="919163" cy="1330325"/>
          </a:xfrm>
          <a:prstGeom prst="rect">
            <a:avLst/>
          </a:prstGeom>
          <a:noFill/>
          <a:ln w="9525">
            <a:noFill/>
            <a:miter lim="800000"/>
            <a:headEnd/>
            <a:tailEnd/>
          </a:ln>
          <a:effectLst>
            <a:glow rad="228600">
              <a:schemeClr val="accent5">
                <a:satMod val="175000"/>
                <a:alpha val="40000"/>
              </a:schemeClr>
            </a:glo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023 L -0.11667 0.59977 " pathEditMode="relative" rAng="0" ptsTypes="AA">
                                      <p:cBhvr>
                                        <p:cTn id="6" dur="2000" fill="hold"/>
                                        <p:tgtEl>
                                          <p:spTgt spid="10"/>
                                        </p:tgtEl>
                                        <p:attrNameLst>
                                          <p:attrName>ppt_x</p:attrName>
                                          <p:attrName>ppt_y</p:attrName>
                                        </p:attrNameLst>
                                      </p:cBhvr>
                                      <p:rCtr x="-58" y="300"/>
                                    </p:animMotion>
                                  </p:childTnLst>
                                </p:cTn>
                              </p:par>
                              <p:par>
                                <p:cTn id="7" presetID="42" presetClass="path" presetSubtype="0" accel="50000" decel="50000" fill="hold" grpId="0" nodeType="withEffect">
                                  <p:stCondLst>
                                    <p:cond delay="0"/>
                                  </p:stCondLst>
                                  <p:childTnLst>
                                    <p:animMotion origin="layout" path="M 3.33333E-6 -4.81481E-6 L -0.2625 0.46644 " pathEditMode="relative" rAng="0" ptsTypes="AA">
                                      <p:cBhvr>
                                        <p:cTn id="8" dur="2000" fill="hold"/>
                                        <p:tgtEl>
                                          <p:spTgt spid="8"/>
                                        </p:tgtEl>
                                        <p:attrNameLst>
                                          <p:attrName>ppt_x</p:attrName>
                                          <p:attrName>ppt_y</p:attrName>
                                        </p:attrNameLst>
                                      </p:cBhvr>
                                      <p:rCtr x="-131" y="233"/>
                                    </p:animMotion>
                                  </p:childTnLst>
                                </p:cTn>
                              </p:par>
                              <p:par>
                                <p:cTn id="9" presetID="42" presetClass="path" presetSubtype="0" accel="50000" decel="50000" fill="hold" grpId="0" nodeType="withEffect">
                                  <p:stCondLst>
                                    <p:cond delay="0"/>
                                  </p:stCondLst>
                                  <p:childTnLst>
                                    <p:animMotion origin="layout" path="M -3.33333E-6 -0.00023 L -0.34583 0.29977 " pathEditMode="relative" rAng="0" ptsTypes="AA">
                                      <p:cBhvr>
                                        <p:cTn id="10" dur="2000" fill="hold"/>
                                        <p:tgtEl>
                                          <p:spTgt spid="11"/>
                                        </p:tgtEl>
                                        <p:attrNameLst>
                                          <p:attrName>ppt_x</p:attrName>
                                          <p:attrName>ppt_y</p:attrName>
                                        </p:attrNameLst>
                                      </p:cBhvr>
                                      <p:rCtr x="-173" y="150"/>
                                    </p:animMotion>
                                  </p:childTnLst>
                                </p:cTn>
                              </p:par>
                              <p:par>
                                <p:cTn id="11" presetID="35" presetClass="path" presetSubtype="0" accel="50000" decel="50000" fill="hold" grpId="0" nodeType="withEffect">
                                  <p:stCondLst>
                                    <p:cond delay="0"/>
                                  </p:stCondLst>
                                  <p:childTnLst>
                                    <p:animMotion origin="layout" path="M 0 -2.59259E-6 L -0.325 0.08866 " pathEditMode="relative" rAng="0" ptsTypes="AA">
                                      <p:cBhvr>
                                        <p:cTn id="12" dur="2000" fill="hold"/>
                                        <p:tgtEl>
                                          <p:spTgt spid="6"/>
                                        </p:tgtEl>
                                        <p:attrNameLst>
                                          <p:attrName>ppt_x</p:attrName>
                                          <p:attrName>ppt_y</p:attrName>
                                        </p:attrNameLst>
                                      </p:cBhvr>
                                      <p:rCtr x="-162" y="44"/>
                                    </p:animMotion>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2000" fill="hold"/>
                                        <p:tgtEl>
                                          <p:spTgt spid="122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arber\AppData\Local\Microsoft\Windows\Temporary Internet Files\Content.IE5\12IDJFCA\MPj04034260000[1].jpg"/>
          <p:cNvPicPr>
            <a:picLocks noChangeAspect="1" noChangeArrowheads="1"/>
          </p:cNvPicPr>
          <p:nvPr/>
        </p:nvPicPr>
        <p:blipFill>
          <a:blip r:embed="rId3" cstate="print"/>
          <a:srcRect/>
          <a:stretch>
            <a:fillRect/>
          </a:stretch>
        </p:blipFill>
        <p:spPr bwMode="auto">
          <a:xfrm>
            <a:off x="5773484" y="2511223"/>
            <a:ext cx="3466214" cy="4323971"/>
          </a:xfrm>
          <a:prstGeom prst="rect">
            <a:avLst/>
          </a:prstGeom>
          <a:ln>
            <a:noFill/>
          </a:ln>
          <a:effectLst>
            <a:softEdge rad="317500"/>
          </a:effectLst>
        </p:spPr>
      </p:pic>
      <p:pic>
        <p:nvPicPr>
          <p:cNvPr id="17411" name="Rectangle 17418"/>
          <p:cNvPicPr>
            <a:picLocks noChangeAspect="1" noChangeArrowheads="1"/>
          </p:cNvPicPr>
          <p:nvPr/>
        </p:nvPicPr>
        <p:blipFill>
          <a:blip r:embed="rId4"/>
          <a:srcRect/>
          <a:stretch>
            <a:fillRect/>
          </a:stretch>
        </p:blipFill>
        <p:spPr bwMode="auto">
          <a:xfrm>
            <a:off x="7080250" y="228600"/>
            <a:ext cx="1681163" cy="2433638"/>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6" name="Title 1"/>
          <p:cNvSpPr>
            <a:spLocks noGrp="1"/>
          </p:cNvSpPr>
          <p:nvPr>
            <p:ph type="title"/>
          </p:nvPr>
        </p:nvSpPr>
        <p:spPr/>
        <p:txBody>
          <a:bodyPr/>
          <a:lstStyle/>
          <a:p>
            <a:r>
              <a:rPr lang="en-US" smtClean="0"/>
              <a:t>New Device Classes</a:t>
            </a:r>
            <a:br>
              <a:rPr lang="en-US" smtClean="0"/>
            </a:br>
            <a:endParaRPr lang="en-US" dirty="0"/>
          </a:p>
        </p:txBody>
      </p:sp>
      <p:sp>
        <p:nvSpPr>
          <p:cNvPr id="10" name="Text Placeholder 9"/>
          <p:cNvSpPr>
            <a:spLocks noGrp="1"/>
          </p:cNvSpPr>
          <p:nvPr>
            <p:ph type="body" idx="1"/>
          </p:nvPr>
        </p:nvSpPr>
        <p:spPr>
          <a:xfrm>
            <a:off x="381001" y="1412875"/>
            <a:ext cx="8380412" cy="2369879"/>
          </a:xfrm>
        </p:spPr>
        <p:txBody>
          <a:bodyPr/>
          <a:lstStyle/>
          <a:p>
            <a:r>
              <a:rPr lang="en-US" dirty="0" smtClean="0"/>
              <a:t>Electronic Picture Frames</a:t>
            </a:r>
          </a:p>
          <a:p>
            <a:r>
              <a:rPr lang="en-US" dirty="0" smtClean="0"/>
              <a:t>Network Attached Storage</a:t>
            </a:r>
          </a:p>
          <a:p>
            <a:r>
              <a:rPr lang="en-US" dirty="0" err="1" smtClean="0"/>
              <a:t>iSCSI</a:t>
            </a:r>
            <a:r>
              <a:rPr lang="en-US" dirty="0" smtClean="0"/>
              <a:t> Storage</a:t>
            </a:r>
          </a:p>
          <a:p>
            <a:r>
              <a:rPr lang="en-US" dirty="0" smtClean="0"/>
              <a:t>IP Streaming Video Cameras</a:t>
            </a:r>
          </a:p>
          <a:p>
            <a:r>
              <a:rPr lang="en-US" dirty="0" smtClean="0"/>
              <a:t>Print Servers</a:t>
            </a:r>
          </a:p>
          <a:p>
            <a:r>
              <a:rPr lang="en-US" dirty="0" smtClean="0"/>
              <a:t>VoIP Phones</a:t>
            </a:r>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General Rally Requirements</a:t>
            </a:r>
            <a:endParaRPr lang="en-US" dirty="0"/>
          </a:p>
        </p:txBody>
      </p:sp>
      <p:sp>
        <p:nvSpPr>
          <p:cNvPr id="4" name="Text Placeholder 3"/>
          <p:cNvSpPr>
            <a:spLocks noGrp="1"/>
          </p:cNvSpPr>
          <p:nvPr>
            <p:ph type="body" idx="1"/>
          </p:nvPr>
        </p:nvSpPr>
        <p:spPr>
          <a:xfrm>
            <a:off x="382588" y="1414464"/>
            <a:ext cx="8380412" cy="6407908"/>
          </a:xfrm>
        </p:spPr>
        <p:txBody>
          <a:bodyPr/>
          <a:lstStyle/>
          <a:p>
            <a:r>
              <a:rPr lang="en-US" dirty="0" smtClean="0"/>
              <a:t>Device must implement LLTD protocol per specification</a:t>
            </a:r>
          </a:p>
          <a:p>
            <a:r>
              <a:rPr lang="en-US" dirty="0" smtClean="0"/>
              <a:t>Device must implement PnP-X per specification</a:t>
            </a:r>
          </a:p>
          <a:p>
            <a:r>
              <a:rPr lang="en-US" dirty="0" smtClean="0"/>
              <a:t>Basic- Device must support WCN (WCN-UFD is acceptable).  Premium- Device must support WCN-NET per specification </a:t>
            </a:r>
          </a:p>
          <a:p>
            <a:r>
              <a:rPr lang="en-US" dirty="0" smtClean="0"/>
              <a:t> If a WSDL is specified for the device class, it must be implemented</a:t>
            </a:r>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jbarber\AppData\Local\Microsoft\Windows\Temporary Internet Files\Content.IE5\FWRVETSY\MPj03826730000[1].jpg"/>
          <p:cNvPicPr>
            <a:picLocks noChangeAspect="1" noChangeArrowheads="1"/>
          </p:cNvPicPr>
          <p:nvPr/>
        </p:nvPicPr>
        <p:blipFill>
          <a:blip r:embed="rId3"/>
          <a:srcRect/>
          <a:stretch>
            <a:fillRect/>
          </a:stretch>
        </p:blipFill>
        <p:spPr bwMode="auto">
          <a:xfrm>
            <a:off x="2565112" y="285213"/>
            <a:ext cx="4003601" cy="5605041"/>
          </a:xfrm>
          <a:prstGeom prst="rect">
            <a:avLst/>
          </a:prstGeom>
          <a:ln w="190500" cap="sq">
            <a:solidFill>
              <a:srgbClr val="C8C6BD"/>
            </a:solidFill>
            <a:prstDash val="solid"/>
            <a:miter lim="800000"/>
          </a:ln>
          <a:effectLst>
            <a:outerShdw blurRad="63500" sx="102000" sy="102000" algn="ctr" rotWithShape="0">
              <a:prstClr val="black">
                <a:alpha val="40000"/>
              </a:prstClr>
            </a:outerShdw>
            <a:reflection blurRad="6350" stA="52000" endA="300" endPos="35000" dir="5400000" sy="-100000" algn="bl" rotWithShape="0"/>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idx="1"/>
          </p:nvPr>
        </p:nvSpPr>
        <p:spPr>
          <a:xfrm>
            <a:off x="382588" y="1414464"/>
            <a:ext cx="8380412" cy="5186035"/>
          </a:xfrm>
        </p:spPr>
        <p:txBody>
          <a:bodyPr/>
          <a:lstStyle/>
          <a:p>
            <a:r>
              <a:rPr lang="en-US" dirty="0" smtClean="0"/>
              <a:t>Get documentation (specs) and Rally Development Kit  </a:t>
            </a:r>
          </a:p>
          <a:p>
            <a:r>
              <a:rPr lang="en-US" dirty="0" smtClean="0"/>
              <a:t>New devices?  Notify the Rally team so we can support your development</a:t>
            </a:r>
          </a:p>
          <a:p>
            <a:r>
              <a:rPr lang="en-US" dirty="0" smtClean="0"/>
              <a:t>Bridge the ODM relationship</a:t>
            </a:r>
          </a:p>
          <a:p>
            <a:r>
              <a:rPr lang="en-US" dirty="0" smtClean="0"/>
              <a:t>Attend Rally </a:t>
            </a:r>
            <a:r>
              <a:rPr lang="en-US" dirty="0" err="1" smtClean="0"/>
              <a:t>plugfests</a:t>
            </a:r>
            <a:r>
              <a:rPr lang="en-US" dirty="0" smtClean="0"/>
              <a:t>/summits</a:t>
            </a:r>
          </a:p>
          <a:p>
            <a:r>
              <a:rPr lang="en-US" dirty="0" smtClean="0"/>
              <a:t>While you are here at </a:t>
            </a:r>
            <a:r>
              <a:rPr lang="en-US" dirty="0" err="1" smtClean="0"/>
              <a:t>WinHEC</a:t>
            </a:r>
            <a:r>
              <a:rPr lang="en-US" dirty="0" smtClean="0"/>
              <a:t>, attend the labs and sessions on the specific Rally technologies so that you can learn how to leverage them</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Technical Sessions</a:t>
            </a:r>
            <a:endParaRPr lang="en-US" dirty="0"/>
          </a:p>
        </p:txBody>
      </p:sp>
      <p:sp>
        <p:nvSpPr>
          <p:cNvPr id="3" name="Text Placeholder 2"/>
          <p:cNvSpPr>
            <a:spLocks noGrp="1"/>
          </p:cNvSpPr>
          <p:nvPr>
            <p:ph type="body" idx="1"/>
          </p:nvPr>
        </p:nvSpPr>
        <p:spPr>
          <a:xfrm>
            <a:off x="382588" y="1414464"/>
            <a:ext cx="8380412" cy="3050066"/>
          </a:xfrm>
        </p:spPr>
        <p:txBody>
          <a:bodyPr/>
          <a:lstStyle/>
          <a:p>
            <a:r>
              <a:rPr lang="en-US" dirty="0" smtClean="0">
                <a:solidFill>
                  <a:schemeClr val="accent1"/>
                </a:solidFill>
              </a:rPr>
              <a:t>CON-T417</a:t>
            </a:r>
            <a:r>
              <a:rPr lang="en-US" dirty="0" smtClean="0"/>
              <a:t> Web Services on Devices: Rally Overview</a:t>
            </a:r>
          </a:p>
          <a:p>
            <a:r>
              <a:rPr lang="en-US" dirty="0" smtClean="0">
                <a:solidFill>
                  <a:schemeClr val="accent1"/>
                </a:solidFill>
              </a:rPr>
              <a:t>CON-T475</a:t>
            </a:r>
            <a:r>
              <a:rPr lang="en-US" dirty="0" smtClean="0"/>
              <a:t> Web Services on Devices: Rally Implementation</a:t>
            </a:r>
          </a:p>
          <a:p>
            <a:r>
              <a:rPr lang="en-US" dirty="0" smtClean="0">
                <a:solidFill>
                  <a:schemeClr val="accent1"/>
                </a:solidFill>
              </a:rPr>
              <a:t>CON-T426</a:t>
            </a:r>
            <a:r>
              <a:rPr lang="en-US" dirty="0" smtClean="0"/>
              <a:t> Router/AP (NID) Logo Program: Rally Implementation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smtClean="0"/>
              <a:t>Key Takeaways</a:t>
            </a:r>
            <a:endParaRPr lang="en-US" dirty="0"/>
          </a:p>
        </p:txBody>
      </p:sp>
      <p:sp>
        <p:nvSpPr>
          <p:cNvPr id="245763" name="Rectangle 3"/>
          <p:cNvSpPr>
            <a:spLocks noGrp="1" noChangeArrowheads="1"/>
          </p:cNvSpPr>
          <p:nvPr>
            <p:ph type="body" idx="1"/>
          </p:nvPr>
        </p:nvSpPr>
        <p:spPr>
          <a:xfrm>
            <a:off x="382588" y="1414464"/>
            <a:ext cx="8380412" cy="4881336"/>
          </a:xfrm>
        </p:spPr>
        <p:txBody>
          <a:bodyPr/>
          <a:lstStyle/>
          <a:p>
            <a:r>
              <a:rPr lang="en-US" sz="2800" dirty="0" smtClean="0"/>
              <a:t>Understand the value proposition of the Rally program and its associated technologies</a:t>
            </a:r>
          </a:p>
          <a:p>
            <a:r>
              <a:rPr lang="en-US" sz="2800" dirty="0" smtClean="0"/>
              <a:t>Understand the relationship between the Rally program and the Windows Vista logo program</a:t>
            </a:r>
          </a:p>
          <a:p>
            <a:r>
              <a:rPr lang="en-US" sz="2800" dirty="0" smtClean="0"/>
              <a:t>Provide demonstrations of real world devices using Rally technologies</a:t>
            </a:r>
          </a:p>
          <a:p>
            <a:r>
              <a:rPr lang="en-US" sz="2800" dirty="0" smtClean="0"/>
              <a:t>Facilitate adopting Rally technologies across product lines</a:t>
            </a:r>
          </a:p>
          <a:p>
            <a:r>
              <a:rPr lang="en-US" sz="2800" dirty="0" smtClean="0"/>
              <a:t>Cast the vision for the connected Microsoft Home; Relying upon Windows Vista logo certified devices powered by Windows Rally technologies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Labs/Workshops</a:t>
            </a:r>
            <a:endParaRPr lang="en-US" dirty="0"/>
          </a:p>
        </p:txBody>
      </p:sp>
      <p:sp>
        <p:nvSpPr>
          <p:cNvPr id="3" name="Text Placeholder 2"/>
          <p:cNvSpPr>
            <a:spLocks noGrp="1"/>
          </p:cNvSpPr>
          <p:nvPr>
            <p:ph type="body" idx="1"/>
          </p:nvPr>
        </p:nvSpPr>
        <p:spPr>
          <a:xfrm>
            <a:off x="382588" y="1414464"/>
            <a:ext cx="8380412" cy="4271939"/>
          </a:xfrm>
        </p:spPr>
        <p:txBody>
          <a:bodyPr/>
          <a:lstStyle/>
          <a:p>
            <a:r>
              <a:rPr lang="en-US" dirty="0" smtClean="0">
                <a:solidFill>
                  <a:schemeClr val="accent1"/>
                </a:solidFill>
              </a:rPr>
              <a:t>CON-H424</a:t>
            </a:r>
            <a:r>
              <a:rPr lang="en-US" dirty="0" smtClean="0"/>
              <a:t> PNP-X for Network Connected Devices:  Rally Workshop</a:t>
            </a:r>
          </a:p>
          <a:p>
            <a:r>
              <a:rPr lang="en-US" dirty="0" smtClean="0">
                <a:solidFill>
                  <a:schemeClr val="accent1"/>
                </a:solidFill>
              </a:rPr>
              <a:t>CON-V511</a:t>
            </a:r>
            <a:r>
              <a:rPr lang="en-US" dirty="0" smtClean="0"/>
              <a:t> PnP-X for Network-Connected Devices – Lab</a:t>
            </a:r>
          </a:p>
          <a:p>
            <a:r>
              <a:rPr lang="en-US" dirty="0" smtClean="0">
                <a:solidFill>
                  <a:schemeClr val="accent1"/>
                </a:solidFill>
              </a:rPr>
              <a:t>CON-H422</a:t>
            </a:r>
            <a:r>
              <a:rPr lang="en-US" dirty="0" smtClean="0"/>
              <a:t> Windows Connect Now and LLTD:  Rally Workshop</a:t>
            </a:r>
          </a:p>
          <a:p>
            <a:r>
              <a:rPr lang="en-US" dirty="0" smtClean="0">
                <a:solidFill>
                  <a:schemeClr val="accent1"/>
                </a:solidFill>
              </a:rPr>
              <a:t>CON-V479 </a:t>
            </a:r>
            <a:r>
              <a:rPr lang="en-US" dirty="0" smtClean="0"/>
              <a:t>Web Services on Devices - Lab</a:t>
            </a:r>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Web/E-mail Resources</a:t>
            </a:r>
            <a:endParaRPr lang="en-US" dirty="0"/>
          </a:p>
        </p:txBody>
      </p:sp>
      <p:sp>
        <p:nvSpPr>
          <p:cNvPr id="3" name="Text Placeholder 2"/>
          <p:cNvSpPr>
            <a:spLocks noGrp="1"/>
          </p:cNvSpPr>
          <p:nvPr>
            <p:ph type="body" idx="1"/>
          </p:nvPr>
        </p:nvSpPr>
        <p:spPr>
          <a:xfrm>
            <a:off x="382588" y="1414464"/>
            <a:ext cx="8761412" cy="3765646"/>
          </a:xfrm>
        </p:spPr>
        <p:txBody>
          <a:bodyPr/>
          <a:lstStyle/>
          <a:p>
            <a:r>
              <a:rPr lang="en-US" sz="3200" dirty="0" smtClean="0"/>
              <a:t>Windows Rally Overview</a:t>
            </a:r>
          </a:p>
          <a:p>
            <a:pPr lvl="1"/>
            <a:r>
              <a:rPr lang="en-US" sz="2800" dirty="0" smtClean="0">
                <a:hlinkClick r:id="rId3"/>
              </a:rPr>
              <a:t>http://www.microsoft.com/rally</a:t>
            </a:r>
            <a:r>
              <a:rPr lang="en-US" sz="2800" dirty="0" smtClean="0"/>
              <a:t> </a:t>
            </a:r>
          </a:p>
          <a:p>
            <a:r>
              <a:rPr lang="en-US" sz="3200" dirty="0" smtClean="0"/>
              <a:t>Windows Rally Technology Specifications</a:t>
            </a:r>
          </a:p>
          <a:p>
            <a:pPr lvl="1"/>
            <a:r>
              <a:rPr lang="en-US" sz="2400" dirty="0" smtClean="0">
                <a:hlinkClick r:id="rId4"/>
              </a:rPr>
              <a:t>http://www.microsoft.com/whdc/rally/rallyspecs.mspx</a:t>
            </a:r>
            <a:r>
              <a:rPr lang="en-US" sz="2400" dirty="0" smtClean="0"/>
              <a:t> </a:t>
            </a:r>
          </a:p>
          <a:p>
            <a:r>
              <a:rPr lang="en-US" sz="3200" dirty="0" smtClean="0"/>
              <a:t>Windows Rally Dev Kit</a:t>
            </a:r>
          </a:p>
          <a:p>
            <a:pPr lvl="1"/>
            <a:r>
              <a:rPr lang="en-US" sz="2800" dirty="0" smtClean="0">
                <a:hlinkClick r:id="rId5"/>
              </a:rPr>
              <a:t>http://www.microsoft.com/whdc/rally/rallykit.mspx</a:t>
            </a:r>
            <a:r>
              <a:rPr lang="en-US" sz="2800" dirty="0" smtClean="0"/>
              <a:t> </a:t>
            </a:r>
          </a:p>
          <a:p>
            <a:r>
              <a:rPr lang="en-US" sz="3200" dirty="0" smtClean="0"/>
              <a:t>Windows Rally E-mail </a:t>
            </a:r>
          </a:p>
        </p:txBody>
      </p:sp>
      <p:sp>
        <p:nvSpPr>
          <p:cNvPr id="7" name="Rounded Rectangle 6"/>
          <p:cNvSpPr/>
          <p:nvPr/>
        </p:nvSpPr>
        <p:spPr bwMode="auto">
          <a:xfrm>
            <a:off x="4704907" y="4664149"/>
            <a:ext cx="3495152"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4221111" y="4645317"/>
            <a:ext cx="4086375" cy="480131"/>
          </a:xfrm>
          <a:prstGeom prst="rect">
            <a:avLst/>
          </a:prstGeom>
        </p:spPr>
        <p:txBody>
          <a:bodyPr wrap="none">
            <a:spAutoFit/>
          </a:bodyPr>
          <a:lstStyle/>
          <a:p>
            <a:pPr marL="704822" lvl="1" indent="-317487" algn="ctr" defTabSz="912777">
              <a:lnSpc>
                <a:spcPct val="90000"/>
              </a:lnSpc>
              <a:spcBef>
                <a:spcPts val="1083"/>
              </a:spcBef>
              <a:buClr>
                <a:srgbClr val="FFFFFF"/>
              </a:buClr>
              <a:buSzPct val="80000"/>
            </a:pPr>
            <a:r>
              <a:rPr lang="en-US" sz="2800" kern="0" dirty="0" smtClean="0">
                <a:solidFill>
                  <a:srgbClr val="FFFFFF"/>
                </a:solidFill>
                <a:effectLst>
                  <a:outerShdw blurRad="38100" dist="38100" dir="2700000" algn="tl">
                    <a:srgbClr val="000000">
                      <a:alpha val="43137"/>
                    </a:srgbClr>
                  </a:outerShdw>
                </a:effectLst>
                <a:latin typeface="Segoe"/>
                <a:hlinkClick r:id="rId6"/>
              </a:rPr>
              <a:t>Rally @ microsoft.com</a:t>
            </a:r>
            <a:endParaRPr lang="en-US" sz="3200" kern="0" dirty="0" smtClean="0">
              <a:solidFill>
                <a:srgbClr val="FFFFFF"/>
              </a:solidFill>
              <a:effectLst>
                <a:outerShdw blurRad="38100" dist="38100" dir="2700000" algn="tl">
                  <a:srgbClr val="000000">
                    <a:alpha val="43137"/>
                  </a:srgbClr>
                </a:outerShdw>
              </a:effectLst>
              <a:latin typeface="Segoe"/>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Program Files\Microsoft Resource DVD Artwork\DVD_ART\Artwork_Imagery\Shapes and Graphics\people\office workers man and woman.png"/>
          <p:cNvPicPr>
            <a:picLocks noChangeAspect="1" noChangeArrowheads="1"/>
          </p:cNvPicPr>
          <p:nvPr/>
        </p:nvPicPr>
        <p:blipFill>
          <a:blip r:embed="rId3"/>
          <a:srcRect/>
          <a:stretch>
            <a:fillRect/>
          </a:stretch>
        </p:blipFill>
        <p:spPr bwMode="auto">
          <a:xfrm>
            <a:off x="1917700" y="382588"/>
            <a:ext cx="5278438" cy="5932487"/>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Acronyms</a:t>
            </a:r>
            <a:r>
              <a:rPr lang="en-US" dirty="0"/>
              <a:t/>
            </a:r>
            <a:br>
              <a:rPr lang="en-US" dirty="0"/>
            </a:br>
            <a:endParaRPr sz="3600">
              <a:solidFill>
                <a:schemeClr val="accent1"/>
              </a:solidFill>
            </a:endParaRPr>
          </a:p>
        </p:txBody>
      </p:sp>
      <p:sp>
        <p:nvSpPr>
          <p:cNvPr id="9229" name="Rectangle 13"/>
          <p:cNvSpPr>
            <a:spLocks noGrp="1" noChangeArrowheads="1"/>
          </p:cNvSpPr>
          <p:nvPr>
            <p:ph type="body" idx="1"/>
          </p:nvPr>
        </p:nvSpPr>
        <p:spPr>
          <a:xfrm>
            <a:off x="382588" y="1414464"/>
            <a:ext cx="8380412" cy="2900794"/>
          </a:xfrm>
        </p:spPr>
        <p:txBody>
          <a:bodyPr/>
          <a:lstStyle/>
          <a:p>
            <a:r>
              <a:rPr lang="en-US" dirty="0" smtClean="0">
                <a:solidFill>
                  <a:schemeClr val="accent1"/>
                </a:solidFill>
              </a:rPr>
              <a:t>LLTD:</a:t>
            </a:r>
            <a:r>
              <a:rPr lang="en-US" dirty="0" smtClean="0"/>
              <a:t>  Link Layer Topology Discovery</a:t>
            </a:r>
          </a:p>
          <a:p>
            <a:r>
              <a:rPr lang="en-US" dirty="0" smtClean="0">
                <a:solidFill>
                  <a:schemeClr val="accent1"/>
                </a:solidFill>
              </a:rPr>
              <a:t>WCN:</a:t>
            </a:r>
            <a:r>
              <a:rPr lang="en-US" dirty="0" smtClean="0"/>
              <a:t>  Windows Connect Now</a:t>
            </a:r>
          </a:p>
          <a:p>
            <a:r>
              <a:rPr lang="en-US" dirty="0" smtClean="0">
                <a:solidFill>
                  <a:schemeClr val="accent1"/>
                </a:solidFill>
              </a:rPr>
              <a:t>WPS:</a:t>
            </a:r>
            <a:r>
              <a:rPr lang="en-US" dirty="0" smtClean="0"/>
              <a:t>  </a:t>
            </a:r>
            <a:r>
              <a:rPr lang="en-US" dirty="0" err="1" smtClean="0"/>
              <a:t>WiFi</a:t>
            </a:r>
            <a:r>
              <a:rPr lang="en-US" dirty="0" smtClean="0"/>
              <a:t> Protected Setup</a:t>
            </a:r>
          </a:p>
          <a:p>
            <a:r>
              <a:rPr lang="en-US" dirty="0" smtClean="0">
                <a:solidFill>
                  <a:schemeClr val="accent1"/>
                </a:solidFill>
              </a:rPr>
              <a:t>PnP-X:</a:t>
            </a:r>
            <a:r>
              <a:rPr lang="en-US" dirty="0" smtClean="0"/>
              <a:t>  Plug and Play Extensions </a:t>
            </a:r>
          </a:p>
          <a:p>
            <a:r>
              <a:rPr lang="en-US" dirty="0" smtClean="0">
                <a:solidFill>
                  <a:schemeClr val="accent1"/>
                </a:solidFill>
              </a:rPr>
              <a:t>DPWS:</a:t>
            </a:r>
            <a:r>
              <a:rPr lang="en-US" dirty="0" smtClean="0"/>
              <a:t>  Devices Profile for Web Services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br>
              <a:rPr lang="en-US" smtClean="0"/>
            </a:br>
            <a:endParaRPr lang="en-US"/>
          </a:p>
        </p:txBody>
      </p:sp>
      <p:sp>
        <p:nvSpPr>
          <p:cNvPr id="9229" name="Rectangle 13"/>
          <p:cNvSpPr>
            <a:spLocks noGrp="1" noChangeArrowheads="1"/>
          </p:cNvSpPr>
          <p:nvPr>
            <p:ph type="body" idx="1"/>
          </p:nvPr>
        </p:nvSpPr>
        <p:spPr>
          <a:xfrm>
            <a:off x="382588" y="1414464"/>
            <a:ext cx="8761412" cy="2369879"/>
          </a:xfrm>
        </p:spPr>
        <p:txBody>
          <a:bodyPr/>
          <a:lstStyle/>
          <a:p>
            <a:r>
              <a:rPr lang="en-US" dirty="0" smtClean="0"/>
              <a:t>Why Windows Rally?</a:t>
            </a:r>
          </a:p>
          <a:p>
            <a:r>
              <a:rPr lang="en-US" dirty="0" smtClean="0"/>
              <a:t>What is Windows Rally?</a:t>
            </a:r>
          </a:p>
          <a:p>
            <a:r>
              <a:rPr lang="en-US" dirty="0" smtClean="0"/>
              <a:t>Windows Rally and the Windows Vista Logo</a:t>
            </a:r>
          </a:p>
          <a:p>
            <a:r>
              <a:rPr lang="en-US" dirty="0" smtClean="0"/>
              <a:t>Windows Rally Team Update</a:t>
            </a:r>
          </a:p>
          <a:p>
            <a:r>
              <a:rPr lang="en-US" dirty="0" smtClean="0"/>
              <a:t>Windows Rally in Action!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ChangeAspect="1"/>
          </p:cNvGrpSpPr>
          <p:nvPr/>
        </p:nvGrpSpPr>
        <p:grpSpPr bwMode="auto">
          <a:xfrm>
            <a:off x="5029200" y="342006"/>
            <a:ext cx="2401888" cy="3194050"/>
            <a:chOff x="3168" y="336"/>
            <a:chExt cx="1513" cy="2012"/>
          </a:xfrm>
          <a:effectLst>
            <a:outerShdw blurRad="63500" sx="102000" sy="102000" algn="ctr" rotWithShape="0">
              <a:prstClr val="black">
                <a:alpha val="40000"/>
              </a:prstClr>
            </a:outerShdw>
          </a:effectLst>
        </p:grpSpPr>
        <p:sp>
          <p:nvSpPr>
            <p:cNvPr id="9221" name="AutoShape 8"/>
            <p:cNvSpPr>
              <a:spLocks noChangeAspect="1" noChangeArrowheads="1" noTextEdit="1"/>
            </p:cNvSpPr>
            <p:nvPr/>
          </p:nvSpPr>
          <p:spPr bwMode="auto">
            <a:xfrm>
              <a:off x="3168" y="336"/>
              <a:ext cx="1513" cy="2012"/>
            </a:xfrm>
            <a:prstGeom prst="rect">
              <a:avLst/>
            </a:prstGeom>
            <a:noFill/>
            <a:ln w="9525">
              <a:noFill/>
              <a:miter lim="800000"/>
              <a:headEnd/>
              <a:tailEnd/>
            </a:ln>
          </p:spPr>
          <p:txBody>
            <a:bodyPr/>
            <a:lstStyle/>
            <a:p>
              <a:endParaRPr lang="en-US"/>
            </a:p>
          </p:txBody>
        </p:sp>
        <p:sp>
          <p:nvSpPr>
            <p:cNvPr id="9222" name="Rectangle 10"/>
            <p:cNvSpPr>
              <a:spLocks noChangeArrowheads="1"/>
            </p:cNvSpPr>
            <p:nvPr/>
          </p:nvSpPr>
          <p:spPr bwMode="auto">
            <a:xfrm>
              <a:off x="3168" y="443"/>
              <a:ext cx="1513" cy="1864"/>
            </a:xfrm>
            <a:prstGeom prst="rect">
              <a:avLst/>
            </a:prstGeom>
            <a:solidFill>
              <a:srgbClr val="EDF4FF"/>
            </a:solidFill>
            <a:ln w="9525">
              <a:noFill/>
              <a:miter lim="800000"/>
              <a:headEnd/>
              <a:tailEnd/>
            </a:ln>
          </p:spPr>
          <p:txBody>
            <a:bodyPr/>
            <a:lstStyle/>
            <a:p>
              <a:endParaRPr lang="en-US">
                <a:latin typeface="Gill Sans MT" pitchFamily="34" charset="0"/>
              </a:endParaRPr>
            </a:p>
          </p:txBody>
        </p:sp>
        <p:sp>
          <p:nvSpPr>
            <p:cNvPr id="9223" name="Freeform 11"/>
            <p:cNvSpPr>
              <a:spLocks/>
            </p:cNvSpPr>
            <p:nvPr/>
          </p:nvSpPr>
          <p:spPr bwMode="auto">
            <a:xfrm>
              <a:off x="4007" y="696"/>
              <a:ext cx="277" cy="258"/>
            </a:xfrm>
            <a:custGeom>
              <a:avLst/>
              <a:gdLst>
                <a:gd name="T0" fmla="*/ 191 w 277"/>
                <a:gd name="T1" fmla="*/ 26 h 258"/>
                <a:gd name="T2" fmla="*/ 180 w 277"/>
                <a:gd name="T3" fmla="*/ 20 h 258"/>
                <a:gd name="T4" fmla="*/ 160 w 277"/>
                <a:gd name="T5" fmla="*/ 11 h 258"/>
                <a:gd name="T6" fmla="*/ 134 w 277"/>
                <a:gd name="T7" fmla="*/ 3 h 258"/>
                <a:gd name="T8" fmla="*/ 109 w 277"/>
                <a:gd name="T9" fmla="*/ 0 h 258"/>
                <a:gd name="T10" fmla="*/ 80 w 277"/>
                <a:gd name="T11" fmla="*/ 4 h 258"/>
                <a:gd name="T12" fmla="*/ 49 w 277"/>
                <a:gd name="T13" fmla="*/ 10 h 258"/>
                <a:gd name="T14" fmla="*/ 26 w 277"/>
                <a:gd name="T15" fmla="*/ 17 h 258"/>
                <a:gd name="T16" fmla="*/ 13 w 277"/>
                <a:gd name="T17" fmla="*/ 44 h 258"/>
                <a:gd name="T18" fmla="*/ 0 w 277"/>
                <a:gd name="T19" fmla="*/ 129 h 258"/>
                <a:gd name="T20" fmla="*/ 3 w 277"/>
                <a:gd name="T21" fmla="*/ 152 h 258"/>
                <a:gd name="T22" fmla="*/ 23 w 277"/>
                <a:gd name="T23" fmla="*/ 162 h 258"/>
                <a:gd name="T24" fmla="*/ 57 w 277"/>
                <a:gd name="T25" fmla="*/ 179 h 258"/>
                <a:gd name="T26" fmla="*/ 98 w 277"/>
                <a:gd name="T27" fmla="*/ 198 h 258"/>
                <a:gd name="T28" fmla="*/ 143 w 277"/>
                <a:gd name="T29" fmla="*/ 217 h 258"/>
                <a:gd name="T30" fmla="*/ 184 w 277"/>
                <a:gd name="T31" fmla="*/ 235 h 258"/>
                <a:gd name="T32" fmla="*/ 218 w 277"/>
                <a:gd name="T33" fmla="*/ 250 h 258"/>
                <a:gd name="T34" fmla="*/ 238 w 277"/>
                <a:gd name="T35" fmla="*/ 258 h 258"/>
                <a:gd name="T36" fmla="*/ 245 w 277"/>
                <a:gd name="T37" fmla="*/ 255 h 258"/>
                <a:gd name="T38" fmla="*/ 254 w 277"/>
                <a:gd name="T39" fmla="*/ 242 h 258"/>
                <a:gd name="T40" fmla="*/ 265 w 277"/>
                <a:gd name="T41" fmla="*/ 222 h 258"/>
                <a:gd name="T42" fmla="*/ 273 w 277"/>
                <a:gd name="T43" fmla="*/ 197 h 258"/>
                <a:gd name="T44" fmla="*/ 276 w 277"/>
                <a:gd name="T45" fmla="*/ 167 h 258"/>
                <a:gd name="T46" fmla="*/ 277 w 277"/>
                <a:gd name="T47" fmla="*/ 116 h 258"/>
                <a:gd name="T48" fmla="*/ 269 w 277"/>
                <a:gd name="T49" fmla="*/ 82 h 258"/>
                <a:gd name="T50" fmla="*/ 259 w 277"/>
                <a:gd name="T51" fmla="*/ 65 h 258"/>
                <a:gd name="T52" fmla="*/ 249 w 277"/>
                <a:gd name="T53" fmla="*/ 52 h 258"/>
                <a:gd name="T54" fmla="*/ 240 w 277"/>
                <a:gd name="T55" fmla="*/ 44 h 258"/>
                <a:gd name="T56" fmla="*/ 232 w 277"/>
                <a:gd name="T57" fmla="*/ 40 h 258"/>
                <a:gd name="T58" fmla="*/ 219 w 277"/>
                <a:gd name="T59" fmla="*/ 35 h 258"/>
                <a:gd name="T60" fmla="*/ 204 w 277"/>
                <a:gd name="T61" fmla="*/ 31 h 258"/>
                <a:gd name="T62" fmla="*/ 194 w 277"/>
                <a:gd name="T63" fmla="*/ 27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
                <a:gd name="T97" fmla="*/ 0 h 258"/>
                <a:gd name="T98" fmla="*/ 277 w 277"/>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 h="258">
                  <a:moveTo>
                    <a:pt x="193" y="27"/>
                  </a:moveTo>
                  <a:lnTo>
                    <a:pt x="191" y="26"/>
                  </a:lnTo>
                  <a:lnTo>
                    <a:pt x="187" y="23"/>
                  </a:lnTo>
                  <a:lnTo>
                    <a:pt x="180" y="20"/>
                  </a:lnTo>
                  <a:lnTo>
                    <a:pt x="171" y="15"/>
                  </a:lnTo>
                  <a:lnTo>
                    <a:pt x="160" y="11"/>
                  </a:lnTo>
                  <a:lnTo>
                    <a:pt x="147" y="7"/>
                  </a:lnTo>
                  <a:lnTo>
                    <a:pt x="134" y="3"/>
                  </a:lnTo>
                  <a:lnTo>
                    <a:pt x="119" y="0"/>
                  </a:lnTo>
                  <a:lnTo>
                    <a:pt x="109" y="0"/>
                  </a:lnTo>
                  <a:lnTo>
                    <a:pt x="95" y="1"/>
                  </a:lnTo>
                  <a:lnTo>
                    <a:pt x="80" y="4"/>
                  </a:lnTo>
                  <a:lnTo>
                    <a:pt x="64" y="6"/>
                  </a:lnTo>
                  <a:lnTo>
                    <a:pt x="49" y="10"/>
                  </a:lnTo>
                  <a:lnTo>
                    <a:pt x="35" y="13"/>
                  </a:lnTo>
                  <a:lnTo>
                    <a:pt x="26" y="17"/>
                  </a:lnTo>
                  <a:lnTo>
                    <a:pt x="20" y="21"/>
                  </a:lnTo>
                  <a:lnTo>
                    <a:pt x="13" y="44"/>
                  </a:lnTo>
                  <a:lnTo>
                    <a:pt x="6" y="87"/>
                  </a:lnTo>
                  <a:lnTo>
                    <a:pt x="0" y="129"/>
                  </a:lnTo>
                  <a:lnTo>
                    <a:pt x="0" y="150"/>
                  </a:lnTo>
                  <a:lnTo>
                    <a:pt x="3" y="152"/>
                  </a:lnTo>
                  <a:lnTo>
                    <a:pt x="11" y="156"/>
                  </a:lnTo>
                  <a:lnTo>
                    <a:pt x="23" y="162"/>
                  </a:lnTo>
                  <a:lnTo>
                    <a:pt x="38" y="171"/>
                  </a:lnTo>
                  <a:lnTo>
                    <a:pt x="57" y="179"/>
                  </a:lnTo>
                  <a:lnTo>
                    <a:pt x="77" y="188"/>
                  </a:lnTo>
                  <a:lnTo>
                    <a:pt x="98" y="198"/>
                  </a:lnTo>
                  <a:lnTo>
                    <a:pt x="120" y="208"/>
                  </a:lnTo>
                  <a:lnTo>
                    <a:pt x="143" y="217"/>
                  </a:lnTo>
                  <a:lnTo>
                    <a:pt x="164" y="227"/>
                  </a:lnTo>
                  <a:lnTo>
                    <a:pt x="184" y="235"/>
                  </a:lnTo>
                  <a:lnTo>
                    <a:pt x="202" y="243"/>
                  </a:lnTo>
                  <a:lnTo>
                    <a:pt x="218" y="250"/>
                  </a:lnTo>
                  <a:lnTo>
                    <a:pt x="230" y="255"/>
                  </a:lnTo>
                  <a:lnTo>
                    <a:pt x="238" y="258"/>
                  </a:lnTo>
                  <a:lnTo>
                    <a:pt x="242" y="258"/>
                  </a:lnTo>
                  <a:lnTo>
                    <a:pt x="245" y="255"/>
                  </a:lnTo>
                  <a:lnTo>
                    <a:pt x="250" y="250"/>
                  </a:lnTo>
                  <a:lnTo>
                    <a:pt x="254" y="242"/>
                  </a:lnTo>
                  <a:lnTo>
                    <a:pt x="260" y="233"/>
                  </a:lnTo>
                  <a:lnTo>
                    <a:pt x="265" y="222"/>
                  </a:lnTo>
                  <a:lnTo>
                    <a:pt x="269" y="210"/>
                  </a:lnTo>
                  <a:lnTo>
                    <a:pt x="273" y="197"/>
                  </a:lnTo>
                  <a:lnTo>
                    <a:pt x="275" y="182"/>
                  </a:lnTo>
                  <a:lnTo>
                    <a:pt x="276" y="167"/>
                  </a:lnTo>
                  <a:lnTo>
                    <a:pt x="277" y="142"/>
                  </a:lnTo>
                  <a:lnTo>
                    <a:pt x="277" y="116"/>
                  </a:lnTo>
                  <a:lnTo>
                    <a:pt x="273" y="93"/>
                  </a:lnTo>
                  <a:lnTo>
                    <a:pt x="269" y="82"/>
                  </a:lnTo>
                  <a:lnTo>
                    <a:pt x="265" y="73"/>
                  </a:lnTo>
                  <a:lnTo>
                    <a:pt x="259" y="65"/>
                  </a:lnTo>
                  <a:lnTo>
                    <a:pt x="254" y="58"/>
                  </a:lnTo>
                  <a:lnTo>
                    <a:pt x="249" y="52"/>
                  </a:lnTo>
                  <a:lnTo>
                    <a:pt x="244" y="48"/>
                  </a:lnTo>
                  <a:lnTo>
                    <a:pt x="240" y="44"/>
                  </a:lnTo>
                  <a:lnTo>
                    <a:pt x="236" y="42"/>
                  </a:lnTo>
                  <a:lnTo>
                    <a:pt x="232" y="40"/>
                  </a:lnTo>
                  <a:lnTo>
                    <a:pt x="226" y="38"/>
                  </a:lnTo>
                  <a:lnTo>
                    <a:pt x="219" y="35"/>
                  </a:lnTo>
                  <a:lnTo>
                    <a:pt x="211" y="33"/>
                  </a:lnTo>
                  <a:lnTo>
                    <a:pt x="204" y="31"/>
                  </a:lnTo>
                  <a:lnTo>
                    <a:pt x="198" y="29"/>
                  </a:lnTo>
                  <a:lnTo>
                    <a:pt x="194" y="27"/>
                  </a:lnTo>
                  <a:lnTo>
                    <a:pt x="193" y="27"/>
                  </a:lnTo>
                  <a:close/>
                </a:path>
              </a:pathLst>
            </a:custGeom>
            <a:solidFill>
              <a:srgbClr val="3F3F3F"/>
            </a:solidFill>
            <a:ln w="9525">
              <a:noFill/>
              <a:round/>
              <a:headEnd/>
              <a:tailEnd/>
            </a:ln>
          </p:spPr>
          <p:txBody>
            <a:bodyPr/>
            <a:lstStyle/>
            <a:p>
              <a:endParaRPr lang="en-US">
                <a:latin typeface="Gill Sans MT" pitchFamily="34" charset="0"/>
              </a:endParaRPr>
            </a:p>
          </p:txBody>
        </p:sp>
        <p:sp>
          <p:nvSpPr>
            <p:cNvPr id="9224" name="Freeform 12"/>
            <p:cNvSpPr>
              <a:spLocks/>
            </p:cNvSpPr>
            <p:nvPr/>
          </p:nvSpPr>
          <p:spPr bwMode="auto">
            <a:xfrm>
              <a:off x="3995" y="783"/>
              <a:ext cx="273" cy="352"/>
            </a:xfrm>
            <a:custGeom>
              <a:avLst/>
              <a:gdLst>
                <a:gd name="T0" fmla="*/ 41 w 273"/>
                <a:gd name="T1" fmla="*/ 25 h 352"/>
                <a:gd name="T2" fmla="*/ 59 w 273"/>
                <a:gd name="T3" fmla="*/ 27 h 352"/>
                <a:gd name="T4" fmla="*/ 85 w 273"/>
                <a:gd name="T5" fmla="*/ 29 h 352"/>
                <a:gd name="T6" fmla="*/ 106 w 273"/>
                <a:gd name="T7" fmla="*/ 30 h 352"/>
                <a:gd name="T8" fmla="*/ 117 w 273"/>
                <a:gd name="T9" fmla="*/ 27 h 352"/>
                <a:gd name="T10" fmla="*/ 134 w 273"/>
                <a:gd name="T11" fmla="*/ 18 h 352"/>
                <a:gd name="T12" fmla="*/ 153 w 273"/>
                <a:gd name="T13" fmla="*/ 8 h 352"/>
                <a:gd name="T14" fmla="*/ 166 w 273"/>
                <a:gd name="T15" fmla="*/ 1 h 352"/>
                <a:gd name="T16" fmla="*/ 188 w 273"/>
                <a:gd name="T17" fmla="*/ 15 h 352"/>
                <a:gd name="T18" fmla="*/ 188 w 273"/>
                <a:gd name="T19" fmla="*/ 37 h 352"/>
                <a:gd name="T20" fmla="*/ 190 w 273"/>
                <a:gd name="T21" fmla="*/ 65 h 352"/>
                <a:gd name="T22" fmla="*/ 197 w 273"/>
                <a:gd name="T23" fmla="*/ 87 h 352"/>
                <a:gd name="T24" fmla="*/ 209 w 273"/>
                <a:gd name="T25" fmla="*/ 105 h 352"/>
                <a:gd name="T26" fmla="*/ 221 w 273"/>
                <a:gd name="T27" fmla="*/ 91 h 352"/>
                <a:gd name="T28" fmla="*/ 232 w 273"/>
                <a:gd name="T29" fmla="*/ 73 h 352"/>
                <a:gd name="T30" fmla="*/ 244 w 273"/>
                <a:gd name="T31" fmla="*/ 74 h 352"/>
                <a:gd name="T32" fmla="*/ 258 w 273"/>
                <a:gd name="T33" fmla="*/ 81 h 352"/>
                <a:gd name="T34" fmla="*/ 270 w 273"/>
                <a:gd name="T35" fmla="*/ 90 h 352"/>
                <a:gd name="T36" fmla="*/ 273 w 273"/>
                <a:gd name="T37" fmla="*/ 109 h 352"/>
                <a:gd name="T38" fmla="*/ 266 w 273"/>
                <a:gd name="T39" fmla="*/ 138 h 352"/>
                <a:gd name="T40" fmla="*/ 263 w 273"/>
                <a:gd name="T41" fmla="*/ 159 h 352"/>
                <a:gd name="T42" fmla="*/ 269 w 273"/>
                <a:gd name="T43" fmla="*/ 177 h 352"/>
                <a:gd name="T44" fmla="*/ 271 w 273"/>
                <a:gd name="T45" fmla="*/ 201 h 352"/>
                <a:gd name="T46" fmla="*/ 267 w 273"/>
                <a:gd name="T47" fmla="*/ 216 h 352"/>
                <a:gd name="T48" fmla="*/ 256 w 273"/>
                <a:gd name="T49" fmla="*/ 235 h 352"/>
                <a:gd name="T50" fmla="*/ 242 w 273"/>
                <a:gd name="T51" fmla="*/ 256 h 352"/>
                <a:gd name="T52" fmla="*/ 230 w 273"/>
                <a:gd name="T53" fmla="*/ 271 h 352"/>
                <a:gd name="T54" fmla="*/ 215 w 273"/>
                <a:gd name="T55" fmla="*/ 286 h 352"/>
                <a:gd name="T56" fmla="*/ 197 w 273"/>
                <a:gd name="T57" fmla="*/ 304 h 352"/>
                <a:gd name="T58" fmla="*/ 181 w 273"/>
                <a:gd name="T59" fmla="*/ 320 h 352"/>
                <a:gd name="T60" fmla="*/ 174 w 273"/>
                <a:gd name="T61" fmla="*/ 329 h 352"/>
                <a:gd name="T62" fmla="*/ 163 w 273"/>
                <a:gd name="T63" fmla="*/ 344 h 352"/>
                <a:gd name="T64" fmla="*/ 148 w 273"/>
                <a:gd name="T65" fmla="*/ 352 h 352"/>
                <a:gd name="T66" fmla="*/ 125 w 273"/>
                <a:gd name="T67" fmla="*/ 337 h 352"/>
                <a:gd name="T68" fmla="*/ 83 w 273"/>
                <a:gd name="T69" fmla="*/ 305 h 352"/>
                <a:gd name="T70" fmla="*/ 42 w 273"/>
                <a:gd name="T71" fmla="*/ 276 h 352"/>
                <a:gd name="T72" fmla="*/ 24 w 273"/>
                <a:gd name="T73" fmla="*/ 263 h 352"/>
                <a:gd name="T74" fmla="*/ 38 w 273"/>
                <a:gd name="T75" fmla="*/ 25 h 3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352"/>
                <a:gd name="T116" fmla="*/ 273 w 273"/>
                <a:gd name="T117" fmla="*/ 352 h 3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352">
                  <a:moveTo>
                    <a:pt x="38" y="25"/>
                  </a:moveTo>
                  <a:lnTo>
                    <a:pt x="41" y="25"/>
                  </a:lnTo>
                  <a:lnTo>
                    <a:pt x="48" y="26"/>
                  </a:lnTo>
                  <a:lnTo>
                    <a:pt x="59" y="27"/>
                  </a:lnTo>
                  <a:lnTo>
                    <a:pt x="72" y="28"/>
                  </a:lnTo>
                  <a:lnTo>
                    <a:pt x="85" y="29"/>
                  </a:lnTo>
                  <a:lnTo>
                    <a:pt x="96" y="30"/>
                  </a:lnTo>
                  <a:lnTo>
                    <a:pt x="106" y="30"/>
                  </a:lnTo>
                  <a:lnTo>
                    <a:pt x="112" y="29"/>
                  </a:lnTo>
                  <a:lnTo>
                    <a:pt x="117" y="27"/>
                  </a:lnTo>
                  <a:lnTo>
                    <a:pt x="125" y="23"/>
                  </a:lnTo>
                  <a:lnTo>
                    <a:pt x="134" y="18"/>
                  </a:lnTo>
                  <a:lnTo>
                    <a:pt x="144" y="13"/>
                  </a:lnTo>
                  <a:lnTo>
                    <a:pt x="153" y="8"/>
                  </a:lnTo>
                  <a:lnTo>
                    <a:pt x="161" y="4"/>
                  </a:lnTo>
                  <a:lnTo>
                    <a:pt x="166" y="1"/>
                  </a:lnTo>
                  <a:lnTo>
                    <a:pt x="168" y="0"/>
                  </a:lnTo>
                  <a:lnTo>
                    <a:pt x="188" y="15"/>
                  </a:lnTo>
                  <a:lnTo>
                    <a:pt x="188" y="22"/>
                  </a:lnTo>
                  <a:lnTo>
                    <a:pt x="188" y="37"/>
                  </a:lnTo>
                  <a:lnTo>
                    <a:pt x="189" y="54"/>
                  </a:lnTo>
                  <a:lnTo>
                    <a:pt x="190" y="65"/>
                  </a:lnTo>
                  <a:lnTo>
                    <a:pt x="193" y="74"/>
                  </a:lnTo>
                  <a:lnTo>
                    <a:pt x="197" y="87"/>
                  </a:lnTo>
                  <a:lnTo>
                    <a:pt x="203" y="98"/>
                  </a:lnTo>
                  <a:lnTo>
                    <a:pt x="209" y="105"/>
                  </a:lnTo>
                  <a:lnTo>
                    <a:pt x="215" y="102"/>
                  </a:lnTo>
                  <a:lnTo>
                    <a:pt x="221" y="91"/>
                  </a:lnTo>
                  <a:lnTo>
                    <a:pt x="227" y="79"/>
                  </a:lnTo>
                  <a:lnTo>
                    <a:pt x="232" y="73"/>
                  </a:lnTo>
                  <a:lnTo>
                    <a:pt x="237" y="73"/>
                  </a:lnTo>
                  <a:lnTo>
                    <a:pt x="244" y="74"/>
                  </a:lnTo>
                  <a:lnTo>
                    <a:pt x="251" y="77"/>
                  </a:lnTo>
                  <a:lnTo>
                    <a:pt x="258" y="81"/>
                  </a:lnTo>
                  <a:lnTo>
                    <a:pt x="265" y="85"/>
                  </a:lnTo>
                  <a:lnTo>
                    <a:pt x="270" y="90"/>
                  </a:lnTo>
                  <a:lnTo>
                    <a:pt x="272" y="98"/>
                  </a:lnTo>
                  <a:lnTo>
                    <a:pt x="273" y="109"/>
                  </a:lnTo>
                  <a:lnTo>
                    <a:pt x="271" y="123"/>
                  </a:lnTo>
                  <a:lnTo>
                    <a:pt x="266" y="138"/>
                  </a:lnTo>
                  <a:lnTo>
                    <a:pt x="262" y="150"/>
                  </a:lnTo>
                  <a:lnTo>
                    <a:pt x="263" y="159"/>
                  </a:lnTo>
                  <a:lnTo>
                    <a:pt x="266" y="166"/>
                  </a:lnTo>
                  <a:lnTo>
                    <a:pt x="269" y="177"/>
                  </a:lnTo>
                  <a:lnTo>
                    <a:pt x="270" y="189"/>
                  </a:lnTo>
                  <a:lnTo>
                    <a:pt x="271" y="201"/>
                  </a:lnTo>
                  <a:lnTo>
                    <a:pt x="270" y="208"/>
                  </a:lnTo>
                  <a:lnTo>
                    <a:pt x="267" y="216"/>
                  </a:lnTo>
                  <a:lnTo>
                    <a:pt x="262" y="225"/>
                  </a:lnTo>
                  <a:lnTo>
                    <a:pt x="256" y="235"/>
                  </a:lnTo>
                  <a:lnTo>
                    <a:pt x="249" y="246"/>
                  </a:lnTo>
                  <a:lnTo>
                    <a:pt x="242" y="256"/>
                  </a:lnTo>
                  <a:lnTo>
                    <a:pt x="236" y="264"/>
                  </a:lnTo>
                  <a:lnTo>
                    <a:pt x="230" y="271"/>
                  </a:lnTo>
                  <a:lnTo>
                    <a:pt x="223" y="278"/>
                  </a:lnTo>
                  <a:lnTo>
                    <a:pt x="215" y="286"/>
                  </a:lnTo>
                  <a:lnTo>
                    <a:pt x="206" y="295"/>
                  </a:lnTo>
                  <a:lnTo>
                    <a:pt x="197" y="304"/>
                  </a:lnTo>
                  <a:lnTo>
                    <a:pt x="189" y="312"/>
                  </a:lnTo>
                  <a:lnTo>
                    <a:pt x="181" y="320"/>
                  </a:lnTo>
                  <a:lnTo>
                    <a:pt x="176" y="326"/>
                  </a:lnTo>
                  <a:lnTo>
                    <a:pt x="174" y="329"/>
                  </a:lnTo>
                  <a:lnTo>
                    <a:pt x="170" y="336"/>
                  </a:lnTo>
                  <a:lnTo>
                    <a:pt x="163" y="344"/>
                  </a:lnTo>
                  <a:lnTo>
                    <a:pt x="155" y="351"/>
                  </a:lnTo>
                  <a:lnTo>
                    <a:pt x="148" y="352"/>
                  </a:lnTo>
                  <a:lnTo>
                    <a:pt x="139" y="347"/>
                  </a:lnTo>
                  <a:lnTo>
                    <a:pt x="125" y="337"/>
                  </a:lnTo>
                  <a:lnTo>
                    <a:pt x="105" y="322"/>
                  </a:lnTo>
                  <a:lnTo>
                    <a:pt x="83" y="305"/>
                  </a:lnTo>
                  <a:lnTo>
                    <a:pt x="61" y="290"/>
                  </a:lnTo>
                  <a:lnTo>
                    <a:pt x="42" y="276"/>
                  </a:lnTo>
                  <a:lnTo>
                    <a:pt x="29" y="267"/>
                  </a:lnTo>
                  <a:lnTo>
                    <a:pt x="24" y="263"/>
                  </a:lnTo>
                  <a:lnTo>
                    <a:pt x="0" y="27"/>
                  </a:lnTo>
                  <a:lnTo>
                    <a:pt x="38" y="25"/>
                  </a:lnTo>
                  <a:close/>
                </a:path>
              </a:pathLst>
            </a:custGeom>
            <a:solidFill>
              <a:srgbClr val="995442"/>
            </a:solidFill>
            <a:ln w="9525">
              <a:noFill/>
              <a:round/>
              <a:headEnd/>
              <a:tailEnd/>
            </a:ln>
          </p:spPr>
          <p:txBody>
            <a:bodyPr/>
            <a:lstStyle/>
            <a:p>
              <a:endParaRPr lang="en-US">
                <a:latin typeface="Gill Sans MT" pitchFamily="34" charset="0"/>
              </a:endParaRPr>
            </a:p>
          </p:txBody>
        </p:sp>
        <p:sp>
          <p:nvSpPr>
            <p:cNvPr id="9225" name="Freeform 13"/>
            <p:cNvSpPr>
              <a:spLocks/>
            </p:cNvSpPr>
            <p:nvPr/>
          </p:nvSpPr>
          <p:spPr bwMode="auto">
            <a:xfrm>
              <a:off x="3867" y="756"/>
              <a:ext cx="265" cy="330"/>
            </a:xfrm>
            <a:custGeom>
              <a:avLst/>
              <a:gdLst>
                <a:gd name="T0" fmla="*/ 2 w 265"/>
                <a:gd name="T1" fmla="*/ 18 h 330"/>
                <a:gd name="T2" fmla="*/ 18 w 265"/>
                <a:gd name="T3" fmla="*/ 82 h 330"/>
                <a:gd name="T4" fmla="*/ 39 w 265"/>
                <a:gd name="T5" fmla="*/ 168 h 330"/>
                <a:gd name="T6" fmla="*/ 57 w 265"/>
                <a:gd name="T7" fmla="*/ 234 h 330"/>
                <a:gd name="T8" fmla="*/ 66 w 265"/>
                <a:gd name="T9" fmla="*/ 248 h 330"/>
                <a:gd name="T10" fmla="*/ 78 w 265"/>
                <a:gd name="T11" fmla="*/ 263 h 330"/>
                <a:gd name="T12" fmla="*/ 94 w 265"/>
                <a:gd name="T13" fmla="*/ 283 h 330"/>
                <a:gd name="T14" fmla="*/ 110 w 265"/>
                <a:gd name="T15" fmla="*/ 299 h 330"/>
                <a:gd name="T16" fmla="*/ 123 w 265"/>
                <a:gd name="T17" fmla="*/ 308 h 330"/>
                <a:gd name="T18" fmla="*/ 137 w 265"/>
                <a:gd name="T19" fmla="*/ 313 h 330"/>
                <a:gd name="T20" fmla="*/ 150 w 265"/>
                <a:gd name="T21" fmla="*/ 316 h 330"/>
                <a:gd name="T22" fmla="*/ 165 w 265"/>
                <a:gd name="T23" fmla="*/ 320 h 330"/>
                <a:gd name="T24" fmla="*/ 180 w 265"/>
                <a:gd name="T25" fmla="*/ 326 h 330"/>
                <a:gd name="T26" fmla="*/ 196 w 265"/>
                <a:gd name="T27" fmla="*/ 329 h 330"/>
                <a:gd name="T28" fmla="*/ 210 w 265"/>
                <a:gd name="T29" fmla="*/ 330 h 330"/>
                <a:gd name="T30" fmla="*/ 222 w 265"/>
                <a:gd name="T31" fmla="*/ 328 h 330"/>
                <a:gd name="T32" fmla="*/ 234 w 265"/>
                <a:gd name="T33" fmla="*/ 325 h 330"/>
                <a:gd name="T34" fmla="*/ 246 w 265"/>
                <a:gd name="T35" fmla="*/ 317 h 330"/>
                <a:gd name="T36" fmla="*/ 257 w 265"/>
                <a:gd name="T37" fmla="*/ 309 h 330"/>
                <a:gd name="T38" fmla="*/ 264 w 265"/>
                <a:gd name="T39" fmla="*/ 303 h 330"/>
                <a:gd name="T40" fmla="*/ 254 w 265"/>
                <a:gd name="T41" fmla="*/ 286 h 330"/>
                <a:gd name="T42" fmla="*/ 253 w 265"/>
                <a:gd name="T43" fmla="*/ 270 h 330"/>
                <a:gd name="T44" fmla="*/ 246 w 265"/>
                <a:gd name="T45" fmla="*/ 259 h 330"/>
                <a:gd name="T46" fmla="*/ 232 w 265"/>
                <a:gd name="T47" fmla="*/ 265 h 330"/>
                <a:gd name="T48" fmla="*/ 226 w 265"/>
                <a:gd name="T49" fmla="*/ 259 h 330"/>
                <a:gd name="T50" fmla="*/ 238 w 265"/>
                <a:gd name="T51" fmla="*/ 233 h 330"/>
                <a:gd name="T52" fmla="*/ 244 w 265"/>
                <a:gd name="T53" fmla="*/ 204 h 330"/>
                <a:gd name="T54" fmla="*/ 236 w 265"/>
                <a:gd name="T55" fmla="*/ 189 h 330"/>
                <a:gd name="T56" fmla="*/ 222 w 265"/>
                <a:gd name="T57" fmla="*/ 174 h 330"/>
                <a:gd name="T58" fmla="*/ 206 w 265"/>
                <a:gd name="T59" fmla="*/ 162 h 330"/>
                <a:gd name="T60" fmla="*/ 189 w 265"/>
                <a:gd name="T61" fmla="*/ 158 h 330"/>
                <a:gd name="T62" fmla="*/ 174 w 265"/>
                <a:gd name="T63" fmla="*/ 159 h 330"/>
                <a:gd name="T64" fmla="*/ 163 w 265"/>
                <a:gd name="T65" fmla="*/ 160 h 330"/>
                <a:gd name="T66" fmla="*/ 155 w 265"/>
                <a:gd name="T67" fmla="*/ 161 h 330"/>
                <a:gd name="T68" fmla="*/ 152 w 265"/>
                <a:gd name="T69" fmla="*/ 162 h 330"/>
                <a:gd name="T70" fmla="*/ 156 w 265"/>
                <a:gd name="T71" fmla="*/ 84 h 330"/>
                <a:gd name="T72" fmla="*/ 140 w 265"/>
                <a:gd name="T73" fmla="*/ 69 h 330"/>
                <a:gd name="T74" fmla="*/ 117 w 265"/>
                <a:gd name="T75" fmla="*/ 49 h 330"/>
                <a:gd name="T76" fmla="*/ 93 w 265"/>
                <a:gd name="T77" fmla="*/ 30 h 330"/>
                <a:gd name="T78" fmla="*/ 76 w 265"/>
                <a:gd name="T79" fmla="*/ 20 h 330"/>
                <a:gd name="T80" fmla="*/ 57 w 265"/>
                <a:gd name="T81" fmla="*/ 12 h 330"/>
                <a:gd name="T82" fmla="*/ 38 w 265"/>
                <a:gd name="T83" fmla="*/ 5 h 330"/>
                <a:gd name="T84" fmla="*/ 27 w 265"/>
                <a:gd name="T85" fmla="*/ 1 h 330"/>
                <a:gd name="T86" fmla="*/ 0 w 265"/>
                <a:gd name="T87" fmla="*/ 8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330"/>
                <a:gd name="T134" fmla="*/ 265 w 265"/>
                <a:gd name="T135" fmla="*/ 330 h 3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330">
                  <a:moveTo>
                    <a:pt x="0" y="8"/>
                  </a:moveTo>
                  <a:lnTo>
                    <a:pt x="2" y="18"/>
                  </a:lnTo>
                  <a:lnTo>
                    <a:pt x="8" y="45"/>
                  </a:lnTo>
                  <a:lnTo>
                    <a:pt x="18" y="82"/>
                  </a:lnTo>
                  <a:lnTo>
                    <a:pt x="28" y="125"/>
                  </a:lnTo>
                  <a:lnTo>
                    <a:pt x="39" y="168"/>
                  </a:lnTo>
                  <a:lnTo>
                    <a:pt x="49" y="207"/>
                  </a:lnTo>
                  <a:lnTo>
                    <a:pt x="57" y="234"/>
                  </a:lnTo>
                  <a:lnTo>
                    <a:pt x="62" y="245"/>
                  </a:lnTo>
                  <a:lnTo>
                    <a:pt x="66" y="248"/>
                  </a:lnTo>
                  <a:lnTo>
                    <a:pt x="72" y="254"/>
                  </a:lnTo>
                  <a:lnTo>
                    <a:pt x="78" y="263"/>
                  </a:lnTo>
                  <a:lnTo>
                    <a:pt x="86" y="273"/>
                  </a:lnTo>
                  <a:lnTo>
                    <a:pt x="94" y="283"/>
                  </a:lnTo>
                  <a:lnTo>
                    <a:pt x="103" y="292"/>
                  </a:lnTo>
                  <a:lnTo>
                    <a:pt x="110" y="299"/>
                  </a:lnTo>
                  <a:lnTo>
                    <a:pt x="117" y="305"/>
                  </a:lnTo>
                  <a:lnTo>
                    <a:pt x="123" y="308"/>
                  </a:lnTo>
                  <a:lnTo>
                    <a:pt x="130" y="311"/>
                  </a:lnTo>
                  <a:lnTo>
                    <a:pt x="137" y="313"/>
                  </a:lnTo>
                  <a:lnTo>
                    <a:pt x="143" y="315"/>
                  </a:lnTo>
                  <a:lnTo>
                    <a:pt x="150" y="316"/>
                  </a:lnTo>
                  <a:lnTo>
                    <a:pt x="157" y="318"/>
                  </a:lnTo>
                  <a:lnTo>
                    <a:pt x="165" y="320"/>
                  </a:lnTo>
                  <a:lnTo>
                    <a:pt x="172" y="323"/>
                  </a:lnTo>
                  <a:lnTo>
                    <a:pt x="180" y="326"/>
                  </a:lnTo>
                  <a:lnTo>
                    <a:pt x="188" y="328"/>
                  </a:lnTo>
                  <a:lnTo>
                    <a:pt x="196" y="329"/>
                  </a:lnTo>
                  <a:lnTo>
                    <a:pt x="203" y="329"/>
                  </a:lnTo>
                  <a:lnTo>
                    <a:pt x="210" y="330"/>
                  </a:lnTo>
                  <a:lnTo>
                    <a:pt x="216" y="329"/>
                  </a:lnTo>
                  <a:lnTo>
                    <a:pt x="222" y="328"/>
                  </a:lnTo>
                  <a:lnTo>
                    <a:pt x="228" y="327"/>
                  </a:lnTo>
                  <a:lnTo>
                    <a:pt x="234" y="325"/>
                  </a:lnTo>
                  <a:lnTo>
                    <a:pt x="240" y="321"/>
                  </a:lnTo>
                  <a:lnTo>
                    <a:pt x="246" y="317"/>
                  </a:lnTo>
                  <a:lnTo>
                    <a:pt x="252" y="313"/>
                  </a:lnTo>
                  <a:lnTo>
                    <a:pt x="257" y="309"/>
                  </a:lnTo>
                  <a:lnTo>
                    <a:pt x="261" y="305"/>
                  </a:lnTo>
                  <a:lnTo>
                    <a:pt x="264" y="303"/>
                  </a:lnTo>
                  <a:lnTo>
                    <a:pt x="265" y="302"/>
                  </a:lnTo>
                  <a:lnTo>
                    <a:pt x="254" y="286"/>
                  </a:lnTo>
                  <a:lnTo>
                    <a:pt x="254" y="281"/>
                  </a:lnTo>
                  <a:lnTo>
                    <a:pt x="253" y="270"/>
                  </a:lnTo>
                  <a:lnTo>
                    <a:pt x="251" y="260"/>
                  </a:lnTo>
                  <a:lnTo>
                    <a:pt x="246" y="259"/>
                  </a:lnTo>
                  <a:lnTo>
                    <a:pt x="239" y="263"/>
                  </a:lnTo>
                  <a:lnTo>
                    <a:pt x="232" y="265"/>
                  </a:lnTo>
                  <a:lnTo>
                    <a:pt x="226" y="263"/>
                  </a:lnTo>
                  <a:lnTo>
                    <a:pt x="226" y="259"/>
                  </a:lnTo>
                  <a:lnTo>
                    <a:pt x="231" y="249"/>
                  </a:lnTo>
                  <a:lnTo>
                    <a:pt x="238" y="233"/>
                  </a:lnTo>
                  <a:lnTo>
                    <a:pt x="243" y="216"/>
                  </a:lnTo>
                  <a:lnTo>
                    <a:pt x="244" y="204"/>
                  </a:lnTo>
                  <a:lnTo>
                    <a:pt x="241" y="197"/>
                  </a:lnTo>
                  <a:lnTo>
                    <a:pt x="236" y="189"/>
                  </a:lnTo>
                  <a:lnTo>
                    <a:pt x="229" y="181"/>
                  </a:lnTo>
                  <a:lnTo>
                    <a:pt x="222" y="174"/>
                  </a:lnTo>
                  <a:lnTo>
                    <a:pt x="214" y="167"/>
                  </a:lnTo>
                  <a:lnTo>
                    <a:pt x="206" y="162"/>
                  </a:lnTo>
                  <a:lnTo>
                    <a:pt x="197" y="159"/>
                  </a:lnTo>
                  <a:lnTo>
                    <a:pt x="189" y="158"/>
                  </a:lnTo>
                  <a:lnTo>
                    <a:pt x="181" y="158"/>
                  </a:lnTo>
                  <a:lnTo>
                    <a:pt x="174" y="159"/>
                  </a:lnTo>
                  <a:lnTo>
                    <a:pt x="168" y="159"/>
                  </a:lnTo>
                  <a:lnTo>
                    <a:pt x="163" y="160"/>
                  </a:lnTo>
                  <a:lnTo>
                    <a:pt x="158" y="161"/>
                  </a:lnTo>
                  <a:lnTo>
                    <a:pt x="155" y="161"/>
                  </a:lnTo>
                  <a:lnTo>
                    <a:pt x="153" y="162"/>
                  </a:lnTo>
                  <a:lnTo>
                    <a:pt x="152" y="162"/>
                  </a:lnTo>
                  <a:lnTo>
                    <a:pt x="158" y="86"/>
                  </a:lnTo>
                  <a:lnTo>
                    <a:pt x="156" y="84"/>
                  </a:lnTo>
                  <a:lnTo>
                    <a:pt x="149" y="78"/>
                  </a:lnTo>
                  <a:lnTo>
                    <a:pt x="140" y="69"/>
                  </a:lnTo>
                  <a:lnTo>
                    <a:pt x="129" y="59"/>
                  </a:lnTo>
                  <a:lnTo>
                    <a:pt x="117" y="49"/>
                  </a:lnTo>
                  <a:lnTo>
                    <a:pt x="105" y="39"/>
                  </a:lnTo>
                  <a:lnTo>
                    <a:pt x="93" y="30"/>
                  </a:lnTo>
                  <a:lnTo>
                    <a:pt x="84" y="25"/>
                  </a:lnTo>
                  <a:lnTo>
                    <a:pt x="76" y="20"/>
                  </a:lnTo>
                  <a:lnTo>
                    <a:pt x="66" y="16"/>
                  </a:lnTo>
                  <a:lnTo>
                    <a:pt x="57" y="12"/>
                  </a:lnTo>
                  <a:lnTo>
                    <a:pt x="47" y="8"/>
                  </a:lnTo>
                  <a:lnTo>
                    <a:pt x="38" y="5"/>
                  </a:lnTo>
                  <a:lnTo>
                    <a:pt x="31" y="2"/>
                  </a:lnTo>
                  <a:lnTo>
                    <a:pt x="27" y="1"/>
                  </a:lnTo>
                  <a:lnTo>
                    <a:pt x="25" y="0"/>
                  </a:lnTo>
                  <a:lnTo>
                    <a:pt x="0" y="8"/>
                  </a:lnTo>
                  <a:close/>
                </a:path>
              </a:pathLst>
            </a:custGeom>
            <a:solidFill>
              <a:srgbClr val="FFFFBF"/>
            </a:solidFill>
            <a:ln w="9525">
              <a:noFill/>
              <a:round/>
              <a:headEnd/>
              <a:tailEnd/>
            </a:ln>
          </p:spPr>
          <p:txBody>
            <a:bodyPr/>
            <a:lstStyle/>
            <a:p>
              <a:endParaRPr lang="en-US">
                <a:latin typeface="Gill Sans MT" pitchFamily="34" charset="0"/>
              </a:endParaRPr>
            </a:p>
          </p:txBody>
        </p:sp>
        <p:sp>
          <p:nvSpPr>
            <p:cNvPr id="9226" name="Freeform 14"/>
            <p:cNvSpPr>
              <a:spLocks/>
            </p:cNvSpPr>
            <p:nvPr/>
          </p:nvSpPr>
          <p:spPr bwMode="auto">
            <a:xfrm>
              <a:off x="4120" y="1911"/>
              <a:ext cx="337" cy="245"/>
            </a:xfrm>
            <a:custGeom>
              <a:avLst/>
              <a:gdLst>
                <a:gd name="T0" fmla="*/ 197 w 337"/>
                <a:gd name="T1" fmla="*/ 10 h 245"/>
                <a:gd name="T2" fmla="*/ 205 w 337"/>
                <a:gd name="T3" fmla="*/ 10 h 245"/>
                <a:gd name="T4" fmla="*/ 220 w 337"/>
                <a:gd name="T5" fmla="*/ 8 h 245"/>
                <a:gd name="T6" fmla="*/ 240 w 337"/>
                <a:gd name="T7" fmla="*/ 7 h 245"/>
                <a:gd name="T8" fmla="*/ 262 w 337"/>
                <a:gd name="T9" fmla="*/ 5 h 245"/>
                <a:gd name="T10" fmla="*/ 284 w 337"/>
                <a:gd name="T11" fmla="*/ 3 h 245"/>
                <a:gd name="T12" fmla="*/ 303 w 337"/>
                <a:gd name="T13" fmla="*/ 2 h 245"/>
                <a:gd name="T14" fmla="*/ 316 w 337"/>
                <a:gd name="T15" fmla="*/ 0 h 245"/>
                <a:gd name="T16" fmla="*/ 321 w 337"/>
                <a:gd name="T17" fmla="*/ 0 h 245"/>
                <a:gd name="T18" fmla="*/ 322 w 337"/>
                <a:gd name="T19" fmla="*/ 12 h 245"/>
                <a:gd name="T20" fmla="*/ 324 w 337"/>
                <a:gd name="T21" fmla="*/ 40 h 245"/>
                <a:gd name="T22" fmla="*/ 327 w 337"/>
                <a:gd name="T23" fmla="*/ 76 h 245"/>
                <a:gd name="T24" fmla="*/ 330 w 337"/>
                <a:gd name="T25" fmla="*/ 107 h 245"/>
                <a:gd name="T26" fmla="*/ 333 w 337"/>
                <a:gd name="T27" fmla="*/ 142 h 245"/>
                <a:gd name="T28" fmla="*/ 335 w 337"/>
                <a:gd name="T29" fmla="*/ 186 h 245"/>
                <a:gd name="T30" fmla="*/ 336 w 337"/>
                <a:gd name="T31" fmla="*/ 223 h 245"/>
                <a:gd name="T32" fmla="*/ 337 w 337"/>
                <a:gd name="T33" fmla="*/ 239 h 245"/>
                <a:gd name="T34" fmla="*/ 0 w 337"/>
                <a:gd name="T35" fmla="*/ 245 h 245"/>
                <a:gd name="T36" fmla="*/ 147 w 337"/>
                <a:gd name="T37" fmla="*/ 16 h 245"/>
                <a:gd name="T38" fmla="*/ 197 w 337"/>
                <a:gd name="T39" fmla="*/ 10 h 2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245"/>
                <a:gd name="T62" fmla="*/ 337 w 337"/>
                <a:gd name="T63" fmla="*/ 245 h 2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245">
                  <a:moveTo>
                    <a:pt x="197" y="10"/>
                  </a:moveTo>
                  <a:lnTo>
                    <a:pt x="205" y="10"/>
                  </a:lnTo>
                  <a:lnTo>
                    <a:pt x="220" y="8"/>
                  </a:lnTo>
                  <a:lnTo>
                    <a:pt x="240" y="7"/>
                  </a:lnTo>
                  <a:lnTo>
                    <a:pt x="262" y="5"/>
                  </a:lnTo>
                  <a:lnTo>
                    <a:pt x="284" y="3"/>
                  </a:lnTo>
                  <a:lnTo>
                    <a:pt x="303" y="2"/>
                  </a:lnTo>
                  <a:lnTo>
                    <a:pt x="316" y="0"/>
                  </a:lnTo>
                  <a:lnTo>
                    <a:pt x="321" y="0"/>
                  </a:lnTo>
                  <a:lnTo>
                    <a:pt x="322" y="12"/>
                  </a:lnTo>
                  <a:lnTo>
                    <a:pt x="324" y="40"/>
                  </a:lnTo>
                  <a:lnTo>
                    <a:pt x="327" y="76"/>
                  </a:lnTo>
                  <a:lnTo>
                    <a:pt x="330" y="107"/>
                  </a:lnTo>
                  <a:lnTo>
                    <a:pt x="333" y="142"/>
                  </a:lnTo>
                  <a:lnTo>
                    <a:pt x="335" y="186"/>
                  </a:lnTo>
                  <a:lnTo>
                    <a:pt x="336" y="223"/>
                  </a:lnTo>
                  <a:lnTo>
                    <a:pt x="337" y="239"/>
                  </a:lnTo>
                  <a:lnTo>
                    <a:pt x="0" y="245"/>
                  </a:lnTo>
                  <a:lnTo>
                    <a:pt x="147" y="16"/>
                  </a:lnTo>
                  <a:lnTo>
                    <a:pt x="197" y="10"/>
                  </a:lnTo>
                  <a:close/>
                </a:path>
              </a:pathLst>
            </a:custGeom>
            <a:solidFill>
              <a:srgbClr val="3399FF"/>
            </a:solidFill>
            <a:ln w="9525">
              <a:noFill/>
              <a:round/>
              <a:headEnd/>
              <a:tailEnd/>
            </a:ln>
          </p:spPr>
          <p:txBody>
            <a:bodyPr/>
            <a:lstStyle/>
            <a:p>
              <a:endParaRPr lang="en-US">
                <a:latin typeface="Gill Sans MT" pitchFamily="34" charset="0"/>
              </a:endParaRPr>
            </a:p>
          </p:txBody>
        </p:sp>
        <p:sp>
          <p:nvSpPr>
            <p:cNvPr id="9227" name="Rectangle 15"/>
            <p:cNvSpPr>
              <a:spLocks noChangeArrowheads="1"/>
            </p:cNvSpPr>
            <p:nvPr/>
          </p:nvSpPr>
          <p:spPr bwMode="auto">
            <a:xfrm>
              <a:off x="3168" y="2129"/>
              <a:ext cx="1513" cy="219"/>
            </a:xfrm>
            <a:prstGeom prst="rect">
              <a:avLst/>
            </a:prstGeom>
            <a:solidFill>
              <a:srgbClr val="BFDDFF"/>
            </a:solidFill>
            <a:ln w="9525">
              <a:noFill/>
              <a:miter lim="800000"/>
              <a:headEnd/>
              <a:tailEnd/>
            </a:ln>
          </p:spPr>
          <p:txBody>
            <a:bodyPr/>
            <a:lstStyle/>
            <a:p>
              <a:endParaRPr lang="en-US">
                <a:latin typeface="Gill Sans MT" pitchFamily="34" charset="0"/>
              </a:endParaRPr>
            </a:p>
          </p:txBody>
        </p:sp>
        <p:sp>
          <p:nvSpPr>
            <p:cNvPr id="9228" name="Freeform 16"/>
            <p:cNvSpPr>
              <a:spLocks/>
            </p:cNvSpPr>
            <p:nvPr/>
          </p:nvSpPr>
          <p:spPr bwMode="auto">
            <a:xfrm>
              <a:off x="4111" y="942"/>
              <a:ext cx="543" cy="983"/>
            </a:xfrm>
            <a:custGeom>
              <a:avLst/>
              <a:gdLst>
                <a:gd name="T0" fmla="*/ 73 w 543"/>
                <a:gd name="T1" fmla="*/ 136 h 983"/>
                <a:gd name="T2" fmla="*/ 105 w 543"/>
                <a:gd name="T3" fmla="*/ 112 h 983"/>
                <a:gd name="T4" fmla="*/ 131 w 543"/>
                <a:gd name="T5" fmla="*/ 87 h 983"/>
                <a:gd name="T6" fmla="*/ 149 w 543"/>
                <a:gd name="T7" fmla="*/ 37 h 983"/>
                <a:gd name="T8" fmla="*/ 147 w 543"/>
                <a:gd name="T9" fmla="*/ 6 h 983"/>
                <a:gd name="T10" fmla="*/ 146 w 543"/>
                <a:gd name="T11" fmla="*/ 0 h 983"/>
                <a:gd name="T12" fmla="*/ 163 w 543"/>
                <a:gd name="T13" fmla="*/ 1 h 983"/>
                <a:gd name="T14" fmla="*/ 186 w 543"/>
                <a:gd name="T15" fmla="*/ 7 h 983"/>
                <a:gd name="T16" fmla="*/ 218 w 543"/>
                <a:gd name="T17" fmla="*/ 38 h 983"/>
                <a:gd name="T18" fmla="*/ 234 w 543"/>
                <a:gd name="T19" fmla="*/ 72 h 983"/>
                <a:gd name="T20" fmla="*/ 237 w 543"/>
                <a:gd name="T21" fmla="*/ 88 h 983"/>
                <a:gd name="T22" fmla="*/ 249 w 543"/>
                <a:gd name="T23" fmla="*/ 92 h 983"/>
                <a:gd name="T24" fmla="*/ 282 w 543"/>
                <a:gd name="T25" fmla="*/ 108 h 983"/>
                <a:gd name="T26" fmla="*/ 326 w 543"/>
                <a:gd name="T27" fmla="*/ 142 h 983"/>
                <a:gd name="T28" fmla="*/ 363 w 543"/>
                <a:gd name="T29" fmla="*/ 179 h 983"/>
                <a:gd name="T30" fmla="*/ 387 w 543"/>
                <a:gd name="T31" fmla="*/ 212 h 983"/>
                <a:gd name="T32" fmla="*/ 395 w 543"/>
                <a:gd name="T33" fmla="*/ 236 h 983"/>
                <a:gd name="T34" fmla="*/ 399 w 543"/>
                <a:gd name="T35" fmla="*/ 269 h 983"/>
                <a:gd name="T36" fmla="*/ 421 w 543"/>
                <a:gd name="T37" fmla="*/ 308 h 983"/>
                <a:gd name="T38" fmla="*/ 471 w 543"/>
                <a:gd name="T39" fmla="*/ 384 h 983"/>
                <a:gd name="T40" fmla="*/ 518 w 543"/>
                <a:gd name="T41" fmla="*/ 483 h 983"/>
                <a:gd name="T42" fmla="*/ 536 w 543"/>
                <a:gd name="T43" fmla="*/ 546 h 983"/>
                <a:gd name="T44" fmla="*/ 538 w 543"/>
                <a:gd name="T45" fmla="*/ 609 h 983"/>
                <a:gd name="T46" fmla="*/ 543 w 543"/>
                <a:gd name="T47" fmla="*/ 662 h 983"/>
                <a:gd name="T48" fmla="*/ 518 w 543"/>
                <a:gd name="T49" fmla="*/ 701 h 983"/>
                <a:gd name="T50" fmla="*/ 497 w 543"/>
                <a:gd name="T51" fmla="*/ 714 h 983"/>
                <a:gd name="T52" fmla="*/ 461 w 543"/>
                <a:gd name="T53" fmla="*/ 728 h 983"/>
                <a:gd name="T54" fmla="*/ 416 w 543"/>
                <a:gd name="T55" fmla="*/ 736 h 983"/>
                <a:gd name="T56" fmla="*/ 389 w 543"/>
                <a:gd name="T57" fmla="*/ 733 h 983"/>
                <a:gd name="T58" fmla="*/ 383 w 543"/>
                <a:gd name="T59" fmla="*/ 759 h 983"/>
                <a:gd name="T60" fmla="*/ 373 w 543"/>
                <a:gd name="T61" fmla="*/ 923 h 983"/>
                <a:gd name="T62" fmla="*/ 356 w 543"/>
                <a:gd name="T63" fmla="*/ 934 h 983"/>
                <a:gd name="T64" fmla="*/ 342 w 543"/>
                <a:gd name="T65" fmla="*/ 939 h 983"/>
                <a:gd name="T66" fmla="*/ 331 w 543"/>
                <a:gd name="T67" fmla="*/ 945 h 983"/>
                <a:gd name="T68" fmla="*/ 331 w 543"/>
                <a:gd name="T69" fmla="*/ 977 h 983"/>
                <a:gd name="T70" fmla="*/ 291 w 543"/>
                <a:gd name="T71" fmla="*/ 983 h 983"/>
                <a:gd name="T72" fmla="*/ 223 w 543"/>
                <a:gd name="T73" fmla="*/ 978 h 983"/>
                <a:gd name="T74" fmla="*/ 199 w 543"/>
                <a:gd name="T75" fmla="*/ 972 h 983"/>
                <a:gd name="T76" fmla="*/ 168 w 543"/>
                <a:gd name="T77" fmla="*/ 866 h 983"/>
                <a:gd name="T78" fmla="*/ 117 w 543"/>
                <a:gd name="T79" fmla="*/ 683 h 983"/>
                <a:gd name="T80" fmla="*/ 61 w 543"/>
                <a:gd name="T81" fmla="*/ 477 h 983"/>
                <a:gd name="T82" fmla="*/ 17 w 543"/>
                <a:gd name="T83" fmla="*/ 310 h 983"/>
                <a:gd name="T84" fmla="*/ 0 w 543"/>
                <a:gd name="T85" fmla="*/ 240 h 983"/>
                <a:gd name="T86" fmla="*/ 8 w 543"/>
                <a:gd name="T87" fmla="*/ 222 h 983"/>
                <a:gd name="T88" fmla="*/ 32 w 543"/>
                <a:gd name="T89" fmla="*/ 184 h 9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3"/>
                <a:gd name="T136" fmla="*/ 0 h 983"/>
                <a:gd name="T137" fmla="*/ 543 w 543"/>
                <a:gd name="T138" fmla="*/ 983 h 9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3" h="983">
                  <a:moveTo>
                    <a:pt x="55" y="152"/>
                  </a:moveTo>
                  <a:lnTo>
                    <a:pt x="64" y="144"/>
                  </a:lnTo>
                  <a:lnTo>
                    <a:pt x="73" y="136"/>
                  </a:lnTo>
                  <a:lnTo>
                    <a:pt x="84" y="128"/>
                  </a:lnTo>
                  <a:lnTo>
                    <a:pt x="95" y="120"/>
                  </a:lnTo>
                  <a:lnTo>
                    <a:pt x="105" y="112"/>
                  </a:lnTo>
                  <a:lnTo>
                    <a:pt x="116" y="104"/>
                  </a:lnTo>
                  <a:lnTo>
                    <a:pt x="124" y="96"/>
                  </a:lnTo>
                  <a:lnTo>
                    <a:pt x="131" y="87"/>
                  </a:lnTo>
                  <a:lnTo>
                    <a:pt x="141" y="68"/>
                  </a:lnTo>
                  <a:lnTo>
                    <a:pt x="147" y="51"/>
                  </a:lnTo>
                  <a:lnTo>
                    <a:pt x="149" y="37"/>
                  </a:lnTo>
                  <a:lnTo>
                    <a:pt x="150" y="24"/>
                  </a:lnTo>
                  <a:lnTo>
                    <a:pt x="149" y="14"/>
                  </a:lnTo>
                  <a:lnTo>
                    <a:pt x="147" y="6"/>
                  </a:lnTo>
                  <a:lnTo>
                    <a:pt x="146" y="2"/>
                  </a:lnTo>
                  <a:lnTo>
                    <a:pt x="145" y="0"/>
                  </a:lnTo>
                  <a:lnTo>
                    <a:pt x="146" y="0"/>
                  </a:lnTo>
                  <a:lnTo>
                    <a:pt x="150" y="0"/>
                  </a:lnTo>
                  <a:lnTo>
                    <a:pt x="156" y="0"/>
                  </a:lnTo>
                  <a:lnTo>
                    <a:pt x="163" y="1"/>
                  </a:lnTo>
                  <a:lnTo>
                    <a:pt x="171" y="2"/>
                  </a:lnTo>
                  <a:lnTo>
                    <a:pt x="179" y="4"/>
                  </a:lnTo>
                  <a:lnTo>
                    <a:pt x="186" y="7"/>
                  </a:lnTo>
                  <a:lnTo>
                    <a:pt x="194" y="12"/>
                  </a:lnTo>
                  <a:lnTo>
                    <a:pt x="208" y="25"/>
                  </a:lnTo>
                  <a:lnTo>
                    <a:pt x="218" y="38"/>
                  </a:lnTo>
                  <a:lnTo>
                    <a:pt x="226" y="51"/>
                  </a:lnTo>
                  <a:lnTo>
                    <a:pt x="231" y="62"/>
                  </a:lnTo>
                  <a:lnTo>
                    <a:pt x="234" y="72"/>
                  </a:lnTo>
                  <a:lnTo>
                    <a:pt x="236" y="81"/>
                  </a:lnTo>
                  <a:lnTo>
                    <a:pt x="237" y="86"/>
                  </a:lnTo>
                  <a:lnTo>
                    <a:pt x="237" y="88"/>
                  </a:lnTo>
                  <a:lnTo>
                    <a:pt x="238" y="88"/>
                  </a:lnTo>
                  <a:lnTo>
                    <a:pt x="243" y="89"/>
                  </a:lnTo>
                  <a:lnTo>
                    <a:pt x="249" y="92"/>
                  </a:lnTo>
                  <a:lnTo>
                    <a:pt x="258" y="95"/>
                  </a:lnTo>
                  <a:lnTo>
                    <a:pt x="269" y="101"/>
                  </a:lnTo>
                  <a:lnTo>
                    <a:pt x="282" y="108"/>
                  </a:lnTo>
                  <a:lnTo>
                    <a:pt x="296" y="117"/>
                  </a:lnTo>
                  <a:lnTo>
                    <a:pt x="311" y="129"/>
                  </a:lnTo>
                  <a:lnTo>
                    <a:pt x="326" y="142"/>
                  </a:lnTo>
                  <a:lnTo>
                    <a:pt x="339" y="154"/>
                  </a:lnTo>
                  <a:lnTo>
                    <a:pt x="351" y="167"/>
                  </a:lnTo>
                  <a:lnTo>
                    <a:pt x="363" y="179"/>
                  </a:lnTo>
                  <a:lnTo>
                    <a:pt x="372" y="191"/>
                  </a:lnTo>
                  <a:lnTo>
                    <a:pt x="380" y="201"/>
                  </a:lnTo>
                  <a:lnTo>
                    <a:pt x="387" y="212"/>
                  </a:lnTo>
                  <a:lnTo>
                    <a:pt x="392" y="221"/>
                  </a:lnTo>
                  <a:lnTo>
                    <a:pt x="394" y="228"/>
                  </a:lnTo>
                  <a:lnTo>
                    <a:pt x="395" y="236"/>
                  </a:lnTo>
                  <a:lnTo>
                    <a:pt x="396" y="247"/>
                  </a:lnTo>
                  <a:lnTo>
                    <a:pt x="397" y="257"/>
                  </a:lnTo>
                  <a:lnTo>
                    <a:pt x="399" y="269"/>
                  </a:lnTo>
                  <a:lnTo>
                    <a:pt x="403" y="282"/>
                  </a:lnTo>
                  <a:lnTo>
                    <a:pt x="410" y="295"/>
                  </a:lnTo>
                  <a:lnTo>
                    <a:pt x="421" y="308"/>
                  </a:lnTo>
                  <a:lnTo>
                    <a:pt x="436" y="327"/>
                  </a:lnTo>
                  <a:lnTo>
                    <a:pt x="453" y="353"/>
                  </a:lnTo>
                  <a:lnTo>
                    <a:pt x="471" y="384"/>
                  </a:lnTo>
                  <a:lnTo>
                    <a:pt x="489" y="418"/>
                  </a:lnTo>
                  <a:lnTo>
                    <a:pt x="505" y="452"/>
                  </a:lnTo>
                  <a:lnTo>
                    <a:pt x="518" y="483"/>
                  </a:lnTo>
                  <a:lnTo>
                    <a:pt x="529" y="508"/>
                  </a:lnTo>
                  <a:lnTo>
                    <a:pt x="533" y="524"/>
                  </a:lnTo>
                  <a:lnTo>
                    <a:pt x="536" y="546"/>
                  </a:lnTo>
                  <a:lnTo>
                    <a:pt x="538" y="570"/>
                  </a:lnTo>
                  <a:lnTo>
                    <a:pt x="539" y="591"/>
                  </a:lnTo>
                  <a:lnTo>
                    <a:pt x="538" y="609"/>
                  </a:lnTo>
                  <a:lnTo>
                    <a:pt x="539" y="625"/>
                  </a:lnTo>
                  <a:lnTo>
                    <a:pt x="543" y="643"/>
                  </a:lnTo>
                  <a:lnTo>
                    <a:pt x="543" y="662"/>
                  </a:lnTo>
                  <a:lnTo>
                    <a:pt x="533" y="683"/>
                  </a:lnTo>
                  <a:lnTo>
                    <a:pt x="524" y="693"/>
                  </a:lnTo>
                  <a:lnTo>
                    <a:pt x="518" y="701"/>
                  </a:lnTo>
                  <a:lnTo>
                    <a:pt x="512" y="706"/>
                  </a:lnTo>
                  <a:lnTo>
                    <a:pt x="505" y="711"/>
                  </a:lnTo>
                  <a:lnTo>
                    <a:pt x="497" y="714"/>
                  </a:lnTo>
                  <a:lnTo>
                    <a:pt x="488" y="718"/>
                  </a:lnTo>
                  <a:lnTo>
                    <a:pt x="476" y="723"/>
                  </a:lnTo>
                  <a:lnTo>
                    <a:pt x="461" y="728"/>
                  </a:lnTo>
                  <a:lnTo>
                    <a:pt x="445" y="733"/>
                  </a:lnTo>
                  <a:lnTo>
                    <a:pt x="429" y="736"/>
                  </a:lnTo>
                  <a:lnTo>
                    <a:pt x="416" y="736"/>
                  </a:lnTo>
                  <a:lnTo>
                    <a:pt x="405" y="736"/>
                  </a:lnTo>
                  <a:lnTo>
                    <a:pt x="396" y="735"/>
                  </a:lnTo>
                  <a:lnTo>
                    <a:pt x="389" y="733"/>
                  </a:lnTo>
                  <a:lnTo>
                    <a:pt x="385" y="732"/>
                  </a:lnTo>
                  <a:lnTo>
                    <a:pt x="383" y="731"/>
                  </a:lnTo>
                  <a:lnTo>
                    <a:pt x="383" y="759"/>
                  </a:lnTo>
                  <a:lnTo>
                    <a:pt x="383" y="822"/>
                  </a:lnTo>
                  <a:lnTo>
                    <a:pt x="380" y="888"/>
                  </a:lnTo>
                  <a:lnTo>
                    <a:pt x="373" y="923"/>
                  </a:lnTo>
                  <a:lnTo>
                    <a:pt x="368" y="927"/>
                  </a:lnTo>
                  <a:lnTo>
                    <a:pt x="362" y="931"/>
                  </a:lnTo>
                  <a:lnTo>
                    <a:pt x="356" y="934"/>
                  </a:lnTo>
                  <a:lnTo>
                    <a:pt x="351" y="936"/>
                  </a:lnTo>
                  <a:lnTo>
                    <a:pt x="347" y="938"/>
                  </a:lnTo>
                  <a:lnTo>
                    <a:pt x="342" y="939"/>
                  </a:lnTo>
                  <a:lnTo>
                    <a:pt x="338" y="940"/>
                  </a:lnTo>
                  <a:lnTo>
                    <a:pt x="335" y="941"/>
                  </a:lnTo>
                  <a:lnTo>
                    <a:pt x="331" y="945"/>
                  </a:lnTo>
                  <a:lnTo>
                    <a:pt x="331" y="953"/>
                  </a:lnTo>
                  <a:lnTo>
                    <a:pt x="331" y="965"/>
                  </a:lnTo>
                  <a:lnTo>
                    <a:pt x="331" y="977"/>
                  </a:lnTo>
                  <a:lnTo>
                    <a:pt x="325" y="981"/>
                  </a:lnTo>
                  <a:lnTo>
                    <a:pt x="311" y="983"/>
                  </a:lnTo>
                  <a:lnTo>
                    <a:pt x="291" y="983"/>
                  </a:lnTo>
                  <a:lnTo>
                    <a:pt x="267" y="982"/>
                  </a:lnTo>
                  <a:lnTo>
                    <a:pt x="244" y="980"/>
                  </a:lnTo>
                  <a:lnTo>
                    <a:pt x="223" y="978"/>
                  </a:lnTo>
                  <a:lnTo>
                    <a:pt x="209" y="978"/>
                  </a:lnTo>
                  <a:lnTo>
                    <a:pt x="202" y="979"/>
                  </a:lnTo>
                  <a:lnTo>
                    <a:pt x="199" y="972"/>
                  </a:lnTo>
                  <a:lnTo>
                    <a:pt x="191" y="949"/>
                  </a:lnTo>
                  <a:lnTo>
                    <a:pt x="181" y="913"/>
                  </a:lnTo>
                  <a:lnTo>
                    <a:pt x="168" y="866"/>
                  </a:lnTo>
                  <a:lnTo>
                    <a:pt x="152" y="812"/>
                  </a:lnTo>
                  <a:lnTo>
                    <a:pt x="135" y="749"/>
                  </a:lnTo>
                  <a:lnTo>
                    <a:pt x="117" y="683"/>
                  </a:lnTo>
                  <a:lnTo>
                    <a:pt x="98" y="613"/>
                  </a:lnTo>
                  <a:lnTo>
                    <a:pt x="79" y="544"/>
                  </a:lnTo>
                  <a:lnTo>
                    <a:pt x="61" y="477"/>
                  </a:lnTo>
                  <a:lnTo>
                    <a:pt x="45" y="415"/>
                  </a:lnTo>
                  <a:lnTo>
                    <a:pt x="30" y="358"/>
                  </a:lnTo>
                  <a:lnTo>
                    <a:pt x="17" y="310"/>
                  </a:lnTo>
                  <a:lnTo>
                    <a:pt x="7" y="273"/>
                  </a:lnTo>
                  <a:lnTo>
                    <a:pt x="2" y="249"/>
                  </a:lnTo>
                  <a:lnTo>
                    <a:pt x="0" y="240"/>
                  </a:lnTo>
                  <a:lnTo>
                    <a:pt x="1" y="236"/>
                  </a:lnTo>
                  <a:lnTo>
                    <a:pt x="4" y="231"/>
                  </a:lnTo>
                  <a:lnTo>
                    <a:pt x="8" y="222"/>
                  </a:lnTo>
                  <a:lnTo>
                    <a:pt x="14" y="211"/>
                  </a:lnTo>
                  <a:lnTo>
                    <a:pt x="22" y="198"/>
                  </a:lnTo>
                  <a:lnTo>
                    <a:pt x="32" y="184"/>
                  </a:lnTo>
                  <a:lnTo>
                    <a:pt x="42" y="169"/>
                  </a:lnTo>
                  <a:lnTo>
                    <a:pt x="55" y="152"/>
                  </a:lnTo>
                  <a:close/>
                </a:path>
              </a:pathLst>
            </a:custGeom>
            <a:solidFill>
              <a:srgbClr val="C17FFF"/>
            </a:solidFill>
            <a:ln w="9525">
              <a:noFill/>
              <a:round/>
              <a:headEnd/>
              <a:tailEnd/>
            </a:ln>
            <a:effectLst/>
          </p:spPr>
          <p:txBody>
            <a:bodyPr/>
            <a:lstStyle/>
            <a:p>
              <a:endParaRPr lang="en-US">
                <a:latin typeface="Gill Sans MT" pitchFamily="34" charset="0"/>
              </a:endParaRPr>
            </a:p>
          </p:txBody>
        </p:sp>
        <p:sp>
          <p:nvSpPr>
            <p:cNvPr id="9229" name="Freeform 17"/>
            <p:cNvSpPr>
              <a:spLocks/>
            </p:cNvSpPr>
            <p:nvPr/>
          </p:nvSpPr>
          <p:spPr bwMode="auto">
            <a:xfrm>
              <a:off x="4266" y="1317"/>
              <a:ext cx="101" cy="214"/>
            </a:xfrm>
            <a:custGeom>
              <a:avLst/>
              <a:gdLst>
                <a:gd name="T0" fmla="*/ 27 w 101"/>
                <a:gd name="T1" fmla="*/ 0 h 214"/>
                <a:gd name="T2" fmla="*/ 98 w 101"/>
                <a:gd name="T3" fmla="*/ 4 h 214"/>
                <a:gd name="T4" fmla="*/ 101 w 101"/>
                <a:gd name="T5" fmla="*/ 170 h 214"/>
                <a:gd name="T6" fmla="*/ 43 w 101"/>
                <a:gd name="T7" fmla="*/ 214 h 214"/>
                <a:gd name="T8" fmla="*/ 0 w 101"/>
                <a:gd name="T9" fmla="*/ 59 h 214"/>
                <a:gd name="T10" fmla="*/ 27 w 101"/>
                <a:gd name="T11" fmla="*/ 0 h 214"/>
                <a:gd name="T12" fmla="*/ 0 60000 65536"/>
                <a:gd name="T13" fmla="*/ 0 60000 65536"/>
                <a:gd name="T14" fmla="*/ 0 60000 65536"/>
                <a:gd name="T15" fmla="*/ 0 60000 65536"/>
                <a:gd name="T16" fmla="*/ 0 60000 65536"/>
                <a:gd name="T17" fmla="*/ 0 60000 65536"/>
                <a:gd name="T18" fmla="*/ 0 w 101"/>
                <a:gd name="T19" fmla="*/ 0 h 214"/>
                <a:gd name="T20" fmla="*/ 101 w 101"/>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01" h="214">
                  <a:moveTo>
                    <a:pt x="27" y="0"/>
                  </a:moveTo>
                  <a:lnTo>
                    <a:pt x="98" y="4"/>
                  </a:lnTo>
                  <a:lnTo>
                    <a:pt x="101" y="170"/>
                  </a:lnTo>
                  <a:lnTo>
                    <a:pt x="43" y="214"/>
                  </a:lnTo>
                  <a:lnTo>
                    <a:pt x="0" y="59"/>
                  </a:lnTo>
                  <a:lnTo>
                    <a:pt x="27" y="0"/>
                  </a:lnTo>
                  <a:close/>
                </a:path>
              </a:pathLst>
            </a:custGeom>
            <a:solidFill>
              <a:srgbClr val="E8DDCC"/>
            </a:solidFill>
            <a:ln w="9525">
              <a:noFill/>
              <a:round/>
              <a:headEnd/>
              <a:tailEnd/>
            </a:ln>
          </p:spPr>
          <p:txBody>
            <a:bodyPr/>
            <a:lstStyle/>
            <a:p>
              <a:endParaRPr lang="en-US">
                <a:latin typeface="Gill Sans MT" pitchFamily="34" charset="0"/>
              </a:endParaRPr>
            </a:p>
          </p:txBody>
        </p:sp>
        <p:sp>
          <p:nvSpPr>
            <p:cNvPr id="9230" name="Freeform 18"/>
            <p:cNvSpPr>
              <a:spLocks/>
            </p:cNvSpPr>
            <p:nvPr/>
          </p:nvSpPr>
          <p:spPr bwMode="auto">
            <a:xfrm>
              <a:off x="4318" y="1363"/>
              <a:ext cx="80" cy="229"/>
            </a:xfrm>
            <a:custGeom>
              <a:avLst/>
              <a:gdLst>
                <a:gd name="T0" fmla="*/ 80 w 80"/>
                <a:gd name="T1" fmla="*/ 123 h 229"/>
                <a:gd name="T2" fmla="*/ 58 w 80"/>
                <a:gd name="T3" fmla="*/ 0 h 229"/>
                <a:gd name="T4" fmla="*/ 56 w 80"/>
                <a:gd name="T5" fmla="*/ 0 h 229"/>
                <a:gd name="T6" fmla="*/ 52 w 80"/>
                <a:gd name="T7" fmla="*/ 1 h 229"/>
                <a:gd name="T8" fmla="*/ 47 w 80"/>
                <a:gd name="T9" fmla="*/ 2 h 229"/>
                <a:gd name="T10" fmla="*/ 40 w 80"/>
                <a:gd name="T11" fmla="*/ 4 h 229"/>
                <a:gd name="T12" fmla="*/ 33 w 80"/>
                <a:gd name="T13" fmla="*/ 6 h 229"/>
                <a:gd name="T14" fmla="*/ 28 w 80"/>
                <a:gd name="T15" fmla="*/ 8 h 229"/>
                <a:gd name="T16" fmla="*/ 24 w 80"/>
                <a:gd name="T17" fmla="*/ 11 h 229"/>
                <a:gd name="T18" fmla="*/ 22 w 80"/>
                <a:gd name="T19" fmla="*/ 14 h 229"/>
                <a:gd name="T20" fmla="*/ 22 w 80"/>
                <a:gd name="T21" fmla="*/ 20 h 229"/>
                <a:gd name="T22" fmla="*/ 22 w 80"/>
                <a:gd name="T23" fmla="*/ 28 h 229"/>
                <a:gd name="T24" fmla="*/ 22 w 80"/>
                <a:gd name="T25" fmla="*/ 40 h 229"/>
                <a:gd name="T26" fmla="*/ 22 w 80"/>
                <a:gd name="T27" fmla="*/ 60 h 229"/>
                <a:gd name="T28" fmla="*/ 19 w 80"/>
                <a:gd name="T29" fmla="*/ 82 h 229"/>
                <a:gd name="T30" fmla="*/ 13 w 80"/>
                <a:gd name="T31" fmla="*/ 102 h 229"/>
                <a:gd name="T32" fmla="*/ 6 w 80"/>
                <a:gd name="T33" fmla="*/ 118 h 229"/>
                <a:gd name="T34" fmla="*/ 1 w 80"/>
                <a:gd name="T35" fmla="*/ 129 h 229"/>
                <a:gd name="T36" fmla="*/ 0 w 80"/>
                <a:gd name="T37" fmla="*/ 144 h 229"/>
                <a:gd name="T38" fmla="*/ 2 w 80"/>
                <a:gd name="T39" fmla="*/ 167 h 229"/>
                <a:gd name="T40" fmla="*/ 6 w 80"/>
                <a:gd name="T41" fmla="*/ 190 h 229"/>
                <a:gd name="T42" fmla="*/ 10 w 80"/>
                <a:gd name="T43" fmla="*/ 207 h 229"/>
                <a:gd name="T44" fmla="*/ 15 w 80"/>
                <a:gd name="T45" fmla="*/ 217 h 229"/>
                <a:gd name="T46" fmla="*/ 20 w 80"/>
                <a:gd name="T47" fmla="*/ 224 h 229"/>
                <a:gd name="T48" fmla="*/ 24 w 80"/>
                <a:gd name="T49" fmla="*/ 228 h 229"/>
                <a:gd name="T50" fmla="*/ 26 w 80"/>
                <a:gd name="T51" fmla="*/ 229 h 229"/>
                <a:gd name="T52" fmla="*/ 29 w 80"/>
                <a:gd name="T53" fmla="*/ 223 h 229"/>
                <a:gd name="T54" fmla="*/ 36 w 80"/>
                <a:gd name="T55" fmla="*/ 209 h 229"/>
                <a:gd name="T56" fmla="*/ 45 w 80"/>
                <a:gd name="T57" fmla="*/ 194 h 229"/>
                <a:gd name="T58" fmla="*/ 52 w 80"/>
                <a:gd name="T59" fmla="*/ 183 h 229"/>
                <a:gd name="T60" fmla="*/ 60 w 80"/>
                <a:gd name="T61" fmla="*/ 170 h 229"/>
                <a:gd name="T62" fmla="*/ 70 w 80"/>
                <a:gd name="T63" fmla="*/ 150 h 229"/>
                <a:gd name="T64" fmla="*/ 77 w 80"/>
                <a:gd name="T65" fmla="*/ 131 h 229"/>
                <a:gd name="T66" fmla="*/ 80 w 80"/>
                <a:gd name="T67" fmla="*/ 123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229"/>
                <a:gd name="T104" fmla="*/ 80 w 80"/>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229">
                  <a:moveTo>
                    <a:pt x="80" y="123"/>
                  </a:moveTo>
                  <a:lnTo>
                    <a:pt x="58" y="0"/>
                  </a:lnTo>
                  <a:lnTo>
                    <a:pt x="56" y="0"/>
                  </a:lnTo>
                  <a:lnTo>
                    <a:pt x="52" y="1"/>
                  </a:lnTo>
                  <a:lnTo>
                    <a:pt x="47" y="2"/>
                  </a:lnTo>
                  <a:lnTo>
                    <a:pt x="40" y="4"/>
                  </a:lnTo>
                  <a:lnTo>
                    <a:pt x="33" y="6"/>
                  </a:lnTo>
                  <a:lnTo>
                    <a:pt x="28" y="8"/>
                  </a:lnTo>
                  <a:lnTo>
                    <a:pt x="24" y="11"/>
                  </a:lnTo>
                  <a:lnTo>
                    <a:pt x="22" y="14"/>
                  </a:lnTo>
                  <a:lnTo>
                    <a:pt x="22" y="20"/>
                  </a:lnTo>
                  <a:lnTo>
                    <a:pt x="22" y="28"/>
                  </a:lnTo>
                  <a:lnTo>
                    <a:pt x="22" y="40"/>
                  </a:lnTo>
                  <a:lnTo>
                    <a:pt x="22" y="60"/>
                  </a:lnTo>
                  <a:lnTo>
                    <a:pt x="19" y="82"/>
                  </a:lnTo>
                  <a:lnTo>
                    <a:pt x="13" y="102"/>
                  </a:lnTo>
                  <a:lnTo>
                    <a:pt x="6" y="118"/>
                  </a:lnTo>
                  <a:lnTo>
                    <a:pt x="1" y="129"/>
                  </a:lnTo>
                  <a:lnTo>
                    <a:pt x="0" y="144"/>
                  </a:lnTo>
                  <a:lnTo>
                    <a:pt x="2" y="167"/>
                  </a:lnTo>
                  <a:lnTo>
                    <a:pt x="6" y="190"/>
                  </a:lnTo>
                  <a:lnTo>
                    <a:pt x="10" y="207"/>
                  </a:lnTo>
                  <a:lnTo>
                    <a:pt x="15" y="217"/>
                  </a:lnTo>
                  <a:lnTo>
                    <a:pt x="20" y="224"/>
                  </a:lnTo>
                  <a:lnTo>
                    <a:pt x="24" y="228"/>
                  </a:lnTo>
                  <a:lnTo>
                    <a:pt x="26" y="229"/>
                  </a:lnTo>
                  <a:lnTo>
                    <a:pt x="29" y="223"/>
                  </a:lnTo>
                  <a:lnTo>
                    <a:pt x="36" y="209"/>
                  </a:lnTo>
                  <a:lnTo>
                    <a:pt x="45" y="194"/>
                  </a:lnTo>
                  <a:lnTo>
                    <a:pt x="52" y="183"/>
                  </a:lnTo>
                  <a:lnTo>
                    <a:pt x="60" y="170"/>
                  </a:lnTo>
                  <a:lnTo>
                    <a:pt x="70" y="150"/>
                  </a:lnTo>
                  <a:lnTo>
                    <a:pt x="77" y="131"/>
                  </a:lnTo>
                  <a:lnTo>
                    <a:pt x="80" y="123"/>
                  </a:lnTo>
                  <a:close/>
                </a:path>
              </a:pathLst>
            </a:custGeom>
            <a:solidFill>
              <a:srgbClr val="995442"/>
            </a:solidFill>
            <a:ln w="9525">
              <a:noFill/>
              <a:round/>
              <a:headEnd/>
              <a:tailEnd/>
            </a:ln>
          </p:spPr>
          <p:txBody>
            <a:bodyPr/>
            <a:lstStyle/>
            <a:p>
              <a:endParaRPr lang="en-US">
                <a:latin typeface="Gill Sans MT" pitchFamily="34" charset="0"/>
              </a:endParaRPr>
            </a:p>
          </p:txBody>
        </p:sp>
        <p:sp>
          <p:nvSpPr>
            <p:cNvPr id="9231" name="Freeform 19"/>
            <p:cNvSpPr>
              <a:spLocks/>
            </p:cNvSpPr>
            <p:nvPr/>
          </p:nvSpPr>
          <p:spPr bwMode="auto">
            <a:xfrm>
              <a:off x="3195" y="987"/>
              <a:ext cx="1178" cy="1213"/>
            </a:xfrm>
            <a:custGeom>
              <a:avLst/>
              <a:gdLst>
                <a:gd name="T0" fmla="*/ 417 w 1178"/>
                <a:gd name="T1" fmla="*/ 84 h 1213"/>
                <a:gd name="T2" fmla="*/ 359 w 1178"/>
                <a:gd name="T3" fmla="*/ 124 h 1213"/>
                <a:gd name="T4" fmla="*/ 289 w 1178"/>
                <a:gd name="T5" fmla="*/ 168 h 1213"/>
                <a:gd name="T6" fmla="*/ 222 w 1178"/>
                <a:gd name="T7" fmla="*/ 212 h 1213"/>
                <a:gd name="T8" fmla="*/ 172 w 1178"/>
                <a:gd name="T9" fmla="*/ 248 h 1213"/>
                <a:gd name="T10" fmla="*/ 145 w 1178"/>
                <a:gd name="T11" fmla="*/ 290 h 1213"/>
                <a:gd name="T12" fmla="*/ 127 w 1178"/>
                <a:gd name="T13" fmla="*/ 368 h 1213"/>
                <a:gd name="T14" fmla="*/ 75 w 1178"/>
                <a:gd name="T15" fmla="*/ 476 h 1213"/>
                <a:gd name="T16" fmla="*/ 17 w 1178"/>
                <a:gd name="T17" fmla="*/ 612 h 1213"/>
                <a:gd name="T18" fmla="*/ 1 w 1178"/>
                <a:gd name="T19" fmla="*/ 696 h 1213"/>
                <a:gd name="T20" fmla="*/ 24 w 1178"/>
                <a:gd name="T21" fmla="*/ 785 h 1213"/>
                <a:gd name="T22" fmla="*/ 76 w 1178"/>
                <a:gd name="T23" fmla="*/ 885 h 1213"/>
                <a:gd name="T24" fmla="*/ 134 w 1178"/>
                <a:gd name="T25" fmla="*/ 986 h 1213"/>
                <a:gd name="T26" fmla="*/ 151 w 1178"/>
                <a:gd name="T27" fmla="*/ 1014 h 1213"/>
                <a:gd name="T28" fmla="*/ 175 w 1178"/>
                <a:gd name="T29" fmla="*/ 1021 h 1213"/>
                <a:gd name="T30" fmla="*/ 225 w 1178"/>
                <a:gd name="T31" fmla="*/ 1037 h 1213"/>
                <a:gd name="T32" fmla="*/ 294 w 1178"/>
                <a:gd name="T33" fmla="*/ 1058 h 1213"/>
                <a:gd name="T34" fmla="*/ 376 w 1178"/>
                <a:gd name="T35" fmla="*/ 1085 h 1213"/>
                <a:gd name="T36" fmla="*/ 465 w 1178"/>
                <a:gd name="T37" fmla="*/ 1112 h 1213"/>
                <a:gd name="T38" fmla="*/ 555 w 1178"/>
                <a:gd name="T39" fmla="*/ 1139 h 1213"/>
                <a:gd name="T40" fmla="*/ 640 w 1178"/>
                <a:gd name="T41" fmla="*/ 1166 h 1213"/>
                <a:gd name="T42" fmla="*/ 716 w 1178"/>
                <a:gd name="T43" fmla="*/ 1187 h 1213"/>
                <a:gd name="T44" fmla="*/ 776 w 1178"/>
                <a:gd name="T45" fmla="*/ 1203 h 1213"/>
                <a:gd name="T46" fmla="*/ 813 w 1178"/>
                <a:gd name="T47" fmla="*/ 1210 h 1213"/>
                <a:gd name="T48" fmla="*/ 860 w 1178"/>
                <a:gd name="T49" fmla="*/ 1212 h 1213"/>
                <a:gd name="T50" fmla="*/ 915 w 1178"/>
                <a:gd name="T51" fmla="*/ 1213 h 1213"/>
                <a:gd name="T52" fmla="*/ 957 w 1178"/>
                <a:gd name="T53" fmla="*/ 1204 h 1213"/>
                <a:gd name="T54" fmla="*/ 1014 w 1178"/>
                <a:gd name="T55" fmla="*/ 1155 h 1213"/>
                <a:gd name="T56" fmla="*/ 1062 w 1178"/>
                <a:gd name="T57" fmla="*/ 1094 h 1213"/>
                <a:gd name="T58" fmla="*/ 1097 w 1178"/>
                <a:gd name="T59" fmla="*/ 1028 h 1213"/>
                <a:gd name="T60" fmla="*/ 1123 w 1178"/>
                <a:gd name="T61" fmla="*/ 972 h 1213"/>
                <a:gd name="T62" fmla="*/ 1137 w 1178"/>
                <a:gd name="T63" fmla="*/ 938 h 1213"/>
                <a:gd name="T64" fmla="*/ 1149 w 1178"/>
                <a:gd name="T65" fmla="*/ 899 h 1213"/>
                <a:gd name="T66" fmla="*/ 1168 w 1178"/>
                <a:gd name="T67" fmla="*/ 805 h 1213"/>
                <a:gd name="T68" fmla="*/ 1178 w 1178"/>
                <a:gd name="T69" fmla="*/ 735 h 1213"/>
                <a:gd name="T70" fmla="*/ 1150 w 1178"/>
                <a:gd name="T71" fmla="*/ 597 h 1213"/>
                <a:gd name="T72" fmla="*/ 1106 w 1178"/>
                <a:gd name="T73" fmla="*/ 424 h 1213"/>
                <a:gd name="T74" fmla="*/ 1105 w 1178"/>
                <a:gd name="T75" fmla="*/ 346 h 1213"/>
                <a:gd name="T76" fmla="*/ 1104 w 1178"/>
                <a:gd name="T77" fmla="*/ 262 h 1213"/>
                <a:gd name="T78" fmla="*/ 1058 w 1178"/>
                <a:gd name="T79" fmla="*/ 215 h 1213"/>
                <a:gd name="T80" fmla="*/ 986 w 1178"/>
                <a:gd name="T81" fmla="*/ 151 h 1213"/>
                <a:gd name="T82" fmla="*/ 931 w 1178"/>
                <a:gd name="T83" fmla="*/ 111 h 1213"/>
                <a:gd name="T84" fmla="*/ 862 w 1178"/>
                <a:gd name="T85" fmla="*/ 76 h 1213"/>
                <a:gd name="T86" fmla="*/ 808 w 1178"/>
                <a:gd name="T87" fmla="*/ 52 h 1213"/>
                <a:gd name="T88" fmla="*/ 443 w 1178"/>
                <a:gd name="T89" fmla="*/ 65 h 12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8"/>
                <a:gd name="T136" fmla="*/ 0 h 1213"/>
                <a:gd name="T137" fmla="*/ 1178 w 1178"/>
                <a:gd name="T138" fmla="*/ 1213 h 12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8" h="1213">
                  <a:moveTo>
                    <a:pt x="443" y="65"/>
                  </a:moveTo>
                  <a:lnTo>
                    <a:pt x="431" y="74"/>
                  </a:lnTo>
                  <a:lnTo>
                    <a:pt x="417" y="84"/>
                  </a:lnTo>
                  <a:lnTo>
                    <a:pt x="400" y="96"/>
                  </a:lnTo>
                  <a:lnTo>
                    <a:pt x="380" y="109"/>
                  </a:lnTo>
                  <a:lnTo>
                    <a:pt x="359" y="124"/>
                  </a:lnTo>
                  <a:lnTo>
                    <a:pt x="336" y="138"/>
                  </a:lnTo>
                  <a:lnTo>
                    <a:pt x="313" y="153"/>
                  </a:lnTo>
                  <a:lnTo>
                    <a:pt x="289" y="168"/>
                  </a:lnTo>
                  <a:lnTo>
                    <a:pt x="265" y="183"/>
                  </a:lnTo>
                  <a:lnTo>
                    <a:pt x="243" y="198"/>
                  </a:lnTo>
                  <a:lnTo>
                    <a:pt x="222" y="212"/>
                  </a:lnTo>
                  <a:lnTo>
                    <a:pt x="203" y="225"/>
                  </a:lnTo>
                  <a:lnTo>
                    <a:pt x="187" y="237"/>
                  </a:lnTo>
                  <a:lnTo>
                    <a:pt x="172" y="248"/>
                  </a:lnTo>
                  <a:lnTo>
                    <a:pt x="162" y="257"/>
                  </a:lnTo>
                  <a:lnTo>
                    <a:pt x="156" y="264"/>
                  </a:lnTo>
                  <a:lnTo>
                    <a:pt x="145" y="290"/>
                  </a:lnTo>
                  <a:lnTo>
                    <a:pt x="143" y="311"/>
                  </a:lnTo>
                  <a:lnTo>
                    <a:pt x="140" y="334"/>
                  </a:lnTo>
                  <a:lnTo>
                    <a:pt x="127" y="368"/>
                  </a:lnTo>
                  <a:lnTo>
                    <a:pt x="114" y="394"/>
                  </a:lnTo>
                  <a:lnTo>
                    <a:pt x="95" y="431"/>
                  </a:lnTo>
                  <a:lnTo>
                    <a:pt x="75" y="476"/>
                  </a:lnTo>
                  <a:lnTo>
                    <a:pt x="53" y="524"/>
                  </a:lnTo>
                  <a:lnTo>
                    <a:pt x="33" y="570"/>
                  </a:lnTo>
                  <a:lnTo>
                    <a:pt x="17" y="612"/>
                  </a:lnTo>
                  <a:lnTo>
                    <a:pt x="4" y="646"/>
                  </a:lnTo>
                  <a:lnTo>
                    <a:pt x="0" y="667"/>
                  </a:lnTo>
                  <a:lnTo>
                    <a:pt x="1" y="696"/>
                  </a:lnTo>
                  <a:lnTo>
                    <a:pt x="4" y="725"/>
                  </a:lnTo>
                  <a:lnTo>
                    <a:pt x="11" y="754"/>
                  </a:lnTo>
                  <a:lnTo>
                    <a:pt x="24" y="785"/>
                  </a:lnTo>
                  <a:lnTo>
                    <a:pt x="38" y="813"/>
                  </a:lnTo>
                  <a:lnTo>
                    <a:pt x="56" y="848"/>
                  </a:lnTo>
                  <a:lnTo>
                    <a:pt x="76" y="885"/>
                  </a:lnTo>
                  <a:lnTo>
                    <a:pt x="97" y="923"/>
                  </a:lnTo>
                  <a:lnTo>
                    <a:pt x="118" y="957"/>
                  </a:lnTo>
                  <a:lnTo>
                    <a:pt x="134" y="986"/>
                  </a:lnTo>
                  <a:lnTo>
                    <a:pt x="145" y="1006"/>
                  </a:lnTo>
                  <a:lnTo>
                    <a:pt x="149" y="1013"/>
                  </a:lnTo>
                  <a:lnTo>
                    <a:pt x="151" y="1014"/>
                  </a:lnTo>
                  <a:lnTo>
                    <a:pt x="156" y="1015"/>
                  </a:lnTo>
                  <a:lnTo>
                    <a:pt x="164" y="1018"/>
                  </a:lnTo>
                  <a:lnTo>
                    <a:pt x="175" y="1021"/>
                  </a:lnTo>
                  <a:lnTo>
                    <a:pt x="190" y="1026"/>
                  </a:lnTo>
                  <a:lnTo>
                    <a:pt x="207" y="1031"/>
                  </a:lnTo>
                  <a:lnTo>
                    <a:pt x="225" y="1037"/>
                  </a:lnTo>
                  <a:lnTo>
                    <a:pt x="246" y="1044"/>
                  </a:lnTo>
                  <a:lnTo>
                    <a:pt x="270" y="1051"/>
                  </a:lnTo>
                  <a:lnTo>
                    <a:pt x="294" y="1058"/>
                  </a:lnTo>
                  <a:lnTo>
                    <a:pt x="320" y="1067"/>
                  </a:lnTo>
                  <a:lnTo>
                    <a:pt x="347" y="1075"/>
                  </a:lnTo>
                  <a:lnTo>
                    <a:pt x="376" y="1085"/>
                  </a:lnTo>
                  <a:lnTo>
                    <a:pt x="404" y="1094"/>
                  </a:lnTo>
                  <a:lnTo>
                    <a:pt x="434" y="1103"/>
                  </a:lnTo>
                  <a:lnTo>
                    <a:pt x="465" y="1112"/>
                  </a:lnTo>
                  <a:lnTo>
                    <a:pt x="494" y="1121"/>
                  </a:lnTo>
                  <a:lnTo>
                    <a:pt x="525" y="1130"/>
                  </a:lnTo>
                  <a:lnTo>
                    <a:pt x="555" y="1139"/>
                  </a:lnTo>
                  <a:lnTo>
                    <a:pt x="584" y="1148"/>
                  </a:lnTo>
                  <a:lnTo>
                    <a:pt x="613" y="1156"/>
                  </a:lnTo>
                  <a:lnTo>
                    <a:pt x="640" y="1166"/>
                  </a:lnTo>
                  <a:lnTo>
                    <a:pt x="667" y="1173"/>
                  </a:lnTo>
                  <a:lnTo>
                    <a:pt x="693" y="1180"/>
                  </a:lnTo>
                  <a:lnTo>
                    <a:pt x="716" y="1187"/>
                  </a:lnTo>
                  <a:lnTo>
                    <a:pt x="738" y="1193"/>
                  </a:lnTo>
                  <a:lnTo>
                    <a:pt x="757" y="1198"/>
                  </a:lnTo>
                  <a:lnTo>
                    <a:pt x="776" y="1203"/>
                  </a:lnTo>
                  <a:lnTo>
                    <a:pt x="791" y="1206"/>
                  </a:lnTo>
                  <a:lnTo>
                    <a:pt x="803" y="1209"/>
                  </a:lnTo>
                  <a:lnTo>
                    <a:pt x="813" y="1210"/>
                  </a:lnTo>
                  <a:lnTo>
                    <a:pt x="819" y="1211"/>
                  </a:lnTo>
                  <a:lnTo>
                    <a:pt x="839" y="1211"/>
                  </a:lnTo>
                  <a:lnTo>
                    <a:pt x="860" y="1212"/>
                  </a:lnTo>
                  <a:lnTo>
                    <a:pt x="879" y="1213"/>
                  </a:lnTo>
                  <a:lnTo>
                    <a:pt x="898" y="1213"/>
                  </a:lnTo>
                  <a:lnTo>
                    <a:pt x="915" y="1213"/>
                  </a:lnTo>
                  <a:lnTo>
                    <a:pt x="931" y="1211"/>
                  </a:lnTo>
                  <a:lnTo>
                    <a:pt x="946" y="1209"/>
                  </a:lnTo>
                  <a:lnTo>
                    <a:pt x="957" y="1204"/>
                  </a:lnTo>
                  <a:lnTo>
                    <a:pt x="977" y="1190"/>
                  </a:lnTo>
                  <a:lnTo>
                    <a:pt x="997" y="1174"/>
                  </a:lnTo>
                  <a:lnTo>
                    <a:pt x="1014" y="1155"/>
                  </a:lnTo>
                  <a:lnTo>
                    <a:pt x="1032" y="1136"/>
                  </a:lnTo>
                  <a:lnTo>
                    <a:pt x="1048" y="1115"/>
                  </a:lnTo>
                  <a:lnTo>
                    <a:pt x="1062" y="1094"/>
                  </a:lnTo>
                  <a:lnTo>
                    <a:pt x="1075" y="1071"/>
                  </a:lnTo>
                  <a:lnTo>
                    <a:pt x="1087" y="1049"/>
                  </a:lnTo>
                  <a:lnTo>
                    <a:pt x="1097" y="1028"/>
                  </a:lnTo>
                  <a:lnTo>
                    <a:pt x="1107" y="1008"/>
                  </a:lnTo>
                  <a:lnTo>
                    <a:pt x="1116" y="989"/>
                  </a:lnTo>
                  <a:lnTo>
                    <a:pt x="1123" y="972"/>
                  </a:lnTo>
                  <a:lnTo>
                    <a:pt x="1129" y="958"/>
                  </a:lnTo>
                  <a:lnTo>
                    <a:pt x="1133" y="946"/>
                  </a:lnTo>
                  <a:lnTo>
                    <a:pt x="1137" y="938"/>
                  </a:lnTo>
                  <a:lnTo>
                    <a:pt x="1139" y="933"/>
                  </a:lnTo>
                  <a:lnTo>
                    <a:pt x="1143" y="921"/>
                  </a:lnTo>
                  <a:lnTo>
                    <a:pt x="1149" y="899"/>
                  </a:lnTo>
                  <a:lnTo>
                    <a:pt x="1156" y="870"/>
                  </a:lnTo>
                  <a:lnTo>
                    <a:pt x="1162" y="839"/>
                  </a:lnTo>
                  <a:lnTo>
                    <a:pt x="1168" y="805"/>
                  </a:lnTo>
                  <a:lnTo>
                    <a:pt x="1174" y="776"/>
                  </a:lnTo>
                  <a:lnTo>
                    <a:pt x="1177" y="750"/>
                  </a:lnTo>
                  <a:lnTo>
                    <a:pt x="1178" y="735"/>
                  </a:lnTo>
                  <a:lnTo>
                    <a:pt x="1174" y="702"/>
                  </a:lnTo>
                  <a:lnTo>
                    <a:pt x="1164" y="654"/>
                  </a:lnTo>
                  <a:lnTo>
                    <a:pt x="1150" y="597"/>
                  </a:lnTo>
                  <a:lnTo>
                    <a:pt x="1135" y="535"/>
                  </a:lnTo>
                  <a:lnTo>
                    <a:pt x="1120" y="475"/>
                  </a:lnTo>
                  <a:lnTo>
                    <a:pt x="1106" y="424"/>
                  </a:lnTo>
                  <a:lnTo>
                    <a:pt x="1099" y="386"/>
                  </a:lnTo>
                  <a:lnTo>
                    <a:pt x="1098" y="368"/>
                  </a:lnTo>
                  <a:lnTo>
                    <a:pt x="1105" y="346"/>
                  </a:lnTo>
                  <a:lnTo>
                    <a:pt x="1111" y="316"/>
                  </a:lnTo>
                  <a:lnTo>
                    <a:pt x="1112" y="286"/>
                  </a:lnTo>
                  <a:lnTo>
                    <a:pt x="1104" y="262"/>
                  </a:lnTo>
                  <a:lnTo>
                    <a:pt x="1095" y="251"/>
                  </a:lnTo>
                  <a:lnTo>
                    <a:pt x="1079" y="235"/>
                  </a:lnTo>
                  <a:lnTo>
                    <a:pt x="1058" y="215"/>
                  </a:lnTo>
                  <a:lnTo>
                    <a:pt x="1035" y="193"/>
                  </a:lnTo>
                  <a:lnTo>
                    <a:pt x="1010" y="171"/>
                  </a:lnTo>
                  <a:lnTo>
                    <a:pt x="986" y="151"/>
                  </a:lnTo>
                  <a:lnTo>
                    <a:pt x="965" y="134"/>
                  </a:lnTo>
                  <a:lnTo>
                    <a:pt x="949" y="122"/>
                  </a:lnTo>
                  <a:lnTo>
                    <a:pt x="931" y="111"/>
                  </a:lnTo>
                  <a:lnTo>
                    <a:pt x="910" y="100"/>
                  </a:lnTo>
                  <a:lnTo>
                    <a:pt x="886" y="88"/>
                  </a:lnTo>
                  <a:lnTo>
                    <a:pt x="862" y="76"/>
                  </a:lnTo>
                  <a:lnTo>
                    <a:pt x="839" y="66"/>
                  </a:lnTo>
                  <a:lnTo>
                    <a:pt x="820" y="58"/>
                  </a:lnTo>
                  <a:lnTo>
                    <a:pt x="808" y="52"/>
                  </a:lnTo>
                  <a:lnTo>
                    <a:pt x="803" y="50"/>
                  </a:lnTo>
                  <a:lnTo>
                    <a:pt x="768" y="0"/>
                  </a:lnTo>
                  <a:lnTo>
                    <a:pt x="443" y="65"/>
                  </a:lnTo>
                  <a:close/>
                </a:path>
              </a:pathLst>
            </a:custGeom>
            <a:solidFill>
              <a:srgbClr val="D8E0E8"/>
            </a:solidFill>
            <a:ln w="9525">
              <a:noFill/>
              <a:round/>
              <a:headEnd/>
              <a:tailEnd/>
            </a:ln>
          </p:spPr>
          <p:txBody>
            <a:bodyPr/>
            <a:lstStyle/>
            <a:p>
              <a:endParaRPr lang="en-US">
                <a:latin typeface="Gill Sans MT" pitchFamily="34" charset="0"/>
              </a:endParaRPr>
            </a:p>
          </p:txBody>
        </p:sp>
        <p:sp>
          <p:nvSpPr>
            <p:cNvPr id="9232" name="Freeform 20"/>
            <p:cNvSpPr>
              <a:spLocks/>
            </p:cNvSpPr>
            <p:nvPr/>
          </p:nvSpPr>
          <p:spPr bwMode="auto">
            <a:xfrm>
              <a:off x="3310" y="1697"/>
              <a:ext cx="789" cy="601"/>
            </a:xfrm>
            <a:custGeom>
              <a:avLst/>
              <a:gdLst>
                <a:gd name="T0" fmla="*/ 0 w 789"/>
                <a:gd name="T1" fmla="*/ 145 h 601"/>
                <a:gd name="T2" fmla="*/ 77 w 789"/>
                <a:gd name="T3" fmla="*/ 497 h 601"/>
                <a:gd name="T4" fmla="*/ 724 w 789"/>
                <a:gd name="T5" fmla="*/ 601 h 601"/>
                <a:gd name="T6" fmla="*/ 789 w 789"/>
                <a:gd name="T7" fmla="*/ 309 h 601"/>
                <a:gd name="T8" fmla="*/ 756 w 789"/>
                <a:gd name="T9" fmla="*/ 59 h 601"/>
                <a:gd name="T10" fmla="*/ 160 w 789"/>
                <a:gd name="T11" fmla="*/ 0 h 601"/>
                <a:gd name="T12" fmla="*/ 0 w 789"/>
                <a:gd name="T13" fmla="*/ 145 h 601"/>
                <a:gd name="T14" fmla="*/ 0 60000 65536"/>
                <a:gd name="T15" fmla="*/ 0 60000 65536"/>
                <a:gd name="T16" fmla="*/ 0 60000 65536"/>
                <a:gd name="T17" fmla="*/ 0 60000 65536"/>
                <a:gd name="T18" fmla="*/ 0 60000 65536"/>
                <a:gd name="T19" fmla="*/ 0 60000 65536"/>
                <a:gd name="T20" fmla="*/ 0 60000 65536"/>
                <a:gd name="T21" fmla="*/ 0 w 789"/>
                <a:gd name="T22" fmla="*/ 0 h 601"/>
                <a:gd name="T23" fmla="*/ 789 w 789"/>
                <a:gd name="T24" fmla="*/ 601 h 6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9" h="601">
                  <a:moveTo>
                    <a:pt x="0" y="145"/>
                  </a:moveTo>
                  <a:lnTo>
                    <a:pt x="77" y="497"/>
                  </a:lnTo>
                  <a:lnTo>
                    <a:pt x="724" y="601"/>
                  </a:lnTo>
                  <a:lnTo>
                    <a:pt x="789" y="309"/>
                  </a:lnTo>
                  <a:lnTo>
                    <a:pt x="756" y="59"/>
                  </a:lnTo>
                  <a:lnTo>
                    <a:pt x="160" y="0"/>
                  </a:lnTo>
                  <a:lnTo>
                    <a:pt x="0" y="145"/>
                  </a:lnTo>
                  <a:close/>
                </a:path>
              </a:pathLst>
            </a:custGeom>
            <a:solidFill>
              <a:srgbClr val="EDD1BC"/>
            </a:solidFill>
            <a:ln w="9525">
              <a:noFill/>
              <a:round/>
              <a:headEnd/>
              <a:tailEnd/>
            </a:ln>
          </p:spPr>
          <p:txBody>
            <a:bodyPr/>
            <a:lstStyle/>
            <a:p>
              <a:endParaRPr lang="en-US">
                <a:latin typeface="Gill Sans MT" pitchFamily="34" charset="0"/>
              </a:endParaRPr>
            </a:p>
          </p:txBody>
        </p:sp>
        <p:sp>
          <p:nvSpPr>
            <p:cNvPr id="9233" name="Rectangle 21"/>
            <p:cNvSpPr>
              <a:spLocks noChangeArrowheads="1"/>
            </p:cNvSpPr>
            <p:nvPr/>
          </p:nvSpPr>
          <p:spPr bwMode="auto">
            <a:xfrm>
              <a:off x="3320" y="336"/>
              <a:ext cx="1196" cy="255"/>
            </a:xfrm>
            <a:prstGeom prst="rect">
              <a:avLst/>
            </a:prstGeom>
            <a:solidFill>
              <a:srgbClr val="FF444F"/>
            </a:solidFill>
            <a:ln w="9525">
              <a:noFill/>
              <a:miter lim="800000"/>
              <a:headEnd/>
              <a:tailEnd/>
            </a:ln>
          </p:spPr>
          <p:txBody>
            <a:bodyPr/>
            <a:lstStyle/>
            <a:p>
              <a:endParaRPr lang="en-US">
                <a:latin typeface="Gill Sans MT" pitchFamily="34" charset="0"/>
              </a:endParaRPr>
            </a:p>
          </p:txBody>
        </p:sp>
        <p:sp>
          <p:nvSpPr>
            <p:cNvPr id="9234" name="Freeform 22"/>
            <p:cNvSpPr>
              <a:spLocks/>
            </p:cNvSpPr>
            <p:nvPr/>
          </p:nvSpPr>
          <p:spPr bwMode="auto">
            <a:xfrm>
              <a:off x="3507" y="519"/>
              <a:ext cx="556" cy="337"/>
            </a:xfrm>
            <a:custGeom>
              <a:avLst/>
              <a:gdLst>
                <a:gd name="T0" fmla="*/ 511 w 556"/>
                <a:gd name="T1" fmla="*/ 165 h 337"/>
                <a:gd name="T2" fmla="*/ 510 w 556"/>
                <a:gd name="T3" fmla="*/ 136 h 337"/>
                <a:gd name="T4" fmla="*/ 502 w 556"/>
                <a:gd name="T5" fmla="*/ 114 h 337"/>
                <a:gd name="T6" fmla="*/ 490 w 556"/>
                <a:gd name="T7" fmla="*/ 94 h 337"/>
                <a:gd name="T8" fmla="*/ 473 w 556"/>
                <a:gd name="T9" fmla="*/ 77 h 337"/>
                <a:gd name="T10" fmla="*/ 458 w 556"/>
                <a:gd name="T11" fmla="*/ 62 h 337"/>
                <a:gd name="T12" fmla="*/ 443 w 556"/>
                <a:gd name="T13" fmla="*/ 50 h 337"/>
                <a:gd name="T14" fmla="*/ 424 w 556"/>
                <a:gd name="T15" fmla="*/ 38 h 337"/>
                <a:gd name="T16" fmla="*/ 397 w 556"/>
                <a:gd name="T17" fmla="*/ 26 h 337"/>
                <a:gd name="T18" fmla="*/ 365 w 556"/>
                <a:gd name="T19" fmla="*/ 14 h 337"/>
                <a:gd name="T20" fmla="*/ 336 w 556"/>
                <a:gd name="T21" fmla="*/ 7 h 337"/>
                <a:gd name="T22" fmla="*/ 314 w 556"/>
                <a:gd name="T23" fmla="*/ 3 h 337"/>
                <a:gd name="T24" fmla="*/ 301 w 556"/>
                <a:gd name="T25" fmla="*/ 2 h 337"/>
                <a:gd name="T26" fmla="*/ 286 w 556"/>
                <a:gd name="T27" fmla="*/ 0 h 337"/>
                <a:gd name="T28" fmla="*/ 270 w 556"/>
                <a:gd name="T29" fmla="*/ 0 h 337"/>
                <a:gd name="T30" fmla="*/ 255 w 556"/>
                <a:gd name="T31" fmla="*/ 4 h 337"/>
                <a:gd name="T32" fmla="*/ 243 w 556"/>
                <a:gd name="T33" fmla="*/ 13 h 337"/>
                <a:gd name="T34" fmla="*/ 227 w 556"/>
                <a:gd name="T35" fmla="*/ 21 h 337"/>
                <a:gd name="T36" fmla="*/ 209 w 556"/>
                <a:gd name="T37" fmla="*/ 28 h 337"/>
                <a:gd name="T38" fmla="*/ 187 w 556"/>
                <a:gd name="T39" fmla="*/ 39 h 337"/>
                <a:gd name="T40" fmla="*/ 162 w 556"/>
                <a:gd name="T41" fmla="*/ 59 h 337"/>
                <a:gd name="T42" fmla="*/ 137 w 556"/>
                <a:gd name="T43" fmla="*/ 83 h 337"/>
                <a:gd name="T44" fmla="*/ 115 w 556"/>
                <a:gd name="T45" fmla="*/ 107 h 337"/>
                <a:gd name="T46" fmla="*/ 103 w 556"/>
                <a:gd name="T47" fmla="*/ 122 h 337"/>
                <a:gd name="T48" fmla="*/ 98 w 556"/>
                <a:gd name="T49" fmla="*/ 125 h 337"/>
                <a:gd name="T50" fmla="*/ 81 w 556"/>
                <a:gd name="T51" fmla="*/ 133 h 337"/>
                <a:gd name="T52" fmla="*/ 57 w 556"/>
                <a:gd name="T53" fmla="*/ 144 h 337"/>
                <a:gd name="T54" fmla="*/ 35 w 556"/>
                <a:gd name="T55" fmla="*/ 156 h 337"/>
                <a:gd name="T56" fmla="*/ 20 w 556"/>
                <a:gd name="T57" fmla="*/ 169 h 337"/>
                <a:gd name="T58" fmla="*/ 5 w 556"/>
                <a:gd name="T59" fmla="*/ 192 h 337"/>
                <a:gd name="T60" fmla="*/ 1 w 556"/>
                <a:gd name="T61" fmla="*/ 234 h 337"/>
                <a:gd name="T62" fmla="*/ 3 w 556"/>
                <a:gd name="T63" fmla="*/ 281 h 337"/>
                <a:gd name="T64" fmla="*/ 23 w 556"/>
                <a:gd name="T65" fmla="*/ 306 h 337"/>
                <a:gd name="T66" fmla="*/ 40 w 556"/>
                <a:gd name="T67" fmla="*/ 316 h 337"/>
                <a:gd name="T68" fmla="*/ 55 w 556"/>
                <a:gd name="T69" fmla="*/ 322 h 337"/>
                <a:gd name="T70" fmla="*/ 65 w 556"/>
                <a:gd name="T71" fmla="*/ 323 h 337"/>
                <a:gd name="T72" fmla="*/ 73 w 556"/>
                <a:gd name="T73" fmla="*/ 318 h 337"/>
                <a:gd name="T74" fmla="*/ 84 w 556"/>
                <a:gd name="T75" fmla="*/ 300 h 337"/>
                <a:gd name="T76" fmla="*/ 91 w 556"/>
                <a:gd name="T77" fmla="*/ 283 h 337"/>
                <a:gd name="T78" fmla="*/ 105 w 556"/>
                <a:gd name="T79" fmla="*/ 251 h 337"/>
                <a:gd name="T80" fmla="*/ 129 w 556"/>
                <a:gd name="T81" fmla="*/ 241 h 337"/>
                <a:gd name="T82" fmla="*/ 164 w 556"/>
                <a:gd name="T83" fmla="*/ 233 h 337"/>
                <a:gd name="T84" fmla="*/ 211 w 556"/>
                <a:gd name="T85" fmla="*/ 224 h 337"/>
                <a:gd name="T86" fmla="*/ 254 w 556"/>
                <a:gd name="T87" fmla="*/ 219 h 337"/>
                <a:gd name="T88" fmla="*/ 287 w 556"/>
                <a:gd name="T89" fmla="*/ 220 h 337"/>
                <a:gd name="T90" fmla="*/ 322 w 556"/>
                <a:gd name="T91" fmla="*/ 224 h 337"/>
                <a:gd name="T92" fmla="*/ 359 w 556"/>
                <a:gd name="T93" fmla="*/ 231 h 337"/>
                <a:gd name="T94" fmla="*/ 398 w 556"/>
                <a:gd name="T95" fmla="*/ 242 h 337"/>
                <a:gd name="T96" fmla="*/ 435 w 556"/>
                <a:gd name="T97" fmla="*/ 262 h 337"/>
                <a:gd name="T98" fmla="*/ 468 w 556"/>
                <a:gd name="T99" fmla="*/ 280 h 337"/>
                <a:gd name="T100" fmla="*/ 493 w 556"/>
                <a:gd name="T101" fmla="*/ 296 h 337"/>
                <a:gd name="T102" fmla="*/ 507 w 556"/>
                <a:gd name="T103" fmla="*/ 309 h 337"/>
                <a:gd name="T104" fmla="*/ 512 w 556"/>
                <a:gd name="T105" fmla="*/ 325 h 337"/>
                <a:gd name="T106" fmla="*/ 515 w 556"/>
                <a:gd name="T107" fmla="*/ 337 h 337"/>
                <a:gd name="T108" fmla="*/ 528 w 556"/>
                <a:gd name="T109" fmla="*/ 334 h 337"/>
                <a:gd name="T110" fmla="*/ 539 w 556"/>
                <a:gd name="T111" fmla="*/ 319 h 337"/>
                <a:gd name="T112" fmla="*/ 550 w 556"/>
                <a:gd name="T113" fmla="*/ 298 h 337"/>
                <a:gd name="T114" fmla="*/ 556 w 556"/>
                <a:gd name="T115" fmla="*/ 276 h 337"/>
                <a:gd name="T116" fmla="*/ 553 w 556"/>
                <a:gd name="T117" fmla="*/ 255 h 337"/>
                <a:gd name="T118" fmla="*/ 540 w 556"/>
                <a:gd name="T119" fmla="*/ 229 h 337"/>
                <a:gd name="T120" fmla="*/ 524 w 556"/>
                <a:gd name="T121" fmla="*/ 203 h 337"/>
                <a:gd name="T122" fmla="*/ 512 w 556"/>
                <a:gd name="T123" fmla="*/ 186 h 3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6"/>
                <a:gd name="T187" fmla="*/ 0 h 337"/>
                <a:gd name="T188" fmla="*/ 556 w 556"/>
                <a:gd name="T189" fmla="*/ 337 h 3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6" h="337">
                  <a:moveTo>
                    <a:pt x="510" y="184"/>
                  </a:moveTo>
                  <a:lnTo>
                    <a:pt x="511" y="165"/>
                  </a:lnTo>
                  <a:lnTo>
                    <a:pt x="511" y="150"/>
                  </a:lnTo>
                  <a:lnTo>
                    <a:pt x="510" y="136"/>
                  </a:lnTo>
                  <a:lnTo>
                    <a:pt x="507" y="124"/>
                  </a:lnTo>
                  <a:lnTo>
                    <a:pt x="502" y="114"/>
                  </a:lnTo>
                  <a:lnTo>
                    <a:pt x="497" y="104"/>
                  </a:lnTo>
                  <a:lnTo>
                    <a:pt x="490" y="94"/>
                  </a:lnTo>
                  <a:lnTo>
                    <a:pt x="481" y="85"/>
                  </a:lnTo>
                  <a:lnTo>
                    <a:pt x="473" y="77"/>
                  </a:lnTo>
                  <a:lnTo>
                    <a:pt x="466" y="69"/>
                  </a:lnTo>
                  <a:lnTo>
                    <a:pt x="458" y="62"/>
                  </a:lnTo>
                  <a:lnTo>
                    <a:pt x="451" y="56"/>
                  </a:lnTo>
                  <a:lnTo>
                    <a:pt x="443" y="50"/>
                  </a:lnTo>
                  <a:lnTo>
                    <a:pt x="434" y="44"/>
                  </a:lnTo>
                  <a:lnTo>
                    <a:pt x="424" y="38"/>
                  </a:lnTo>
                  <a:lnTo>
                    <a:pt x="411" y="32"/>
                  </a:lnTo>
                  <a:lnTo>
                    <a:pt x="397" y="26"/>
                  </a:lnTo>
                  <a:lnTo>
                    <a:pt x="382" y="20"/>
                  </a:lnTo>
                  <a:lnTo>
                    <a:pt x="365" y="14"/>
                  </a:lnTo>
                  <a:lnTo>
                    <a:pt x="350" y="10"/>
                  </a:lnTo>
                  <a:lnTo>
                    <a:pt x="336" y="7"/>
                  </a:lnTo>
                  <a:lnTo>
                    <a:pt x="324" y="4"/>
                  </a:lnTo>
                  <a:lnTo>
                    <a:pt x="314" y="3"/>
                  </a:lnTo>
                  <a:lnTo>
                    <a:pt x="307" y="2"/>
                  </a:lnTo>
                  <a:lnTo>
                    <a:pt x="301" y="2"/>
                  </a:lnTo>
                  <a:lnTo>
                    <a:pt x="294" y="1"/>
                  </a:lnTo>
                  <a:lnTo>
                    <a:pt x="286" y="0"/>
                  </a:lnTo>
                  <a:lnTo>
                    <a:pt x="278" y="0"/>
                  </a:lnTo>
                  <a:lnTo>
                    <a:pt x="270" y="0"/>
                  </a:lnTo>
                  <a:lnTo>
                    <a:pt x="263" y="1"/>
                  </a:lnTo>
                  <a:lnTo>
                    <a:pt x="255" y="4"/>
                  </a:lnTo>
                  <a:lnTo>
                    <a:pt x="249" y="8"/>
                  </a:lnTo>
                  <a:lnTo>
                    <a:pt x="243" y="13"/>
                  </a:lnTo>
                  <a:lnTo>
                    <a:pt x="235" y="17"/>
                  </a:lnTo>
                  <a:lnTo>
                    <a:pt x="227" y="21"/>
                  </a:lnTo>
                  <a:lnTo>
                    <a:pt x="219" y="24"/>
                  </a:lnTo>
                  <a:lnTo>
                    <a:pt x="209" y="28"/>
                  </a:lnTo>
                  <a:lnTo>
                    <a:pt x="198" y="33"/>
                  </a:lnTo>
                  <a:lnTo>
                    <a:pt x="187" y="39"/>
                  </a:lnTo>
                  <a:lnTo>
                    <a:pt x="175" y="48"/>
                  </a:lnTo>
                  <a:lnTo>
                    <a:pt x="162" y="59"/>
                  </a:lnTo>
                  <a:lnTo>
                    <a:pt x="150" y="71"/>
                  </a:lnTo>
                  <a:lnTo>
                    <a:pt x="137" y="83"/>
                  </a:lnTo>
                  <a:lnTo>
                    <a:pt x="126" y="95"/>
                  </a:lnTo>
                  <a:lnTo>
                    <a:pt x="115" y="107"/>
                  </a:lnTo>
                  <a:lnTo>
                    <a:pt x="108" y="116"/>
                  </a:lnTo>
                  <a:lnTo>
                    <a:pt x="103" y="122"/>
                  </a:lnTo>
                  <a:lnTo>
                    <a:pt x="101" y="124"/>
                  </a:lnTo>
                  <a:lnTo>
                    <a:pt x="98" y="125"/>
                  </a:lnTo>
                  <a:lnTo>
                    <a:pt x="91" y="128"/>
                  </a:lnTo>
                  <a:lnTo>
                    <a:pt x="81" y="133"/>
                  </a:lnTo>
                  <a:lnTo>
                    <a:pt x="69" y="138"/>
                  </a:lnTo>
                  <a:lnTo>
                    <a:pt x="57" y="144"/>
                  </a:lnTo>
                  <a:lnTo>
                    <a:pt x="45" y="150"/>
                  </a:lnTo>
                  <a:lnTo>
                    <a:pt x="35" y="156"/>
                  </a:lnTo>
                  <a:lnTo>
                    <a:pt x="29" y="161"/>
                  </a:lnTo>
                  <a:lnTo>
                    <a:pt x="20" y="169"/>
                  </a:lnTo>
                  <a:lnTo>
                    <a:pt x="11" y="178"/>
                  </a:lnTo>
                  <a:lnTo>
                    <a:pt x="5" y="192"/>
                  </a:lnTo>
                  <a:lnTo>
                    <a:pt x="2" y="210"/>
                  </a:lnTo>
                  <a:lnTo>
                    <a:pt x="1" y="234"/>
                  </a:lnTo>
                  <a:lnTo>
                    <a:pt x="0" y="258"/>
                  </a:lnTo>
                  <a:lnTo>
                    <a:pt x="3" y="281"/>
                  </a:lnTo>
                  <a:lnTo>
                    <a:pt x="14" y="299"/>
                  </a:lnTo>
                  <a:lnTo>
                    <a:pt x="23" y="306"/>
                  </a:lnTo>
                  <a:lnTo>
                    <a:pt x="31" y="311"/>
                  </a:lnTo>
                  <a:lnTo>
                    <a:pt x="40" y="316"/>
                  </a:lnTo>
                  <a:lnTo>
                    <a:pt x="48" y="319"/>
                  </a:lnTo>
                  <a:lnTo>
                    <a:pt x="55" y="322"/>
                  </a:lnTo>
                  <a:lnTo>
                    <a:pt x="60" y="323"/>
                  </a:lnTo>
                  <a:lnTo>
                    <a:pt x="65" y="323"/>
                  </a:lnTo>
                  <a:lnTo>
                    <a:pt x="68" y="323"/>
                  </a:lnTo>
                  <a:lnTo>
                    <a:pt x="73" y="318"/>
                  </a:lnTo>
                  <a:lnTo>
                    <a:pt x="79" y="309"/>
                  </a:lnTo>
                  <a:lnTo>
                    <a:pt x="84" y="300"/>
                  </a:lnTo>
                  <a:lnTo>
                    <a:pt x="88" y="293"/>
                  </a:lnTo>
                  <a:lnTo>
                    <a:pt x="91" y="283"/>
                  </a:lnTo>
                  <a:lnTo>
                    <a:pt x="97" y="268"/>
                  </a:lnTo>
                  <a:lnTo>
                    <a:pt x="105" y="251"/>
                  </a:lnTo>
                  <a:lnTo>
                    <a:pt x="117" y="243"/>
                  </a:lnTo>
                  <a:lnTo>
                    <a:pt x="129" y="241"/>
                  </a:lnTo>
                  <a:lnTo>
                    <a:pt x="145" y="237"/>
                  </a:lnTo>
                  <a:lnTo>
                    <a:pt x="164" y="233"/>
                  </a:lnTo>
                  <a:lnTo>
                    <a:pt x="187" y="228"/>
                  </a:lnTo>
                  <a:lnTo>
                    <a:pt x="211" y="224"/>
                  </a:lnTo>
                  <a:lnTo>
                    <a:pt x="233" y="220"/>
                  </a:lnTo>
                  <a:lnTo>
                    <a:pt x="254" y="219"/>
                  </a:lnTo>
                  <a:lnTo>
                    <a:pt x="271" y="219"/>
                  </a:lnTo>
                  <a:lnTo>
                    <a:pt x="287" y="220"/>
                  </a:lnTo>
                  <a:lnTo>
                    <a:pt x="305" y="222"/>
                  </a:lnTo>
                  <a:lnTo>
                    <a:pt x="322" y="224"/>
                  </a:lnTo>
                  <a:lnTo>
                    <a:pt x="341" y="227"/>
                  </a:lnTo>
                  <a:lnTo>
                    <a:pt x="359" y="231"/>
                  </a:lnTo>
                  <a:lnTo>
                    <a:pt x="379" y="236"/>
                  </a:lnTo>
                  <a:lnTo>
                    <a:pt x="398" y="242"/>
                  </a:lnTo>
                  <a:lnTo>
                    <a:pt x="417" y="251"/>
                  </a:lnTo>
                  <a:lnTo>
                    <a:pt x="435" y="262"/>
                  </a:lnTo>
                  <a:lnTo>
                    <a:pt x="452" y="271"/>
                  </a:lnTo>
                  <a:lnTo>
                    <a:pt x="468" y="280"/>
                  </a:lnTo>
                  <a:lnTo>
                    <a:pt x="482" y="288"/>
                  </a:lnTo>
                  <a:lnTo>
                    <a:pt x="493" y="296"/>
                  </a:lnTo>
                  <a:lnTo>
                    <a:pt x="501" y="303"/>
                  </a:lnTo>
                  <a:lnTo>
                    <a:pt x="507" y="309"/>
                  </a:lnTo>
                  <a:lnTo>
                    <a:pt x="510" y="315"/>
                  </a:lnTo>
                  <a:lnTo>
                    <a:pt x="512" y="325"/>
                  </a:lnTo>
                  <a:lnTo>
                    <a:pt x="512" y="333"/>
                  </a:lnTo>
                  <a:lnTo>
                    <a:pt x="515" y="337"/>
                  </a:lnTo>
                  <a:lnTo>
                    <a:pt x="522" y="337"/>
                  </a:lnTo>
                  <a:lnTo>
                    <a:pt x="528" y="334"/>
                  </a:lnTo>
                  <a:lnTo>
                    <a:pt x="533" y="328"/>
                  </a:lnTo>
                  <a:lnTo>
                    <a:pt x="539" y="319"/>
                  </a:lnTo>
                  <a:lnTo>
                    <a:pt x="546" y="309"/>
                  </a:lnTo>
                  <a:lnTo>
                    <a:pt x="550" y="298"/>
                  </a:lnTo>
                  <a:lnTo>
                    <a:pt x="554" y="287"/>
                  </a:lnTo>
                  <a:lnTo>
                    <a:pt x="556" y="276"/>
                  </a:lnTo>
                  <a:lnTo>
                    <a:pt x="556" y="266"/>
                  </a:lnTo>
                  <a:lnTo>
                    <a:pt x="553" y="255"/>
                  </a:lnTo>
                  <a:lnTo>
                    <a:pt x="548" y="242"/>
                  </a:lnTo>
                  <a:lnTo>
                    <a:pt x="540" y="229"/>
                  </a:lnTo>
                  <a:lnTo>
                    <a:pt x="532" y="215"/>
                  </a:lnTo>
                  <a:lnTo>
                    <a:pt x="524" y="203"/>
                  </a:lnTo>
                  <a:lnTo>
                    <a:pt x="517" y="193"/>
                  </a:lnTo>
                  <a:lnTo>
                    <a:pt x="512" y="186"/>
                  </a:lnTo>
                  <a:lnTo>
                    <a:pt x="510" y="184"/>
                  </a:lnTo>
                  <a:close/>
                </a:path>
              </a:pathLst>
            </a:custGeom>
            <a:solidFill>
              <a:srgbClr val="5BF468"/>
            </a:solidFill>
            <a:ln w="9525">
              <a:noFill/>
              <a:round/>
              <a:headEnd/>
              <a:tailEnd/>
            </a:ln>
          </p:spPr>
          <p:txBody>
            <a:bodyPr/>
            <a:lstStyle/>
            <a:p>
              <a:endParaRPr lang="en-US">
                <a:latin typeface="Gill Sans MT" pitchFamily="34" charset="0"/>
              </a:endParaRPr>
            </a:p>
          </p:txBody>
        </p:sp>
        <p:sp>
          <p:nvSpPr>
            <p:cNvPr id="9235" name="Freeform 23"/>
            <p:cNvSpPr>
              <a:spLocks/>
            </p:cNvSpPr>
            <p:nvPr/>
          </p:nvSpPr>
          <p:spPr bwMode="auto">
            <a:xfrm>
              <a:off x="3657" y="970"/>
              <a:ext cx="308" cy="413"/>
            </a:xfrm>
            <a:custGeom>
              <a:avLst/>
              <a:gdLst>
                <a:gd name="T0" fmla="*/ 304 w 308"/>
                <a:gd name="T1" fmla="*/ 0 h 413"/>
                <a:gd name="T2" fmla="*/ 297 w 308"/>
                <a:gd name="T3" fmla="*/ 7 h 413"/>
                <a:gd name="T4" fmla="*/ 287 w 308"/>
                <a:gd name="T5" fmla="*/ 20 h 413"/>
                <a:gd name="T6" fmla="*/ 273 w 308"/>
                <a:gd name="T7" fmla="*/ 35 h 413"/>
                <a:gd name="T8" fmla="*/ 258 w 308"/>
                <a:gd name="T9" fmla="*/ 54 h 413"/>
                <a:gd name="T10" fmla="*/ 241 w 308"/>
                <a:gd name="T11" fmla="*/ 73 h 413"/>
                <a:gd name="T12" fmla="*/ 223 w 308"/>
                <a:gd name="T13" fmla="*/ 90 h 413"/>
                <a:gd name="T14" fmla="*/ 207 w 308"/>
                <a:gd name="T15" fmla="*/ 106 h 413"/>
                <a:gd name="T16" fmla="*/ 193 w 308"/>
                <a:gd name="T17" fmla="*/ 119 h 413"/>
                <a:gd name="T18" fmla="*/ 180 w 308"/>
                <a:gd name="T19" fmla="*/ 130 h 413"/>
                <a:gd name="T20" fmla="*/ 167 w 308"/>
                <a:gd name="T21" fmla="*/ 142 h 413"/>
                <a:gd name="T22" fmla="*/ 154 w 308"/>
                <a:gd name="T23" fmla="*/ 154 h 413"/>
                <a:gd name="T24" fmla="*/ 142 w 308"/>
                <a:gd name="T25" fmla="*/ 164 h 413"/>
                <a:gd name="T26" fmla="*/ 130 w 308"/>
                <a:gd name="T27" fmla="*/ 173 h 413"/>
                <a:gd name="T28" fmla="*/ 122 w 308"/>
                <a:gd name="T29" fmla="*/ 180 h 413"/>
                <a:gd name="T30" fmla="*/ 117 w 308"/>
                <a:gd name="T31" fmla="*/ 185 h 413"/>
                <a:gd name="T32" fmla="*/ 115 w 308"/>
                <a:gd name="T33" fmla="*/ 187 h 413"/>
                <a:gd name="T34" fmla="*/ 74 w 308"/>
                <a:gd name="T35" fmla="*/ 150 h 413"/>
                <a:gd name="T36" fmla="*/ 11 w 308"/>
                <a:gd name="T37" fmla="*/ 125 h 413"/>
                <a:gd name="T38" fmla="*/ 9 w 308"/>
                <a:gd name="T39" fmla="*/ 127 h 413"/>
                <a:gd name="T40" fmla="*/ 4 w 308"/>
                <a:gd name="T41" fmla="*/ 135 h 413"/>
                <a:gd name="T42" fmla="*/ 0 w 308"/>
                <a:gd name="T43" fmla="*/ 148 h 413"/>
                <a:gd name="T44" fmla="*/ 0 w 308"/>
                <a:gd name="T45" fmla="*/ 167 h 413"/>
                <a:gd name="T46" fmla="*/ 3 w 308"/>
                <a:gd name="T47" fmla="*/ 196 h 413"/>
                <a:gd name="T48" fmla="*/ 8 w 308"/>
                <a:gd name="T49" fmla="*/ 235 h 413"/>
                <a:gd name="T50" fmla="*/ 16 w 308"/>
                <a:gd name="T51" fmla="*/ 276 h 413"/>
                <a:gd name="T52" fmla="*/ 29 w 308"/>
                <a:gd name="T53" fmla="*/ 317 h 413"/>
                <a:gd name="T54" fmla="*/ 37 w 308"/>
                <a:gd name="T55" fmla="*/ 335 h 413"/>
                <a:gd name="T56" fmla="*/ 45 w 308"/>
                <a:gd name="T57" fmla="*/ 353 h 413"/>
                <a:gd name="T58" fmla="*/ 54 w 308"/>
                <a:gd name="T59" fmla="*/ 369 h 413"/>
                <a:gd name="T60" fmla="*/ 63 w 308"/>
                <a:gd name="T61" fmla="*/ 384 h 413"/>
                <a:gd name="T62" fmla="*/ 70 w 308"/>
                <a:gd name="T63" fmla="*/ 396 h 413"/>
                <a:gd name="T64" fmla="*/ 76 w 308"/>
                <a:gd name="T65" fmla="*/ 405 h 413"/>
                <a:gd name="T66" fmla="*/ 80 w 308"/>
                <a:gd name="T67" fmla="*/ 411 h 413"/>
                <a:gd name="T68" fmla="*/ 81 w 308"/>
                <a:gd name="T69" fmla="*/ 413 h 413"/>
                <a:gd name="T70" fmla="*/ 82 w 308"/>
                <a:gd name="T71" fmla="*/ 412 h 413"/>
                <a:gd name="T72" fmla="*/ 85 w 308"/>
                <a:gd name="T73" fmla="*/ 408 h 413"/>
                <a:gd name="T74" fmla="*/ 89 w 308"/>
                <a:gd name="T75" fmla="*/ 403 h 413"/>
                <a:gd name="T76" fmla="*/ 94 w 308"/>
                <a:gd name="T77" fmla="*/ 396 h 413"/>
                <a:gd name="T78" fmla="*/ 99 w 308"/>
                <a:gd name="T79" fmla="*/ 390 h 413"/>
                <a:gd name="T80" fmla="*/ 105 w 308"/>
                <a:gd name="T81" fmla="*/ 383 h 413"/>
                <a:gd name="T82" fmla="*/ 110 w 308"/>
                <a:gd name="T83" fmla="*/ 378 h 413"/>
                <a:gd name="T84" fmla="*/ 115 w 308"/>
                <a:gd name="T85" fmla="*/ 375 h 413"/>
                <a:gd name="T86" fmla="*/ 123 w 308"/>
                <a:gd name="T87" fmla="*/ 366 h 413"/>
                <a:gd name="T88" fmla="*/ 137 w 308"/>
                <a:gd name="T89" fmla="*/ 350 h 413"/>
                <a:gd name="T90" fmla="*/ 155 w 308"/>
                <a:gd name="T91" fmla="*/ 328 h 413"/>
                <a:gd name="T92" fmla="*/ 175 w 308"/>
                <a:gd name="T93" fmla="*/ 303 h 413"/>
                <a:gd name="T94" fmla="*/ 194 w 308"/>
                <a:gd name="T95" fmla="*/ 277 h 413"/>
                <a:gd name="T96" fmla="*/ 211 w 308"/>
                <a:gd name="T97" fmla="*/ 255 h 413"/>
                <a:gd name="T98" fmla="*/ 223 w 308"/>
                <a:gd name="T99" fmla="*/ 239 h 413"/>
                <a:gd name="T100" fmla="*/ 231 w 308"/>
                <a:gd name="T101" fmla="*/ 231 h 413"/>
                <a:gd name="T102" fmla="*/ 236 w 308"/>
                <a:gd name="T103" fmla="*/ 224 h 413"/>
                <a:gd name="T104" fmla="*/ 243 w 308"/>
                <a:gd name="T105" fmla="*/ 210 h 413"/>
                <a:gd name="T106" fmla="*/ 253 w 308"/>
                <a:gd name="T107" fmla="*/ 192 h 413"/>
                <a:gd name="T108" fmla="*/ 263 w 308"/>
                <a:gd name="T109" fmla="*/ 172 h 413"/>
                <a:gd name="T110" fmla="*/ 272 w 308"/>
                <a:gd name="T111" fmla="*/ 152 h 413"/>
                <a:gd name="T112" fmla="*/ 280 w 308"/>
                <a:gd name="T113" fmla="*/ 135 h 413"/>
                <a:gd name="T114" fmla="*/ 286 w 308"/>
                <a:gd name="T115" fmla="*/ 122 h 413"/>
                <a:gd name="T116" fmla="*/ 288 w 308"/>
                <a:gd name="T117" fmla="*/ 117 h 413"/>
                <a:gd name="T118" fmla="*/ 308 w 308"/>
                <a:gd name="T119" fmla="*/ 20 h 413"/>
                <a:gd name="T120" fmla="*/ 304 w 308"/>
                <a:gd name="T121" fmla="*/ 0 h 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8"/>
                <a:gd name="T184" fmla="*/ 0 h 413"/>
                <a:gd name="T185" fmla="*/ 308 w 308"/>
                <a:gd name="T186" fmla="*/ 413 h 4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8" h="413">
                  <a:moveTo>
                    <a:pt x="304" y="0"/>
                  </a:moveTo>
                  <a:lnTo>
                    <a:pt x="297" y="7"/>
                  </a:lnTo>
                  <a:lnTo>
                    <a:pt x="287" y="20"/>
                  </a:lnTo>
                  <a:lnTo>
                    <a:pt x="273" y="35"/>
                  </a:lnTo>
                  <a:lnTo>
                    <a:pt x="258" y="54"/>
                  </a:lnTo>
                  <a:lnTo>
                    <a:pt x="241" y="73"/>
                  </a:lnTo>
                  <a:lnTo>
                    <a:pt x="223" y="90"/>
                  </a:lnTo>
                  <a:lnTo>
                    <a:pt x="207" y="106"/>
                  </a:lnTo>
                  <a:lnTo>
                    <a:pt x="193" y="119"/>
                  </a:lnTo>
                  <a:lnTo>
                    <a:pt x="180" y="130"/>
                  </a:lnTo>
                  <a:lnTo>
                    <a:pt x="167" y="142"/>
                  </a:lnTo>
                  <a:lnTo>
                    <a:pt x="154" y="154"/>
                  </a:lnTo>
                  <a:lnTo>
                    <a:pt x="142" y="164"/>
                  </a:lnTo>
                  <a:lnTo>
                    <a:pt x="130" y="173"/>
                  </a:lnTo>
                  <a:lnTo>
                    <a:pt x="122" y="180"/>
                  </a:lnTo>
                  <a:lnTo>
                    <a:pt x="117" y="185"/>
                  </a:lnTo>
                  <a:lnTo>
                    <a:pt x="115" y="187"/>
                  </a:lnTo>
                  <a:lnTo>
                    <a:pt x="74" y="150"/>
                  </a:lnTo>
                  <a:lnTo>
                    <a:pt x="11" y="125"/>
                  </a:lnTo>
                  <a:lnTo>
                    <a:pt x="9" y="127"/>
                  </a:lnTo>
                  <a:lnTo>
                    <a:pt x="4" y="135"/>
                  </a:lnTo>
                  <a:lnTo>
                    <a:pt x="0" y="148"/>
                  </a:lnTo>
                  <a:lnTo>
                    <a:pt x="0" y="167"/>
                  </a:lnTo>
                  <a:lnTo>
                    <a:pt x="3" y="196"/>
                  </a:lnTo>
                  <a:lnTo>
                    <a:pt x="8" y="235"/>
                  </a:lnTo>
                  <a:lnTo>
                    <a:pt x="16" y="276"/>
                  </a:lnTo>
                  <a:lnTo>
                    <a:pt x="29" y="317"/>
                  </a:lnTo>
                  <a:lnTo>
                    <a:pt x="37" y="335"/>
                  </a:lnTo>
                  <a:lnTo>
                    <a:pt x="45" y="353"/>
                  </a:lnTo>
                  <a:lnTo>
                    <a:pt x="54" y="369"/>
                  </a:lnTo>
                  <a:lnTo>
                    <a:pt x="63" y="384"/>
                  </a:lnTo>
                  <a:lnTo>
                    <a:pt x="70" y="396"/>
                  </a:lnTo>
                  <a:lnTo>
                    <a:pt x="76" y="405"/>
                  </a:lnTo>
                  <a:lnTo>
                    <a:pt x="80" y="411"/>
                  </a:lnTo>
                  <a:lnTo>
                    <a:pt x="81" y="413"/>
                  </a:lnTo>
                  <a:lnTo>
                    <a:pt x="82" y="412"/>
                  </a:lnTo>
                  <a:lnTo>
                    <a:pt x="85" y="408"/>
                  </a:lnTo>
                  <a:lnTo>
                    <a:pt x="89" y="403"/>
                  </a:lnTo>
                  <a:lnTo>
                    <a:pt x="94" y="396"/>
                  </a:lnTo>
                  <a:lnTo>
                    <a:pt x="99" y="390"/>
                  </a:lnTo>
                  <a:lnTo>
                    <a:pt x="105" y="383"/>
                  </a:lnTo>
                  <a:lnTo>
                    <a:pt x="110" y="378"/>
                  </a:lnTo>
                  <a:lnTo>
                    <a:pt x="115" y="375"/>
                  </a:lnTo>
                  <a:lnTo>
                    <a:pt x="123" y="366"/>
                  </a:lnTo>
                  <a:lnTo>
                    <a:pt x="137" y="350"/>
                  </a:lnTo>
                  <a:lnTo>
                    <a:pt x="155" y="328"/>
                  </a:lnTo>
                  <a:lnTo>
                    <a:pt x="175" y="303"/>
                  </a:lnTo>
                  <a:lnTo>
                    <a:pt x="194" y="277"/>
                  </a:lnTo>
                  <a:lnTo>
                    <a:pt x="211" y="255"/>
                  </a:lnTo>
                  <a:lnTo>
                    <a:pt x="223" y="239"/>
                  </a:lnTo>
                  <a:lnTo>
                    <a:pt x="231" y="231"/>
                  </a:lnTo>
                  <a:lnTo>
                    <a:pt x="236" y="224"/>
                  </a:lnTo>
                  <a:lnTo>
                    <a:pt x="243" y="210"/>
                  </a:lnTo>
                  <a:lnTo>
                    <a:pt x="253" y="192"/>
                  </a:lnTo>
                  <a:lnTo>
                    <a:pt x="263" y="172"/>
                  </a:lnTo>
                  <a:lnTo>
                    <a:pt x="272" y="152"/>
                  </a:lnTo>
                  <a:lnTo>
                    <a:pt x="280" y="135"/>
                  </a:lnTo>
                  <a:lnTo>
                    <a:pt x="286" y="122"/>
                  </a:lnTo>
                  <a:lnTo>
                    <a:pt x="288" y="117"/>
                  </a:lnTo>
                  <a:lnTo>
                    <a:pt x="308" y="20"/>
                  </a:lnTo>
                  <a:lnTo>
                    <a:pt x="304" y="0"/>
                  </a:lnTo>
                  <a:close/>
                </a:path>
              </a:pathLst>
            </a:custGeom>
            <a:solidFill>
              <a:srgbClr val="5BF468"/>
            </a:solidFill>
            <a:ln w="9525">
              <a:noFill/>
              <a:round/>
              <a:headEnd/>
              <a:tailEnd/>
            </a:ln>
          </p:spPr>
          <p:txBody>
            <a:bodyPr/>
            <a:lstStyle/>
            <a:p>
              <a:endParaRPr lang="en-US">
                <a:latin typeface="Gill Sans MT" pitchFamily="34" charset="0"/>
              </a:endParaRPr>
            </a:p>
          </p:txBody>
        </p:sp>
        <p:sp>
          <p:nvSpPr>
            <p:cNvPr id="9236" name="Freeform 24"/>
            <p:cNvSpPr>
              <a:spLocks/>
            </p:cNvSpPr>
            <p:nvPr/>
          </p:nvSpPr>
          <p:spPr bwMode="auto">
            <a:xfrm>
              <a:off x="3573" y="735"/>
              <a:ext cx="390" cy="444"/>
            </a:xfrm>
            <a:custGeom>
              <a:avLst/>
              <a:gdLst>
                <a:gd name="T0" fmla="*/ 1 w 390"/>
                <a:gd name="T1" fmla="*/ 97 h 444"/>
                <a:gd name="T2" fmla="*/ 8 w 390"/>
                <a:gd name="T3" fmla="*/ 191 h 444"/>
                <a:gd name="T4" fmla="*/ 17 w 390"/>
                <a:gd name="T5" fmla="*/ 237 h 444"/>
                <a:gd name="T6" fmla="*/ 27 w 390"/>
                <a:gd name="T7" fmla="*/ 267 h 444"/>
                <a:gd name="T8" fmla="*/ 38 w 390"/>
                <a:gd name="T9" fmla="*/ 300 h 444"/>
                <a:gd name="T10" fmla="*/ 51 w 390"/>
                <a:gd name="T11" fmla="*/ 329 h 444"/>
                <a:gd name="T12" fmla="*/ 64 w 390"/>
                <a:gd name="T13" fmla="*/ 348 h 444"/>
                <a:gd name="T14" fmla="*/ 74 w 390"/>
                <a:gd name="T15" fmla="*/ 362 h 444"/>
                <a:gd name="T16" fmla="*/ 84 w 390"/>
                <a:gd name="T17" fmla="*/ 373 h 444"/>
                <a:gd name="T18" fmla="*/ 96 w 390"/>
                <a:gd name="T19" fmla="*/ 383 h 444"/>
                <a:gd name="T20" fmla="*/ 111 w 390"/>
                <a:gd name="T21" fmla="*/ 392 h 444"/>
                <a:gd name="T22" fmla="*/ 127 w 390"/>
                <a:gd name="T23" fmla="*/ 399 h 444"/>
                <a:gd name="T24" fmla="*/ 142 w 390"/>
                <a:gd name="T25" fmla="*/ 403 h 444"/>
                <a:gd name="T26" fmla="*/ 151 w 390"/>
                <a:gd name="T27" fmla="*/ 406 h 444"/>
                <a:gd name="T28" fmla="*/ 181 w 390"/>
                <a:gd name="T29" fmla="*/ 444 h 444"/>
                <a:gd name="T30" fmla="*/ 186 w 390"/>
                <a:gd name="T31" fmla="*/ 439 h 444"/>
                <a:gd name="T32" fmla="*/ 200 w 390"/>
                <a:gd name="T33" fmla="*/ 427 h 444"/>
                <a:gd name="T34" fmla="*/ 217 w 390"/>
                <a:gd name="T35" fmla="*/ 413 h 444"/>
                <a:gd name="T36" fmla="*/ 235 w 390"/>
                <a:gd name="T37" fmla="*/ 402 h 444"/>
                <a:gd name="T38" fmla="*/ 268 w 390"/>
                <a:gd name="T39" fmla="*/ 372 h 444"/>
                <a:gd name="T40" fmla="*/ 321 w 390"/>
                <a:gd name="T41" fmla="*/ 316 h 444"/>
                <a:gd name="T42" fmla="*/ 369 w 390"/>
                <a:gd name="T43" fmla="*/ 261 h 444"/>
                <a:gd name="T44" fmla="*/ 390 w 390"/>
                <a:gd name="T45" fmla="*/ 237 h 444"/>
                <a:gd name="T46" fmla="*/ 376 w 390"/>
                <a:gd name="T47" fmla="*/ 226 h 444"/>
                <a:gd name="T48" fmla="*/ 364 w 390"/>
                <a:gd name="T49" fmla="*/ 211 h 444"/>
                <a:gd name="T50" fmla="*/ 372 w 390"/>
                <a:gd name="T51" fmla="*/ 181 h 444"/>
                <a:gd name="T52" fmla="*/ 378 w 390"/>
                <a:gd name="T53" fmla="*/ 157 h 444"/>
                <a:gd name="T54" fmla="*/ 379 w 390"/>
                <a:gd name="T55" fmla="*/ 93 h 444"/>
                <a:gd name="T56" fmla="*/ 362 w 390"/>
                <a:gd name="T57" fmla="*/ 80 h 444"/>
                <a:gd name="T58" fmla="*/ 345 w 390"/>
                <a:gd name="T59" fmla="*/ 89 h 444"/>
                <a:gd name="T60" fmla="*/ 331 w 390"/>
                <a:gd name="T61" fmla="*/ 102 h 444"/>
                <a:gd name="T62" fmla="*/ 325 w 390"/>
                <a:gd name="T63" fmla="*/ 95 h 444"/>
                <a:gd name="T64" fmla="*/ 317 w 390"/>
                <a:gd name="T65" fmla="*/ 70 h 444"/>
                <a:gd name="T66" fmla="*/ 304 w 390"/>
                <a:gd name="T67" fmla="*/ 39 h 444"/>
                <a:gd name="T68" fmla="*/ 294 w 390"/>
                <a:gd name="T69" fmla="*/ 17 h 444"/>
                <a:gd name="T70" fmla="*/ 285 w 390"/>
                <a:gd name="T71" fmla="*/ 12 h 444"/>
                <a:gd name="T72" fmla="*/ 264 w 390"/>
                <a:gd name="T73" fmla="*/ 7 h 444"/>
                <a:gd name="T74" fmla="*/ 233 w 390"/>
                <a:gd name="T75" fmla="*/ 2 h 444"/>
                <a:gd name="T76" fmla="*/ 196 w 390"/>
                <a:gd name="T77" fmla="*/ 0 h 444"/>
                <a:gd name="T78" fmla="*/ 156 w 390"/>
                <a:gd name="T79" fmla="*/ 3 h 444"/>
                <a:gd name="T80" fmla="*/ 116 w 390"/>
                <a:gd name="T81" fmla="*/ 11 h 444"/>
                <a:gd name="T82" fmla="*/ 83 w 390"/>
                <a:gd name="T83" fmla="*/ 20 h 444"/>
                <a:gd name="T84" fmla="*/ 55 w 390"/>
                <a:gd name="T85" fmla="*/ 31 h 444"/>
                <a:gd name="T86" fmla="*/ 33 w 390"/>
                <a:gd name="T87" fmla="*/ 42 h 444"/>
                <a:gd name="T88" fmla="*/ 17 w 390"/>
                <a:gd name="T89" fmla="*/ 52 h 444"/>
                <a:gd name="T90" fmla="*/ 6 w 390"/>
                <a:gd name="T91" fmla="*/ 60 h 444"/>
                <a:gd name="T92" fmla="*/ 1 w 390"/>
                <a:gd name="T93" fmla="*/ 64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444"/>
                <a:gd name="T143" fmla="*/ 390 w 390"/>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444">
                  <a:moveTo>
                    <a:pt x="0" y="65"/>
                  </a:moveTo>
                  <a:lnTo>
                    <a:pt x="1" y="97"/>
                  </a:lnTo>
                  <a:lnTo>
                    <a:pt x="4" y="144"/>
                  </a:lnTo>
                  <a:lnTo>
                    <a:pt x="8" y="191"/>
                  </a:lnTo>
                  <a:lnTo>
                    <a:pt x="14" y="225"/>
                  </a:lnTo>
                  <a:lnTo>
                    <a:pt x="17" y="237"/>
                  </a:lnTo>
                  <a:lnTo>
                    <a:pt x="22" y="251"/>
                  </a:lnTo>
                  <a:lnTo>
                    <a:pt x="27" y="267"/>
                  </a:lnTo>
                  <a:lnTo>
                    <a:pt x="33" y="283"/>
                  </a:lnTo>
                  <a:lnTo>
                    <a:pt x="38" y="300"/>
                  </a:lnTo>
                  <a:lnTo>
                    <a:pt x="45" y="316"/>
                  </a:lnTo>
                  <a:lnTo>
                    <a:pt x="51" y="329"/>
                  </a:lnTo>
                  <a:lnTo>
                    <a:pt x="58" y="340"/>
                  </a:lnTo>
                  <a:lnTo>
                    <a:pt x="64" y="348"/>
                  </a:lnTo>
                  <a:lnTo>
                    <a:pt x="69" y="356"/>
                  </a:lnTo>
                  <a:lnTo>
                    <a:pt x="74" y="362"/>
                  </a:lnTo>
                  <a:lnTo>
                    <a:pt x="79" y="368"/>
                  </a:lnTo>
                  <a:lnTo>
                    <a:pt x="84" y="373"/>
                  </a:lnTo>
                  <a:lnTo>
                    <a:pt x="89" y="378"/>
                  </a:lnTo>
                  <a:lnTo>
                    <a:pt x="96" y="383"/>
                  </a:lnTo>
                  <a:lnTo>
                    <a:pt x="103" y="387"/>
                  </a:lnTo>
                  <a:lnTo>
                    <a:pt x="111" y="392"/>
                  </a:lnTo>
                  <a:lnTo>
                    <a:pt x="119" y="395"/>
                  </a:lnTo>
                  <a:lnTo>
                    <a:pt x="127" y="399"/>
                  </a:lnTo>
                  <a:lnTo>
                    <a:pt x="135" y="401"/>
                  </a:lnTo>
                  <a:lnTo>
                    <a:pt x="142" y="403"/>
                  </a:lnTo>
                  <a:lnTo>
                    <a:pt x="147" y="405"/>
                  </a:lnTo>
                  <a:lnTo>
                    <a:pt x="151" y="406"/>
                  </a:lnTo>
                  <a:lnTo>
                    <a:pt x="152" y="406"/>
                  </a:lnTo>
                  <a:lnTo>
                    <a:pt x="181" y="444"/>
                  </a:lnTo>
                  <a:lnTo>
                    <a:pt x="182" y="443"/>
                  </a:lnTo>
                  <a:lnTo>
                    <a:pt x="186" y="439"/>
                  </a:lnTo>
                  <a:lnTo>
                    <a:pt x="192" y="433"/>
                  </a:lnTo>
                  <a:lnTo>
                    <a:pt x="200" y="427"/>
                  </a:lnTo>
                  <a:lnTo>
                    <a:pt x="208" y="420"/>
                  </a:lnTo>
                  <a:lnTo>
                    <a:pt x="217" y="413"/>
                  </a:lnTo>
                  <a:lnTo>
                    <a:pt x="227" y="407"/>
                  </a:lnTo>
                  <a:lnTo>
                    <a:pt x="235" y="402"/>
                  </a:lnTo>
                  <a:lnTo>
                    <a:pt x="247" y="392"/>
                  </a:lnTo>
                  <a:lnTo>
                    <a:pt x="268" y="372"/>
                  </a:lnTo>
                  <a:lnTo>
                    <a:pt x="293" y="345"/>
                  </a:lnTo>
                  <a:lnTo>
                    <a:pt x="321" y="316"/>
                  </a:lnTo>
                  <a:lnTo>
                    <a:pt x="347" y="287"/>
                  </a:lnTo>
                  <a:lnTo>
                    <a:pt x="369" y="261"/>
                  </a:lnTo>
                  <a:lnTo>
                    <a:pt x="384" y="244"/>
                  </a:lnTo>
                  <a:lnTo>
                    <a:pt x="390" y="237"/>
                  </a:lnTo>
                  <a:lnTo>
                    <a:pt x="386" y="234"/>
                  </a:lnTo>
                  <a:lnTo>
                    <a:pt x="376" y="226"/>
                  </a:lnTo>
                  <a:lnTo>
                    <a:pt x="367" y="218"/>
                  </a:lnTo>
                  <a:lnTo>
                    <a:pt x="364" y="211"/>
                  </a:lnTo>
                  <a:lnTo>
                    <a:pt x="367" y="199"/>
                  </a:lnTo>
                  <a:lnTo>
                    <a:pt x="372" y="181"/>
                  </a:lnTo>
                  <a:lnTo>
                    <a:pt x="376" y="164"/>
                  </a:lnTo>
                  <a:lnTo>
                    <a:pt x="378" y="157"/>
                  </a:lnTo>
                  <a:lnTo>
                    <a:pt x="382" y="97"/>
                  </a:lnTo>
                  <a:lnTo>
                    <a:pt x="379" y="93"/>
                  </a:lnTo>
                  <a:lnTo>
                    <a:pt x="372" y="86"/>
                  </a:lnTo>
                  <a:lnTo>
                    <a:pt x="362" y="80"/>
                  </a:lnTo>
                  <a:lnTo>
                    <a:pt x="353" y="81"/>
                  </a:lnTo>
                  <a:lnTo>
                    <a:pt x="345" y="89"/>
                  </a:lnTo>
                  <a:lnTo>
                    <a:pt x="337" y="97"/>
                  </a:lnTo>
                  <a:lnTo>
                    <a:pt x="331" y="102"/>
                  </a:lnTo>
                  <a:lnTo>
                    <a:pt x="327" y="101"/>
                  </a:lnTo>
                  <a:lnTo>
                    <a:pt x="325" y="95"/>
                  </a:lnTo>
                  <a:lnTo>
                    <a:pt x="322" y="84"/>
                  </a:lnTo>
                  <a:lnTo>
                    <a:pt x="317" y="70"/>
                  </a:lnTo>
                  <a:lnTo>
                    <a:pt x="311" y="55"/>
                  </a:lnTo>
                  <a:lnTo>
                    <a:pt x="304" y="39"/>
                  </a:lnTo>
                  <a:lnTo>
                    <a:pt x="299" y="26"/>
                  </a:lnTo>
                  <a:lnTo>
                    <a:pt x="294" y="17"/>
                  </a:lnTo>
                  <a:lnTo>
                    <a:pt x="290" y="13"/>
                  </a:lnTo>
                  <a:lnTo>
                    <a:pt x="285" y="12"/>
                  </a:lnTo>
                  <a:lnTo>
                    <a:pt x="276" y="10"/>
                  </a:lnTo>
                  <a:lnTo>
                    <a:pt x="264" y="7"/>
                  </a:lnTo>
                  <a:lnTo>
                    <a:pt x="250" y="4"/>
                  </a:lnTo>
                  <a:lnTo>
                    <a:pt x="233" y="2"/>
                  </a:lnTo>
                  <a:lnTo>
                    <a:pt x="215" y="0"/>
                  </a:lnTo>
                  <a:lnTo>
                    <a:pt x="196" y="0"/>
                  </a:lnTo>
                  <a:lnTo>
                    <a:pt x="177" y="1"/>
                  </a:lnTo>
                  <a:lnTo>
                    <a:pt x="156" y="3"/>
                  </a:lnTo>
                  <a:lnTo>
                    <a:pt x="135" y="7"/>
                  </a:lnTo>
                  <a:lnTo>
                    <a:pt x="116" y="11"/>
                  </a:lnTo>
                  <a:lnTo>
                    <a:pt x="99" y="15"/>
                  </a:lnTo>
                  <a:lnTo>
                    <a:pt x="83" y="20"/>
                  </a:lnTo>
                  <a:lnTo>
                    <a:pt x="69" y="25"/>
                  </a:lnTo>
                  <a:lnTo>
                    <a:pt x="55" y="31"/>
                  </a:lnTo>
                  <a:lnTo>
                    <a:pt x="43" y="36"/>
                  </a:lnTo>
                  <a:lnTo>
                    <a:pt x="33" y="42"/>
                  </a:lnTo>
                  <a:lnTo>
                    <a:pt x="24" y="48"/>
                  </a:lnTo>
                  <a:lnTo>
                    <a:pt x="17" y="52"/>
                  </a:lnTo>
                  <a:lnTo>
                    <a:pt x="11" y="57"/>
                  </a:lnTo>
                  <a:lnTo>
                    <a:pt x="6" y="60"/>
                  </a:lnTo>
                  <a:lnTo>
                    <a:pt x="3" y="63"/>
                  </a:lnTo>
                  <a:lnTo>
                    <a:pt x="1" y="64"/>
                  </a:lnTo>
                  <a:lnTo>
                    <a:pt x="0" y="65"/>
                  </a:lnTo>
                  <a:close/>
                </a:path>
              </a:pathLst>
            </a:custGeom>
            <a:solidFill>
              <a:srgbClr val="F2BFB2"/>
            </a:solidFill>
            <a:ln w="9525">
              <a:noFill/>
              <a:round/>
              <a:headEnd/>
              <a:tailEnd/>
            </a:ln>
          </p:spPr>
          <p:txBody>
            <a:bodyPr/>
            <a:lstStyle/>
            <a:p>
              <a:endParaRPr lang="en-US">
                <a:latin typeface="Gill Sans MT" pitchFamily="34" charset="0"/>
              </a:endParaRPr>
            </a:p>
          </p:txBody>
        </p:sp>
        <p:sp>
          <p:nvSpPr>
            <p:cNvPr id="9237" name="Freeform 25"/>
            <p:cNvSpPr>
              <a:spLocks/>
            </p:cNvSpPr>
            <p:nvPr/>
          </p:nvSpPr>
          <p:spPr bwMode="auto">
            <a:xfrm>
              <a:off x="3868" y="1455"/>
              <a:ext cx="143" cy="102"/>
            </a:xfrm>
            <a:custGeom>
              <a:avLst/>
              <a:gdLst>
                <a:gd name="T0" fmla="*/ 9 w 143"/>
                <a:gd name="T1" fmla="*/ 9 h 102"/>
                <a:gd name="T2" fmla="*/ 0 w 143"/>
                <a:gd name="T3" fmla="*/ 27 h 102"/>
                <a:gd name="T4" fmla="*/ 1 w 143"/>
                <a:gd name="T5" fmla="*/ 28 h 102"/>
                <a:gd name="T6" fmla="*/ 4 w 143"/>
                <a:gd name="T7" fmla="*/ 31 h 102"/>
                <a:gd name="T8" fmla="*/ 6 w 143"/>
                <a:gd name="T9" fmla="*/ 36 h 102"/>
                <a:gd name="T10" fmla="*/ 7 w 143"/>
                <a:gd name="T11" fmla="*/ 44 h 102"/>
                <a:gd name="T12" fmla="*/ 8 w 143"/>
                <a:gd name="T13" fmla="*/ 55 h 102"/>
                <a:gd name="T14" fmla="*/ 11 w 143"/>
                <a:gd name="T15" fmla="*/ 65 h 102"/>
                <a:gd name="T16" fmla="*/ 15 w 143"/>
                <a:gd name="T17" fmla="*/ 75 h 102"/>
                <a:gd name="T18" fmla="*/ 19 w 143"/>
                <a:gd name="T19" fmla="*/ 80 h 102"/>
                <a:gd name="T20" fmla="*/ 20 w 143"/>
                <a:gd name="T21" fmla="*/ 82 h 102"/>
                <a:gd name="T22" fmla="*/ 20 w 143"/>
                <a:gd name="T23" fmla="*/ 81 h 102"/>
                <a:gd name="T24" fmla="*/ 22 w 143"/>
                <a:gd name="T25" fmla="*/ 81 h 102"/>
                <a:gd name="T26" fmla="*/ 30 w 143"/>
                <a:gd name="T27" fmla="*/ 85 h 102"/>
                <a:gd name="T28" fmla="*/ 39 w 143"/>
                <a:gd name="T29" fmla="*/ 91 h 102"/>
                <a:gd name="T30" fmla="*/ 46 w 143"/>
                <a:gd name="T31" fmla="*/ 95 h 102"/>
                <a:gd name="T32" fmla="*/ 51 w 143"/>
                <a:gd name="T33" fmla="*/ 97 h 102"/>
                <a:gd name="T34" fmla="*/ 58 w 143"/>
                <a:gd name="T35" fmla="*/ 99 h 102"/>
                <a:gd name="T36" fmla="*/ 65 w 143"/>
                <a:gd name="T37" fmla="*/ 100 h 102"/>
                <a:gd name="T38" fmla="*/ 68 w 143"/>
                <a:gd name="T39" fmla="*/ 102 h 102"/>
                <a:gd name="T40" fmla="*/ 72 w 143"/>
                <a:gd name="T41" fmla="*/ 102 h 102"/>
                <a:gd name="T42" fmla="*/ 81 w 143"/>
                <a:gd name="T43" fmla="*/ 100 h 102"/>
                <a:gd name="T44" fmla="*/ 90 w 143"/>
                <a:gd name="T45" fmla="*/ 98 h 102"/>
                <a:gd name="T46" fmla="*/ 95 w 143"/>
                <a:gd name="T47" fmla="*/ 98 h 102"/>
                <a:gd name="T48" fmla="*/ 100 w 143"/>
                <a:gd name="T49" fmla="*/ 97 h 102"/>
                <a:gd name="T50" fmla="*/ 107 w 143"/>
                <a:gd name="T51" fmla="*/ 96 h 102"/>
                <a:gd name="T52" fmla="*/ 117 w 143"/>
                <a:gd name="T53" fmla="*/ 91 h 102"/>
                <a:gd name="T54" fmla="*/ 126 w 143"/>
                <a:gd name="T55" fmla="*/ 84 h 102"/>
                <a:gd name="T56" fmla="*/ 133 w 143"/>
                <a:gd name="T57" fmla="*/ 79 h 102"/>
                <a:gd name="T58" fmla="*/ 136 w 143"/>
                <a:gd name="T59" fmla="*/ 76 h 102"/>
                <a:gd name="T60" fmla="*/ 136 w 143"/>
                <a:gd name="T61" fmla="*/ 74 h 102"/>
                <a:gd name="T62" fmla="*/ 137 w 143"/>
                <a:gd name="T63" fmla="*/ 69 h 102"/>
                <a:gd name="T64" fmla="*/ 138 w 143"/>
                <a:gd name="T65" fmla="*/ 63 h 102"/>
                <a:gd name="T66" fmla="*/ 140 w 143"/>
                <a:gd name="T67" fmla="*/ 57 h 102"/>
                <a:gd name="T68" fmla="*/ 142 w 143"/>
                <a:gd name="T69" fmla="*/ 50 h 102"/>
                <a:gd name="T70" fmla="*/ 143 w 143"/>
                <a:gd name="T71" fmla="*/ 40 h 102"/>
                <a:gd name="T72" fmla="*/ 143 w 143"/>
                <a:gd name="T73" fmla="*/ 30 h 102"/>
                <a:gd name="T74" fmla="*/ 143 w 143"/>
                <a:gd name="T75" fmla="*/ 24 h 102"/>
                <a:gd name="T76" fmla="*/ 142 w 143"/>
                <a:gd name="T77" fmla="*/ 19 h 102"/>
                <a:gd name="T78" fmla="*/ 139 w 143"/>
                <a:gd name="T79" fmla="*/ 10 h 102"/>
                <a:gd name="T80" fmla="*/ 135 w 143"/>
                <a:gd name="T81" fmla="*/ 3 h 102"/>
                <a:gd name="T82" fmla="*/ 133 w 143"/>
                <a:gd name="T83" fmla="*/ 0 h 102"/>
                <a:gd name="T84" fmla="*/ 104 w 143"/>
                <a:gd name="T85" fmla="*/ 2 h 102"/>
                <a:gd name="T86" fmla="*/ 95 w 143"/>
                <a:gd name="T87" fmla="*/ 29 h 102"/>
                <a:gd name="T88" fmla="*/ 74 w 143"/>
                <a:gd name="T89" fmla="*/ 32 h 102"/>
                <a:gd name="T90" fmla="*/ 71 w 143"/>
                <a:gd name="T91" fmla="*/ 32 h 102"/>
                <a:gd name="T92" fmla="*/ 64 w 143"/>
                <a:gd name="T93" fmla="*/ 33 h 102"/>
                <a:gd name="T94" fmla="*/ 57 w 143"/>
                <a:gd name="T95" fmla="*/ 33 h 102"/>
                <a:gd name="T96" fmla="*/ 54 w 143"/>
                <a:gd name="T97" fmla="*/ 31 h 102"/>
                <a:gd name="T98" fmla="*/ 54 w 143"/>
                <a:gd name="T99" fmla="*/ 25 h 102"/>
                <a:gd name="T100" fmla="*/ 54 w 143"/>
                <a:gd name="T101" fmla="*/ 16 h 102"/>
                <a:gd name="T102" fmla="*/ 54 w 143"/>
                <a:gd name="T103" fmla="*/ 8 h 102"/>
                <a:gd name="T104" fmla="*/ 54 w 143"/>
                <a:gd name="T105" fmla="*/ 5 h 102"/>
                <a:gd name="T106" fmla="*/ 9 w 143"/>
                <a:gd name="T107" fmla="*/ 9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
                <a:gd name="T163" fmla="*/ 0 h 102"/>
                <a:gd name="T164" fmla="*/ 143 w 143"/>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 h="102">
                  <a:moveTo>
                    <a:pt x="9" y="9"/>
                  </a:moveTo>
                  <a:lnTo>
                    <a:pt x="0" y="27"/>
                  </a:lnTo>
                  <a:lnTo>
                    <a:pt x="1" y="28"/>
                  </a:lnTo>
                  <a:lnTo>
                    <a:pt x="4" y="31"/>
                  </a:lnTo>
                  <a:lnTo>
                    <a:pt x="6" y="36"/>
                  </a:lnTo>
                  <a:lnTo>
                    <a:pt x="7" y="44"/>
                  </a:lnTo>
                  <a:lnTo>
                    <a:pt x="8" y="55"/>
                  </a:lnTo>
                  <a:lnTo>
                    <a:pt x="11" y="65"/>
                  </a:lnTo>
                  <a:lnTo>
                    <a:pt x="15" y="75"/>
                  </a:lnTo>
                  <a:lnTo>
                    <a:pt x="19" y="80"/>
                  </a:lnTo>
                  <a:lnTo>
                    <a:pt x="20" y="82"/>
                  </a:lnTo>
                  <a:lnTo>
                    <a:pt x="20" y="81"/>
                  </a:lnTo>
                  <a:lnTo>
                    <a:pt x="22" y="81"/>
                  </a:lnTo>
                  <a:lnTo>
                    <a:pt x="30" y="85"/>
                  </a:lnTo>
                  <a:lnTo>
                    <a:pt x="39" y="91"/>
                  </a:lnTo>
                  <a:lnTo>
                    <a:pt x="46" y="95"/>
                  </a:lnTo>
                  <a:lnTo>
                    <a:pt x="51" y="97"/>
                  </a:lnTo>
                  <a:lnTo>
                    <a:pt x="58" y="99"/>
                  </a:lnTo>
                  <a:lnTo>
                    <a:pt x="65" y="100"/>
                  </a:lnTo>
                  <a:lnTo>
                    <a:pt x="68" y="102"/>
                  </a:lnTo>
                  <a:lnTo>
                    <a:pt x="72" y="102"/>
                  </a:lnTo>
                  <a:lnTo>
                    <a:pt x="81" y="100"/>
                  </a:lnTo>
                  <a:lnTo>
                    <a:pt x="90" y="98"/>
                  </a:lnTo>
                  <a:lnTo>
                    <a:pt x="95" y="98"/>
                  </a:lnTo>
                  <a:lnTo>
                    <a:pt x="100" y="97"/>
                  </a:lnTo>
                  <a:lnTo>
                    <a:pt x="107" y="96"/>
                  </a:lnTo>
                  <a:lnTo>
                    <a:pt x="117" y="91"/>
                  </a:lnTo>
                  <a:lnTo>
                    <a:pt x="126" y="84"/>
                  </a:lnTo>
                  <a:lnTo>
                    <a:pt x="133" y="79"/>
                  </a:lnTo>
                  <a:lnTo>
                    <a:pt x="136" y="76"/>
                  </a:lnTo>
                  <a:lnTo>
                    <a:pt x="136" y="74"/>
                  </a:lnTo>
                  <a:lnTo>
                    <a:pt x="137" y="69"/>
                  </a:lnTo>
                  <a:lnTo>
                    <a:pt x="138" y="63"/>
                  </a:lnTo>
                  <a:lnTo>
                    <a:pt x="140" y="57"/>
                  </a:lnTo>
                  <a:lnTo>
                    <a:pt x="142" y="50"/>
                  </a:lnTo>
                  <a:lnTo>
                    <a:pt x="143" y="40"/>
                  </a:lnTo>
                  <a:lnTo>
                    <a:pt x="143" y="30"/>
                  </a:lnTo>
                  <a:lnTo>
                    <a:pt x="143" y="24"/>
                  </a:lnTo>
                  <a:lnTo>
                    <a:pt x="142" y="19"/>
                  </a:lnTo>
                  <a:lnTo>
                    <a:pt x="139" y="10"/>
                  </a:lnTo>
                  <a:lnTo>
                    <a:pt x="135" y="3"/>
                  </a:lnTo>
                  <a:lnTo>
                    <a:pt x="133" y="0"/>
                  </a:lnTo>
                  <a:lnTo>
                    <a:pt x="104" y="2"/>
                  </a:lnTo>
                  <a:lnTo>
                    <a:pt x="95" y="29"/>
                  </a:lnTo>
                  <a:lnTo>
                    <a:pt x="74" y="32"/>
                  </a:lnTo>
                  <a:lnTo>
                    <a:pt x="71" y="32"/>
                  </a:lnTo>
                  <a:lnTo>
                    <a:pt x="64" y="33"/>
                  </a:lnTo>
                  <a:lnTo>
                    <a:pt x="57" y="33"/>
                  </a:lnTo>
                  <a:lnTo>
                    <a:pt x="54" y="31"/>
                  </a:lnTo>
                  <a:lnTo>
                    <a:pt x="54" y="25"/>
                  </a:lnTo>
                  <a:lnTo>
                    <a:pt x="54" y="16"/>
                  </a:lnTo>
                  <a:lnTo>
                    <a:pt x="54" y="8"/>
                  </a:lnTo>
                  <a:lnTo>
                    <a:pt x="54" y="5"/>
                  </a:lnTo>
                  <a:lnTo>
                    <a:pt x="9" y="9"/>
                  </a:lnTo>
                  <a:close/>
                </a:path>
              </a:pathLst>
            </a:custGeom>
            <a:solidFill>
              <a:srgbClr val="3DD649"/>
            </a:solidFill>
            <a:ln w="9525">
              <a:noFill/>
              <a:round/>
              <a:headEnd/>
              <a:tailEnd/>
            </a:ln>
          </p:spPr>
          <p:txBody>
            <a:bodyPr/>
            <a:lstStyle/>
            <a:p>
              <a:endParaRPr lang="en-US">
                <a:latin typeface="Gill Sans MT" pitchFamily="34" charset="0"/>
              </a:endParaRPr>
            </a:p>
          </p:txBody>
        </p:sp>
        <p:sp>
          <p:nvSpPr>
            <p:cNvPr id="9238" name="Freeform 26"/>
            <p:cNvSpPr>
              <a:spLocks/>
            </p:cNvSpPr>
            <p:nvPr/>
          </p:nvSpPr>
          <p:spPr bwMode="auto">
            <a:xfrm>
              <a:off x="3864" y="1381"/>
              <a:ext cx="143" cy="82"/>
            </a:xfrm>
            <a:custGeom>
              <a:avLst/>
              <a:gdLst>
                <a:gd name="T0" fmla="*/ 72 w 143"/>
                <a:gd name="T1" fmla="*/ 21 h 82"/>
                <a:gd name="T2" fmla="*/ 71 w 143"/>
                <a:gd name="T3" fmla="*/ 20 h 82"/>
                <a:gd name="T4" fmla="*/ 67 w 143"/>
                <a:gd name="T5" fmla="*/ 18 h 82"/>
                <a:gd name="T6" fmla="*/ 63 w 143"/>
                <a:gd name="T7" fmla="*/ 16 h 82"/>
                <a:gd name="T8" fmla="*/ 57 w 143"/>
                <a:gd name="T9" fmla="*/ 13 h 82"/>
                <a:gd name="T10" fmla="*/ 50 w 143"/>
                <a:gd name="T11" fmla="*/ 11 h 82"/>
                <a:gd name="T12" fmla="*/ 43 w 143"/>
                <a:gd name="T13" fmla="*/ 9 h 82"/>
                <a:gd name="T14" fmla="*/ 37 w 143"/>
                <a:gd name="T15" fmla="*/ 8 h 82"/>
                <a:gd name="T16" fmla="*/ 32 w 143"/>
                <a:gd name="T17" fmla="*/ 9 h 82"/>
                <a:gd name="T18" fmla="*/ 27 w 143"/>
                <a:gd name="T19" fmla="*/ 11 h 82"/>
                <a:gd name="T20" fmla="*/ 22 w 143"/>
                <a:gd name="T21" fmla="*/ 14 h 82"/>
                <a:gd name="T22" fmla="*/ 16 w 143"/>
                <a:gd name="T23" fmla="*/ 17 h 82"/>
                <a:gd name="T24" fmla="*/ 12 w 143"/>
                <a:gd name="T25" fmla="*/ 21 h 82"/>
                <a:gd name="T26" fmla="*/ 8 w 143"/>
                <a:gd name="T27" fmla="*/ 25 h 82"/>
                <a:gd name="T28" fmla="*/ 4 w 143"/>
                <a:gd name="T29" fmla="*/ 30 h 82"/>
                <a:gd name="T30" fmla="*/ 2 w 143"/>
                <a:gd name="T31" fmla="*/ 34 h 82"/>
                <a:gd name="T32" fmla="*/ 1 w 143"/>
                <a:gd name="T33" fmla="*/ 38 h 82"/>
                <a:gd name="T34" fmla="*/ 0 w 143"/>
                <a:gd name="T35" fmla="*/ 47 h 82"/>
                <a:gd name="T36" fmla="*/ 0 w 143"/>
                <a:gd name="T37" fmla="*/ 56 h 82"/>
                <a:gd name="T38" fmla="*/ 1 w 143"/>
                <a:gd name="T39" fmla="*/ 63 h 82"/>
                <a:gd name="T40" fmla="*/ 4 w 143"/>
                <a:gd name="T41" fmla="*/ 69 h 82"/>
                <a:gd name="T42" fmla="*/ 8 w 143"/>
                <a:gd name="T43" fmla="*/ 74 h 82"/>
                <a:gd name="T44" fmla="*/ 13 w 143"/>
                <a:gd name="T45" fmla="*/ 77 h 82"/>
                <a:gd name="T46" fmla="*/ 21 w 143"/>
                <a:gd name="T47" fmla="*/ 78 h 82"/>
                <a:gd name="T48" fmla="*/ 29 w 143"/>
                <a:gd name="T49" fmla="*/ 79 h 82"/>
                <a:gd name="T50" fmla="*/ 37 w 143"/>
                <a:gd name="T51" fmla="*/ 79 h 82"/>
                <a:gd name="T52" fmla="*/ 42 w 143"/>
                <a:gd name="T53" fmla="*/ 78 h 82"/>
                <a:gd name="T54" fmla="*/ 47 w 143"/>
                <a:gd name="T55" fmla="*/ 77 h 82"/>
                <a:gd name="T56" fmla="*/ 53 w 143"/>
                <a:gd name="T57" fmla="*/ 77 h 82"/>
                <a:gd name="T58" fmla="*/ 59 w 143"/>
                <a:gd name="T59" fmla="*/ 76 h 82"/>
                <a:gd name="T60" fmla="*/ 65 w 143"/>
                <a:gd name="T61" fmla="*/ 75 h 82"/>
                <a:gd name="T62" fmla="*/ 71 w 143"/>
                <a:gd name="T63" fmla="*/ 74 h 82"/>
                <a:gd name="T64" fmla="*/ 76 w 143"/>
                <a:gd name="T65" fmla="*/ 73 h 82"/>
                <a:gd name="T66" fmla="*/ 81 w 143"/>
                <a:gd name="T67" fmla="*/ 74 h 82"/>
                <a:gd name="T68" fmla="*/ 85 w 143"/>
                <a:gd name="T69" fmla="*/ 76 h 82"/>
                <a:gd name="T70" fmla="*/ 91 w 143"/>
                <a:gd name="T71" fmla="*/ 78 h 82"/>
                <a:gd name="T72" fmla="*/ 101 w 143"/>
                <a:gd name="T73" fmla="*/ 80 h 82"/>
                <a:gd name="T74" fmla="*/ 108 w 143"/>
                <a:gd name="T75" fmla="*/ 81 h 82"/>
                <a:gd name="T76" fmla="*/ 113 w 143"/>
                <a:gd name="T77" fmla="*/ 82 h 82"/>
                <a:gd name="T78" fmla="*/ 117 w 143"/>
                <a:gd name="T79" fmla="*/ 82 h 82"/>
                <a:gd name="T80" fmla="*/ 121 w 143"/>
                <a:gd name="T81" fmla="*/ 82 h 82"/>
                <a:gd name="T82" fmla="*/ 125 w 143"/>
                <a:gd name="T83" fmla="*/ 82 h 82"/>
                <a:gd name="T84" fmla="*/ 128 w 143"/>
                <a:gd name="T85" fmla="*/ 80 h 82"/>
                <a:gd name="T86" fmla="*/ 132 w 143"/>
                <a:gd name="T87" fmla="*/ 78 h 82"/>
                <a:gd name="T88" fmla="*/ 135 w 143"/>
                <a:gd name="T89" fmla="*/ 74 h 82"/>
                <a:gd name="T90" fmla="*/ 140 w 143"/>
                <a:gd name="T91" fmla="*/ 65 h 82"/>
                <a:gd name="T92" fmla="*/ 143 w 143"/>
                <a:gd name="T93" fmla="*/ 57 h 82"/>
                <a:gd name="T94" fmla="*/ 143 w 143"/>
                <a:gd name="T95" fmla="*/ 50 h 82"/>
                <a:gd name="T96" fmla="*/ 141 w 143"/>
                <a:gd name="T97" fmla="*/ 40 h 82"/>
                <a:gd name="T98" fmla="*/ 139 w 143"/>
                <a:gd name="T99" fmla="*/ 35 h 82"/>
                <a:gd name="T100" fmla="*/ 135 w 143"/>
                <a:gd name="T101" fmla="*/ 28 h 82"/>
                <a:gd name="T102" fmla="*/ 130 w 143"/>
                <a:gd name="T103" fmla="*/ 22 h 82"/>
                <a:gd name="T104" fmla="*/ 125 w 143"/>
                <a:gd name="T105" fmla="*/ 15 h 82"/>
                <a:gd name="T106" fmla="*/ 119 w 143"/>
                <a:gd name="T107" fmla="*/ 9 h 82"/>
                <a:gd name="T108" fmla="*/ 115 w 143"/>
                <a:gd name="T109" fmla="*/ 4 h 82"/>
                <a:gd name="T110" fmla="*/ 112 w 143"/>
                <a:gd name="T111" fmla="*/ 1 h 82"/>
                <a:gd name="T112" fmla="*/ 111 w 143"/>
                <a:gd name="T113" fmla="*/ 0 h 82"/>
                <a:gd name="T114" fmla="*/ 72 w 143"/>
                <a:gd name="T115" fmla="*/ 21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82"/>
                <a:gd name="T176" fmla="*/ 143 w 143"/>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82">
                  <a:moveTo>
                    <a:pt x="72" y="21"/>
                  </a:moveTo>
                  <a:lnTo>
                    <a:pt x="71" y="20"/>
                  </a:lnTo>
                  <a:lnTo>
                    <a:pt x="67" y="18"/>
                  </a:lnTo>
                  <a:lnTo>
                    <a:pt x="63" y="16"/>
                  </a:lnTo>
                  <a:lnTo>
                    <a:pt x="57" y="13"/>
                  </a:lnTo>
                  <a:lnTo>
                    <a:pt x="50" y="11"/>
                  </a:lnTo>
                  <a:lnTo>
                    <a:pt x="43" y="9"/>
                  </a:lnTo>
                  <a:lnTo>
                    <a:pt x="37" y="8"/>
                  </a:lnTo>
                  <a:lnTo>
                    <a:pt x="32" y="9"/>
                  </a:lnTo>
                  <a:lnTo>
                    <a:pt x="27" y="11"/>
                  </a:lnTo>
                  <a:lnTo>
                    <a:pt x="22" y="14"/>
                  </a:lnTo>
                  <a:lnTo>
                    <a:pt x="16" y="17"/>
                  </a:lnTo>
                  <a:lnTo>
                    <a:pt x="12" y="21"/>
                  </a:lnTo>
                  <a:lnTo>
                    <a:pt x="8" y="25"/>
                  </a:lnTo>
                  <a:lnTo>
                    <a:pt x="4" y="30"/>
                  </a:lnTo>
                  <a:lnTo>
                    <a:pt x="2" y="34"/>
                  </a:lnTo>
                  <a:lnTo>
                    <a:pt x="1" y="38"/>
                  </a:lnTo>
                  <a:lnTo>
                    <a:pt x="0" y="47"/>
                  </a:lnTo>
                  <a:lnTo>
                    <a:pt x="0" y="56"/>
                  </a:lnTo>
                  <a:lnTo>
                    <a:pt x="1" y="63"/>
                  </a:lnTo>
                  <a:lnTo>
                    <a:pt x="4" y="69"/>
                  </a:lnTo>
                  <a:lnTo>
                    <a:pt x="8" y="74"/>
                  </a:lnTo>
                  <a:lnTo>
                    <a:pt x="13" y="77"/>
                  </a:lnTo>
                  <a:lnTo>
                    <a:pt x="21" y="78"/>
                  </a:lnTo>
                  <a:lnTo>
                    <a:pt x="29" y="79"/>
                  </a:lnTo>
                  <a:lnTo>
                    <a:pt x="37" y="79"/>
                  </a:lnTo>
                  <a:lnTo>
                    <a:pt x="42" y="78"/>
                  </a:lnTo>
                  <a:lnTo>
                    <a:pt x="47" y="77"/>
                  </a:lnTo>
                  <a:lnTo>
                    <a:pt x="53" y="77"/>
                  </a:lnTo>
                  <a:lnTo>
                    <a:pt x="59" y="76"/>
                  </a:lnTo>
                  <a:lnTo>
                    <a:pt x="65" y="75"/>
                  </a:lnTo>
                  <a:lnTo>
                    <a:pt x="71" y="74"/>
                  </a:lnTo>
                  <a:lnTo>
                    <a:pt x="76" y="73"/>
                  </a:lnTo>
                  <a:lnTo>
                    <a:pt x="81" y="74"/>
                  </a:lnTo>
                  <a:lnTo>
                    <a:pt x="85" y="76"/>
                  </a:lnTo>
                  <a:lnTo>
                    <a:pt x="91" y="78"/>
                  </a:lnTo>
                  <a:lnTo>
                    <a:pt x="101" y="80"/>
                  </a:lnTo>
                  <a:lnTo>
                    <a:pt x="108" y="81"/>
                  </a:lnTo>
                  <a:lnTo>
                    <a:pt x="113" y="82"/>
                  </a:lnTo>
                  <a:lnTo>
                    <a:pt x="117" y="82"/>
                  </a:lnTo>
                  <a:lnTo>
                    <a:pt x="121" y="82"/>
                  </a:lnTo>
                  <a:lnTo>
                    <a:pt x="125" y="82"/>
                  </a:lnTo>
                  <a:lnTo>
                    <a:pt x="128" y="80"/>
                  </a:lnTo>
                  <a:lnTo>
                    <a:pt x="132" y="78"/>
                  </a:lnTo>
                  <a:lnTo>
                    <a:pt x="135" y="74"/>
                  </a:lnTo>
                  <a:lnTo>
                    <a:pt x="140" y="65"/>
                  </a:lnTo>
                  <a:lnTo>
                    <a:pt x="143" y="57"/>
                  </a:lnTo>
                  <a:lnTo>
                    <a:pt x="143" y="50"/>
                  </a:lnTo>
                  <a:lnTo>
                    <a:pt x="141" y="40"/>
                  </a:lnTo>
                  <a:lnTo>
                    <a:pt x="139" y="35"/>
                  </a:lnTo>
                  <a:lnTo>
                    <a:pt x="135" y="28"/>
                  </a:lnTo>
                  <a:lnTo>
                    <a:pt x="130" y="22"/>
                  </a:lnTo>
                  <a:lnTo>
                    <a:pt x="125" y="15"/>
                  </a:lnTo>
                  <a:lnTo>
                    <a:pt x="119" y="9"/>
                  </a:lnTo>
                  <a:lnTo>
                    <a:pt x="115" y="4"/>
                  </a:lnTo>
                  <a:lnTo>
                    <a:pt x="112" y="1"/>
                  </a:lnTo>
                  <a:lnTo>
                    <a:pt x="111" y="0"/>
                  </a:lnTo>
                  <a:lnTo>
                    <a:pt x="72" y="21"/>
                  </a:lnTo>
                  <a:close/>
                </a:path>
              </a:pathLst>
            </a:custGeom>
            <a:solidFill>
              <a:srgbClr val="FF1900"/>
            </a:solidFill>
            <a:ln w="9525">
              <a:noFill/>
              <a:round/>
              <a:headEnd/>
              <a:tailEnd/>
            </a:ln>
          </p:spPr>
          <p:txBody>
            <a:bodyPr/>
            <a:lstStyle/>
            <a:p>
              <a:endParaRPr lang="en-US">
                <a:latin typeface="Gill Sans MT" pitchFamily="34" charset="0"/>
              </a:endParaRPr>
            </a:p>
          </p:txBody>
        </p:sp>
        <p:sp>
          <p:nvSpPr>
            <p:cNvPr id="9239" name="Freeform 27"/>
            <p:cNvSpPr>
              <a:spLocks/>
            </p:cNvSpPr>
            <p:nvPr/>
          </p:nvSpPr>
          <p:spPr bwMode="auto">
            <a:xfrm>
              <a:off x="3272" y="1737"/>
              <a:ext cx="167" cy="394"/>
            </a:xfrm>
            <a:custGeom>
              <a:avLst/>
              <a:gdLst>
                <a:gd name="T0" fmla="*/ 92 w 167"/>
                <a:gd name="T1" fmla="*/ 64 h 394"/>
                <a:gd name="T2" fmla="*/ 104 w 167"/>
                <a:gd name="T3" fmla="*/ 60 h 394"/>
                <a:gd name="T4" fmla="*/ 117 w 167"/>
                <a:gd name="T5" fmla="*/ 52 h 394"/>
                <a:gd name="T6" fmla="*/ 125 w 167"/>
                <a:gd name="T7" fmla="*/ 44 h 394"/>
                <a:gd name="T8" fmla="*/ 125 w 167"/>
                <a:gd name="T9" fmla="*/ 32 h 394"/>
                <a:gd name="T10" fmla="*/ 117 w 167"/>
                <a:gd name="T11" fmla="*/ 5 h 394"/>
                <a:gd name="T12" fmla="*/ 108 w 167"/>
                <a:gd name="T13" fmla="*/ 1 h 394"/>
                <a:gd name="T14" fmla="*/ 90 w 167"/>
                <a:gd name="T15" fmla="*/ 11 h 394"/>
                <a:gd name="T16" fmla="*/ 69 w 167"/>
                <a:gd name="T17" fmla="*/ 25 h 394"/>
                <a:gd name="T18" fmla="*/ 53 w 167"/>
                <a:gd name="T19" fmla="*/ 40 h 394"/>
                <a:gd name="T20" fmla="*/ 47 w 167"/>
                <a:gd name="T21" fmla="*/ 57 h 394"/>
                <a:gd name="T22" fmla="*/ 35 w 167"/>
                <a:gd name="T23" fmla="*/ 84 h 394"/>
                <a:gd name="T24" fmla="*/ 13 w 167"/>
                <a:gd name="T25" fmla="*/ 115 h 394"/>
                <a:gd name="T26" fmla="*/ 1 w 167"/>
                <a:gd name="T27" fmla="*/ 136 h 394"/>
                <a:gd name="T28" fmla="*/ 3 w 167"/>
                <a:gd name="T29" fmla="*/ 180 h 394"/>
                <a:gd name="T30" fmla="*/ 19 w 167"/>
                <a:gd name="T31" fmla="*/ 231 h 394"/>
                <a:gd name="T32" fmla="*/ 38 w 167"/>
                <a:gd name="T33" fmla="*/ 258 h 394"/>
                <a:gd name="T34" fmla="*/ 43 w 167"/>
                <a:gd name="T35" fmla="*/ 274 h 394"/>
                <a:gd name="T36" fmla="*/ 47 w 167"/>
                <a:gd name="T37" fmla="*/ 291 h 394"/>
                <a:gd name="T38" fmla="*/ 55 w 167"/>
                <a:gd name="T39" fmla="*/ 314 h 394"/>
                <a:gd name="T40" fmla="*/ 61 w 167"/>
                <a:gd name="T41" fmla="*/ 339 h 394"/>
                <a:gd name="T42" fmla="*/ 75 w 167"/>
                <a:gd name="T43" fmla="*/ 367 h 394"/>
                <a:gd name="T44" fmla="*/ 90 w 167"/>
                <a:gd name="T45" fmla="*/ 384 h 394"/>
                <a:gd name="T46" fmla="*/ 102 w 167"/>
                <a:gd name="T47" fmla="*/ 394 h 394"/>
                <a:gd name="T48" fmla="*/ 117 w 167"/>
                <a:gd name="T49" fmla="*/ 382 h 394"/>
                <a:gd name="T50" fmla="*/ 125 w 167"/>
                <a:gd name="T51" fmla="*/ 363 h 394"/>
                <a:gd name="T52" fmla="*/ 128 w 167"/>
                <a:gd name="T53" fmla="*/ 358 h 394"/>
                <a:gd name="T54" fmla="*/ 139 w 167"/>
                <a:gd name="T55" fmla="*/ 346 h 394"/>
                <a:gd name="T56" fmla="*/ 140 w 167"/>
                <a:gd name="T57" fmla="*/ 332 h 394"/>
                <a:gd name="T58" fmla="*/ 138 w 167"/>
                <a:gd name="T59" fmla="*/ 313 h 394"/>
                <a:gd name="T60" fmla="*/ 138 w 167"/>
                <a:gd name="T61" fmla="*/ 309 h 394"/>
                <a:gd name="T62" fmla="*/ 145 w 167"/>
                <a:gd name="T63" fmla="*/ 308 h 394"/>
                <a:gd name="T64" fmla="*/ 156 w 167"/>
                <a:gd name="T65" fmla="*/ 306 h 394"/>
                <a:gd name="T66" fmla="*/ 165 w 167"/>
                <a:gd name="T67" fmla="*/ 302 h 394"/>
                <a:gd name="T68" fmla="*/ 167 w 167"/>
                <a:gd name="T69" fmla="*/ 292 h 394"/>
                <a:gd name="T70" fmla="*/ 159 w 167"/>
                <a:gd name="T71" fmla="*/ 270 h 394"/>
                <a:gd name="T72" fmla="*/ 156 w 167"/>
                <a:gd name="T73" fmla="*/ 263 h 394"/>
                <a:gd name="T74" fmla="*/ 148 w 167"/>
                <a:gd name="T75" fmla="*/ 246 h 394"/>
                <a:gd name="T76" fmla="*/ 133 w 167"/>
                <a:gd name="T77" fmla="*/ 232 h 394"/>
                <a:gd name="T78" fmla="*/ 117 w 167"/>
                <a:gd name="T79" fmla="*/ 223 h 394"/>
                <a:gd name="T80" fmla="*/ 100 w 167"/>
                <a:gd name="T81" fmla="*/ 216 h 394"/>
                <a:gd name="T82" fmla="*/ 87 w 167"/>
                <a:gd name="T83" fmla="*/ 211 h 394"/>
                <a:gd name="T84" fmla="*/ 78 w 167"/>
                <a:gd name="T85" fmla="*/ 206 h 394"/>
                <a:gd name="T86" fmla="*/ 72 w 167"/>
                <a:gd name="T87" fmla="*/ 193 h 394"/>
                <a:gd name="T88" fmla="*/ 69 w 167"/>
                <a:gd name="T89" fmla="*/ 82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7"/>
                <a:gd name="T136" fmla="*/ 0 h 394"/>
                <a:gd name="T137" fmla="*/ 167 w 167"/>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7" h="394">
                  <a:moveTo>
                    <a:pt x="87" y="64"/>
                  </a:moveTo>
                  <a:lnTo>
                    <a:pt x="92" y="64"/>
                  </a:lnTo>
                  <a:lnTo>
                    <a:pt x="98" y="63"/>
                  </a:lnTo>
                  <a:lnTo>
                    <a:pt x="104" y="60"/>
                  </a:lnTo>
                  <a:lnTo>
                    <a:pt x="112" y="57"/>
                  </a:lnTo>
                  <a:lnTo>
                    <a:pt x="117" y="52"/>
                  </a:lnTo>
                  <a:lnTo>
                    <a:pt x="122" y="48"/>
                  </a:lnTo>
                  <a:lnTo>
                    <a:pt x="125" y="44"/>
                  </a:lnTo>
                  <a:lnTo>
                    <a:pt x="126" y="41"/>
                  </a:lnTo>
                  <a:lnTo>
                    <a:pt x="125" y="32"/>
                  </a:lnTo>
                  <a:lnTo>
                    <a:pt x="121" y="19"/>
                  </a:lnTo>
                  <a:lnTo>
                    <a:pt x="117" y="5"/>
                  </a:lnTo>
                  <a:lnTo>
                    <a:pt x="112" y="0"/>
                  </a:lnTo>
                  <a:lnTo>
                    <a:pt x="108" y="1"/>
                  </a:lnTo>
                  <a:lnTo>
                    <a:pt x="99" y="5"/>
                  </a:lnTo>
                  <a:lnTo>
                    <a:pt x="90" y="11"/>
                  </a:lnTo>
                  <a:lnTo>
                    <a:pt x="79" y="18"/>
                  </a:lnTo>
                  <a:lnTo>
                    <a:pt x="69" y="25"/>
                  </a:lnTo>
                  <a:lnTo>
                    <a:pt x="60" y="33"/>
                  </a:lnTo>
                  <a:lnTo>
                    <a:pt x="53" y="40"/>
                  </a:lnTo>
                  <a:lnTo>
                    <a:pt x="50" y="46"/>
                  </a:lnTo>
                  <a:lnTo>
                    <a:pt x="47" y="57"/>
                  </a:lnTo>
                  <a:lnTo>
                    <a:pt x="42" y="70"/>
                  </a:lnTo>
                  <a:lnTo>
                    <a:pt x="35" y="84"/>
                  </a:lnTo>
                  <a:lnTo>
                    <a:pt x="24" y="101"/>
                  </a:lnTo>
                  <a:lnTo>
                    <a:pt x="13" y="115"/>
                  </a:lnTo>
                  <a:lnTo>
                    <a:pt x="6" y="125"/>
                  </a:lnTo>
                  <a:lnTo>
                    <a:pt x="1" y="136"/>
                  </a:lnTo>
                  <a:lnTo>
                    <a:pt x="0" y="152"/>
                  </a:lnTo>
                  <a:lnTo>
                    <a:pt x="3" y="180"/>
                  </a:lnTo>
                  <a:lnTo>
                    <a:pt x="9" y="207"/>
                  </a:lnTo>
                  <a:lnTo>
                    <a:pt x="19" y="231"/>
                  </a:lnTo>
                  <a:lnTo>
                    <a:pt x="30" y="247"/>
                  </a:lnTo>
                  <a:lnTo>
                    <a:pt x="38" y="258"/>
                  </a:lnTo>
                  <a:lnTo>
                    <a:pt x="42" y="266"/>
                  </a:lnTo>
                  <a:lnTo>
                    <a:pt x="43" y="274"/>
                  </a:lnTo>
                  <a:lnTo>
                    <a:pt x="44" y="282"/>
                  </a:lnTo>
                  <a:lnTo>
                    <a:pt x="47" y="291"/>
                  </a:lnTo>
                  <a:lnTo>
                    <a:pt x="51" y="302"/>
                  </a:lnTo>
                  <a:lnTo>
                    <a:pt x="55" y="314"/>
                  </a:lnTo>
                  <a:lnTo>
                    <a:pt x="58" y="325"/>
                  </a:lnTo>
                  <a:lnTo>
                    <a:pt x="61" y="339"/>
                  </a:lnTo>
                  <a:lnTo>
                    <a:pt x="68" y="353"/>
                  </a:lnTo>
                  <a:lnTo>
                    <a:pt x="75" y="367"/>
                  </a:lnTo>
                  <a:lnTo>
                    <a:pt x="83" y="377"/>
                  </a:lnTo>
                  <a:lnTo>
                    <a:pt x="90" y="384"/>
                  </a:lnTo>
                  <a:lnTo>
                    <a:pt x="96" y="391"/>
                  </a:lnTo>
                  <a:lnTo>
                    <a:pt x="102" y="394"/>
                  </a:lnTo>
                  <a:lnTo>
                    <a:pt x="110" y="391"/>
                  </a:lnTo>
                  <a:lnTo>
                    <a:pt x="117" y="382"/>
                  </a:lnTo>
                  <a:lnTo>
                    <a:pt x="122" y="372"/>
                  </a:lnTo>
                  <a:lnTo>
                    <a:pt x="125" y="363"/>
                  </a:lnTo>
                  <a:lnTo>
                    <a:pt x="126" y="360"/>
                  </a:lnTo>
                  <a:lnTo>
                    <a:pt x="128" y="358"/>
                  </a:lnTo>
                  <a:lnTo>
                    <a:pt x="134" y="353"/>
                  </a:lnTo>
                  <a:lnTo>
                    <a:pt x="139" y="346"/>
                  </a:lnTo>
                  <a:lnTo>
                    <a:pt x="141" y="340"/>
                  </a:lnTo>
                  <a:lnTo>
                    <a:pt x="140" y="332"/>
                  </a:lnTo>
                  <a:lnTo>
                    <a:pt x="139" y="321"/>
                  </a:lnTo>
                  <a:lnTo>
                    <a:pt x="138" y="313"/>
                  </a:lnTo>
                  <a:lnTo>
                    <a:pt x="137" y="309"/>
                  </a:lnTo>
                  <a:lnTo>
                    <a:pt x="138" y="309"/>
                  </a:lnTo>
                  <a:lnTo>
                    <a:pt x="141" y="309"/>
                  </a:lnTo>
                  <a:lnTo>
                    <a:pt x="145" y="308"/>
                  </a:lnTo>
                  <a:lnTo>
                    <a:pt x="151" y="307"/>
                  </a:lnTo>
                  <a:lnTo>
                    <a:pt x="156" y="306"/>
                  </a:lnTo>
                  <a:lnTo>
                    <a:pt x="161" y="304"/>
                  </a:lnTo>
                  <a:lnTo>
                    <a:pt x="165" y="302"/>
                  </a:lnTo>
                  <a:lnTo>
                    <a:pt x="167" y="300"/>
                  </a:lnTo>
                  <a:lnTo>
                    <a:pt x="167" y="292"/>
                  </a:lnTo>
                  <a:lnTo>
                    <a:pt x="164" y="281"/>
                  </a:lnTo>
                  <a:lnTo>
                    <a:pt x="159" y="270"/>
                  </a:lnTo>
                  <a:lnTo>
                    <a:pt x="157" y="266"/>
                  </a:lnTo>
                  <a:lnTo>
                    <a:pt x="156" y="263"/>
                  </a:lnTo>
                  <a:lnTo>
                    <a:pt x="153" y="256"/>
                  </a:lnTo>
                  <a:lnTo>
                    <a:pt x="148" y="246"/>
                  </a:lnTo>
                  <a:lnTo>
                    <a:pt x="139" y="236"/>
                  </a:lnTo>
                  <a:lnTo>
                    <a:pt x="133" y="232"/>
                  </a:lnTo>
                  <a:lnTo>
                    <a:pt x="125" y="227"/>
                  </a:lnTo>
                  <a:lnTo>
                    <a:pt x="117" y="223"/>
                  </a:lnTo>
                  <a:lnTo>
                    <a:pt x="109" y="219"/>
                  </a:lnTo>
                  <a:lnTo>
                    <a:pt x="100" y="216"/>
                  </a:lnTo>
                  <a:lnTo>
                    <a:pt x="93" y="213"/>
                  </a:lnTo>
                  <a:lnTo>
                    <a:pt x="87" y="211"/>
                  </a:lnTo>
                  <a:lnTo>
                    <a:pt x="83" y="210"/>
                  </a:lnTo>
                  <a:lnTo>
                    <a:pt x="78" y="206"/>
                  </a:lnTo>
                  <a:lnTo>
                    <a:pt x="74" y="199"/>
                  </a:lnTo>
                  <a:lnTo>
                    <a:pt x="72" y="193"/>
                  </a:lnTo>
                  <a:lnTo>
                    <a:pt x="71" y="190"/>
                  </a:lnTo>
                  <a:lnTo>
                    <a:pt x="69" y="82"/>
                  </a:lnTo>
                  <a:lnTo>
                    <a:pt x="87" y="64"/>
                  </a:lnTo>
                  <a:close/>
                </a:path>
              </a:pathLst>
            </a:custGeom>
            <a:solidFill>
              <a:srgbClr val="5BF468"/>
            </a:solidFill>
            <a:ln w="9525">
              <a:noFill/>
              <a:round/>
              <a:headEnd/>
              <a:tailEnd/>
            </a:ln>
          </p:spPr>
          <p:txBody>
            <a:bodyPr/>
            <a:lstStyle/>
            <a:p>
              <a:endParaRPr lang="en-US">
                <a:latin typeface="Gill Sans MT" pitchFamily="34" charset="0"/>
              </a:endParaRPr>
            </a:p>
          </p:txBody>
        </p:sp>
        <p:sp>
          <p:nvSpPr>
            <p:cNvPr id="9240" name="Freeform 28"/>
            <p:cNvSpPr>
              <a:spLocks/>
            </p:cNvSpPr>
            <p:nvPr/>
          </p:nvSpPr>
          <p:spPr bwMode="auto">
            <a:xfrm>
              <a:off x="3784" y="1943"/>
              <a:ext cx="342" cy="305"/>
            </a:xfrm>
            <a:custGeom>
              <a:avLst/>
              <a:gdLst>
                <a:gd name="T0" fmla="*/ 272 w 342"/>
                <a:gd name="T1" fmla="*/ 3 h 305"/>
                <a:gd name="T2" fmla="*/ 251 w 342"/>
                <a:gd name="T3" fmla="*/ 16 h 305"/>
                <a:gd name="T4" fmla="*/ 227 w 342"/>
                <a:gd name="T5" fmla="*/ 31 h 305"/>
                <a:gd name="T6" fmla="*/ 208 w 342"/>
                <a:gd name="T7" fmla="*/ 45 h 305"/>
                <a:gd name="T8" fmla="*/ 200 w 342"/>
                <a:gd name="T9" fmla="*/ 56 h 305"/>
                <a:gd name="T10" fmla="*/ 193 w 342"/>
                <a:gd name="T11" fmla="*/ 80 h 305"/>
                <a:gd name="T12" fmla="*/ 191 w 342"/>
                <a:gd name="T13" fmla="*/ 100 h 305"/>
                <a:gd name="T14" fmla="*/ 184 w 342"/>
                <a:gd name="T15" fmla="*/ 126 h 305"/>
                <a:gd name="T16" fmla="*/ 167 w 342"/>
                <a:gd name="T17" fmla="*/ 139 h 305"/>
                <a:gd name="T18" fmla="*/ 152 w 342"/>
                <a:gd name="T19" fmla="*/ 144 h 305"/>
                <a:gd name="T20" fmla="*/ 137 w 342"/>
                <a:gd name="T21" fmla="*/ 147 h 305"/>
                <a:gd name="T22" fmla="*/ 124 w 342"/>
                <a:gd name="T23" fmla="*/ 148 h 305"/>
                <a:gd name="T24" fmla="*/ 115 w 342"/>
                <a:gd name="T25" fmla="*/ 147 h 305"/>
                <a:gd name="T26" fmla="*/ 101 w 342"/>
                <a:gd name="T27" fmla="*/ 142 h 305"/>
                <a:gd name="T28" fmla="*/ 83 w 342"/>
                <a:gd name="T29" fmla="*/ 136 h 305"/>
                <a:gd name="T30" fmla="*/ 67 w 342"/>
                <a:gd name="T31" fmla="*/ 135 h 305"/>
                <a:gd name="T32" fmla="*/ 50 w 342"/>
                <a:gd name="T33" fmla="*/ 148 h 305"/>
                <a:gd name="T34" fmla="*/ 38 w 342"/>
                <a:gd name="T35" fmla="*/ 168 h 305"/>
                <a:gd name="T36" fmla="*/ 35 w 342"/>
                <a:gd name="T37" fmla="*/ 171 h 305"/>
                <a:gd name="T38" fmla="*/ 27 w 342"/>
                <a:gd name="T39" fmla="*/ 175 h 305"/>
                <a:gd name="T40" fmla="*/ 17 w 342"/>
                <a:gd name="T41" fmla="*/ 181 h 305"/>
                <a:gd name="T42" fmla="*/ 6 w 342"/>
                <a:gd name="T43" fmla="*/ 189 h 305"/>
                <a:gd name="T44" fmla="*/ 1 w 342"/>
                <a:gd name="T45" fmla="*/ 200 h 305"/>
                <a:gd name="T46" fmla="*/ 2 w 342"/>
                <a:gd name="T47" fmla="*/ 209 h 305"/>
                <a:gd name="T48" fmla="*/ 17 w 342"/>
                <a:gd name="T49" fmla="*/ 219 h 305"/>
                <a:gd name="T50" fmla="*/ 27 w 342"/>
                <a:gd name="T51" fmla="*/ 224 h 305"/>
                <a:gd name="T52" fmla="*/ 26 w 342"/>
                <a:gd name="T53" fmla="*/ 226 h 305"/>
                <a:gd name="T54" fmla="*/ 20 w 342"/>
                <a:gd name="T55" fmla="*/ 236 h 305"/>
                <a:gd name="T56" fmla="*/ 28 w 342"/>
                <a:gd name="T57" fmla="*/ 247 h 305"/>
                <a:gd name="T58" fmla="*/ 39 w 342"/>
                <a:gd name="T59" fmla="*/ 253 h 305"/>
                <a:gd name="T60" fmla="*/ 50 w 342"/>
                <a:gd name="T61" fmla="*/ 258 h 305"/>
                <a:gd name="T62" fmla="*/ 57 w 342"/>
                <a:gd name="T63" fmla="*/ 261 h 305"/>
                <a:gd name="T64" fmla="*/ 56 w 342"/>
                <a:gd name="T65" fmla="*/ 264 h 305"/>
                <a:gd name="T66" fmla="*/ 50 w 342"/>
                <a:gd name="T67" fmla="*/ 278 h 305"/>
                <a:gd name="T68" fmla="*/ 62 w 342"/>
                <a:gd name="T69" fmla="*/ 289 h 305"/>
                <a:gd name="T70" fmla="*/ 95 w 342"/>
                <a:gd name="T71" fmla="*/ 295 h 305"/>
                <a:gd name="T72" fmla="*/ 138 w 342"/>
                <a:gd name="T73" fmla="*/ 300 h 305"/>
                <a:gd name="T74" fmla="*/ 171 w 342"/>
                <a:gd name="T75" fmla="*/ 304 h 305"/>
                <a:gd name="T76" fmla="*/ 186 w 342"/>
                <a:gd name="T77" fmla="*/ 304 h 305"/>
                <a:gd name="T78" fmla="*/ 207 w 342"/>
                <a:gd name="T79" fmla="*/ 298 h 305"/>
                <a:gd name="T80" fmla="*/ 233 w 342"/>
                <a:gd name="T81" fmla="*/ 287 h 305"/>
                <a:gd name="T82" fmla="*/ 254 w 342"/>
                <a:gd name="T83" fmla="*/ 276 h 305"/>
                <a:gd name="T84" fmla="*/ 263 w 342"/>
                <a:gd name="T85" fmla="*/ 270 h 305"/>
                <a:gd name="T86" fmla="*/ 276 w 342"/>
                <a:gd name="T87" fmla="*/ 259 h 305"/>
                <a:gd name="T88" fmla="*/ 290 w 342"/>
                <a:gd name="T89" fmla="*/ 247 h 305"/>
                <a:gd name="T90" fmla="*/ 300 w 342"/>
                <a:gd name="T91" fmla="*/ 236 h 305"/>
                <a:gd name="T92" fmla="*/ 305 w 342"/>
                <a:gd name="T93" fmla="*/ 229 h 305"/>
                <a:gd name="T94" fmla="*/ 314 w 342"/>
                <a:gd name="T95" fmla="*/ 213 h 305"/>
                <a:gd name="T96" fmla="*/ 325 w 342"/>
                <a:gd name="T97" fmla="*/ 193 h 305"/>
                <a:gd name="T98" fmla="*/ 332 w 342"/>
                <a:gd name="T99" fmla="*/ 179 h 305"/>
                <a:gd name="T100" fmla="*/ 335 w 342"/>
                <a:gd name="T101" fmla="*/ 162 h 305"/>
                <a:gd name="T102" fmla="*/ 341 w 342"/>
                <a:gd name="T103" fmla="*/ 92 h 305"/>
                <a:gd name="T104" fmla="*/ 340 w 342"/>
                <a:gd name="T105" fmla="*/ 64 h 305"/>
                <a:gd name="T106" fmla="*/ 333 w 342"/>
                <a:gd name="T107" fmla="*/ 48 h 305"/>
                <a:gd name="T108" fmla="*/ 323 w 342"/>
                <a:gd name="T109" fmla="*/ 30 h 305"/>
                <a:gd name="T110" fmla="*/ 313 w 342"/>
                <a:gd name="T111" fmla="*/ 16 h 305"/>
                <a:gd name="T112" fmla="*/ 305 w 342"/>
                <a:gd name="T113" fmla="*/ 10 h 305"/>
                <a:gd name="T114" fmla="*/ 294 w 342"/>
                <a:gd name="T115" fmla="*/ 6 h 305"/>
                <a:gd name="T116" fmla="*/ 284 w 342"/>
                <a:gd name="T117" fmla="*/ 2 h 305"/>
                <a:gd name="T118" fmla="*/ 278 w 342"/>
                <a:gd name="T119" fmla="*/ 0 h 3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305"/>
                <a:gd name="T182" fmla="*/ 342 w 342"/>
                <a:gd name="T183" fmla="*/ 305 h 3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305">
                  <a:moveTo>
                    <a:pt x="277" y="0"/>
                  </a:moveTo>
                  <a:lnTo>
                    <a:pt x="272" y="3"/>
                  </a:lnTo>
                  <a:lnTo>
                    <a:pt x="262" y="9"/>
                  </a:lnTo>
                  <a:lnTo>
                    <a:pt x="251" y="16"/>
                  </a:lnTo>
                  <a:lnTo>
                    <a:pt x="239" y="23"/>
                  </a:lnTo>
                  <a:lnTo>
                    <a:pt x="227" y="31"/>
                  </a:lnTo>
                  <a:lnTo>
                    <a:pt x="216" y="38"/>
                  </a:lnTo>
                  <a:lnTo>
                    <a:pt x="208" y="45"/>
                  </a:lnTo>
                  <a:lnTo>
                    <a:pt x="204" y="48"/>
                  </a:lnTo>
                  <a:lnTo>
                    <a:pt x="200" y="56"/>
                  </a:lnTo>
                  <a:lnTo>
                    <a:pt x="197" y="67"/>
                  </a:lnTo>
                  <a:lnTo>
                    <a:pt x="193" y="80"/>
                  </a:lnTo>
                  <a:lnTo>
                    <a:pt x="192" y="90"/>
                  </a:lnTo>
                  <a:lnTo>
                    <a:pt x="191" y="100"/>
                  </a:lnTo>
                  <a:lnTo>
                    <a:pt x="189" y="113"/>
                  </a:lnTo>
                  <a:lnTo>
                    <a:pt x="184" y="126"/>
                  </a:lnTo>
                  <a:lnTo>
                    <a:pt x="173" y="136"/>
                  </a:lnTo>
                  <a:lnTo>
                    <a:pt x="167" y="139"/>
                  </a:lnTo>
                  <a:lnTo>
                    <a:pt x="159" y="142"/>
                  </a:lnTo>
                  <a:lnTo>
                    <a:pt x="152" y="144"/>
                  </a:lnTo>
                  <a:lnTo>
                    <a:pt x="144" y="146"/>
                  </a:lnTo>
                  <a:lnTo>
                    <a:pt x="137" y="147"/>
                  </a:lnTo>
                  <a:lnTo>
                    <a:pt x="130" y="148"/>
                  </a:lnTo>
                  <a:lnTo>
                    <a:pt x="124" y="148"/>
                  </a:lnTo>
                  <a:lnTo>
                    <a:pt x="120" y="148"/>
                  </a:lnTo>
                  <a:lnTo>
                    <a:pt x="115" y="147"/>
                  </a:lnTo>
                  <a:lnTo>
                    <a:pt x="109" y="145"/>
                  </a:lnTo>
                  <a:lnTo>
                    <a:pt x="101" y="142"/>
                  </a:lnTo>
                  <a:lnTo>
                    <a:pt x="92" y="138"/>
                  </a:lnTo>
                  <a:lnTo>
                    <a:pt x="83" y="136"/>
                  </a:lnTo>
                  <a:lnTo>
                    <a:pt x="75" y="134"/>
                  </a:lnTo>
                  <a:lnTo>
                    <a:pt x="67" y="135"/>
                  </a:lnTo>
                  <a:lnTo>
                    <a:pt x="60" y="138"/>
                  </a:lnTo>
                  <a:lnTo>
                    <a:pt x="50" y="148"/>
                  </a:lnTo>
                  <a:lnTo>
                    <a:pt x="42" y="159"/>
                  </a:lnTo>
                  <a:lnTo>
                    <a:pt x="38" y="168"/>
                  </a:lnTo>
                  <a:lnTo>
                    <a:pt x="36" y="171"/>
                  </a:lnTo>
                  <a:lnTo>
                    <a:pt x="35" y="171"/>
                  </a:lnTo>
                  <a:lnTo>
                    <a:pt x="32" y="173"/>
                  </a:lnTo>
                  <a:lnTo>
                    <a:pt x="27" y="175"/>
                  </a:lnTo>
                  <a:lnTo>
                    <a:pt x="22" y="177"/>
                  </a:lnTo>
                  <a:lnTo>
                    <a:pt x="17" y="181"/>
                  </a:lnTo>
                  <a:lnTo>
                    <a:pt x="11" y="184"/>
                  </a:lnTo>
                  <a:lnTo>
                    <a:pt x="6" y="189"/>
                  </a:lnTo>
                  <a:lnTo>
                    <a:pt x="4" y="193"/>
                  </a:lnTo>
                  <a:lnTo>
                    <a:pt x="1" y="200"/>
                  </a:lnTo>
                  <a:lnTo>
                    <a:pt x="0" y="205"/>
                  </a:lnTo>
                  <a:lnTo>
                    <a:pt x="2" y="209"/>
                  </a:lnTo>
                  <a:lnTo>
                    <a:pt x="8" y="214"/>
                  </a:lnTo>
                  <a:lnTo>
                    <a:pt x="17" y="219"/>
                  </a:lnTo>
                  <a:lnTo>
                    <a:pt x="23" y="222"/>
                  </a:lnTo>
                  <a:lnTo>
                    <a:pt x="27" y="224"/>
                  </a:lnTo>
                  <a:lnTo>
                    <a:pt x="28" y="224"/>
                  </a:lnTo>
                  <a:lnTo>
                    <a:pt x="26" y="226"/>
                  </a:lnTo>
                  <a:lnTo>
                    <a:pt x="22" y="230"/>
                  </a:lnTo>
                  <a:lnTo>
                    <a:pt x="20" y="236"/>
                  </a:lnTo>
                  <a:lnTo>
                    <a:pt x="24" y="243"/>
                  </a:lnTo>
                  <a:lnTo>
                    <a:pt x="28" y="247"/>
                  </a:lnTo>
                  <a:lnTo>
                    <a:pt x="34" y="250"/>
                  </a:lnTo>
                  <a:lnTo>
                    <a:pt x="39" y="253"/>
                  </a:lnTo>
                  <a:lnTo>
                    <a:pt x="45" y="256"/>
                  </a:lnTo>
                  <a:lnTo>
                    <a:pt x="50" y="258"/>
                  </a:lnTo>
                  <a:lnTo>
                    <a:pt x="54" y="260"/>
                  </a:lnTo>
                  <a:lnTo>
                    <a:pt x="57" y="261"/>
                  </a:lnTo>
                  <a:lnTo>
                    <a:pt x="58" y="261"/>
                  </a:lnTo>
                  <a:lnTo>
                    <a:pt x="56" y="264"/>
                  </a:lnTo>
                  <a:lnTo>
                    <a:pt x="52" y="270"/>
                  </a:lnTo>
                  <a:lnTo>
                    <a:pt x="50" y="278"/>
                  </a:lnTo>
                  <a:lnTo>
                    <a:pt x="54" y="286"/>
                  </a:lnTo>
                  <a:lnTo>
                    <a:pt x="62" y="289"/>
                  </a:lnTo>
                  <a:lnTo>
                    <a:pt x="76" y="292"/>
                  </a:lnTo>
                  <a:lnTo>
                    <a:pt x="95" y="295"/>
                  </a:lnTo>
                  <a:lnTo>
                    <a:pt x="117" y="298"/>
                  </a:lnTo>
                  <a:lnTo>
                    <a:pt x="138" y="300"/>
                  </a:lnTo>
                  <a:lnTo>
                    <a:pt x="157" y="302"/>
                  </a:lnTo>
                  <a:lnTo>
                    <a:pt x="171" y="304"/>
                  </a:lnTo>
                  <a:lnTo>
                    <a:pt x="179" y="305"/>
                  </a:lnTo>
                  <a:lnTo>
                    <a:pt x="186" y="304"/>
                  </a:lnTo>
                  <a:lnTo>
                    <a:pt x="195" y="302"/>
                  </a:lnTo>
                  <a:lnTo>
                    <a:pt x="207" y="298"/>
                  </a:lnTo>
                  <a:lnTo>
                    <a:pt x="220" y="292"/>
                  </a:lnTo>
                  <a:lnTo>
                    <a:pt x="233" y="287"/>
                  </a:lnTo>
                  <a:lnTo>
                    <a:pt x="245" y="281"/>
                  </a:lnTo>
                  <a:lnTo>
                    <a:pt x="254" y="276"/>
                  </a:lnTo>
                  <a:lnTo>
                    <a:pt x="259" y="273"/>
                  </a:lnTo>
                  <a:lnTo>
                    <a:pt x="263" y="270"/>
                  </a:lnTo>
                  <a:lnTo>
                    <a:pt x="270" y="265"/>
                  </a:lnTo>
                  <a:lnTo>
                    <a:pt x="276" y="259"/>
                  </a:lnTo>
                  <a:lnTo>
                    <a:pt x="283" y="253"/>
                  </a:lnTo>
                  <a:lnTo>
                    <a:pt x="290" y="247"/>
                  </a:lnTo>
                  <a:lnTo>
                    <a:pt x="296" y="241"/>
                  </a:lnTo>
                  <a:lnTo>
                    <a:pt x="300" y="236"/>
                  </a:lnTo>
                  <a:lnTo>
                    <a:pt x="303" y="233"/>
                  </a:lnTo>
                  <a:lnTo>
                    <a:pt x="305" y="229"/>
                  </a:lnTo>
                  <a:lnTo>
                    <a:pt x="309" y="221"/>
                  </a:lnTo>
                  <a:lnTo>
                    <a:pt x="314" y="213"/>
                  </a:lnTo>
                  <a:lnTo>
                    <a:pt x="320" y="202"/>
                  </a:lnTo>
                  <a:lnTo>
                    <a:pt x="325" y="193"/>
                  </a:lnTo>
                  <a:lnTo>
                    <a:pt x="329" y="185"/>
                  </a:lnTo>
                  <a:lnTo>
                    <a:pt x="332" y="179"/>
                  </a:lnTo>
                  <a:lnTo>
                    <a:pt x="333" y="177"/>
                  </a:lnTo>
                  <a:lnTo>
                    <a:pt x="335" y="162"/>
                  </a:lnTo>
                  <a:lnTo>
                    <a:pt x="338" y="128"/>
                  </a:lnTo>
                  <a:lnTo>
                    <a:pt x="341" y="92"/>
                  </a:lnTo>
                  <a:lnTo>
                    <a:pt x="342" y="70"/>
                  </a:lnTo>
                  <a:lnTo>
                    <a:pt x="340" y="64"/>
                  </a:lnTo>
                  <a:lnTo>
                    <a:pt x="337" y="57"/>
                  </a:lnTo>
                  <a:lnTo>
                    <a:pt x="333" y="48"/>
                  </a:lnTo>
                  <a:lnTo>
                    <a:pt x="328" y="38"/>
                  </a:lnTo>
                  <a:lnTo>
                    <a:pt x="323" y="30"/>
                  </a:lnTo>
                  <a:lnTo>
                    <a:pt x="318" y="22"/>
                  </a:lnTo>
                  <a:lnTo>
                    <a:pt x="313" y="16"/>
                  </a:lnTo>
                  <a:lnTo>
                    <a:pt x="309" y="12"/>
                  </a:lnTo>
                  <a:lnTo>
                    <a:pt x="305" y="10"/>
                  </a:lnTo>
                  <a:lnTo>
                    <a:pt x="300" y="8"/>
                  </a:lnTo>
                  <a:lnTo>
                    <a:pt x="294" y="6"/>
                  </a:lnTo>
                  <a:lnTo>
                    <a:pt x="289" y="4"/>
                  </a:lnTo>
                  <a:lnTo>
                    <a:pt x="284" y="2"/>
                  </a:lnTo>
                  <a:lnTo>
                    <a:pt x="281" y="1"/>
                  </a:lnTo>
                  <a:lnTo>
                    <a:pt x="278" y="0"/>
                  </a:lnTo>
                  <a:lnTo>
                    <a:pt x="277" y="0"/>
                  </a:lnTo>
                  <a:close/>
                </a:path>
              </a:pathLst>
            </a:custGeom>
            <a:solidFill>
              <a:srgbClr val="5BF468"/>
            </a:solidFill>
            <a:ln w="9525">
              <a:noFill/>
              <a:round/>
              <a:headEnd/>
              <a:tailEnd/>
            </a:ln>
          </p:spPr>
          <p:txBody>
            <a:bodyPr/>
            <a:lstStyle/>
            <a:p>
              <a:endParaRPr lang="en-US">
                <a:latin typeface="Gill Sans MT" pitchFamily="34" charset="0"/>
              </a:endParaRPr>
            </a:p>
          </p:txBody>
        </p:sp>
        <p:sp>
          <p:nvSpPr>
            <p:cNvPr id="9241" name="Freeform 29"/>
            <p:cNvSpPr>
              <a:spLocks/>
            </p:cNvSpPr>
            <p:nvPr/>
          </p:nvSpPr>
          <p:spPr bwMode="auto">
            <a:xfrm>
              <a:off x="4042" y="707"/>
              <a:ext cx="160" cy="37"/>
            </a:xfrm>
            <a:custGeom>
              <a:avLst/>
              <a:gdLst>
                <a:gd name="T0" fmla="*/ 160 w 160"/>
                <a:gd name="T1" fmla="*/ 37 h 37"/>
                <a:gd name="T2" fmla="*/ 147 w 160"/>
                <a:gd name="T3" fmla="*/ 31 h 37"/>
                <a:gd name="T4" fmla="*/ 129 w 160"/>
                <a:gd name="T5" fmla="*/ 26 h 37"/>
                <a:gd name="T6" fmla="*/ 108 w 160"/>
                <a:gd name="T7" fmla="*/ 21 h 37"/>
                <a:gd name="T8" fmla="*/ 83 w 160"/>
                <a:gd name="T9" fmla="*/ 18 h 37"/>
                <a:gd name="T10" fmla="*/ 60 w 160"/>
                <a:gd name="T11" fmla="*/ 16 h 37"/>
                <a:gd name="T12" fmla="*/ 37 w 160"/>
                <a:gd name="T13" fmla="*/ 17 h 37"/>
                <a:gd name="T14" fmla="*/ 17 w 160"/>
                <a:gd name="T15" fmla="*/ 21 h 37"/>
                <a:gd name="T16" fmla="*/ 0 w 160"/>
                <a:gd name="T17" fmla="*/ 29 h 37"/>
                <a:gd name="T18" fmla="*/ 0 w 160"/>
                <a:gd name="T19" fmla="*/ 28 h 37"/>
                <a:gd name="T20" fmla="*/ 1 w 160"/>
                <a:gd name="T21" fmla="*/ 24 h 37"/>
                <a:gd name="T22" fmla="*/ 3 w 160"/>
                <a:gd name="T23" fmla="*/ 20 h 37"/>
                <a:gd name="T24" fmla="*/ 5 w 160"/>
                <a:gd name="T25" fmla="*/ 16 h 37"/>
                <a:gd name="T26" fmla="*/ 23 w 160"/>
                <a:gd name="T27" fmla="*/ 9 h 37"/>
                <a:gd name="T28" fmla="*/ 41 w 160"/>
                <a:gd name="T29" fmla="*/ 3 h 37"/>
                <a:gd name="T30" fmla="*/ 59 w 160"/>
                <a:gd name="T31" fmla="*/ 1 h 37"/>
                <a:gd name="T32" fmla="*/ 78 w 160"/>
                <a:gd name="T33" fmla="*/ 0 h 37"/>
                <a:gd name="T34" fmla="*/ 98 w 160"/>
                <a:gd name="T35" fmla="*/ 2 h 37"/>
                <a:gd name="T36" fmla="*/ 117 w 160"/>
                <a:gd name="T37" fmla="*/ 7 h 37"/>
                <a:gd name="T38" fmla="*/ 135 w 160"/>
                <a:gd name="T39" fmla="*/ 14 h 37"/>
                <a:gd name="T40" fmla="*/ 151 w 160"/>
                <a:gd name="T41" fmla="*/ 23 h 37"/>
                <a:gd name="T42" fmla="*/ 155 w 160"/>
                <a:gd name="T43" fmla="*/ 26 h 37"/>
                <a:gd name="T44" fmla="*/ 157 w 160"/>
                <a:gd name="T45" fmla="*/ 30 h 37"/>
                <a:gd name="T46" fmla="*/ 159 w 160"/>
                <a:gd name="T47" fmla="*/ 34 h 37"/>
                <a:gd name="T48" fmla="*/ 160 w 160"/>
                <a:gd name="T49" fmla="*/ 3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37"/>
                <a:gd name="T77" fmla="*/ 160 w 16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37">
                  <a:moveTo>
                    <a:pt x="160" y="37"/>
                  </a:moveTo>
                  <a:lnTo>
                    <a:pt x="147" y="31"/>
                  </a:lnTo>
                  <a:lnTo>
                    <a:pt x="129" y="26"/>
                  </a:lnTo>
                  <a:lnTo>
                    <a:pt x="108" y="21"/>
                  </a:lnTo>
                  <a:lnTo>
                    <a:pt x="83" y="18"/>
                  </a:lnTo>
                  <a:lnTo>
                    <a:pt x="60" y="16"/>
                  </a:lnTo>
                  <a:lnTo>
                    <a:pt x="37" y="17"/>
                  </a:lnTo>
                  <a:lnTo>
                    <a:pt x="17" y="21"/>
                  </a:lnTo>
                  <a:lnTo>
                    <a:pt x="0" y="29"/>
                  </a:lnTo>
                  <a:lnTo>
                    <a:pt x="0" y="28"/>
                  </a:lnTo>
                  <a:lnTo>
                    <a:pt x="1" y="24"/>
                  </a:lnTo>
                  <a:lnTo>
                    <a:pt x="3" y="20"/>
                  </a:lnTo>
                  <a:lnTo>
                    <a:pt x="5" y="16"/>
                  </a:lnTo>
                  <a:lnTo>
                    <a:pt x="23" y="9"/>
                  </a:lnTo>
                  <a:lnTo>
                    <a:pt x="41" y="3"/>
                  </a:lnTo>
                  <a:lnTo>
                    <a:pt x="59" y="1"/>
                  </a:lnTo>
                  <a:lnTo>
                    <a:pt x="78" y="0"/>
                  </a:lnTo>
                  <a:lnTo>
                    <a:pt x="98" y="2"/>
                  </a:lnTo>
                  <a:lnTo>
                    <a:pt x="117" y="7"/>
                  </a:lnTo>
                  <a:lnTo>
                    <a:pt x="135" y="14"/>
                  </a:lnTo>
                  <a:lnTo>
                    <a:pt x="151" y="23"/>
                  </a:lnTo>
                  <a:lnTo>
                    <a:pt x="155" y="26"/>
                  </a:lnTo>
                  <a:lnTo>
                    <a:pt x="157" y="30"/>
                  </a:lnTo>
                  <a:lnTo>
                    <a:pt x="159" y="34"/>
                  </a:lnTo>
                  <a:lnTo>
                    <a:pt x="160" y="3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2" name="Freeform 30"/>
            <p:cNvSpPr>
              <a:spLocks/>
            </p:cNvSpPr>
            <p:nvPr/>
          </p:nvSpPr>
          <p:spPr bwMode="auto">
            <a:xfrm>
              <a:off x="3934" y="703"/>
              <a:ext cx="14" cy="55"/>
            </a:xfrm>
            <a:custGeom>
              <a:avLst/>
              <a:gdLst>
                <a:gd name="T0" fmla="*/ 12 w 14"/>
                <a:gd name="T1" fmla="*/ 47 h 55"/>
                <a:gd name="T2" fmla="*/ 11 w 14"/>
                <a:gd name="T3" fmla="*/ 50 h 55"/>
                <a:gd name="T4" fmla="*/ 10 w 14"/>
                <a:gd name="T5" fmla="*/ 52 h 55"/>
                <a:gd name="T6" fmla="*/ 8 w 14"/>
                <a:gd name="T7" fmla="*/ 54 h 55"/>
                <a:gd name="T8" fmla="*/ 6 w 14"/>
                <a:gd name="T9" fmla="*/ 55 h 55"/>
                <a:gd name="T10" fmla="*/ 4 w 14"/>
                <a:gd name="T11" fmla="*/ 43 h 55"/>
                <a:gd name="T12" fmla="*/ 2 w 14"/>
                <a:gd name="T13" fmla="*/ 26 h 55"/>
                <a:gd name="T14" fmla="*/ 0 w 14"/>
                <a:gd name="T15" fmla="*/ 10 h 55"/>
                <a:gd name="T16" fmla="*/ 0 w 14"/>
                <a:gd name="T17" fmla="*/ 0 h 55"/>
                <a:gd name="T18" fmla="*/ 11 w 14"/>
                <a:gd name="T19" fmla="*/ 9 h 55"/>
                <a:gd name="T20" fmla="*/ 14 w 14"/>
                <a:gd name="T21" fmla="*/ 21 h 55"/>
                <a:gd name="T22" fmla="*/ 12 w 14"/>
                <a:gd name="T23" fmla="*/ 35 h 55"/>
                <a:gd name="T24" fmla="*/ 12 w 14"/>
                <a:gd name="T25" fmla="*/ 4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5"/>
                <a:gd name="T41" fmla="*/ 14 w 14"/>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5">
                  <a:moveTo>
                    <a:pt x="12" y="47"/>
                  </a:moveTo>
                  <a:lnTo>
                    <a:pt x="11" y="50"/>
                  </a:lnTo>
                  <a:lnTo>
                    <a:pt x="10" y="52"/>
                  </a:lnTo>
                  <a:lnTo>
                    <a:pt x="8" y="54"/>
                  </a:lnTo>
                  <a:lnTo>
                    <a:pt x="6" y="55"/>
                  </a:lnTo>
                  <a:lnTo>
                    <a:pt x="4" y="43"/>
                  </a:lnTo>
                  <a:lnTo>
                    <a:pt x="2" y="26"/>
                  </a:lnTo>
                  <a:lnTo>
                    <a:pt x="0" y="10"/>
                  </a:lnTo>
                  <a:lnTo>
                    <a:pt x="0" y="0"/>
                  </a:lnTo>
                  <a:lnTo>
                    <a:pt x="11" y="9"/>
                  </a:lnTo>
                  <a:lnTo>
                    <a:pt x="14" y="21"/>
                  </a:lnTo>
                  <a:lnTo>
                    <a:pt x="12" y="35"/>
                  </a:lnTo>
                  <a:lnTo>
                    <a:pt x="12" y="4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3" name="Freeform 31"/>
            <p:cNvSpPr>
              <a:spLocks/>
            </p:cNvSpPr>
            <p:nvPr/>
          </p:nvSpPr>
          <p:spPr bwMode="auto">
            <a:xfrm>
              <a:off x="4205" y="731"/>
              <a:ext cx="74" cy="136"/>
            </a:xfrm>
            <a:custGeom>
              <a:avLst/>
              <a:gdLst>
                <a:gd name="T0" fmla="*/ 73 w 74"/>
                <a:gd name="T1" fmla="*/ 84 h 136"/>
                <a:gd name="T2" fmla="*/ 74 w 74"/>
                <a:gd name="T3" fmla="*/ 97 h 136"/>
                <a:gd name="T4" fmla="*/ 74 w 74"/>
                <a:gd name="T5" fmla="*/ 110 h 136"/>
                <a:gd name="T6" fmla="*/ 72 w 74"/>
                <a:gd name="T7" fmla="*/ 123 h 136"/>
                <a:gd name="T8" fmla="*/ 68 w 74"/>
                <a:gd name="T9" fmla="*/ 136 h 136"/>
                <a:gd name="T10" fmla="*/ 65 w 74"/>
                <a:gd name="T11" fmla="*/ 136 h 136"/>
                <a:gd name="T12" fmla="*/ 63 w 74"/>
                <a:gd name="T13" fmla="*/ 134 h 136"/>
                <a:gd name="T14" fmla="*/ 61 w 74"/>
                <a:gd name="T15" fmla="*/ 132 h 136"/>
                <a:gd name="T16" fmla="*/ 60 w 74"/>
                <a:gd name="T17" fmla="*/ 129 h 136"/>
                <a:gd name="T18" fmla="*/ 61 w 74"/>
                <a:gd name="T19" fmla="*/ 113 h 136"/>
                <a:gd name="T20" fmla="*/ 61 w 74"/>
                <a:gd name="T21" fmla="*/ 100 h 136"/>
                <a:gd name="T22" fmla="*/ 59 w 74"/>
                <a:gd name="T23" fmla="*/ 87 h 136"/>
                <a:gd name="T24" fmla="*/ 56 w 74"/>
                <a:gd name="T25" fmla="*/ 74 h 136"/>
                <a:gd name="T26" fmla="*/ 51 w 74"/>
                <a:gd name="T27" fmla="*/ 61 h 136"/>
                <a:gd name="T28" fmla="*/ 44 w 74"/>
                <a:gd name="T29" fmla="*/ 49 h 136"/>
                <a:gd name="T30" fmla="*/ 35 w 74"/>
                <a:gd name="T31" fmla="*/ 35 h 136"/>
                <a:gd name="T32" fmla="*/ 23 w 74"/>
                <a:gd name="T33" fmla="*/ 22 h 136"/>
                <a:gd name="T34" fmla="*/ 16 w 74"/>
                <a:gd name="T35" fmla="*/ 17 h 136"/>
                <a:gd name="T36" fmla="*/ 7 w 74"/>
                <a:gd name="T37" fmla="*/ 13 h 136"/>
                <a:gd name="T38" fmla="*/ 1 w 74"/>
                <a:gd name="T39" fmla="*/ 8 h 136"/>
                <a:gd name="T40" fmla="*/ 0 w 74"/>
                <a:gd name="T41" fmla="*/ 0 h 136"/>
                <a:gd name="T42" fmla="*/ 13 w 74"/>
                <a:gd name="T43" fmla="*/ 4 h 136"/>
                <a:gd name="T44" fmla="*/ 27 w 74"/>
                <a:gd name="T45" fmla="*/ 11 h 136"/>
                <a:gd name="T46" fmla="*/ 38 w 74"/>
                <a:gd name="T47" fmla="*/ 20 h 136"/>
                <a:gd name="T48" fmla="*/ 48 w 74"/>
                <a:gd name="T49" fmla="*/ 31 h 136"/>
                <a:gd name="T50" fmla="*/ 56 w 74"/>
                <a:gd name="T51" fmla="*/ 43 h 136"/>
                <a:gd name="T52" fmla="*/ 64 w 74"/>
                <a:gd name="T53" fmla="*/ 57 h 136"/>
                <a:gd name="T54" fmla="*/ 69 w 74"/>
                <a:gd name="T55" fmla="*/ 71 h 136"/>
                <a:gd name="T56" fmla="*/ 73 w 74"/>
                <a:gd name="T57" fmla="*/ 84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136"/>
                <a:gd name="T89" fmla="*/ 74 w 74"/>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136">
                  <a:moveTo>
                    <a:pt x="73" y="84"/>
                  </a:moveTo>
                  <a:lnTo>
                    <a:pt x="74" y="97"/>
                  </a:lnTo>
                  <a:lnTo>
                    <a:pt x="74" y="110"/>
                  </a:lnTo>
                  <a:lnTo>
                    <a:pt x="72" y="123"/>
                  </a:lnTo>
                  <a:lnTo>
                    <a:pt x="68" y="136"/>
                  </a:lnTo>
                  <a:lnTo>
                    <a:pt x="65" y="136"/>
                  </a:lnTo>
                  <a:lnTo>
                    <a:pt x="63" y="134"/>
                  </a:lnTo>
                  <a:lnTo>
                    <a:pt x="61" y="132"/>
                  </a:lnTo>
                  <a:lnTo>
                    <a:pt x="60" y="129"/>
                  </a:lnTo>
                  <a:lnTo>
                    <a:pt x="61" y="113"/>
                  </a:lnTo>
                  <a:lnTo>
                    <a:pt x="61" y="100"/>
                  </a:lnTo>
                  <a:lnTo>
                    <a:pt x="59" y="87"/>
                  </a:lnTo>
                  <a:lnTo>
                    <a:pt x="56" y="74"/>
                  </a:lnTo>
                  <a:lnTo>
                    <a:pt x="51" y="61"/>
                  </a:lnTo>
                  <a:lnTo>
                    <a:pt x="44" y="49"/>
                  </a:lnTo>
                  <a:lnTo>
                    <a:pt x="35" y="35"/>
                  </a:lnTo>
                  <a:lnTo>
                    <a:pt x="23" y="22"/>
                  </a:lnTo>
                  <a:lnTo>
                    <a:pt x="16" y="17"/>
                  </a:lnTo>
                  <a:lnTo>
                    <a:pt x="7" y="13"/>
                  </a:lnTo>
                  <a:lnTo>
                    <a:pt x="1" y="8"/>
                  </a:lnTo>
                  <a:lnTo>
                    <a:pt x="0" y="0"/>
                  </a:lnTo>
                  <a:lnTo>
                    <a:pt x="13" y="4"/>
                  </a:lnTo>
                  <a:lnTo>
                    <a:pt x="27" y="11"/>
                  </a:lnTo>
                  <a:lnTo>
                    <a:pt x="38" y="20"/>
                  </a:lnTo>
                  <a:lnTo>
                    <a:pt x="48" y="31"/>
                  </a:lnTo>
                  <a:lnTo>
                    <a:pt x="56" y="43"/>
                  </a:lnTo>
                  <a:lnTo>
                    <a:pt x="64" y="57"/>
                  </a:lnTo>
                  <a:lnTo>
                    <a:pt x="69" y="71"/>
                  </a:lnTo>
                  <a:lnTo>
                    <a:pt x="73" y="84"/>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4" name="Freeform 32"/>
            <p:cNvSpPr>
              <a:spLocks/>
            </p:cNvSpPr>
            <p:nvPr/>
          </p:nvSpPr>
          <p:spPr bwMode="auto">
            <a:xfrm>
              <a:off x="3959" y="713"/>
              <a:ext cx="14" cy="57"/>
            </a:xfrm>
            <a:custGeom>
              <a:avLst/>
              <a:gdLst>
                <a:gd name="T0" fmla="*/ 11 w 14"/>
                <a:gd name="T1" fmla="*/ 56 h 57"/>
                <a:gd name="T2" fmla="*/ 9 w 14"/>
                <a:gd name="T3" fmla="*/ 57 h 57"/>
                <a:gd name="T4" fmla="*/ 7 w 14"/>
                <a:gd name="T5" fmla="*/ 57 h 57"/>
                <a:gd name="T6" fmla="*/ 5 w 14"/>
                <a:gd name="T7" fmla="*/ 56 h 57"/>
                <a:gd name="T8" fmla="*/ 3 w 14"/>
                <a:gd name="T9" fmla="*/ 56 h 57"/>
                <a:gd name="T10" fmla="*/ 1 w 14"/>
                <a:gd name="T11" fmla="*/ 41 h 57"/>
                <a:gd name="T12" fmla="*/ 0 w 14"/>
                <a:gd name="T13" fmla="*/ 23 h 57"/>
                <a:gd name="T14" fmla="*/ 0 w 14"/>
                <a:gd name="T15" fmla="*/ 8 h 57"/>
                <a:gd name="T16" fmla="*/ 1 w 14"/>
                <a:gd name="T17" fmla="*/ 0 h 57"/>
                <a:gd name="T18" fmla="*/ 6 w 14"/>
                <a:gd name="T19" fmla="*/ 9 h 57"/>
                <a:gd name="T20" fmla="*/ 12 w 14"/>
                <a:gd name="T21" fmla="*/ 25 h 57"/>
                <a:gd name="T22" fmla="*/ 14 w 14"/>
                <a:gd name="T23" fmla="*/ 43 h 57"/>
                <a:gd name="T24" fmla="*/ 11 w 14"/>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7"/>
                <a:gd name="T41" fmla="*/ 14 w 14"/>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7">
                  <a:moveTo>
                    <a:pt x="11" y="56"/>
                  </a:moveTo>
                  <a:lnTo>
                    <a:pt x="9" y="57"/>
                  </a:lnTo>
                  <a:lnTo>
                    <a:pt x="7" y="57"/>
                  </a:lnTo>
                  <a:lnTo>
                    <a:pt x="5" y="56"/>
                  </a:lnTo>
                  <a:lnTo>
                    <a:pt x="3" y="56"/>
                  </a:lnTo>
                  <a:lnTo>
                    <a:pt x="1" y="41"/>
                  </a:lnTo>
                  <a:lnTo>
                    <a:pt x="0" y="23"/>
                  </a:lnTo>
                  <a:lnTo>
                    <a:pt x="0" y="8"/>
                  </a:lnTo>
                  <a:lnTo>
                    <a:pt x="1" y="0"/>
                  </a:lnTo>
                  <a:lnTo>
                    <a:pt x="6" y="9"/>
                  </a:lnTo>
                  <a:lnTo>
                    <a:pt x="12" y="25"/>
                  </a:lnTo>
                  <a:lnTo>
                    <a:pt x="14" y="43"/>
                  </a:lnTo>
                  <a:lnTo>
                    <a:pt x="11" y="56"/>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5" name="Freeform 33"/>
            <p:cNvSpPr>
              <a:spLocks/>
            </p:cNvSpPr>
            <p:nvPr/>
          </p:nvSpPr>
          <p:spPr bwMode="auto">
            <a:xfrm>
              <a:off x="3610" y="682"/>
              <a:ext cx="28" cy="61"/>
            </a:xfrm>
            <a:custGeom>
              <a:avLst/>
              <a:gdLst>
                <a:gd name="T0" fmla="*/ 28 w 28"/>
                <a:gd name="T1" fmla="*/ 4 h 61"/>
                <a:gd name="T2" fmla="*/ 19 w 28"/>
                <a:gd name="T3" fmla="*/ 23 h 61"/>
                <a:gd name="T4" fmla="*/ 11 w 28"/>
                <a:gd name="T5" fmla="*/ 41 h 61"/>
                <a:gd name="T6" fmla="*/ 5 w 28"/>
                <a:gd name="T7" fmla="*/ 55 h 61"/>
                <a:gd name="T8" fmla="*/ 2 w 28"/>
                <a:gd name="T9" fmla="*/ 61 h 61"/>
                <a:gd name="T10" fmla="*/ 0 w 28"/>
                <a:gd name="T11" fmla="*/ 47 h 61"/>
                <a:gd name="T12" fmla="*/ 2 w 28"/>
                <a:gd name="T13" fmla="*/ 32 h 61"/>
                <a:gd name="T14" fmla="*/ 7 w 28"/>
                <a:gd name="T15" fmla="*/ 17 h 61"/>
                <a:gd name="T16" fmla="*/ 13 w 28"/>
                <a:gd name="T17" fmla="*/ 3 h 61"/>
                <a:gd name="T18" fmla="*/ 17 w 28"/>
                <a:gd name="T19" fmla="*/ 2 h 61"/>
                <a:gd name="T20" fmla="*/ 22 w 28"/>
                <a:gd name="T21" fmla="*/ 0 h 61"/>
                <a:gd name="T22" fmla="*/ 25 w 28"/>
                <a:gd name="T23" fmla="*/ 0 h 61"/>
                <a:gd name="T24" fmla="*/ 28 w 28"/>
                <a:gd name="T25" fmla="*/ 4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1"/>
                <a:gd name="T41" fmla="*/ 28 w 2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1">
                  <a:moveTo>
                    <a:pt x="28" y="4"/>
                  </a:moveTo>
                  <a:lnTo>
                    <a:pt x="19" y="23"/>
                  </a:lnTo>
                  <a:lnTo>
                    <a:pt x="11" y="41"/>
                  </a:lnTo>
                  <a:lnTo>
                    <a:pt x="5" y="55"/>
                  </a:lnTo>
                  <a:lnTo>
                    <a:pt x="2" y="61"/>
                  </a:lnTo>
                  <a:lnTo>
                    <a:pt x="0" y="47"/>
                  </a:lnTo>
                  <a:lnTo>
                    <a:pt x="2" y="32"/>
                  </a:lnTo>
                  <a:lnTo>
                    <a:pt x="7" y="17"/>
                  </a:lnTo>
                  <a:lnTo>
                    <a:pt x="13" y="3"/>
                  </a:lnTo>
                  <a:lnTo>
                    <a:pt x="17" y="2"/>
                  </a:lnTo>
                  <a:lnTo>
                    <a:pt x="22" y="0"/>
                  </a:lnTo>
                  <a:lnTo>
                    <a:pt x="25" y="0"/>
                  </a:lnTo>
                  <a:lnTo>
                    <a:pt x="28" y="4"/>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6" name="Freeform 34"/>
            <p:cNvSpPr>
              <a:spLocks/>
            </p:cNvSpPr>
            <p:nvPr/>
          </p:nvSpPr>
          <p:spPr bwMode="auto">
            <a:xfrm>
              <a:off x="3636" y="682"/>
              <a:ext cx="23" cy="47"/>
            </a:xfrm>
            <a:custGeom>
              <a:avLst/>
              <a:gdLst>
                <a:gd name="T0" fmla="*/ 23 w 23"/>
                <a:gd name="T1" fmla="*/ 0 h 47"/>
                <a:gd name="T2" fmla="*/ 18 w 23"/>
                <a:gd name="T3" fmla="*/ 11 h 47"/>
                <a:gd name="T4" fmla="*/ 12 w 23"/>
                <a:gd name="T5" fmla="*/ 26 h 47"/>
                <a:gd name="T6" fmla="*/ 6 w 23"/>
                <a:gd name="T7" fmla="*/ 39 h 47"/>
                <a:gd name="T8" fmla="*/ 0 w 23"/>
                <a:gd name="T9" fmla="*/ 47 h 47"/>
                <a:gd name="T10" fmla="*/ 1 w 23"/>
                <a:gd name="T11" fmla="*/ 36 h 47"/>
                <a:gd name="T12" fmla="*/ 3 w 23"/>
                <a:gd name="T13" fmla="*/ 23 h 47"/>
                <a:gd name="T14" fmla="*/ 7 w 23"/>
                <a:gd name="T15" fmla="*/ 10 h 47"/>
                <a:gd name="T16" fmla="*/ 12 w 23"/>
                <a:gd name="T17" fmla="*/ 0 h 47"/>
                <a:gd name="T18" fmla="*/ 23 w 23"/>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7"/>
                <a:gd name="T32" fmla="*/ 23 w 23"/>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7">
                  <a:moveTo>
                    <a:pt x="23" y="0"/>
                  </a:moveTo>
                  <a:lnTo>
                    <a:pt x="18" y="11"/>
                  </a:lnTo>
                  <a:lnTo>
                    <a:pt x="12" y="26"/>
                  </a:lnTo>
                  <a:lnTo>
                    <a:pt x="6" y="39"/>
                  </a:lnTo>
                  <a:lnTo>
                    <a:pt x="0" y="47"/>
                  </a:lnTo>
                  <a:lnTo>
                    <a:pt x="1" y="36"/>
                  </a:lnTo>
                  <a:lnTo>
                    <a:pt x="3" y="23"/>
                  </a:lnTo>
                  <a:lnTo>
                    <a:pt x="7" y="10"/>
                  </a:lnTo>
                  <a:lnTo>
                    <a:pt x="12" y="0"/>
                  </a:lnTo>
                  <a:lnTo>
                    <a:pt x="23"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7" name="Freeform 35"/>
            <p:cNvSpPr>
              <a:spLocks/>
            </p:cNvSpPr>
            <p:nvPr/>
          </p:nvSpPr>
          <p:spPr bwMode="auto">
            <a:xfrm>
              <a:off x="3988" y="731"/>
              <a:ext cx="12" cy="58"/>
            </a:xfrm>
            <a:custGeom>
              <a:avLst/>
              <a:gdLst>
                <a:gd name="T0" fmla="*/ 4 w 12"/>
                <a:gd name="T1" fmla="*/ 0 h 58"/>
                <a:gd name="T2" fmla="*/ 8 w 12"/>
                <a:gd name="T3" fmla="*/ 15 h 58"/>
                <a:gd name="T4" fmla="*/ 11 w 12"/>
                <a:gd name="T5" fmla="*/ 29 h 58"/>
                <a:gd name="T6" fmla="*/ 12 w 12"/>
                <a:gd name="T7" fmla="*/ 44 h 58"/>
                <a:gd name="T8" fmla="*/ 5 w 12"/>
                <a:gd name="T9" fmla="*/ 58 h 58"/>
                <a:gd name="T10" fmla="*/ 0 w 12"/>
                <a:gd name="T11" fmla="*/ 58 h 58"/>
                <a:gd name="T12" fmla="*/ 0 w 12"/>
                <a:gd name="T13" fmla="*/ 40 h 58"/>
                <a:gd name="T14" fmla="*/ 1 w 12"/>
                <a:gd name="T15" fmla="*/ 21 h 58"/>
                <a:gd name="T16" fmla="*/ 3 w 12"/>
                <a:gd name="T17" fmla="*/ 6 h 58"/>
                <a:gd name="T18" fmla="*/ 4 w 12"/>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58"/>
                <a:gd name="T32" fmla="*/ 12 w 1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58">
                  <a:moveTo>
                    <a:pt x="4" y="0"/>
                  </a:moveTo>
                  <a:lnTo>
                    <a:pt x="8" y="15"/>
                  </a:lnTo>
                  <a:lnTo>
                    <a:pt x="11" y="29"/>
                  </a:lnTo>
                  <a:lnTo>
                    <a:pt x="12" y="44"/>
                  </a:lnTo>
                  <a:lnTo>
                    <a:pt x="5" y="58"/>
                  </a:lnTo>
                  <a:lnTo>
                    <a:pt x="0" y="58"/>
                  </a:lnTo>
                  <a:lnTo>
                    <a:pt x="0" y="40"/>
                  </a:lnTo>
                  <a:lnTo>
                    <a:pt x="1" y="21"/>
                  </a:lnTo>
                  <a:lnTo>
                    <a:pt x="3" y="6"/>
                  </a:lnTo>
                  <a:lnTo>
                    <a:pt x="4"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8" name="Freeform 36"/>
            <p:cNvSpPr>
              <a:spLocks/>
            </p:cNvSpPr>
            <p:nvPr/>
          </p:nvSpPr>
          <p:spPr bwMode="auto">
            <a:xfrm>
              <a:off x="4047" y="760"/>
              <a:ext cx="226" cy="240"/>
            </a:xfrm>
            <a:custGeom>
              <a:avLst/>
              <a:gdLst>
                <a:gd name="T0" fmla="*/ 145 w 226"/>
                <a:gd name="T1" fmla="*/ 6 h 240"/>
                <a:gd name="T2" fmla="*/ 138 w 226"/>
                <a:gd name="T3" fmla="*/ 20 h 240"/>
                <a:gd name="T4" fmla="*/ 146 w 226"/>
                <a:gd name="T5" fmla="*/ 38 h 240"/>
                <a:gd name="T6" fmla="*/ 149 w 226"/>
                <a:gd name="T7" fmla="*/ 61 h 240"/>
                <a:gd name="T8" fmla="*/ 147 w 226"/>
                <a:gd name="T9" fmla="*/ 87 h 240"/>
                <a:gd name="T10" fmla="*/ 153 w 226"/>
                <a:gd name="T11" fmla="*/ 109 h 240"/>
                <a:gd name="T12" fmla="*/ 165 w 226"/>
                <a:gd name="T13" fmla="*/ 108 h 240"/>
                <a:gd name="T14" fmla="*/ 176 w 226"/>
                <a:gd name="T15" fmla="*/ 89 h 240"/>
                <a:gd name="T16" fmla="*/ 192 w 226"/>
                <a:gd name="T17" fmla="*/ 86 h 240"/>
                <a:gd name="T18" fmla="*/ 202 w 226"/>
                <a:gd name="T19" fmla="*/ 90 h 240"/>
                <a:gd name="T20" fmla="*/ 211 w 226"/>
                <a:gd name="T21" fmla="*/ 97 h 240"/>
                <a:gd name="T22" fmla="*/ 218 w 226"/>
                <a:gd name="T23" fmla="*/ 108 h 240"/>
                <a:gd name="T24" fmla="*/ 226 w 226"/>
                <a:gd name="T25" fmla="*/ 135 h 240"/>
                <a:gd name="T26" fmla="*/ 214 w 226"/>
                <a:gd name="T27" fmla="*/ 179 h 240"/>
                <a:gd name="T28" fmla="*/ 206 w 226"/>
                <a:gd name="T29" fmla="*/ 213 h 240"/>
                <a:gd name="T30" fmla="*/ 203 w 226"/>
                <a:gd name="T31" fmla="*/ 236 h 240"/>
                <a:gd name="T32" fmla="*/ 193 w 226"/>
                <a:gd name="T33" fmla="*/ 226 h 240"/>
                <a:gd name="T34" fmla="*/ 192 w 226"/>
                <a:gd name="T35" fmla="*/ 195 h 240"/>
                <a:gd name="T36" fmla="*/ 204 w 226"/>
                <a:gd name="T37" fmla="*/ 166 h 240"/>
                <a:gd name="T38" fmla="*/ 216 w 226"/>
                <a:gd name="T39" fmla="*/ 136 h 240"/>
                <a:gd name="T40" fmla="*/ 210 w 226"/>
                <a:gd name="T41" fmla="*/ 115 h 240"/>
                <a:gd name="T42" fmla="*/ 197 w 226"/>
                <a:gd name="T43" fmla="*/ 104 h 240"/>
                <a:gd name="T44" fmla="*/ 181 w 226"/>
                <a:gd name="T45" fmla="*/ 112 h 240"/>
                <a:gd name="T46" fmla="*/ 173 w 226"/>
                <a:gd name="T47" fmla="*/ 130 h 240"/>
                <a:gd name="T48" fmla="*/ 167 w 226"/>
                <a:gd name="T49" fmla="*/ 140 h 240"/>
                <a:gd name="T50" fmla="*/ 160 w 226"/>
                <a:gd name="T51" fmla="*/ 139 h 240"/>
                <a:gd name="T52" fmla="*/ 144 w 226"/>
                <a:gd name="T53" fmla="*/ 120 h 240"/>
                <a:gd name="T54" fmla="*/ 134 w 226"/>
                <a:gd name="T55" fmla="*/ 82 h 240"/>
                <a:gd name="T56" fmla="*/ 135 w 226"/>
                <a:gd name="T57" fmla="*/ 54 h 240"/>
                <a:gd name="T58" fmla="*/ 122 w 226"/>
                <a:gd name="T59" fmla="*/ 36 h 240"/>
                <a:gd name="T60" fmla="*/ 106 w 226"/>
                <a:gd name="T61" fmla="*/ 40 h 240"/>
                <a:gd name="T62" fmla="*/ 77 w 226"/>
                <a:gd name="T63" fmla="*/ 53 h 240"/>
                <a:gd name="T64" fmla="*/ 46 w 226"/>
                <a:gd name="T65" fmla="*/ 63 h 240"/>
                <a:gd name="T66" fmla="*/ 16 w 226"/>
                <a:gd name="T67" fmla="*/ 61 h 240"/>
                <a:gd name="T68" fmla="*/ 1 w 226"/>
                <a:gd name="T69" fmla="*/ 47 h 240"/>
                <a:gd name="T70" fmla="*/ 47 w 226"/>
                <a:gd name="T71" fmla="*/ 42 h 240"/>
                <a:gd name="T72" fmla="*/ 95 w 226"/>
                <a:gd name="T73" fmla="*/ 27 h 240"/>
                <a:gd name="T74" fmla="*/ 131 w 226"/>
                <a:gd name="T75" fmla="*/ 8 h 240"/>
                <a:gd name="T76" fmla="*/ 147 w 226"/>
                <a:gd name="T77" fmla="*/ 0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6"/>
                <a:gd name="T118" fmla="*/ 0 h 240"/>
                <a:gd name="T119" fmla="*/ 226 w 226"/>
                <a:gd name="T120" fmla="*/ 240 h 2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6" h="240">
                  <a:moveTo>
                    <a:pt x="147" y="0"/>
                  </a:moveTo>
                  <a:lnTo>
                    <a:pt x="145" y="6"/>
                  </a:lnTo>
                  <a:lnTo>
                    <a:pt x="141" y="13"/>
                  </a:lnTo>
                  <a:lnTo>
                    <a:pt x="138" y="20"/>
                  </a:lnTo>
                  <a:lnTo>
                    <a:pt x="139" y="28"/>
                  </a:lnTo>
                  <a:lnTo>
                    <a:pt x="146" y="38"/>
                  </a:lnTo>
                  <a:lnTo>
                    <a:pt x="149" y="49"/>
                  </a:lnTo>
                  <a:lnTo>
                    <a:pt x="149" y="61"/>
                  </a:lnTo>
                  <a:lnTo>
                    <a:pt x="148" y="74"/>
                  </a:lnTo>
                  <a:lnTo>
                    <a:pt x="147" y="87"/>
                  </a:lnTo>
                  <a:lnTo>
                    <a:pt x="148" y="98"/>
                  </a:lnTo>
                  <a:lnTo>
                    <a:pt x="153" y="109"/>
                  </a:lnTo>
                  <a:lnTo>
                    <a:pt x="162" y="117"/>
                  </a:lnTo>
                  <a:lnTo>
                    <a:pt x="165" y="108"/>
                  </a:lnTo>
                  <a:lnTo>
                    <a:pt x="169" y="97"/>
                  </a:lnTo>
                  <a:lnTo>
                    <a:pt x="176" y="89"/>
                  </a:lnTo>
                  <a:lnTo>
                    <a:pt x="186" y="85"/>
                  </a:lnTo>
                  <a:lnTo>
                    <a:pt x="192" y="86"/>
                  </a:lnTo>
                  <a:lnTo>
                    <a:pt x="198" y="87"/>
                  </a:lnTo>
                  <a:lnTo>
                    <a:pt x="202" y="90"/>
                  </a:lnTo>
                  <a:lnTo>
                    <a:pt x="207" y="93"/>
                  </a:lnTo>
                  <a:lnTo>
                    <a:pt x="211" y="97"/>
                  </a:lnTo>
                  <a:lnTo>
                    <a:pt x="215" y="102"/>
                  </a:lnTo>
                  <a:lnTo>
                    <a:pt x="218" y="108"/>
                  </a:lnTo>
                  <a:lnTo>
                    <a:pt x="221" y="113"/>
                  </a:lnTo>
                  <a:lnTo>
                    <a:pt x="226" y="135"/>
                  </a:lnTo>
                  <a:lnTo>
                    <a:pt x="222" y="157"/>
                  </a:lnTo>
                  <a:lnTo>
                    <a:pt x="214" y="179"/>
                  </a:lnTo>
                  <a:lnTo>
                    <a:pt x="207" y="201"/>
                  </a:lnTo>
                  <a:lnTo>
                    <a:pt x="206" y="213"/>
                  </a:lnTo>
                  <a:lnTo>
                    <a:pt x="205" y="226"/>
                  </a:lnTo>
                  <a:lnTo>
                    <a:pt x="203" y="236"/>
                  </a:lnTo>
                  <a:lnTo>
                    <a:pt x="201" y="240"/>
                  </a:lnTo>
                  <a:lnTo>
                    <a:pt x="193" y="226"/>
                  </a:lnTo>
                  <a:lnTo>
                    <a:pt x="190" y="211"/>
                  </a:lnTo>
                  <a:lnTo>
                    <a:pt x="192" y="195"/>
                  </a:lnTo>
                  <a:lnTo>
                    <a:pt x="197" y="179"/>
                  </a:lnTo>
                  <a:lnTo>
                    <a:pt x="204" y="166"/>
                  </a:lnTo>
                  <a:lnTo>
                    <a:pt x="212" y="151"/>
                  </a:lnTo>
                  <a:lnTo>
                    <a:pt x="216" y="136"/>
                  </a:lnTo>
                  <a:lnTo>
                    <a:pt x="215" y="121"/>
                  </a:lnTo>
                  <a:lnTo>
                    <a:pt x="210" y="115"/>
                  </a:lnTo>
                  <a:lnTo>
                    <a:pt x="204" y="108"/>
                  </a:lnTo>
                  <a:lnTo>
                    <a:pt x="197" y="104"/>
                  </a:lnTo>
                  <a:lnTo>
                    <a:pt x="189" y="104"/>
                  </a:lnTo>
                  <a:lnTo>
                    <a:pt x="181" y="112"/>
                  </a:lnTo>
                  <a:lnTo>
                    <a:pt x="176" y="120"/>
                  </a:lnTo>
                  <a:lnTo>
                    <a:pt x="173" y="130"/>
                  </a:lnTo>
                  <a:lnTo>
                    <a:pt x="173" y="140"/>
                  </a:lnTo>
                  <a:lnTo>
                    <a:pt x="167" y="140"/>
                  </a:lnTo>
                  <a:lnTo>
                    <a:pt x="163" y="140"/>
                  </a:lnTo>
                  <a:lnTo>
                    <a:pt x="160" y="139"/>
                  </a:lnTo>
                  <a:lnTo>
                    <a:pt x="155" y="136"/>
                  </a:lnTo>
                  <a:lnTo>
                    <a:pt x="144" y="120"/>
                  </a:lnTo>
                  <a:lnTo>
                    <a:pt x="137" y="102"/>
                  </a:lnTo>
                  <a:lnTo>
                    <a:pt x="134" y="82"/>
                  </a:lnTo>
                  <a:lnTo>
                    <a:pt x="138" y="62"/>
                  </a:lnTo>
                  <a:lnTo>
                    <a:pt x="135" y="54"/>
                  </a:lnTo>
                  <a:lnTo>
                    <a:pt x="129" y="44"/>
                  </a:lnTo>
                  <a:lnTo>
                    <a:pt x="122" y="36"/>
                  </a:lnTo>
                  <a:lnTo>
                    <a:pt x="119" y="33"/>
                  </a:lnTo>
                  <a:lnTo>
                    <a:pt x="106" y="40"/>
                  </a:lnTo>
                  <a:lnTo>
                    <a:pt x="92" y="47"/>
                  </a:lnTo>
                  <a:lnTo>
                    <a:pt x="77" y="53"/>
                  </a:lnTo>
                  <a:lnTo>
                    <a:pt x="62" y="59"/>
                  </a:lnTo>
                  <a:lnTo>
                    <a:pt x="46" y="63"/>
                  </a:lnTo>
                  <a:lnTo>
                    <a:pt x="31" y="64"/>
                  </a:lnTo>
                  <a:lnTo>
                    <a:pt x="16" y="61"/>
                  </a:lnTo>
                  <a:lnTo>
                    <a:pt x="0" y="54"/>
                  </a:lnTo>
                  <a:lnTo>
                    <a:pt x="1" y="47"/>
                  </a:lnTo>
                  <a:lnTo>
                    <a:pt x="24" y="47"/>
                  </a:lnTo>
                  <a:lnTo>
                    <a:pt x="47" y="42"/>
                  </a:lnTo>
                  <a:lnTo>
                    <a:pt x="71" y="35"/>
                  </a:lnTo>
                  <a:lnTo>
                    <a:pt x="95" y="27"/>
                  </a:lnTo>
                  <a:lnTo>
                    <a:pt x="115" y="17"/>
                  </a:lnTo>
                  <a:lnTo>
                    <a:pt x="131" y="8"/>
                  </a:lnTo>
                  <a:lnTo>
                    <a:pt x="142" y="3"/>
                  </a:lnTo>
                  <a:lnTo>
                    <a:pt x="147"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49" name="Freeform 37"/>
            <p:cNvSpPr>
              <a:spLocks/>
            </p:cNvSpPr>
            <p:nvPr/>
          </p:nvSpPr>
          <p:spPr bwMode="auto">
            <a:xfrm>
              <a:off x="3738" y="802"/>
              <a:ext cx="68" cy="75"/>
            </a:xfrm>
            <a:custGeom>
              <a:avLst/>
              <a:gdLst>
                <a:gd name="T0" fmla="*/ 68 w 68"/>
                <a:gd name="T1" fmla="*/ 63 h 75"/>
                <a:gd name="T2" fmla="*/ 66 w 68"/>
                <a:gd name="T3" fmla="*/ 62 h 75"/>
                <a:gd name="T4" fmla="*/ 62 w 68"/>
                <a:gd name="T5" fmla="*/ 56 h 75"/>
                <a:gd name="T6" fmla="*/ 56 w 68"/>
                <a:gd name="T7" fmla="*/ 50 h 75"/>
                <a:gd name="T8" fmla="*/ 50 w 68"/>
                <a:gd name="T9" fmla="*/ 43 h 75"/>
                <a:gd name="T10" fmla="*/ 43 w 68"/>
                <a:gd name="T11" fmla="*/ 36 h 75"/>
                <a:gd name="T12" fmla="*/ 36 w 68"/>
                <a:gd name="T13" fmla="*/ 30 h 75"/>
                <a:gd name="T14" fmla="*/ 29 w 68"/>
                <a:gd name="T15" fmla="*/ 26 h 75"/>
                <a:gd name="T16" fmla="*/ 23 w 68"/>
                <a:gd name="T17" fmla="*/ 25 h 75"/>
                <a:gd name="T18" fmla="*/ 18 w 68"/>
                <a:gd name="T19" fmla="*/ 33 h 75"/>
                <a:gd name="T20" fmla="*/ 13 w 68"/>
                <a:gd name="T21" fmla="*/ 49 h 75"/>
                <a:gd name="T22" fmla="*/ 9 w 68"/>
                <a:gd name="T23" fmla="*/ 67 h 75"/>
                <a:gd name="T24" fmla="*/ 7 w 68"/>
                <a:gd name="T25" fmla="*/ 75 h 75"/>
                <a:gd name="T26" fmla="*/ 4 w 68"/>
                <a:gd name="T27" fmla="*/ 56 h 75"/>
                <a:gd name="T28" fmla="*/ 0 w 68"/>
                <a:gd name="T29" fmla="*/ 37 h 75"/>
                <a:gd name="T30" fmla="*/ 1 w 68"/>
                <a:gd name="T31" fmla="*/ 18 h 75"/>
                <a:gd name="T32" fmla="*/ 13 w 68"/>
                <a:gd name="T33" fmla="*/ 0 h 75"/>
                <a:gd name="T34" fmla="*/ 23 w 68"/>
                <a:gd name="T35" fmla="*/ 0 h 75"/>
                <a:gd name="T36" fmla="*/ 33 w 68"/>
                <a:gd name="T37" fmla="*/ 4 h 75"/>
                <a:gd name="T38" fmla="*/ 41 w 68"/>
                <a:gd name="T39" fmla="*/ 11 h 75"/>
                <a:gd name="T40" fmla="*/ 49 w 68"/>
                <a:gd name="T41" fmla="*/ 20 h 75"/>
                <a:gd name="T42" fmla="*/ 56 w 68"/>
                <a:gd name="T43" fmla="*/ 30 h 75"/>
                <a:gd name="T44" fmla="*/ 62 w 68"/>
                <a:gd name="T45" fmla="*/ 41 h 75"/>
                <a:gd name="T46" fmla="*/ 66 w 68"/>
                <a:gd name="T47" fmla="*/ 52 h 75"/>
                <a:gd name="T48" fmla="*/ 68 w 68"/>
                <a:gd name="T49" fmla="*/ 63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75"/>
                <a:gd name="T77" fmla="*/ 68 w 68"/>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75">
                  <a:moveTo>
                    <a:pt x="68" y="63"/>
                  </a:moveTo>
                  <a:lnTo>
                    <a:pt x="66" y="62"/>
                  </a:lnTo>
                  <a:lnTo>
                    <a:pt x="62" y="56"/>
                  </a:lnTo>
                  <a:lnTo>
                    <a:pt x="56" y="50"/>
                  </a:lnTo>
                  <a:lnTo>
                    <a:pt x="50" y="43"/>
                  </a:lnTo>
                  <a:lnTo>
                    <a:pt x="43" y="36"/>
                  </a:lnTo>
                  <a:lnTo>
                    <a:pt x="36" y="30"/>
                  </a:lnTo>
                  <a:lnTo>
                    <a:pt x="29" y="26"/>
                  </a:lnTo>
                  <a:lnTo>
                    <a:pt x="23" y="25"/>
                  </a:lnTo>
                  <a:lnTo>
                    <a:pt x="18" y="33"/>
                  </a:lnTo>
                  <a:lnTo>
                    <a:pt x="13" y="49"/>
                  </a:lnTo>
                  <a:lnTo>
                    <a:pt x="9" y="67"/>
                  </a:lnTo>
                  <a:lnTo>
                    <a:pt x="7" y="75"/>
                  </a:lnTo>
                  <a:lnTo>
                    <a:pt x="4" y="56"/>
                  </a:lnTo>
                  <a:lnTo>
                    <a:pt x="0" y="37"/>
                  </a:lnTo>
                  <a:lnTo>
                    <a:pt x="1" y="18"/>
                  </a:lnTo>
                  <a:lnTo>
                    <a:pt x="13" y="0"/>
                  </a:lnTo>
                  <a:lnTo>
                    <a:pt x="23" y="0"/>
                  </a:lnTo>
                  <a:lnTo>
                    <a:pt x="33" y="4"/>
                  </a:lnTo>
                  <a:lnTo>
                    <a:pt x="41" y="11"/>
                  </a:lnTo>
                  <a:lnTo>
                    <a:pt x="49" y="20"/>
                  </a:lnTo>
                  <a:lnTo>
                    <a:pt x="56" y="30"/>
                  </a:lnTo>
                  <a:lnTo>
                    <a:pt x="62" y="41"/>
                  </a:lnTo>
                  <a:lnTo>
                    <a:pt x="66" y="52"/>
                  </a:lnTo>
                  <a:lnTo>
                    <a:pt x="68" y="63"/>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0" name="Freeform 38"/>
            <p:cNvSpPr>
              <a:spLocks/>
            </p:cNvSpPr>
            <p:nvPr/>
          </p:nvSpPr>
          <p:spPr bwMode="auto">
            <a:xfrm>
              <a:off x="3558" y="804"/>
              <a:ext cx="382" cy="467"/>
            </a:xfrm>
            <a:custGeom>
              <a:avLst/>
              <a:gdLst>
                <a:gd name="T0" fmla="*/ 43 w 382"/>
                <a:gd name="T1" fmla="*/ 11 h 467"/>
                <a:gd name="T2" fmla="*/ 47 w 382"/>
                <a:gd name="T3" fmla="*/ 39 h 467"/>
                <a:gd name="T4" fmla="*/ 76 w 382"/>
                <a:gd name="T5" fmla="*/ 49 h 467"/>
                <a:gd name="T6" fmla="*/ 106 w 382"/>
                <a:gd name="T7" fmla="*/ 80 h 467"/>
                <a:gd name="T8" fmla="*/ 122 w 382"/>
                <a:gd name="T9" fmla="*/ 121 h 467"/>
                <a:gd name="T10" fmla="*/ 128 w 382"/>
                <a:gd name="T11" fmla="*/ 152 h 467"/>
                <a:gd name="T12" fmla="*/ 127 w 382"/>
                <a:gd name="T13" fmla="*/ 153 h 467"/>
                <a:gd name="T14" fmla="*/ 113 w 382"/>
                <a:gd name="T15" fmla="*/ 130 h 467"/>
                <a:gd name="T16" fmla="*/ 90 w 382"/>
                <a:gd name="T17" fmla="*/ 99 h 467"/>
                <a:gd name="T18" fmla="*/ 65 w 382"/>
                <a:gd name="T19" fmla="*/ 75 h 467"/>
                <a:gd name="T20" fmla="*/ 54 w 382"/>
                <a:gd name="T21" fmla="*/ 77 h 467"/>
                <a:gd name="T22" fmla="*/ 61 w 382"/>
                <a:gd name="T23" fmla="*/ 117 h 467"/>
                <a:gd name="T24" fmla="*/ 76 w 382"/>
                <a:gd name="T25" fmla="*/ 177 h 467"/>
                <a:gd name="T26" fmla="*/ 98 w 382"/>
                <a:gd name="T27" fmla="*/ 239 h 467"/>
                <a:gd name="T28" fmla="*/ 120 w 382"/>
                <a:gd name="T29" fmla="*/ 277 h 467"/>
                <a:gd name="T30" fmla="*/ 141 w 382"/>
                <a:gd name="T31" fmla="*/ 295 h 467"/>
                <a:gd name="T32" fmla="*/ 166 w 382"/>
                <a:gd name="T33" fmla="*/ 307 h 467"/>
                <a:gd name="T34" fmla="*/ 193 w 382"/>
                <a:gd name="T35" fmla="*/ 312 h 467"/>
                <a:gd name="T36" fmla="*/ 214 w 382"/>
                <a:gd name="T37" fmla="*/ 311 h 467"/>
                <a:gd name="T38" fmla="*/ 225 w 382"/>
                <a:gd name="T39" fmla="*/ 308 h 467"/>
                <a:gd name="T40" fmla="*/ 234 w 382"/>
                <a:gd name="T41" fmla="*/ 305 h 467"/>
                <a:gd name="T42" fmla="*/ 239 w 382"/>
                <a:gd name="T43" fmla="*/ 304 h 467"/>
                <a:gd name="T44" fmla="*/ 235 w 382"/>
                <a:gd name="T45" fmla="*/ 310 h 467"/>
                <a:gd name="T46" fmla="*/ 224 w 382"/>
                <a:gd name="T47" fmla="*/ 318 h 467"/>
                <a:gd name="T48" fmla="*/ 212 w 382"/>
                <a:gd name="T49" fmla="*/ 322 h 467"/>
                <a:gd name="T50" fmla="*/ 199 w 382"/>
                <a:gd name="T51" fmla="*/ 324 h 467"/>
                <a:gd name="T52" fmla="*/ 195 w 382"/>
                <a:gd name="T53" fmla="*/ 332 h 467"/>
                <a:gd name="T54" fmla="*/ 203 w 382"/>
                <a:gd name="T55" fmla="*/ 347 h 467"/>
                <a:gd name="T56" fmla="*/ 382 w 382"/>
                <a:gd name="T57" fmla="*/ 192 h 467"/>
                <a:gd name="T58" fmla="*/ 370 w 382"/>
                <a:gd name="T59" fmla="*/ 214 h 467"/>
                <a:gd name="T60" fmla="*/ 355 w 382"/>
                <a:gd name="T61" fmla="*/ 235 h 467"/>
                <a:gd name="T62" fmla="*/ 332 w 382"/>
                <a:gd name="T63" fmla="*/ 264 h 467"/>
                <a:gd name="T64" fmla="*/ 305 w 382"/>
                <a:gd name="T65" fmla="*/ 291 h 467"/>
                <a:gd name="T66" fmla="*/ 276 w 382"/>
                <a:gd name="T67" fmla="*/ 318 h 467"/>
                <a:gd name="T68" fmla="*/ 247 w 382"/>
                <a:gd name="T69" fmla="*/ 344 h 467"/>
                <a:gd name="T70" fmla="*/ 218 w 382"/>
                <a:gd name="T71" fmla="*/ 371 h 467"/>
                <a:gd name="T72" fmla="*/ 194 w 382"/>
                <a:gd name="T73" fmla="*/ 401 h 467"/>
                <a:gd name="T74" fmla="*/ 175 w 382"/>
                <a:gd name="T75" fmla="*/ 432 h 467"/>
                <a:gd name="T76" fmla="*/ 162 w 382"/>
                <a:gd name="T77" fmla="*/ 467 h 467"/>
                <a:gd name="T78" fmla="*/ 155 w 382"/>
                <a:gd name="T79" fmla="*/ 465 h 467"/>
                <a:gd name="T80" fmla="*/ 150 w 382"/>
                <a:gd name="T81" fmla="*/ 461 h 467"/>
                <a:gd name="T82" fmla="*/ 158 w 382"/>
                <a:gd name="T83" fmla="*/ 438 h 467"/>
                <a:gd name="T84" fmla="*/ 173 w 382"/>
                <a:gd name="T85" fmla="*/ 407 h 467"/>
                <a:gd name="T86" fmla="*/ 189 w 382"/>
                <a:gd name="T87" fmla="*/ 378 h 467"/>
                <a:gd name="T88" fmla="*/ 196 w 382"/>
                <a:gd name="T89" fmla="*/ 365 h 467"/>
                <a:gd name="T90" fmla="*/ 184 w 382"/>
                <a:gd name="T91" fmla="*/ 351 h 467"/>
                <a:gd name="T92" fmla="*/ 174 w 382"/>
                <a:gd name="T93" fmla="*/ 337 h 467"/>
                <a:gd name="T94" fmla="*/ 161 w 382"/>
                <a:gd name="T95" fmla="*/ 324 h 467"/>
                <a:gd name="T96" fmla="*/ 140 w 382"/>
                <a:gd name="T97" fmla="*/ 315 h 467"/>
                <a:gd name="T98" fmla="*/ 111 w 382"/>
                <a:gd name="T99" fmla="*/ 296 h 467"/>
                <a:gd name="T100" fmla="*/ 90 w 382"/>
                <a:gd name="T101" fmla="*/ 274 h 467"/>
                <a:gd name="T102" fmla="*/ 73 w 382"/>
                <a:gd name="T103" fmla="*/ 243 h 467"/>
                <a:gd name="T104" fmla="*/ 56 w 382"/>
                <a:gd name="T105" fmla="*/ 197 h 467"/>
                <a:gd name="T106" fmla="*/ 38 w 382"/>
                <a:gd name="T107" fmla="*/ 134 h 467"/>
                <a:gd name="T108" fmla="*/ 30 w 382"/>
                <a:gd name="T109" fmla="*/ 69 h 467"/>
                <a:gd name="T110" fmla="*/ 17 w 382"/>
                <a:gd name="T111" fmla="*/ 70 h 467"/>
                <a:gd name="T112" fmla="*/ 3 w 382"/>
                <a:gd name="T113" fmla="*/ 72 h 467"/>
                <a:gd name="T114" fmla="*/ 7 w 382"/>
                <a:gd name="T115" fmla="*/ 44 h 467"/>
                <a:gd name="T116" fmla="*/ 21 w 382"/>
                <a:gd name="T117" fmla="*/ 42 h 467"/>
                <a:gd name="T118" fmla="*/ 29 w 382"/>
                <a:gd name="T119" fmla="*/ 33 h 467"/>
                <a:gd name="T120" fmla="*/ 32 w 382"/>
                <a:gd name="T121" fmla="*/ 8 h 467"/>
                <a:gd name="T122" fmla="*/ 43 w 382"/>
                <a:gd name="T123" fmla="*/ 0 h 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2"/>
                <a:gd name="T187" fmla="*/ 0 h 467"/>
                <a:gd name="T188" fmla="*/ 382 w 382"/>
                <a:gd name="T189" fmla="*/ 467 h 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2" h="467">
                  <a:moveTo>
                    <a:pt x="43" y="0"/>
                  </a:moveTo>
                  <a:lnTo>
                    <a:pt x="43" y="11"/>
                  </a:lnTo>
                  <a:lnTo>
                    <a:pt x="44" y="25"/>
                  </a:lnTo>
                  <a:lnTo>
                    <a:pt x="47" y="39"/>
                  </a:lnTo>
                  <a:lnTo>
                    <a:pt x="54" y="45"/>
                  </a:lnTo>
                  <a:lnTo>
                    <a:pt x="76" y="49"/>
                  </a:lnTo>
                  <a:lnTo>
                    <a:pt x="93" y="62"/>
                  </a:lnTo>
                  <a:lnTo>
                    <a:pt x="106" y="80"/>
                  </a:lnTo>
                  <a:lnTo>
                    <a:pt x="116" y="100"/>
                  </a:lnTo>
                  <a:lnTo>
                    <a:pt x="122" y="121"/>
                  </a:lnTo>
                  <a:lnTo>
                    <a:pt x="126" y="140"/>
                  </a:lnTo>
                  <a:lnTo>
                    <a:pt x="128" y="152"/>
                  </a:lnTo>
                  <a:lnTo>
                    <a:pt x="129" y="157"/>
                  </a:lnTo>
                  <a:lnTo>
                    <a:pt x="127" y="153"/>
                  </a:lnTo>
                  <a:lnTo>
                    <a:pt x="121" y="144"/>
                  </a:lnTo>
                  <a:lnTo>
                    <a:pt x="113" y="130"/>
                  </a:lnTo>
                  <a:lnTo>
                    <a:pt x="102" y="114"/>
                  </a:lnTo>
                  <a:lnTo>
                    <a:pt x="90" y="99"/>
                  </a:lnTo>
                  <a:lnTo>
                    <a:pt x="78" y="85"/>
                  </a:lnTo>
                  <a:lnTo>
                    <a:pt x="65" y="75"/>
                  </a:lnTo>
                  <a:lnTo>
                    <a:pt x="54" y="70"/>
                  </a:lnTo>
                  <a:lnTo>
                    <a:pt x="54" y="77"/>
                  </a:lnTo>
                  <a:lnTo>
                    <a:pt x="57" y="93"/>
                  </a:lnTo>
                  <a:lnTo>
                    <a:pt x="61" y="117"/>
                  </a:lnTo>
                  <a:lnTo>
                    <a:pt x="67" y="146"/>
                  </a:lnTo>
                  <a:lnTo>
                    <a:pt x="76" y="177"/>
                  </a:lnTo>
                  <a:lnTo>
                    <a:pt x="86" y="209"/>
                  </a:lnTo>
                  <a:lnTo>
                    <a:pt x="98" y="239"/>
                  </a:lnTo>
                  <a:lnTo>
                    <a:pt x="111" y="265"/>
                  </a:lnTo>
                  <a:lnTo>
                    <a:pt x="120" y="277"/>
                  </a:lnTo>
                  <a:lnTo>
                    <a:pt x="130" y="287"/>
                  </a:lnTo>
                  <a:lnTo>
                    <a:pt x="141" y="295"/>
                  </a:lnTo>
                  <a:lnTo>
                    <a:pt x="153" y="303"/>
                  </a:lnTo>
                  <a:lnTo>
                    <a:pt x="166" y="307"/>
                  </a:lnTo>
                  <a:lnTo>
                    <a:pt x="180" y="311"/>
                  </a:lnTo>
                  <a:lnTo>
                    <a:pt x="193" y="312"/>
                  </a:lnTo>
                  <a:lnTo>
                    <a:pt x="207" y="313"/>
                  </a:lnTo>
                  <a:lnTo>
                    <a:pt x="214" y="311"/>
                  </a:lnTo>
                  <a:lnTo>
                    <a:pt x="220" y="310"/>
                  </a:lnTo>
                  <a:lnTo>
                    <a:pt x="225" y="308"/>
                  </a:lnTo>
                  <a:lnTo>
                    <a:pt x="230" y="306"/>
                  </a:lnTo>
                  <a:lnTo>
                    <a:pt x="234" y="305"/>
                  </a:lnTo>
                  <a:lnTo>
                    <a:pt x="237" y="304"/>
                  </a:lnTo>
                  <a:lnTo>
                    <a:pt x="239" y="304"/>
                  </a:lnTo>
                  <a:lnTo>
                    <a:pt x="241" y="305"/>
                  </a:lnTo>
                  <a:lnTo>
                    <a:pt x="235" y="310"/>
                  </a:lnTo>
                  <a:lnTo>
                    <a:pt x="230" y="315"/>
                  </a:lnTo>
                  <a:lnTo>
                    <a:pt x="224" y="318"/>
                  </a:lnTo>
                  <a:lnTo>
                    <a:pt x="218" y="320"/>
                  </a:lnTo>
                  <a:lnTo>
                    <a:pt x="212" y="322"/>
                  </a:lnTo>
                  <a:lnTo>
                    <a:pt x="206" y="323"/>
                  </a:lnTo>
                  <a:lnTo>
                    <a:pt x="199" y="324"/>
                  </a:lnTo>
                  <a:lnTo>
                    <a:pt x="193" y="324"/>
                  </a:lnTo>
                  <a:lnTo>
                    <a:pt x="195" y="332"/>
                  </a:lnTo>
                  <a:lnTo>
                    <a:pt x="199" y="339"/>
                  </a:lnTo>
                  <a:lnTo>
                    <a:pt x="203" y="347"/>
                  </a:lnTo>
                  <a:lnTo>
                    <a:pt x="207" y="355"/>
                  </a:lnTo>
                  <a:lnTo>
                    <a:pt x="382" y="192"/>
                  </a:lnTo>
                  <a:lnTo>
                    <a:pt x="378" y="204"/>
                  </a:lnTo>
                  <a:lnTo>
                    <a:pt x="370" y="214"/>
                  </a:lnTo>
                  <a:lnTo>
                    <a:pt x="362" y="225"/>
                  </a:lnTo>
                  <a:lnTo>
                    <a:pt x="355" y="235"/>
                  </a:lnTo>
                  <a:lnTo>
                    <a:pt x="344" y="250"/>
                  </a:lnTo>
                  <a:lnTo>
                    <a:pt x="332" y="264"/>
                  </a:lnTo>
                  <a:lnTo>
                    <a:pt x="318" y="278"/>
                  </a:lnTo>
                  <a:lnTo>
                    <a:pt x="305" y="291"/>
                  </a:lnTo>
                  <a:lnTo>
                    <a:pt x="290" y="305"/>
                  </a:lnTo>
                  <a:lnTo>
                    <a:pt x="276" y="318"/>
                  </a:lnTo>
                  <a:lnTo>
                    <a:pt x="261" y="331"/>
                  </a:lnTo>
                  <a:lnTo>
                    <a:pt x="247" y="344"/>
                  </a:lnTo>
                  <a:lnTo>
                    <a:pt x="232" y="357"/>
                  </a:lnTo>
                  <a:lnTo>
                    <a:pt x="218" y="371"/>
                  </a:lnTo>
                  <a:lnTo>
                    <a:pt x="206" y="386"/>
                  </a:lnTo>
                  <a:lnTo>
                    <a:pt x="194" y="401"/>
                  </a:lnTo>
                  <a:lnTo>
                    <a:pt x="184" y="416"/>
                  </a:lnTo>
                  <a:lnTo>
                    <a:pt x="175" y="432"/>
                  </a:lnTo>
                  <a:lnTo>
                    <a:pt x="167" y="448"/>
                  </a:lnTo>
                  <a:lnTo>
                    <a:pt x="162" y="467"/>
                  </a:lnTo>
                  <a:lnTo>
                    <a:pt x="159" y="467"/>
                  </a:lnTo>
                  <a:lnTo>
                    <a:pt x="155" y="465"/>
                  </a:lnTo>
                  <a:lnTo>
                    <a:pt x="152" y="464"/>
                  </a:lnTo>
                  <a:lnTo>
                    <a:pt x="150" y="461"/>
                  </a:lnTo>
                  <a:lnTo>
                    <a:pt x="152" y="451"/>
                  </a:lnTo>
                  <a:lnTo>
                    <a:pt x="158" y="438"/>
                  </a:lnTo>
                  <a:lnTo>
                    <a:pt x="165" y="423"/>
                  </a:lnTo>
                  <a:lnTo>
                    <a:pt x="173" y="407"/>
                  </a:lnTo>
                  <a:lnTo>
                    <a:pt x="181" y="391"/>
                  </a:lnTo>
                  <a:lnTo>
                    <a:pt x="189" y="378"/>
                  </a:lnTo>
                  <a:lnTo>
                    <a:pt x="194" y="368"/>
                  </a:lnTo>
                  <a:lnTo>
                    <a:pt x="196" y="365"/>
                  </a:lnTo>
                  <a:lnTo>
                    <a:pt x="190" y="359"/>
                  </a:lnTo>
                  <a:lnTo>
                    <a:pt x="184" y="351"/>
                  </a:lnTo>
                  <a:lnTo>
                    <a:pt x="179" y="344"/>
                  </a:lnTo>
                  <a:lnTo>
                    <a:pt x="174" y="337"/>
                  </a:lnTo>
                  <a:lnTo>
                    <a:pt x="168" y="330"/>
                  </a:lnTo>
                  <a:lnTo>
                    <a:pt x="161" y="324"/>
                  </a:lnTo>
                  <a:lnTo>
                    <a:pt x="151" y="319"/>
                  </a:lnTo>
                  <a:lnTo>
                    <a:pt x="140" y="315"/>
                  </a:lnTo>
                  <a:lnTo>
                    <a:pt x="124" y="307"/>
                  </a:lnTo>
                  <a:lnTo>
                    <a:pt x="111" y="296"/>
                  </a:lnTo>
                  <a:lnTo>
                    <a:pt x="100" y="286"/>
                  </a:lnTo>
                  <a:lnTo>
                    <a:pt x="90" y="274"/>
                  </a:lnTo>
                  <a:lnTo>
                    <a:pt x="81" y="260"/>
                  </a:lnTo>
                  <a:lnTo>
                    <a:pt x="73" y="243"/>
                  </a:lnTo>
                  <a:lnTo>
                    <a:pt x="64" y="222"/>
                  </a:lnTo>
                  <a:lnTo>
                    <a:pt x="56" y="197"/>
                  </a:lnTo>
                  <a:lnTo>
                    <a:pt x="46" y="165"/>
                  </a:lnTo>
                  <a:lnTo>
                    <a:pt x="38" y="134"/>
                  </a:lnTo>
                  <a:lnTo>
                    <a:pt x="33" y="102"/>
                  </a:lnTo>
                  <a:lnTo>
                    <a:pt x="30" y="69"/>
                  </a:lnTo>
                  <a:lnTo>
                    <a:pt x="22" y="70"/>
                  </a:lnTo>
                  <a:lnTo>
                    <a:pt x="17" y="70"/>
                  </a:lnTo>
                  <a:lnTo>
                    <a:pt x="11" y="71"/>
                  </a:lnTo>
                  <a:lnTo>
                    <a:pt x="3" y="72"/>
                  </a:lnTo>
                  <a:lnTo>
                    <a:pt x="0" y="44"/>
                  </a:lnTo>
                  <a:lnTo>
                    <a:pt x="7" y="44"/>
                  </a:lnTo>
                  <a:lnTo>
                    <a:pt x="14" y="43"/>
                  </a:lnTo>
                  <a:lnTo>
                    <a:pt x="21" y="42"/>
                  </a:lnTo>
                  <a:lnTo>
                    <a:pt x="28" y="42"/>
                  </a:lnTo>
                  <a:lnTo>
                    <a:pt x="29" y="33"/>
                  </a:lnTo>
                  <a:lnTo>
                    <a:pt x="31" y="21"/>
                  </a:lnTo>
                  <a:lnTo>
                    <a:pt x="32" y="8"/>
                  </a:lnTo>
                  <a:lnTo>
                    <a:pt x="34" y="0"/>
                  </a:lnTo>
                  <a:lnTo>
                    <a:pt x="43"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1" name="Freeform 39"/>
            <p:cNvSpPr>
              <a:spLocks/>
            </p:cNvSpPr>
            <p:nvPr/>
          </p:nvSpPr>
          <p:spPr bwMode="auto">
            <a:xfrm>
              <a:off x="4108" y="880"/>
              <a:ext cx="46" cy="48"/>
            </a:xfrm>
            <a:custGeom>
              <a:avLst/>
              <a:gdLst>
                <a:gd name="T0" fmla="*/ 26 w 46"/>
                <a:gd name="T1" fmla="*/ 48 h 48"/>
                <a:gd name="T2" fmla="*/ 10 w 46"/>
                <a:gd name="T3" fmla="*/ 41 h 48"/>
                <a:gd name="T4" fmla="*/ 3 w 46"/>
                <a:gd name="T5" fmla="*/ 25 h 48"/>
                <a:gd name="T6" fmla="*/ 0 w 46"/>
                <a:gd name="T7" fmla="*/ 9 h 48"/>
                <a:gd name="T8" fmla="*/ 0 w 46"/>
                <a:gd name="T9" fmla="*/ 2 h 48"/>
                <a:gd name="T10" fmla="*/ 3 w 46"/>
                <a:gd name="T11" fmla="*/ 5 h 48"/>
                <a:gd name="T12" fmla="*/ 6 w 46"/>
                <a:gd name="T13" fmla="*/ 14 h 48"/>
                <a:gd name="T14" fmla="*/ 12 w 46"/>
                <a:gd name="T15" fmla="*/ 25 h 48"/>
                <a:gd name="T16" fmla="*/ 20 w 46"/>
                <a:gd name="T17" fmla="*/ 34 h 48"/>
                <a:gd name="T18" fmla="*/ 30 w 46"/>
                <a:gd name="T19" fmla="*/ 30 h 48"/>
                <a:gd name="T20" fmla="*/ 36 w 46"/>
                <a:gd name="T21" fmla="*/ 18 h 48"/>
                <a:gd name="T22" fmla="*/ 41 w 46"/>
                <a:gd name="T23" fmla="*/ 6 h 48"/>
                <a:gd name="T24" fmla="*/ 42 w 46"/>
                <a:gd name="T25" fmla="*/ 0 h 48"/>
                <a:gd name="T26" fmla="*/ 46 w 46"/>
                <a:gd name="T27" fmla="*/ 7 h 48"/>
                <a:gd name="T28" fmla="*/ 46 w 46"/>
                <a:gd name="T29" fmla="*/ 23 h 48"/>
                <a:gd name="T30" fmla="*/ 40 w 46"/>
                <a:gd name="T31" fmla="*/ 40 h 48"/>
                <a:gd name="T32" fmla="*/ 26 w 4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8"/>
                <a:gd name="T53" fmla="*/ 46 w 4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8">
                  <a:moveTo>
                    <a:pt x="26" y="48"/>
                  </a:moveTo>
                  <a:lnTo>
                    <a:pt x="10" y="41"/>
                  </a:lnTo>
                  <a:lnTo>
                    <a:pt x="3" y="25"/>
                  </a:lnTo>
                  <a:lnTo>
                    <a:pt x="0" y="9"/>
                  </a:lnTo>
                  <a:lnTo>
                    <a:pt x="0" y="2"/>
                  </a:lnTo>
                  <a:lnTo>
                    <a:pt x="3" y="5"/>
                  </a:lnTo>
                  <a:lnTo>
                    <a:pt x="6" y="14"/>
                  </a:lnTo>
                  <a:lnTo>
                    <a:pt x="12" y="25"/>
                  </a:lnTo>
                  <a:lnTo>
                    <a:pt x="20" y="34"/>
                  </a:lnTo>
                  <a:lnTo>
                    <a:pt x="30" y="30"/>
                  </a:lnTo>
                  <a:lnTo>
                    <a:pt x="36" y="18"/>
                  </a:lnTo>
                  <a:lnTo>
                    <a:pt x="41" y="6"/>
                  </a:lnTo>
                  <a:lnTo>
                    <a:pt x="42" y="0"/>
                  </a:lnTo>
                  <a:lnTo>
                    <a:pt x="46" y="7"/>
                  </a:lnTo>
                  <a:lnTo>
                    <a:pt x="46" y="23"/>
                  </a:lnTo>
                  <a:lnTo>
                    <a:pt x="40" y="40"/>
                  </a:lnTo>
                  <a:lnTo>
                    <a:pt x="26" y="4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2" name="Freeform 40"/>
            <p:cNvSpPr>
              <a:spLocks/>
            </p:cNvSpPr>
            <p:nvPr/>
          </p:nvSpPr>
          <p:spPr bwMode="auto">
            <a:xfrm>
              <a:off x="4265" y="948"/>
              <a:ext cx="72" cy="102"/>
            </a:xfrm>
            <a:custGeom>
              <a:avLst/>
              <a:gdLst>
                <a:gd name="T0" fmla="*/ 40 w 72"/>
                <a:gd name="T1" fmla="*/ 82 h 102"/>
                <a:gd name="T2" fmla="*/ 44 w 72"/>
                <a:gd name="T3" fmla="*/ 70 h 102"/>
                <a:gd name="T4" fmla="*/ 45 w 72"/>
                <a:gd name="T5" fmla="*/ 59 h 102"/>
                <a:gd name="T6" fmla="*/ 44 w 72"/>
                <a:gd name="T7" fmla="*/ 48 h 102"/>
                <a:gd name="T8" fmla="*/ 40 w 72"/>
                <a:gd name="T9" fmla="*/ 38 h 102"/>
                <a:gd name="T10" fmla="*/ 33 w 72"/>
                <a:gd name="T11" fmla="*/ 28 h 102"/>
                <a:gd name="T12" fmla="*/ 25 w 72"/>
                <a:gd name="T13" fmla="*/ 18 h 102"/>
                <a:gd name="T14" fmla="*/ 13 w 72"/>
                <a:gd name="T15" fmla="*/ 9 h 102"/>
                <a:gd name="T16" fmla="*/ 0 w 72"/>
                <a:gd name="T17" fmla="*/ 0 h 102"/>
                <a:gd name="T18" fmla="*/ 22 w 72"/>
                <a:gd name="T19" fmla="*/ 3 h 102"/>
                <a:gd name="T20" fmla="*/ 33 w 72"/>
                <a:gd name="T21" fmla="*/ 11 h 102"/>
                <a:gd name="T22" fmla="*/ 45 w 72"/>
                <a:gd name="T23" fmla="*/ 21 h 102"/>
                <a:gd name="T24" fmla="*/ 55 w 72"/>
                <a:gd name="T25" fmla="*/ 32 h 102"/>
                <a:gd name="T26" fmla="*/ 63 w 72"/>
                <a:gd name="T27" fmla="*/ 43 h 102"/>
                <a:gd name="T28" fmla="*/ 69 w 72"/>
                <a:gd name="T29" fmla="*/ 56 h 102"/>
                <a:gd name="T30" fmla="*/ 72 w 72"/>
                <a:gd name="T31" fmla="*/ 70 h 102"/>
                <a:gd name="T32" fmla="*/ 72 w 72"/>
                <a:gd name="T33" fmla="*/ 86 h 102"/>
                <a:gd name="T34" fmla="*/ 69 w 72"/>
                <a:gd name="T35" fmla="*/ 102 h 102"/>
                <a:gd name="T36" fmla="*/ 40 w 72"/>
                <a:gd name="T37" fmla="*/ 82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102"/>
                <a:gd name="T59" fmla="*/ 72 w 72"/>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102">
                  <a:moveTo>
                    <a:pt x="40" y="82"/>
                  </a:moveTo>
                  <a:lnTo>
                    <a:pt x="44" y="70"/>
                  </a:lnTo>
                  <a:lnTo>
                    <a:pt x="45" y="59"/>
                  </a:lnTo>
                  <a:lnTo>
                    <a:pt x="44" y="48"/>
                  </a:lnTo>
                  <a:lnTo>
                    <a:pt x="40" y="38"/>
                  </a:lnTo>
                  <a:lnTo>
                    <a:pt x="33" y="28"/>
                  </a:lnTo>
                  <a:lnTo>
                    <a:pt x="25" y="18"/>
                  </a:lnTo>
                  <a:lnTo>
                    <a:pt x="13" y="9"/>
                  </a:lnTo>
                  <a:lnTo>
                    <a:pt x="0" y="0"/>
                  </a:lnTo>
                  <a:lnTo>
                    <a:pt x="22" y="3"/>
                  </a:lnTo>
                  <a:lnTo>
                    <a:pt x="33" y="11"/>
                  </a:lnTo>
                  <a:lnTo>
                    <a:pt x="45" y="21"/>
                  </a:lnTo>
                  <a:lnTo>
                    <a:pt x="55" y="32"/>
                  </a:lnTo>
                  <a:lnTo>
                    <a:pt x="63" y="43"/>
                  </a:lnTo>
                  <a:lnTo>
                    <a:pt x="69" y="56"/>
                  </a:lnTo>
                  <a:lnTo>
                    <a:pt x="72" y="70"/>
                  </a:lnTo>
                  <a:lnTo>
                    <a:pt x="72" y="86"/>
                  </a:lnTo>
                  <a:lnTo>
                    <a:pt x="69" y="102"/>
                  </a:lnTo>
                  <a:lnTo>
                    <a:pt x="40" y="82"/>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3" name="Freeform 41"/>
            <p:cNvSpPr>
              <a:spLocks/>
            </p:cNvSpPr>
            <p:nvPr/>
          </p:nvSpPr>
          <p:spPr bwMode="auto">
            <a:xfrm>
              <a:off x="4163" y="981"/>
              <a:ext cx="113" cy="154"/>
            </a:xfrm>
            <a:custGeom>
              <a:avLst/>
              <a:gdLst>
                <a:gd name="T0" fmla="*/ 104 w 113"/>
                <a:gd name="T1" fmla="*/ 36 h 154"/>
                <a:gd name="T2" fmla="*/ 93 w 113"/>
                <a:gd name="T3" fmla="*/ 55 h 154"/>
                <a:gd name="T4" fmla="*/ 81 w 113"/>
                <a:gd name="T5" fmla="*/ 71 h 154"/>
                <a:gd name="T6" fmla="*/ 68 w 113"/>
                <a:gd name="T7" fmla="*/ 84 h 154"/>
                <a:gd name="T8" fmla="*/ 54 w 113"/>
                <a:gd name="T9" fmla="*/ 96 h 154"/>
                <a:gd name="T10" fmla="*/ 41 w 113"/>
                <a:gd name="T11" fmla="*/ 108 h 154"/>
                <a:gd name="T12" fmla="*/ 28 w 113"/>
                <a:gd name="T13" fmla="*/ 122 h 154"/>
                <a:gd name="T14" fmla="*/ 17 w 113"/>
                <a:gd name="T15" fmla="*/ 136 h 154"/>
                <a:gd name="T16" fmla="*/ 7 w 113"/>
                <a:gd name="T17" fmla="*/ 154 h 154"/>
                <a:gd name="T18" fmla="*/ 1 w 113"/>
                <a:gd name="T19" fmla="*/ 153 h 154"/>
                <a:gd name="T20" fmla="*/ 0 w 113"/>
                <a:gd name="T21" fmla="*/ 148 h 154"/>
                <a:gd name="T22" fmla="*/ 1 w 113"/>
                <a:gd name="T23" fmla="*/ 142 h 154"/>
                <a:gd name="T24" fmla="*/ 2 w 113"/>
                <a:gd name="T25" fmla="*/ 135 h 154"/>
                <a:gd name="T26" fmla="*/ 5 w 113"/>
                <a:gd name="T27" fmla="*/ 127 h 154"/>
                <a:gd name="T28" fmla="*/ 10 w 113"/>
                <a:gd name="T29" fmla="*/ 118 h 154"/>
                <a:gd name="T30" fmla="*/ 15 w 113"/>
                <a:gd name="T31" fmla="*/ 110 h 154"/>
                <a:gd name="T32" fmla="*/ 23 w 113"/>
                <a:gd name="T33" fmla="*/ 102 h 154"/>
                <a:gd name="T34" fmla="*/ 32 w 113"/>
                <a:gd name="T35" fmla="*/ 95 h 154"/>
                <a:gd name="T36" fmla="*/ 52 w 113"/>
                <a:gd name="T37" fmla="*/ 79 h 154"/>
                <a:gd name="T38" fmla="*/ 70 w 113"/>
                <a:gd name="T39" fmla="*/ 64 h 154"/>
                <a:gd name="T40" fmla="*/ 82 w 113"/>
                <a:gd name="T41" fmla="*/ 48 h 154"/>
                <a:gd name="T42" fmla="*/ 92 w 113"/>
                <a:gd name="T43" fmla="*/ 33 h 154"/>
                <a:gd name="T44" fmla="*/ 99 w 113"/>
                <a:gd name="T45" fmla="*/ 21 h 154"/>
                <a:gd name="T46" fmla="*/ 103 w 113"/>
                <a:gd name="T47" fmla="*/ 11 h 154"/>
                <a:gd name="T48" fmla="*/ 106 w 113"/>
                <a:gd name="T49" fmla="*/ 4 h 154"/>
                <a:gd name="T50" fmla="*/ 107 w 113"/>
                <a:gd name="T51" fmla="*/ 0 h 154"/>
                <a:gd name="T52" fmla="*/ 113 w 113"/>
                <a:gd name="T53" fmla="*/ 7 h 154"/>
                <a:gd name="T54" fmla="*/ 113 w 113"/>
                <a:gd name="T55" fmla="*/ 15 h 154"/>
                <a:gd name="T56" fmla="*/ 109 w 113"/>
                <a:gd name="T57" fmla="*/ 25 h 154"/>
                <a:gd name="T58" fmla="*/ 104 w 113"/>
                <a:gd name="T59" fmla="*/ 36 h 1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3"/>
                <a:gd name="T91" fmla="*/ 0 h 154"/>
                <a:gd name="T92" fmla="*/ 113 w 113"/>
                <a:gd name="T93" fmla="*/ 154 h 1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3" h="154">
                  <a:moveTo>
                    <a:pt x="104" y="36"/>
                  </a:moveTo>
                  <a:lnTo>
                    <a:pt x="93" y="55"/>
                  </a:lnTo>
                  <a:lnTo>
                    <a:pt x="81" y="71"/>
                  </a:lnTo>
                  <a:lnTo>
                    <a:pt x="68" y="84"/>
                  </a:lnTo>
                  <a:lnTo>
                    <a:pt x="54" y="96"/>
                  </a:lnTo>
                  <a:lnTo>
                    <a:pt x="41" y="108"/>
                  </a:lnTo>
                  <a:lnTo>
                    <a:pt x="28" y="122"/>
                  </a:lnTo>
                  <a:lnTo>
                    <a:pt x="17" y="136"/>
                  </a:lnTo>
                  <a:lnTo>
                    <a:pt x="7" y="154"/>
                  </a:lnTo>
                  <a:lnTo>
                    <a:pt x="1" y="153"/>
                  </a:lnTo>
                  <a:lnTo>
                    <a:pt x="0" y="148"/>
                  </a:lnTo>
                  <a:lnTo>
                    <a:pt x="1" y="142"/>
                  </a:lnTo>
                  <a:lnTo>
                    <a:pt x="2" y="135"/>
                  </a:lnTo>
                  <a:lnTo>
                    <a:pt x="5" y="127"/>
                  </a:lnTo>
                  <a:lnTo>
                    <a:pt x="10" y="118"/>
                  </a:lnTo>
                  <a:lnTo>
                    <a:pt x="15" y="110"/>
                  </a:lnTo>
                  <a:lnTo>
                    <a:pt x="23" y="102"/>
                  </a:lnTo>
                  <a:lnTo>
                    <a:pt x="32" y="95"/>
                  </a:lnTo>
                  <a:lnTo>
                    <a:pt x="52" y="79"/>
                  </a:lnTo>
                  <a:lnTo>
                    <a:pt x="70" y="64"/>
                  </a:lnTo>
                  <a:lnTo>
                    <a:pt x="82" y="48"/>
                  </a:lnTo>
                  <a:lnTo>
                    <a:pt x="92" y="33"/>
                  </a:lnTo>
                  <a:lnTo>
                    <a:pt x="99" y="21"/>
                  </a:lnTo>
                  <a:lnTo>
                    <a:pt x="103" y="11"/>
                  </a:lnTo>
                  <a:lnTo>
                    <a:pt x="106" y="4"/>
                  </a:lnTo>
                  <a:lnTo>
                    <a:pt x="107" y="0"/>
                  </a:lnTo>
                  <a:lnTo>
                    <a:pt x="113" y="7"/>
                  </a:lnTo>
                  <a:lnTo>
                    <a:pt x="113" y="15"/>
                  </a:lnTo>
                  <a:lnTo>
                    <a:pt x="109" y="25"/>
                  </a:lnTo>
                  <a:lnTo>
                    <a:pt x="104" y="36"/>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4" name="Freeform 42"/>
            <p:cNvSpPr>
              <a:spLocks/>
            </p:cNvSpPr>
            <p:nvPr/>
          </p:nvSpPr>
          <p:spPr bwMode="auto">
            <a:xfrm>
              <a:off x="3943" y="998"/>
              <a:ext cx="88" cy="258"/>
            </a:xfrm>
            <a:custGeom>
              <a:avLst/>
              <a:gdLst>
                <a:gd name="T0" fmla="*/ 33 w 88"/>
                <a:gd name="T1" fmla="*/ 0 h 258"/>
                <a:gd name="T2" fmla="*/ 44 w 88"/>
                <a:gd name="T3" fmla="*/ 19 h 258"/>
                <a:gd name="T4" fmla="*/ 53 w 88"/>
                <a:gd name="T5" fmla="*/ 47 h 258"/>
                <a:gd name="T6" fmla="*/ 62 w 88"/>
                <a:gd name="T7" fmla="*/ 80 h 258"/>
                <a:gd name="T8" fmla="*/ 70 w 88"/>
                <a:gd name="T9" fmla="*/ 117 h 258"/>
                <a:gd name="T10" fmla="*/ 76 w 88"/>
                <a:gd name="T11" fmla="*/ 153 h 258"/>
                <a:gd name="T12" fmla="*/ 82 w 88"/>
                <a:gd name="T13" fmla="*/ 187 h 258"/>
                <a:gd name="T14" fmla="*/ 86 w 88"/>
                <a:gd name="T15" fmla="*/ 215 h 258"/>
                <a:gd name="T16" fmla="*/ 88 w 88"/>
                <a:gd name="T17" fmla="*/ 234 h 258"/>
                <a:gd name="T18" fmla="*/ 82 w 88"/>
                <a:gd name="T19" fmla="*/ 242 h 258"/>
                <a:gd name="T20" fmla="*/ 72 w 88"/>
                <a:gd name="T21" fmla="*/ 248 h 258"/>
                <a:gd name="T22" fmla="*/ 59 w 88"/>
                <a:gd name="T23" fmla="*/ 253 h 258"/>
                <a:gd name="T24" fmla="*/ 44 w 88"/>
                <a:gd name="T25" fmla="*/ 257 h 258"/>
                <a:gd name="T26" fmla="*/ 29 w 88"/>
                <a:gd name="T27" fmla="*/ 258 h 258"/>
                <a:gd name="T28" fmla="*/ 15 w 88"/>
                <a:gd name="T29" fmla="*/ 257 h 258"/>
                <a:gd name="T30" fmla="*/ 5 w 88"/>
                <a:gd name="T31" fmla="*/ 254 h 258"/>
                <a:gd name="T32" fmla="*/ 0 w 88"/>
                <a:gd name="T33" fmla="*/ 248 h 258"/>
                <a:gd name="T34" fmla="*/ 2 w 88"/>
                <a:gd name="T35" fmla="*/ 248 h 258"/>
                <a:gd name="T36" fmla="*/ 7 w 88"/>
                <a:gd name="T37" fmla="*/ 247 h 258"/>
                <a:gd name="T38" fmla="*/ 14 w 88"/>
                <a:gd name="T39" fmla="*/ 247 h 258"/>
                <a:gd name="T40" fmla="*/ 25 w 88"/>
                <a:gd name="T41" fmla="*/ 246 h 258"/>
                <a:gd name="T42" fmla="*/ 34 w 88"/>
                <a:gd name="T43" fmla="*/ 245 h 258"/>
                <a:gd name="T44" fmla="*/ 43 w 88"/>
                <a:gd name="T45" fmla="*/ 242 h 258"/>
                <a:gd name="T46" fmla="*/ 51 w 88"/>
                <a:gd name="T47" fmla="*/ 238 h 258"/>
                <a:gd name="T48" fmla="*/ 57 w 88"/>
                <a:gd name="T49" fmla="*/ 232 h 258"/>
                <a:gd name="T50" fmla="*/ 58 w 88"/>
                <a:gd name="T51" fmla="*/ 214 h 258"/>
                <a:gd name="T52" fmla="*/ 57 w 88"/>
                <a:gd name="T53" fmla="*/ 187 h 258"/>
                <a:gd name="T54" fmla="*/ 53 w 88"/>
                <a:gd name="T55" fmla="*/ 154 h 258"/>
                <a:gd name="T56" fmla="*/ 49 w 88"/>
                <a:gd name="T57" fmla="*/ 120 h 258"/>
                <a:gd name="T58" fmla="*/ 43 w 88"/>
                <a:gd name="T59" fmla="*/ 85 h 258"/>
                <a:gd name="T60" fmla="*/ 38 w 88"/>
                <a:gd name="T61" fmla="*/ 57 h 258"/>
                <a:gd name="T62" fmla="*/ 34 w 88"/>
                <a:gd name="T63" fmla="*/ 36 h 258"/>
                <a:gd name="T64" fmla="*/ 31 w 88"/>
                <a:gd name="T65" fmla="*/ 26 h 258"/>
                <a:gd name="T66" fmla="*/ 33 w 8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258"/>
                <a:gd name="T104" fmla="*/ 88 w 8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258">
                  <a:moveTo>
                    <a:pt x="33" y="0"/>
                  </a:moveTo>
                  <a:lnTo>
                    <a:pt x="44" y="19"/>
                  </a:lnTo>
                  <a:lnTo>
                    <a:pt x="53" y="47"/>
                  </a:lnTo>
                  <a:lnTo>
                    <a:pt x="62" y="80"/>
                  </a:lnTo>
                  <a:lnTo>
                    <a:pt x="70" y="117"/>
                  </a:lnTo>
                  <a:lnTo>
                    <a:pt x="76" y="153"/>
                  </a:lnTo>
                  <a:lnTo>
                    <a:pt x="82" y="187"/>
                  </a:lnTo>
                  <a:lnTo>
                    <a:pt x="86" y="215"/>
                  </a:lnTo>
                  <a:lnTo>
                    <a:pt x="88" y="234"/>
                  </a:lnTo>
                  <a:lnTo>
                    <a:pt x="82" y="242"/>
                  </a:lnTo>
                  <a:lnTo>
                    <a:pt x="72" y="248"/>
                  </a:lnTo>
                  <a:lnTo>
                    <a:pt x="59" y="253"/>
                  </a:lnTo>
                  <a:lnTo>
                    <a:pt x="44" y="257"/>
                  </a:lnTo>
                  <a:lnTo>
                    <a:pt x="29" y="258"/>
                  </a:lnTo>
                  <a:lnTo>
                    <a:pt x="15" y="257"/>
                  </a:lnTo>
                  <a:lnTo>
                    <a:pt x="5" y="254"/>
                  </a:lnTo>
                  <a:lnTo>
                    <a:pt x="0" y="248"/>
                  </a:lnTo>
                  <a:lnTo>
                    <a:pt x="2" y="248"/>
                  </a:lnTo>
                  <a:lnTo>
                    <a:pt x="7" y="247"/>
                  </a:lnTo>
                  <a:lnTo>
                    <a:pt x="14" y="247"/>
                  </a:lnTo>
                  <a:lnTo>
                    <a:pt x="25" y="246"/>
                  </a:lnTo>
                  <a:lnTo>
                    <a:pt x="34" y="245"/>
                  </a:lnTo>
                  <a:lnTo>
                    <a:pt x="43" y="242"/>
                  </a:lnTo>
                  <a:lnTo>
                    <a:pt x="51" y="238"/>
                  </a:lnTo>
                  <a:lnTo>
                    <a:pt x="57" y="232"/>
                  </a:lnTo>
                  <a:lnTo>
                    <a:pt x="58" y="214"/>
                  </a:lnTo>
                  <a:lnTo>
                    <a:pt x="57" y="187"/>
                  </a:lnTo>
                  <a:lnTo>
                    <a:pt x="53" y="154"/>
                  </a:lnTo>
                  <a:lnTo>
                    <a:pt x="49" y="120"/>
                  </a:lnTo>
                  <a:lnTo>
                    <a:pt x="43" y="85"/>
                  </a:lnTo>
                  <a:lnTo>
                    <a:pt x="38" y="57"/>
                  </a:lnTo>
                  <a:lnTo>
                    <a:pt x="34" y="36"/>
                  </a:lnTo>
                  <a:lnTo>
                    <a:pt x="31" y="26"/>
                  </a:lnTo>
                  <a:lnTo>
                    <a:pt x="33"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5" name="Freeform 43"/>
            <p:cNvSpPr>
              <a:spLocks/>
            </p:cNvSpPr>
            <p:nvPr/>
          </p:nvSpPr>
          <p:spPr bwMode="auto">
            <a:xfrm>
              <a:off x="3653" y="1013"/>
              <a:ext cx="311" cy="599"/>
            </a:xfrm>
            <a:custGeom>
              <a:avLst/>
              <a:gdLst>
                <a:gd name="T0" fmla="*/ 308 w 311"/>
                <a:gd name="T1" fmla="*/ 55 h 599"/>
                <a:gd name="T2" fmla="*/ 282 w 311"/>
                <a:gd name="T3" fmla="*/ 130 h 599"/>
                <a:gd name="T4" fmla="*/ 244 w 311"/>
                <a:gd name="T5" fmla="*/ 197 h 599"/>
                <a:gd name="T6" fmla="*/ 206 w 311"/>
                <a:gd name="T7" fmla="*/ 244 h 599"/>
                <a:gd name="T8" fmla="*/ 137 w 311"/>
                <a:gd name="T9" fmla="*/ 330 h 599"/>
                <a:gd name="T10" fmla="*/ 108 w 311"/>
                <a:gd name="T11" fmla="*/ 382 h 599"/>
                <a:gd name="T12" fmla="*/ 128 w 311"/>
                <a:gd name="T13" fmla="*/ 426 h 599"/>
                <a:gd name="T14" fmla="*/ 174 w 311"/>
                <a:gd name="T15" fmla="*/ 371 h 599"/>
                <a:gd name="T16" fmla="*/ 233 w 311"/>
                <a:gd name="T17" fmla="*/ 327 h 599"/>
                <a:gd name="T18" fmla="*/ 274 w 311"/>
                <a:gd name="T19" fmla="*/ 284 h 599"/>
                <a:gd name="T20" fmla="*/ 270 w 311"/>
                <a:gd name="T21" fmla="*/ 247 h 599"/>
                <a:gd name="T22" fmla="*/ 260 w 311"/>
                <a:gd name="T23" fmla="*/ 212 h 599"/>
                <a:gd name="T24" fmla="*/ 270 w 311"/>
                <a:gd name="T25" fmla="*/ 214 h 599"/>
                <a:gd name="T26" fmla="*/ 288 w 311"/>
                <a:gd name="T27" fmla="*/ 263 h 599"/>
                <a:gd name="T28" fmla="*/ 287 w 311"/>
                <a:gd name="T29" fmla="*/ 308 h 599"/>
                <a:gd name="T30" fmla="*/ 230 w 311"/>
                <a:gd name="T31" fmla="*/ 354 h 599"/>
                <a:gd name="T32" fmla="*/ 162 w 311"/>
                <a:gd name="T33" fmla="*/ 412 h 599"/>
                <a:gd name="T34" fmla="*/ 140 w 311"/>
                <a:gd name="T35" fmla="*/ 469 h 599"/>
                <a:gd name="T36" fmla="*/ 155 w 311"/>
                <a:gd name="T37" fmla="*/ 523 h 599"/>
                <a:gd name="T38" fmla="*/ 161 w 311"/>
                <a:gd name="T39" fmla="*/ 578 h 599"/>
                <a:gd name="T40" fmla="*/ 157 w 311"/>
                <a:gd name="T41" fmla="*/ 599 h 599"/>
                <a:gd name="T42" fmla="*/ 147 w 311"/>
                <a:gd name="T43" fmla="*/ 564 h 599"/>
                <a:gd name="T44" fmla="*/ 119 w 311"/>
                <a:gd name="T45" fmla="*/ 470 h 599"/>
                <a:gd name="T46" fmla="*/ 78 w 311"/>
                <a:gd name="T47" fmla="*/ 382 h 599"/>
                <a:gd name="T48" fmla="*/ 42 w 311"/>
                <a:gd name="T49" fmla="*/ 316 h 599"/>
                <a:gd name="T50" fmla="*/ 20 w 311"/>
                <a:gd name="T51" fmla="*/ 259 h 599"/>
                <a:gd name="T52" fmla="*/ 4 w 311"/>
                <a:gd name="T53" fmla="*/ 199 h 599"/>
                <a:gd name="T54" fmla="*/ 0 w 311"/>
                <a:gd name="T55" fmla="*/ 116 h 599"/>
                <a:gd name="T56" fmla="*/ 22 w 311"/>
                <a:gd name="T57" fmla="*/ 198 h 599"/>
                <a:gd name="T58" fmla="*/ 53 w 311"/>
                <a:gd name="T59" fmla="*/ 278 h 599"/>
                <a:gd name="T60" fmla="*/ 69 w 311"/>
                <a:gd name="T61" fmla="*/ 299 h 599"/>
                <a:gd name="T62" fmla="*/ 95 w 311"/>
                <a:gd name="T63" fmla="*/ 257 h 599"/>
                <a:gd name="T64" fmla="*/ 134 w 311"/>
                <a:gd name="T65" fmla="*/ 200 h 599"/>
                <a:gd name="T66" fmla="*/ 165 w 311"/>
                <a:gd name="T67" fmla="*/ 180 h 599"/>
                <a:gd name="T68" fmla="*/ 176 w 311"/>
                <a:gd name="T69" fmla="*/ 190 h 599"/>
                <a:gd name="T70" fmla="*/ 172 w 311"/>
                <a:gd name="T71" fmla="*/ 208 h 599"/>
                <a:gd name="T72" fmla="*/ 166 w 311"/>
                <a:gd name="T73" fmla="*/ 205 h 599"/>
                <a:gd name="T74" fmla="*/ 148 w 311"/>
                <a:gd name="T75" fmla="*/ 204 h 599"/>
                <a:gd name="T76" fmla="*/ 106 w 311"/>
                <a:gd name="T77" fmla="*/ 257 h 599"/>
                <a:gd name="T78" fmla="*/ 81 w 311"/>
                <a:gd name="T79" fmla="*/ 303 h 599"/>
                <a:gd name="T80" fmla="*/ 82 w 311"/>
                <a:gd name="T81" fmla="*/ 327 h 599"/>
                <a:gd name="T82" fmla="*/ 158 w 311"/>
                <a:gd name="T83" fmla="*/ 266 h 599"/>
                <a:gd name="T84" fmla="*/ 256 w 311"/>
                <a:gd name="T85" fmla="*/ 137 h 599"/>
                <a:gd name="T86" fmla="*/ 302 w 311"/>
                <a:gd name="T87" fmla="*/ 28 h 5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1"/>
                <a:gd name="T133" fmla="*/ 0 h 599"/>
                <a:gd name="T134" fmla="*/ 311 w 311"/>
                <a:gd name="T135" fmla="*/ 599 h 5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1" h="599">
                  <a:moveTo>
                    <a:pt x="310" y="0"/>
                  </a:moveTo>
                  <a:lnTo>
                    <a:pt x="311" y="29"/>
                  </a:lnTo>
                  <a:lnTo>
                    <a:pt x="308" y="55"/>
                  </a:lnTo>
                  <a:lnTo>
                    <a:pt x="302" y="81"/>
                  </a:lnTo>
                  <a:lnTo>
                    <a:pt x="293" y="106"/>
                  </a:lnTo>
                  <a:lnTo>
                    <a:pt x="282" y="130"/>
                  </a:lnTo>
                  <a:lnTo>
                    <a:pt x="270" y="152"/>
                  </a:lnTo>
                  <a:lnTo>
                    <a:pt x="257" y="175"/>
                  </a:lnTo>
                  <a:lnTo>
                    <a:pt x="244" y="197"/>
                  </a:lnTo>
                  <a:lnTo>
                    <a:pt x="239" y="203"/>
                  </a:lnTo>
                  <a:lnTo>
                    <a:pt x="225" y="220"/>
                  </a:lnTo>
                  <a:lnTo>
                    <a:pt x="206" y="244"/>
                  </a:lnTo>
                  <a:lnTo>
                    <a:pt x="184" y="273"/>
                  </a:lnTo>
                  <a:lnTo>
                    <a:pt x="160" y="302"/>
                  </a:lnTo>
                  <a:lnTo>
                    <a:pt x="137" y="330"/>
                  </a:lnTo>
                  <a:lnTo>
                    <a:pt x="119" y="352"/>
                  </a:lnTo>
                  <a:lnTo>
                    <a:pt x="107" y="366"/>
                  </a:lnTo>
                  <a:lnTo>
                    <a:pt x="108" y="382"/>
                  </a:lnTo>
                  <a:lnTo>
                    <a:pt x="113" y="397"/>
                  </a:lnTo>
                  <a:lnTo>
                    <a:pt x="121" y="412"/>
                  </a:lnTo>
                  <a:lnTo>
                    <a:pt x="128" y="426"/>
                  </a:lnTo>
                  <a:lnTo>
                    <a:pt x="141" y="405"/>
                  </a:lnTo>
                  <a:lnTo>
                    <a:pt x="157" y="387"/>
                  </a:lnTo>
                  <a:lnTo>
                    <a:pt x="174" y="371"/>
                  </a:lnTo>
                  <a:lnTo>
                    <a:pt x="193" y="356"/>
                  </a:lnTo>
                  <a:lnTo>
                    <a:pt x="213" y="342"/>
                  </a:lnTo>
                  <a:lnTo>
                    <a:pt x="233" y="327"/>
                  </a:lnTo>
                  <a:lnTo>
                    <a:pt x="252" y="312"/>
                  </a:lnTo>
                  <a:lnTo>
                    <a:pt x="269" y="296"/>
                  </a:lnTo>
                  <a:lnTo>
                    <a:pt x="274" y="284"/>
                  </a:lnTo>
                  <a:lnTo>
                    <a:pt x="276" y="271"/>
                  </a:lnTo>
                  <a:lnTo>
                    <a:pt x="274" y="260"/>
                  </a:lnTo>
                  <a:lnTo>
                    <a:pt x="270" y="247"/>
                  </a:lnTo>
                  <a:lnTo>
                    <a:pt x="266" y="236"/>
                  </a:lnTo>
                  <a:lnTo>
                    <a:pt x="262" y="224"/>
                  </a:lnTo>
                  <a:lnTo>
                    <a:pt x="260" y="212"/>
                  </a:lnTo>
                  <a:lnTo>
                    <a:pt x="260" y="200"/>
                  </a:lnTo>
                  <a:lnTo>
                    <a:pt x="264" y="205"/>
                  </a:lnTo>
                  <a:lnTo>
                    <a:pt x="270" y="214"/>
                  </a:lnTo>
                  <a:lnTo>
                    <a:pt x="276" y="228"/>
                  </a:lnTo>
                  <a:lnTo>
                    <a:pt x="283" y="244"/>
                  </a:lnTo>
                  <a:lnTo>
                    <a:pt x="288" y="263"/>
                  </a:lnTo>
                  <a:lnTo>
                    <a:pt x="291" y="280"/>
                  </a:lnTo>
                  <a:lnTo>
                    <a:pt x="291" y="296"/>
                  </a:lnTo>
                  <a:lnTo>
                    <a:pt x="287" y="308"/>
                  </a:lnTo>
                  <a:lnTo>
                    <a:pt x="273" y="321"/>
                  </a:lnTo>
                  <a:lnTo>
                    <a:pt x="253" y="337"/>
                  </a:lnTo>
                  <a:lnTo>
                    <a:pt x="230" y="354"/>
                  </a:lnTo>
                  <a:lnTo>
                    <a:pt x="205" y="372"/>
                  </a:lnTo>
                  <a:lnTo>
                    <a:pt x="182" y="391"/>
                  </a:lnTo>
                  <a:lnTo>
                    <a:pt x="162" y="412"/>
                  </a:lnTo>
                  <a:lnTo>
                    <a:pt x="146" y="432"/>
                  </a:lnTo>
                  <a:lnTo>
                    <a:pt x="136" y="452"/>
                  </a:lnTo>
                  <a:lnTo>
                    <a:pt x="140" y="469"/>
                  </a:lnTo>
                  <a:lnTo>
                    <a:pt x="146" y="487"/>
                  </a:lnTo>
                  <a:lnTo>
                    <a:pt x="151" y="505"/>
                  </a:lnTo>
                  <a:lnTo>
                    <a:pt x="155" y="523"/>
                  </a:lnTo>
                  <a:lnTo>
                    <a:pt x="158" y="540"/>
                  </a:lnTo>
                  <a:lnTo>
                    <a:pt x="161" y="559"/>
                  </a:lnTo>
                  <a:lnTo>
                    <a:pt x="161" y="578"/>
                  </a:lnTo>
                  <a:lnTo>
                    <a:pt x="160" y="597"/>
                  </a:lnTo>
                  <a:lnTo>
                    <a:pt x="158" y="599"/>
                  </a:lnTo>
                  <a:lnTo>
                    <a:pt x="157" y="599"/>
                  </a:lnTo>
                  <a:lnTo>
                    <a:pt x="155" y="597"/>
                  </a:lnTo>
                  <a:lnTo>
                    <a:pt x="153" y="596"/>
                  </a:lnTo>
                  <a:lnTo>
                    <a:pt x="147" y="564"/>
                  </a:lnTo>
                  <a:lnTo>
                    <a:pt x="139" y="532"/>
                  </a:lnTo>
                  <a:lnTo>
                    <a:pt x="130" y="502"/>
                  </a:lnTo>
                  <a:lnTo>
                    <a:pt x="119" y="470"/>
                  </a:lnTo>
                  <a:lnTo>
                    <a:pt x="107" y="441"/>
                  </a:lnTo>
                  <a:lnTo>
                    <a:pt x="94" y="411"/>
                  </a:lnTo>
                  <a:lnTo>
                    <a:pt x="78" y="382"/>
                  </a:lnTo>
                  <a:lnTo>
                    <a:pt x="60" y="354"/>
                  </a:lnTo>
                  <a:lnTo>
                    <a:pt x="51" y="336"/>
                  </a:lnTo>
                  <a:lnTo>
                    <a:pt x="42" y="316"/>
                  </a:lnTo>
                  <a:lnTo>
                    <a:pt x="34" y="297"/>
                  </a:lnTo>
                  <a:lnTo>
                    <a:pt x="26" y="278"/>
                  </a:lnTo>
                  <a:lnTo>
                    <a:pt x="20" y="259"/>
                  </a:lnTo>
                  <a:lnTo>
                    <a:pt x="13" y="239"/>
                  </a:lnTo>
                  <a:lnTo>
                    <a:pt x="8" y="219"/>
                  </a:lnTo>
                  <a:lnTo>
                    <a:pt x="4" y="199"/>
                  </a:lnTo>
                  <a:lnTo>
                    <a:pt x="3" y="184"/>
                  </a:lnTo>
                  <a:lnTo>
                    <a:pt x="1" y="150"/>
                  </a:lnTo>
                  <a:lnTo>
                    <a:pt x="0" y="116"/>
                  </a:lnTo>
                  <a:lnTo>
                    <a:pt x="2" y="98"/>
                  </a:lnTo>
                  <a:lnTo>
                    <a:pt x="11" y="153"/>
                  </a:lnTo>
                  <a:lnTo>
                    <a:pt x="22" y="198"/>
                  </a:lnTo>
                  <a:lnTo>
                    <a:pt x="33" y="233"/>
                  </a:lnTo>
                  <a:lnTo>
                    <a:pt x="43" y="260"/>
                  </a:lnTo>
                  <a:lnTo>
                    <a:pt x="53" y="278"/>
                  </a:lnTo>
                  <a:lnTo>
                    <a:pt x="62" y="291"/>
                  </a:lnTo>
                  <a:lnTo>
                    <a:pt x="67" y="297"/>
                  </a:lnTo>
                  <a:lnTo>
                    <a:pt x="69" y="299"/>
                  </a:lnTo>
                  <a:lnTo>
                    <a:pt x="75" y="290"/>
                  </a:lnTo>
                  <a:lnTo>
                    <a:pt x="84" y="275"/>
                  </a:lnTo>
                  <a:lnTo>
                    <a:pt x="95" y="257"/>
                  </a:lnTo>
                  <a:lnTo>
                    <a:pt x="108" y="237"/>
                  </a:lnTo>
                  <a:lnTo>
                    <a:pt x="121" y="217"/>
                  </a:lnTo>
                  <a:lnTo>
                    <a:pt x="134" y="200"/>
                  </a:lnTo>
                  <a:lnTo>
                    <a:pt x="148" y="187"/>
                  </a:lnTo>
                  <a:lnTo>
                    <a:pt x="159" y="179"/>
                  </a:lnTo>
                  <a:lnTo>
                    <a:pt x="165" y="180"/>
                  </a:lnTo>
                  <a:lnTo>
                    <a:pt x="170" y="181"/>
                  </a:lnTo>
                  <a:lnTo>
                    <a:pt x="174" y="184"/>
                  </a:lnTo>
                  <a:lnTo>
                    <a:pt x="176" y="190"/>
                  </a:lnTo>
                  <a:lnTo>
                    <a:pt x="177" y="197"/>
                  </a:lnTo>
                  <a:lnTo>
                    <a:pt x="175" y="203"/>
                  </a:lnTo>
                  <a:lnTo>
                    <a:pt x="172" y="208"/>
                  </a:lnTo>
                  <a:lnTo>
                    <a:pt x="168" y="212"/>
                  </a:lnTo>
                  <a:lnTo>
                    <a:pt x="166" y="210"/>
                  </a:lnTo>
                  <a:lnTo>
                    <a:pt x="166" y="205"/>
                  </a:lnTo>
                  <a:lnTo>
                    <a:pt x="165" y="199"/>
                  </a:lnTo>
                  <a:lnTo>
                    <a:pt x="163" y="194"/>
                  </a:lnTo>
                  <a:lnTo>
                    <a:pt x="148" y="204"/>
                  </a:lnTo>
                  <a:lnTo>
                    <a:pt x="133" y="219"/>
                  </a:lnTo>
                  <a:lnTo>
                    <a:pt x="119" y="237"/>
                  </a:lnTo>
                  <a:lnTo>
                    <a:pt x="106" y="257"/>
                  </a:lnTo>
                  <a:lnTo>
                    <a:pt x="95" y="276"/>
                  </a:lnTo>
                  <a:lnTo>
                    <a:pt x="87" y="291"/>
                  </a:lnTo>
                  <a:lnTo>
                    <a:pt x="81" y="303"/>
                  </a:lnTo>
                  <a:lnTo>
                    <a:pt x="79" y="309"/>
                  </a:lnTo>
                  <a:lnTo>
                    <a:pt x="80" y="318"/>
                  </a:lnTo>
                  <a:lnTo>
                    <a:pt x="82" y="327"/>
                  </a:lnTo>
                  <a:lnTo>
                    <a:pt x="86" y="338"/>
                  </a:lnTo>
                  <a:lnTo>
                    <a:pt x="91" y="345"/>
                  </a:lnTo>
                  <a:lnTo>
                    <a:pt x="158" y="266"/>
                  </a:lnTo>
                  <a:lnTo>
                    <a:pt x="197" y="225"/>
                  </a:lnTo>
                  <a:lnTo>
                    <a:pt x="230" y="181"/>
                  </a:lnTo>
                  <a:lnTo>
                    <a:pt x="256" y="137"/>
                  </a:lnTo>
                  <a:lnTo>
                    <a:pt x="277" y="95"/>
                  </a:lnTo>
                  <a:lnTo>
                    <a:pt x="292" y="57"/>
                  </a:lnTo>
                  <a:lnTo>
                    <a:pt x="302" y="28"/>
                  </a:lnTo>
                  <a:lnTo>
                    <a:pt x="308" y="8"/>
                  </a:lnTo>
                  <a:lnTo>
                    <a:pt x="310"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6" name="Freeform 44"/>
            <p:cNvSpPr>
              <a:spLocks/>
            </p:cNvSpPr>
            <p:nvPr/>
          </p:nvSpPr>
          <p:spPr bwMode="auto">
            <a:xfrm>
              <a:off x="4348" y="1045"/>
              <a:ext cx="295" cy="554"/>
            </a:xfrm>
            <a:custGeom>
              <a:avLst/>
              <a:gdLst>
                <a:gd name="T0" fmla="*/ 127 w 295"/>
                <a:gd name="T1" fmla="*/ 95 h 554"/>
                <a:gd name="T2" fmla="*/ 141 w 295"/>
                <a:gd name="T3" fmla="*/ 118 h 554"/>
                <a:gd name="T4" fmla="*/ 151 w 295"/>
                <a:gd name="T5" fmla="*/ 141 h 554"/>
                <a:gd name="T6" fmla="*/ 155 w 295"/>
                <a:gd name="T7" fmla="*/ 165 h 554"/>
                <a:gd name="T8" fmla="*/ 168 w 295"/>
                <a:gd name="T9" fmla="*/ 202 h 554"/>
                <a:gd name="T10" fmla="*/ 196 w 295"/>
                <a:gd name="T11" fmla="*/ 251 h 554"/>
                <a:gd name="T12" fmla="*/ 227 w 295"/>
                <a:gd name="T13" fmla="*/ 301 h 554"/>
                <a:gd name="T14" fmla="*/ 255 w 295"/>
                <a:gd name="T15" fmla="*/ 349 h 554"/>
                <a:gd name="T16" fmla="*/ 274 w 295"/>
                <a:gd name="T17" fmla="*/ 391 h 554"/>
                <a:gd name="T18" fmla="*/ 286 w 295"/>
                <a:gd name="T19" fmla="*/ 424 h 554"/>
                <a:gd name="T20" fmla="*/ 295 w 295"/>
                <a:gd name="T21" fmla="*/ 459 h 554"/>
                <a:gd name="T22" fmla="*/ 293 w 295"/>
                <a:gd name="T23" fmla="*/ 493 h 554"/>
                <a:gd name="T24" fmla="*/ 289 w 295"/>
                <a:gd name="T25" fmla="*/ 520 h 554"/>
                <a:gd name="T26" fmla="*/ 294 w 295"/>
                <a:gd name="T27" fmla="*/ 542 h 554"/>
                <a:gd name="T28" fmla="*/ 287 w 295"/>
                <a:gd name="T29" fmla="*/ 553 h 554"/>
                <a:gd name="T30" fmla="*/ 269 w 295"/>
                <a:gd name="T31" fmla="*/ 512 h 554"/>
                <a:gd name="T32" fmla="*/ 272 w 295"/>
                <a:gd name="T33" fmla="*/ 468 h 554"/>
                <a:gd name="T34" fmla="*/ 258 w 295"/>
                <a:gd name="T35" fmla="*/ 404 h 554"/>
                <a:gd name="T36" fmla="*/ 228 w 295"/>
                <a:gd name="T37" fmla="*/ 341 h 554"/>
                <a:gd name="T38" fmla="*/ 191 w 295"/>
                <a:gd name="T39" fmla="*/ 283 h 554"/>
                <a:gd name="T40" fmla="*/ 159 w 295"/>
                <a:gd name="T41" fmla="*/ 231 h 554"/>
                <a:gd name="T42" fmla="*/ 161 w 295"/>
                <a:gd name="T43" fmla="*/ 253 h 554"/>
                <a:gd name="T44" fmla="*/ 166 w 295"/>
                <a:gd name="T45" fmla="*/ 276 h 554"/>
                <a:gd name="T46" fmla="*/ 152 w 295"/>
                <a:gd name="T47" fmla="*/ 267 h 554"/>
                <a:gd name="T48" fmla="*/ 144 w 295"/>
                <a:gd name="T49" fmla="*/ 252 h 554"/>
                <a:gd name="T50" fmla="*/ 136 w 295"/>
                <a:gd name="T51" fmla="*/ 201 h 554"/>
                <a:gd name="T52" fmla="*/ 125 w 295"/>
                <a:gd name="T53" fmla="*/ 147 h 554"/>
                <a:gd name="T54" fmla="*/ 101 w 295"/>
                <a:gd name="T55" fmla="*/ 96 h 554"/>
                <a:gd name="T56" fmla="*/ 59 w 295"/>
                <a:gd name="T57" fmla="*/ 54 h 554"/>
                <a:gd name="T58" fmla="*/ 41 w 295"/>
                <a:gd name="T59" fmla="*/ 39 h 554"/>
                <a:gd name="T60" fmla="*/ 21 w 295"/>
                <a:gd name="T61" fmla="*/ 22 h 554"/>
                <a:gd name="T62" fmla="*/ 6 w 295"/>
                <a:gd name="T63" fmla="*/ 7 h 554"/>
                <a:gd name="T64" fmla="*/ 0 w 295"/>
                <a:gd name="T65" fmla="*/ 0 h 554"/>
                <a:gd name="T66" fmla="*/ 33 w 295"/>
                <a:gd name="T67" fmla="*/ 15 h 554"/>
                <a:gd name="T68" fmla="*/ 64 w 295"/>
                <a:gd name="T69" fmla="*/ 34 h 554"/>
                <a:gd name="T70" fmla="*/ 92 w 295"/>
                <a:gd name="T71" fmla="*/ 57 h 554"/>
                <a:gd name="T72" fmla="*/ 117 w 295"/>
                <a:gd name="T73" fmla="*/ 84 h 5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5"/>
                <a:gd name="T112" fmla="*/ 0 h 554"/>
                <a:gd name="T113" fmla="*/ 295 w 295"/>
                <a:gd name="T114" fmla="*/ 554 h 5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5" h="554">
                  <a:moveTo>
                    <a:pt x="117" y="84"/>
                  </a:moveTo>
                  <a:lnTo>
                    <a:pt x="127" y="95"/>
                  </a:lnTo>
                  <a:lnTo>
                    <a:pt x="135" y="107"/>
                  </a:lnTo>
                  <a:lnTo>
                    <a:pt x="141" y="118"/>
                  </a:lnTo>
                  <a:lnTo>
                    <a:pt x="147" y="129"/>
                  </a:lnTo>
                  <a:lnTo>
                    <a:pt x="151" y="141"/>
                  </a:lnTo>
                  <a:lnTo>
                    <a:pt x="154" y="153"/>
                  </a:lnTo>
                  <a:lnTo>
                    <a:pt x="155" y="165"/>
                  </a:lnTo>
                  <a:lnTo>
                    <a:pt x="155" y="177"/>
                  </a:lnTo>
                  <a:lnTo>
                    <a:pt x="168" y="202"/>
                  </a:lnTo>
                  <a:lnTo>
                    <a:pt x="182" y="227"/>
                  </a:lnTo>
                  <a:lnTo>
                    <a:pt x="196" y="251"/>
                  </a:lnTo>
                  <a:lnTo>
                    <a:pt x="212" y="275"/>
                  </a:lnTo>
                  <a:lnTo>
                    <a:pt x="227" y="301"/>
                  </a:lnTo>
                  <a:lnTo>
                    <a:pt x="241" y="325"/>
                  </a:lnTo>
                  <a:lnTo>
                    <a:pt x="255" y="349"/>
                  </a:lnTo>
                  <a:lnTo>
                    <a:pt x="268" y="374"/>
                  </a:lnTo>
                  <a:lnTo>
                    <a:pt x="274" y="391"/>
                  </a:lnTo>
                  <a:lnTo>
                    <a:pt x="281" y="407"/>
                  </a:lnTo>
                  <a:lnTo>
                    <a:pt x="286" y="424"/>
                  </a:lnTo>
                  <a:lnTo>
                    <a:pt x="292" y="440"/>
                  </a:lnTo>
                  <a:lnTo>
                    <a:pt x="295" y="459"/>
                  </a:lnTo>
                  <a:lnTo>
                    <a:pt x="295" y="476"/>
                  </a:lnTo>
                  <a:lnTo>
                    <a:pt x="293" y="493"/>
                  </a:lnTo>
                  <a:lnTo>
                    <a:pt x="287" y="510"/>
                  </a:lnTo>
                  <a:lnTo>
                    <a:pt x="289" y="520"/>
                  </a:lnTo>
                  <a:lnTo>
                    <a:pt x="293" y="531"/>
                  </a:lnTo>
                  <a:lnTo>
                    <a:pt x="294" y="542"/>
                  </a:lnTo>
                  <a:lnTo>
                    <a:pt x="295" y="554"/>
                  </a:lnTo>
                  <a:lnTo>
                    <a:pt x="287" y="553"/>
                  </a:lnTo>
                  <a:lnTo>
                    <a:pt x="276" y="533"/>
                  </a:lnTo>
                  <a:lnTo>
                    <a:pt x="269" y="512"/>
                  </a:lnTo>
                  <a:lnTo>
                    <a:pt x="267" y="490"/>
                  </a:lnTo>
                  <a:lnTo>
                    <a:pt x="272" y="468"/>
                  </a:lnTo>
                  <a:lnTo>
                    <a:pt x="267" y="435"/>
                  </a:lnTo>
                  <a:lnTo>
                    <a:pt x="258" y="404"/>
                  </a:lnTo>
                  <a:lnTo>
                    <a:pt x="244" y="372"/>
                  </a:lnTo>
                  <a:lnTo>
                    <a:pt x="228" y="341"/>
                  </a:lnTo>
                  <a:lnTo>
                    <a:pt x="210" y="312"/>
                  </a:lnTo>
                  <a:lnTo>
                    <a:pt x="191" y="283"/>
                  </a:lnTo>
                  <a:lnTo>
                    <a:pt x="174" y="256"/>
                  </a:lnTo>
                  <a:lnTo>
                    <a:pt x="159" y="231"/>
                  </a:lnTo>
                  <a:lnTo>
                    <a:pt x="159" y="242"/>
                  </a:lnTo>
                  <a:lnTo>
                    <a:pt x="161" y="253"/>
                  </a:lnTo>
                  <a:lnTo>
                    <a:pt x="164" y="264"/>
                  </a:lnTo>
                  <a:lnTo>
                    <a:pt x="166" y="276"/>
                  </a:lnTo>
                  <a:lnTo>
                    <a:pt x="158" y="273"/>
                  </a:lnTo>
                  <a:lnTo>
                    <a:pt x="152" y="267"/>
                  </a:lnTo>
                  <a:lnTo>
                    <a:pt x="148" y="259"/>
                  </a:lnTo>
                  <a:lnTo>
                    <a:pt x="144" y="252"/>
                  </a:lnTo>
                  <a:lnTo>
                    <a:pt x="140" y="228"/>
                  </a:lnTo>
                  <a:lnTo>
                    <a:pt x="136" y="201"/>
                  </a:lnTo>
                  <a:lnTo>
                    <a:pt x="131" y="175"/>
                  </a:lnTo>
                  <a:lnTo>
                    <a:pt x="125" y="147"/>
                  </a:lnTo>
                  <a:lnTo>
                    <a:pt x="114" y="120"/>
                  </a:lnTo>
                  <a:lnTo>
                    <a:pt x="101" y="96"/>
                  </a:lnTo>
                  <a:lnTo>
                    <a:pt x="83" y="74"/>
                  </a:lnTo>
                  <a:lnTo>
                    <a:pt x="59" y="54"/>
                  </a:lnTo>
                  <a:lnTo>
                    <a:pt x="50" y="47"/>
                  </a:lnTo>
                  <a:lnTo>
                    <a:pt x="41" y="39"/>
                  </a:lnTo>
                  <a:lnTo>
                    <a:pt x="30" y="30"/>
                  </a:lnTo>
                  <a:lnTo>
                    <a:pt x="21" y="22"/>
                  </a:lnTo>
                  <a:lnTo>
                    <a:pt x="12" y="14"/>
                  </a:lnTo>
                  <a:lnTo>
                    <a:pt x="6" y="7"/>
                  </a:lnTo>
                  <a:lnTo>
                    <a:pt x="1" y="2"/>
                  </a:lnTo>
                  <a:lnTo>
                    <a:pt x="0" y="0"/>
                  </a:lnTo>
                  <a:lnTo>
                    <a:pt x="17" y="7"/>
                  </a:lnTo>
                  <a:lnTo>
                    <a:pt x="33" y="15"/>
                  </a:lnTo>
                  <a:lnTo>
                    <a:pt x="49" y="24"/>
                  </a:lnTo>
                  <a:lnTo>
                    <a:pt x="64" y="34"/>
                  </a:lnTo>
                  <a:lnTo>
                    <a:pt x="79" y="45"/>
                  </a:lnTo>
                  <a:lnTo>
                    <a:pt x="92" y="57"/>
                  </a:lnTo>
                  <a:lnTo>
                    <a:pt x="105" y="70"/>
                  </a:lnTo>
                  <a:lnTo>
                    <a:pt x="117" y="84"/>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7" name="Freeform 45"/>
            <p:cNvSpPr>
              <a:spLocks/>
            </p:cNvSpPr>
            <p:nvPr/>
          </p:nvSpPr>
          <p:spPr bwMode="auto">
            <a:xfrm>
              <a:off x="4014" y="1049"/>
              <a:ext cx="285" cy="283"/>
            </a:xfrm>
            <a:custGeom>
              <a:avLst/>
              <a:gdLst>
                <a:gd name="T0" fmla="*/ 176 w 285"/>
                <a:gd name="T1" fmla="*/ 15 h 283"/>
                <a:gd name="T2" fmla="*/ 152 w 285"/>
                <a:gd name="T3" fmla="*/ 34 h 283"/>
                <a:gd name="T4" fmla="*/ 125 w 285"/>
                <a:gd name="T5" fmla="*/ 45 h 283"/>
                <a:gd name="T6" fmla="*/ 102 w 285"/>
                <a:gd name="T7" fmla="*/ 48 h 283"/>
                <a:gd name="T8" fmla="*/ 101 w 285"/>
                <a:gd name="T9" fmla="*/ 54 h 283"/>
                <a:gd name="T10" fmla="*/ 118 w 285"/>
                <a:gd name="T11" fmla="*/ 68 h 283"/>
                <a:gd name="T12" fmla="*/ 143 w 285"/>
                <a:gd name="T13" fmla="*/ 87 h 283"/>
                <a:gd name="T14" fmla="*/ 171 w 285"/>
                <a:gd name="T15" fmla="*/ 109 h 283"/>
                <a:gd name="T16" fmla="*/ 201 w 285"/>
                <a:gd name="T17" fmla="*/ 134 h 283"/>
                <a:gd name="T18" fmla="*/ 231 w 285"/>
                <a:gd name="T19" fmla="*/ 160 h 283"/>
                <a:gd name="T20" fmla="*/ 256 w 285"/>
                <a:gd name="T21" fmla="*/ 187 h 283"/>
                <a:gd name="T22" fmla="*/ 276 w 285"/>
                <a:gd name="T23" fmla="*/ 212 h 283"/>
                <a:gd name="T24" fmla="*/ 285 w 285"/>
                <a:gd name="T25" fmla="*/ 240 h 283"/>
                <a:gd name="T26" fmla="*/ 282 w 285"/>
                <a:gd name="T27" fmla="*/ 271 h 283"/>
                <a:gd name="T28" fmla="*/ 271 w 285"/>
                <a:gd name="T29" fmla="*/ 277 h 283"/>
                <a:gd name="T30" fmla="*/ 274 w 285"/>
                <a:gd name="T31" fmla="*/ 261 h 283"/>
                <a:gd name="T32" fmla="*/ 268 w 285"/>
                <a:gd name="T33" fmla="*/ 241 h 283"/>
                <a:gd name="T34" fmla="*/ 247 w 285"/>
                <a:gd name="T35" fmla="*/ 210 h 283"/>
                <a:gd name="T36" fmla="*/ 214 w 285"/>
                <a:gd name="T37" fmla="*/ 176 h 283"/>
                <a:gd name="T38" fmla="*/ 172 w 285"/>
                <a:gd name="T39" fmla="*/ 141 h 283"/>
                <a:gd name="T40" fmla="*/ 128 w 285"/>
                <a:gd name="T41" fmla="*/ 105 h 283"/>
                <a:gd name="T42" fmla="*/ 83 w 285"/>
                <a:gd name="T43" fmla="*/ 74 h 283"/>
                <a:gd name="T44" fmla="*/ 43 w 285"/>
                <a:gd name="T45" fmla="*/ 48 h 283"/>
                <a:gd name="T46" fmla="*/ 11 w 285"/>
                <a:gd name="T47" fmla="*/ 32 h 283"/>
                <a:gd name="T48" fmla="*/ 1 w 285"/>
                <a:gd name="T49" fmla="*/ 23 h 283"/>
                <a:gd name="T50" fmla="*/ 2 w 285"/>
                <a:gd name="T51" fmla="*/ 14 h 283"/>
                <a:gd name="T52" fmla="*/ 7 w 285"/>
                <a:gd name="T53" fmla="*/ 10 h 283"/>
                <a:gd name="T54" fmla="*/ 19 w 285"/>
                <a:gd name="T55" fmla="*/ 14 h 283"/>
                <a:gd name="T56" fmla="*/ 39 w 285"/>
                <a:gd name="T57" fmla="*/ 20 h 283"/>
                <a:gd name="T58" fmla="*/ 59 w 285"/>
                <a:gd name="T59" fmla="*/ 27 h 283"/>
                <a:gd name="T60" fmla="*/ 78 w 285"/>
                <a:gd name="T61" fmla="*/ 31 h 283"/>
                <a:gd name="T62" fmla="*/ 95 w 285"/>
                <a:gd name="T63" fmla="*/ 25 h 283"/>
                <a:gd name="T64" fmla="*/ 107 w 285"/>
                <a:gd name="T65" fmla="*/ 16 h 283"/>
                <a:gd name="T66" fmla="*/ 115 w 285"/>
                <a:gd name="T67" fmla="*/ 5 h 283"/>
                <a:gd name="T68" fmla="*/ 120 w 285"/>
                <a:gd name="T69" fmla="*/ 2 h 283"/>
                <a:gd name="T70" fmla="*/ 120 w 285"/>
                <a:gd name="T71" fmla="*/ 17 h 283"/>
                <a:gd name="T72" fmla="*/ 128 w 285"/>
                <a:gd name="T73" fmla="*/ 25 h 283"/>
                <a:gd name="T74" fmla="*/ 148 w 285"/>
                <a:gd name="T75" fmla="*/ 21 h 283"/>
                <a:gd name="T76" fmla="*/ 169 w 285"/>
                <a:gd name="T77" fmla="*/ 12 h 283"/>
                <a:gd name="T78" fmla="*/ 183 w 285"/>
                <a:gd name="T79" fmla="*/ 4 h 2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5"/>
                <a:gd name="T121" fmla="*/ 0 h 283"/>
                <a:gd name="T122" fmla="*/ 285 w 285"/>
                <a:gd name="T123" fmla="*/ 283 h 2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5" h="283">
                  <a:moveTo>
                    <a:pt x="185" y="3"/>
                  </a:moveTo>
                  <a:lnTo>
                    <a:pt x="176" y="15"/>
                  </a:lnTo>
                  <a:lnTo>
                    <a:pt x="165" y="26"/>
                  </a:lnTo>
                  <a:lnTo>
                    <a:pt x="152" y="34"/>
                  </a:lnTo>
                  <a:lnTo>
                    <a:pt x="138" y="40"/>
                  </a:lnTo>
                  <a:lnTo>
                    <a:pt x="125" y="45"/>
                  </a:lnTo>
                  <a:lnTo>
                    <a:pt x="112" y="47"/>
                  </a:lnTo>
                  <a:lnTo>
                    <a:pt x="102" y="48"/>
                  </a:lnTo>
                  <a:lnTo>
                    <a:pt x="95" y="48"/>
                  </a:lnTo>
                  <a:lnTo>
                    <a:pt x="101" y="54"/>
                  </a:lnTo>
                  <a:lnTo>
                    <a:pt x="108" y="60"/>
                  </a:lnTo>
                  <a:lnTo>
                    <a:pt x="118" y="68"/>
                  </a:lnTo>
                  <a:lnTo>
                    <a:pt x="130" y="77"/>
                  </a:lnTo>
                  <a:lnTo>
                    <a:pt x="143" y="87"/>
                  </a:lnTo>
                  <a:lnTo>
                    <a:pt x="157" y="98"/>
                  </a:lnTo>
                  <a:lnTo>
                    <a:pt x="171" y="109"/>
                  </a:lnTo>
                  <a:lnTo>
                    <a:pt x="186" y="121"/>
                  </a:lnTo>
                  <a:lnTo>
                    <a:pt x="201" y="134"/>
                  </a:lnTo>
                  <a:lnTo>
                    <a:pt x="217" y="147"/>
                  </a:lnTo>
                  <a:lnTo>
                    <a:pt x="231" y="160"/>
                  </a:lnTo>
                  <a:lnTo>
                    <a:pt x="244" y="173"/>
                  </a:lnTo>
                  <a:lnTo>
                    <a:pt x="256" y="187"/>
                  </a:lnTo>
                  <a:lnTo>
                    <a:pt x="267" y="199"/>
                  </a:lnTo>
                  <a:lnTo>
                    <a:pt x="276" y="212"/>
                  </a:lnTo>
                  <a:lnTo>
                    <a:pt x="283" y="225"/>
                  </a:lnTo>
                  <a:lnTo>
                    <a:pt x="285" y="240"/>
                  </a:lnTo>
                  <a:lnTo>
                    <a:pt x="284" y="255"/>
                  </a:lnTo>
                  <a:lnTo>
                    <a:pt x="282" y="271"/>
                  </a:lnTo>
                  <a:lnTo>
                    <a:pt x="276" y="283"/>
                  </a:lnTo>
                  <a:lnTo>
                    <a:pt x="271" y="277"/>
                  </a:lnTo>
                  <a:lnTo>
                    <a:pt x="272" y="269"/>
                  </a:lnTo>
                  <a:lnTo>
                    <a:pt x="274" y="261"/>
                  </a:lnTo>
                  <a:lnTo>
                    <a:pt x="273" y="253"/>
                  </a:lnTo>
                  <a:lnTo>
                    <a:pt x="268" y="241"/>
                  </a:lnTo>
                  <a:lnTo>
                    <a:pt x="259" y="227"/>
                  </a:lnTo>
                  <a:lnTo>
                    <a:pt x="247" y="210"/>
                  </a:lnTo>
                  <a:lnTo>
                    <a:pt x="231" y="194"/>
                  </a:lnTo>
                  <a:lnTo>
                    <a:pt x="214" y="176"/>
                  </a:lnTo>
                  <a:lnTo>
                    <a:pt x="193" y="159"/>
                  </a:lnTo>
                  <a:lnTo>
                    <a:pt x="172" y="141"/>
                  </a:lnTo>
                  <a:lnTo>
                    <a:pt x="150" y="122"/>
                  </a:lnTo>
                  <a:lnTo>
                    <a:pt x="128" y="105"/>
                  </a:lnTo>
                  <a:lnTo>
                    <a:pt x="105" y="89"/>
                  </a:lnTo>
                  <a:lnTo>
                    <a:pt x="83" y="74"/>
                  </a:lnTo>
                  <a:lnTo>
                    <a:pt x="62" y="61"/>
                  </a:lnTo>
                  <a:lnTo>
                    <a:pt x="43" y="48"/>
                  </a:lnTo>
                  <a:lnTo>
                    <a:pt x="26" y="39"/>
                  </a:lnTo>
                  <a:lnTo>
                    <a:pt x="11" y="32"/>
                  </a:lnTo>
                  <a:lnTo>
                    <a:pt x="0" y="28"/>
                  </a:lnTo>
                  <a:lnTo>
                    <a:pt x="1" y="23"/>
                  </a:lnTo>
                  <a:lnTo>
                    <a:pt x="1" y="18"/>
                  </a:lnTo>
                  <a:lnTo>
                    <a:pt x="2" y="14"/>
                  </a:lnTo>
                  <a:lnTo>
                    <a:pt x="5" y="10"/>
                  </a:lnTo>
                  <a:lnTo>
                    <a:pt x="7" y="10"/>
                  </a:lnTo>
                  <a:lnTo>
                    <a:pt x="11" y="12"/>
                  </a:lnTo>
                  <a:lnTo>
                    <a:pt x="19" y="14"/>
                  </a:lnTo>
                  <a:lnTo>
                    <a:pt x="28" y="17"/>
                  </a:lnTo>
                  <a:lnTo>
                    <a:pt x="39" y="20"/>
                  </a:lnTo>
                  <a:lnTo>
                    <a:pt x="49" y="23"/>
                  </a:lnTo>
                  <a:lnTo>
                    <a:pt x="59" y="27"/>
                  </a:lnTo>
                  <a:lnTo>
                    <a:pt x="67" y="31"/>
                  </a:lnTo>
                  <a:lnTo>
                    <a:pt x="78" y="31"/>
                  </a:lnTo>
                  <a:lnTo>
                    <a:pt x="87" y="29"/>
                  </a:lnTo>
                  <a:lnTo>
                    <a:pt x="95" y="25"/>
                  </a:lnTo>
                  <a:lnTo>
                    <a:pt x="102" y="21"/>
                  </a:lnTo>
                  <a:lnTo>
                    <a:pt x="107" y="16"/>
                  </a:lnTo>
                  <a:lnTo>
                    <a:pt x="111" y="10"/>
                  </a:lnTo>
                  <a:lnTo>
                    <a:pt x="115" y="5"/>
                  </a:lnTo>
                  <a:lnTo>
                    <a:pt x="118" y="0"/>
                  </a:lnTo>
                  <a:lnTo>
                    <a:pt x="120" y="2"/>
                  </a:lnTo>
                  <a:lnTo>
                    <a:pt x="120" y="9"/>
                  </a:lnTo>
                  <a:lnTo>
                    <a:pt x="120" y="17"/>
                  </a:lnTo>
                  <a:lnTo>
                    <a:pt x="119" y="24"/>
                  </a:lnTo>
                  <a:lnTo>
                    <a:pt x="128" y="25"/>
                  </a:lnTo>
                  <a:lnTo>
                    <a:pt x="137" y="24"/>
                  </a:lnTo>
                  <a:lnTo>
                    <a:pt x="148" y="21"/>
                  </a:lnTo>
                  <a:lnTo>
                    <a:pt x="159" y="16"/>
                  </a:lnTo>
                  <a:lnTo>
                    <a:pt x="169" y="12"/>
                  </a:lnTo>
                  <a:lnTo>
                    <a:pt x="177" y="7"/>
                  </a:lnTo>
                  <a:lnTo>
                    <a:pt x="183" y="4"/>
                  </a:lnTo>
                  <a:lnTo>
                    <a:pt x="185" y="3"/>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8" name="Freeform 46"/>
            <p:cNvSpPr>
              <a:spLocks/>
            </p:cNvSpPr>
            <p:nvPr/>
          </p:nvSpPr>
          <p:spPr bwMode="auto">
            <a:xfrm>
              <a:off x="4221" y="1055"/>
              <a:ext cx="95" cy="116"/>
            </a:xfrm>
            <a:custGeom>
              <a:avLst/>
              <a:gdLst>
                <a:gd name="T0" fmla="*/ 94 w 95"/>
                <a:gd name="T1" fmla="*/ 8 h 116"/>
                <a:gd name="T2" fmla="*/ 95 w 95"/>
                <a:gd name="T3" fmla="*/ 18 h 116"/>
                <a:gd name="T4" fmla="*/ 93 w 95"/>
                <a:gd name="T5" fmla="*/ 27 h 116"/>
                <a:gd name="T6" fmla="*/ 88 w 95"/>
                <a:gd name="T7" fmla="*/ 36 h 116"/>
                <a:gd name="T8" fmla="*/ 81 w 95"/>
                <a:gd name="T9" fmla="*/ 44 h 116"/>
                <a:gd name="T10" fmla="*/ 73 w 95"/>
                <a:gd name="T11" fmla="*/ 53 h 116"/>
                <a:gd name="T12" fmla="*/ 65 w 95"/>
                <a:gd name="T13" fmla="*/ 60 h 116"/>
                <a:gd name="T14" fmla="*/ 56 w 95"/>
                <a:gd name="T15" fmla="*/ 67 h 116"/>
                <a:gd name="T16" fmla="*/ 48 w 95"/>
                <a:gd name="T17" fmla="*/ 73 h 116"/>
                <a:gd name="T18" fmla="*/ 6 w 95"/>
                <a:gd name="T19" fmla="*/ 116 h 116"/>
                <a:gd name="T20" fmla="*/ 0 w 95"/>
                <a:gd name="T21" fmla="*/ 112 h 116"/>
                <a:gd name="T22" fmla="*/ 6 w 95"/>
                <a:gd name="T23" fmla="*/ 96 h 116"/>
                <a:gd name="T24" fmla="*/ 15 w 95"/>
                <a:gd name="T25" fmla="*/ 82 h 116"/>
                <a:gd name="T26" fmla="*/ 26 w 95"/>
                <a:gd name="T27" fmla="*/ 69 h 116"/>
                <a:gd name="T28" fmla="*/ 39 w 95"/>
                <a:gd name="T29" fmla="*/ 56 h 116"/>
                <a:gd name="T30" fmla="*/ 52 w 95"/>
                <a:gd name="T31" fmla="*/ 43 h 116"/>
                <a:gd name="T32" fmla="*/ 63 w 95"/>
                <a:gd name="T33" fmla="*/ 30 h 116"/>
                <a:gd name="T34" fmla="*/ 73 w 95"/>
                <a:gd name="T35" fmla="*/ 16 h 116"/>
                <a:gd name="T36" fmla="*/ 80 w 95"/>
                <a:gd name="T37" fmla="*/ 0 h 116"/>
                <a:gd name="T38" fmla="*/ 85 w 95"/>
                <a:gd name="T39" fmla="*/ 1 h 116"/>
                <a:gd name="T40" fmla="*/ 89 w 95"/>
                <a:gd name="T41" fmla="*/ 2 h 116"/>
                <a:gd name="T42" fmla="*/ 92 w 95"/>
                <a:gd name="T43" fmla="*/ 5 h 116"/>
                <a:gd name="T44" fmla="*/ 94 w 95"/>
                <a:gd name="T45" fmla="*/ 8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116"/>
                <a:gd name="T71" fmla="*/ 95 w 95"/>
                <a:gd name="T72" fmla="*/ 116 h 1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116">
                  <a:moveTo>
                    <a:pt x="94" y="8"/>
                  </a:moveTo>
                  <a:lnTo>
                    <a:pt x="95" y="18"/>
                  </a:lnTo>
                  <a:lnTo>
                    <a:pt x="93" y="27"/>
                  </a:lnTo>
                  <a:lnTo>
                    <a:pt x="88" y="36"/>
                  </a:lnTo>
                  <a:lnTo>
                    <a:pt x="81" y="44"/>
                  </a:lnTo>
                  <a:lnTo>
                    <a:pt x="73" y="53"/>
                  </a:lnTo>
                  <a:lnTo>
                    <a:pt x="65" y="60"/>
                  </a:lnTo>
                  <a:lnTo>
                    <a:pt x="56" y="67"/>
                  </a:lnTo>
                  <a:lnTo>
                    <a:pt x="48" y="73"/>
                  </a:lnTo>
                  <a:lnTo>
                    <a:pt x="6" y="116"/>
                  </a:lnTo>
                  <a:lnTo>
                    <a:pt x="0" y="112"/>
                  </a:lnTo>
                  <a:lnTo>
                    <a:pt x="6" y="96"/>
                  </a:lnTo>
                  <a:lnTo>
                    <a:pt x="15" y="82"/>
                  </a:lnTo>
                  <a:lnTo>
                    <a:pt x="26" y="69"/>
                  </a:lnTo>
                  <a:lnTo>
                    <a:pt x="39" y="56"/>
                  </a:lnTo>
                  <a:lnTo>
                    <a:pt x="52" y="43"/>
                  </a:lnTo>
                  <a:lnTo>
                    <a:pt x="63" y="30"/>
                  </a:lnTo>
                  <a:lnTo>
                    <a:pt x="73" y="16"/>
                  </a:lnTo>
                  <a:lnTo>
                    <a:pt x="80" y="0"/>
                  </a:lnTo>
                  <a:lnTo>
                    <a:pt x="85" y="1"/>
                  </a:lnTo>
                  <a:lnTo>
                    <a:pt x="89" y="2"/>
                  </a:lnTo>
                  <a:lnTo>
                    <a:pt x="92" y="5"/>
                  </a:lnTo>
                  <a:lnTo>
                    <a:pt x="94" y="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59" name="Freeform 47"/>
            <p:cNvSpPr>
              <a:spLocks/>
            </p:cNvSpPr>
            <p:nvPr/>
          </p:nvSpPr>
          <p:spPr bwMode="auto">
            <a:xfrm>
              <a:off x="3670" y="1043"/>
              <a:ext cx="74" cy="29"/>
            </a:xfrm>
            <a:custGeom>
              <a:avLst/>
              <a:gdLst>
                <a:gd name="T0" fmla="*/ 40 w 89"/>
                <a:gd name="T1" fmla="*/ 67 h 67"/>
                <a:gd name="T2" fmla="*/ 32 w 89"/>
                <a:gd name="T3" fmla="*/ 63 h 67"/>
                <a:gd name="T4" fmla="*/ 27 w 89"/>
                <a:gd name="T5" fmla="*/ 57 h 67"/>
                <a:gd name="T6" fmla="*/ 23 w 89"/>
                <a:gd name="T7" fmla="*/ 50 h 67"/>
                <a:gd name="T8" fmla="*/ 21 w 89"/>
                <a:gd name="T9" fmla="*/ 41 h 67"/>
                <a:gd name="T10" fmla="*/ 25 w 89"/>
                <a:gd name="T11" fmla="*/ 44 h 67"/>
                <a:gd name="T12" fmla="*/ 30 w 89"/>
                <a:gd name="T13" fmla="*/ 45 h 67"/>
                <a:gd name="T14" fmla="*/ 34 w 89"/>
                <a:gd name="T15" fmla="*/ 47 h 67"/>
                <a:gd name="T16" fmla="*/ 39 w 89"/>
                <a:gd name="T17" fmla="*/ 47 h 67"/>
                <a:gd name="T18" fmla="*/ 43 w 89"/>
                <a:gd name="T19" fmla="*/ 45 h 67"/>
                <a:gd name="T20" fmla="*/ 49 w 89"/>
                <a:gd name="T21" fmla="*/ 43 h 67"/>
                <a:gd name="T22" fmla="*/ 54 w 89"/>
                <a:gd name="T23" fmla="*/ 40 h 67"/>
                <a:gd name="T24" fmla="*/ 58 w 89"/>
                <a:gd name="T25" fmla="*/ 37 h 67"/>
                <a:gd name="T26" fmla="*/ 62 w 89"/>
                <a:gd name="T27" fmla="*/ 33 h 67"/>
                <a:gd name="T28" fmla="*/ 66 w 89"/>
                <a:gd name="T29" fmla="*/ 29 h 67"/>
                <a:gd name="T30" fmla="*/ 69 w 89"/>
                <a:gd name="T31" fmla="*/ 25 h 67"/>
                <a:gd name="T32" fmla="*/ 71 w 89"/>
                <a:gd name="T33" fmla="*/ 21 h 67"/>
                <a:gd name="T34" fmla="*/ 63 w 89"/>
                <a:gd name="T35" fmla="*/ 21 h 67"/>
                <a:gd name="T36" fmla="*/ 53 w 89"/>
                <a:gd name="T37" fmla="*/ 21 h 67"/>
                <a:gd name="T38" fmla="*/ 40 w 89"/>
                <a:gd name="T39" fmla="*/ 22 h 67"/>
                <a:gd name="T40" fmla="*/ 29 w 89"/>
                <a:gd name="T41" fmla="*/ 23 h 67"/>
                <a:gd name="T42" fmla="*/ 18 w 89"/>
                <a:gd name="T43" fmla="*/ 23 h 67"/>
                <a:gd name="T44" fmla="*/ 9 w 89"/>
                <a:gd name="T45" fmla="*/ 23 h 67"/>
                <a:gd name="T46" fmla="*/ 3 w 89"/>
                <a:gd name="T47" fmla="*/ 23 h 67"/>
                <a:gd name="T48" fmla="*/ 0 w 89"/>
                <a:gd name="T49" fmla="*/ 21 h 67"/>
                <a:gd name="T50" fmla="*/ 3 w 89"/>
                <a:gd name="T51" fmla="*/ 18 h 67"/>
                <a:gd name="T52" fmla="*/ 8 w 89"/>
                <a:gd name="T53" fmla="*/ 13 h 67"/>
                <a:gd name="T54" fmla="*/ 12 w 89"/>
                <a:gd name="T55" fmla="*/ 9 h 67"/>
                <a:gd name="T56" fmla="*/ 15 w 89"/>
                <a:gd name="T57" fmla="*/ 4 h 67"/>
                <a:gd name="T58" fmla="*/ 22 w 89"/>
                <a:gd name="T59" fmla="*/ 2 h 67"/>
                <a:gd name="T60" fmla="*/ 30 w 89"/>
                <a:gd name="T61" fmla="*/ 5 h 67"/>
                <a:gd name="T62" fmla="*/ 37 w 89"/>
                <a:gd name="T63" fmla="*/ 7 h 67"/>
                <a:gd name="T64" fmla="*/ 43 w 89"/>
                <a:gd name="T65" fmla="*/ 1 h 67"/>
                <a:gd name="T66" fmla="*/ 50 w 89"/>
                <a:gd name="T67" fmla="*/ 1 h 67"/>
                <a:gd name="T68" fmla="*/ 56 w 89"/>
                <a:gd name="T69" fmla="*/ 2 h 67"/>
                <a:gd name="T70" fmla="*/ 61 w 89"/>
                <a:gd name="T71" fmla="*/ 4 h 67"/>
                <a:gd name="T72" fmla="*/ 67 w 89"/>
                <a:gd name="T73" fmla="*/ 7 h 67"/>
                <a:gd name="T74" fmla="*/ 73 w 89"/>
                <a:gd name="T75" fmla="*/ 8 h 67"/>
                <a:gd name="T76" fmla="*/ 78 w 89"/>
                <a:gd name="T77" fmla="*/ 8 h 67"/>
                <a:gd name="T78" fmla="*/ 83 w 89"/>
                <a:gd name="T79" fmla="*/ 6 h 67"/>
                <a:gd name="T80" fmla="*/ 88 w 89"/>
                <a:gd name="T81" fmla="*/ 0 h 67"/>
                <a:gd name="T82" fmla="*/ 89 w 89"/>
                <a:gd name="T83" fmla="*/ 3 h 67"/>
                <a:gd name="T84" fmla="*/ 89 w 89"/>
                <a:gd name="T85" fmla="*/ 10 h 67"/>
                <a:gd name="T86" fmla="*/ 86 w 89"/>
                <a:gd name="T87" fmla="*/ 21 h 67"/>
                <a:gd name="T88" fmla="*/ 81 w 89"/>
                <a:gd name="T89" fmla="*/ 34 h 67"/>
                <a:gd name="T90" fmla="*/ 75 w 89"/>
                <a:gd name="T91" fmla="*/ 46 h 67"/>
                <a:gd name="T92" fmla="*/ 66 w 89"/>
                <a:gd name="T93" fmla="*/ 57 h 67"/>
                <a:gd name="T94" fmla="*/ 54 w 89"/>
                <a:gd name="T95" fmla="*/ 64 h 67"/>
                <a:gd name="T96" fmla="*/ 40 w 89"/>
                <a:gd name="T97" fmla="*/ 67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67"/>
                <a:gd name="T149" fmla="*/ 89 w 8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67">
                  <a:moveTo>
                    <a:pt x="40" y="67"/>
                  </a:moveTo>
                  <a:lnTo>
                    <a:pt x="32" y="63"/>
                  </a:lnTo>
                  <a:lnTo>
                    <a:pt x="27" y="57"/>
                  </a:lnTo>
                  <a:lnTo>
                    <a:pt x="23" y="50"/>
                  </a:lnTo>
                  <a:lnTo>
                    <a:pt x="21" y="41"/>
                  </a:lnTo>
                  <a:lnTo>
                    <a:pt x="25" y="44"/>
                  </a:lnTo>
                  <a:lnTo>
                    <a:pt x="30" y="45"/>
                  </a:lnTo>
                  <a:lnTo>
                    <a:pt x="34" y="47"/>
                  </a:lnTo>
                  <a:lnTo>
                    <a:pt x="39" y="47"/>
                  </a:lnTo>
                  <a:lnTo>
                    <a:pt x="43" y="45"/>
                  </a:lnTo>
                  <a:lnTo>
                    <a:pt x="49" y="43"/>
                  </a:lnTo>
                  <a:lnTo>
                    <a:pt x="54" y="40"/>
                  </a:lnTo>
                  <a:lnTo>
                    <a:pt x="58" y="37"/>
                  </a:lnTo>
                  <a:lnTo>
                    <a:pt x="62" y="33"/>
                  </a:lnTo>
                  <a:lnTo>
                    <a:pt x="66" y="29"/>
                  </a:lnTo>
                  <a:lnTo>
                    <a:pt x="69" y="25"/>
                  </a:lnTo>
                  <a:lnTo>
                    <a:pt x="71" y="21"/>
                  </a:lnTo>
                  <a:lnTo>
                    <a:pt x="63" y="21"/>
                  </a:lnTo>
                  <a:lnTo>
                    <a:pt x="53" y="21"/>
                  </a:lnTo>
                  <a:lnTo>
                    <a:pt x="40" y="22"/>
                  </a:lnTo>
                  <a:lnTo>
                    <a:pt x="29" y="23"/>
                  </a:lnTo>
                  <a:lnTo>
                    <a:pt x="18" y="23"/>
                  </a:lnTo>
                  <a:lnTo>
                    <a:pt x="9" y="23"/>
                  </a:lnTo>
                  <a:lnTo>
                    <a:pt x="3" y="23"/>
                  </a:lnTo>
                  <a:lnTo>
                    <a:pt x="0" y="21"/>
                  </a:lnTo>
                  <a:lnTo>
                    <a:pt x="3" y="18"/>
                  </a:lnTo>
                  <a:lnTo>
                    <a:pt x="8" y="13"/>
                  </a:lnTo>
                  <a:lnTo>
                    <a:pt x="12" y="9"/>
                  </a:lnTo>
                  <a:lnTo>
                    <a:pt x="15" y="4"/>
                  </a:lnTo>
                  <a:lnTo>
                    <a:pt x="22" y="2"/>
                  </a:lnTo>
                  <a:lnTo>
                    <a:pt x="30" y="5"/>
                  </a:lnTo>
                  <a:lnTo>
                    <a:pt x="37" y="7"/>
                  </a:lnTo>
                  <a:lnTo>
                    <a:pt x="43" y="1"/>
                  </a:lnTo>
                  <a:lnTo>
                    <a:pt x="50" y="1"/>
                  </a:lnTo>
                  <a:lnTo>
                    <a:pt x="56" y="2"/>
                  </a:lnTo>
                  <a:lnTo>
                    <a:pt x="61" y="4"/>
                  </a:lnTo>
                  <a:lnTo>
                    <a:pt x="67" y="7"/>
                  </a:lnTo>
                  <a:lnTo>
                    <a:pt x="73" y="8"/>
                  </a:lnTo>
                  <a:lnTo>
                    <a:pt x="78" y="8"/>
                  </a:lnTo>
                  <a:lnTo>
                    <a:pt x="83" y="6"/>
                  </a:lnTo>
                  <a:lnTo>
                    <a:pt x="88" y="0"/>
                  </a:lnTo>
                  <a:lnTo>
                    <a:pt x="89" y="3"/>
                  </a:lnTo>
                  <a:lnTo>
                    <a:pt x="89" y="10"/>
                  </a:lnTo>
                  <a:lnTo>
                    <a:pt x="86" y="21"/>
                  </a:lnTo>
                  <a:lnTo>
                    <a:pt x="81" y="34"/>
                  </a:lnTo>
                  <a:lnTo>
                    <a:pt x="75" y="46"/>
                  </a:lnTo>
                  <a:lnTo>
                    <a:pt x="66" y="57"/>
                  </a:lnTo>
                  <a:lnTo>
                    <a:pt x="54" y="64"/>
                  </a:lnTo>
                  <a:lnTo>
                    <a:pt x="40" y="6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0" name="Freeform 48"/>
            <p:cNvSpPr>
              <a:spLocks/>
            </p:cNvSpPr>
            <p:nvPr/>
          </p:nvSpPr>
          <p:spPr bwMode="auto">
            <a:xfrm>
              <a:off x="3207" y="1073"/>
              <a:ext cx="431" cy="777"/>
            </a:xfrm>
            <a:custGeom>
              <a:avLst/>
              <a:gdLst>
                <a:gd name="T0" fmla="*/ 422 w 431"/>
                <a:gd name="T1" fmla="*/ 24 h 777"/>
                <a:gd name="T2" fmla="*/ 398 w 431"/>
                <a:gd name="T3" fmla="*/ 63 h 777"/>
                <a:gd name="T4" fmla="*/ 373 w 431"/>
                <a:gd name="T5" fmla="*/ 105 h 777"/>
                <a:gd name="T6" fmla="*/ 360 w 431"/>
                <a:gd name="T7" fmla="*/ 141 h 777"/>
                <a:gd name="T8" fmla="*/ 366 w 431"/>
                <a:gd name="T9" fmla="*/ 156 h 777"/>
                <a:gd name="T10" fmla="*/ 377 w 431"/>
                <a:gd name="T11" fmla="*/ 165 h 777"/>
                <a:gd name="T12" fmla="*/ 389 w 431"/>
                <a:gd name="T13" fmla="*/ 174 h 777"/>
                <a:gd name="T14" fmla="*/ 397 w 431"/>
                <a:gd name="T15" fmla="*/ 180 h 777"/>
                <a:gd name="T16" fmla="*/ 391 w 431"/>
                <a:gd name="T17" fmla="*/ 183 h 777"/>
                <a:gd name="T18" fmla="*/ 372 w 431"/>
                <a:gd name="T19" fmla="*/ 177 h 777"/>
                <a:gd name="T20" fmla="*/ 352 w 431"/>
                <a:gd name="T21" fmla="*/ 166 h 777"/>
                <a:gd name="T22" fmla="*/ 337 w 431"/>
                <a:gd name="T23" fmla="*/ 154 h 777"/>
                <a:gd name="T24" fmla="*/ 335 w 431"/>
                <a:gd name="T25" fmla="*/ 138 h 777"/>
                <a:gd name="T26" fmla="*/ 346 w 431"/>
                <a:gd name="T27" fmla="*/ 117 h 777"/>
                <a:gd name="T28" fmla="*/ 359 w 431"/>
                <a:gd name="T29" fmla="*/ 97 h 777"/>
                <a:gd name="T30" fmla="*/ 372 w 431"/>
                <a:gd name="T31" fmla="*/ 77 h 777"/>
                <a:gd name="T32" fmla="*/ 193 w 431"/>
                <a:gd name="T33" fmla="*/ 180 h 777"/>
                <a:gd name="T34" fmla="*/ 176 w 431"/>
                <a:gd name="T35" fmla="*/ 205 h 777"/>
                <a:gd name="T36" fmla="*/ 166 w 431"/>
                <a:gd name="T37" fmla="*/ 232 h 777"/>
                <a:gd name="T38" fmla="*/ 158 w 431"/>
                <a:gd name="T39" fmla="*/ 261 h 777"/>
                <a:gd name="T40" fmla="*/ 145 w 431"/>
                <a:gd name="T41" fmla="*/ 288 h 777"/>
                <a:gd name="T42" fmla="*/ 128 w 431"/>
                <a:gd name="T43" fmla="*/ 327 h 777"/>
                <a:gd name="T44" fmla="*/ 89 w 431"/>
                <a:gd name="T45" fmla="*/ 418 h 777"/>
                <a:gd name="T46" fmla="*/ 47 w 431"/>
                <a:gd name="T47" fmla="*/ 516 h 777"/>
                <a:gd name="T48" fmla="*/ 26 w 431"/>
                <a:gd name="T49" fmla="*/ 575 h 777"/>
                <a:gd name="T50" fmla="*/ 31 w 431"/>
                <a:gd name="T51" fmla="*/ 617 h 777"/>
                <a:gd name="T52" fmla="*/ 50 w 431"/>
                <a:gd name="T53" fmla="*/ 676 h 777"/>
                <a:gd name="T54" fmla="*/ 73 w 431"/>
                <a:gd name="T55" fmla="*/ 731 h 777"/>
                <a:gd name="T56" fmla="*/ 89 w 431"/>
                <a:gd name="T57" fmla="*/ 765 h 777"/>
                <a:gd name="T58" fmla="*/ 75 w 431"/>
                <a:gd name="T59" fmla="*/ 773 h 777"/>
                <a:gd name="T60" fmla="*/ 61 w 431"/>
                <a:gd name="T61" fmla="*/ 777 h 777"/>
                <a:gd name="T62" fmla="*/ 41 w 431"/>
                <a:gd name="T63" fmla="*/ 726 h 777"/>
                <a:gd name="T64" fmla="*/ 18 w 431"/>
                <a:gd name="T65" fmla="*/ 678 h 777"/>
                <a:gd name="T66" fmla="*/ 2 w 431"/>
                <a:gd name="T67" fmla="*/ 626 h 777"/>
                <a:gd name="T68" fmla="*/ 6 w 431"/>
                <a:gd name="T69" fmla="*/ 569 h 777"/>
                <a:gd name="T70" fmla="*/ 22 w 431"/>
                <a:gd name="T71" fmla="*/ 522 h 777"/>
                <a:gd name="T72" fmla="*/ 49 w 431"/>
                <a:gd name="T73" fmla="*/ 456 h 777"/>
                <a:gd name="T74" fmla="*/ 75 w 431"/>
                <a:gd name="T75" fmla="*/ 399 h 777"/>
                <a:gd name="T76" fmla="*/ 86 w 431"/>
                <a:gd name="T77" fmla="*/ 374 h 777"/>
                <a:gd name="T78" fmla="*/ 107 w 431"/>
                <a:gd name="T79" fmla="*/ 334 h 777"/>
                <a:gd name="T80" fmla="*/ 124 w 431"/>
                <a:gd name="T81" fmla="*/ 293 h 777"/>
                <a:gd name="T82" fmla="*/ 137 w 431"/>
                <a:gd name="T83" fmla="*/ 250 h 777"/>
                <a:gd name="T84" fmla="*/ 146 w 431"/>
                <a:gd name="T85" fmla="*/ 205 h 777"/>
                <a:gd name="T86" fmla="*/ 162 w 431"/>
                <a:gd name="T87" fmla="*/ 184 h 777"/>
                <a:gd name="T88" fmla="*/ 197 w 431"/>
                <a:gd name="T89" fmla="*/ 156 h 777"/>
                <a:gd name="T90" fmla="*/ 242 w 431"/>
                <a:gd name="T91" fmla="*/ 123 h 777"/>
                <a:gd name="T92" fmla="*/ 293 w 431"/>
                <a:gd name="T93" fmla="*/ 87 h 777"/>
                <a:gd name="T94" fmla="*/ 343 w 431"/>
                <a:gd name="T95" fmla="*/ 55 h 777"/>
                <a:gd name="T96" fmla="*/ 385 w 431"/>
                <a:gd name="T97" fmla="*/ 26 h 777"/>
                <a:gd name="T98" fmla="*/ 415 w 431"/>
                <a:gd name="T99" fmla="*/ 7 h 777"/>
                <a:gd name="T100" fmla="*/ 427 w 431"/>
                <a:gd name="T101" fmla="*/ 0 h 7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1"/>
                <a:gd name="T154" fmla="*/ 0 h 777"/>
                <a:gd name="T155" fmla="*/ 431 w 431"/>
                <a:gd name="T156" fmla="*/ 777 h 7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1" h="777">
                  <a:moveTo>
                    <a:pt x="431" y="11"/>
                  </a:moveTo>
                  <a:lnTo>
                    <a:pt x="422" y="24"/>
                  </a:lnTo>
                  <a:lnTo>
                    <a:pt x="411" y="43"/>
                  </a:lnTo>
                  <a:lnTo>
                    <a:pt x="398" y="63"/>
                  </a:lnTo>
                  <a:lnTo>
                    <a:pt x="384" y="84"/>
                  </a:lnTo>
                  <a:lnTo>
                    <a:pt x="373" y="105"/>
                  </a:lnTo>
                  <a:lnTo>
                    <a:pt x="364" y="125"/>
                  </a:lnTo>
                  <a:lnTo>
                    <a:pt x="360" y="141"/>
                  </a:lnTo>
                  <a:lnTo>
                    <a:pt x="362" y="152"/>
                  </a:lnTo>
                  <a:lnTo>
                    <a:pt x="366" y="156"/>
                  </a:lnTo>
                  <a:lnTo>
                    <a:pt x="371" y="161"/>
                  </a:lnTo>
                  <a:lnTo>
                    <a:pt x="377" y="165"/>
                  </a:lnTo>
                  <a:lnTo>
                    <a:pt x="383" y="170"/>
                  </a:lnTo>
                  <a:lnTo>
                    <a:pt x="389" y="174"/>
                  </a:lnTo>
                  <a:lnTo>
                    <a:pt x="394" y="177"/>
                  </a:lnTo>
                  <a:lnTo>
                    <a:pt x="397" y="180"/>
                  </a:lnTo>
                  <a:lnTo>
                    <a:pt x="398" y="182"/>
                  </a:lnTo>
                  <a:lnTo>
                    <a:pt x="391" y="183"/>
                  </a:lnTo>
                  <a:lnTo>
                    <a:pt x="383" y="181"/>
                  </a:lnTo>
                  <a:lnTo>
                    <a:pt x="372" y="177"/>
                  </a:lnTo>
                  <a:lnTo>
                    <a:pt x="362" y="172"/>
                  </a:lnTo>
                  <a:lnTo>
                    <a:pt x="352" y="166"/>
                  </a:lnTo>
                  <a:lnTo>
                    <a:pt x="344" y="160"/>
                  </a:lnTo>
                  <a:lnTo>
                    <a:pt x="337" y="154"/>
                  </a:lnTo>
                  <a:lnTo>
                    <a:pt x="334" y="150"/>
                  </a:lnTo>
                  <a:lnTo>
                    <a:pt x="335" y="138"/>
                  </a:lnTo>
                  <a:lnTo>
                    <a:pt x="340" y="128"/>
                  </a:lnTo>
                  <a:lnTo>
                    <a:pt x="346" y="117"/>
                  </a:lnTo>
                  <a:lnTo>
                    <a:pt x="352" y="106"/>
                  </a:lnTo>
                  <a:lnTo>
                    <a:pt x="359" y="97"/>
                  </a:lnTo>
                  <a:lnTo>
                    <a:pt x="366" y="87"/>
                  </a:lnTo>
                  <a:lnTo>
                    <a:pt x="372" y="77"/>
                  </a:lnTo>
                  <a:lnTo>
                    <a:pt x="376" y="66"/>
                  </a:lnTo>
                  <a:lnTo>
                    <a:pt x="193" y="180"/>
                  </a:lnTo>
                  <a:lnTo>
                    <a:pt x="183" y="192"/>
                  </a:lnTo>
                  <a:lnTo>
                    <a:pt x="176" y="205"/>
                  </a:lnTo>
                  <a:lnTo>
                    <a:pt x="170" y="218"/>
                  </a:lnTo>
                  <a:lnTo>
                    <a:pt x="166" y="232"/>
                  </a:lnTo>
                  <a:lnTo>
                    <a:pt x="162" y="247"/>
                  </a:lnTo>
                  <a:lnTo>
                    <a:pt x="158" y="261"/>
                  </a:lnTo>
                  <a:lnTo>
                    <a:pt x="153" y="276"/>
                  </a:lnTo>
                  <a:lnTo>
                    <a:pt x="145" y="288"/>
                  </a:lnTo>
                  <a:lnTo>
                    <a:pt x="140" y="299"/>
                  </a:lnTo>
                  <a:lnTo>
                    <a:pt x="128" y="327"/>
                  </a:lnTo>
                  <a:lnTo>
                    <a:pt x="110" y="370"/>
                  </a:lnTo>
                  <a:lnTo>
                    <a:pt x="89" y="418"/>
                  </a:lnTo>
                  <a:lnTo>
                    <a:pt x="66" y="469"/>
                  </a:lnTo>
                  <a:lnTo>
                    <a:pt x="47" y="516"/>
                  </a:lnTo>
                  <a:lnTo>
                    <a:pt x="33" y="553"/>
                  </a:lnTo>
                  <a:lnTo>
                    <a:pt x="26" y="575"/>
                  </a:lnTo>
                  <a:lnTo>
                    <a:pt x="26" y="593"/>
                  </a:lnTo>
                  <a:lnTo>
                    <a:pt x="31" y="617"/>
                  </a:lnTo>
                  <a:lnTo>
                    <a:pt x="39" y="645"/>
                  </a:lnTo>
                  <a:lnTo>
                    <a:pt x="50" y="676"/>
                  </a:lnTo>
                  <a:lnTo>
                    <a:pt x="62" y="705"/>
                  </a:lnTo>
                  <a:lnTo>
                    <a:pt x="73" y="731"/>
                  </a:lnTo>
                  <a:lnTo>
                    <a:pt x="82" y="751"/>
                  </a:lnTo>
                  <a:lnTo>
                    <a:pt x="89" y="765"/>
                  </a:lnTo>
                  <a:lnTo>
                    <a:pt x="82" y="769"/>
                  </a:lnTo>
                  <a:lnTo>
                    <a:pt x="75" y="773"/>
                  </a:lnTo>
                  <a:lnTo>
                    <a:pt x="69" y="776"/>
                  </a:lnTo>
                  <a:lnTo>
                    <a:pt x="61" y="777"/>
                  </a:lnTo>
                  <a:lnTo>
                    <a:pt x="52" y="751"/>
                  </a:lnTo>
                  <a:lnTo>
                    <a:pt x="41" y="726"/>
                  </a:lnTo>
                  <a:lnTo>
                    <a:pt x="29" y="702"/>
                  </a:lnTo>
                  <a:lnTo>
                    <a:pt x="18" y="678"/>
                  </a:lnTo>
                  <a:lnTo>
                    <a:pt x="9" y="652"/>
                  </a:lnTo>
                  <a:lnTo>
                    <a:pt x="2" y="626"/>
                  </a:lnTo>
                  <a:lnTo>
                    <a:pt x="0" y="599"/>
                  </a:lnTo>
                  <a:lnTo>
                    <a:pt x="6" y="569"/>
                  </a:lnTo>
                  <a:lnTo>
                    <a:pt x="12" y="549"/>
                  </a:lnTo>
                  <a:lnTo>
                    <a:pt x="22" y="522"/>
                  </a:lnTo>
                  <a:lnTo>
                    <a:pt x="35" y="489"/>
                  </a:lnTo>
                  <a:lnTo>
                    <a:pt x="49" y="456"/>
                  </a:lnTo>
                  <a:lnTo>
                    <a:pt x="63" y="425"/>
                  </a:lnTo>
                  <a:lnTo>
                    <a:pt x="75" y="399"/>
                  </a:lnTo>
                  <a:lnTo>
                    <a:pt x="83" y="381"/>
                  </a:lnTo>
                  <a:lnTo>
                    <a:pt x="86" y="374"/>
                  </a:lnTo>
                  <a:lnTo>
                    <a:pt x="97" y="354"/>
                  </a:lnTo>
                  <a:lnTo>
                    <a:pt x="107" y="334"/>
                  </a:lnTo>
                  <a:lnTo>
                    <a:pt x="116" y="313"/>
                  </a:lnTo>
                  <a:lnTo>
                    <a:pt x="124" y="293"/>
                  </a:lnTo>
                  <a:lnTo>
                    <a:pt x="131" y="272"/>
                  </a:lnTo>
                  <a:lnTo>
                    <a:pt x="137" y="250"/>
                  </a:lnTo>
                  <a:lnTo>
                    <a:pt x="142" y="228"/>
                  </a:lnTo>
                  <a:lnTo>
                    <a:pt x="146" y="205"/>
                  </a:lnTo>
                  <a:lnTo>
                    <a:pt x="152" y="196"/>
                  </a:lnTo>
                  <a:lnTo>
                    <a:pt x="162" y="184"/>
                  </a:lnTo>
                  <a:lnTo>
                    <a:pt x="179" y="171"/>
                  </a:lnTo>
                  <a:lnTo>
                    <a:pt x="197" y="156"/>
                  </a:lnTo>
                  <a:lnTo>
                    <a:pt x="218" y="140"/>
                  </a:lnTo>
                  <a:lnTo>
                    <a:pt x="242" y="123"/>
                  </a:lnTo>
                  <a:lnTo>
                    <a:pt x="267" y="105"/>
                  </a:lnTo>
                  <a:lnTo>
                    <a:pt x="293" y="87"/>
                  </a:lnTo>
                  <a:lnTo>
                    <a:pt x="318" y="71"/>
                  </a:lnTo>
                  <a:lnTo>
                    <a:pt x="343" y="55"/>
                  </a:lnTo>
                  <a:lnTo>
                    <a:pt x="365" y="40"/>
                  </a:lnTo>
                  <a:lnTo>
                    <a:pt x="385" y="26"/>
                  </a:lnTo>
                  <a:lnTo>
                    <a:pt x="402" y="15"/>
                  </a:lnTo>
                  <a:lnTo>
                    <a:pt x="415" y="7"/>
                  </a:lnTo>
                  <a:lnTo>
                    <a:pt x="424" y="2"/>
                  </a:lnTo>
                  <a:lnTo>
                    <a:pt x="427" y="0"/>
                  </a:lnTo>
                  <a:lnTo>
                    <a:pt x="431" y="11"/>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1" name="Freeform 49"/>
            <p:cNvSpPr>
              <a:spLocks/>
            </p:cNvSpPr>
            <p:nvPr/>
          </p:nvSpPr>
          <p:spPr bwMode="auto">
            <a:xfrm>
              <a:off x="4340" y="1185"/>
              <a:ext cx="53" cy="116"/>
            </a:xfrm>
            <a:custGeom>
              <a:avLst/>
              <a:gdLst>
                <a:gd name="T0" fmla="*/ 53 w 53"/>
                <a:gd name="T1" fmla="*/ 4 h 116"/>
                <a:gd name="T2" fmla="*/ 48 w 53"/>
                <a:gd name="T3" fmla="*/ 17 h 116"/>
                <a:gd name="T4" fmla="*/ 41 w 53"/>
                <a:gd name="T5" fmla="*/ 30 h 116"/>
                <a:gd name="T6" fmla="*/ 37 w 53"/>
                <a:gd name="T7" fmla="*/ 44 h 116"/>
                <a:gd name="T8" fmla="*/ 32 w 53"/>
                <a:gd name="T9" fmla="*/ 58 h 116"/>
                <a:gd name="T10" fmla="*/ 29 w 53"/>
                <a:gd name="T11" fmla="*/ 72 h 116"/>
                <a:gd name="T12" fmla="*/ 25 w 53"/>
                <a:gd name="T13" fmla="*/ 87 h 116"/>
                <a:gd name="T14" fmla="*/ 23 w 53"/>
                <a:gd name="T15" fmla="*/ 101 h 116"/>
                <a:gd name="T16" fmla="*/ 21 w 53"/>
                <a:gd name="T17" fmla="*/ 116 h 116"/>
                <a:gd name="T18" fmla="*/ 15 w 53"/>
                <a:gd name="T19" fmla="*/ 116 h 116"/>
                <a:gd name="T20" fmla="*/ 10 w 53"/>
                <a:gd name="T21" fmla="*/ 115 h 116"/>
                <a:gd name="T22" fmla="*/ 5 w 53"/>
                <a:gd name="T23" fmla="*/ 114 h 116"/>
                <a:gd name="T24" fmla="*/ 0 w 53"/>
                <a:gd name="T25" fmla="*/ 112 h 116"/>
                <a:gd name="T26" fmla="*/ 1 w 53"/>
                <a:gd name="T27" fmla="*/ 96 h 116"/>
                <a:gd name="T28" fmla="*/ 6 w 53"/>
                <a:gd name="T29" fmla="*/ 79 h 116"/>
                <a:gd name="T30" fmla="*/ 12 w 53"/>
                <a:gd name="T31" fmla="*/ 59 h 116"/>
                <a:gd name="T32" fmla="*/ 21 w 53"/>
                <a:gd name="T33" fmla="*/ 42 h 116"/>
                <a:gd name="T34" fmla="*/ 29 w 53"/>
                <a:gd name="T35" fmla="*/ 26 h 116"/>
                <a:gd name="T36" fmla="*/ 37 w 53"/>
                <a:gd name="T37" fmla="*/ 12 h 116"/>
                <a:gd name="T38" fmla="*/ 44 w 53"/>
                <a:gd name="T39" fmla="*/ 3 h 116"/>
                <a:gd name="T40" fmla="*/ 49 w 53"/>
                <a:gd name="T41" fmla="*/ 0 h 116"/>
                <a:gd name="T42" fmla="*/ 51 w 53"/>
                <a:gd name="T43" fmla="*/ 0 h 116"/>
                <a:gd name="T44" fmla="*/ 52 w 53"/>
                <a:gd name="T45" fmla="*/ 1 h 116"/>
                <a:gd name="T46" fmla="*/ 53 w 53"/>
                <a:gd name="T47" fmla="*/ 3 h 116"/>
                <a:gd name="T48" fmla="*/ 53 w 53"/>
                <a:gd name="T49" fmla="*/ 4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116"/>
                <a:gd name="T77" fmla="*/ 53 w 53"/>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116">
                  <a:moveTo>
                    <a:pt x="53" y="4"/>
                  </a:moveTo>
                  <a:lnTo>
                    <a:pt x="48" y="17"/>
                  </a:lnTo>
                  <a:lnTo>
                    <a:pt x="41" y="30"/>
                  </a:lnTo>
                  <a:lnTo>
                    <a:pt x="37" y="44"/>
                  </a:lnTo>
                  <a:lnTo>
                    <a:pt x="32" y="58"/>
                  </a:lnTo>
                  <a:lnTo>
                    <a:pt x="29" y="72"/>
                  </a:lnTo>
                  <a:lnTo>
                    <a:pt x="25" y="87"/>
                  </a:lnTo>
                  <a:lnTo>
                    <a:pt x="23" y="101"/>
                  </a:lnTo>
                  <a:lnTo>
                    <a:pt x="21" y="116"/>
                  </a:lnTo>
                  <a:lnTo>
                    <a:pt x="15" y="116"/>
                  </a:lnTo>
                  <a:lnTo>
                    <a:pt x="10" y="115"/>
                  </a:lnTo>
                  <a:lnTo>
                    <a:pt x="5" y="114"/>
                  </a:lnTo>
                  <a:lnTo>
                    <a:pt x="0" y="112"/>
                  </a:lnTo>
                  <a:lnTo>
                    <a:pt x="1" y="96"/>
                  </a:lnTo>
                  <a:lnTo>
                    <a:pt x="6" y="79"/>
                  </a:lnTo>
                  <a:lnTo>
                    <a:pt x="12" y="59"/>
                  </a:lnTo>
                  <a:lnTo>
                    <a:pt x="21" y="42"/>
                  </a:lnTo>
                  <a:lnTo>
                    <a:pt x="29" y="26"/>
                  </a:lnTo>
                  <a:lnTo>
                    <a:pt x="37" y="12"/>
                  </a:lnTo>
                  <a:lnTo>
                    <a:pt x="44" y="3"/>
                  </a:lnTo>
                  <a:lnTo>
                    <a:pt x="49" y="0"/>
                  </a:lnTo>
                  <a:lnTo>
                    <a:pt x="51" y="0"/>
                  </a:lnTo>
                  <a:lnTo>
                    <a:pt x="52" y="1"/>
                  </a:lnTo>
                  <a:lnTo>
                    <a:pt x="53" y="3"/>
                  </a:lnTo>
                  <a:lnTo>
                    <a:pt x="53" y="4"/>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2" name="Freeform 50"/>
            <p:cNvSpPr>
              <a:spLocks/>
            </p:cNvSpPr>
            <p:nvPr/>
          </p:nvSpPr>
          <p:spPr bwMode="auto">
            <a:xfrm>
              <a:off x="3586" y="1213"/>
              <a:ext cx="230" cy="516"/>
            </a:xfrm>
            <a:custGeom>
              <a:avLst/>
              <a:gdLst>
                <a:gd name="T0" fmla="*/ 220 w 230"/>
                <a:gd name="T1" fmla="*/ 515 h 516"/>
                <a:gd name="T2" fmla="*/ 214 w 230"/>
                <a:gd name="T3" fmla="*/ 472 h 516"/>
                <a:gd name="T4" fmla="*/ 203 w 230"/>
                <a:gd name="T5" fmla="*/ 432 h 516"/>
                <a:gd name="T6" fmla="*/ 191 w 230"/>
                <a:gd name="T7" fmla="*/ 399 h 516"/>
                <a:gd name="T8" fmla="*/ 177 w 230"/>
                <a:gd name="T9" fmla="*/ 367 h 516"/>
                <a:gd name="T10" fmla="*/ 161 w 230"/>
                <a:gd name="T11" fmla="*/ 339 h 516"/>
                <a:gd name="T12" fmla="*/ 143 w 230"/>
                <a:gd name="T13" fmla="*/ 313 h 516"/>
                <a:gd name="T14" fmla="*/ 124 w 230"/>
                <a:gd name="T15" fmla="*/ 287 h 516"/>
                <a:gd name="T16" fmla="*/ 105 w 230"/>
                <a:gd name="T17" fmla="*/ 262 h 516"/>
                <a:gd name="T18" fmla="*/ 91 w 230"/>
                <a:gd name="T19" fmla="*/ 244 h 516"/>
                <a:gd name="T20" fmla="*/ 77 w 230"/>
                <a:gd name="T21" fmla="*/ 226 h 516"/>
                <a:gd name="T22" fmla="*/ 64 w 230"/>
                <a:gd name="T23" fmla="*/ 207 h 516"/>
                <a:gd name="T24" fmla="*/ 50 w 230"/>
                <a:gd name="T25" fmla="*/ 189 h 516"/>
                <a:gd name="T26" fmla="*/ 36 w 230"/>
                <a:gd name="T27" fmla="*/ 170 h 516"/>
                <a:gd name="T28" fmla="*/ 24 w 230"/>
                <a:gd name="T29" fmla="*/ 151 h 516"/>
                <a:gd name="T30" fmla="*/ 13 w 230"/>
                <a:gd name="T31" fmla="*/ 132 h 516"/>
                <a:gd name="T32" fmla="*/ 2 w 230"/>
                <a:gd name="T33" fmla="*/ 112 h 516"/>
                <a:gd name="T34" fmla="*/ 0 w 230"/>
                <a:gd name="T35" fmla="*/ 97 h 516"/>
                <a:gd name="T36" fmla="*/ 2 w 230"/>
                <a:gd name="T37" fmla="*/ 84 h 516"/>
                <a:gd name="T38" fmla="*/ 7 w 230"/>
                <a:gd name="T39" fmla="*/ 72 h 516"/>
                <a:gd name="T40" fmla="*/ 13 w 230"/>
                <a:gd name="T41" fmla="*/ 61 h 516"/>
                <a:gd name="T42" fmla="*/ 21 w 230"/>
                <a:gd name="T43" fmla="*/ 50 h 516"/>
                <a:gd name="T44" fmla="*/ 28 w 230"/>
                <a:gd name="T45" fmla="*/ 38 h 516"/>
                <a:gd name="T46" fmla="*/ 35 w 230"/>
                <a:gd name="T47" fmla="*/ 26 h 516"/>
                <a:gd name="T48" fmla="*/ 40 w 230"/>
                <a:gd name="T49" fmla="*/ 13 h 516"/>
                <a:gd name="T50" fmla="*/ 42 w 230"/>
                <a:gd name="T51" fmla="*/ 9 h 516"/>
                <a:gd name="T52" fmla="*/ 45 w 230"/>
                <a:gd name="T53" fmla="*/ 4 h 516"/>
                <a:gd name="T54" fmla="*/ 47 w 230"/>
                <a:gd name="T55" fmla="*/ 0 h 516"/>
                <a:gd name="T56" fmla="*/ 52 w 230"/>
                <a:gd name="T57" fmla="*/ 2 h 516"/>
                <a:gd name="T58" fmla="*/ 49 w 230"/>
                <a:gd name="T59" fmla="*/ 12 h 516"/>
                <a:gd name="T60" fmla="*/ 46 w 230"/>
                <a:gd name="T61" fmla="*/ 22 h 516"/>
                <a:gd name="T62" fmla="*/ 41 w 230"/>
                <a:gd name="T63" fmla="*/ 32 h 516"/>
                <a:gd name="T64" fmla="*/ 37 w 230"/>
                <a:gd name="T65" fmla="*/ 41 h 516"/>
                <a:gd name="T66" fmla="*/ 32 w 230"/>
                <a:gd name="T67" fmla="*/ 52 h 516"/>
                <a:gd name="T68" fmla="*/ 28 w 230"/>
                <a:gd name="T69" fmla="*/ 61 h 516"/>
                <a:gd name="T70" fmla="*/ 24 w 230"/>
                <a:gd name="T71" fmla="*/ 70 h 516"/>
                <a:gd name="T72" fmla="*/ 20 w 230"/>
                <a:gd name="T73" fmla="*/ 80 h 516"/>
                <a:gd name="T74" fmla="*/ 24 w 230"/>
                <a:gd name="T75" fmla="*/ 101 h 516"/>
                <a:gd name="T76" fmla="*/ 40 w 230"/>
                <a:gd name="T77" fmla="*/ 134 h 516"/>
                <a:gd name="T78" fmla="*/ 65 w 230"/>
                <a:gd name="T79" fmla="*/ 172 h 516"/>
                <a:gd name="T80" fmla="*/ 93 w 230"/>
                <a:gd name="T81" fmla="*/ 214 h 516"/>
                <a:gd name="T82" fmla="*/ 121 w 230"/>
                <a:gd name="T83" fmla="*/ 252 h 516"/>
                <a:gd name="T84" fmla="*/ 147 w 230"/>
                <a:gd name="T85" fmla="*/ 285 h 516"/>
                <a:gd name="T86" fmla="*/ 164 w 230"/>
                <a:gd name="T87" fmla="*/ 309 h 516"/>
                <a:gd name="T88" fmla="*/ 171 w 230"/>
                <a:gd name="T89" fmla="*/ 317 h 516"/>
                <a:gd name="T90" fmla="*/ 184 w 230"/>
                <a:gd name="T91" fmla="*/ 337 h 516"/>
                <a:gd name="T92" fmla="*/ 195 w 230"/>
                <a:gd name="T93" fmla="*/ 357 h 516"/>
                <a:gd name="T94" fmla="*/ 204 w 230"/>
                <a:gd name="T95" fmla="*/ 380 h 516"/>
                <a:gd name="T96" fmla="*/ 213 w 230"/>
                <a:gd name="T97" fmla="*/ 402 h 516"/>
                <a:gd name="T98" fmla="*/ 218 w 230"/>
                <a:gd name="T99" fmla="*/ 426 h 516"/>
                <a:gd name="T100" fmla="*/ 223 w 230"/>
                <a:gd name="T101" fmla="*/ 454 h 516"/>
                <a:gd name="T102" fmla="*/ 227 w 230"/>
                <a:gd name="T103" fmla="*/ 483 h 516"/>
                <a:gd name="T104" fmla="*/ 230 w 230"/>
                <a:gd name="T105" fmla="*/ 516 h 516"/>
                <a:gd name="T106" fmla="*/ 220 w 230"/>
                <a:gd name="T107" fmla="*/ 515 h 5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0"/>
                <a:gd name="T163" fmla="*/ 0 h 516"/>
                <a:gd name="T164" fmla="*/ 230 w 230"/>
                <a:gd name="T165" fmla="*/ 516 h 5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0" h="516">
                  <a:moveTo>
                    <a:pt x="220" y="515"/>
                  </a:moveTo>
                  <a:lnTo>
                    <a:pt x="214" y="472"/>
                  </a:lnTo>
                  <a:lnTo>
                    <a:pt x="203" y="432"/>
                  </a:lnTo>
                  <a:lnTo>
                    <a:pt x="191" y="399"/>
                  </a:lnTo>
                  <a:lnTo>
                    <a:pt x="177" y="367"/>
                  </a:lnTo>
                  <a:lnTo>
                    <a:pt x="161" y="339"/>
                  </a:lnTo>
                  <a:lnTo>
                    <a:pt x="143" y="313"/>
                  </a:lnTo>
                  <a:lnTo>
                    <a:pt x="124" y="287"/>
                  </a:lnTo>
                  <a:lnTo>
                    <a:pt x="105" y="262"/>
                  </a:lnTo>
                  <a:lnTo>
                    <a:pt x="91" y="244"/>
                  </a:lnTo>
                  <a:lnTo>
                    <a:pt x="77" y="226"/>
                  </a:lnTo>
                  <a:lnTo>
                    <a:pt x="64" y="207"/>
                  </a:lnTo>
                  <a:lnTo>
                    <a:pt x="50" y="189"/>
                  </a:lnTo>
                  <a:lnTo>
                    <a:pt x="36" y="170"/>
                  </a:lnTo>
                  <a:lnTo>
                    <a:pt x="24" y="151"/>
                  </a:lnTo>
                  <a:lnTo>
                    <a:pt x="13" y="132"/>
                  </a:lnTo>
                  <a:lnTo>
                    <a:pt x="2" y="112"/>
                  </a:lnTo>
                  <a:lnTo>
                    <a:pt x="0" y="97"/>
                  </a:lnTo>
                  <a:lnTo>
                    <a:pt x="2" y="84"/>
                  </a:lnTo>
                  <a:lnTo>
                    <a:pt x="7" y="72"/>
                  </a:lnTo>
                  <a:lnTo>
                    <a:pt x="13" y="61"/>
                  </a:lnTo>
                  <a:lnTo>
                    <a:pt x="21" y="50"/>
                  </a:lnTo>
                  <a:lnTo>
                    <a:pt x="28" y="38"/>
                  </a:lnTo>
                  <a:lnTo>
                    <a:pt x="35" y="26"/>
                  </a:lnTo>
                  <a:lnTo>
                    <a:pt x="40" y="13"/>
                  </a:lnTo>
                  <a:lnTo>
                    <a:pt x="42" y="9"/>
                  </a:lnTo>
                  <a:lnTo>
                    <a:pt x="45" y="4"/>
                  </a:lnTo>
                  <a:lnTo>
                    <a:pt x="47" y="0"/>
                  </a:lnTo>
                  <a:lnTo>
                    <a:pt x="52" y="2"/>
                  </a:lnTo>
                  <a:lnTo>
                    <a:pt x="49" y="12"/>
                  </a:lnTo>
                  <a:lnTo>
                    <a:pt x="46" y="22"/>
                  </a:lnTo>
                  <a:lnTo>
                    <a:pt x="41" y="32"/>
                  </a:lnTo>
                  <a:lnTo>
                    <a:pt x="37" y="41"/>
                  </a:lnTo>
                  <a:lnTo>
                    <a:pt x="32" y="52"/>
                  </a:lnTo>
                  <a:lnTo>
                    <a:pt x="28" y="61"/>
                  </a:lnTo>
                  <a:lnTo>
                    <a:pt x="24" y="70"/>
                  </a:lnTo>
                  <a:lnTo>
                    <a:pt x="20" y="80"/>
                  </a:lnTo>
                  <a:lnTo>
                    <a:pt x="24" y="101"/>
                  </a:lnTo>
                  <a:lnTo>
                    <a:pt x="40" y="134"/>
                  </a:lnTo>
                  <a:lnTo>
                    <a:pt x="65" y="172"/>
                  </a:lnTo>
                  <a:lnTo>
                    <a:pt x="93" y="214"/>
                  </a:lnTo>
                  <a:lnTo>
                    <a:pt x="121" y="252"/>
                  </a:lnTo>
                  <a:lnTo>
                    <a:pt x="147" y="285"/>
                  </a:lnTo>
                  <a:lnTo>
                    <a:pt x="164" y="309"/>
                  </a:lnTo>
                  <a:lnTo>
                    <a:pt x="171" y="317"/>
                  </a:lnTo>
                  <a:lnTo>
                    <a:pt x="184" y="337"/>
                  </a:lnTo>
                  <a:lnTo>
                    <a:pt x="195" y="357"/>
                  </a:lnTo>
                  <a:lnTo>
                    <a:pt x="204" y="380"/>
                  </a:lnTo>
                  <a:lnTo>
                    <a:pt x="213" y="402"/>
                  </a:lnTo>
                  <a:lnTo>
                    <a:pt x="218" y="426"/>
                  </a:lnTo>
                  <a:lnTo>
                    <a:pt x="223" y="454"/>
                  </a:lnTo>
                  <a:lnTo>
                    <a:pt x="227" y="483"/>
                  </a:lnTo>
                  <a:lnTo>
                    <a:pt x="230" y="516"/>
                  </a:lnTo>
                  <a:lnTo>
                    <a:pt x="220" y="51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3" name="Freeform 51"/>
            <p:cNvSpPr>
              <a:spLocks/>
            </p:cNvSpPr>
            <p:nvPr/>
          </p:nvSpPr>
          <p:spPr bwMode="auto">
            <a:xfrm>
              <a:off x="4073" y="1284"/>
              <a:ext cx="78" cy="455"/>
            </a:xfrm>
            <a:custGeom>
              <a:avLst/>
              <a:gdLst>
                <a:gd name="T0" fmla="*/ 77 w 78"/>
                <a:gd name="T1" fmla="*/ 18 h 455"/>
                <a:gd name="T2" fmla="*/ 78 w 78"/>
                <a:gd name="T3" fmla="*/ 46 h 455"/>
                <a:gd name="T4" fmla="*/ 76 w 78"/>
                <a:gd name="T5" fmla="*/ 75 h 455"/>
                <a:gd name="T6" fmla="*/ 70 w 78"/>
                <a:gd name="T7" fmla="*/ 101 h 455"/>
                <a:gd name="T8" fmla="*/ 61 w 78"/>
                <a:gd name="T9" fmla="*/ 127 h 455"/>
                <a:gd name="T10" fmla="*/ 52 w 78"/>
                <a:gd name="T11" fmla="*/ 154 h 455"/>
                <a:gd name="T12" fmla="*/ 44 w 78"/>
                <a:gd name="T13" fmla="*/ 178 h 455"/>
                <a:gd name="T14" fmla="*/ 36 w 78"/>
                <a:gd name="T15" fmla="*/ 202 h 455"/>
                <a:gd name="T16" fmla="*/ 31 w 78"/>
                <a:gd name="T17" fmla="*/ 227 h 455"/>
                <a:gd name="T18" fmla="*/ 30 w 78"/>
                <a:gd name="T19" fmla="*/ 251 h 455"/>
                <a:gd name="T20" fmla="*/ 29 w 78"/>
                <a:gd name="T21" fmla="*/ 312 h 455"/>
                <a:gd name="T22" fmla="*/ 31 w 78"/>
                <a:gd name="T23" fmla="*/ 386 h 455"/>
                <a:gd name="T24" fmla="*/ 38 w 78"/>
                <a:gd name="T25" fmla="*/ 453 h 455"/>
                <a:gd name="T26" fmla="*/ 37 w 78"/>
                <a:gd name="T27" fmla="*/ 454 h 455"/>
                <a:gd name="T28" fmla="*/ 35 w 78"/>
                <a:gd name="T29" fmla="*/ 455 h 455"/>
                <a:gd name="T30" fmla="*/ 32 w 78"/>
                <a:gd name="T31" fmla="*/ 455 h 455"/>
                <a:gd name="T32" fmla="*/ 30 w 78"/>
                <a:gd name="T33" fmla="*/ 455 h 455"/>
                <a:gd name="T34" fmla="*/ 20 w 78"/>
                <a:gd name="T35" fmla="*/ 439 h 455"/>
                <a:gd name="T36" fmla="*/ 13 w 78"/>
                <a:gd name="T37" fmla="*/ 409 h 455"/>
                <a:gd name="T38" fmla="*/ 10 w 78"/>
                <a:gd name="T39" fmla="*/ 370 h 455"/>
                <a:gd name="T40" fmla="*/ 10 w 78"/>
                <a:gd name="T41" fmla="*/ 327 h 455"/>
                <a:gd name="T42" fmla="*/ 11 w 78"/>
                <a:gd name="T43" fmla="*/ 284 h 455"/>
                <a:gd name="T44" fmla="*/ 13 w 78"/>
                <a:gd name="T45" fmla="*/ 249 h 455"/>
                <a:gd name="T46" fmla="*/ 14 w 78"/>
                <a:gd name="T47" fmla="*/ 223 h 455"/>
                <a:gd name="T48" fmla="*/ 15 w 78"/>
                <a:gd name="T49" fmla="*/ 213 h 455"/>
                <a:gd name="T50" fmla="*/ 4 w 78"/>
                <a:gd name="T51" fmla="*/ 190 h 455"/>
                <a:gd name="T52" fmla="*/ 0 w 78"/>
                <a:gd name="T53" fmla="*/ 167 h 455"/>
                <a:gd name="T54" fmla="*/ 0 w 78"/>
                <a:gd name="T55" fmla="*/ 142 h 455"/>
                <a:gd name="T56" fmla="*/ 3 w 78"/>
                <a:gd name="T57" fmla="*/ 116 h 455"/>
                <a:gd name="T58" fmla="*/ 7 w 78"/>
                <a:gd name="T59" fmla="*/ 91 h 455"/>
                <a:gd name="T60" fmla="*/ 11 w 78"/>
                <a:gd name="T61" fmla="*/ 66 h 455"/>
                <a:gd name="T62" fmla="*/ 13 w 78"/>
                <a:gd name="T63" fmla="*/ 39 h 455"/>
                <a:gd name="T64" fmla="*/ 11 w 78"/>
                <a:gd name="T65" fmla="*/ 14 h 455"/>
                <a:gd name="T66" fmla="*/ 14 w 78"/>
                <a:gd name="T67" fmla="*/ 15 h 455"/>
                <a:gd name="T68" fmla="*/ 16 w 78"/>
                <a:gd name="T69" fmla="*/ 18 h 455"/>
                <a:gd name="T70" fmla="*/ 18 w 78"/>
                <a:gd name="T71" fmla="*/ 22 h 455"/>
                <a:gd name="T72" fmla="*/ 19 w 78"/>
                <a:gd name="T73" fmla="*/ 24 h 455"/>
                <a:gd name="T74" fmla="*/ 20 w 78"/>
                <a:gd name="T75" fmla="*/ 24 h 455"/>
                <a:gd name="T76" fmla="*/ 24 w 78"/>
                <a:gd name="T77" fmla="*/ 42 h 455"/>
                <a:gd name="T78" fmla="*/ 24 w 78"/>
                <a:gd name="T79" fmla="*/ 63 h 455"/>
                <a:gd name="T80" fmla="*/ 22 w 78"/>
                <a:gd name="T81" fmla="*/ 82 h 455"/>
                <a:gd name="T82" fmla="*/ 19 w 78"/>
                <a:gd name="T83" fmla="*/ 102 h 455"/>
                <a:gd name="T84" fmla="*/ 17 w 78"/>
                <a:gd name="T85" fmla="*/ 121 h 455"/>
                <a:gd name="T86" fmla="*/ 16 w 78"/>
                <a:gd name="T87" fmla="*/ 141 h 455"/>
                <a:gd name="T88" fmla="*/ 20 w 78"/>
                <a:gd name="T89" fmla="*/ 159 h 455"/>
                <a:gd name="T90" fmla="*/ 28 w 78"/>
                <a:gd name="T91" fmla="*/ 175 h 455"/>
                <a:gd name="T92" fmla="*/ 57 w 78"/>
                <a:gd name="T93" fmla="*/ 85 h 455"/>
                <a:gd name="T94" fmla="*/ 61 w 78"/>
                <a:gd name="T95" fmla="*/ 65 h 455"/>
                <a:gd name="T96" fmla="*/ 66 w 78"/>
                <a:gd name="T97" fmla="*/ 44 h 455"/>
                <a:gd name="T98" fmla="*/ 68 w 78"/>
                <a:gd name="T99" fmla="*/ 24 h 455"/>
                <a:gd name="T100" fmla="*/ 63 w 78"/>
                <a:gd name="T101" fmla="*/ 4 h 455"/>
                <a:gd name="T102" fmla="*/ 68 w 78"/>
                <a:gd name="T103" fmla="*/ 0 h 455"/>
                <a:gd name="T104" fmla="*/ 71 w 78"/>
                <a:gd name="T105" fmla="*/ 4 h 455"/>
                <a:gd name="T106" fmla="*/ 74 w 78"/>
                <a:gd name="T107" fmla="*/ 12 h 455"/>
                <a:gd name="T108" fmla="*/ 77 w 78"/>
                <a:gd name="T109" fmla="*/ 18 h 4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455"/>
                <a:gd name="T167" fmla="*/ 78 w 78"/>
                <a:gd name="T168" fmla="*/ 455 h 4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455">
                  <a:moveTo>
                    <a:pt x="77" y="18"/>
                  </a:moveTo>
                  <a:lnTo>
                    <a:pt x="78" y="46"/>
                  </a:lnTo>
                  <a:lnTo>
                    <a:pt x="76" y="75"/>
                  </a:lnTo>
                  <a:lnTo>
                    <a:pt x="70" y="101"/>
                  </a:lnTo>
                  <a:lnTo>
                    <a:pt x="61" y="127"/>
                  </a:lnTo>
                  <a:lnTo>
                    <a:pt x="52" y="154"/>
                  </a:lnTo>
                  <a:lnTo>
                    <a:pt x="44" y="178"/>
                  </a:lnTo>
                  <a:lnTo>
                    <a:pt x="36" y="202"/>
                  </a:lnTo>
                  <a:lnTo>
                    <a:pt x="31" y="227"/>
                  </a:lnTo>
                  <a:lnTo>
                    <a:pt x="30" y="251"/>
                  </a:lnTo>
                  <a:lnTo>
                    <a:pt x="29" y="312"/>
                  </a:lnTo>
                  <a:lnTo>
                    <a:pt x="31" y="386"/>
                  </a:lnTo>
                  <a:lnTo>
                    <a:pt x="38" y="453"/>
                  </a:lnTo>
                  <a:lnTo>
                    <a:pt x="37" y="454"/>
                  </a:lnTo>
                  <a:lnTo>
                    <a:pt x="35" y="455"/>
                  </a:lnTo>
                  <a:lnTo>
                    <a:pt x="32" y="455"/>
                  </a:lnTo>
                  <a:lnTo>
                    <a:pt x="30" y="455"/>
                  </a:lnTo>
                  <a:lnTo>
                    <a:pt x="20" y="439"/>
                  </a:lnTo>
                  <a:lnTo>
                    <a:pt x="13" y="409"/>
                  </a:lnTo>
                  <a:lnTo>
                    <a:pt x="10" y="370"/>
                  </a:lnTo>
                  <a:lnTo>
                    <a:pt x="10" y="327"/>
                  </a:lnTo>
                  <a:lnTo>
                    <a:pt x="11" y="284"/>
                  </a:lnTo>
                  <a:lnTo>
                    <a:pt x="13" y="249"/>
                  </a:lnTo>
                  <a:lnTo>
                    <a:pt x="14" y="223"/>
                  </a:lnTo>
                  <a:lnTo>
                    <a:pt x="15" y="213"/>
                  </a:lnTo>
                  <a:lnTo>
                    <a:pt x="4" y="190"/>
                  </a:lnTo>
                  <a:lnTo>
                    <a:pt x="0" y="167"/>
                  </a:lnTo>
                  <a:lnTo>
                    <a:pt x="0" y="142"/>
                  </a:lnTo>
                  <a:lnTo>
                    <a:pt x="3" y="116"/>
                  </a:lnTo>
                  <a:lnTo>
                    <a:pt x="7" y="91"/>
                  </a:lnTo>
                  <a:lnTo>
                    <a:pt x="11" y="66"/>
                  </a:lnTo>
                  <a:lnTo>
                    <a:pt x="13" y="39"/>
                  </a:lnTo>
                  <a:lnTo>
                    <a:pt x="11" y="14"/>
                  </a:lnTo>
                  <a:lnTo>
                    <a:pt x="14" y="15"/>
                  </a:lnTo>
                  <a:lnTo>
                    <a:pt x="16" y="18"/>
                  </a:lnTo>
                  <a:lnTo>
                    <a:pt x="18" y="22"/>
                  </a:lnTo>
                  <a:lnTo>
                    <a:pt x="19" y="24"/>
                  </a:lnTo>
                  <a:lnTo>
                    <a:pt x="20" y="24"/>
                  </a:lnTo>
                  <a:lnTo>
                    <a:pt x="24" y="42"/>
                  </a:lnTo>
                  <a:lnTo>
                    <a:pt x="24" y="63"/>
                  </a:lnTo>
                  <a:lnTo>
                    <a:pt x="22" y="82"/>
                  </a:lnTo>
                  <a:lnTo>
                    <a:pt x="19" y="102"/>
                  </a:lnTo>
                  <a:lnTo>
                    <a:pt x="17" y="121"/>
                  </a:lnTo>
                  <a:lnTo>
                    <a:pt x="16" y="141"/>
                  </a:lnTo>
                  <a:lnTo>
                    <a:pt x="20" y="159"/>
                  </a:lnTo>
                  <a:lnTo>
                    <a:pt x="28" y="175"/>
                  </a:lnTo>
                  <a:lnTo>
                    <a:pt x="57" y="85"/>
                  </a:lnTo>
                  <a:lnTo>
                    <a:pt x="61" y="65"/>
                  </a:lnTo>
                  <a:lnTo>
                    <a:pt x="66" y="44"/>
                  </a:lnTo>
                  <a:lnTo>
                    <a:pt x="68" y="24"/>
                  </a:lnTo>
                  <a:lnTo>
                    <a:pt x="63" y="4"/>
                  </a:lnTo>
                  <a:lnTo>
                    <a:pt x="68" y="0"/>
                  </a:lnTo>
                  <a:lnTo>
                    <a:pt x="71" y="4"/>
                  </a:lnTo>
                  <a:lnTo>
                    <a:pt x="74" y="12"/>
                  </a:lnTo>
                  <a:lnTo>
                    <a:pt x="77" y="1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4" name="Freeform 52"/>
            <p:cNvSpPr>
              <a:spLocks/>
            </p:cNvSpPr>
            <p:nvPr/>
          </p:nvSpPr>
          <p:spPr bwMode="auto">
            <a:xfrm>
              <a:off x="4300" y="1315"/>
              <a:ext cx="300" cy="320"/>
            </a:xfrm>
            <a:custGeom>
              <a:avLst/>
              <a:gdLst>
                <a:gd name="T0" fmla="*/ 4 w 300"/>
                <a:gd name="T1" fmla="*/ 52 h 320"/>
                <a:gd name="T2" fmla="*/ 25 w 300"/>
                <a:gd name="T3" fmla="*/ 33 h 320"/>
                <a:gd name="T4" fmla="*/ 46 w 300"/>
                <a:gd name="T5" fmla="*/ 14 h 320"/>
                <a:gd name="T6" fmla="*/ 67 w 300"/>
                <a:gd name="T7" fmla="*/ 5 h 320"/>
                <a:gd name="T8" fmla="*/ 70 w 300"/>
                <a:gd name="T9" fmla="*/ 35 h 320"/>
                <a:gd name="T10" fmla="*/ 104 w 300"/>
                <a:gd name="T11" fmla="*/ 165 h 320"/>
                <a:gd name="T12" fmla="*/ 123 w 300"/>
                <a:gd name="T13" fmla="*/ 168 h 320"/>
                <a:gd name="T14" fmla="*/ 144 w 300"/>
                <a:gd name="T15" fmla="*/ 165 h 320"/>
                <a:gd name="T16" fmla="*/ 181 w 300"/>
                <a:gd name="T17" fmla="*/ 158 h 320"/>
                <a:gd name="T18" fmla="*/ 227 w 300"/>
                <a:gd name="T19" fmla="*/ 154 h 320"/>
                <a:gd name="T20" fmla="*/ 270 w 300"/>
                <a:gd name="T21" fmla="*/ 167 h 320"/>
                <a:gd name="T22" fmla="*/ 290 w 300"/>
                <a:gd name="T23" fmla="*/ 163 h 320"/>
                <a:gd name="T24" fmla="*/ 292 w 300"/>
                <a:gd name="T25" fmla="*/ 171 h 320"/>
                <a:gd name="T26" fmla="*/ 291 w 300"/>
                <a:gd name="T27" fmla="*/ 187 h 320"/>
                <a:gd name="T28" fmla="*/ 298 w 300"/>
                <a:gd name="T29" fmla="*/ 229 h 320"/>
                <a:gd name="T30" fmla="*/ 292 w 300"/>
                <a:gd name="T31" fmla="*/ 214 h 320"/>
                <a:gd name="T32" fmla="*/ 275 w 300"/>
                <a:gd name="T33" fmla="*/ 190 h 320"/>
                <a:gd name="T34" fmla="*/ 245 w 300"/>
                <a:gd name="T35" fmla="*/ 178 h 320"/>
                <a:gd name="T36" fmla="*/ 212 w 300"/>
                <a:gd name="T37" fmla="*/ 177 h 320"/>
                <a:gd name="T38" fmla="*/ 181 w 300"/>
                <a:gd name="T39" fmla="*/ 181 h 320"/>
                <a:gd name="T40" fmla="*/ 150 w 300"/>
                <a:gd name="T41" fmla="*/ 192 h 320"/>
                <a:gd name="T42" fmla="*/ 132 w 300"/>
                <a:gd name="T43" fmla="*/ 219 h 320"/>
                <a:gd name="T44" fmla="*/ 118 w 300"/>
                <a:gd name="T45" fmla="*/ 273 h 320"/>
                <a:gd name="T46" fmla="*/ 93 w 300"/>
                <a:gd name="T47" fmla="*/ 315 h 320"/>
                <a:gd name="T48" fmla="*/ 77 w 300"/>
                <a:gd name="T49" fmla="*/ 318 h 320"/>
                <a:gd name="T50" fmla="*/ 76 w 300"/>
                <a:gd name="T51" fmla="*/ 307 h 320"/>
                <a:gd name="T52" fmla="*/ 100 w 300"/>
                <a:gd name="T53" fmla="*/ 256 h 320"/>
                <a:gd name="T54" fmla="*/ 113 w 300"/>
                <a:gd name="T55" fmla="*/ 197 h 320"/>
                <a:gd name="T56" fmla="*/ 105 w 300"/>
                <a:gd name="T57" fmla="*/ 178 h 320"/>
                <a:gd name="T58" fmla="*/ 99 w 300"/>
                <a:gd name="T59" fmla="*/ 186 h 320"/>
                <a:gd name="T60" fmla="*/ 90 w 300"/>
                <a:gd name="T61" fmla="*/ 218 h 320"/>
                <a:gd name="T62" fmla="*/ 74 w 300"/>
                <a:gd name="T63" fmla="*/ 247 h 320"/>
                <a:gd name="T64" fmla="*/ 52 w 300"/>
                <a:gd name="T65" fmla="*/ 262 h 320"/>
                <a:gd name="T66" fmla="*/ 56 w 300"/>
                <a:gd name="T67" fmla="*/ 242 h 320"/>
                <a:gd name="T68" fmla="*/ 75 w 300"/>
                <a:gd name="T69" fmla="*/ 206 h 320"/>
                <a:gd name="T70" fmla="*/ 75 w 300"/>
                <a:gd name="T71" fmla="*/ 116 h 320"/>
                <a:gd name="T72" fmla="*/ 62 w 300"/>
                <a:gd name="T73" fmla="*/ 53 h 320"/>
                <a:gd name="T74" fmla="*/ 50 w 300"/>
                <a:gd name="T75" fmla="*/ 66 h 320"/>
                <a:gd name="T76" fmla="*/ 50 w 300"/>
                <a:gd name="T77" fmla="*/ 105 h 320"/>
                <a:gd name="T78" fmla="*/ 54 w 300"/>
                <a:gd name="T79" fmla="*/ 144 h 320"/>
                <a:gd name="T80" fmla="*/ 34 w 300"/>
                <a:gd name="T81" fmla="*/ 158 h 320"/>
                <a:gd name="T82" fmla="*/ 34 w 300"/>
                <a:gd name="T83" fmla="*/ 111 h 320"/>
                <a:gd name="T84" fmla="*/ 39 w 300"/>
                <a:gd name="T85" fmla="*/ 57 h 320"/>
                <a:gd name="T86" fmla="*/ 53 w 300"/>
                <a:gd name="T87" fmla="*/ 36 h 320"/>
                <a:gd name="T88" fmla="*/ 0 w 300"/>
                <a:gd name="T89" fmla="*/ 67 h 3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320"/>
                <a:gd name="T137" fmla="*/ 300 w 300"/>
                <a:gd name="T138" fmla="*/ 320 h 3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320">
                  <a:moveTo>
                    <a:pt x="0" y="67"/>
                  </a:moveTo>
                  <a:lnTo>
                    <a:pt x="0" y="59"/>
                  </a:lnTo>
                  <a:lnTo>
                    <a:pt x="4" y="52"/>
                  </a:lnTo>
                  <a:lnTo>
                    <a:pt x="10" y="45"/>
                  </a:lnTo>
                  <a:lnTo>
                    <a:pt x="17" y="39"/>
                  </a:lnTo>
                  <a:lnTo>
                    <a:pt x="25" y="33"/>
                  </a:lnTo>
                  <a:lnTo>
                    <a:pt x="33" y="25"/>
                  </a:lnTo>
                  <a:lnTo>
                    <a:pt x="40" y="20"/>
                  </a:lnTo>
                  <a:lnTo>
                    <a:pt x="46" y="14"/>
                  </a:lnTo>
                  <a:lnTo>
                    <a:pt x="0" y="8"/>
                  </a:lnTo>
                  <a:lnTo>
                    <a:pt x="7" y="0"/>
                  </a:lnTo>
                  <a:lnTo>
                    <a:pt x="67" y="5"/>
                  </a:lnTo>
                  <a:lnTo>
                    <a:pt x="69" y="14"/>
                  </a:lnTo>
                  <a:lnTo>
                    <a:pt x="68" y="25"/>
                  </a:lnTo>
                  <a:lnTo>
                    <a:pt x="70" y="35"/>
                  </a:lnTo>
                  <a:lnTo>
                    <a:pt x="77" y="38"/>
                  </a:lnTo>
                  <a:lnTo>
                    <a:pt x="98" y="159"/>
                  </a:lnTo>
                  <a:lnTo>
                    <a:pt x="104" y="165"/>
                  </a:lnTo>
                  <a:lnTo>
                    <a:pt x="110" y="168"/>
                  </a:lnTo>
                  <a:lnTo>
                    <a:pt x="116" y="169"/>
                  </a:lnTo>
                  <a:lnTo>
                    <a:pt x="123" y="168"/>
                  </a:lnTo>
                  <a:lnTo>
                    <a:pt x="130" y="167"/>
                  </a:lnTo>
                  <a:lnTo>
                    <a:pt x="137" y="166"/>
                  </a:lnTo>
                  <a:lnTo>
                    <a:pt x="144" y="165"/>
                  </a:lnTo>
                  <a:lnTo>
                    <a:pt x="151" y="165"/>
                  </a:lnTo>
                  <a:lnTo>
                    <a:pt x="165" y="162"/>
                  </a:lnTo>
                  <a:lnTo>
                    <a:pt x="181" y="158"/>
                  </a:lnTo>
                  <a:lnTo>
                    <a:pt x="196" y="156"/>
                  </a:lnTo>
                  <a:lnTo>
                    <a:pt x="212" y="154"/>
                  </a:lnTo>
                  <a:lnTo>
                    <a:pt x="227" y="154"/>
                  </a:lnTo>
                  <a:lnTo>
                    <a:pt x="242" y="156"/>
                  </a:lnTo>
                  <a:lnTo>
                    <a:pt x="257" y="160"/>
                  </a:lnTo>
                  <a:lnTo>
                    <a:pt x="270" y="167"/>
                  </a:lnTo>
                  <a:lnTo>
                    <a:pt x="277" y="166"/>
                  </a:lnTo>
                  <a:lnTo>
                    <a:pt x="284" y="165"/>
                  </a:lnTo>
                  <a:lnTo>
                    <a:pt x="290" y="163"/>
                  </a:lnTo>
                  <a:lnTo>
                    <a:pt x="297" y="163"/>
                  </a:lnTo>
                  <a:lnTo>
                    <a:pt x="295" y="168"/>
                  </a:lnTo>
                  <a:lnTo>
                    <a:pt x="292" y="171"/>
                  </a:lnTo>
                  <a:lnTo>
                    <a:pt x="287" y="173"/>
                  </a:lnTo>
                  <a:lnTo>
                    <a:pt x="283" y="176"/>
                  </a:lnTo>
                  <a:lnTo>
                    <a:pt x="291" y="187"/>
                  </a:lnTo>
                  <a:lnTo>
                    <a:pt x="297" y="201"/>
                  </a:lnTo>
                  <a:lnTo>
                    <a:pt x="300" y="215"/>
                  </a:lnTo>
                  <a:lnTo>
                    <a:pt x="298" y="229"/>
                  </a:lnTo>
                  <a:lnTo>
                    <a:pt x="297" y="227"/>
                  </a:lnTo>
                  <a:lnTo>
                    <a:pt x="294" y="221"/>
                  </a:lnTo>
                  <a:lnTo>
                    <a:pt x="292" y="214"/>
                  </a:lnTo>
                  <a:lnTo>
                    <a:pt x="289" y="207"/>
                  </a:lnTo>
                  <a:lnTo>
                    <a:pt x="283" y="197"/>
                  </a:lnTo>
                  <a:lnTo>
                    <a:pt x="275" y="190"/>
                  </a:lnTo>
                  <a:lnTo>
                    <a:pt x="266" y="184"/>
                  </a:lnTo>
                  <a:lnTo>
                    <a:pt x="256" y="180"/>
                  </a:lnTo>
                  <a:lnTo>
                    <a:pt x="245" y="178"/>
                  </a:lnTo>
                  <a:lnTo>
                    <a:pt x="234" y="177"/>
                  </a:lnTo>
                  <a:lnTo>
                    <a:pt x="223" y="176"/>
                  </a:lnTo>
                  <a:lnTo>
                    <a:pt x="212" y="177"/>
                  </a:lnTo>
                  <a:lnTo>
                    <a:pt x="202" y="178"/>
                  </a:lnTo>
                  <a:lnTo>
                    <a:pt x="191" y="180"/>
                  </a:lnTo>
                  <a:lnTo>
                    <a:pt x="181" y="181"/>
                  </a:lnTo>
                  <a:lnTo>
                    <a:pt x="170" y="183"/>
                  </a:lnTo>
                  <a:lnTo>
                    <a:pt x="160" y="186"/>
                  </a:lnTo>
                  <a:lnTo>
                    <a:pt x="150" y="192"/>
                  </a:lnTo>
                  <a:lnTo>
                    <a:pt x="141" y="197"/>
                  </a:lnTo>
                  <a:lnTo>
                    <a:pt x="133" y="205"/>
                  </a:lnTo>
                  <a:lnTo>
                    <a:pt x="132" y="219"/>
                  </a:lnTo>
                  <a:lnTo>
                    <a:pt x="129" y="235"/>
                  </a:lnTo>
                  <a:lnTo>
                    <a:pt x="124" y="254"/>
                  </a:lnTo>
                  <a:lnTo>
                    <a:pt x="118" y="273"/>
                  </a:lnTo>
                  <a:lnTo>
                    <a:pt x="111" y="290"/>
                  </a:lnTo>
                  <a:lnTo>
                    <a:pt x="102" y="304"/>
                  </a:lnTo>
                  <a:lnTo>
                    <a:pt x="93" y="315"/>
                  </a:lnTo>
                  <a:lnTo>
                    <a:pt x="82" y="320"/>
                  </a:lnTo>
                  <a:lnTo>
                    <a:pt x="80" y="319"/>
                  </a:lnTo>
                  <a:lnTo>
                    <a:pt x="77" y="318"/>
                  </a:lnTo>
                  <a:lnTo>
                    <a:pt x="73" y="317"/>
                  </a:lnTo>
                  <a:lnTo>
                    <a:pt x="71" y="314"/>
                  </a:lnTo>
                  <a:lnTo>
                    <a:pt x="76" y="307"/>
                  </a:lnTo>
                  <a:lnTo>
                    <a:pt x="83" y="295"/>
                  </a:lnTo>
                  <a:lnTo>
                    <a:pt x="92" y="277"/>
                  </a:lnTo>
                  <a:lnTo>
                    <a:pt x="100" y="256"/>
                  </a:lnTo>
                  <a:lnTo>
                    <a:pt x="107" y="235"/>
                  </a:lnTo>
                  <a:lnTo>
                    <a:pt x="112" y="215"/>
                  </a:lnTo>
                  <a:lnTo>
                    <a:pt x="113" y="197"/>
                  </a:lnTo>
                  <a:lnTo>
                    <a:pt x="110" y="182"/>
                  </a:lnTo>
                  <a:lnTo>
                    <a:pt x="107" y="180"/>
                  </a:lnTo>
                  <a:lnTo>
                    <a:pt x="105" y="178"/>
                  </a:lnTo>
                  <a:lnTo>
                    <a:pt x="102" y="176"/>
                  </a:lnTo>
                  <a:lnTo>
                    <a:pt x="99" y="175"/>
                  </a:lnTo>
                  <a:lnTo>
                    <a:pt x="99" y="186"/>
                  </a:lnTo>
                  <a:lnTo>
                    <a:pt x="97" y="197"/>
                  </a:lnTo>
                  <a:lnTo>
                    <a:pt x="94" y="208"/>
                  </a:lnTo>
                  <a:lnTo>
                    <a:pt x="90" y="218"/>
                  </a:lnTo>
                  <a:lnTo>
                    <a:pt x="85" y="228"/>
                  </a:lnTo>
                  <a:lnTo>
                    <a:pt x="80" y="237"/>
                  </a:lnTo>
                  <a:lnTo>
                    <a:pt x="74" y="247"/>
                  </a:lnTo>
                  <a:lnTo>
                    <a:pt x="69" y="256"/>
                  </a:lnTo>
                  <a:lnTo>
                    <a:pt x="59" y="261"/>
                  </a:lnTo>
                  <a:lnTo>
                    <a:pt x="52" y="262"/>
                  </a:lnTo>
                  <a:lnTo>
                    <a:pt x="48" y="261"/>
                  </a:lnTo>
                  <a:lnTo>
                    <a:pt x="48" y="257"/>
                  </a:lnTo>
                  <a:lnTo>
                    <a:pt x="56" y="242"/>
                  </a:lnTo>
                  <a:lnTo>
                    <a:pt x="64" y="230"/>
                  </a:lnTo>
                  <a:lnTo>
                    <a:pt x="71" y="218"/>
                  </a:lnTo>
                  <a:lnTo>
                    <a:pt x="75" y="206"/>
                  </a:lnTo>
                  <a:lnTo>
                    <a:pt x="79" y="175"/>
                  </a:lnTo>
                  <a:lnTo>
                    <a:pt x="79" y="145"/>
                  </a:lnTo>
                  <a:lnTo>
                    <a:pt x="75" y="116"/>
                  </a:lnTo>
                  <a:lnTo>
                    <a:pt x="68" y="87"/>
                  </a:lnTo>
                  <a:lnTo>
                    <a:pt x="67" y="52"/>
                  </a:lnTo>
                  <a:lnTo>
                    <a:pt x="62" y="53"/>
                  </a:lnTo>
                  <a:lnTo>
                    <a:pt x="58" y="57"/>
                  </a:lnTo>
                  <a:lnTo>
                    <a:pt x="54" y="61"/>
                  </a:lnTo>
                  <a:lnTo>
                    <a:pt x="50" y="66"/>
                  </a:lnTo>
                  <a:lnTo>
                    <a:pt x="46" y="79"/>
                  </a:lnTo>
                  <a:lnTo>
                    <a:pt x="47" y="92"/>
                  </a:lnTo>
                  <a:lnTo>
                    <a:pt x="50" y="105"/>
                  </a:lnTo>
                  <a:lnTo>
                    <a:pt x="53" y="120"/>
                  </a:lnTo>
                  <a:lnTo>
                    <a:pt x="55" y="132"/>
                  </a:lnTo>
                  <a:lnTo>
                    <a:pt x="54" y="144"/>
                  </a:lnTo>
                  <a:lnTo>
                    <a:pt x="48" y="155"/>
                  </a:lnTo>
                  <a:lnTo>
                    <a:pt x="35" y="164"/>
                  </a:lnTo>
                  <a:lnTo>
                    <a:pt x="34" y="158"/>
                  </a:lnTo>
                  <a:lnTo>
                    <a:pt x="35" y="144"/>
                  </a:lnTo>
                  <a:lnTo>
                    <a:pt x="36" y="127"/>
                  </a:lnTo>
                  <a:lnTo>
                    <a:pt x="34" y="111"/>
                  </a:lnTo>
                  <a:lnTo>
                    <a:pt x="32" y="91"/>
                  </a:lnTo>
                  <a:lnTo>
                    <a:pt x="33" y="73"/>
                  </a:lnTo>
                  <a:lnTo>
                    <a:pt x="39" y="57"/>
                  </a:lnTo>
                  <a:lnTo>
                    <a:pt x="52" y="44"/>
                  </a:lnTo>
                  <a:lnTo>
                    <a:pt x="53" y="40"/>
                  </a:lnTo>
                  <a:lnTo>
                    <a:pt x="53" y="36"/>
                  </a:lnTo>
                  <a:lnTo>
                    <a:pt x="52" y="32"/>
                  </a:lnTo>
                  <a:lnTo>
                    <a:pt x="52" y="28"/>
                  </a:lnTo>
                  <a:lnTo>
                    <a:pt x="0" y="6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5" name="Freeform 53"/>
            <p:cNvSpPr>
              <a:spLocks/>
            </p:cNvSpPr>
            <p:nvPr/>
          </p:nvSpPr>
          <p:spPr bwMode="auto">
            <a:xfrm>
              <a:off x="3414" y="1282"/>
              <a:ext cx="93" cy="411"/>
            </a:xfrm>
            <a:custGeom>
              <a:avLst/>
              <a:gdLst>
                <a:gd name="T0" fmla="*/ 69 w 93"/>
                <a:gd name="T1" fmla="*/ 411 h 411"/>
                <a:gd name="T2" fmla="*/ 64 w 93"/>
                <a:gd name="T3" fmla="*/ 370 h 411"/>
                <a:gd name="T4" fmla="*/ 59 w 93"/>
                <a:gd name="T5" fmla="*/ 308 h 411"/>
                <a:gd name="T6" fmla="*/ 57 w 93"/>
                <a:gd name="T7" fmla="*/ 242 h 411"/>
                <a:gd name="T8" fmla="*/ 60 w 93"/>
                <a:gd name="T9" fmla="*/ 191 h 411"/>
                <a:gd name="T10" fmla="*/ 58 w 93"/>
                <a:gd name="T11" fmla="*/ 185 h 411"/>
                <a:gd name="T12" fmla="*/ 51 w 93"/>
                <a:gd name="T13" fmla="*/ 170 h 411"/>
                <a:gd name="T14" fmla="*/ 42 w 93"/>
                <a:gd name="T15" fmla="*/ 148 h 411"/>
                <a:gd name="T16" fmla="*/ 31 w 93"/>
                <a:gd name="T17" fmla="*/ 121 h 411"/>
                <a:gd name="T18" fmla="*/ 21 w 93"/>
                <a:gd name="T19" fmla="*/ 94 h 411"/>
                <a:gd name="T20" fmla="*/ 11 w 93"/>
                <a:gd name="T21" fmla="*/ 68 h 411"/>
                <a:gd name="T22" fmla="*/ 4 w 93"/>
                <a:gd name="T23" fmla="*/ 46 h 411"/>
                <a:gd name="T24" fmla="*/ 0 w 93"/>
                <a:gd name="T25" fmla="*/ 31 h 411"/>
                <a:gd name="T26" fmla="*/ 5 w 93"/>
                <a:gd name="T27" fmla="*/ 35 h 411"/>
                <a:gd name="T28" fmla="*/ 12 w 93"/>
                <a:gd name="T29" fmla="*/ 48 h 411"/>
                <a:gd name="T30" fmla="*/ 22 w 93"/>
                <a:gd name="T31" fmla="*/ 68 h 411"/>
                <a:gd name="T32" fmla="*/ 33 w 93"/>
                <a:gd name="T33" fmla="*/ 89 h 411"/>
                <a:gd name="T34" fmla="*/ 43 w 93"/>
                <a:gd name="T35" fmla="*/ 110 h 411"/>
                <a:gd name="T36" fmla="*/ 53 w 93"/>
                <a:gd name="T37" fmla="*/ 129 h 411"/>
                <a:gd name="T38" fmla="*/ 59 w 93"/>
                <a:gd name="T39" fmla="*/ 143 h 411"/>
                <a:gd name="T40" fmla="*/ 61 w 93"/>
                <a:gd name="T41" fmla="*/ 148 h 411"/>
                <a:gd name="T42" fmla="*/ 62 w 93"/>
                <a:gd name="T43" fmla="*/ 109 h 411"/>
                <a:gd name="T44" fmla="*/ 57 w 93"/>
                <a:gd name="T45" fmla="*/ 62 h 411"/>
                <a:gd name="T46" fmla="*/ 52 w 93"/>
                <a:gd name="T47" fmla="*/ 20 h 411"/>
                <a:gd name="T48" fmla="*/ 50 w 93"/>
                <a:gd name="T49" fmla="*/ 0 h 411"/>
                <a:gd name="T50" fmla="*/ 54 w 93"/>
                <a:gd name="T51" fmla="*/ 5 h 411"/>
                <a:gd name="T52" fmla="*/ 58 w 93"/>
                <a:gd name="T53" fmla="*/ 19 h 411"/>
                <a:gd name="T54" fmla="*/ 63 w 93"/>
                <a:gd name="T55" fmla="*/ 39 h 411"/>
                <a:gd name="T56" fmla="*/ 68 w 93"/>
                <a:gd name="T57" fmla="*/ 64 h 411"/>
                <a:gd name="T58" fmla="*/ 73 w 93"/>
                <a:gd name="T59" fmla="*/ 87 h 411"/>
                <a:gd name="T60" fmla="*/ 76 w 93"/>
                <a:gd name="T61" fmla="*/ 107 h 411"/>
                <a:gd name="T62" fmla="*/ 79 w 93"/>
                <a:gd name="T63" fmla="*/ 122 h 411"/>
                <a:gd name="T64" fmla="*/ 80 w 93"/>
                <a:gd name="T65" fmla="*/ 127 h 411"/>
                <a:gd name="T66" fmla="*/ 81 w 93"/>
                <a:gd name="T67" fmla="*/ 234 h 411"/>
                <a:gd name="T68" fmla="*/ 82 w 93"/>
                <a:gd name="T69" fmla="*/ 257 h 411"/>
                <a:gd name="T70" fmla="*/ 84 w 93"/>
                <a:gd name="T71" fmla="*/ 311 h 411"/>
                <a:gd name="T72" fmla="*/ 87 w 93"/>
                <a:gd name="T73" fmla="*/ 370 h 411"/>
                <a:gd name="T74" fmla="*/ 93 w 93"/>
                <a:gd name="T75" fmla="*/ 410 h 411"/>
                <a:gd name="T76" fmla="*/ 69 w 93"/>
                <a:gd name="T77" fmla="*/ 411 h 4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411"/>
                <a:gd name="T119" fmla="*/ 93 w 93"/>
                <a:gd name="T120" fmla="*/ 411 h 4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411">
                  <a:moveTo>
                    <a:pt x="69" y="411"/>
                  </a:moveTo>
                  <a:lnTo>
                    <a:pt x="64" y="370"/>
                  </a:lnTo>
                  <a:lnTo>
                    <a:pt x="59" y="308"/>
                  </a:lnTo>
                  <a:lnTo>
                    <a:pt x="57" y="242"/>
                  </a:lnTo>
                  <a:lnTo>
                    <a:pt x="60" y="191"/>
                  </a:lnTo>
                  <a:lnTo>
                    <a:pt x="58" y="185"/>
                  </a:lnTo>
                  <a:lnTo>
                    <a:pt x="51" y="170"/>
                  </a:lnTo>
                  <a:lnTo>
                    <a:pt x="42" y="148"/>
                  </a:lnTo>
                  <a:lnTo>
                    <a:pt x="31" y="121"/>
                  </a:lnTo>
                  <a:lnTo>
                    <a:pt x="21" y="94"/>
                  </a:lnTo>
                  <a:lnTo>
                    <a:pt x="11" y="68"/>
                  </a:lnTo>
                  <a:lnTo>
                    <a:pt x="4" y="46"/>
                  </a:lnTo>
                  <a:lnTo>
                    <a:pt x="0" y="31"/>
                  </a:lnTo>
                  <a:lnTo>
                    <a:pt x="5" y="35"/>
                  </a:lnTo>
                  <a:lnTo>
                    <a:pt x="12" y="48"/>
                  </a:lnTo>
                  <a:lnTo>
                    <a:pt x="22" y="68"/>
                  </a:lnTo>
                  <a:lnTo>
                    <a:pt x="33" y="89"/>
                  </a:lnTo>
                  <a:lnTo>
                    <a:pt x="43" y="110"/>
                  </a:lnTo>
                  <a:lnTo>
                    <a:pt x="53" y="129"/>
                  </a:lnTo>
                  <a:lnTo>
                    <a:pt x="59" y="143"/>
                  </a:lnTo>
                  <a:lnTo>
                    <a:pt x="61" y="148"/>
                  </a:lnTo>
                  <a:lnTo>
                    <a:pt x="62" y="109"/>
                  </a:lnTo>
                  <a:lnTo>
                    <a:pt x="57" y="62"/>
                  </a:lnTo>
                  <a:lnTo>
                    <a:pt x="52" y="20"/>
                  </a:lnTo>
                  <a:lnTo>
                    <a:pt x="50" y="0"/>
                  </a:lnTo>
                  <a:lnTo>
                    <a:pt x="54" y="5"/>
                  </a:lnTo>
                  <a:lnTo>
                    <a:pt x="58" y="19"/>
                  </a:lnTo>
                  <a:lnTo>
                    <a:pt x="63" y="39"/>
                  </a:lnTo>
                  <a:lnTo>
                    <a:pt x="68" y="64"/>
                  </a:lnTo>
                  <a:lnTo>
                    <a:pt x="73" y="87"/>
                  </a:lnTo>
                  <a:lnTo>
                    <a:pt x="76" y="107"/>
                  </a:lnTo>
                  <a:lnTo>
                    <a:pt x="79" y="122"/>
                  </a:lnTo>
                  <a:lnTo>
                    <a:pt x="80" y="127"/>
                  </a:lnTo>
                  <a:lnTo>
                    <a:pt x="81" y="234"/>
                  </a:lnTo>
                  <a:lnTo>
                    <a:pt x="82" y="257"/>
                  </a:lnTo>
                  <a:lnTo>
                    <a:pt x="84" y="311"/>
                  </a:lnTo>
                  <a:lnTo>
                    <a:pt x="87" y="370"/>
                  </a:lnTo>
                  <a:lnTo>
                    <a:pt x="93" y="410"/>
                  </a:lnTo>
                  <a:lnTo>
                    <a:pt x="69" y="411"/>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6" name="Freeform 54"/>
            <p:cNvSpPr>
              <a:spLocks/>
            </p:cNvSpPr>
            <p:nvPr/>
          </p:nvSpPr>
          <p:spPr bwMode="auto">
            <a:xfrm>
              <a:off x="3939" y="1381"/>
              <a:ext cx="69" cy="87"/>
            </a:xfrm>
            <a:custGeom>
              <a:avLst/>
              <a:gdLst>
                <a:gd name="T0" fmla="*/ 58 w 69"/>
                <a:gd name="T1" fmla="*/ 25 h 87"/>
                <a:gd name="T2" fmla="*/ 67 w 69"/>
                <a:gd name="T3" fmla="*/ 48 h 87"/>
                <a:gd name="T4" fmla="*/ 69 w 69"/>
                <a:gd name="T5" fmla="*/ 65 h 87"/>
                <a:gd name="T6" fmla="*/ 64 w 69"/>
                <a:gd name="T7" fmla="*/ 77 h 87"/>
                <a:gd name="T8" fmla="*/ 56 w 69"/>
                <a:gd name="T9" fmla="*/ 86 h 87"/>
                <a:gd name="T10" fmla="*/ 56 w 69"/>
                <a:gd name="T11" fmla="*/ 85 h 87"/>
                <a:gd name="T12" fmla="*/ 47 w 69"/>
                <a:gd name="T13" fmla="*/ 86 h 87"/>
                <a:gd name="T14" fmla="*/ 40 w 69"/>
                <a:gd name="T15" fmla="*/ 87 h 87"/>
                <a:gd name="T16" fmla="*/ 36 w 69"/>
                <a:gd name="T17" fmla="*/ 87 h 87"/>
                <a:gd name="T18" fmla="*/ 32 w 69"/>
                <a:gd name="T19" fmla="*/ 86 h 87"/>
                <a:gd name="T20" fmla="*/ 29 w 69"/>
                <a:gd name="T21" fmla="*/ 84 h 87"/>
                <a:gd name="T22" fmla="*/ 25 w 69"/>
                <a:gd name="T23" fmla="*/ 81 h 87"/>
                <a:gd name="T24" fmla="*/ 21 w 69"/>
                <a:gd name="T25" fmla="*/ 76 h 87"/>
                <a:gd name="T26" fmla="*/ 15 w 69"/>
                <a:gd name="T27" fmla="*/ 70 h 87"/>
                <a:gd name="T28" fmla="*/ 13 w 69"/>
                <a:gd name="T29" fmla="*/ 66 h 87"/>
                <a:gd name="T30" fmla="*/ 9 w 69"/>
                <a:gd name="T31" fmla="*/ 62 h 87"/>
                <a:gd name="T32" fmla="*/ 7 w 69"/>
                <a:gd name="T33" fmla="*/ 58 h 87"/>
                <a:gd name="T34" fmla="*/ 9 w 69"/>
                <a:gd name="T35" fmla="*/ 53 h 87"/>
                <a:gd name="T36" fmla="*/ 14 w 69"/>
                <a:gd name="T37" fmla="*/ 53 h 87"/>
                <a:gd name="T38" fmla="*/ 19 w 69"/>
                <a:gd name="T39" fmla="*/ 51 h 87"/>
                <a:gd name="T40" fmla="*/ 23 w 69"/>
                <a:gd name="T41" fmla="*/ 48 h 87"/>
                <a:gd name="T42" fmla="*/ 27 w 69"/>
                <a:gd name="T43" fmla="*/ 45 h 87"/>
                <a:gd name="T44" fmla="*/ 25 w 69"/>
                <a:gd name="T45" fmla="*/ 43 h 87"/>
                <a:gd name="T46" fmla="*/ 24 w 69"/>
                <a:gd name="T47" fmla="*/ 40 h 87"/>
                <a:gd name="T48" fmla="*/ 24 w 69"/>
                <a:gd name="T49" fmla="*/ 38 h 87"/>
                <a:gd name="T50" fmla="*/ 24 w 69"/>
                <a:gd name="T51" fmla="*/ 35 h 87"/>
                <a:gd name="T52" fmla="*/ 26 w 69"/>
                <a:gd name="T53" fmla="*/ 33 h 87"/>
                <a:gd name="T54" fmla="*/ 29 w 69"/>
                <a:gd name="T55" fmla="*/ 33 h 87"/>
                <a:gd name="T56" fmla="*/ 32 w 69"/>
                <a:gd name="T57" fmla="*/ 34 h 87"/>
                <a:gd name="T58" fmla="*/ 34 w 69"/>
                <a:gd name="T59" fmla="*/ 35 h 87"/>
                <a:gd name="T60" fmla="*/ 37 w 69"/>
                <a:gd name="T61" fmla="*/ 40 h 87"/>
                <a:gd name="T62" fmla="*/ 38 w 69"/>
                <a:gd name="T63" fmla="*/ 47 h 87"/>
                <a:gd name="T64" fmla="*/ 38 w 69"/>
                <a:gd name="T65" fmla="*/ 53 h 87"/>
                <a:gd name="T66" fmla="*/ 36 w 69"/>
                <a:gd name="T67" fmla="*/ 58 h 87"/>
                <a:gd name="T68" fmla="*/ 24 w 69"/>
                <a:gd name="T69" fmla="*/ 66 h 87"/>
                <a:gd name="T70" fmla="*/ 30 w 69"/>
                <a:gd name="T71" fmla="*/ 70 h 87"/>
                <a:gd name="T72" fmla="*/ 36 w 69"/>
                <a:gd name="T73" fmla="*/ 74 h 87"/>
                <a:gd name="T74" fmla="*/ 42 w 69"/>
                <a:gd name="T75" fmla="*/ 76 h 87"/>
                <a:gd name="T76" fmla="*/ 49 w 69"/>
                <a:gd name="T77" fmla="*/ 74 h 87"/>
                <a:gd name="T78" fmla="*/ 53 w 69"/>
                <a:gd name="T79" fmla="*/ 70 h 87"/>
                <a:gd name="T80" fmla="*/ 55 w 69"/>
                <a:gd name="T81" fmla="*/ 65 h 87"/>
                <a:gd name="T82" fmla="*/ 55 w 69"/>
                <a:gd name="T83" fmla="*/ 60 h 87"/>
                <a:gd name="T84" fmla="*/ 54 w 69"/>
                <a:gd name="T85" fmla="*/ 54 h 87"/>
                <a:gd name="T86" fmla="*/ 50 w 69"/>
                <a:gd name="T87" fmla="*/ 42 h 87"/>
                <a:gd name="T88" fmla="*/ 44 w 69"/>
                <a:gd name="T89" fmla="*/ 28 h 87"/>
                <a:gd name="T90" fmla="*/ 36 w 69"/>
                <a:gd name="T91" fmla="*/ 18 h 87"/>
                <a:gd name="T92" fmla="*/ 24 w 69"/>
                <a:gd name="T93" fmla="*/ 13 h 87"/>
                <a:gd name="T94" fmla="*/ 17 w 69"/>
                <a:gd name="T95" fmla="*/ 19 h 87"/>
                <a:gd name="T96" fmla="*/ 12 w 69"/>
                <a:gd name="T97" fmla="*/ 27 h 87"/>
                <a:gd name="T98" fmla="*/ 7 w 69"/>
                <a:gd name="T99" fmla="*/ 33 h 87"/>
                <a:gd name="T100" fmla="*/ 0 w 69"/>
                <a:gd name="T101" fmla="*/ 36 h 87"/>
                <a:gd name="T102" fmla="*/ 2 w 69"/>
                <a:gd name="T103" fmla="*/ 26 h 87"/>
                <a:gd name="T104" fmla="*/ 6 w 69"/>
                <a:gd name="T105" fmla="*/ 16 h 87"/>
                <a:gd name="T106" fmla="*/ 13 w 69"/>
                <a:gd name="T107" fmla="*/ 8 h 87"/>
                <a:gd name="T108" fmla="*/ 21 w 69"/>
                <a:gd name="T109" fmla="*/ 2 h 87"/>
                <a:gd name="T110" fmla="*/ 27 w 69"/>
                <a:gd name="T111" fmla="*/ 0 h 87"/>
                <a:gd name="T112" fmla="*/ 33 w 69"/>
                <a:gd name="T113" fmla="*/ 0 h 87"/>
                <a:gd name="T114" fmla="*/ 38 w 69"/>
                <a:gd name="T115" fmla="*/ 2 h 87"/>
                <a:gd name="T116" fmla="*/ 42 w 69"/>
                <a:gd name="T117" fmla="*/ 5 h 87"/>
                <a:gd name="T118" fmla="*/ 45 w 69"/>
                <a:gd name="T119" fmla="*/ 9 h 87"/>
                <a:gd name="T120" fmla="*/ 49 w 69"/>
                <a:gd name="T121" fmla="*/ 14 h 87"/>
                <a:gd name="T122" fmla="*/ 53 w 69"/>
                <a:gd name="T123" fmla="*/ 19 h 87"/>
                <a:gd name="T124" fmla="*/ 58 w 69"/>
                <a:gd name="T125" fmla="*/ 25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87"/>
                <a:gd name="T191" fmla="*/ 69 w 69"/>
                <a:gd name="T192" fmla="*/ 87 h 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87">
                  <a:moveTo>
                    <a:pt x="58" y="25"/>
                  </a:moveTo>
                  <a:lnTo>
                    <a:pt x="67" y="48"/>
                  </a:lnTo>
                  <a:lnTo>
                    <a:pt x="69" y="65"/>
                  </a:lnTo>
                  <a:lnTo>
                    <a:pt x="64" y="77"/>
                  </a:lnTo>
                  <a:lnTo>
                    <a:pt x="56" y="86"/>
                  </a:lnTo>
                  <a:lnTo>
                    <a:pt x="56" y="85"/>
                  </a:lnTo>
                  <a:lnTo>
                    <a:pt x="47" y="86"/>
                  </a:lnTo>
                  <a:lnTo>
                    <a:pt x="40" y="87"/>
                  </a:lnTo>
                  <a:lnTo>
                    <a:pt x="36" y="87"/>
                  </a:lnTo>
                  <a:lnTo>
                    <a:pt x="32" y="86"/>
                  </a:lnTo>
                  <a:lnTo>
                    <a:pt x="29" y="84"/>
                  </a:lnTo>
                  <a:lnTo>
                    <a:pt x="25" y="81"/>
                  </a:lnTo>
                  <a:lnTo>
                    <a:pt x="21" y="76"/>
                  </a:lnTo>
                  <a:lnTo>
                    <a:pt x="15" y="70"/>
                  </a:lnTo>
                  <a:lnTo>
                    <a:pt x="13" y="66"/>
                  </a:lnTo>
                  <a:lnTo>
                    <a:pt x="9" y="62"/>
                  </a:lnTo>
                  <a:lnTo>
                    <a:pt x="7" y="58"/>
                  </a:lnTo>
                  <a:lnTo>
                    <a:pt x="9" y="53"/>
                  </a:lnTo>
                  <a:lnTo>
                    <a:pt x="14" y="53"/>
                  </a:lnTo>
                  <a:lnTo>
                    <a:pt x="19" y="51"/>
                  </a:lnTo>
                  <a:lnTo>
                    <a:pt x="23" y="48"/>
                  </a:lnTo>
                  <a:lnTo>
                    <a:pt x="27" y="45"/>
                  </a:lnTo>
                  <a:lnTo>
                    <a:pt x="25" y="43"/>
                  </a:lnTo>
                  <a:lnTo>
                    <a:pt x="24" y="40"/>
                  </a:lnTo>
                  <a:lnTo>
                    <a:pt x="24" y="38"/>
                  </a:lnTo>
                  <a:lnTo>
                    <a:pt x="24" y="35"/>
                  </a:lnTo>
                  <a:lnTo>
                    <a:pt x="26" y="33"/>
                  </a:lnTo>
                  <a:lnTo>
                    <a:pt x="29" y="33"/>
                  </a:lnTo>
                  <a:lnTo>
                    <a:pt x="32" y="34"/>
                  </a:lnTo>
                  <a:lnTo>
                    <a:pt x="34" y="35"/>
                  </a:lnTo>
                  <a:lnTo>
                    <a:pt x="37" y="40"/>
                  </a:lnTo>
                  <a:lnTo>
                    <a:pt x="38" y="47"/>
                  </a:lnTo>
                  <a:lnTo>
                    <a:pt x="38" y="53"/>
                  </a:lnTo>
                  <a:lnTo>
                    <a:pt x="36" y="58"/>
                  </a:lnTo>
                  <a:lnTo>
                    <a:pt x="24" y="66"/>
                  </a:lnTo>
                  <a:lnTo>
                    <a:pt x="30" y="70"/>
                  </a:lnTo>
                  <a:lnTo>
                    <a:pt x="36" y="74"/>
                  </a:lnTo>
                  <a:lnTo>
                    <a:pt x="42" y="76"/>
                  </a:lnTo>
                  <a:lnTo>
                    <a:pt x="49" y="74"/>
                  </a:lnTo>
                  <a:lnTo>
                    <a:pt x="53" y="70"/>
                  </a:lnTo>
                  <a:lnTo>
                    <a:pt x="55" y="65"/>
                  </a:lnTo>
                  <a:lnTo>
                    <a:pt x="55" y="60"/>
                  </a:lnTo>
                  <a:lnTo>
                    <a:pt x="54" y="54"/>
                  </a:lnTo>
                  <a:lnTo>
                    <a:pt x="50" y="42"/>
                  </a:lnTo>
                  <a:lnTo>
                    <a:pt x="44" y="28"/>
                  </a:lnTo>
                  <a:lnTo>
                    <a:pt x="36" y="18"/>
                  </a:lnTo>
                  <a:lnTo>
                    <a:pt x="24" y="13"/>
                  </a:lnTo>
                  <a:lnTo>
                    <a:pt x="17" y="19"/>
                  </a:lnTo>
                  <a:lnTo>
                    <a:pt x="12" y="27"/>
                  </a:lnTo>
                  <a:lnTo>
                    <a:pt x="7" y="33"/>
                  </a:lnTo>
                  <a:lnTo>
                    <a:pt x="0" y="36"/>
                  </a:lnTo>
                  <a:lnTo>
                    <a:pt x="2" y="26"/>
                  </a:lnTo>
                  <a:lnTo>
                    <a:pt x="6" y="16"/>
                  </a:lnTo>
                  <a:lnTo>
                    <a:pt x="13" y="8"/>
                  </a:lnTo>
                  <a:lnTo>
                    <a:pt x="21" y="2"/>
                  </a:lnTo>
                  <a:lnTo>
                    <a:pt x="27" y="0"/>
                  </a:lnTo>
                  <a:lnTo>
                    <a:pt x="33" y="0"/>
                  </a:lnTo>
                  <a:lnTo>
                    <a:pt x="38" y="2"/>
                  </a:lnTo>
                  <a:lnTo>
                    <a:pt x="42" y="5"/>
                  </a:lnTo>
                  <a:lnTo>
                    <a:pt x="45" y="9"/>
                  </a:lnTo>
                  <a:lnTo>
                    <a:pt x="49" y="14"/>
                  </a:lnTo>
                  <a:lnTo>
                    <a:pt x="53" y="19"/>
                  </a:lnTo>
                  <a:lnTo>
                    <a:pt x="58" y="2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7" name="Freeform 55"/>
            <p:cNvSpPr>
              <a:spLocks/>
            </p:cNvSpPr>
            <p:nvPr/>
          </p:nvSpPr>
          <p:spPr bwMode="auto">
            <a:xfrm>
              <a:off x="3860" y="1390"/>
              <a:ext cx="151" cy="169"/>
            </a:xfrm>
            <a:custGeom>
              <a:avLst/>
              <a:gdLst>
                <a:gd name="T0" fmla="*/ 16 w 151"/>
                <a:gd name="T1" fmla="*/ 52 h 169"/>
                <a:gd name="T2" fmla="*/ 27 w 151"/>
                <a:gd name="T3" fmla="*/ 65 h 169"/>
                <a:gd name="T4" fmla="*/ 51 w 151"/>
                <a:gd name="T5" fmla="*/ 66 h 169"/>
                <a:gd name="T6" fmla="*/ 51 w 151"/>
                <a:gd name="T7" fmla="*/ 29 h 169"/>
                <a:gd name="T8" fmla="*/ 62 w 151"/>
                <a:gd name="T9" fmla="*/ 46 h 169"/>
                <a:gd name="T10" fmla="*/ 76 w 151"/>
                <a:gd name="T11" fmla="*/ 62 h 169"/>
                <a:gd name="T12" fmla="*/ 54 w 151"/>
                <a:gd name="T13" fmla="*/ 83 h 169"/>
                <a:gd name="T14" fmla="*/ 63 w 151"/>
                <a:gd name="T15" fmla="*/ 88 h 169"/>
                <a:gd name="T16" fmla="*/ 69 w 151"/>
                <a:gd name="T17" fmla="*/ 102 h 169"/>
                <a:gd name="T18" fmla="*/ 77 w 151"/>
                <a:gd name="T19" fmla="*/ 105 h 169"/>
                <a:gd name="T20" fmla="*/ 83 w 151"/>
                <a:gd name="T21" fmla="*/ 95 h 169"/>
                <a:gd name="T22" fmla="*/ 91 w 151"/>
                <a:gd name="T23" fmla="*/ 95 h 169"/>
                <a:gd name="T24" fmla="*/ 93 w 151"/>
                <a:gd name="T25" fmla="*/ 103 h 169"/>
                <a:gd name="T26" fmla="*/ 99 w 151"/>
                <a:gd name="T27" fmla="*/ 93 h 169"/>
                <a:gd name="T28" fmla="*/ 110 w 151"/>
                <a:gd name="T29" fmla="*/ 97 h 169"/>
                <a:gd name="T30" fmla="*/ 97 w 151"/>
                <a:gd name="T31" fmla="*/ 117 h 169"/>
                <a:gd name="T32" fmla="*/ 77 w 151"/>
                <a:gd name="T33" fmla="*/ 119 h 169"/>
                <a:gd name="T34" fmla="*/ 58 w 151"/>
                <a:gd name="T35" fmla="*/ 111 h 169"/>
                <a:gd name="T36" fmla="*/ 43 w 151"/>
                <a:gd name="T37" fmla="*/ 96 h 169"/>
                <a:gd name="T38" fmla="*/ 37 w 151"/>
                <a:gd name="T39" fmla="*/ 82 h 169"/>
                <a:gd name="T40" fmla="*/ 20 w 151"/>
                <a:gd name="T41" fmla="*/ 86 h 169"/>
                <a:gd name="T42" fmla="*/ 29 w 151"/>
                <a:gd name="T43" fmla="*/ 110 h 169"/>
                <a:gd name="T44" fmla="*/ 41 w 151"/>
                <a:gd name="T45" fmla="*/ 143 h 169"/>
                <a:gd name="T46" fmla="*/ 53 w 151"/>
                <a:gd name="T47" fmla="*/ 141 h 169"/>
                <a:gd name="T48" fmla="*/ 64 w 151"/>
                <a:gd name="T49" fmla="*/ 150 h 169"/>
                <a:gd name="T50" fmla="*/ 77 w 151"/>
                <a:gd name="T51" fmla="*/ 150 h 169"/>
                <a:gd name="T52" fmla="*/ 93 w 151"/>
                <a:gd name="T53" fmla="*/ 155 h 169"/>
                <a:gd name="T54" fmla="*/ 99 w 151"/>
                <a:gd name="T55" fmla="*/ 154 h 169"/>
                <a:gd name="T56" fmla="*/ 118 w 151"/>
                <a:gd name="T57" fmla="*/ 146 h 169"/>
                <a:gd name="T58" fmla="*/ 121 w 151"/>
                <a:gd name="T59" fmla="*/ 138 h 169"/>
                <a:gd name="T60" fmla="*/ 133 w 151"/>
                <a:gd name="T61" fmla="*/ 139 h 169"/>
                <a:gd name="T62" fmla="*/ 128 w 151"/>
                <a:gd name="T63" fmla="*/ 125 h 169"/>
                <a:gd name="T64" fmla="*/ 142 w 151"/>
                <a:gd name="T65" fmla="*/ 123 h 169"/>
                <a:gd name="T66" fmla="*/ 133 w 151"/>
                <a:gd name="T67" fmla="*/ 109 h 169"/>
                <a:gd name="T68" fmla="*/ 150 w 151"/>
                <a:gd name="T69" fmla="*/ 91 h 169"/>
                <a:gd name="T70" fmla="*/ 141 w 151"/>
                <a:gd name="T71" fmla="*/ 143 h 169"/>
                <a:gd name="T72" fmla="*/ 129 w 151"/>
                <a:gd name="T73" fmla="*/ 157 h 169"/>
                <a:gd name="T74" fmla="*/ 109 w 151"/>
                <a:gd name="T75" fmla="*/ 165 h 169"/>
                <a:gd name="T76" fmla="*/ 91 w 151"/>
                <a:gd name="T77" fmla="*/ 168 h 169"/>
                <a:gd name="T78" fmla="*/ 75 w 151"/>
                <a:gd name="T79" fmla="*/ 165 h 169"/>
                <a:gd name="T80" fmla="*/ 58 w 151"/>
                <a:gd name="T81" fmla="*/ 166 h 169"/>
                <a:gd name="T82" fmla="*/ 44 w 151"/>
                <a:gd name="T83" fmla="*/ 158 h 169"/>
                <a:gd name="T84" fmla="*/ 18 w 151"/>
                <a:gd name="T85" fmla="*/ 131 h 169"/>
                <a:gd name="T86" fmla="*/ 10 w 151"/>
                <a:gd name="T87" fmla="*/ 106 h 169"/>
                <a:gd name="T88" fmla="*/ 12 w 151"/>
                <a:gd name="T89" fmla="*/ 72 h 169"/>
                <a:gd name="T90" fmla="*/ 0 w 151"/>
                <a:gd name="T91" fmla="*/ 42 h 169"/>
                <a:gd name="T92" fmla="*/ 18 w 151"/>
                <a:gd name="T93" fmla="*/ 5 h 169"/>
                <a:gd name="T94" fmla="*/ 38 w 151"/>
                <a:gd name="T95" fmla="*/ 0 h 169"/>
                <a:gd name="T96" fmla="*/ 57 w 151"/>
                <a:gd name="T97" fmla="*/ 7 h 169"/>
                <a:gd name="T98" fmla="*/ 44 w 151"/>
                <a:gd name="T99" fmla="*/ 9 h 169"/>
                <a:gd name="T100" fmla="*/ 24 w 151"/>
                <a:gd name="T101" fmla="*/ 18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69"/>
                <a:gd name="T155" fmla="*/ 151 w 151"/>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69">
                  <a:moveTo>
                    <a:pt x="24" y="18"/>
                  </a:moveTo>
                  <a:lnTo>
                    <a:pt x="19" y="28"/>
                  </a:lnTo>
                  <a:lnTo>
                    <a:pt x="16" y="40"/>
                  </a:lnTo>
                  <a:lnTo>
                    <a:pt x="16" y="52"/>
                  </a:lnTo>
                  <a:lnTo>
                    <a:pt x="18" y="62"/>
                  </a:lnTo>
                  <a:lnTo>
                    <a:pt x="19" y="62"/>
                  </a:lnTo>
                  <a:lnTo>
                    <a:pt x="23" y="64"/>
                  </a:lnTo>
                  <a:lnTo>
                    <a:pt x="27" y="65"/>
                  </a:lnTo>
                  <a:lnTo>
                    <a:pt x="33" y="67"/>
                  </a:lnTo>
                  <a:lnTo>
                    <a:pt x="39" y="68"/>
                  </a:lnTo>
                  <a:lnTo>
                    <a:pt x="45" y="67"/>
                  </a:lnTo>
                  <a:lnTo>
                    <a:pt x="51" y="66"/>
                  </a:lnTo>
                  <a:lnTo>
                    <a:pt x="57" y="63"/>
                  </a:lnTo>
                  <a:lnTo>
                    <a:pt x="53" y="55"/>
                  </a:lnTo>
                  <a:lnTo>
                    <a:pt x="50" y="43"/>
                  </a:lnTo>
                  <a:lnTo>
                    <a:pt x="51" y="29"/>
                  </a:lnTo>
                  <a:lnTo>
                    <a:pt x="58" y="18"/>
                  </a:lnTo>
                  <a:lnTo>
                    <a:pt x="58" y="22"/>
                  </a:lnTo>
                  <a:lnTo>
                    <a:pt x="58" y="34"/>
                  </a:lnTo>
                  <a:lnTo>
                    <a:pt x="62" y="46"/>
                  </a:lnTo>
                  <a:lnTo>
                    <a:pt x="72" y="54"/>
                  </a:lnTo>
                  <a:lnTo>
                    <a:pt x="81" y="54"/>
                  </a:lnTo>
                  <a:lnTo>
                    <a:pt x="80" y="58"/>
                  </a:lnTo>
                  <a:lnTo>
                    <a:pt x="76" y="62"/>
                  </a:lnTo>
                  <a:lnTo>
                    <a:pt x="70" y="67"/>
                  </a:lnTo>
                  <a:lnTo>
                    <a:pt x="65" y="73"/>
                  </a:lnTo>
                  <a:lnTo>
                    <a:pt x="59" y="78"/>
                  </a:lnTo>
                  <a:lnTo>
                    <a:pt x="54" y="83"/>
                  </a:lnTo>
                  <a:lnTo>
                    <a:pt x="51" y="88"/>
                  </a:lnTo>
                  <a:lnTo>
                    <a:pt x="51" y="92"/>
                  </a:lnTo>
                  <a:lnTo>
                    <a:pt x="57" y="91"/>
                  </a:lnTo>
                  <a:lnTo>
                    <a:pt x="63" y="88"/>
                  </a:lnTo>
                  <a:lnTo>
                    <a:pt x="68" y="87"/>
                  </a:lnTo>
                  <a:lnTo>
                    <a:pt x="69" y="95"/>
                  </a:lnTo>
                  <a:lnTo>
                    <a:pt x="69" y="98"/>
                  </a:lnTo>
                  <a:lnTo>
                    <a:pt x="69" y="102"/>
                  </a:lnTo>
                  <a:lnTo>
                    <a:pt x="69" y="105"/>
                  </a:lnTo>
                  <a:lnTo>
                    <a:pt x="71" y="107"/>
                  </a:lnTo>
                  <a:lnTo>
                    <a:pt x="74" y="107"/>
                  </a:lnTo>
                  <a:lnTo>
                    <a:pt x="77" y="105"/>
                  </a:lnTo>
                  <a:lnTo>
                    <a:pt x="80" y="102"/>
                  </a:lnTo>
                  <a:lnTo>
                    <a:pt x="83" y="100"/>
                  </a:lnTo>
                  <a:lnTo>
                    <a:pt x="83" y="98"/>
                  </a:lnTo>
                  <a:lnTo>
                    <a:pt x="83" y="95"/>
                  </a:lnTo>
                  <a:lnTo>
                    <a:pt x="83" y="93"/>
                  </a:lnTo>
                  <a:lnTo>
                    <a:pt x="85" y="91"/>
                  </a:lnTo>
                  <a:lnTo>
                    <a:pt x="89" y="92"/>
                  </a:lnTo>
                  <a:lnTo>
                    <a:pt x="91" y="95"/>
                  </a:lnTo>
                  <a:lnTo>
                    <a:pt x="92" y="98"/>
                  </a:lnTo>
                  <a:lnTo>
                    <a:pt x="93" y="101"/>
                  </a:lnTo>
                  <a:lnTo>
                    <a:pt x="93" y="102"/>
                  </a:lnTo>
                  <a:lnTo>
                    <a:pt x="93" y="103"/>
                  </a:lnTo>
                  <a:lnTo>
                    <a:pt x="93" y="105"/>
                  </a:lnTo>
                  <a:lnTo>
                    <a:pt x="94" y="106"/>
                  </a:lnTo>
                  <a:lnTo>
                    <a:pt x="99" y="100"/>
                  </a:lnTo>
                  <a:lnTo>
                    <a:pt x="99" y="93"/>
                  </a:lnTo>
                  <a:lnTo>
                    <a:pt x="101" y="87"/>
                  </a:lnTo>
                  <a:lnTo>
                    <a:pt x="111" y="86"/>
                  </a:lnTo>
                  <a:lnTo>
                    <a:pt x="112" y="92"/>
                  </a:lnTo>
                  <a:lnTo>
                    <a:pt x="110" y="97"/>
                  </a:lnTo>
                  <a:lnTo>
                    <a:pt x="108" y="102"/>
                  </a:lnTo>
                  <a:lnTo>
                    <a:pt x="108" y="109"/>
                  </a:lnTo>
                  <a:lnTo>
                    <a:pt x="102" y="112"/>
                  </a:lnTo>
                  <a:lnTo>
                    <a:pt x="97" y="117"/>
                  </a:lnTo>
                  <a:lnTo>
                    <a:pt x="92" y="118"/>
                  </a:lnTo>
                  <a:lnTo>
                    <a:pt x="86" y="116"/>
                  </a:lnTo>
                  <a:lnTo>
                    <a:pt x="82" y="117"/>
                  </a:lnTo>
                  <a:lnTo>
                    <a:pt x="77" y="119"/>
                  </a:lnTo>
                  <a:lnTo>
                    <a:pt x="72" y="119"/>
                  </a:lnTo>
                  <a:lnTo>
                    <a:pt x="67" y="117"/>
                  </a:lnTo>
                  <a:lnTo>
                    <a:pt x="63" y="114"/>
                  </a:lnTo>
                  <a:lnTo>
                    <a:pt x="58" y="111"/>
                  </a:lnTo>
                  <a:lnTo>
                    <a:pt x="53" y="108"/>
                  </a:lnTo>
                  <a:lnTo>
                    <a:pt x="49" y="105"/>
                  </a:lnTo>
                  <a:lnTo>
                    <a:pt x="45" y="101"/>
                  </a:lnTo>
                  <a:lnTo>
                    <a:pt x="43" y="96"/>
                  </a:lnTo>
                  <a:lnTo>
                    <a:pt x="42" y="91"/>
                  </a:lnTo>
                  <a:lnTo>
                    <a:pt x="43" y="84"/>
                  </a:lnTo>
                  <a:lnTo>
                    <a:pt x="42" y="83"/>
                  </a:lnTo>
                  <a:lnTo>
                    <a:pt x="37" y="82"/>
                  </a:lnTo>
                  <a:lnTo>
                    <a:pt x="30" y="81"/>
                  </a:lnTo>
                  <a:lnTo>
                    <a:pt x="24" y="79"/>
                  </a:lnTo>
                  <a:lnTo>
                    <a:pt x="21" y="82"/>
                  </a:lnTo>
                  <a:lnTo>
                    <a:pt x="20" y="86"/>
                  </a:lnTo>
                  <a:lnTo>
                    <a:pt x="20" y="90"/>
                  </a:lnTo>
                  <a:lnTo>
                    <a:pt x="21" y="93"/>
                  </a:lnTo>
                  <a:lnTo>
                    <a:pt x="30" y="99"/>
                  </a:lnTo>
                  <a:lnTo>
                    <a:pt x="29" y="110"/>
                  </a:lnTo>
                  <a:lnTo>
                    <a:pt x="28" y="123"/>
                  </a:lnTo>
                  <a:lnTo>
                    <a:pt x="36" y="131"/>
                  </a:lnTo>
                  <a:lnTo>
                    <a:pt x="40" y="135"/>
                  </a:lnTo>
                  <a:lnTo>
                    <a:pt x="41" y="143"/>
                  </a:lnTo>
                  <a:lnTo>
                    <a:pt x="42" y="147"/>
                  </a:lnTo>
                  <a:lnTo>
                    <a:pt x="48" y="143"/>
                  </a:lnTo>
                  <a:lnTo>
                    <a:pt x="50" y="141"/>
                  </a:lnTo>
                  <a:lnTo>
                    <a:pt x="53" y="141"/>
                  </a:lnTo>
                  <a:lnTo>
                    <a:pt x="56" y="141"/>
                  </a:lnTo>
                  <a:lnTo>
                    <a:pt x="59" y="142"/>
                  </a:lnTo>
                  <a:lnTo>
                    <a:pt x="62" y="146"/>
                  </a:lnTo>
                  <a:lnTo>
                    <a:pt x="64" y="150"/>
                  </a:lnTo>
                  <a:lnTo>
                    <a:pt x="66" y="155"/>
                  </a:lnTo>
                  <a:lnTo>
                    <a:pt x="68" y="159"/>
                  </a:lnTo>
                  <a:lnTo>
                    <a:pt x="73" y="156"/>
                  </a:lnTo>
                  <a:lnTo>
                    <a:pt x="77" y="150"/>
                  </a:lnTo>
                  <a:lnTo>
                    <a:pt x="81" y="147"/>
                  </a:lnTo>
                  <a:lnTo>
                    <a:pt x="87" y="149"/>
                  </a:lnTo>
                  <a:lnTo>
                    <a:pt x="91" y="156"/>
                  </a:lnTo>
                  <a:lnTo>
                    <a:pt x="93" y="155"/>
                  </a:lnTo>
                  <a:lnTo>
                    <a:pt x="95" y="154"/>
                  </a:lnTo>
                  <a:lnTo>
                    <a:pt x="96" y="153"/>
                  </a:lnTo>
                  <a:lnTo>
                    <a:pt x="98" y="153"/>
                  </a:lnTo>
                  <a:lnTo>
                    <a:pt x="99" y="154"/>
                  </a:lnTo>
                  <a:lnTo>
                    <a:pt x="101" y="148"/>
                  </a:lnTo>
                  <a:lnTo>
                    <a:pt x="105" y="146"/>
                  </a:lnTo>
                  <a:lnTo>
                    <a:pt x="112" y="145"/>
                  </a:lnTo>
                  <a:lnTo>
                    <a:pt x="118" y="146"/>
                  </a:lnTo>
                  <a:lnTo>
                    <a:pt x="118" y="144"/>
                  </a:lnTo>
                  <a:lnTo>
                    <a:pt x="118" y="142"/>
                  </a:lnTo>
                  <a:lnTo>
                    <a:pt x="119" y="140"/>
                  </a:lnTo>
                  <a:lnTo>
                    <a:pt x="121" y="138"/>
                  </a:lnTo>
                  <a:lnTo>
                    <a:pt x="125" y="138"/>
                  </a:lnTo>
                  <a:lnTo>
                    <a:pt x="128" y="140"/>
                  </a:lnTo>
                  <a:lnTo>
                    <a:pt x="131" y="141"/>
                  </a:lnTo>
                  <a:lnTo>
                    <a:pt x="133" y="139"/>
                  </a:lnTo>
                  <a:lnTo>
                    <a:pt x="132" y="135"/>
                  </a:lnTo>
                  <a:lnTo>
                    <a:pt x="130" y="132"/>
                  </a:lnTo>
                  <a:lnTo>
                    <a:pt x="128" y="129"/>
                  </a:lnTo>
                  <a:lnTo>
                    <a:pt x="128" y="125"/>
                  </a:lnTo>
                  <a:lnTo>
                    <a:pt x="132" y="125"/>
                  </a:lnTo>
                  <a:lnTo>
                    <a:pt x="135" y="125"/>
                  </a:lnTo>
                  <a:lnTo>
                    <a:pt x="139" y="126"/>
                  </a:lnTo>
                  <a:lnTo>
                    <a:pt x="142" y="123"/>
                  </a:lnTo>
                  <a:lnTo>
                    <a:pt x="142" y="118"/>
                  </a:lnTo>
                  <a:lnTo>
                    <a:pt x="138" y="116"/>
                  </a:lnTo>
                  <a:lnTo>
                    <a:pt x="134" y="115"/>
                  </a:lnTo>
                  <a:lnTo>
                    <a:pt x="133" y="109"/>
                  </a:lnTo>
                  <a:lnTo>
                    <a:pt x="140" y="105"/>
                  </a:lnTo>
                  <a:lnTo>
                    <a:pt x="141" y="98"/>
                  </a:lnTo>
                  <a:lnTo>
                    <a:pt x="142" y="93"/>
                  </a:lnTo>
                  <a:lnTo>
                    <a:pt x="150" y="91"/>
                  </a:lnTo>
                  <a:lnTo>
                    <a:pt x="151" y="105"/>
                  </a:lnTo>
                  <a:lnTo>
                    <a:pt x="151" y="120"/>
                  </a:lnTo>
                  <a:lnTo>
                    <a:pt x="149" y="132"/>
                  </a:lnTo>
                  <a:lnTo>
                    <a:pt x="141" y="143"/>
                  </a:lnTo>
                  <a:lnTo>
                    <a:pt x="140" y="149"/>
                  </a:lnTo>
                  <a:lnTo>
                    <a:pt x="137" y="153"/>
                  </a:lnTo>
                  <a:lnTo>
                    <a:pt x="134" y="155"/>
                  </a:lnTo>
                  <a:lnTo>
                    <a:pt x="129" y="157"/>
                  </a:lnTo>
                  <a:lnTo>
                    <a:pt x="124" y="158"/>
                  </a:lnTo>
                  <a:lnTo>
                    <a:pt x="118" y="160"/>
                  </a:lnTo>
                  <a:lnTo>
                    <a:pt x="113" y="162"/>
                  </a:lnTo>
                  <a:lnTo>
                    <a:pt x="109" y="165"/>
                  </a:lnTo>
                  <a:lnTo>
                    <a:pt x="104" y="165"/>
                  </a:lnTo>
                  <a:lnTo>
                    <a:pt x="100" y="166"/>
                  </a:lnTo>
                  <a:lnTo>
                    <a:pt x="95" y="167"/>
                  </a:lnTo>
                  <a:lnTo>
                    <a:pt x="91" y="168"/>
                  </a:lnTo>
                  <a:lnTo>
                    <a:pt x="87" y="169"/>
                  </a:lnTo>
                  <a:lnTo>
                    <a:pt x="83" y="169"/>
                  </a:lnTo>
                  <a:lnTo>
                    <a:pt x="79" y="168"/>
                  </a:lnTo>
                  <a:lnTo>
                    <a:pt x="75" y="165"/>
                  </a:lnTo>
                  <a:lnTo>
                    <a:pt x="71" y="168"/>
                  </a:lnTo>
                  <a:lnTo>
                    <a:pt x="67" y="169"/>
                  </a:lnTo>
                  <a:lnTo>
                    <a:pt x="62" y="169"/>
                  </a:lnTo>
                  <a:lnTo>
                    <a:pt x="58" y="166"/>
                  </a:lnTo>
                  <a:lnTo>
                    <a:pt x="54" y="162"/>
                  </a:lnTo>
                  <a:lnTo>
                    <a:pt x="52" y="157"/>
                  </a:lnTo>
                  <a:lnTo>
                    <a:pt x="49" y="155"/>
                  </a:lnTo>
                  <a:lnTo>
                    <a:pt x="44" y="158"/>
                  </a:lnTo>
                  <a:lnTo>
                    <a:pt x="32" y="157"/>
                  </a:lnTo>
                  <a:lnTo>
                    <a:pt x="26" y="149"/>
                  </a:lnTo>
                  <a:lnTo>
                    <a:pt x="21" y="139"/>
                  </a:lnTo>
                  <a:lnTo>
                    <a:pt x="18" y="131"/>
                  </a:lnTo>
                  <a:lnTo>
                    <a:pt x="17" y="124"/>
                  </a:lnTo>
                  <a:lnTo>
                    <a:pt x="18" y="116"/>
                  </a:lnTo>
                  <a:lnTo>
                    <a:pt x="17" y="108"/>
                  </a:lnTo>
                  <a:lnTo>
                    <a:pt x="10" y="106"/>
                  </a:lnTo>
                  <a:lnTo>
                    <a:pt x="3" y="98"/>
                  </a:lnTo>
                  <a:lnTo>
                    <a:pt x="4" y="90"/>
                  </a:lnTo>
                  <a:lnTo>
                    <a:pt x="9" y="81"/>
                  </a:lnTo>
                  <a:lnTo>
                    <a:pt x="12" y="72"/>
                  </a:lnTo>
                  <a:lnTo>
                    <a:pt x="7" y="65"/>
                  </a:lnTo>
                  <a:lnTo>
                    <a:pt x="3" y="58"/>
                  </a:lnTo>
                  <a:lnTo>
                    <a:pt x="1" y="50"/>
                  </a:lnTo>
                  <a:lnTo>
                    <a:pt x="0" y="42"/>
                  </a:lnTo>
                  <a:lnTo>
                    <a:pt x="3" y="31"/>
                  </a:lnTo>
                  <a:lnTo>
                    <a:pt x="6" y="21"/>
                  </a:lnTo>
                  <a:lnTo>
                    <a:pt x="11" y="12"/>
                  </a:lnTo>
                  <a:lnTo>
                    <a:pt x="18" y="5"/>
                  </a:lnTo>
                  <a:lnTo>
                    <a:pt x="24" y="3"/>
                  </a:lnTo>
                  <a:lnTo>
                    <a:pt x="29" y="1"/>
                  </a:lnTo>
                  <a:lnTo>
                    <a:pt x="33" y="0"/>
                  </a:lnTo>
                  <a:lnTo>
                    <a:pt x="38" y="0"/>
                  </a:lnTo>
                  <a:lnTo>
                    <a:pt x="43" y="1"/>
                  </a:lnTo>
                  <a:lnTo>
                    <a:pt x="47" y="2"/>
                  </a:lnTo>
                  <a:lnTo>
                    <a:pt x="52" y="4"/>
                  </a:lnTo>
                  <a:lnTo>
                    <a:pt x="57" y="7"/>
                  </a:lnTo>
                  <a:lnTo>
                    <a:pt x="56" y="7"/>
                  </a:lnTo>
                  <a:lnTo>
                    <a:pt x="53" y="7"/>
                  </a:lnTo>
                  <a:lnTo>
                    <a:pt x="49" y="8"/>
                  </a:lnTo>
                  <a:lnTo>
                    <a:pt x="44" y="9"/>
                  </a:lnTo>
                  <a:lnTo>
                    <a:pt x="38" y="10"/>
                  </a:lnTo>
                  <a:lnTo>
                    <a:pt x="33" y="12"/>
                  </a:lnTo>
                  <a:lnTo>
                    <a:pt x="28" y="15"/>
                  </a:lnTo>
                  <a:lnTo>
                    <a:pt x="24" y="1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8" name="Freeform 56"/>
            <p:cNvSpPr>
              <a:spLocks/>
            </p:cNvSpPr>
            <p:nvPr/>
          </p:nvSpPr>
          <p:spPr bwMode="auto">
            <a:xfrm>
              <a:off x="4341" y="1610"/>
              <a:ext cx="296" cy="275"/>
            </a:xfrm>
            <a:custGeom>
              <a:avLst/>
              <a:gdLst>
                <a:gd name="T0" fmla="*/ 262 w 296"/>
                <a:gd name="T1" fmla="*/ 35 h 275"/>
                <a:gd name="T2" fmla="*/ 210 w 296"/>
                <a:gd name="T3" fmla="*/ 55 h 275"/>
                <a:gd name="T4" fmla="*/ 171 w 296"/>
                <a:gd name="T5" fmla="*/ 59 h 275"/>
                <a:gd name="T6" fmla="*/ 149 w 296"/>
                <a:gd name="T7" fmla="*/ 56 h 275"/>
                <a:gd name="T8" fmla="*/ 141 w 296"/>
                <a:gd name="T9" fmla="*/ 96 h 275"/>
                <a:gd name="T10" fmla="*/ 134 w 296"/>
                <a:gd name="T11" fmla="*/ 183 h 275"/>
                <a:gd name="T12" fmla="*/ 136 w 296"/>
                <a:gd name="T13" fmla="*/ 244 h 275"/>
                <a:gd name="T14" fmla="*/ 125 w 296"/>
                <a:gd name="T15" fmla="*/ 259 h 275"/>
                <a:gd name="T16" fmla="*/ 102 w 296"/>
                <a:gd name="T17" fmla="*/ 263 h 275"/>
                <a:gd name="T18" fmla="*/ 78 w 296"/>
                <a:gd name="T19" fmla="*/ 263 h 275"/>
                <a:gd name="T20" fmla="*/ 53 w 296"/>
                <a:gd name="T21" fmla="*/ 264 h 275"/>
                <a:gd name="T22" fmla="*/ 28 w 296"/>
                <a:gd name="T23" fmla="*/ 267 h 275"/>
                <a:gd name="T24" fmla="*/ 14 w 296"/>
                <a:gd name="T25" fmla="*/ 272 h 275"/>
                <a:gd name="T26" fmla="*/ 3 w 296"/>
                <a:gd name="T27" fmla="*/ 275 h 275"/>
                <a:gd name="T28" fmla="*/ 4 w 296"/>
                <a:gd name="T29" fmla="*/ 269 h 275"/>
                <a:gd name="T30" fmla="*/ 22 w 296"/>
                <a:gd name="T31" fmla="*/ 259 h 275"/>
                <a:gd name="T32" fmla="*/ 39 w 296"/>
                <a:gd name="T33" fmla="*/ 252 h 275"/>
                <a:gd name="T34" fmla="*/ 61 w 296"/>
                <a:gd name="T35" fmla="*/ 249 h 275"/>
                <a:gd name="T36" fmla="*/ 83 w 296"/>
                <a:gd name="T37" fmla="*/ 247 h 275"/>
                <a:gd name="T38" fmla="*/ 102 w 296"/>
                <a:gd name="T39" fmla="*/ 239 h 275"/>
                <a:gd name="T40" fmla="*/ 119 w 296"/>
                <a:gd name="T41" fmla="*/ 53 h 275"/>
                <a:gd name="T42" fmla="*/ 104 w 296"/>
                <a:gd name="T43" fmla="*/ 50 h 275"/>
                <a:gd name="T44" fmla="*/ 90 w 296"/>
                <a:gd name="T45" fmla="*/ 46 h 275"/>
                <a:gd name="T46" fmla="*/ 77 w 296"/>
                <a:gd name="T47" fmla="*/ 39 h 275"/>
                <a:gd name="T48" fmla="*/ 69 w 296"/>
                <a:gd name="T49" fmla="*/ 26 h 275"/>
                <a:gd name="T50" fmla="*/ 98 w 296"/>
                <a:gd name="T51" fmla="*/ 30 h 275"/>
                <a:gd name="T52" fmla="*/ 127 w 296"/>
                <a:gd name="T53" fmla="*/ 37 h 275"/>
                <a:gd name="T54" fmla="*/ 156 w 296"/>
                <a:gd name="T55" fmla="*/ 42 h 275"/>
                <a:gd name="T56" fmla="*/ 186 w 296"/>
                <a:gd name="T57" fmla="*/ 39 h 275"/>
                <a:gd name="T58" fmla="*/ 210 w 296"/>
                <a:gd name="T59" fmla="*/ 35 h 275"/>
                <a:gd name="T60" fmla="*/ 234 w 296"/>
                <a:gd name="T61" fmla="*/ 28 h 275"/>
                <a:gd name="T62" fmla="*/ 255 w 296"/>
                <a:gd name="T63" fmla="*/ 17 h 275"/>
                <a:gd name="T64" fmla="*/ 274 w 296"/>
                <a:gd name="T65" fmla="*/ 0 h 275"/>
                <a:gd name="T66" fmla="*/ 283 w 296"/>
                <a:gd name="T67" fmla="*/ 2 h 275"/>
                <a:gd name="T68" fmla="*/ 292 w 296"/>
                <a:gd name="T69" fmla="*/ 5 h 275"/>
                <a:gd name="T70" fmla="*/ 296 w 296"/>
                <a:gd name="T71" fmla="*/ 9 h 275"/>
                <a:gd name="T72" fmla="*/ 291 w 296"/>
                <a:gd name="T73" fmla="*/ 16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275"/>
                <a:gd name="T113" fmla="*/ 296 w 296"/>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275">
                  <a:moveTo>
                    <a:pt x="291" y="16"/>
                  </a:moveTo>
                  <a:lnTo>
                    <a:pt x="262" y="35"/>
                  </a:lnTo>
                  <a:lnTo>
                    <a:pt x="236" y="47"/>
                  </a:lnTo>
                  <a:lnTo>
                    <a:pt x="210" y="55"/>
                  </a:lnTo>
                  <a:lnTo>
                    <a:pt x="189" y="58"/>
                  </a:lnTo>
                  <a:lnTo>
                    <a:pt x="171" y="59"/>
                  </a:lnTo>
                  <a:lnTo>
                    <a:pt x="158" y="57"/>
                  </a:lnTo>
                  <a:lnTo>
                    <a:pt x="149" y="56"/>
                  </a:lnTo>
                  <a:lnTo>
                    <a:pt x="146" y="55"/>
                  </a:lnTo>
                  <a:lnTo>
                    <a:pt x="141" y="96"/>
                  </a:lnTo>
                  <a:lnTo>
                    <a:pt x="137" y="139"/>
                  </a:lnTo>
                  <a:lnTo>
                    <a:pt x="134" y="183"/>
                  </a:lnTo>
                  <a:lnTo>
                    <a:pt x="136" y="233"/>
                  </a:lnTo>
                  <a:lnTo>
                    <a:pt x="136" y="244"/>
                  </a:lnTo>
                  <a:lnTo>
                    <a:pt x="133" y="253"/>
                  </a:lnTo>
                  <a:lnTo>
                    <a:pt x="125" y="259"/>
                  </a:lnTo>
                  <a:lnTo>
                    <a:pt x="114" y="262"/>
                  </a:lnTo>
                  <a:lnTo>
                    <a:pt x="102" y="263"/>
                  </a:lnTo>
                  <a:lnTo>
                    <a:pt x="90" y="264"/>
                  </a:lnTo>
                  <a:lnTo>
                    <a:pt x="78" y="263"/>
                  </a:lnTo>
                  <a:lnTo>
                    <a:pt x="65" y="263"/>
                  </a:lnTo>
                  <a:lnTo>
                    <a:pt x="53" y="264"/>
                  </a:lnTo>
                  <a:lnTo>
                    <a:pt x="40" y="265"/>
                  </a:lnTo>
                  <a:lnTo>
                    <a:pt x="28" y="267"/>
                  </a:lnTo>
                  <a:lnTo>
                    <a:pt x="17" y="272"/>
                  </a:lnTo>
                  <a:lnTo>
                    <a:pt x="14" y="272"/>
                  </a:lnTo>
                  <a:lnTo>
                    <a:pt x="9" y="273"/>
                  </a:lnTo>
                  <a:lnTo>
                    <a:pt x="3" y="275"/>
                  </a:lnTo>
                  <a:lnTo>
                    <a:pt x="0" y="275"/>
                  </a:lnTo>
                  <a:lnTo>
                    <a:pt x="4" y="269"/>
                  </a:lnTo>
                  <a:lnTo>
                    <a:pt x="13" y="264"/>
                  </a:lnTo>
                  <a:lnTo>
                    <a:pt x="22" y="259"/>
                  </a:lnTo>
                  <a:lnTo>
                    <a:pt x="29" y="256"/>
                  </a:lnTo>
                  <a:lnTo>
                    <a:pt x="39" y="252"/>
                  </a:lnTo>
                  <a:lnTo>
                    <a:pt x="50" y="250"/>
                  </a:lnTo>
                  <a:lnTo>
                    <a:pt x="61" y="249"/>
                  </a:lnTo>
                  <a:lnTo>
                    <a:pt x="72" y="248"/>
                  </a:lnTo>
                  <a:lnTo>
                    <a:pt x="83" y="247"/>
                  </a:lnTo>
                  <a:lnTo>
                    <a:pt x="93" y="244"/>
                  </a:lnTo>
                  <a:lnTo>
                    <a:pt x="102" y="239"/>
                  </a:lnTo>
                  <a:lnTo>
                    <a:pt x="110" y="231"/>
                  </a:lnTo>
                  <a:lnTo>
                    <a:pt x="119" y="53"/>
                  </a:lnTo>
                  <a:lnTo>
                    <a:pt x="112" y="51"/>
                  </a:lnTo>
                  <a:lnTo>
                    <a:pt x="104" y="50"/>
                  </a:lnTo>
                  <a:lnTo>
                    <a:pt x="97" y="48"/>
                  </a:lnTo>
                  <a:lnTo>
                    <a:pt x="90" y="46"/>
                  </a:lnTo>
                  <a:lnTo>
                    <a:pt x="83" y="43"/>
                  </a:lnTo>
                  <a:lnTo>
                    <a:pt x="77" y="39"/>
                  </a:lnTo>
                  <a:lnTo>
                    <a:pt x="72" y="33"/>
                  </a:lnTo>
                  <a:lnTo>
                    <a:pt x="69" y="26"/>
                  </a:lnTo>
                  <a:lnTo>
                    <a:pt x="84" y="27"/>
                  </a:lnTo>
                  <a:lnTo>
                    <a:pt x="98" y="30"/>
                  </a:lnTo>
                  <a:lnTo>
                    <a:pt x="112" y="33"/>
                  </a:lnTo>
                  <a:lnTo>
                    <a:pt x="127" y="37"/>
                  </a:lnTo>
                  <a:lnTo>
                    <a:pt x="142" y="40"/>
                  </a:lnTo>
                  <a:lnTo>
                    <a:pt x="156" y="42"/>
                  </a:lnTo>
                  <a:lnTo>
                    <a:pt x="171" y="42"/>
                  </a:lnTo>
                  <a:lnTo>
                    <a:pt x="186" y="39"/>
                  </a:lnTo>
                  <a:lnTo>
                    <a:pt x="198" y="37"/>
                  </a:lnTo>
                  <a:lnTo>
                    <a:pt x="210" y="35"/>
                  </a:lnTo>
                  <a:lnTo>
                    <a:pt x="223" y="32"/>
                  </a:lnTo>
                  <a:lnTo>
                    <a:pt x="234" y="28"/>
                  </a:lnTo>
                  <a:lnTo>
                    <a:pt x="245" y="23"/>
                  </a:lnTo>
                  <a:lnTo>
                    <a:pt x="255" y="17"/>
                  </a:lnTo>
                  <a:lnTo>
                    <a:pt x="265" y="9"/>
                  </a:lnTo>
                  <a:lnTo>
                    <a:pt x="274" y="0"/>
                  </a:lnTo>
                  <a:lnTo>
                    <a:pt x="278" y="1"/>
                  </a:lnTo>
                  <a:lnTo>
                    <a:pt x="283" y="2"/>
                  </a:lnTo>
                  <a:lnTo>
                    <a:pt x="287" y="3"/>
                  </a:lnTo>
                  <a:lnTo>
                    <a:pt x="292" y="5"/>
                  </a:lnTo>
                  <a:lnTo>
                    <a:pt x="295" y="7"/>
                  </a:lnTo>
                  <a:lnTo>
                    <a:pt x="296" y="9"/>
                  </a:lnTo>
                  <a:lnTo>
                    <a:pt x="295" y="12"/>
                  </a:lnTo>
                  <a:lnTo>
                    <a:pt x="291" y="16"/>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69" name="Freeform 57"/>
            <p:cNvSpPr>
              <a:spLocks/>
            </p:cNvSpPr>
            <p:nvPr/>
          </p:nvSpPr>
          <p:spPr bwMode="auto">
            <a:xfrm>
              <a:off x="3267" y="1624"/>
              <a:ext cx="182" cy="79"/>
            </a:xfrm>
            <a:custGeom>
              <a:avLst/>
              <a:gdLst>
                <a:gd name="T0" fmla="*/ 178 w 182"/>
                <a:gd name="T1" fmla="*/ 37 h 79"/>
                <a:gd name="T2" fmla="*/ 167 w 182"/>
                <a:gd name="T3" fmla="*/ 34 h 79"/>
                <a:gd name="T4" fmla="*/ 151 w 182"/>
                <a:gd name="T5" fmla="*/ 33 h 79"/>
                <a:gd name="T6" fmla="*/ 132 w 182"/>
                <a:gd name="T7" fmla="*/ 34 h 79"/>
                <a:gd name="T8" fmla="*/ 109 w 182"/>
                <a:gd name="T9" fmla="*/ 36 h 79"/>
                <a:gd name="T10" fmla="*/ 87 w 182"/>
                <a:gd name="T11" fmla="*/ 39 h 79"/>
                <a:gd name="T12" fmla="*/ 64 w 182"/>
                <a:gd name="T13" fmla="*/ 45 h 79"/>
                <a:gd name="T14" fmla="*/ 42 w 182"/>
                <a:gd name="T15" fmla="*/ 50 h 79"/>
                <a:gd name="T16" fmla="*/ 22 w 182"/>
                <a:gd name="T17" fmla="*/ 57 h 79"/>
                <a:gd name="T18" fmla="*/ 19 w 182"/>
                <a:gd name="T19" fmla="*/ 61 h 79"/>
                <a:gd name="T20" fmla="*/ 14 w 182"/>
                <a:gd name="T21" fmla="*/ 67 h 79"/>
                <a:gd name="T22" fmla="*/ 10 w 182"/>
                <a:gd name="T23" fmla="*/ 73 h 79"/>
                <a:gd name="T24" fmla="*/ 8 w 182"/>
                <a:gd name="T25" fmla="*/ 79 h 79"/>
                <a:gd name="T26" fmla="*/ 5 w 182"/>
                <a:gd name="T27" fmla="*/ 77 h 79"/>
                <a:gd name="T28" fmla="*/ 3 w 182"/>
                <a:gd name="T29" fmla="*/ 75 h 79"/>
                <a:gd name="T30" fmla="*/ 1 w 182"/>
                <a:gd name="T31" fmla="*/ 73 h 79"/>
                <a:gd name="T32" fmla="*/ 0 w 182"/>
                <a:gd name="T33" fmla="*/ 70 h 79"/>
                <a:gd name="T34" fmla="*/ 5 w 182"/>
                <a:gd name="T35" fmla="*/ 58 h 79"/>
                <a:gd name="T36" fmla="*/ 19 w 182"/>
                <a:gd name="T37" fmla="*/ 47 h 79"/>
                <a:gd name="T38" fmla="*/ 41 w 182"/>
                <a:gd name="T39" fmla="*/ 38 h 79"/>
                <a:gd name="T40" fmla="*/ 67 w 182"/>
                <a:gd name="T41" fmla="*/ 32 h 79"/>
                <a:gd name="T42" fmla="*/ 94 w 182"/>
                <a:gd name="T43" fmla="*/ 27 h 79"/>
                <a:gd name="T44" fmla="*/ 121 w 182"/>
                <a:gd name="T45" fmla="*/ 23 h 79"/>
                <a:gd name="T46" fmla="*/ 143 w 182"/>
                <a:gd name="T47" fmla="*/ 21 h 79"/>
                <a:gd name="T48" fmla="*/ 159 w 182"/>
                <a:gd name="T49" fmla="*/ 20 h 79"/>
                <a:gd name="T50" fmla="*/ 155 w 182"/>
                <a:gd name="T51" fmla="*/ 17 h 79"/>
                <a:gd name="T52" fmla="*/ 150 w 182"/>
                <a:gd name="T53" fmla="*/ 14 h 79"/>
                <a:gd name="T54" fmla="*/ 144 w 182"/>
                <a:gd name="T55" fmla="*/ 11 h 79"/>
                <a:gd name="T56" fmla="*/ 138 w 182"/>
                <a:gd name="T57" fmla="*/ 8 h 79"/>
                <a:gd name="T58" fmla="*/ 133 w 182"/>
                <a:gd name="T59" fmla="*/ 5 h 79"/>
                <a:gd name="T60" fmla="*/ 129 w 182"/>
                <a:gd name="T61" fmla="*/ 3 h 79"/>
                <a:gd name="T62" fmla="*/ 126 w 182"/>
                <a:gd name="T63" fmla="*/ 1 h 79"/>
                <a:gd name="T64" fmla="*/ 125 w 182"/>
                <a:gd name="T65" fmla="*/ 0 h 79"/>
                <a:gd name="T66" fmla="*/ 134 w 182"/>
                <a:gd name="T67" fmla="*/ 0 h 79"/>
                <a:gd name="T68" fmla="*/ 145 w 182"/>
                <a:gd name="T69" fmla="*/ 0 h 79"/>
                <a:gd name="T70" fmla="*/ 156 w 182"/>
                <a:gd name="T71" fmla="*/ 2 h 79"/>
                <a:gd name="T72" fmla="*/ 167 w 182"/>
                <a:gd name="T73" fmla="*/ 5 h 79"/>
                <a:gd name="T74" fmla="*/ 175 w 182"/>
                <a:gd name="T75" fmla="*/ 10 h 79"/>
                <a:gd name="T76" fmla="*/ 181 w 182"/>
                <a:gd name="T77" fmla="*/ 17 h 79"/>
                <a:gd name="T78" fmla="*/ 182 w 182"/>
                <a:gd name="T79" fmla="*/ 26 h 79"/>
                <a:gd name="T80" fmla="*/ 178 w 182"/>
                <a:gd name="T81" fmla="*/ 3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79"/>
                <a:gd name="T125" fmla="*/ 182 w 182"/>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79">
                  <a:moveTo>
                    <a:pt x="178" y="37"/>
                  </a:moveTo>
                  <a:lnTo>
                    <a:pt x="167" y="34"/>
                  </a:lnTo>
                  <a:lnTo>
                    <a:pt x="151" y="33"/>
                  </a:lnTo>
                  <a:lnTo>
                    <a:pt x="132" y="34"/>
                  </a:lnTo>
                  <a:lnTo>
                    <a:pt x="109" y="36"/>
                  </a:lnTo>
                  <a:lnTo>
                    <a:pt x="87" y="39"/>
                  </a:lnTo>
                  <a:lnTo>
                    <a:pt x="64" y="45"/>
                  </a:lnTo>
                  <a:lnTo>
                    <a:pt x="42" y="50"/>
                  </a:lnTo>
                  <a:lnTo>
                    <a:pt x="22" y="57"/>
                  </a:lnTo>
                  <a:lnTo>
                    <a:pt x="19" y="61"/>
                  </a:lnTo>
                  <a:lnTo>
                    <a:pt x="14" y="67"/>
                  </a:lnTo>
                  <a:lnTo>
                    <a:pt x="10" y="73"/>
                  </a:lnTo>
                  <a:lnTo>
                    <a:pt x="8" y="79"/>
                  </a:lnTo>
                  <a:lnTo>
                    <a:pt x="5" y="77"/>
                  </a:lnTo>
                  <a:lnTo>
                    <a:pt x="3" y="75"/>
                  </a:lnTo>
                  <a:lnTo>
                    <a:pt x="1" y="73"/>
                  </a:lnTo>
                  <a:lnTo>
                    <a:pt x="0" y="70"/>
                  </a:lnTo>
                  <a:lnTo>
                    <a:pt x="5" y="58"/>
                  </a:lnTo>
                  <a:lnTo>
                    <a:pt x="19" y="47"/>
                  </a:lnTo>
                  <a:lnTo>
                    <a:pt x="41" y="38"/>
                  </a:lnTo>
                  <a:lnTo>
                    <a:pt x="67" y="32"/>
                  </a:lnTo>
                  <a:lnTo>
                    <a:pt x="94" y="27"/>
                  </a:lnTo>
                  <a:lnTo>
                    <a:pt x="121" y="23"/>
                  </a:lnTo>
                  <a:lnTo>
                    <a:pt x="143" y="21"/>
                  </a:lnTo>
                  <a:lnTo>
                    <a:pt x="159" y="20"/>
                  </a:lnTo>
                  <a:lnTo>
                    <a:pt x="155" y="17"/>
                  </a:lnTo>
                  <a:lnTo>
                    <a:pt x="150" y="14"/>
                  </a:lnTo>
                  <a:lnTo>
                    <a:pt x="144" y="11"/>
                  </a:lnTo>
                  <a:lnTo>
                    <a:pt x="138" y="8"/>
                  </a:lnTo>
                  <a:lnTo>
                    <a:pt x="133" y="5"/>
                  </a:lnTo>
                  <a:lnTo>
                    <a:pt x="129" y="3"/>
                  </a:lnTo>
                  <a:lnTo>
                    <a:pt x="126" y="1"/>
                  </a:lnTo>
                  <a:lnTo>
                    <a:pt x="125" y="0"/>
                  </a:lnTo>
                  <a:lnTo>
                    <a:pt x="134" y="0"/>
                  </a:lnTo>
                  <a:lnTo>
                    <a:pt x="145" y="0"/>
                  </a:lnTo>
                  <a:lnTo>
                    <a:pt x="156" y="2"/>
                  </a:lnTo>
                  <a:lnTo>
                    <a:pt x="167" y="5"/>
                  </a:lnTo>
                  <a:lnTo>
                    <a:pt x="175" y="10"/>
                  </a:lnTo>
                  <a:lnTo>
                    <a:pt x="181" y="17"/>
                  </a:lnTo>
                  <a:lnTo>
                    <a:pt x="182" y="26"/>
                  </a:lnTo>
                  <a:lnTo>
                    <a:pt x="178" y="3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0" name="Freeform 58"/>
            <p:cNvSpPr>
              <a:spLocks/>
            </p:cNvSpPr>
            <p:nvPr/>
          </p:nvSpPr>
          <p:spPr bwMode="auto">
            <a:xfrm>
              <a:off x="3972" y="1705"/>
              <a:ext cx="320" cy="463"/>
            </a:xfrm>
            <a:custGeom>
              <a:avLst/>
              <a:gdLst>
                <a:gd name="T0" fmla="*/ 320 w 320"/>
                <a:gd name="T1" fmla="*/ 34 h 463"/>
                <a:gd name="T2" fmla="*/ 303 w 320"/>
                <a:gd name="T3" fmla="*/ 14 h 463"/>
                <a:gd name="T4" fmla="*/ 265 w 320"/>
                <a:gd name="T5" fmla="*/ 29 h 463"/>
                <a:gd name="T6" fmla="*/ 222 w 320"/>
                <a:gd name="T7" fmla="*/ 33 h 463"/>
                <a:gd name="T8" fmla="*/ 187 w 320"/>
                <a:gd name="T9" fmla="*/ 32 h 463"/>
                <a:gd name="T10" fmla="*/ 172 w 320"/>
                <a:gd name="T11" fmla="*/ 45 h 463"/>
                <a:gd name="T12" fmla="*/ 161 w 320"/>
                <a:gd name="T13" fmla="*/ 62 h 463"/>
                <a:gd name="T14" fmla="*/ 150 w 320"/>
                <a:gd name="T15" fmla="*/ 91 h 463"/>
                <a:gd name="T16" fmla="*/ 125 w 320"/>
                <a:gd name="T17" fmla="*/ 174 h 463"/>
                <a:gd name="T18" fmla="*/ 112 w 320"/>
                <a:gd name="T19" fmla="*/ 231 h 463"/>
                <a:gd name="T20" fmla="*/ 160 w 320"/>
                <a:gd name="T21" fmla="*/ 283 h 463"/>
                <a:gd name="T22" fmla="*/ 173 w 320"/>
                <a:gd name="T23" fmla="*/ 354 h 463"/>
                <a:gd name="T24" fmla="*/ 158 w 320"/>
                <a:gd name="T25" fmla="*/ 425 h 463"/>
                <a:gd name="T26" fmla="*/ 139 w 320"/>
                <a:gd name="T27" fmla="*/ 450 h 463"/>
                <a:gd name="T28" fmla="*/ 122 w 320"/>
                <a:gd name="T29" fmla="*/ 462 h 463"/>
                <a:gd name="T30" fmla="*/ 133 w 320"/>
                <a:gd name="T31" fmla="*/ 438 h 463"/>
                <a:gd name="T32" fmla="*/ 145 w 320"/>
                <a:gd name="T33" fmla="*/ 396 h 463"/>
                <a:gd name="T34" fmla="*/ 148 w 320"/>
                <a:gd name="T35" fmla="*/ 333 h 463"/>
                <a:gd name="T36" fmla="*/ 129 w 320"/>
                <a:gd name="T37" fmla="*/ 274 h 463"/>
                <a:gd name="T38" fmla="*/ 99 w 320"/>
                <a:gd name="T39" fmla="*/ 248 h 463"/>
                <a:gd name="T40" fmla="*/ 82 w 320"/>
                <a:gd name="T41" fmla="*/ 259 h 463"/>
                <a:gd name="T42" fmla="*/ 62 w 320"/>
                <a:gd name="T43" fmla="*/ 277 h 463"/>
                <a:gd name="T44" fmla="*/ 41 w 320"/>
                <a:gd name="T45" fmla="*/ 293 h 463"/>
                <a:gd name="T46" fmla="*/ 17 w 320"/>
                <a:gd name="T47" fmla="*/ 324 h 463"/>
                <a:gd name="T48" fmla="*/ 19 w 320"/>
                <a:gd name="T49" fmla="*/ 356 h 463"/>
                <a:gd name="T50" fmla="*/ 25 w 320"/>
                <a:gd name="T51" fmla="*/ 363 h 463"/>
                <a:gd name="T52" fmla="*/ 51 w 320"/>
                <a:gd name="T53" fmla="*/ 336 h 463"/>
                <a:gd name="T54" fmla="*/ 86 w 320"/>
                <a:gd name="T55" fmla="*/ 322 h 463"/>
                <a:gd name="T56" fmla="*/ 113 w 320"/>
                <a:gd name="T57" fmla="*/ 307 h 463"/>
                <a:gd name="T58" fmla="*/ 89 w 320"/>
                <a:gd name="T59" fmla="*/ 338 h 463"/>
                <a:gd name="T60" fmla="*/ 52 w 320"/>
                <a:gd name="T61" fmla="*/ 359 h 463"/>
                <a:gd name="T62" fmla="*/ 32 w 320"/>
                <a:gd name="T63" fmla="*/ 383 h 463"/>
                <a:gd name="T64" fmla="*/ 17 w 320"/>
                <a:gd name="T65" fmla="*/ 381 h 463"/>
                <a:gd name="T66" fmla="*/ 0 w 320"/>
                <a:gd name="T67" fmla="*/ 335 h 463"/>
                <a:gd name="T68" fmla="*/ 12 w 320"/>
                <a:gd name="T69" fmla="*/ 299 h 463"/>
                <a:gd name="T70" fmla="*/ 24 w 320"/>
                <a:gd name="T71" fmla="*/ 282 h 463"/>
                <a:gd name="T72" fmla="*/ 45 w 320"/>
                <a:gd name="T73" fmla="*/ 267 h 463"/>
                <a:gd name="T74" fmla="*/ 64 w 320"/>
                <a:gd name="T75" fmla="*/ 246 h 463"/>
                <a:gd name="T76" fmla="*/ 77 w 320"/>
                <a:gd name="T77" fmla="*/ 230 h 463"/>
                <a:gd name="T78" fmla="*/ 91 w 320"/>
                <a:gd name="T79" fmla="*/ 204 h 463"/>
                <a:gd name="T80" fmla="*/ 120 w 320"/>
                <a:gd name="T81" fmla="*/ 125 h 463"/>
                <a:gd name="T82" fmla="*/ 145 w 320"/>
                <a:gd name="T83" fmla="*/ 45 h 463"/>
                <a:gd name="T84" fmla="*/ 155 w 320"/>
                <a:gd name="T85" fmla="*/ 23 h 463"/>
                <a:gd name="T86" fmla="*/ 168 w 320"/>
                <a:gd name="T87" fmla="*/ 16 h 463"/>
                <a:gd name="T88" fmla="*/ 186 w 320"/>
                <a:gd name="T89" fmla="*/ 14 h 463"/>
                <a:gd name="T90" fmla="*/ 226 w 320"/>
                <a:gd name="T91" fmla="*/ 17 h 463"/>
                <a:gd name="T92" fmla="*/ 259 w 320"/>
                <a:gd name="T93" fmla="*/ 12 h 463"/>
                <a:gd name="T94" fmla="*/ 285 w 320"/>
                <a:gd name="T95" fmla="*/ 1 h 463"/>
                <a:gd name="T96" fmla="*/ 302 w 320"/>
                <a:gd name="T97" fmla="*/ 0 h 463"/>
                <a:gd name="T98" fmla="*/ 316 w 320"/>
                <a:gd name="T99" fmla="*/ 8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0"/>
                <a:gd name="T151" fmla="*/ 0 h 463"/>
                <a:gd name="T152" fmla="*/ 320 w 320"/>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0" h="463">
                  <a:moveTo>
                    <a:pt x="318" y="13"/>
                  </a:moveTo>
                  <a:lnTo>
                    <a:pt x="320" y="23"/>
                  </a:lnTo>
                  <a:lnTo>
                    <a:pt x="320" y="34"/>
                  </a:lnTo>
                  <a:lnTo>
                    <a:pt x="317" y="46"/>
                  </a:lnTo>
                  <a:lnTo>
                    <a:pt x="312" y="55"/>
                  </a:lnTo>
                  <a:lnTo>
                    <a:pt x="303" y="14"/>
                  </a:lnTo>
                  <a:lnTo>
                    <a:pt x="291" y="21"/>
                  </a:lnTo>
                  <a:lnTo>
                    <a:pt x="278" y="26"/>
                  </a:lnTo>
                  <a:lnTo>
                    <a:pt x="265" y="29"/>
                  </a:lnTo>
                  <a:lnTo>
                    <a:pt x="251" y="31"/>
                  </a:lnTo>
                  <a:lnTo>
                    <a:pt x="236" y="33"/>
                  </a:lnTo>
                  <a:lnTo>
                    <a:pt x="222" y="33"/>
                  </a:lnTo>
                  <a:lnTo>
                    <a:pt x="208" y="32"/>
                  </a:lnTo>
                  <a:lnTo>
                    <a:pt x="194" y="31"/>
                  </a:lnTo>
                  <a:lnTo>
                    <a:pt x="187" y="32"/>
                  </a:lnTo>
                  <a:lnTo>
                    <a:pt x="181" y="35"/>
                  </a:lnTo>
                  <a:lnTo>
                    <a:pt x="176" y="40"/>
                  </a:lnTo>
                  <a:lnTo>
                    <a:pt x="172" y="45"/>
                  </a:lnTo>
                  <a:lnTo>
                    <a:pt x="169" y="50"/>
                  </a:lnTo>
                  <a:lnTo>
                    <a:pt x="165" y="56"/>
                  </a:lnTo>
                  <a:lnTo>
                    <a:pt x="161" y="62"/>
                  </a:lnTo>
                  <a:lnTo>
                    <a:pt x="157" y="67"/>
                  </a:lnTo>
                  <a:lnTo>
                    <a:pt x="155" y="74"/>
                  </a:lnTo>
                  <a:lnTo>
                    <a:pt x="150" y="91"/>
                  </a:lnTo>
                  <a:lnTo>
                    <a:pt x="142" y="116"/>
                  </a:lnTo>
                  <a:lnTo>
                    <a:pt x="133" y="145"/>
                  </a:lnTo>
                  <a:lnTo>
                    <a:pt x="125" y="174"/>
                  </a:lnTo>
                  <a:lnTo>
                    <a:pt x="118" y="201"/>
                  </a:lnTo>
                  <a:lnTo>
                    <a:pt x="113" y="221"/>
                  </a:lnTo>
                  <a:lnTo>
                    <a:pt x="112" y="231"/>
                  </a:lnTo>
                  <a:lnTo>
                    <a:pt x="132" y="246"/>
                  </a:lnTo>
                  <a:lnTo>
                    <a:pt x="148" y="263"/>
                  </a:lnTo>
                  <a:lnTo>
                    <a:pt x="160" y="283"/>
                  </a:lnTo>
                  <a:lnTo>
                    <a:pt x="169" y="304"/>
                  </a:lnTo>
                  <a:lnTo>
                    <a:pt x="173" y="328"/>
                  </a:lnTo>
                  <a:lnTo>
                    <a:pt x="173" y="354"/>
                  </a:lnTo>
                  <a:lnTo>
                    <a:pt x="170" y="383"/>
                  </a:lnTo>
                  <a:lnTo>
                    <a:pt x="162" y="414"/>
                  </a:lnTo>
                  <a:lnTo>
                    <a:pt x="158" y="425"/>
                  </a:lnTo>
                  <a:lnTo>
                    <a:pt x="153" y="434"/>
                  </a:lnTo>
                  <a:lnTo>
                    <a:pt x="146" y="443"/>
                  </a:lnTo>
                  <a:lnTo>
                    <a:pt x="139" y="450"/>
                  </a:lnTo>
                  <a:lnTo>
                    <a:pt x="132" y="456"/>
                  </a:lnTo>
                  <a:lnTo>
                    <a:pt x="126" y="460"/>
                  </a:lnTo>
                  <a:lnTo>
                    <a:pt x="122" y="462"/>
                  </a:lnTo>
                  <a:lnTo>
                    <a:pt x="121" y="463"/>
                  </a:lnTo>
                  <a:lnTo>
                    <a:pt x="128" y="451"/>
                  </a:lnTo>
                  <a:lnTo>
                    <a:pt x="133" y="438"/>
                  </a:lnTo>
                  <a:lnTo>
                    <a:pt x="137" y="427"/>
                  </a:lnTo>
                  <a:lnTo>
                    <a:pt x="140" y="417"/>
                  </a:lnTo>
                  <a:lnTo>
                    <a:pt x="145" y="396"/>
                  </a:lnTo>
                  <a:lnTo>
                    <a:pt x="148" y="375"/>
                  </a:lnTo>
                  <a:lnTo>
                    <a:pt x="149" y="353"/>
                  </a:lnTo>
                  <a:lnTo>
                    <a:pt x="148" y="333"/>
                  </a:lnTo>
                  <a:lnTo>
                    <a:pt x="145" y="313"/>
                  </a:lnTo>
                  <a:lnTo>
                    <a:pt x="138" y="294"/>
                  </a:lnTo>
                  <a:lnTo>
                    <a:pt x="129" y="274"/>
                  </a:lnTo>
                  <a:lnTo>
                    <a:pt x="116" y="256"/>
                  </a:lnTo>
                  <a:lnTo>
                    <a:pt x="107" y="249"/>
                  </a:lnTo>
                  <a:lnTo>
                    <a:pt x="99" y="248"/>
                  </a:lnTo>
                  <a:lnTo>
                    <a:pt x="92" y="249"/>
                  </a:lnTo>
                  <a:lnTo>
                    <a:pt x="88" y="252"/>
                  </a:lnTo>
                  <a:lnTo>
                    <a:pt x="82" y="259"/>
                  </a:lnTo>
                  <a:lnTo>
                    <a:pt x="75" y="266"/>
                  </a:lnTo>
                  <a:lnTo>
                    <a:pt x="68" y="272"/>
                  </a:lnTo>
                  <a:lnTo>
                    <a:pt x="62" y="277"/>
                  </a:lnTo>
                  <a:lnTo>
                    <a:pt x="55" y="284"/>
                  </a:lnTo>
                  <a:lnTo>
                    <a:pt x="48" y="289"/>
                  </a:lnTo>
                  <a:lnTo>
                    <a:pt x="41" y="293"/>
                  </a:lnTo>
                  <a:lnTo>
                    <a:pt x="32" y="298"/>
                  </a:lnTo>
                  <a:lnTo>
                    <a:pt x="23" y="309"/>
                  </a:lnTo>
                  <a:lnTo>
                    <a:pt x="17" y="324"/>
                  </a:lnTo>
                  <a:lnTo>
                    <a:pt x="14" y="340"/>
                  </a:lnTo>
                  <a:lnTo>
                    <a:pt x="17" y="354"/>
                  </a:lnTo>
                  <a:lnTo>
                    <a:pt x="19" y="356"/>
                  </a:lnTo>
                  <a:lnTo>
                    <a:pt x="20" y="359"/>
                  </a:lnTo>
                  <a:lnTo>
                    <a:pt x="22" y="363"/>
                  </a:lnTo>
                  <a:lnTo>
                    <a:pt x="25" y="363"/>
                  </a:lnTo>
                  <a:lnTo>
                    <a:pt x="32" y="350"/>
                  </a:lnTo>
                  <a:lnTo>
                    <a:pt x="41" y="342"/>
                  </a:lnTo>
                  <a:lnTo>
                    <a:pt x="51" y="336"/>
                  </a:lnTo>
                  <a:lnTo>
                    <a:pt x="62" y="331"/>
                  </a:lnTo>
                  <a:lnTo>
                    <a:pt x="74" y="327"/>
                  </a:lnTo>
                  <a:lnTo>
                    <a:pt x="86" y="322"/>
                  </a:lnTo>
                  <a:lnTo>
                    <a:pt x="96" y="316"/>
                  </a:lnTo>
                  <a:lnTo>
                    <a:pt x="105" y="308"/>
                  </a:lnTo>
                  <a:lnTo>
                    <a:pt x="113" y="307"/>
                  </a:lnTo>
                  <a:lnTo>
                    <a:pt x="108" y="320"/>
                  </a:lnTo>
                  <a:lnTo>
                    <a:pt x="100" y="330"/>
                  </a:lnTo>
                  <a:lnTo>
                    <a:pt x="89" y="338"/>
                  </a:lnTo>
                  <a:lnTo>
                    <a:pt x="76" y="345"/>
                  </a:lnTo>
                  <a:lnTo>
                    <a:pt x="64" y="351"/>
                  </a:lnTo>
                  <a:lnTo>
                    <a:pt x="52" y="359"/>
                  </a:lnTo>
                  <a:lnTo>
                    <a:pt x="43" y="370"/>
                  </a:lnTo>
                  <a:lnTo>
                    <a:pt x="37" y="382"/>
                  </a:lnTo>
                  <a:lnTo>
                    <a:pt x="32" y="383"/>
                  </a:lnTo>
                  <a:lnTo>
                    <a:pt x="27" y="383"/>
                  </a:lnTo>
                  <a:lnTo>
                    <a:pt x="23" y="382"/>
                  </a:lnTo>
                  <a:lnTo>
                    <a:pt x="17" y="381"/>
                  </a:lnTo>
                  <a:lnTo>
                    <a:pt x="8" y="370"/>
                  </a:lnTo>
                  <a:lnTo>
                    <a:pt x="2" y="353"/>
                  </a:lnTo>
                  <a:lnTo>
                    <a:pt x="0" y="335"/>
                  </a:lnTo>
                  <a:lnTo>
                    <a:pt x="4" y="316"/>
                  </a:lnTo>
                  <a:lnTo>
                    <a:pt x="8" y="306"/>
                  </a:lnTo>
                  <a:lnTo>
                    <a:pt x="12" y="299"/>
                  </a:lnTo>
                  <a:lnTo>
                    <a:pt x="15" y="292"/>
                  </a:lnTo>
                  <a:lnTo>
                    <a:pt x="20" y="287"/>
                  </a:lnTo>
                  <a:lnTo>
                    <a:pt x="24" y="282"/>
                  </a:lnTo>
                  <a:lnTo>
                    <a:pt x="30" y="276"/>
                  </a:lnTo>
                  <a:lnTo>
                    <a:pt x="37" y="272"/>
                  </a:lnTo>
                  <a:lnTo>
                    <a:pt x="45" y="267"/>
                  </a:lnTo>
                  <a:lnTo>
                    <a:pt x="52" y="259"/>
                  </a:lnTo>
                  <a:lnTo>
                    <a:pt x="59" y="252"/>
                  </a:lnTo>
                  <a:lnTo>
                    <a:pt x="64" y="246"/>
                  </a:lnTo>
                  <a:lnTo>
                    <a:pt x="69" y="241"/>
                  </a:lnTo>
                  <a:lnTo>
                    <a:pt x="73" y="236"/>
                  </a:lnTo>
                  <a:lnTo>
                    <a:pt x="77" y="230"/>
                  </a:lnTo>
                  <a:lnTo>
                    <a:pt x="82" y="225"/>
                  </a:lnTo>
                  <a:lnTo>
                    <a:pt x="85" y="218"/>
                  </a:lnTo>
                  <a:lnTo>
                    <a:pt x="91" y="204"/>
                  </a:lnTo>
                  <a:lnTo>
                    <a:pt x="100" y="181"/>
                  </a:lnTo>
                  <a:lnTo>
                    <a:pt x="110" y="155"/>
                  </a:lnTo>
                  <a:lnTo>
                    <a:pt x="120" y="125"/>
                  </a:lnTo>
                  <a:lnTo>
                    <a:pt x="130" y="94"/>
                  </a:lnTo>
                  <a:lnTo>
                    <a:pt x="138" y="67"/>
                  </a:lnTo>
                  <a:lnTo>
                    <a:pt x="145" y="45"/>
                  </a:lnTo>
                  <a:lnTo>
                    <a:pt x="148" y="30"/>
                  </a:lnTo>
                  <a:lnTo>
                    <a:pt x="152" y="26"/>
                  </a:lnTo>
                  <a:lnTo>
                    <a:pt x="155" y="23"/>
                  </a:lnTo>
                  <a:lnTo>
                    <a:pt x="159" y="20"/>
                  </a:lnTo>
                  <a:lnTo>
                    <a:pt x="164" y="18"/>
                  </a:lnTo>
                  <a:lnTo>
                    <a:pt x="168" y="16"/>
                  </a:lnTo>
                  <a:lnTo>
                    <a:pt x="173" y="15"/>
                  </a:lnTo>
                  <a:lnTo>
                    <a:pt x="179" y="14"/>
                  </a:lnTo>
                  <a:lnTo>
                    <a:pt x="186" y="14"/>
                  </a:lnTo>
                  <a:lnTo>
                    <a:pt x="201" y="16"/>
                  </a:lnTo>
                  <a:lnTo>
                    <a:pt x="214" y="17"/>
                  </a:lnTo>
                  <a:lnTo>
                    <a:pt x="226" y="17"/>
                  </a:lnTo>
                  <a:lnTo>
                    <a:pt x="237" y="17"/>
                  </a:lnTo>
                  <a:lnTo>
                    <a:pt x="248" y="15"/>
                  </a:lnTo>
                  <a:lnTo>
                    <a:pt x="259" y="12"/>
                  </a:lnTo>
                  <a:lnTo>
                    <a:pt x="269" y="8"/>
                  </a:lnTo>
                  <a:lnTo>
                    <a:pt x="279" y="3"/>
                  </a:lnTo>
                  <a:lnTo>
                    <a:pt x="285" y="1"/>
                  </a:lnTo>
                  <a:lnTo>
                    <a:pt x="291" y="0"/>
                  </a:lnTo>
                  <a:lnTo>
                    <a:pt x="297" y="0"/>
                  </a:lnTo>
                  <a:lnTo>
                    <a:pt x="302" y="0"/>
                  </a:lnTo>
                  <a:lnTo>
                    <a:pt x="307" y="2"/>
                  </a:lnTo>
                  <a:lnTo>
                    <a:pt x="312" y="4"/>
                  </a:lnTo>
                  <a:lnTo>
                    <a:pt x="316" y="8"/>
                  </a:lnTo>
                  <a:lnTo>
                    <a:pt x="318" y="13"/>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1" name="Freeform 59"/>
            <p:cNvSpPr>
              <a:spLocks/>
            </p:cNvSpPr>
            <p:nvPr/>
          </p:nvSpPr>
          <p:spPr bwMode="auto">
            <a:xfrm>
              <a:off x="3277" y="1708"/>
              <a:ext cx="770" cy="289"/>
            </a:xfrm>
            <a:custGeom>
              <a:avLst/>
              <a:gdLst>
                <a:gd name="T0" fmla="*/ 125 w 770"/>
                <a:gd name="T1" fmla="*/ 78 h 289"/>
                <a:gd name="T2" fmla="*/ 110 w 770"/>
                <a:gd name="T3" fmla="*/ 92 h 289"/>
                <a:gd name="T4" fmla="*/ 88 w 770"/>
                <a:gd name="T5" fmla="*/ 104 h 289"/>
                <a:gd name="T6" fmla="*/ 71 w 770"/>
                <a:gd name="T7" fmla="*/ 124 h 289"/>
                <a:gd name="T8" fmla="*/ 100 w 770"/>
                <a:gd name="T9" fmla="*/ 129 h 289"/>
                <a:gd name="T10" fmla="*/ 131 w 770"/>
                <a:gd name="T11" fmla="*/ 134 h 289"/>
                <a:gd name="T12" fmla="*/ 151 w 770"/>
                <a:gd name="T13" fmla="*/ 139 h 289"/>
                <a:gd name="T14" fmla="*/ 152 w 770"/>
                <a:gd name="T15" fmla="*/ 147 h 289"/>
                <a:gd name="T16" fmla="*/ 118 w 770"/>
                <a:gd name="T17" fmla="*/ 144 h 289"/>
                <a:gd name="T18" fmla="*/ 81 w 770"/>
                <a:gd name="T19" fmla="*/ 140 h 289"/>
                <a:gd name="T20" fmla="*/ 76 w 770"/>
                <a:gd name="T21" fmla="*/ 223 h 289"/>
                <a:gd name="T22" fmla="*/ 108 w 770"/>
                <a:gd name="T23" fmla="*/ 240 h 289"/>
                <a:gd name="T24" fmla="*/ 136 w 770"/>
                <a:gd name="T25" fmla="*/ 264 h 289"/>
                <a:gd name="T26" fmla="*/ 127 w 770"/>
                <a:gd name="T27" fmla="*/ 287 h 289"/>
                <a:gd name="T28" fmla="*/ 87 w 770"/>
                <a:gd name="T29" fmla="*/ 283 h 289"/>
                <a:gd name="T30" fmla="*/ 48 w 770"/>
                <a:gd name="T31" fmla="*/ 279 h 289"/>
                <a:gd name="T32" fmla="*/ 15 w 770"/>
                <a:gd name="T33" fmla="*/ 241 h 289"/>
                <a:gd name="T34" fmla="*/ 3 w 770"/>
                <a:gd name="T35" fmla="*/ 193 h 289"/>
                <a:gd name="T36" fmla="*/ 2 w 770"/>
                <a:gd name="T37" fmla="*/ 169 h 289"/>
                <a:gd name="T38" fmla="*/ 12 w 770"/>
                <a:gd name="T39" fmla="*/ 157 h 289"/>
                <a:gd name="T40" fmla="*/ 25 w 770"/>
                <a:gd name="T41" fmla="*/ 146 h 289"/>
                <a:gd name="T42" fmla="*/ 29 w 770"/>
                <a:gd name="T43" fmla="*/ 154 h 289"/>
                <a:gd name="T44" fmla="*/ 20 w 770"/>
                <a:gd name="T45" fmla="*/ 188 h 289"/>
                <a:gd name="T46" fmla="*/ 34 w 770"/>
                <a:gd name="T47" fmla="*/ 240 h 289"/>
                <a:gd name="T48" fmla="*/ 46 w 770"/>
                <a:gd name="T49" fmla="*/ 260 h 289"/>
                <a:gd name="T50" fmla="*/ 86 w 770"/>
                <a:gd name="T51" fmla="*/ 269 h 289"/>
                <a:gd name="T52" fmla="*/ 127 w 770"/>
                <a:gd name="T53" fmla="*/ 277 h 289"/>
                <a:gd name="T54" fmla="*/ 109 w 770"/>
                <a:gd name="T55" fmla="*/ 254 h 289"/>
                <a:gd name="T56" fmla="*/ 73 w 770"/>
                <a:gd name="T57" fmla="*/ 242 h 289"/>
                <a:gd name="T58" fmla="*/ 51 w 770"/>
                <a:gd name="T59" fmla="*/ 233 h 289"/>
                <a:gd name="T60" fmla="*/ 63 w 770"/>
                <a:gd name="T61" fmla="*/ 226 h 289"/>
                <a:gd name="T62" fmla="*/ 46 w 770"/>
                <a:gd name="T63" fmla="*/ 153 h 289"/>
                <a:gd name="T64" fmla="*/ 82 w 770"/>
                <a:gd name="T65" fmla="*/ 92 h 289"/>
                <a:gd name="T66" fmla="*/ 99 w 770"/>
                <a:gd name="T67" fmla="*/ 86 h 289"/>
                <a:gd name="T68" fmla="*/ 109 w 770"/>
                <a:gd name="T69" fmla="*/ 47 h 289"/>
                <a:gd name="T70" fmla="*/ 79 w 770"/>
                <a:gd name="T71" fmla="*/ 59 h 289"/>
                <a:gd name="T72" fmla="*/ 48 w 770"/>
                <a:gd name="T73" fmla="*/ 93 h 289"/>
                <a:gd name="T74" fmla="*/ 36 w 770"/>
                <a:gd name="T75" fmla="*/ 111 h 289"/>
                <a:gd name="T76" fmla="*/ 40 w 770"/>
                <a:gd name="T77" fmla="*/ 83 h 289"/>
                <a:gd name="T78" fmla="*/ 58 w 770"/>
                <a:gd name="T79" fmla="*/ 58 h 289"/>
                <a:gd name="T80" fmla="*/ 81 w 770"/>
                <a:gd name="T81" fmla="*/ 41 h 289"/>
                <a:gd name="T82" fmla="*/ 107 w 770"/>
                <a:gd name="T83" fmla="*/ 28 h 289"/>
                <a:gd name="T84" fmla="*/ 127 w 770"/>
                <a:gd name="T85" fmla="*/ 52 h 289"/>
                <a:gd name="T86" fmla="*/ 770 w 770"/>
                <a:gd name="T87" fmla="*/ 57 h 2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0"/>
                <a:gd name="T133" fmla="*/ 0 h 289"/>
                <a:gd name="T134" fmla="*/ 770 w 770"/>
                <a:gd name="T135" fmla="*/ 289 h 2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0" h="289">
                  <a:moveTo>
                    <a:pt x="759" y="73"/>
                  </a:moveTo>
                  <a:lnTo>
                    <a:pt x="194" y="11"/>
                  </a:lnTo>
                  <a:lnTo>
                    <a:pt x="125" y="78"/>
                  </a:lnTo>
                  <a:lnTo>
                    <a:pt x="122" y="82"/>
                  </a:lnTo>
                  <a:lnTo>
                    <a:pt x="117" y="87"/>
                  </a:lnTo>
                  <a:lnTo>
                    <a:pt x="110" y="92"/>
                  </a:lnTo>
                  <a:lnTo>
                    <a:pt x="103" y="96"/>
                  </a:lnTo>
                  <a:lnTo>
                    <a:pt x="95" y="101"/>
                  </a:lnTo>
                  <a:lnTo>
                    <a:pt x="88" y="104"/>
                  </a:lnTo>
                  <a:lnTo>
                    <a:pt x="83" y="108"/>
                  </a:lnTo>
                  <a:lnTo>
                    <a:pt x="80" y="110"/>
                  </a:lnTo>
                  <a:lnTo>
                    <a:pt x="71" y="124"/>
                  </a:lnTo>
                  <a:lnTo>
                    <a:pt x="80" y="126"/>
                  </a:lnTo>
                  <a:lnTo>
                    <a:pt x="90" y="127"/>
                  </a:lnTo>
                  <a:lnTo>
                    <a:pt x="100" y="129"/>
                  </a:lnTo>
                  <a:lnTo>
                    <a:pt x="111" y="131"/>
                  </a:lnTo>
                  <a:lnTo>
                    <a:pt x="121" y="132"/>
                  </a:lnTo>
                  <a:lnTo>
                    <a:pt x="131" y="134"/>
                  </a:lnTo>
                  <a:lnTo>
                    <a:pt x="141" y="135"/>
                  </a:lnTo>
                  <a:lnTo>
                    <a:pt x="151" y="136"/>
                  </a:lnTo>
                  <a:lnTo>
                    <a:pt x="151" y="139"/>
                  </a:lnTo>
                  <a:lnTo>
                    <a:pt x="153" y="142"/>
                  </a:lnTo>
                  <a:lnTo>
                    <a:pt x="153" y="145"/>
                  </a:lnTo>
                  <a:lnTo>
                    <a:pt x="152" y="147"/>
                  </a:lnTo>
                  <a:lnTo>
                    <a:pt x="141" y="146"/>
                  </a:lnTo>
                  <a:lnTo>
                    <a:pt x="130" y="145"/>
                  </a:lnTo>
                  <a:lnTo>
                    <a:pt x="118" y="144"/>
                  </a:lnTo>
                  <a:lnTo>
                    <a:pt x="106" y="143"/>
                  </a:lnTo>
                  <a:lnTo>
                    <a:pt x="93" y="141"/>
                  </a:lnTo>
                  <a:lnTo>
                    <a:pt x="81" y="140"/>
                  </a:lnTo>
                  <a:lnTo>
                    <a:pt x="69" y="138"/>
                  </a:lnTo>
                  <a:lnTo>
                    <a:pt x="58" y="137"/>
                  </a:lnTo>
                  <a:lnTo>
                    <a:pt x="76" y="223"/>
                  </a:lnTo>
                  <a:lnTo>
                    <a:pt x="85" y="228"/>
                  </a:lnTo>
                  <a:lnTo>
                    <a:pt x="95" y="234"/>
                  </a:lnTo>
                  <a:lnTo>
                    <a:pt x="108" y="240"/>
                  </a:lnTo>
                  <a:lnTo>
                    <a:pt x="118" y="247"/>
                  </a:lnTo>
                  <a:lnTo>
                    <a:pt x="128" y="255"/>
                  </a:lnTo>
                  <a:lnTo>
                    <a:pt x="136" y="264"/>
                  </a:lnTo>
                  <a:lnTo>
                    <a:pt x="140" y="275"/>
                  </a:lnTo>
                  <a:lnTo>
                    <a:pt x="141" y="289"/>
                  </a:lnTo>
                  <a:lnTo>
                    <a:pt x="127" y="287"/>
                  </a:lnTo>
                  <a:lnTo>
                    <a:pt x="114" y="286"/>
                  </a:lnTo>
                  <a:lnTo>
                    <a:pt x="100" y="284"/>
                  </a:lnTo>
                  <a:lnTo>
                    <a:pt x="87" y="283"/>
                  </a:lnTo>
                  <a:lnTo>
                    <a:pt x="74" y="282"/>
                  </a:lnTo>
                  <a:lnTo>
                    <a:pt x="61" y="281"/>
                  </a:lnTo>
                  <a:lnTo>
                    <a:pt x="48" y="279"/>
                  </a:lnTo>
                  <a:lnTo>
                    <a:pt x="35" y="275"/>
                  </a:lnTo>
                  <a:lnTo>
                    <a:pt x="22" y="260"/>
                  </a:lnTo>
                  <a:lnTo>
                    <a:pt x="15" y="241"/>
                  </a:lnTo>
                  <a:lnTo>
                    <a:pt x="12" y="220"/>
                  </a:lnTo>
                  <a:lnTo>
                    <a:pt x="6" y="201"/>
                  </a:lnTo>
                  <a:lnTo>
                    <a:pt x="3" y="193"/>
                  </a:lnTo>
                  <a:lnTo>
                    <a:pt x="1" y="185"/>
                  </a:lnTo>
                  <a:lnTo>
                    <a:pt x="0" y="177"/>
                  </a:lnTo>
                  <a:lnTo>
                    <a:pt x="2" y="169"/>
                  </a:lnTo>
                  <a:lnTo>
                    <a:pt x="5" y="165"/>
                  </a:lnTo>
                  <a:lnTo>
                    <a:pt x="9" y="161"/>
                  </a:lnTo>
                  <a:lnTo>
                    <a:pt x="12" y="157"/>
                  </a:lnTo>
                  <a:lnTo>
                    <a:pt x="15" y="152"/>
                  </a:lnTo>
                  <a:lnTo>
                    <a:pt x="20" y="149"/>
                  </a:lnTo>
                  <a:lnTo>
                    <a:pt x="25" y="146"/>
                  </a:lnTo>
                  <a:lnTo>
                    <a:pt x="29" y="144"/>
                  </a:lnTo>
                  <a:lnTo>
                    <a:pt x="35" y="144"/>
                  </a:lnTo>
                  <a:lnTo>
                    <a:pt x="29" y="154"/>
                  </a:lnTo>
                  <a:lnTo>
                    <a:pt x="23" y="165"/>
                  </a:lnTo>
                  <a:lnTo>
                    <a:pt x="20" y="176"/>
                  </a:lnTo>
                  <a:lnTo>
                    <a:pt x="20" y="188"/>
                  </a:lnTo>
                  <a:lnTo>
                    <a:pt x="26" y="206"/>
                  </a:lnTo>
                  <a:lnTo>
                    <a:pt x="31" y="223"/>
                  </a:lnTo>
                  <a:lnTo>
                    <a:pt x="34" y="240"/>
                  </a:lnTo>
                  <a:lnTo>
                    <a:pt x="36" y="258"/>
                  </a:lnTo>
                  <a:lnTo>
                    <a:pt x="39" y="259"/>
                  </a:lnTo>
                  <a:lnTo>
                    <a:pt x="46" y="260"/>
                  </a:lnTo>
                  <a:lnTo>
                    <a:pt x="57" y="263"/>
                  </a:lnTo>
                  <a:lnTo>
                    <a:pt x="71" y="266"/>
                  </a:lnTo>
                  <a:lnTo>
                    <a:pt x="86" y="269"/>
                  </a:lnTo>
                  <a:lnTo>
                    <a:pt x="102" y="272"/>
                  </a:lnTo>
                  <a:lnTo>
                    <a:pt x="115" y="275"/>
                  </a:lnTo>
                  <a:lnTo>
                    <a:pt x="127" y="277"/>
                  </a:lnTo>
                  <a:lnTo>
                    <a:pt x="124" y="268"/>
                  </a:lnTo>
                  <a:lnTo>
                    <a:pt x="118" y="260"/>
                  </a:lnTo>
                  <a:lnTo>
                    <a:pt x="109" y="254"/>
                  </a:lnTo>
                  <a:lnTo>
                    <a:pt x="97" y="249"/>
                  </a:lnTo>
                  <a:lnTo>
                    <a:pt x="85" y="245"/>
                  </a:lnTo>
                  <a:lnTo>
                    <a:pt x="73" y="242"/>
                  </a:lnTo>
                  <a:lnTo>
                    <a:pt x="61" y="240"/>
                  </a:lnTo>
                  <a:lnTo>
                    <a:pt x="50" y="238"/>
                  </a:lnTo>
                  <a:lnTo>
                    <a:pt x="51" y="233"/>
                  </a:lnTo>
                  <a:lnTo>
                    <a:pt x="54" y="230"/>
                  </a:lnTo>
                  <a:lnTo>
                    <a:pt x="59" y="228"/>
                  </a:lnTo>
                  <a:lnTo>
                    <a:pt x="63" y="226"/>
                  </a:lnTo>
                  <a:lnTo>
                    <a:pt x="57" y="202"/>
                  </a:lnTo>
                  <a:lnTo>
                    <a:pt x="51" y="177"/>
                  </a:lnTo>
                  <a:lnTo>
                    <a:pt x="46" y="153"/>
                  </a:lnTo>
                  <a:lnTo>
                    <a:pt x="42" y="130"/>
                  </a:lnTo>
                  <a:lnTo>
                    <a:pt x="77" y="92"/>
                  </a:lnTo>
                  <a:lnTo>
                    <a:pt x="82" y="92"/>
                  </a:lnTo>
                  <a:lnTo>
                    <a:pt x="88" y="91"/>
                  </a:lnTo>
                  <a:lnTo>
                    <a:pt x="93" y="89"/>
                  </a:lnTo>
                  <a:lnTo>
                    <a:pt x="99" y="86"/>
                  </a:lnTo>
                  <a:lnTo>
                    <a:pt x="109" y="75"/>
                  </a:lnTo>
                  <a:lnTo>
                    <a:pt x="111" y="61"/>
                  </a:lnTo>
                  <a:lnTo>
                    <a:pt x="109" y="47"/>
                  </a:lnTo>
                  <a:lnTo>
                    <a:pt x="106" y="40"/>
                  </a:lnTo>
                  <a:lnTo>
                    <a:pt x="92" y="48"/>
                  </a:lnTo>
                  <a:lnTo>
                    <a:pt x="79" y="59"/>
                  </a:lnTo>
                  <a:lnTo>
                    <a:pt x="67" y="70"/>
                  </a:lnTo>
                  <a:lnTo>
                    <a:pt x="57" y="82"/>
                  </a:lnTo>
                  <a:lnTo>
                    <a:pt x="48" y="93"/>
                  </a:lnTo>
                  <a:lnTo>
                    <a:pt x="42" y="102"/>
                  </a:lnTo>
                  <a:lnTo>
                    <a:pt x="37" y="109"/>
                  </a:lnTo>
                  <a:lnTo>
                    <a:pt x="36" y="111"/>
                  </a:lnTo>
                  <a:lnTo>
                    <a:pt x="33" y="105"/>
                  </a:lnTo>
                  <a:lnTo>
                    <a:pt x="35" y="95"/>
                  </a:lnTo>
                  <a:lnTo>
                    <a:pt x="40" y="83"/>
                  </a:lnTo>
                  <a:lnTo>
                    <a:pt x="46" y="72"/>
                  </a:lnTo>
                  <a:lnTo>
                    <a:pt x="52" y="64"/>
                  </a:lnTo>
                  <a:lnTo>
                    <a:pt x="58" y="58"/>
                  </a:lnTo>
                  <a:lnTo>
                    <a:pt x="66" y="51"/>
                  </a:lnTo>
                  <a:lnTo>
                    <a:pt x="73" y="46"/>
                  </a:lnTo>
                  <a:lnTo>
                    <a:pt x="81" y="41"/>
                  </a:lnTo>
                  <a:lnTo>
                    <a:pt x="89" y="35"/>
                  </a:lnTo>
                  <a:lnTo>
                    <a:pt x="97" y="31"/>
                  </a:lnTo>
                  <a:lnTo>
                    <a:pt x="107" y="28"/>
                  </a:lnTo>
                  <a:lnTo>
                    <a:pt x="120" y="33"/>
                  </a:lnTo>
                  <a:lnTo>
                    <a:pt x="126" y="42"/>
                  </a:lnTo>
                  <a:lnTo>
                    <a:pt x="127" y="52"/>
                  </a:lnTo>
                  <a:lnTo>
                    <a:pt x="125" y="62"/>
                  </a:lnTo>
                  <a:lnTo>
                    <a:pt x="191" y="0"/>
                  </a:lnTo>
                  <a:lnTo>
                    <a:pt x="770" y="57"/>
                  </a:lnTo>
                  <a:lnTo>
                    <a:pt x="759" y="73"/>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2" name="Freeform 60"/>
            <p:cNvSpPr>
              <a:spLocks/>
            </p:cNvSpPr>
            <p:nvPr/>
          </p:nvSpPr>
          <p:spPr bwMode="auto">
            <a:xfrm>
              <a:off x="4337" y="1879"/>
              <a:ext cx="103" cy="251"/>
            </a:xfrm>
            <a:custGeom>
              <a:avLst/>
              <a:gdLst>
                <a:gd name="T0" fmla="*/ 93 w 103"/>
                <a:gd name="T1" fmla="*/ 0 h 251"/>
                <a:gd name="T2" fmla="*/ 100 w 103"/>
                <a:gd name="T3" fmla="*/ 58 h 251"/>
                <a:gd name="T4" fmla="*/ 103 w 103"/>
                <a:gd name="T5" fmla="*/ 116 h 251"/>
                <a:gd name="T6" fmla="*/ 103 w 103"/>
                <a:gd name="T7" fmla="*/ 178 h 251"/>
                <a:gd name="T8" fmla="*/ 102 w 103"/>
                <a:gd name="T9" fmla="*/ 250 h 251"/>
                <a:gd name="T10" fmla="*/ 80 w 103"/>
                <a:gd name="T11" fmla="*/ 251 h 251"/>
                <a:gd name="T12" fmla="*/ 82 w 103"/>
                <a:gd name="T13" fmla="*/ 179 h 251"/>
                <a:gd name="T14" fmla="*/ 80 w 103"/>
                <a:gd name="T15" fmla="*/ 117 h 251"/>
                <a:gd name="T16" fmla="*/ 78 w 103"/>
                <a:gd name="T17" fmla="*/ 72 h 251"/>
                <a:gd name="T18" fmla="*/ 77 w 103"/>
                <a:gd name="T19" fmla="*/ 55 h 251"/>
                <a:gd name="T20" fmla="*/ 68 w 103"/>
                <a:gd name="T21" fmla="*/ 52 h 251"/>
                <a:gd name="T22" fmla="*/ 58 w 103"/>
                <a:gd name="T23" fmla="*/ 51 h 251"/>
                <a:gd name="T24" fmla="*/ 48 w 103"/>
                <a:gd name="T25" fmla="*/ 49 h 251"/>
                <a:gd name="T26" fmla="*/ 38 w 103"/>
                <a:gd name="T27" fmla="*/ 49 h 251"/>
                <a:gd name="T28" fmla="*/ 28 w 103"/>
                <a:gd name="T29" fmla="*/ 48 h 251"/>
                <a:gd name="T30" fmla="*/ 19 w 103"/>
                <a:gd name="T31" fmla="*/ 48 h 251"/>
                <a:gd name="T32" fmla="*/ 9 w 103"/>
                <a:gd name="T33" fmla="*/ 48 h 251"/>
                <a:gd name="T34" fmla="*/ 0 w 103"/>
                <a:gd name="T35" fmla="*/ 47 h 251"/>
                <a:gd name="T36" fmla="*/ 0 w 103"/>
                <a:gd name="T37" fmla="*/ 32 h 251"/>
                <a:gd name="T38" fmla="*/ 66 w 103"/>
                <a:gd name="T39" fmla="*/ 34 h 251"/>
                <a:gd name="T40" fmla="*/ 71 w 103"/>
                <a:gd name="T41" fmla="*/ 27 h 251"/>
                <a:gd name="T42" fmla="*/ 72 w 103"/>
                <a:gd name="T43" fmla="*/ 19 h 251"/>
                <a:gd name="T44" fmla="*/ 73 w 103"/>
                <a:gd name="T45" fmla="*/ 11 h 251"/>
                <a:gd name="T46" fmla="*/ 74 w 103"/>
                <a:gd name="T47" fmla="*/ 2 h 251"/>
                <a:gd name="T48" fmla="*/ 93 w 103"/>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251"/>
                <a:gd name="T77" fmla="*/ 103 w 103"/>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251">
                  <a:moveTo>
                    <a:pt x="93" y="0"/>
                  </a:moveTo>
                  <a:lnTo>
                    <a:pt x="100" y="58"/>
                  </a:lnTo>
                  <a:lnTo>
                    <a:pt x="103" y="116"/>
                  </a:lnTo>
                  <a:lnTo>
                    <a:pt x="103" y="178"/>
                  </a:lnTo>
                  <a:lnTo>
                    <a:pt x="102" y="250"/>
                  </a:lnTo>
                  <a:lnTo>
                    <a:pt x="80" y="251"/>
                  </a:lnTo>
                  <a:lnTo>
                    <a:pt x="82" y="179"/>
                  </a:lnTo>
                  <a:lnTo>
                    <a:pt x="80" y="117"/>
                  </a:lnTo>
                  <a:lnTo>
                    <a:pt x="78" y="72"/>
                  </a:lnTo>
                  <a:lnTo>
                    <a:pt x="77" y="55"/>
                  </a:lnTo>
                  <a:lnTo>
                    <a:pt x="68" y="52"/>
                  </a:lnTo>
                  <a:lnTo>
                    <a:pt x="58" y="51"/>
                  </a:lnTo>
                  <a:lnTo>
                    <a:pt x="48" y="49"/>
                  </a:lnTo>
                  <a:lnTo>
                    <a:pt x="38" y="49"/>
                  </a:lnTo>
                  <a:lnTo>
                    <a:pt x="28" y="48"/>
                  </a:lnTo>
                  <a:lnTo>
                    <a:pt x="19" y="48"/>
                  </a:lnTo>
                  <a:lnTo>
                    <a:pt x="9" y="48"/>
                  </a:lnTo>
                  <a:lnTo>
                    <a:pt x="0" y="47"/>
                  </a:lnTo>
                  <a:lnTo>
                    <a:pt x="0" y="32"/>
                  </a:lnTo>
                  <a:lnTo>
                    <a:pt x="66" y="34"/>
                  </a:lnTo>
                  <a:lnTo>
                    <a:pt x="71" y="27"/>
                  </a:lnTo>
                  <a:lnTo>
                    <a:pt x="72" y="19"/>
                  </a:lnTo>
                  <a:lnTo>
                    <a:pt x="73" y="11"/>
                  </a:lnTo>
                  <a:lnTo>
                    <a:pt x="74" y="2"/>
                  </a:lnTo>
                  <a:lnTo>
                    <a:pt x="93"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3" name="Freeform 61"/>
            <p:cNvSpPr>
              <a:spLocks/>
            </p:cNvSpPr>
            <p:nvPr/>
          </p:nvSpPr>
          <p:spPr bwMode="auto">
            <a:xfrm>
              <a:off x="3782" y="2028"/>
              <a:ext cx="327" cy="218"/>
            </a:xfrm>
            <a:custGeom>
              <a:avLst/>
              <a:gdLst>
                <a:gd name="T0" fmla="*/ 282 w 327"/>
                <a:gd name="T1" fmla="*/ 161 h 218"/>
                <a:gd name="T2" fmla="*/ 249 w 327"/>
                <a:gd name="T3" fmla="*/ 188 h 218"/>
                <a:gd name="T4" fmla="*/ 209 w 327"/>
                <a:gd name="T5" fmla="*/ 207 h 218"/>
                <a:gd name="T6" fmla="*/ 171 w 327"/>
                <a:gd name="T7" fmla="*/ 218 h 218"/>
                <a:gd name="T8" fmla="*/ 110 w 327"/>
                <a:gd name="T9" fmla="*/ 214 h 218"/>
                <a:gd name="T10" fmla="*/ 60 w 327"/>
                <a:gd name="T11" fmla="*/ 205 h 218"/>
                <a:gd name="T12" fmla="*/ 56 w 327"/>
                <a:gd name="T13" fmla="*/ 193 h 218"/>
                <a:gd name="T14" fmla="*/ 63 w 327"/>
                <a:gd name="T15" fmla="*/ 174 h 218"/>
                <a:gd name="T16" fmla="*/ 45 w 327"/>
                <a:gd name="T17" fmla="*/ 168 h 218"/>
                <a:gd name="T18" fmla="*/ 29 w 327"/>
                <a:gd name="T19" fmla="*/ 160 h 218"/>
                <a:gd name="T20" fmla="*/ 27 w 327"/>
                <a:gd name="T21" fmla="*/ 145 h 218"/>
                <a:gd name="T22" fmla="*/ 30 w 327"/>
                <a:gd name="T23" fmla="*/ 135 h 218"/>
                <a:gd name="T24" fmla="*/ 14 w 327"/>
                <a:gd name="T25" fmla="*/ 131 h 218"/>
                <a:gd name="T26" fmla="*/ 2 w 327"/>
                <a:gd name="T27" fmla="*/ 124 h 218"/>
                <a:gd name="T28" fmla="*/ 5 w 327"/>
                <a:gd name="T29" fmla="*/ 106 h 218"/>
                <a:gd name="T30" fmla="*/ 14 w 327"/>
                <a:gd name="T31" fmla="*/ 105 h 218"/>
                <a:gd name="T32" fmla="*/ 12 w 327"/>
                <a:gd name="T33" fmla="*/ 118 h 218"/>
                <a:gd name="T34" fmla="*/ 60 w 327"/>
                <a:gd name="T35" fmla="*/ 129 h 218"/>
                <a:gd name="T36" fmla="*/ 107 w 327"/>
                <a:gd name="T37" fmla="*/ 140 h 218"/>
                <a:gd name="T38" fmla="*/ 146 w 327"/>
                <a:gd name="T39" fmla="*/ 145 h 218"/>
                <a:gd name="T40" fmla="*/ 173 w 327"/>
                <a:gd name="T41" fmla="*/ 141 h 218"/>
                <a:gd name="T42" fmla="*/ 201 w 327"/>
                <a:gd name="T43" fmla="*/ 138 h 218"/>
                <a:gd name="T44" fmla="*/ 206 w 327"/>
                <a:gd name="T45" fmla="*/ 146 h 218"/>
                <a:gd name="T46" fmla="*/ 175 w 327"/>
                <a:gd name="T47" fmla="*/ 155 h 218"/>
                <a:gd name="T48" fmla="*/ 145 w 327"/>
                <a:gd name="T49" fmla="*/ 161 h 218"/>
                <a:gd name="T50" fmla="*/ 113 w 327"/>
                <a:gd name="T51" fmla="*/ 159 h 218"/>
                <a:gd name="T52" fmla="*/ 81 w 327"/>
                <a:gd name="T53" fmla="*/ 150 h 218"/>
                <a:gd name="T54" fmla="*/ 51 w 327"/>
                <a:gd name="T55" fmla="*/ 140 h 218"/>
                <a:gd name="T56" fmla="*/ 40 w 327"/>
                <a:gd name="T57" fmla="*/ 151 h 218"/>
                <a:gd name="T58" fmla="*/ 62 w 327"/>
                <a:gd name="T59" fmla="*/ 162 h 218"/>
                <a:gd name="T60" fmla="*/ 102 w 327"/>
                <a:gd name="T61" fmla="*/ 168 h 218"/>
                <a:gd name="T62" fmla="*/ 139 w 327"/>
                <a:gd name="T63" fmla="*/ 180 h 218"/>
                <a:gd name="T64" fmla="*/ 172 w 327"/>
                <a:gd name="T65" fmla="*/ 176 h 218"/>
                <a:gd name="T66" fmla="*/ 215 w 327"/>
                <a:gd name="T67" fmla="*/ 161 h 218"/>
                <a:gd name="T68" fmla="*/ 237 w 327"/>
                <a:gd name="T69" fmla="*/ 154 h 218"/>
                <a:gd name="T70" fmla="*/ 237 w 327"/>
                <a:gd name="T71" fmla="*/ 158 h 218"/>
                <a:gd name="T72" fmla="*/ 208 w 327"/>
                <a:gd name="T73" fmla="*/ 175 h 218"/>
                <a:gd name="T74" fmla="*/ 153 w 327"/>
                <a:gd name="T75" fmla="*/ 193 h 218"/>
                <a:gd name="T76" fmla="*/ 115 w 327"/>
                <a:gd name="T77" fmla="*/ 189 h 218"/>
                <a:gd name="T78" fmla="*/ 101 w 327"/>
                <a:gd name="T79" fmla="*/ 185 h 218"/>
                <a:gd name="T80" fmla="*/ 86 w 327"/>
                <a:gd name="T81" fmla="*/ 181 h 218"/>
                <a:gd name="T82" fmla="*/ 76 w 327"/>
                <a:gd name="T83" fmla="*/ 185 h 218"/>
                <a:gd name="T84" fmla="*/ 84 w 327"/>
                <a:gd name="T85" fmla="*/ 194 h 218"/>
                <a:gd name="T86" fmla="*/ 124 w 327"/>
                <a:gd name="T87" fmla="*/ 198 h 218"/>
                <a:gd name="T88" fmla="*/ 162 w 327"/>
                <a:gd name="T89" fmla="*/ 205 h 218"/>
                <a:gd name="T90" fmla="*/ 200 w 327"/>
                <a:gd name="T91" fmla="*/ 193 h 218"/>
                <a:gd name="T92" fmla="*/ 236 w 327"/>
                <a:gd name="T93" fmla="*/ 174 h 218"/>
                <a:gd name="T94" fmla="*/ 267 w 327"/>
                <a:gd name="T95" fmla="*/ 147 h 218"/>
                <a:gd name="T96" fmla="*/ 283 w 327"/>
                <a:gd name="T97" fmla="*/ 103 h 218"/>
                <a:gd name="T98" fmla="*/ 307 w 327"/>
                <a:gd name="T99" fmla="*/ 34 h 218"/>
                <a:gd name="T100" fmla="*/ 324 w 327"/>
                <a:gd name="T101" fmla="*/ 1 h 218"/>
                <a:gd name="T102" fmla="*/ 327 w 327"/>
                <a:gd name="T103" fmla="*/ 2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7"/>
                <a:gd name="T157" fmla="*/ 0 h 218"/>
                <a:gd name="T158" fmla="*/ 327 w 327"/>
                <a:gd name="T159" fmla="*/ 218 h 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7" h="218">
                  <a:moveTo>
                    <a:pt x="327" y="2"/>
                  </a:moveTo>
                  <a:lnTo>
                    <a:pt x="289" y="148"/>
                  </a:lnTo>
                  <a:lnTo>
                    <a:pt x="282" y="161"/>
                  </a:lnTo>
                  <a:lnTo>
                    <a:pt x="273" y="172"/>
                  </a:lnTo>
                  <a:lnTo>
                    <a:pt x="261" y="180"/>
                  </a:lnTo>
                  <a:lnTo>
                    <a:pt x="249" y="188"/>
                  </a:lnTo>
                  <a:lnTo>
                    <a:pt x="236" y="194"/>
                  </a:lnTo>
                  <a:lnTo>
                    <a:pt x="222" y="201"/>
                  </a:lnTo>
                  <a:lnTo>
                    <a:pt x="209" y="207"/>
                  </a:lnTo>
                  <a:lnTo>
                    <a:pt x="197" y="214"/>
                  </a:lnTo>
                  <a:lnTo>
                    <a:pt x="188" y="217"/>
                  </a:lnTo>
                  <a:lnTo>
                    <a:pt x="171" y="218"/>
                  </a:lnTo>
                  <a:lnTo>
                    <a:pt x="152" y="217"/>
                  </a:lnTo>
                  <a:lnTo>
                    <a:pt x="131" y="216"/>
                  </a:lnTo>
                  <a:lnTo>
                    <a:pt x="110" y="214"/>
                  </a:lnTo>
                  <a:lnTo>
                    <a:pt x="89" y="211"/>
                  </a:lnTo>
                  <a:lnTo>
                    <a:pt x="72" y="208"/>
                  </a:lnTo>
                  <a:lnTo>
                    <a:pt x="60" y="205"/>
                  </a:lnTo>
                  <a:lnTo>
                    <a:pt x="57" y="203"/>
                  </a:lnTo>
                  <a:lnTo>
                    <a:pt x="56" y="198"/>
                  </a:lnTo>
                  <a:lnTo>
                    <a:pt x="56" y="193"/>
                  </a:lnTo>
                  <a:lnTo>
                    <a:pt x="57" y="189"/>
                  </a:lnTo>
                  <a:lnTo>
                    <a:pt x="69" y="177"/>
                  </a:lnTo>
                  <a:lnTo>
                    <a:pt x="63" y="174"/>
                  </a:lnTo>
                  <a:lnTo>
                    <a:pt x="58" y="172"/>
                  </a:lnTo>
                  <a:lnTo>
                    <a:pt x="52" y="170"/>
                  </a:lnTo>
                  <a:lnTo>
                    <a:pt x="45" y="168"/>
                  </a:lnTo>
                  <a:lnTo>
                    <a:pt x="39" y="166"/>
                  </a:lnTo>
                  <a:lnTo>
                    <a:pt x="34" y="163"/>
                  </a:lnTo>
                  <a:lnTo>
                    <a:pt x="29" y="160"/>
                  </a:lnTo>
                  <a:lnTo>
                    <a:pt x="24" y="155"/>
                  </a:lnTo>
                  <a:lnTo>
                    <a:pt x="25" y="150"/>
                  </a:lnTo>
                  <a:lnTo>
                    <a:pt x="27" y="145"/>
                  </a:lnTo>
                  <a:lnTo>
                    <a:pt x="31" y="141"/>
                  </a:lnTo>
                  <a:lnTo>
                    <a:pt x="34" y="137"/>
                  </a:lnTo>
                  <a:lnTo>
                    <a:pt x="30" y="135"/>
                  </a:lnTo>
                  <a:lnTo>
                    <a:pt x="25" y="133"/>
                  </a:lnTo>
                  <a:lnTo>
                    <a:pt x="20" y="132"/>
                  </a:lnTo>
                  <a:lnTo>
                    <a:pt x="14" y="131"/>
                  </a:lnTo>
                  <a:lnTo>
                    <a:pt x="10" y="129"/>
                  </a:lnTo>
                  <a:lnTo>
                    <a:pt x="5" y="127"/>
                  </a:lnTo>
                  <a:lnTo>
                    <a:pt x="2" y="124"/>
                  </a:lnTo>
                  <a:lnTo>
                    <a:pt x="0" y="118"/>
                  </a:lnTo>
                  <a:lnTo>
                    <a:pt x="1" y="113"/>
                  </a:lnTo>
                  <a:lnTo>
                    <a:pt x="5" y="106"/>
                  </a:lnTo>
                  <a:lnTo>
                    <a:pt x="11" y="101"/>
                  </a:lnTo>
                  <a:lnTo>
                    <a:pt x="15" y="100"/>
                  </a:lnTo>
                  <a:lnTo>
                    <a:pt x="14" y="105"/>
                  </a:lnTo>
                  <a:lnTo>
                    <a:pt x="10" y="109"/>
                  </a:lnTo>
                  <a:lnTo>
                    <a:pt x="8" y="113"/>
                  </a:lnTo>
                  <a:lnTo>
                    <a:pt x="12" y="118"/>
                  </a:lnTo>
                  <a:lnTo>
                    <a:pt x="29" y="122"/>
                  </a:lnTo>
                  <a:lnTo>
                    <a:pt x="45" y="125"/>
                  </a:lnTo>
                  <a:lnTo>
                    <a:pt x="60" y="129"/>
                  </a:lnTo>
                  <a:lnTo>
                    <a:pt x="75" y="132"/>
                  </a:lnTo>
                  <a:lnTo>
                    <a:pt x="90" y="136"/>
                  </a:lnTo>
                  <a:lnTo>
                    <a:pt x="107" y="140"/>
                  </a:lnTo>
                  <a:lnTo>
                    <a:pt x="122" y="143"/>
                  </a:lnTo>
                  <a:lnTo>
                    <a:pt x="137" y="147"/>
                  </a:lnTo>
                  <a:lnTo>
                    <a:pt x="146" y="145"/>
                  </a:lnTo>
                  <a:lnTo>
                    <a:pt x="155" y="144"/>
                  </a:lnTo>
                  <a:lnTo>
                    <a:pt x="164" y="142"/>
                  </a:lnTo>
                  <a:lnTo>
                    <a:pt x="173" y="141"/>
                  </a:lnTo>
                  <a:lnTo>
                    <a:pt x="182" y="140"/>
                  </a:lnTo>
                  <a:lnTo>
                    <a:pt x="192" y="138"/>
                  </a:lnTo>
                  <a:lnTo>
                    <a:pt x="201" y="138"/>
                  </a:lnTo>
                  <a:lnTo>
                    <a:pt x="211" y="137"/>
                  </a:lnTo>
                  <a:lnTo>
                    <a:pt x="215" y="142"/>
                  </a:lnTo>
                  <a:lnTo>
                    <a:pt x="206" y="146"/>
                  </a:lnTo>
                  <a:lnTo>
                    <a:pt x="196" y="149"/>
                  </a:lnTo>
                  <a:lnTo>
                    <a:pt x="186" y="152"/>
                  </a:lnTo>
                  <a:lnTo>
                    <a:pt x="175" y="155"/>
                  </a:lnTo>
                  <a:lnTo>
                    <a:pt x="165" y="157"/>
                  </a:lnTo>
                  <a:lnTo>
                    <a:pt x="155" y="159"/>
                  </a:lnTo>
                  <a:lnTo>
                    <a:pt x="145" y="161"/>
                  </a:lnTo>
                  <a:lnTo>
                    <a:pt x="135" y="162"/>
                  </a:lnTo>
                  <a:lnTo>
                    <a:pt x="124" y="161"/>
                  </a:lnTo>
                  <a:lnTo>
                    <a:pt x="113" y="159"/>
                  </a:lnTo>
                  <a:lnTo>
                    <a:pt x="103" y="156"/>
                  </a:lnTo>
                  <a:lnTo>
                    <a:pt x="91" y="153"/>
                  </a:lnTo>
                  <a:lnTo>
                    <a:pt x="81" y="150"/>
                  </a:lnTo>
                  <a:lnTo>
                    <a:pt x="71" y="147"/>
                  </a:lnTo>
                  <a:lnTo>
                    <a:pt x="61" y="143"/>
                  </a:lnTo>
                  <a:lnTo>
                    <a:pt x="51" y="140"/>
                  </a:lnTo>
                  <a:lnTo>
                    <a:pt x="48" y="144"/>
                  </a:lnTo>
                  <a:lnTo>
                    <a:pt x="44" y="148"/>
                  </a:lnTo>
                  <a:lnTo>
                    <a:pt x="40" y="151"/>
                  </a:lnTo>
                  <a:lnTo>
                    <a:pt x="38" y="156"/>
                  </a:lnTo>
                  <a:lnTo>
                    <a:pt x="50" y="160"/>
                  </a:lnTo>
                  <a:lnTo>
                    <a:pt x="62" y="162"/>
                  </a:lnTo>
                  <a:lnTo>
                    <a:pt x="75" y="164"/>
                  </a:lnTo>
                  <a:lnTo>
                    <a:pt x="88" y="166"/>
                  </a:lnTo>
                  <a:lnTo>
                    <a:pt x="102" y="168"/>
                  </a:lnTo>
                  <a:lnTo>
                    <a:pt x="115" y="171"/>
                  </a:lnTo>
                  <a:lnTo>
                    <a:pt x="127" y="175"/>
                  </a:lnTo>
                  <a:lnTo>
                    <a:pt x="139" y="180"/>
                  </a:lnTo>
                  <a:lnTo>
                    <a:pt x="147" y="181"/>
                  </a:lnTo>
                  <a:lnTo>
                    <a:pt x="159" y="180"/>
                  </a:lnTo>
                  <a:lnTo>
                    <a:pt x="172" y="176"/>
                  </a:lnTo>
                  <a:lnTo>
                    <a:pt x="187" y="172"/>
                  </a:lnTo>
                  <a:lnTo>
                    <a:pt x="202" y="166"/>
                  </a:lnTo>
                  <a:lnTo>
                    <a:pt x="215" y="161"/>
                  </a:lnTo>
                  <a:lnTo>
                    <a:pt x="227" y="156"/>
                  </a:lnTo>
                  <a:lnTo>
                    <a:pt x="236" y="153"/>
                  </a:lnTo>
                  <a:lnTo>
                    <a:pt x="237" y="154"/>
                  </a:lnTo>
                  <a:lnTo>
                    <a:pt x="238" y="155"/>
                  </a:lnTo>
                  <a:lnTo>
                    <a:pt x="238" y="157"/>
                  </a:lnTo>
                  <a:lnTo>
                    <a:pt x="237" y="158"/>
                  </a:lnTo>
                  <a:lnTo>
                    <a:pt x="232" y="162"/>
                  </a:lnTo>
                  <a:lnTo>
                    <a:pt x="222" y="168"/>
                  </a:lnTo>
                  <a:lnTo>
                    <a:pt x="208" y="175"/>
                  </a:lnTo>
                  <a:lnTo>
                    <a:pt x="191" y="183"/>
                  </a:lnTo>
                  <a:lnTo>
                    <a:pt x="172" y="189"/>
                  </a:lnTo>
                  <a:lnTo>
                    <a:pt x="153" y="193"/>
                  </a:lnTo>
                  <a:lnTo>
                    <a:pt x="135" y="194"/>
                  </a:lnTo>
                  <a:lnTo>
                    <a:pt x="119" y="191"/>
                  </a:lnTo>
                  <a:lnTo>
                    <a:pt x="115" y="189"/>
                  </a:lnTo>
                  <a:lnTo>
                    <a:pt x="111" y="187"/>
                  </a:lnTo>
                  <a:lnTo>
                    <a:pt x="106" y="186"/>
                  </a:lnTo>
                  <a:lnTo>
                    <a:pt x="101" y="185"/>
                  </a:lnTo>
                  <a:lnTo>
                    <a:pt x="96" y="184"/>
                  </a:lnTo>
                  <a:lnTo>
                    <a:pt x="91" y="183"/>
                  </a:lnTo>
                  <a:lnTo>
                    <a:pt x="86" y="181"/>
                  </a:lnTo>
                  <a:lnTo>
                    <a:pt x="82" y="179"/>
                  </a:lnTo>
                  <a:lnTo>
                    <a:pt x="79" y="182"/>
                  </a:lnTo>
                  <a:lnTo>
                    <a:pt x="76" y="185"/>
                  </a:lnTo>
                  <a:lnTo>
                    <a:pt x="73" y="189"/>
                  </a:lnTo>
                  <a:lnTo>
                    <a:pt x="71" y="192"/>
                  </a:lnTo>
                  <a:lnTo>
                    <a:pt x="84" y="194"/>
                  </a:lnTo>
                  <a:lnTo>
                    <a:pt x="97" y="195"/>
                  </a:lnTo>
                  <a:lnTo>
                    <a:pt x="111" y="197"/>
                  </a:lnTo>
                  <a:lnTo>
                    <a:pt x="124" y="198"/>
                  </a:lnTo>
                  <a:lnTo>
                    <a:pt x="136" y="201"/>
                  </a:lnTo>
                  <a:lnTo>
                    <a:pt x="149" y="203"/>
                  </a:lnTo>
                  <a:lnTo>
                    <a:pt x="162" y="205"/>
                  </a:lnTo>
                  <a:lnTo>
                    <a:pt x="175" y="207"/>
                  </a:lnTo>
                  <a:lnTo>
                    <a:pt x="188" y="200"/>
                  </a:lnTo>
                  <a:lnTo>
                    <a:pt x="200" y="193"/>
                  </a:lnTo>
                  <a:lnTo>
                    <a:pt x="212" y="186"/>
                  </a:lnTo>
                  <a:lnTo>
                    <a:pt x="224" y="180"/>
                  </a:lnTo>
                  <a:lnTo>
                    <a:pt x="236" y="174"/>
                  </a:lnTo>
                  <a:lnTo>
                    <a:pt x="247" y="166"/>
                  </a:lnTo>
                  <a:lnTo>
                    <a:pt x="257" y="157"/>
                  </a:lnTo>
                  <a:lnTo>
                    <a:pt x="267" y="147"/>
                  </a:lnTo>
                  <a:lnTo>
                    <a:pt x="271" y="138"/>
                  </a:lnTo>
                  <a:lnTo>
                    <a:pt x="276" y="123"/>
                  </a:lnTo>
                  <a:lnTo>
                    <a:pt x="283" y="103"/>
                  </a:lnTo>
                  <a:lnTo>
                    <a:pt x="290" y="81"/>
                  </a:lnTo>
                  <a:lnTo>
                    <a:pt x="299" y="58"/>
                  </a:lnTo>
                  <a:lnTo>
                    <a:pt x="307" y="34"/>
                  </a:lnTo>
                  <a:lnTo>
                    <a:pt x="315" y="15"/>
                  </a:lnTo>
                  <a:lnTo>
                    <a:pt x="323" y="0"/>
                  </a:lnTo>
                  <a:lnTo>
                    <a:pt x="324" y="1"/>
                  </a:lnTo>
                  <a:lnTo>
                    <a:pt x="325" y="1"/>
                  </a:lnTo>
                  <a:lnTo>
                    <a:pt x="326" y="2"/>
                  </a:lnTo>
                  <a:lnTo>
                    <a:pt x="327" y="2"/>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4" name="Freeform 62"/>
            <p:cNvSpPr>
              <a:spLocks/>
            </p:cNvSpPr>
            <p:nvPr/>
          </p:nvSpPr>
          <p:spPr bwMode="auto">
            <a:xfrm>
              <a:off x="3811" y="2077"/>
              <a:ext cx="188" cy="75"/>
            </a:xfrm>
            <a:custGeom>
              <a:avLst/>
              <a:gdLst>
                <a:gd name="T0" fmla="*/ 158 w 188"/>
                <a:gd name="T1" fmla="*/ 5 h 75"/>
                <a:gd name="T2" fmla="*/ 152 w 188"/>
                <a:gd name="T3" fmla="*/ 11 h 75"/>
                <a:gd name="T4" fmla="*/ 144 w 188"/>
                <a:gd name="T5" fmla="*/ 14 h 75"/>
                <a:gd name="T6" fmla="*/ 136 w 188"/>
                <a:gd name="T7" fmla="*/ 17 h 75"/>
                <a:gd name="T8" fmla="*/ 130 w 188"/>
                <a:gd name="T9" fmla="*/ 20 h 75"/>
                <a:gd name="T10" fmla="*/ 117 w 188"/>
                <a:gd name="T11" fmla="*/ 25 h 75"/>
                <a:gd name="T12" fmla="*/ 105 w 188"/>
                <a:gd name="T13" fmla="*/ 27 h 75"/>
                <a:gd name="T14" fmla="*/ 93 w 188"/>
                <a:gd name="T15" fmla="*/ 26 h 75"/>
                <a:gd name="T16" fmla="*/ 82 w 188"/>
                <a:gd name="T17" fmla="*/ 24 h 75"/>
                <a:gd name="T18" fmla="*/ 70 w 188"/>
                <a:gd name="T19" fmla="*/ 21 h 75"/>
                <a:gd name="T20" fmla="*/ 59 w 188"/>
                <a:gd name="T21" fmla="*/ 18 h 75"/>
                <a:gd name="T22" fmla="*/ 48 w 188"/>
                <a:gd name="T23" fmla="*/ 16 h 75"/>
                <a:gd name="T24" fmla="*/ 37 w 188"/>
                <a:gd name="T25" fmla="*/ 14 h 75"/>
                <a:gd name="T26" fmla="*/ 28 w 188"/>
                <a:gd name="T27" fmla="*/ 19 h 75"/>
                <a:gd name="T28" fmla="*/ 20 w 188"/>
                <a:gd name="T29" fmla="*/ 24 h 75"/>
                <a:gd name="T30" fmla="*/ 16 w 188"/>
                <a:gd name="T31" fmla="*/ 30 h 75"/>
                <a:gd name="T32" fmla="*/ 14 w 188"/>
                <a:gd name="T33" fmla="*/ 38 h 75"/>
                <a:gd name="T34" fmla="*/ 25 w 188"/>
                <a:gd name="T35" fmla="*/ 42 h 75"/>
                <a:gd name="T36" fmla="*/ 36 w 188"/>
                <a:gd name="T37" fmla="*/ 45 h 75"/>
                <a:gd name="T38" fmla="*/ 46 w 188"/>
                <a:gd name="T39" fmla="*/ 48 h 75"/>
                <a:gd name="T40" fmla="*/ 57 w 188"/>
                <a:gd name="T41" fmla="*/ 50 h 75"/>
                <a:gd name="T42" fmla="*/ 67 w 188"/>
                <a:gd name="T43" fmla="*/ 52 h 75"/>
                <a:gd name="T44" fmla="*/ 79 w 188"/>
                <a:gd name="T45" fmla="*/ 55 h 75"/>
                <a:gd name="T46" fmla="*/ 89 w 188"/>
                <a:gd name="T47" fmla="*/ 58 h 75"/>
                <a:gd name="T48" fmla="*/ 100 w 188"/>
                <a:gd name="T49" fmla="*/ 62 h 75"/>
                <a:gd name="T50" fmla="*/ 110 w 188"/>
                <a:gd name="T51" fmla="*/ 60 h 75"/>
                <a:gd name="T52" fmla="*/ 121 w 188"/>
                <a:gd name="T53" fmla="*/ 59 h 75"/>
                <a:gd name="T54" fmla="*/ 132 w 188"/>
                <a:gd name="T55" fmla="*/ 58 h 75"/>
                <a:gd name="T56" fmla="*/ 142 w 188"/>
                <a:gd name="T57" fmla="*/ 57 h 75"/>
                <a:gd name="T58" fmla="*/ 153 w 188"/>
                <a:gd name="T59" fmla="*/ 57 h 75"/>
                <a:gd name="T60" fmla="*/ 164 w 188"/>
                <a:gd name="T61" fmla="*/ 57 h 75"/>
                <a:gd name="T62" fmla="*/ 174 w 188"/>
                <a:gd name="T63" fmla="*/ 57 h 75"/>
                <a:gd name="T64" fmla="*/ 184 w 188"/>
                <a:gd name="T65" fmla="*/ 57 h 75"/>
                <a:gd name="T66" fmla="*/ 188 w 188"/>
                <a:gd name="T67" fmla="*/ 65 h 75"/>
                <a:gd name="T68" fmla="*/ 105 w 188"/>
                <a:gd name="T69" fmla="*/ 75 h 75"/>
                <a:gd name="T70" fmla="*/ 92 w 188"/>
                <a:gd name="T71" fmla="*/ 73 h 75"/>
                <a:gd name="T72" fmla="*/ 80 w 188"/>
                <a:gd name="T73" fmla="*/ 69 h 75"/>
                <a:gd name="T74" fmla="*/ 67 w 188"/>
                <a:gd name="T75" fmla="*/ 65 h 75"/>
                <a:gd name="T76" fmla="*/ 55 w 188"/>
                <a:gd name="T77" fmla="*/ 62 h 75"/>
                <a:gd name="T78" fmla="*/ 42 w 188"/>
                <a:gd name="T79" fmla="*/ 58 h 75"/>
                <a:gd name="T80" fmla="*/ 30 w 188"/>
                <a:gd name="T81" fmla="*/ 55 h 75"/>
                <a:gd name="T82" fmla="*/ 18 w 188"/>
                <a:gd name="T83" fmla="*/ 51 h 75"/>
                <a:gd name="T84" fmla="*/ 5 w 188"/>
                <a:gd name="T85" fmla="*/ 47 h 75"/>
                <a:gd name="T86" fmla="*/ 0 w 188"/>
                <a:gd name="T87" fmla="*/ 43 h 75"/>
                <a:gd name="T88" fmla="*/ 0 w 188"/>
                <a:gd name="T89" fmla="*/ 37 h 75"/>
                <a:gd name="T90" fmla="*/ 1 w 188"/>
                <a:gd name="T91" fmla="*/ 30 h 75"/>
                <a:gd name="T92" fmla="*/ 3 w 188"/>
                <a:gd name="T93" fmla="*/ 22 h 75"/>
                <a:gd name="T94" fmla="*/ 16 w 188"/>
                <a:gd name="T95" fmla="*/ 8 h 75"/>
                <a:gd name="T96" fmla="*/ 31 w 188"/>
                <a:gd name="T97" fmla="*/ 1 h 75"/>
                <a:gd name="T98" fmla="*/ 48 w 188"/>
                <a:gd name="T99" fmla="*/ 0 h 75"/>
                <a:gd name="T100" fmla="*/ 66 w 188"/>
                <a:gd name="T101" fmla="*/ 3 h 75"/>
                <a:gd name="T102" fmla="*/ 85 w 188"/>
                <a:gd name="T103" fmla="*/ 7 h 75"/>
                <a:gd name="T104" fmla="*/ 104 w 188"/>
                <a:gd name="T105" fmla="*/ 10 h 75"/>
                <a:gd name="T106" fmla="*/ 122 w 188"/>
                <a:gd name="T107" fmla="*/ 10 h 75"/>
                <a:gd name="T108" fmla="*/ 138 w 188"/>
                <a:gd name="T109" fmla="*/ 5 h 75"/>
                <a:gd name="T110" fmla="*/ 143 w 188"/>
                <a:gd name="T111" fmla="*/ 3 h 75"/>
                <a:gd name="T112" fmla="*/ 148 w 188"/>
                <a:gd name="T113" fmla="*/ 1 h 75"/>
                <a:gd name="T114" fmla="*/ 153 w 188"/>
                <a:gd name="T115" fmla="*/ 1 h 75"/>
                <a:gd name="T116" fmla="*/ 158 w 188"/>
                <a:gd name="T117" fmla="*/ 5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75"/>
                <a:gd name="T179" fmla="*/ 188 w 188"/>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75">
                  <a:moveTo>
                    <a:pt x="158" y="5"/>
                  </a:moveTo>
                  <a:lnTo>
                    <a:pt x="152" y="11"/>
                  </a:lnTo>
                  <a:lnTo>
                    <a:pt x="144" y="14"/>
                  </a:lnTo>
                  <a:lnTo>
                    <a:pt x="136" y="17"/>
                  </a:lnTo>
                  <a:lnTo>
                    <a:pt x="130" y="20"/>
                  </a:lnTo>
                  <a:lnTo>
                    <a:pt x="117" y="25"/>
                  </a:lnTo>
                  <a:lnTo>
                    <a:pt x="105" y="27"/>
                  </a:lnTo>
                  <a:lnTo>
                    <a:pt x="93" y="26"/>
                  </a:lnTo>
                  <a:lnTo>
                    <a:pt x="82" y="24"/>
                  </a:lnTo>
                  <a:lnTo>
                    <a:pt x="70" y="21"/>
                  </a:lnTo>
                  <a:lnTo>
                    <a:pt x="59" y="18"/>
                  </a:lnTo>
                  <a:lnTo>
                    <a:pt x="48" y="16"/>
                  </a:lnTo>
                  <a:lnTo>
                    <a:pt x="37" y="14"/>
                  </a:lnTo>
                  <a:lnTo>
                    <a:pt x="28" y="19"/>
                  </a:lnTo>
                  <a:lnTo>
                    <a:pt x="20" y="24"/>
                  </a:lnTo>
                  <a:lnTo>
                    <a:pt x="16" y="30"/>
                  </a:lnTo>
                  <a:lnTo>
                    <a:pt x="14" y="38"/>
                  </a:lnTo>
                  <a:lnTo>
                    <a:pt x="25" y="42"/>
                  </a:lnTo>
                  <a:lnTo>
                    <a:pt x="36" y="45"/>
                  </a:lnTo>
                  <a:lnTo>
                    <a:pt x="46" y="48"/>
                  </a:lnTo>
                  <a:lnTo>
                    <a:pt x="57" y="50"/>
                  </a:lnTo>
                  <a:lnTo>
                    <a:pt x="67" y="52"/>
                  </a:lnTo>
                  <a:lnTo>
                    <a:pt x="79" y="55"/>
                  </a:lnTo>
                  <a:lnTo>
                    <a:pt x="89" y="58"/>
                  </a:lnTo>
                  <a:lnTo>
                    <a:pt x="100" y="62"/>
                  </a:lnTo>
                  <a:lnTo>
                    <a:pt x="110" y="60"/>
                  </a:lnTo>
                  <a:lnTo>
                    <a:pt x="121" y="59"/>
                  </a:lnTo>
                  <a:lnTo>
                    <a:pt x="132" y="58"/>
                  </a:lnTo>
                  <a:lnTo>
                    <a:pt x="142" y="57"/>
                  </a:lnTo>
                  <a:lnTo>
                    <a:pt x="153" y="57"/>
                  </a:lnTo>
                  <a:lnTo>
                    <a:pt x="164" y="57"/>
                  </a:lnTo>
                  <a:lnTo>
                    <a:pt x="174" y="57"/>
                  </a:lnTo>
                  <a:lnTo>
                    <a:pt x="184" y="57"/>
                  </a:lnTo>
                  <a:lnTo>
                    <a:pt x="188" y="65"/>
                  </a:lnTo>
                  <a:lnTo>
                    <a:pt x="105" y="75"/>
                  </a:lnTo>
                  <a:lnTo>
                    <a:pt x="92" y="73"/>
                  </a:lnTo>
                  <a:lnTo>
                    <a:pt x="80" y="69"/>
                  </a:lnTo>
                  <a:lnTo>
                    <a:pt x="67" y="65"/>
                  </a:lnTo>
                  <a:lnTo>
                    <a:pt x="55" y="62"/>
                  </a:lnTo>
                  <a:lnTo>
                    <a:pt x="42" y="58"/>
                  </a:lnTo>
                  <a:lnTo>
                    <a:pt x="30" y="55"/>
                  </a:lnTo>
                  <a:lnTo>
                    <a:pt x="18" y="51"/>
                  </a:lnTo>
                  <a:lnTo>
                    <a:pt x="5" y="47"/>
                  </a:lnTo>
                  <a:lnTo>
                    <a:pt x="0" y="43"/>
                  </a:lnTo>
                  <a:lnTo>
                    <a:pt x="0" y="37"/>
                  </a:lnTo>
                  <a:lnTo>
                    <a:pt x="1" y="30"/>
                  </a:lnTo>
                  <a:lnTo>
                    <a:pt x="3" y="22"/>
                  </a:lnTo>
                  <a:lnTo>
                    <a:pt x="16" y="8"/>
                  </a:lnTo>
                  <a:lnTo>
                    <a:pt x="31" y="1"/>
                  </a:lnTo>
                  <a:lnTo>
                    <a:pt x="48" y="0"/>
                  </a:lnTo>
                  <a:lnTo>
                    <a:pt x="66" y="3"/>
                  </a:lnTo>
                  <a:lnTo>
                    <a:pt x="85" y="7"/>
                  </a:lnTo>
                  <a:lnTo>
                    <a:pt x="104" y="10"/>
                  </a:lnTo>
                  <a:lnTo>
                    <a:pt x="122" y="10"/>
                  </a:lnTo>
                  <a:lnTo>
                    <a:pt x="138" y="5"/>
                  </a:lnTo>
                  <a:lnTo>
                    <a:pt x="143" y="3"/>
                  </a:lnTo>
                  <a:lnTo>
                    <a:pt x="148" y="1"/>
                  </a:lnTo>
                  <a:lnTo>
                    <a:pt x="153" y="1"/>
                  </a:lnTo>
                  <a:lnTo>
                    <a:pt x="158" y="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5" name="Freeform 63"/>
            <p:cNvSpPr>
              <a:spLocks/>
            </p:cNvSpPr>
            <p:nvPr/>
          </p:nvSpPr>
          <p:spPr bwMode="auto">
            <a:xfrm>
              <a:off x="4012" y="2206"/>
              <a:ext cx="27" cy="82"/>
            </a:xfrm>
            <a:custGeom>
              <a:avLst/>
              <a:gdLst>
                <a:gd name="T0" fmla="*/ 0 w 27"/>
                <a:gd name="T1" fmla="*/ 0 h 82"/>
                <a:gd name="T2" fmla="*/ 17 w 27"/>
                <a:gd name="T3" fmla="*/ 82 h 82"/>
                <a:gd name="T4" fmla="*/ 27 w 27"/>
                <a:gd name="T5" fmla="*/ 55 h 82"/>
                <a:gd name="T6" fmla="*/ 16 w 27"/>
                <a:gd name="T7" fmla="*/ 0 h 82"/>
                <a:gd name="T8" fmla="*/ 0 w 27"/>
                <a:gd name="T9" fmla="*/ 0 h 82"/>
                <a:gd name="T10" fmla="*/ 0 60000 65536"/>
                <a:gd name="T11" fmla="*/ 0 60000 65536"/>
                <a:gd name="T12" fmla="*/ 0 60000 65536"/>
                <a:gd name="T13" fmla="*/ 0 60000 65536"/>
                <a:gd name="T14" fmla="*/ 0 60000 65536"/>
                <a:gd name="T15" fmla="*/ 0 w 27"/>
                <a:gd name="T16" fmla="*/ 0 h 82"/>
                <a:gd name="T17" fmla="*/ 27 w 27"/>
                <a:gd name="T18" fmla="*/ 82 h 82"/>
              </a:gdLst>
              <a:ahLst/>
              <a:cxnLst>
                <a:cxn ang="T10">
                  <a:pos x="T0" y="T1"/>
                </a:cxn>
                <a:cxn ang="T11">
                  <a:pos x="T2" y="T3"/>
                </a:cxn>
                <a:cxn ang="T12">
                  <a:pos x="T4" y="T5"/>
                </a:cxn>
                <a:cxn ang="T13">
                  <a:pos x="T6" y="T7"/>
                </a:cxn>
                <a:cxn ang="T14">
                  <a:pos x="T8" y="T9"/>
                </a:cxn>
              </a:cxnLst>
              <a:rect l="T15" t="T16" r="T17" b="T18"/>
              <a:pathLst>
                <a:path w="27" h="82">
                  <a:moveTo>
                    <a:pt x="0" y="0"/>
                  </a:moveTo>
                  <a:lnTo>
                    <a:pt x="17" y="82"/>
                  </a:lnTo>
                  <a:lnTo>
                    <a:pt x="27" y="55"/>
                  </a:lnTo>
                  <a:lnTo>
                    <a:pt x="16" y="0"/>
                  </a:lnTo>
                  <a:lnTo>
                    <a:pt x="0"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6" name="Freeform 64"/>
            <p:cNvSpPr>
              <a:spLocks/>
            </p:cNvSpPr>
            <p:nvPr/>
          </p:nvSpPr>
          <p:spPr bwMode="auto">
            <a:xfrm>
              <a:off x="3168" y="2003"/>
              <a:ext cx="854" cy="288"/>
            </a:xfrm>
            <a:custGeom>
              <a:avLst/>
              <a:gdLst>
                <a:gd name="T0" fmla="*/ 843 w 854"/>
                <a:gd name="T1" fmla="*/ 266 h 288"/>
                <a:gd name="T2" fmla="*/ 223 w 854"/>
                <a:gd name="T3" fmla="*/ 123 h 288"/>
                <a:gd name="T4" fmla="*/ 229 w 854"/>
                <a:gd name="T5" fmla="*/ 116 h 288"/>
                <a:gd name="T6" fmla="*/ 231 w 854"/>
                <a:gd name="T7" fmla="*/ 109 h 288"/>
                <a:gd name="T8" fmla="*/ 230 w 854"/>
                <a:gd name="T9" fmla="*/ 105 h 288"/>
                <a:gd name="T10" fmla="*/ 226 w 854"/>
                <a:gd name="T11" fmla="*/ 104 h 288"/>
                <a:gd name="T12" fmla="*/ 219 w 854"/>
                <a:gd name="T13" fmla="*/ 107 h 288"/>
                <a:gd name="T14" fmla="*/ 215 w 854"/>
                <a:gd name="T15" fmla="*/ 115 h 288"/>
                <a:gd name="T16" fmla="*/ 202 w 854"/>
                <a:gd name="T17" fmla="*/ 105 h 288"/>
                <a:gd name="T18" fmla="*/ 190 w 854"/>
                <a:gd name="T19" fmla="*/ 72 h 288"/>
                <a:gd name="T20" fmla="*/ 200 w 854"/>
                <a:gd name="T21" fmla="*/ 78 h 288"/>
                <a:gd name="T22" fmla="*/ 215 w 854"/>
                <a:gd name="T23" fmla="*/ 86 h 288"/>
                <a:gd name="T24" fmla="*/ 228 w 854"/>
                <a:gd name="T25" fmla="*/ 92 h 288"/>
                <a:gd name="T26" fmla="*/ 236 w 854"/>
                <a:gd name="T27" fmla="*/ 91 h 288"/>
                <a:gd name="T28" fmla="*/ 241 w 854"/>
                <a:gd name="T29" fmla="*/ 66 h 288"/>
                <a:gd name="T30" fmla="*/ 231 w 854"/>
                <a:gd name="T31" fmla="*/ 47 h 288"/>
                <a:gd name="T32" fmla="*/ 231 w 854"/>
                <a:gd name="T33" fmla="*/ 60 h 288"/>
                <a:gd name="T34" fmla="*/ 225 w 854"/>
                <a:gd name="T35" fmla="*/ 75 h 288"/>
                <a:gd name="T36" fmla="*/ 207 w 854"/>
                <a:gd name="T37" fmla="*/ 67 h 288"/>
                <a:gd name="T38" fmla="*/ 189 w 854"/>
                <a:gd name="T39" fmla="*/ 52 h 288"/>
                <a:gd name="T40" fmla="*/ 176 w 854"/>
                <a:gd name="T41" fmla="*/ 38 h 288"/>
                <a:gd name="T42" fmla="*/ 174 w 854"/>
                <a:gd name="T43" fmla="*/ 27 h 288"/>
                <a:gd name="T44" fmla="*/ 198 w 854"/>
                <a:gd name="T45" fmla="*/ 30 h 288"/>
                <a:gd name="T46" fmla="*/ 224 w 854"/>
                <a:gd name="T47" fmla="*/ 34 h 288"/>
                <a:gd name="T48" fmla="*/ 248 w 854"/>
                <a:gd name="T49" fmla="*/ 37 h 288"/>
                <a:gd name="T50" fmla="*/ 271 w 854"/>
                <a:gd name="T51" fmla="*/ 42 h 288"/>
                <a:gd name="T52" fmla="*/ 279 w 854"/>
                <a:gd name="T53" fmla="*/ 32 h 288"/>
                <a:gd name="T54" fmla="*/ 276 w 854"/>
                <a:gd name="T55" fmla="*/ 18 h 288"/>
                <a:gd name="T56" fmla="*/ 267 w 854"/>
                <a:gd name="T57" fmla="*/ 5 h 288"/>
                <a:gd name="T58" fmla="*/ 258 w 854"/>
                <a:gd name="T59" fmla="*/ 0 h 288"/>
                <a:gd name="T60" fmla="*/ 260 w 854"/>
                <a:gd name="T61" fmla="*/ 11 h 288"/>
                <a:gd name="T62" fmla="*/ 267 w 854"/>
                <a:gd name="T63" fmla="*/ 24 h 288"/>
                <a:gd name="T64" fmla="*/ 242 w 854"/>
                <a:gd name="T65" fmla="*/ 21 h 288"/>
                <a:gd name="T66" fmla="*/ 208 w 854"/>
                <a:gd name="T67" fmla="*/ 13 h 288"/>
                <a:gd name="T68" fmla="*/ 179 w 854"/>
                <a:gd name="T69" fmla="*/ 6 h 288"/>
                <a:gd name="T70" fmla="*/ 162 w 854"/>
                <a:gd name="T71" fmla="*/ 5 h 288"/>
                <a:gd name="T72" fmla="*/ 154 w 854"/>
                <a:gd name="T73" fmla="*/ 33 h 288"/>
                <a:gd name="T74" fmla="*/ 163 w 854"/>
                <a:gd name="T75" fmla="*/ 56 h 288"/>
                <a:gd name="T76" fmla="*/ 170 w 854"/>
                <a:gd name="T77" fmla="*/ 77 h 288"/>
                <a:gd name="T78" fmla="*/ 179 w 854"/>
                <a:gd name="T79" fmla="*/ 97 h 288"/>
                <a:gd name="T80" fmla="*/ 191 w 854"/>
                <a:gd name="T81" fmla="*/ 116 h 288"/>
                <a:gd name="T82" fmla="*/ 204 w 854"/>
                <a:gd name="T83" fmla="*/ 134 h 288"/>
                <a:gd name="T84" fmla="*/ 0 w 854"/>
                <a:gd name="T85" fmla="*/ 138 h 288"/>
                <a:gd name="T86" fmla="*/ 212 w 854"/>
                <a:gd name="T87" fmla="*/ 154 h 288"/>
                <a:gd name="T88" fmla="*/ 854 w 854"/>
                <a:gd name="T89" fmla="*/ 288 h 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288"/>
                <a:gd name="T137" fmla="*/ 854 w 854"/>
                <a:gd name="T138" fmla="*/ 288 h 2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288">
                  <a:moveTo>
                    <a:pt x="854" y="288"/>
                  </a:moveTo>
                  <a:lnTo>
                    <a:pt x="843" y="266"/>
                  </a:lnTo>
                  <a:lnTo>
                    <a:pt x="237" y="172"/>
                  </a:lnTo>
                  <a:lnTo>
                    <a:pt x="223" y="123"/>
                  </a:lnTo>
                  <a:lnTo>
                    <a:pt x="227" y="120"/>
                  </a:lnTo>
                  <a:lnTo>
                    <a:pt x="229" y="116"/>
                  </a:lnTo>
                  <a:lnTo>
                    <a:pt x="229" y="112"/>
                  </a:lnTo>
                  <a:lnTo>
                    <a:pt x="231" y="109"/>
                  </a:lnTo>
                  <a:lnTo>
                    <a:pt x="231" y="107"/>
                  </a:lnTo>
                  <a:lnTo>
                    <a:pt x="230" y="105"/>
                  </a:lnTo>
                  <a:lnTo>
                    <a:pt x="228" y="104"/>
                  </a:lnTo>
                  <a:lnTo>
                    <a:pt x="226" y="104"/>
                  </a:lnTo>
                  <a:lnTo>
                    <a:pt x="221" y="104"/>
                  </a:lnTo>
                  <a:lnTo>
                    <a:pt x="219" y="107"/>
                  </a:lnTo>
                  <a:lnTo>
                    <a:pt x="217" y="111"/>
                  </a:lnTo>
                  <a:lnTo>
                    <a:pt x="215" y="115"/>
                  </a:lnTo>
                  <a:lnTo>
                    <a:pt x="211" y="112"/>
                  </a:lnTo>
                  <a:lnTo>
                    <a:pt x="202" y="105"/>
                  </a:lnTo>
                  <a:lnTo>
                    <a:pt x="194" y="91"/>
                  </a:lnTo>
                  <a:lnTo>
                    <a:pt x="190" y="72"/>
                  </a:lnTo>
                  <a:lnTo>
                    <a:pt x="194" y="75"/>
                  </a:lnTo>
                  <a:lnTo>
                    <a:pt x="200" y="78"/>
                  </a:lnTo>
                  <a:lnTo>
                    <a:pt x="206" y="82"/>
                  </a:lnTo>
                  <a:lnTo>
                    <a:pt x="215" y="86"/>
                  </a:lnTo>
                  <a:lnTo>
                    <a:pt x="222" y="89"/>
                  </a:lnTo>
                  <a:lnTo>
                    <a:pt x="228" y="92"/>
                  </a:lnTo>
                  <a:lnTo>
                    <a:pt x="233" y="92"/>
                  </a:lnTo>
                  <a:lnTo>
                    <a:pt x="236" y="91"/>
                  </a:lnTo>
                  <a:lnTo>
                    <a:pt x="241" y="81"/>
                  </a:lnTo>
                  <a:lnTo>
                    <a:pt x="241" y="66"/>
                  </a:lnTo>
                  <a:lnTo>
                    <a:pt x="237" y="51"/>
                  </a:lnTo>
                  <a:lnTo>
                    <a:pt x="231" y="47"/>
                  </a:lnTo>
                  <a:lnTo>
                    <a:pt x="230" y="51"/>
                  </a:lnTo>
                  <a:lnTo>
                    <a:pt x="231" y="60"/>
                  </a:lnTo>
                  <a:lnTo>
                    <a:pt x="229" y="69"/>
                  </a:lnTo>
                  <a:lnTo>
                    <a:pt x="225" y="75"/>
                  </a:lnTo>
                  <a:lnTo>
                    <a:pt x="217" y="72"/>
                  </a:lnTo>
                  <a:lnTo>
                    <a:pt x="207" y="67"/>
                  </a:lnTo>
                  <a:lnTo>
                    <a:pt x="198" y="60"/>
                  </a:lnTo>
                  <a:lnTo>
                    <a:pt x="189" y="52"/>
                  </a:lnTo>
                  <a:lnTo>
                    <a:pt x="181" y="45"/>
                  </a:lnTo>
                  <a:lnTo>
                    <a:pt x="176" y="38"/>
                  </a:lnTo>
                  <a:lnTo>
                    <a:pt x="173" y="32"/>
                  </a:lnTo>
                  <a:lnTo>
                    <a:pt x="174" y="27"/>
                  </a:lnTo>
                  <a:lnTo>
                    <a:pt x="186" y="29"/>
                  </a:lnTo>
                  <a:lnTo>
                    <a:pt x="198" y="30"/>
                  </a:lnTo>
                  <a:lnTo>
                    <a:pt x="211" y="32"/>
                  </a:lnTo>
                  <a:lnTo>
                    <a:pt x="224" y="34"/>
                  </a:lnTo>
                  <a:lnTo>
                    <a:pt x="236" y="35"/>
                  </a:lnTo>
                  <a:lnTo>
                    <a:pt x="248" y="37"/>
                  </a:lnTo>
                  <a:lnTo>
                    <a:pt x="260" y="40"/>
                  </a:lnTo>
                  <a:lnTo>
                    <a:pt x="271" y="42"/>
                  </a:lnTo>
                  <a:lnTo>
                    <a:pt x="277" y="38"/>
                  </a:lnTo>
                  <a:lnTo>
                    <a:pt x="279" y="32"/>
                  </a:lnTo>
                  <a:lnTo>
                    <a:pt x="279" y="25"/>
                  </a:lnTo>
                  <a:lnTo>
                    <a:pt x="276" y="18"/>
                  </a:lnTo>
                  <a:lnTo>
                    <a:pt x="272" y="11"/>
                  </a:lnTo>
                  <a:lnTo>
                    <a:pt x="267" y="5"/>
                  </a:lnTo>
                  <a:lnTo>
                    <a:pt x="263" y="1"/>
                  </a:lnTo>
                  <a:lnTo>
                    <a:pt x="258" y="0"/>
                  </a:lnTo>
                  <a:lnTo>
                    <a:pt x="256" y="5"/>
                  </a:lnTo>
                  <a:lnTo>
                    <a:pt x="260" y="11"/>
                  </a:lnTo>
                  <a:lnTo>
                    <a:pt x="265" y="17"/>
                  </a:lnTo>
                  <a:lnTo>
                    <a:pt x="267" y="24"/>
                  </a:lnTo>
                  <a:lnTo>
                    <a:pt x="256" y="24"/>
                  </a:lnTo>
                  <a:lnTo>
                    <a:pt x="242" y="21"/>
                  </a:lnTo>
                  <a:lnTo>
                    <a:pt x="226" y="18"/>
                  </a:lnTo>
                  <a:lnTo>
                    <a:pt x="208" y="13"/>
                  </a:lnTo>
                  <a:lnTo>
                    <a:pt x="193" y="9"/>
                  </a:lnTo>
                  <a:lnTo>
                    <a:pt x="179" y="6"/>
                  </a:lnTo>
                  <a:lnTo>
                    <a:pt x="168" y="4"/>
                  </a:lnTo>
                  <a:lnTo>
                    <a:pt x="162" y="5"/>
                  </a:lnTo>
                  <a:lnTo>
                    <a:pt x="156" y="17"/>
                  </a:lnTo>
                  <a:lnTo>
                    <a:pt x="154" y="33"/>
                  </a:lnTo>
                  <a:lnTo>
                    <a:pt x="155" y="48"/>
                  </a:lnTo>
                  <a:lnTo>
                    <a:pt x="163" y="56"/>
                  </a:lnTo>
                  <a:lnTo>
                    <a:pt x="166" y="67"/>
                  </a:lnTo>
                  <a:lnTo>
                    <a:pt x="170" y="77"/>
                  </a:lnTo>
                  <a:lnTo>
                    <a:pt x="174" y="87"/>
                  </a:lnTo>
                  <a:lnTo>
                    <a:pt x="179" y="97"/>
                  </a:lnTo>
                  <a:lnTo>
                    <a:pt x="185" y="106"/>
                  </a:lnTo>
                  <a:lnTo>
                    <a:pt x="191" y="116"/>
                  </a:lnTo>
                  <a:lnTo>
                    <a:pt x="197" y="125"/>
                  </a:lnTo>
                  <a:lnTo>
                    <a:pt x="204" y="134"/>
                  </a:lnTo>
                  <a:lnTo>
                    <a:pt x="205" y="138"/>
                  </a:lnTo>
                  <a:lnTo>
                    <a:pt x="0" y="138"/>
                  </a:lnTo>
                  <a:lnTo>
                    <a:pt x="0" y="154"/>
                  </a:lnTo>
                  <a:lnTo>
                    <a:pt x="212" y="154"/>
                  </a:lnTo>
                  <a:lnTo>
                    <a:pt x="225" y="185"/>
                  </a:lnTo>
                  <a:lnTo>
                    <a:pt x="854" y="28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7" name="Freeform 65"/>
            <p:cNvSpPr>
              <a:spLocks/>
            </p:cNvSpPr>
            <p:nvPr/>
          </p:nvSpPr>
          <p:spPr bwMode="auto">
            <a:xfrm>
              <a:off x="4070" y="1301"/>
              <a:ext cx="611" cy="891"/>
            </a:xfrm>
            <a:custGeom>
              <a:avLst/>
              <a:gdLst>
                <a:gd name="T0" fmla="*/ 120 w 611"/>
                <a:gd name="T1" fmla="*/ 840 h 891"/>
                <a:gd name="T2" fmla="*/ 150 w 611"/>
                <a:gd name="T3" fmla="*/ 806 h 891"/>
                <a:gd name="T4" fmla="*/ 176 w 611"/>
                <a:gd name="T5" fmla="*/ 767 h 891"/>
                <a:gd name="T6" fmla="*/ 200 w 611"/>
                <a:gd name="T7" fmla="*/ 723 h 891"/>
                <a:gd name="T8" fmla="*/ 226 w 611"/>
                <a:gd name="T9" fmla="*/ 676 h 891"/>
                <a:gd name="T10" fmla="*/ 241 w 611"/>
                <a:gd name="T11" fmla="*/ 642 h 891"/>
                <a:gd name="T12" fmla="*/ 257 w 611"/>
                <a:gd name="T13" fmla="*/ 588 h 891"/>
                <a:gd name="T14" fmla="*/ 272 w 611"/>
                <a:gd name="T15" fmla="*/ 534 h 891"/>
                <a:gd name="T16" fmla="*/ 281 w 611"/>
                <a:gd name="T17" fmla="*/ 491 h 891"/>
                <a:gd name="T18" fmla="*/ 294 w 611"/>
                <a:gd name="T19" fmla="*/ 439 h 891"/>
                <a:gd name="T20" fmla="*/ 288 w 611"/>
                <a:gd name="T21" fmla="*/ 387 h 891"/>
                <a:gd name="T22" fmla="*/ 277 w 611"/>
                <a:gd name="T23" fmla="*/ 340 h 891"/>
                <a:gd name="T24" fmla="*/ 253 w 611"/>
                <a:gd name="T25" fmla="*/ 232 h 891"/>
                <a:gd name="T26" fmla="*/ 225 w 611"/>
                <a:gd name="T27" fmla="*/ 111 h 891"/>
                <a:gd name="T28" fmla="*/ 207 w 611"/>
                <a:gd name="T29" fmla="*/ 26 h 891"/>
                <a:gd name="T30" fmla="*/ 205 w 611"/>
                <a:gd name="T31" fmla="*/ 11 h 891"/>
                <a:gd name="T32" fmla="*/ 198 w 611"/>
                <a:gd name="T33" fmla="*/ 0 h 891"/>
                <a:gd name="T34" fmla="*/ 207 w 611"/>
                <a:gd name="T35" fmla="*/ 128 h 891"/>
                <a:gd name="T36" fmla="*/ 227 w 611"/>
                <a:gd name="T37" fmla="*/ 204 h 891"/>
                <a:gd name="T38" fmla="*/ 254 w 611"/>
                <a:gd name="T39" fmla="*/ 310 h 891"/>
                <a:gd name="T40" fmla="*/ 271 w 611"/>
                <a:gd name="T41" fmla="*/ 403 h 891"/>
                <a:gd name="T42" fmla="*/ 269 w 611"/>
                <a:gd name="T43" fmla="*/ 422 h 891"/>
                <a:gd name="T44" fmla="*/ 264 w 611"/>
                <a:gd name="T45" fmla="*/ 409 h 891"/>
                <a:gd name="T46" fmla="*/ 258 w 611"/>
                <a:gd name="T47" fmla="*/ 410 h 891"/>
                <a:gd name="T48" fmla="*/ 257 w 611"/>
                <a:gd name="T49" fmla="*/ 430 h 891"/>
                <a:gd name="T50" fmla="*/ 263 w 611"/>
                <a:gd name="T51" fmla="*/ 467 h 891"/>
                <a:gd name="T52" fmla="*/ 259 w 611"/>
                <a:gd name="T53" fmla="*/ 521 h 891"/>
                <a:gd name="T54" fmla="*/ 231 w 611"/>
                <a:gd name="T55" fmla="*/ 592 h 891"/>
                <a:gd name="T56" fmla="*/ 194 w 611"/>
                <a:gd name="T57" fmla="*/ 670 h 891"/>
                <a:gd name="T58" fmla="*/ 158 w 611"/>
                <a:gd name="T59" fmla="*/ 734 h 891"/>
                <a:gd name="T60" fmla="*/ 124 w 611"/>
                <a:gd name="T61" fmla="*/ 785 h 891"/>
                <a:gd name="T62" fmla="*/ 96 w 611"/>
                <a:gd name="T63" fmla="*/ 822 h 891"/>
                <a:gd name="T64" fmla="*/ 73 w 611"/>
                <a:gd name="T65" fmla="*/ 849 h 891"/>
                <a:gd name="T66" fmla="*/ 55 w 611"/>
                <a:gd name="T67" fmla="*/ 866 h 891"/>
                <a:gd name="T68" fmla="*/ 46 w 611"/>
                <a:gd name="T69" fmla="*/ 873 h 891"/>
                <a:gd name="T70" fmla="*/ 0 w 611"/>
                <a:gd name="T71" fmla="*/ 891 h 891"/>
                <a:gd name="T72" fmla="*/ 5 w 611"/>
                <a:gd name="T73" fmla="*/ 891 h 891"/>
                <a:gd name="T74" fmla="*/ 18 w 611"/>
                <a:gd name="T75" fmla="*/ 891 h 891"/>
                <a:gd name="T76" fmla="*/ 32 w 611"/>
                <a:gd name="T77" fmla="*/ 891 h 891"/>
                <a:gd name="T78" fmla="*/ 42 w 611"/>
                <a:gd name="T79" fmla="*/ 890 h 891"/>
                <a:gd name="T80" fmla="*/ 59 w 611"/>
                <a:gd name="T81" fmla="*/ 883 h 891"/>
                <a:gd name="T82" fmla="*/ 75 w 611"/>
                <a:gd name="T83" fmla="*/ 875 h 891"/>
                <a:gd name="T84" fmla="*/ 89 w 611"/>
                <a:gd name="T85" fmla="*/ 866 h 891"/>
                <a:gd name="T86" fmla="*/ 102 w 611"/>
                <a:gd name="T87" fmla="*/ 856 h 891"/>
                <a:gd name="T88" fmla="*/ 611 w 611"/>
                <a:gd name="T89" fmla="*/ 840 h 8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1"/>
                <a:gd name="T136" fmla="*/ 0 h 891"/>
                <a:gd name="T137" fmla="*/ 611 w 611"/>
                <a:gd name="T138" fmla="*/ 891 h 8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1" h="891">
                  <a:moveTo>
                    <a:pt x="611" y="840"/>
                  </a:moveTo>
                  <a:lnTo>
                    <a:pt x="120" y="840"/>
                  </a:lnTo>
                  <a:lnTo>
                    <a:pt x="135" y="824"/>
                  </a:lnTo>
                  <a:lnTo>
                    <a:pt x="150" y="806"/>
                  </a:lnTo>
                  <a:lnTo>
                    <a:pt x="163" y="787"/>
                  </a:lnTo>
                  <a:lnTo>
                    <a:pt x="176" y="767"/>
                  </a:lnTo>
                  <a:lnTo>
                    <a:pt x="188" y="745"/>
                  </a:lnTo>
                  <a:lnTo>
                    <a:pt x="200" y="723"/>
                  </a:lnTo>
                  <a:lnTo>
                    <a:pt x="213" y="700"/>
                  </a:lnTo>
                  <a:lnTo>
                    <a:pt x="226" y="676"/>
                  </a:lnTo>
                  <a:lnTo>
                    <a:pt x="232" y="662"/>
                  </a:lnTo>
                  <a:lnTo>
                    <a:pt x="241" y="642"/>
                  </a:lnTo>
                  <a:lnTo>
                    <a:pt x="249" y="617"/>
                  </a:lnTo>
                  <a:lnTo>
                    <a:pt x="257" y="588"/>
                  </a:lnTo>
                  <a:lnTo>
                    <a:pt x="265" y="560"/>
                  </a:lnTo>
                  <a:lnTo>
                    <a:pt x="272" y="534"/>
                  </a:lnTo>
                  <a:lnTo>
                    <a:pt x="277" y="509"/>
                  </a:lnTo>
                  <a:lnTo>
                    <a:pt x="281" y="491"/>
                  </a:lnTo>
                  <a:lnTo>
                    <a:pt x="290" y="466"/>
                  </a:lnTo>
                  <a:lnTo>
                    <a:pt x="294" y="439"/>
                  </a:lnTo>
                  <a:lnTo>
                    <a:pt x="293" y="413"/>
                  </a:lnTo>
                  <a:lnTo>
                    <a:pt x="288" y="387"/>
                  </a:lnTo>
                  <a:lnTo>
                    <a:pt x="285" y="374"/>
                  </a:lnTo>
                  <a:lnTo>
                    <a:pt x="277" y="340"/>
                  </a:lnTo>
                  <a:lnTo>
                    <a:pt x="266" y="291"/>
                  </a:lnTo>
                  <a:lnTo>
                    <a:pt x="253" y="232"/>
                  </a:lnTo>
                  <a:lnTo>
                    <a:pt x="239" y="170"/>
                  </a:lnTo>
                  <a:lnTo>
                    <a:pt x="225" y="111"/>
                  </a:lnTo>
                  <a:lnTo>
                    <a:pt x="214" y="62"/>
                  </a:lnTo>
                  <a:lnTo>
                    <a:pt x="207" y="26"/>
                  </a:lnTo>
                  <a:lnTo>
                    <a:pt x="205" y="19"/>
                  </a:lnTo>
                  <a:lnTo>
                    <a:pt x="205" y="11"/>
                  </a:lnTo>
                  <a:lnTo>
                    <a:pt x="203" y="4"/>
                  </a:lnTo>
                  <a:lnTo>
                    <a:pt x="198" y="0"/>
                  </a:lnTo>
                  <a:lnTo>
                    <a:pt x="204" y="116"/>
                  </a:lnTo>
                  <a:lnTo>
                    <a:pt x="207" y="128"/>
                  </a:lnTo>
                  <a:lnTo>
                    <a:pt x="216" y="159"/>
                  </a:lnTo>
                  <a:lnTo>
                    <a:pt x="227" y="204"/>
                  </a:lnTo>
                  <a:lnTo>
                    <a:pt x="242" y="256"/>
                  </a:lnTo>
                  <a:lnTo>
                    <a:pt x="254" y="310"/>
                  </a:lnTo>
                  <a:lnTo>
                    <a:pt x="265" y="361"/>
                  </a:lnTo>
                  <a:lnTo>
                    <a:pt x="271" y="403"/>
                  </a:lnTo>
                  <a:lnTo>
                    <a:pt x="272" y="429"/>
                  </a:lnTo>
                  <a:lnTo>
                    <a:pt x="269" y="422"/>
                  </a:lnTo>
                  <a:lnTo>
                    <a:pt x="267" y="416"/>
                  </a:lnTo>
                  <a:lnTo>
                    <a:pt x="264" y="409"/>
                  </a:lnTo>
                  <a:lnTo>
                    <a:pt x="261" y="401"/>
                  </a:lnTo>
                  <a:lnTo>
                    <a:pt x="258" y="410"/>
                  </a:lnTo>
                  <a:lnTo>
                    <a:pt x="257" y="420"/>
                  </a:lnTo>
                  <a:lnTo>
                    <a:pt x="257" y="430"/>
                  </a:lnTo>
                  <a:lnTo>
                    <a:pt x="258" y="440"/>
                  </a:lnTo>
                  <a:lnTo>
                    <a:pt x="263" y="467"/>
                  </a:lnTo>
                  <a:lnTo>
                    <a:pt x="263" y="494"/>
                  </a:lnTo>
                  <a:lnTo>
                    <a:pt x="259" y="521"/>
                  </a:lnTo>
                  <a:lnTo>
                    <a:pt x="251" y="547"/>
                  </a:lnTo>
                  <a:lnTo>
                    <a:pt x="231" y="592"/>
                  </a:lnTo>
                  <a:lnTo>
                    <a:pt x="212" y="633"/>
                  </a:lnTo>
                  <a:lnTo>
                    <a:pt x="194" y="670"/>
                  </a:lnTo>
                  <a:lnTo>
                    <a:pt x="176" y="705"/>
                  </a:lnTo>
                  <a:lnTo>
                    <a:pt x="158" y="734"/>
                  </a:lnTo>
                  <a:lnTo>
                    <a:pt x="140" y="761"/>
                  </a:lnTo>
                  <a:lnTo>
                    <a:pt x="124" y="785"/>
                  </a:lnTo>
                  <a:lnTo>
                    <a:pt x="110" y="805"/>
                  </a:lnTo>
                  <a:lnTo>
                    <a:pt x="96" y="822"/>
                  </a:lnTo>
                  <a:lnTo>
                    <a:pt x="84" y="836"/>
                  </a:lnTo>
                  <a:lnTo>
                    <a:pt x="73" y="849"/>
                  </a:lnTo>
                  <a:lnTo>
                    <a:pt x="63" y="859"/>
                  </a:lnTo>
                  <a:lnTo>
                    <a:pt x="55" y="866"/>
                  </a:lnTo>
                  <a:lnTo>
                    <a:pt x="50" y="870"/>
                  </a:lnTo>
                  <a:lnTo>
                    <a:pt x="46" y="873"/>
                  </a:lnTo>
                  <a:lnTo>
                    <a:pt x="45" y="874"/>
                  </a:lnTo>
                  <a:lnTo>
                    <a:pt x="0" y="891"/>
                  </a:lnTo>
                  <a:lnTo>
                    <a:pt x="1" y="891"/>
                  </a:lnTo>
                  <a:lnTo>
                    <a:pt x="5" y="891"/>
                  </a:lnTo>
                  <a:lnTo>
                    <a:pt x="11" y="891"/>
                  </a:lnTo>
                  <a:lnTo>
                    <a:pt x="18" y="891"/>
                  </a:lnTo>
                  <a:lnTo>
                    <a:pt x="25" y="891"/>
                  </a:lnTo>
                  <a:lnTo>
                    <a:pt x="32" y="891"/>
                  </a:lnTo>
                  <a:lnTo>
                    <a:pt x="38" y="891"/>
                  </a:lnTo>
                  <a:lnTo>
                    <a:pt x="42" y="890"/>
                  </a:lnTo>
                  <a:lnTo>
                    <a:pt x="50" y="887"/>
                  </a:lnTo>
                  <a:lnTo>
                    <a:pt x="59" y="883"/>
                  </a:lnTo>
                  <a:lnTo>
                    <a:pt x="67" y="879"/>
                  </a:lnTo>
                  <a:lnTo>
                    <a:pt x="75" y="875"/>
                  </a:lnTo>
                  <a:lnTo>
                    <a:pt x="82" y="871"/>
                  </a:lnTo>
                  <a:lnTo>
                    <a:pt x="89" y="866"/>
                  </a:lnTo>
                  <a:lnTo>
                    <a:pt x="96" y="861"/>
                  </a:lnTo>
                  <a:lnTo>
                    <a:pt x="102" y="856"/>
                  </a:lnTo>
                  <a:lnTo>
                    <a:pt x="611" y="856"/>
                  </a:lnTo>
                  <a:lnTo>
                    <a:pt x="611" y="84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8" name="Freeform 66"/>
            <p:cNvSpPr>
              <a:spLocks/>
            </p:cNvSpPr>
            <p:nvPr/>
          </p:nvSpPr>
          <p:spPr bwMode="auto">
            <a:xfrm>
              <a:off x="3329" y="346"/>
              <a:ext cx="1177" cy="495"/>
            </a:xfrm>
            <a:custGeom>
              <a:avLst/>
              <a:gdLst>
                <a:gd name="T0" fmla="*/ 1177 w 1177"/>
                <a:gd name="T1" fmla="*/ 234 h 495"/>
                <a:gd name="T2" fmla="*/ 0 w 1177"/>
                <a:gd name="T3" fmla="*/ 234 h 495"/>
                <a:gd name="T4" fmla="*/ 335 w 1177"/>
                <a:gd name="T5" fmla="*/ 248 h 495"/>
                <a:gd name="T6" fmla="*/ 313 w 1177"/>
                <a:gd name="T7" fmla="*/ 273 h 495"/>
                <a:gd name="T8" fmla="*/ 290 w 1177"/>
                <a:gd name="T9" fmla="*/ 301 h 495"/>
                <a:gd name="T10" fmla="*/ 271 w 1177"/>
                <a:gd name="T11" fmla="*/ 308 h 495"/>
                <a:gd name="T12" fmla="*/ 250 w 1177"/>
                <a:gd name="T13" fmla="*/ 317 h 495"/>
                <a:gd name="T14" fmla="*/ 222 w 1177"/>
                <a:gd name="T15" fmla="*/ 337 h 495"/>
                <a:gd name="T16" fmla="*/ 193 w 1177"/>
                <a:gd name="T17" fmla="*/ 374 h 495"/>
                <a:gd name="T18" fmla="*/ 187 w 1177"/>
                <a:gd name="T19" fmla="*/ 416 h 495"/>
                <a:gd name="T20" fmla="*/ 192 w 1177"/>
                <a:gd name="T21" fmla="*/ 451 h 495"/>
                <a:gd name="T22" fmla="*/ 208 w 1177"/>
                <a:gd name="T23" fmla="*/ 471 h 495"/>
                <a:gd name="T24" fmla="*/ 231 w 1177"/>
                <a:gd name="T25" fmla="*/ 483 h 495"/>
                <a:gd name="T26" fmla="*/ 216 w 1177"/>
                <a:gd name="T27" fmla="*/ 443 h 495"/>
                <a:gd name="T28" fmla="*/ 218 w 1177"/>
                <a:gd name="T29" fmla="*/ 397 h 495"/>
                <a:gd name="T30" fmla="*/ 230 w 1177"/>
                <a:gd name="T31" fmla="*/ 361 h 495"/>
                <a:gd name="T32" fmla="*/ 271 w 1177"/>
                <a:gd name="T33" fmla="*/ 335 h 495"/>
                <a:gd name="T34" fmla="*/ 256 w 1177"/>
                <a:gd name="T35" fmla="*/ 392 h 495"/>
                <a:gd name="T36" fmla="*/ 269 w 1177"/>
                <a:gd name="T37" fmla="*/ 377 h 495"/>
                <a:gd name="T38" fmla="*/ 289 w 1177"/>
                <a:gd name="T39" fmla="*/ 326 h 495"/>
                <a:gd name="T40" fmla="*/ 312 w 1177"/>
                <a:gd name="T41" fmla="*/ 321 h 495"/>
                <a:gd name="T42" fmla="*/ 341 w 1177"/>
                <a:gd name="T43" fmla="*/ 317 h 495"/>
                <a:gd name="T44" fmla="*/ 375 w 1177"/>
                <a:gd name="T45" fmla="*/ 314 h 495"/>
                <a:gd name="T46" fmla="*/ 414 w 1177"/>
                <a:gd name="T47" fmla="*/ 313 h 495"/>
                <a:gd name="T48" fmla="*/ 453 w 1177"/>
                <a:gd name="T49" fmla="*/ 314 h 495"/>
                <a:gd name="T50" fmla="*/ 512 w 1177"/>
                <a:gd name="T51" fmla="*/ 320 h 495"/>
                <a:gd name="T52" fmla="*/ 564 w 1177"/>
                <a:gd name="T53" fmla="*/ 329 h 495"/>
                <a:gd name="T54" fmla="*/ 605 w 1177"/>
                <a:gd name="T55" fmla="*/ 341 h 495"/>
                <a:gd name="T56" fmla="*/ 634 w 1177"/>
                <a:gd name="T57" fmla="*/ 350 h 495"/>
                <a:gd name="T58" fmla="*/ 649 w 1177"/>
                <a:gd name="T59" fmla="*/ 357 h 495"/>
                <a:gd name="T60" fmla="*/ 673 w 1177"/>
                <a:gd name="T61" fmla="*/ 380 h 495"/>
                <a:gd name="T62" fmla="*/ 690 w 1177"/>
                <a:gd name="T63" fmla="*/ 421 h 495"/>
                <a:gd name="T64" fmla="*/ 689 w 1177"/>
                <a:gd name="T65" fmla="*/ 469 h 495"/>
                <a:gd name="T66" fmla="*/ 697 w 1177"/>
                <a:gd name="T67" fmla="*/ 491 h 495"/>
                <a:gd name="T68" fmla="*/ 711 w 1177"/>
                <a:gd name="T69" fmla="*/ 460 h 495"/>
                <a:gd name="T70" fmla="*/ 705 w 1177"/>
                <a:gd name="T71" fmla="*/ 404 h 495"/>
                <a:gd name="T72" fmla="*/ 681 w 1177"/>
                <a:gd name="T73" fmla="*/ 356 h 495"/>
                <a:gd name="T74" fmla="*/ 654 w 1177"/>
                <a:gd name="T75" fmla="*/ 338 h 495"/>
                <a:gd name="T76" fmla="*/ 615 w 1177"/>
                <a:gd name="T77" fmla="*/ 321 h 495"/>
                <a:gd name="T78" fmla="*/ 569 w 1177"/>
                <a:gd name="T79" fmla="*/ 306 h 495"/>
                <a:gd name="T80" fmla="*/ 516 w 1177"/>
                <a:gd name="T81" fmla="*/ 294 h 495"/>
                <a:gd name="T82" fmla="*/ 459 w 1177"/>
                <a:gd name="T83" fmla="*/ 288 h 495"/>
                <a:gd name="T84" fmla="*/ 337 w 1177"/>
                <a:gd name="T85" fmla="*/ 281 h 495"/>
                <a:gd name="T86" fmla="*/ 373 w 1177"/>
                <a:gd name="T87" fmla="*/ 249 h 495"/>
                <a:gd name="T88" fmla="*/ 413 w 1177"/>
                <a:gd name="T89" fmla="*/ 222 h 495"/>
                <a:gd name="T90" fmla="*/ 457 w 1177"/>
                <a:gd name="T91" fmla="*/ 204 h 495"/>
                <a:gd name="T92" fmla="*/ 510 w 1177"/>
                <a:gd name="T93" fmla="*/ 208 h 495"/>
                <a:gd name="T94" fmla="*/ 558 w 1177"/>
                <a:gd name="T95" fmla="*/ 225 h 495"/>
                <a:gd name="T96" fmla="*/ 618 w 1177"/>
                <a:gd name="T97" fmla="*/ 266 h 495"/>
                <a:gd name="T98" fmla="*/ 655 w 1177"/>
                <a:gd name="T99" fmla="*/ 309 h 495"/>
                <a:gd name="T100" fmla="*/ 677 w 1177"/>
                <a:gd name="T101" fmla="*/ 314 h 495"/>
                <a:gd name="T102" fmla="*/ 629 w 1177"/>
                <a:gd name="T103" fmla="*/ 251 h 495"/>
                <a:gd name="T104" fmla="*/ 554 w 1177"/>
                <a:gd name="T105" fmla="*/ 205 h 495"/>
                <a:gd name="T106" fmla="*/ 506 w 1177"/>
                <a:gd name="T107" fmla="*/ 189 h 495"/>
                <a:gd name="T108" fmla="*/ 475 w 1177"/>
                <a:gd name="T109" fmla="*/ 184 h 495"/>
                <a:gd name="T110" fmla="*/ 430 w 1177"/>
                <a:gd name="T111" fmla="*/ 192 h 495"/>
                <a:gd name="T112" fmla="*/ 408 w 1177"/>
                <a:gd name="T113" fmla="*/ 200 h 495"/>
                <a:gd name="T114" fmla="*/ 388 w 1177"/>
                <a:gd name="T115" fmla="*/ 210 h 495"/>
                <a:gd name="T116" fmla="*/ 17 w 1177"/>
                <a:gd name="T117" fmla="*/ 218 h 495"/>
                <a:gd name="T118" fmla="*/ 1160 w 1177"/>
                <a:gd name="T119" fmla="*/ 218 h 4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7"/>
                <a:gd name="T181" fmla="*/ 0 h 495"/>
                <a:gd name="T182" fmla="*/ 1177 w 1177"/>
                <a:gd name="T183" fmla="*/ 495 h 4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7" h="495">
                  <a:moveTo>
                    <a:pt x="627" y="218"/>
                  </a:moveTo>
                  <a:lnTo>
                    <a:pt x="636" y="234"/>
                  </a:lnTo>
                  <a:lnTo>
                    <a:pt x="1177" y="234"/>
                  </a:lnTo>
                  <a:lnTo>
                    <a:pt x="1177" y="0"/>
                  </a:lnTo>
                  <a:lnTo>
                    <a:pt x="0" y="0"/>
                  </a:lnTo>
                  <a:lnTo>
                    <a:pt x="0" y="234"/>
                  </a:lnTo>
                  <a:lnTo>
                    <a:pt x="351" y="234"/>
                  </a:lnTo>
                  <a:lnTo>
                    <a:pt x="343" y="241"/>
                  </a:lnTo>
                  <a:lnTo>
                    <a:pt x="335" y="248"/>
                  </a:lnTo>
                  <a:lnTo>
                    <a:pt x="328" y="256"/>
                  </a:lnTo>
                  <a:lnTo>
                    <a:pt x="320" y="264"/>
                  </a:lnTo>
                  <a:lnTo>
                    <a:pt x="313" y="273"/>
                  </a:lnTo>
                  <a:lnTo>
                    <a:pt x="305" y="282"/>
                  </a:lnTo>
                  <a:lnTo>
                    <a:pt x="297" y="291"/>
                  </a:lnTo>
                  <a:lnTo>
                    <a:pt x="290" y="301"/>
                  </a:lnTo>
                  <a:lnTo>
                    <a:pt x="284" y="303"/>
                  </a:lnTo>
                  <a:lnTo>
                    <a:pt x="278" y="306"/>
                  </a:lnTo>
                  <a:lnTo>
                    <a:pt x="271" y="308"/>
                  </a:lnTo>
                  <a:lnTo>
                    <a:pt x="264" y="311"/>
                  </a:lnTo>
                  <a:lnTo>
                    <a:pt x="256" y="314"/>
                  </a:lnTo>
                  <a:lnTo>
                    <a:pt x="250" y="317"/>
                  </a:lnTo>
                  <a:lnTo>
                    <a:pt x="243" y="320"/>
                  </a:lnTo>
                  <a:lnTo>
                    <a:pt x="238" y="324"/>
                  </a:lnTo>
                  <a:lnTo>
                    <a:pt x="222" y="337"/>
                  </a:lnTo>
                  <a:lnTo>
                    <a:pt x="209" y="349"/>
                  </a:lnTo>
                  <a:lnTo>
                    <a:pt x="200" y="362"/>
                  </a:lnTo>
                  <a:lnTo>
                    <a:pt x="193" y="374"/>
                  </a:lnTo>
                  <a:lnTo>
                    <a:pt x="189" y="387"/>
                  </a:lnTo>
                  <a:lnTo>
                    <a:pt x="187" y="401"/>
                  </a:lnTo>
                  <a:lnTo>
                    <a:pt x="187" y="416"/>
                  </a:lnTo>
                  <a:lnTo>
                    <a:pt x="188" y="435"/>
                  </a:lnTo>
                  <a:lnTo>
                    <a:pt x="190" y="443"/>
                  </a:lnTo>
                  <a:lnTo>
                    <a:pt x="192" y="451"/>
                  </a:lnTo>
                  <a:lnTo>
                    <a:pt x="197" y="459"/>
                  </a:lnTo>
                  <a:lnTo>
                    <a:pt x="202" y="465"/>
                  </a:lnTo>
                  <a:lnTo>
                    <a:pt x="208" y="471"/>
                  </a:lnTo>
                  <a:lnTo>
                    <a:pt x="215" y="476"/>
                  </a:lnTo>
                  <a:lnTo>
                    <a:pt x="223" y="480"/>
                  </a:lnTo>
                  <a:lnTo>
                    <a:pt x="231" y="483"/>
                  </a:lnTo>
                  <a:lnTo>
                    <a:pt x="231" y="479"/>
                  </a:lnTo>
                  <a:lnTo>
                    <a:pt x="224" y="464"/>
                  </a:lnTo>
                  <a:lnTo>
                    <a:pt x="216" y="443"/>
                  </a:lnTo>
                  <a:lnTo>
                    <a:pt x="214" y="419"/>
                  </a:lnTo>
                  <a:lnTo>
                    <a:pt x="215" y="408"/>
                  </a:lnTo>
                  <a:lnTo>
                    <a:pt x="218" y="397"/>
                  </a:lnTo>
                  <a:lnTo>
                    <a:pt x="220" y="384"/>
                  </a:lnTo>
                  <a:lnTo>
                    <a:pt x="224" y="372"/>
                  </a:lnTo>
                  <a:lnTo>
                    <a:pt x="230" y="361"/>
                  </a:lnTo>
                  <a:lnTo>
                    <a:pt x="240" y="349"/>
                  </a:lnTo>
                  <a:lnTo>
                    <a:pt x="253" y="341"/>
                  </a:lnTo>
                  <a:lnTo>
                    <a:pt x="271" y="335"/>
                  </a:lnTo>
                  <a:lnTo>
                    <a:pt x="263" y="353"/>
                  </a:lnTo>
                  <a:lnTo>
                    <a:pt x="257" y="372"/>
                  </a:lnTo>
                  <a:lnTo>
                    <a:pt x="256" y="392"/>
                  </a:lnTo>
                  <a:lnTo>
                    <a:pt x="264" y="411"/>
                  </a:lnTo>
                  <a:lnTo>
                    <a:pt x="265" y="401"/>
                  </a:lnTo>
                  <a:lnTo>
                    <a:pt x="269" y="377"/>
                  </a:lnTo>
                  <a:lnTo>
                    <a:pt x="275" y="348"/>
                  </a:lnTo>
                  <a:lnTo>
                    <a:pt x="283" y="328"/>
                  </a:lnTo>
                  <a:lnTo>
                    <a:pt x="289" y="326"/>
                  </a:lnTo>
                  <a:lnTo>
                    <a:pt x="295" y="325"/>
                  </a:lnTo>
                  <a:lnTo>
                    <a:pt x="304" y="323"/>
                  </a:lnTo>
                  <a:lnTo>
                    <a:pt x="312" y="321"/>
                  </a:lnTo>
                  <a:lnTo>
                    <a:pt x="321" y="320"/>
                  </a:lnTo>
                  <a:lnTo>
                    <a:pt x="331" y="319"/>
                  </a:lnTo>
                  <a:lnTo>
                    <a:pt x="341" y="317"/>
                  </a:lnTo>
                  <a:lnTo>
                    <a:pt x="352" y="316"/>
                  </a:lnTo>
                  <a:lnTo>
                    <a:pt x="364" y="315"/>
                  </a:lnTo>
                  <a:lnTo>
                    <a:pt x="375" y="314"/>
                  </a:lnTo>
                  <a:lnTo>
                    <a:pt x="389" y="314"/>
                  </a:lnTo>
                  <a:lnTo>
                    <a:pt x="401" y="313"/>
                  </a:lnTo>
                  <a:lnTo>
                    <a:pt x="414" y="313"/>
                  </a:lnTo>
                  <a:lnTo>
                    <a:pt x="427" y="313"/>
                  </a:lnTo>
                  <a:lnTo>
                    <a:pt x="440" y="313"/>
                  </a:lnTo>
                  <a:lnTo>
                    <a:pt x="453" y="314"/>
                  </a:lnTo>
                  <a:lnTo>
                    <a:pt x="474" y="315"/>
                  </a:lnTo>
                  <a:lnTo>
                    <a:pt x="493" y="317"/>
                  </a:lnTo>
                  <a:lnTo>
                    <a:pt x="512" y="320"/>
                  </a:lnTo>
                  <a:lnTo>
                    <a:pt x="530" y="323"/>
                  </a:lnTo>
                  <a:lnTo>
                    <a:pt x="547" y="326"/>
                  </a:lnTo>
                  <a:lnTo>
                    <a:pt x="564" y="329"/>
                  </a:lnTo>
                  <a:lnTo>
                    <a:pt x="579" y="333"/>
                  </a:lnTo>
                  <a:lnTo>
                    <a:pt x="593" y="337"/>
                  </a:lnTo>
                  <a:lnTo>
                    <a:pt x="605" y="341"/>
                  </a:lnTo>
                  <a:lnTo>
                    <a:pt x="616" y="344"/>
                  </a:lnTo>
                  <a:lnTo>
                    <a:pt x="626" y="347"/>
                  </a:lnTo>
                  <a:lnTo>
                    <a:pt x="634" y="350"/>
                  </a:lnTo>
                  <a:lnTo>
                    <a:pt x="641" y="354"/>
                  </a:lnTo>
                  <a:lnTo>
                    <a:pt x="646" y="355"/>
                  </a:lnTo>
                  <a:lnTo>
                    <a:pt x="649" y="357"/>
                  </a:lnTo>
                  <a:lnTo>
                    <a:pt x="650" y="357"/>
                  </a:lnTo>
                  <a:lnTo>
                    <a:pt x="663" y="368"/>
                  </a:lnTo>
                  <a:lnTo>
                    <a:pt x="673" y="380"/>
                  </a:lnTo>
                  <a:lnTo>
                    <a:pt x="681" y="392"/>
                  </a:lnTo>
                  <a:lnTo>
                    <a:pt x="687" y="406"/>
                  </a:lnTo>
                  <a:lnTo>
                    <a:pt x="690" y="421"/>
                  </a:lnTo>
                  <a:lnTo>
                    <a:pt x="692" y="437"/>
                  </a:lnTo>
                  <a:lnTo>
                    <a:pt x="691" y="453"/>
                  </a:lnTo>
                  <a:lnTo>
                    <a:pt x="689" y="469"/>
                  </a:lnTo>
                  <a:lnTo>
                    <a:pt x="691" y="476"/>
                  </a:lnTo>
                  <a:lnTo>
                    <a:pt x="694" y="484"/>
                  </a:lnTo>
                  <a:lnTo>
                    <a:pt x="697" y="491"/>
                  </a:lnTo>
                  <a:lnTo>
                    <a:pt x="704" y="495"/>
                  </a:lnTo>
                  <a:lnTo>
                    <a:pt x="709" y="478"/>
                  </a:lnTo>
                  <a:lnTo>
                    <a:pt x="711" y="460"/>
                  </a:lnTo>
                  <a:lnTo>
                    <a:pt x="711" y="442"/>
                  </a:lnTo>
                  <a:lnTo>
                    <a:pt x="709" y="422"/>
                  </a:lnTo>
                  <a:lnTo>
                    <a:pt x="705" y="404"/>
                  </a:lnTo>
                  <a:lnTo>
                    <a:pt x="699" y="386"/>
                  </a:lnTo>
                  <a:lnTo>
                    <a:pt x="691" y="370"/>
                  </a:lnTo>
                  <a:lnTo>
                    <a:pt x="681" y="356"/>
                  </a:lnTo>
                  <a:lnTo>
                    <a:pt x="673" y="350"/>
                  </a:lnTo>
                  <a:lnTo>
                    <a:pt x="664" y="344"/>
                  </a:lnTo>
                  <a:lnTo>
                    <a:pt x="654" y="338"/>
                  </a:lnTo>
                  <a:lnTo>
                    <a:pt x="642" y="333"/>
                  </a:lnTo>
                  <a:lnTo>
                    <a:pt x="629" y="327"/>
                  </a:lnTo>
                  <a:lnTo>
                    <a:pt x="615" y="321"/>
                  </a:lnTo>
                  <a:lnTo>
                    <a:pt x="601" y="316"/>
                  </a:lnTo>
                  <a:lnTo>
                    <a:pt x="585" y="311"/>
                  </a:lnTo>
                  <a:lnTo>
                    <a:pt x="569" y="306"/>
                  </a:lnTo>
                  <a:lnTo>
                    <a:pt x="552" y="301"/>
                  </a:lnTo>
                  <a:lnTo>
                    <a:pt x="534" y="297"/>
                  </a:lnTo>
                  <a:lnTo>
                    <a:pt x="516" y="294"/>
                  </a:lnTo>
                  <a:lnTo>
                    <a:pt x="498" y="291"/>
                  </a:lnTo>
                  <a:lnTo>
                    <a:pt x="479" y="289"/>
                  </a:lnTo>
                  <a:lnTo>
                    <a:pt x="459" y="288"/>
                  </a:lnTo>
                  <a:lnTo>
                    <a:pt x="440" y="288"/>
                  </a:lnTo>
                  <a:lnTo>
                    <a:pt x="326" y="292"/>
                  </a:lnTo>
                  <a:lnTo>
                    <a:pt x="337" y="281"/>
                  </a:lnTo>
                  <a:lnTo>
                    <a:pt x="349" y="269"/>
                  </a:lnTo>
                  <a:lnTo>
                    <a:pt x="361" y="259"/>
                  </a:lnTo>
                  <a:lnTo>
                    <a:pt x="373" y="249"/>
                  </a:lnTo>
                  <a:lnTo>
                    <a:pt x="387" y="239"/>
                  </a:lnTo>
                  <a:lnTo>
                    <a:pt x="400" y="230"/>
                  </a:lnTo>
                  <a:lnTo>
                    <a:pt x="413" y="222"/>
                  </a:lnTo>
                  <a:lnTo>
                    <a:pt x="426" y="214"/>
                  </a:lnTo>
                  <a:lnTo>
                    <a:pt x="441" y="207"/>
                  </a:lnTo>
                  <a:lnTo>
                    <a:pt x="457" y="204"/>
                  </a:lnTo>
                  <a:lnTo>
                    <a:pt x="475" y="203"/>
                  </a:lnTo>
                  <a:lnTo>
                    <a:pt x="493" y="205"/>
                  </a:lnTo>
                  <a:lnTo>
                    <a:pt x="510" y="208"/>
                  </a:lnTo>
                  <a:lnTo>
                    <a:pt x="527" y="213"/>
                  </a:lnTo>
                  <a:lnTo>
                    <a:pt x="543" y="219"/>
                  </a:lnTo>
                  <a:lnTo>
                    <a:pt x="558" y="225"/>
                  </a:lnTo>
                  <a:lnTo>
                    <a:pt x="582" y="238"/>
                  </a:lnTo>
                  <a:lnTo>
                    <a:pt x="601" y="252"/>
                  </a:lnTo>
                  <a:lnTo>
                    <a:pt x="618" y="266"/>
                  </a:lnTo>
                  <a:lnTo>
                    <a:pt x="631" y="281"/>
                  </a:lnTo>
                  <a:lnTo>
                    <a:pt x="644" y="295"/>
                  </a:lnTo>
                  <a:lnTo>
                    <a:pt x="655" y="309"/>
                  </a:lnTo>
                  <a:lnTo>
                    <a:pt x="667" y="323"/>
                  </a:lnTo>
                  <a:lnTo>
                    <a:pt x="679" y="336"/>
                  </a:lnTo>
                  <a:lnTo>
                    <a:pt x="677" y="314"/>
                  </a:lnTo>
                  <a:lnTo>
                    <a:pt x="667" y="293"/>
                  </a:lnTo>
                  <a:lnTo>
                    <a:pt x="651" y="271"/>
                  </a:lnTo>
                  <a:lnTo>
                    <a:pt x="629" y="251"/>
                  </a:lnTo>
                  <a:lnTo>
                    <a:pt x="605" y="233"/>
                  </a:lnTo>
                  <a:lnTo>
                    <a:pt x="580" y="218"/>
                  </a:lnTo>
                  <a:lnTo>
                    <a:pt x="554" y="205"/>
                  </a:lnTo>
                  <a:lnTo>
                    <a:pt x="528" y="195"/>
                  </a:lnTo>
                  <a:lnTo>
                    <a:pt x="516" y="193"/>
                  </a:lnTo>
                  <a:lnTo>
                    <a:pt x="506" y="189"/>
                  </a:lnTo>
                  <a:lnTo>
                    <a:pt x="496" y="187"/>
                  </a:lnTo>
                  <a:lnTo>
                    <a:pt x="486" y="185"/>
                  </a:lnTo>
                  <a:lnTo>
                    <a:pt x="475" y="184"/>
                  </a:lnTo>
                  <a:lnTo>
                    <a:pt x="461" y="185"/>
                  </a:lnTo>
                  <a:lnTo>
                    <a:pt x="447" y="187"/>
                  </a:lnTo>
                  <a:lnTo>
                    <a:pt x="430" y="192"/>
                  </a:lnTo>
                  <a:lnTo>
                    <a:pt x="423" y="194"/>
                  </a:lnTo>
                  <a:lnTo>
                    <a:pt x="415" y="197"/>
                  </a:lnTo>
                  <a:lnTo>
                    <a:pt x="408" y="200"/>
                  </a:lnTo>
                  <a:lnTo>
                    <a:pt x="401" y="203"/>
                  </a:lnTo>
                  <a:lnTo>
                    <a:pt x="394" y="207"/>
                  </a:lnTo>
                  <a:lnTo>
                    <a:pt x="388" y="210"/>
                  </a:lnTo>
                  <a:lnTo>
                    <a:pt x="380" y="214"/>
                  </a:lnTo>
                  <a:lnTo>
                    <a:pt x="373" y="218"/>
                  </a:lnTo>
                  <a:lnTo>
                    <a:pt x="17" y="218"/>
                  </a:lnTo>
                  <a:lnTo>
                    <a:pt x="17" y="11"/>
                  </a:lnTo>
                  <a:lnTo>
                    <a:pt x="1160" y="11"/>
                  </a:lnTo>
                  <a:lnTo>
                    <a:pt x="1160" y="218"/>
                  </a:lnTo>
                  <a:lnTo>
                    <a:pt x="627" y="218"/>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79" name="Freeform 67"/>
            <p:cNvSpPr>
              <a:spLocks/>
            </p:cNvSpPr>
            <p:nvPr/>
          </p:nvSpPr>
          <p:spPr bwMode="auto">
            <a:xfrm>
              <a:off x="3566" y="402"/>
              <a:ext cx="102" cy="117"/>
            </a:xfrm>
            <a:custGeom>
              <a:avLst/>
              <a:gdLst>
                <a:gd name="T0" fmla="*/ 0 w 102"/>
                <a:gd name="T1" fmla="*/ 0 h 117"/>
                <a:gd name="T2" fmla="*/ 101 w 102"/>
                <a:gd name="T3" fmla="*/ 0 h 117"/>
                <a:gd name="T4" fmla="*/ 101 w 102"/>
                <a:gd name="T5" fmla="*/ 25 h 117"/>
                <a:gd name="T6" fmla="*/ 47 w 102"/>
                <a:gd name="T7" fmla="*/ 25 h 117"/>
                <a:gd name="T8" fmla="*/ 47 w 102"/>
                <a:gd name="T9" fmla="*/ 45 h 117"/>
                <a:gd name="T10" fmla="*/ 97 w 102"/>
                <a:gd name="T11" fmla="*/ 45 h 117"/>
                <a:gd name="T12" fmla="*/ 97 w 102"/>
                <a:gd name="T13" fmla="*/ 71 h 117"/>
                <a:gd name="T14" fmla="*/ 47 w 102"/>
                <a:gd name="T15" fmla="*/ 71 h 117"/>
                <a:gd name="T16" fmla="*/ 47 w 102"/>
                <a:gd name="T17" fmla="*/ 93 h 117"/>
                <a:gd name="T18" fmla="*/ 102 w 102"/>
                <a:gd name="T19" fmla="*/ 93 h 117"/>
                <a:gd name="T20" fmla="*/ 102 w 102"/>
                <a:gd name="T21" fmla="*/ 117 h 117"/>
                <a:gd name="T22" fmla="*/ 0 w 102"/>
                <a:gd name="T23" fmla="*/ 117 h 117"/>
                <a:gd name="T24" fmla="*/ 0 w 102"/>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7"/>
                <a:gd name="T41" fmla="*/ 102 w 102"/>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7">
                  <a:moveTo>
                    <a:pt x="0" y="0"/>
                  </a:moveTo>
                  <a:lnTo>
                    <a:pt x="101" y="0"/>
                  </a:lnTo>
                  <a:lnTo>
                    <a:pt x="101" y="25"/>
                  </a:lnTo>
                  <a:lnTo>
                    <a:pt x="47" y="25"/>
                  </a:lnTo>
                  <a:lnTo>
                    <a:pt x="47" y="45"/>
                  </a:lnTo>
                  <a:lnTo>
                    <a:pt x="97" y="45"/>
                  </a:lnTo>
                  <a:lnTo>
                    <a:pt x="97" y="71"/>
                  </a:lnTo>
                  <a:lnTo>
                    <a:pt x="47" y="71"/>
                  </a:lnTo>
                  <a:lnTo>
                    <a:pt x="47" y="93"/>
                  </a:lnTo>
                  <a:lnTo>
                    <a:pt x="102" y="93"/>
                  </a:lnTo>
                  <a:lnTo>
                    <a:pt x="102" y="117"/>
                  </a:lnTo>
                  <a:lnTo>
                    <a:pt x="0" y="117"/>
                  </a:lnTo>
                  <a:lnTo>
                    <a:pt x="0"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0" name="Freeform 68"/>
            <p:cNvSpPr>
              <a:spLocks/>
            </p:cNvSpPr>
            <p:nvPr/>
          </p:nvSpPr>
          <p:spPr bwMode="auto">
            <a:xfrm>
              <a:off x="3683" y="402"/>
              <a:ext cx="132" cy="117"/>
            </a:xfrm>
            <a:custGeom>
              <a:avLst/>
              <a:gdLst>
                <a:gd name="T0" fmla="*/ 0 w 132"/>
                <a:gd name="T1" fmla="*/ 29 h 117"/>
                <a:gd name="T2" fmla="*/ 0 w 132"/>
                <a:gd name="T3" fmla="*/ 0 h 117"/>
                <a:gd name="T4" fmla="*/ 132 w 132"/>
                <a:gd name="T5" fmla="*/ 0 h 117"/>
                <a:gd name="T6" fmla="*/ 132 w 132"/>
                <a:gd name="T7" fmla="*/ 29 h 117"/>
                <a:gd name="T8" fmla="*/ 89 w 132"/>
                <a:gd name="T9" fmla="*/ 29 h 117"/>
                <a:gd name="T10" fmla="*/ 89 w 132"/>
                <a:gd name="T11" fmla="*/ 117 h 117"/>
                <a:gd name="T12" fmla="*/ 42 w 132"/>
                <a:gd name="T13" fmla="*/ 117 h 117"/>
                <a:gd name="T14" fmla="*/ 42 w 132"/>
                <a:gd name="T15" fmla="*/ 29 h 117"/>
                <a:gd name="T16" fmla="*/ 0 w 132"/>
                <a:gd name="T17" fmla="*/ 29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17"/>
                <a:gd name="T29" fmla="*/ 132 w 132"/>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17">
                  <a:moveTo>
                    <a:pt x="0" y="29"/>
                  </a:moveTo>
                  <a:lnTo>
                    <a:pt x="0" y="0"/>
                  </a:lnTo>
                  <a:lnTo>
                    <a:pt x="132" y="0"/>
                  </a:lnTo>
                  <a:lnTo>
                    <a:pt x="132" y="29"/>
                  </a:lnTo>
                  <a:lnTo>
                    <a:pt x="89" y="29"/>
                  </a:lnTo>
                  <a:lnTo>
                    <a:pt x="89" y="117"/>
                  </a:lnTo>
                  <a:lnTo>
                    <a:pt x="42" y="117"/>
                  </a:lnTo>
                  <a:lnTo>
                    <a:pt x="42" y="29"/>
                  </a:lnTo>
                  <a:lnTo>
                    <a:pt x="0" y="29"/>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1" name="Freeform 69"/>
            <p:cNvSpPr>
              <a:spLocks/>
            </p:cNvSpPr>
            <p:nvPr/>
          </p:nvSpPr>
          <p:spPr bwMode="auto">
            <a:xfrm>
              <a:off x="3830" y="402"/>
              <a:ext cx="146" cy="119"/>
            </a:xfrm>
            <a:custGeom>
              <a:avLst/>
              <a:gdLst>
                <a:gd name="T0" fmla="*/ 146 w 146"/>
                <a:gd name="T1" fmla="*/ 64 h 119"/>
                <a:gd name="T2" fmla="*/ 145 w 146"/>
                <a:gd name="T3" fmla="*/ 76 h 119"/>
                <a:gd name="T4" fmla="*/ 141 w 146"/>
                <a:gd name="T5" fmla="*/ 87 h 119"/>
                <a:gd name="T6" fmla="*/ 135 w 146"/>
                <a:gd name="T7" fmla="*/ 96 h 119"/>
                <a:gd name="T8" fmla="*/ 127 w 146"/>
                <a:gd name="T9" fmla="*/ 104 h 119"/>
                <a:gd name="T10" fmla="*/ 117 w 146"/>
                <a:gd name="T11" fmla="*/ 111 h 119"/>
                <a:gd name="T12" fmla="*/ 105 w 146"/>
                <a:gd name="T13" fmla="*/ 115 h 119"/>
                <a:gd name="T14" fmla="*/ 90 w 146"/>
                <a:gd name="T15" fmla="*/ 118 h 119"/>
                <a:gd name="T16" fmla="*/ 74 w 146"/>
                <a:gd name="T17" fmla="*/ 119 h 119"/>
                <a:gd name="T18" fmla="*/ 57 w 146"/>
                <a:gd name="T19" fmla="*/ 118 h 119"/>
                <a:gd name="T20" fmla="*/ 42 w 146"/>
                <a:gd name="T21" fmla="*/ 116 h 119"/>
                <a:gd name="T22" fmla="*/ 29 w 146"/>
                <a:gd name="T23" fmla="*/ 111 h 119"/>
                <a:gd name="T24" fmla="*/ 19 w 146"/>
                <a:gd name="T25" fmla="*/ 105 h 119"/>
                <a:gd name="T26" fmla="*/ 11 w 146"/>
                <a:gd name="T27" fmla="*/ 98 h 119"/>
                <a:gd name="T28" fmla="*/ 5 w 146"/>
                <a:gd name="T29" fmla="*/ 89 h 119"/>
                <a:gd name="T30" fmla="*/ 1 w 146"/>
                <a:gd name="T31" fmla="*/ 79 h 119"/>
                <a:gd name="T32" fmla="*/ 0 w 146"/>
                <a:gd name="T33" fmla="*/ 68 h 119"/>
                <a:gd name="T34" fmla="*/ 0 w 146"/>
                <a:gd name="T35" fmla="*/ 0 h 119"/>
                <a:gd name="T36" fmla="*/ 47 w 146"/>
                <a:gd name="T37" fmla="*/ 0 h 119"/>
                <a:gd name="T38" fmla="*/ 47 w 146"/>
                <a:gd name="T39" fmla="*/ 63 h 119"/>
                <a:gd name="T40" fmla="*/ 49 w 146"/>
                <a:gd name="T41" fmla="*/ 74 h 119"/>
                <a:gd name="T42" fmla="*/ 55 w 146"/>
                <a:gd name="T43" fmla="*/ 81 h 119"/>
                <a:gd name="T44" fmla="*/ 63 w 146"/>
                <a:gd name="T45" fmla="*/ 86 h 119"/>
                <a:gd name="T46" fmla="*/ 73 w 146"/>
                <a:gd name="T47" fmla="*/ 87 h 119"/>
                <a:gd name="T48" fmla="*/ 83 w 146"/>
                <a:gd name="T49" fmla="*/ 86 h 119"/>
                <a:gd name="T50" fmla="*/ 91 w 146"/>
                <a:gd name="T51" fmla="*/ 81 h 119"/>
                <a:gd name="T52" fmla="*/ 96 w 146"/>
                <a:gd name="T53" fmla="*/ 73 h 119"/>
                <a:gd name="T54" fmla="*/ 98 w 146"/>
                <a:gd name="T55" fmla="*/ 61 h 119"/>
                <a:gd name="T56" fmla="*/ 98 w 146"/>
                <a:gd name="T57" fmla="*/ 0 h 119"/>
                <a:gd name="T58" fmla="*/ 146 w 146"/>
                <a:gd name="T59" fmla="*/ 0 h 119"/>
                <a:gd name="T60" fmla="*/ 146 w 146"/>
                <a:gd name="T61" fmla="*/ 64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6"/>
                <a:gd name="T94" fmla="*/ 0 h 119"/>
                <a:gd name="T95" fmla="*/ 146 w 146"/>
                <a:gd name="T96" fmla="*/ 119 h 1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6" h="119">
                  <a:moveTo>
                    <a:pt x="146" y="64"/>
                  </a:moveTo>
                  <a:lnTo>
                    <a:pt x="145" y="76"/>
                  </a:lnTo>
                  <a:lnTo>
                    <a:pt x="141" y="87"/>
                  </a:lnTo>
                  <a:lnTo>
                    <a:pt x="135" y="96"/>
                  </a:lnTo>
                  <a:lnTo>
                    <a:pt x="127" y="104"/>
                  </a:lnTo>
                  <a:lnTo>
                    <a:pt x="117" y="111"/>
                  </a:lnTo>
                  <a:lnTo>
                    <a:pt x="105" y="115"/>
                  </a:lnTo>
                  <a:lnTo>
                    <a:pt x="90" y="118"/>
                  </a:lnTo>
                  <a:lnTo>
                    <a:pt x="74" y="119"/>
                  </a:lnTo>
                  <a:lnTo>
                    <a:pt x="57" y="118"/>
                  </a:lnTo>
                  <a:lnTo>
                    <a:pt x="42" y="116"/>
                  </a:lnTo>
                  <a:lnTo>
                    <a:pt x="29" y="111"/>
                  </a:lnTo>
                  <a:lnTo>
                    <a:pt x="19" y="105"/>
                  </a:lnTo>
                  <a:lnTo>
                    <a:pt x="11" y="98"/>
                  </a:lnTo>
                  <a:lnTo>
                    <a:pt x="5" y="89"/>
                  </a:lnTo>
                  <a:lnTo>
                    <a:pt x="1" y="79"/>
                  </a:lnTo>
                  <a:lnTo>
                    <a:pt x="0" y="68"/>
                  </a:lnTo>
                  <a:lnTo>
                    <a:pt x="0" y="0"/>
                  </a:lnTo>
                  <a:lnTo>
                    <a:pt x="47" y="0"/>
                  </a:lnTo>
                  <a:lnTo>
                    <a:pt x="47" y="63"/>
                  </a:lnTo>
                  <a:lnTo>
                    <a:pt x="49" y="74"/>
                  </a:lnTo>
                  <a:lnTo>
                    <a:pt x="55" y="81"/>
                  </a:lnTo>
                  <a:lnTo>
                    <a:pt x="63" y="86"/>
                  </a:lnTo>
                  <a:lnTo>
                    <a:pt x="73" y="87"/>
                  </a:lnTo>
                  <a:lnTo>
                    <a:pt x="83" y="86"/>
                  </a:lnTo>
                  <a:lnTo>
                    <a:pt x="91" y="81"/>
                  </a:lnTo>
                  <a:lnTo>
                    <a:pt x="96" y="73"/>
                  </a:lnTo>
                  <a:lnTo>
                    <a:pt x="98" y="61"/>
                  </a:lnTo>
                  <a:lnTo>
                    <a:pt x="98" y="0"/>
                  </a:lnTo>
                  <a:lnTo>
                    <a:pt x="146" y="0"/>
                  </a:lnTo>
                  <a:lnTo>
                    <a:pt x="146" y="64"/>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2" name="Freeform 70"/>
            <p:cNvSpPr>
              <a:spLocks/>
            </p:cNvSpPr>
            <p:nvPr/>
          </p:nvSpPr>
          <p:spPr bwMode="auto">
            <a:xfrm>
              <a:off x="4162" y="402"/>
              <a:ext cx="155" cy="117"/>
            </a:xfrm>
            <a:custGeom>
              <a:avLst/>
              <a:gdLst>
                <a:gd name="T0" fmla="*/ 0 w 155"/>
                <a:gd name="T1" fmla="*/ 0 h 117"/>
                <a:gd name="T2" fmla="*/ 40 w 155"/>
                <a:gd name="T3" fmla="*/ 0 h 117"/>
                <a:gd name="T4" fmla="*/ 109 w 155"/>
                <a:gd name="T5" fmla="*/ 61 h 117"/>
                <a:gd name="T6" fmla="*/ 106 w 155"/>
                <a:gd name="T7" fmla="*/ 0 h 117"/>
                <a:gd name="T8" fmla="*/ 155 w 155"/>
                <a:gd name="T9" fmla="*/ 0 h 117"/>
                <a:gd name="T10" fmla="*/ 155 w 155"/>
                <a:gd name="T11" fmla="*/ 117 h 117"/>
                <a:gd name="T12" fmla="*/ 114 w 155"/>
                <a:gd name="T13" fmla="*/ 117 h 117"/>
                <a:gd name="T14" fmla="*/ 45 w 155"/>
                <a:gd name="T15" fmla="*/ 58 h 117"/>
                <a:gd name="T16" fmla="*/ 47 w 155"/>
                <a:gd name="T17" fmla="*/ 117 h 117"/>
                <a:gd name="T18" fmla="*/ 0 w 155"/>
                <a:gd name="T19" fmla="*/ 117 h 117"/>
                <a:gd name="T20" fmla="*/ 0 w 15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
                <a:gd name="T34" fmla="*/ 0 h 117"/>
                <a:gd name="T35" fmla="*/ 155 w 15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 h="117">
                  <a:moveTo>
                    <a:pt x="0" y="0"/>
                  </a:moveTo>
                  <a:lnTo>
                    <a:pt x="40" y="0"/>
                  </a:lnTo>
                  <a:lnTo>
                    <a:pt x="109" y="61"/>
                  </a:lnTo>
                  <a:lnTo>
                    <a:pt x="106" y="0"/>
                  </a:lnTo>
                  <a:lnTo>
                    <a:pt x="155" y="0"/>
                  </a:lnTo>
                  <a:lnTo>
                    <a:pt x="155" y="117"/>
                  </a:lnTo>
                  <a:lnTo>
                    <a:pt x="114" y="117"/>
                  </a:lnTo>
                  <a:lnTo>
                    <a:pt x="45" y="58"/>
                  </a:lnTo>
                  <a:lnTo>
                    <a:pt x="47" y="117"/>
                  </a:lnTo>
                  <a:lnTo>
                    <a:pt x="0" y="117"/>
                  </a:lnTo>
                  <a:lnTo>
                    <a:pt x="0" y="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3" name="Freeform 71"/>
            <p:cNvSpPr>
              <a:spLocks/>
            </p:cNvSpPr>
            <p:nvPr/>
          </p:nvSpPr>
          <p:spPr bwMode="auto">
            <a:xfrm>
              <a:off x="4341" y="401"/>
              <a:ext cx="96" cy="120"/>
            </a:xfrm>
            <a:custGeom>
              <a:avLst/>
              <a:gdLst>
                <a:gd name="T0" fmla="*/ 5 w 96"/>
                <a:gd name="T1" fmla="*/ 83 h 120"/>
                <a:gd name="T2" fmla="*/ 14 w 96"/>
                <a:gd name="T3" fmla="*/ 87 h 120"/>
                <a:gd name="T4" fmla="*/ 23 w 96"/>
                <a:gd name="T5" fmla="*/ 90 h 120"/>
                <a:gd name="T6" fmla="*/ 32 w 96"/>
                <a:gd name="T7" fmla="*/ 92 h 120"/>
                <a:gd name="T8" fmla="*/ 42 w 96"/>
                <a:gd name="T9" fmla="*/ 91 h 120"/>
                <a:gd name="T10" fmla="*/ 50 w 96"/>
                <a:gd name="T11" fmla="*/ 87 h 120"/>
                <a:gd name="T12" fmla="*/ 49 w 96"/>
                <a:gd name="T13" fmla="*/ 80 h 120"/>
                <a:gd name="T14" fmla="*/ 34 w 96"/>
                <a:gd name="T15" fmla="*/ 72 h 120"/>
                <a:gd name="T16" fmla="*/ 16 w 96"/>
                <a:gd name="T17" fmla="*/ 63 h 120"/>
                <a:gd name="T18" fmla="*/ 2 w 96"/>
                <a:gd name="T19" fmla="*/ 46 h 120"/>
                <a:gd name="T20" fmla="*/ 1 w 96"/>
                <a:gd name="T21" fmla="*/ 29 h 120"/>
                <a:gd name="T22" fmla="*/ 6 w 96"/>
                <a:gd name="T23" fmla="*/ 17 h 120"/>
                <a:gd name="T24" fmla="*/ 17 w 96"/>
                <a:gd name="T25" fmla="*/ 7 h 120"/>
                <a:gd name="T26" fmla="*/ 35 w 96"/>
                <a:gd name="T27" fmla="*/ 1 h 120"/>
                <a:gd name="T28" fmla="*/ 54 w 96"/>
                <a:gd name="T29" fmla="*/ 0 h 120"/>
                <a:gd name="T30" fmla="*/ 65 w 96"/>
                <a:gd name="T31" fmla="*/ 1 h 120"/>
                <a:gd name="T32" fmla="*/ 75 w 96"/>
                <a:gd name="T33" fmla="*/ 4 h 120"/>
                <a:gd name="T34" fmla="*/ 85 w 96"/>
                <a:gd name="T35" fmla="*/ 9 h 120"/>
                <a:gd name="T36" fmla="*/ 90 w 96"/>
                <a:gd name="T37" fmla="*/ 43 h 120"/>
                <a:gd name="T38" fmla="*/ 81 w 96"/>
                <a:gd name="T39" fmla="*/ 36 h 120"/>
                <a:gd name="T40" fmla="*/ 72 w 96"/>
                <a:gd name="T41" fmla="*/ 31 h 120"/>
                <a:gd name="T42" fmla="*/ 65 w 96"/>
                <a:gd name="T43" fmla="*/ 29 h 120"/>
                <a:gd name="T44" fmla="*/ 57 w 96"/>
                <a:gd name="T45" fmla="*/ 28 h 120"/>
                <a:gd name="T46" fmla="*/ 48 w 96"/>
                <a:gd name="T47" fmla="*/ 30 h 120"/>
                <a:gd name="T48" fmla="*/ 43 w 96"/>
                <a:gd name="T49" fmla="*/ 36 h 120"/>
                <a:gd name="T50" fmla="*/ 52 w 96"/>
                <a:gd name="T51" fmla="*/ 45 h 120"/>
                <a:gd name="T52" fmla="*/ 70 w 96"/>
                <a:gd name="T53" fmla="*/ 53 h 120"/>
                <a:gd name="T54" fmla="*/ 88 w 96"/>
                <a:gd name="T55" fmla="*/ 66 h 120"/>
                <a:gd name="T56" fmla="*/ 96 w 96"/>
                <a:gd name="T57" fmla="*/ 85 h 120"/>
                <a:gd name="T58" fmla="*/ 93 w 96"/>
                <a:gd name="T59" fmla="*/ 98 h 120"/>
                <a:gd name="T60" fmla="*/ 85 w 96"/>
                <a:gd name="T61" fmla="*/ 109 h 120"/>
                <a:gd name="T62" fmla="*/ 69 w 96"/>
                <a:gd name="T63" fmla="*/ 117 h 120"/>
                <a:gd name="T64" fmla="*/ 47 w 96"/>
                <a:gd name="T65" fmla="*/ 120 h 120"/>
                <a:gd name="T66" fmla="*/ 33 w 96"/>
                <a:gd name="T67" fmla="*/ 119 h 120"/>
                <a:gd name="T68" fmla="*/ 22 w 96"/>
                <a:gd name="T69" fmla="*/ 118 h 120"/>
                <a:gd name="T70" fmla="*/ 10 w 96"/>
                <a:gd name="T71" fmla="*/ 115 h 120"/>
                <a:gd name="T72" fmla="*/ 0 w 96"/>
                <a:gd name="T73" fmla="*/ 112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0"/>
                <a:gd name="T113" fmla="*/ 96 w 9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0">
                  <a:moveTo>
                    <a:pt x="0" y="80"/>
                  </a:moveTo>
                  <a:lnTo>
                    <a:pt x="5" y="83"/>
                  </a:lnTo>
                  <a:lnTo>
                    <a:pt x="10" y="85"/>
                  </a:lnTo>
                  <a:lnTo>
                    <a:pt x="14" y="87"/>
                  </a:lnTo>
                  <a:lnTo>
                    <a:pt x="19" y="89"/>
                  </a:lnTo>
                  <a:lnTo>
                    <a:pt x="23" y="90"/>
                  </a:lnTo>
                  <a:lnTo>
                    <a:pt x="28" y="91"/>
                  </a:lnTo>
                  <a:lnTo>
                    <a:pt x="32" y="92"/>
                  </a:lnTo>
                  <a:lnTo>
                    <a:pt x="36" y="92"/>
                  </a:lnTo>
                  <a:lnTo>
                    <a:pt x="42" y="91"/>
                  </a:lnTo>
                  <a:lnTo>
                    <a:pt x="47" y="90"/>
                  </a:lnTo>
                  <a:lnTo>
                    <a:pt x="50" y="87"/>
                  </a:lnTo>
                  <a:lnTo>
                    <a:pt x="51" y="84"/>
                  </a:lnTo>
                  <a:lnTo>
                    <a:pt x="49" y="80"/>
                  </a:lnTo>
                  <a:lnTo>
                    <a:pt x="42" y="76"/>
                  </a:lnTo>
                  <a:lnTo>
                    <a:pt x="34" y="72"/>
                  </a:lnTo>
                  <a:lnTo>
                    <a:pt x="25" y="68"/>
                  </a:lnTo>
                  <a:lnTo>
                    <a:pt x="16" y="63"/>
                  </a:lnTo>
                  <a:lnTo>
                    <a:pt x="8" y="55"/>
                  </a:lnTo>
                  <a:lnTo>
                    <a:pt x="2" y="46"/>
                  </a:lnTo>
                  <a:lnTo>
                    <a:pt x="0" y="35"/>
                  </a:lnTo>
                  <a:lnTo>
                    <a:pt x="1" y="29"/>
                  </a:lnTo>
                  <a:lnTo>
                    <a:pt x="2" y="23"/>
                  </a:lnTo>
                  <a:lnTo>
                    <a:pt x="6" y="17"/>
                  </a:lnTo>
                  <a:lnTo>
                    <a:pt x="10" y="12"/>
                  </a:lnTo>
                  <a:lnTo>
                    <a:pt x="17" y="7"/>
                  </a:lnTo>
                  <a:lnTo>
                    <a:pt x="25" y="3"/>
                  </a:lnTo>
                  <a:lnTo>
                    <a:pt x="35" y="1"/>
                  </a:lnTo>
                  <a:lnTo>
                    <a:pt x="48" y="0"/>
                  </a:lnTo>
                  <a:lnTo>
                    <a:pt x="54" y="0"/>
                  </a:lnTo>
                  <a:lnTo>
                    <a:pt x="59" y="1"/>
                  </a:lnTo>
                  <a:lnTo>
                    <a:pt x="65" y="1"/>
                  </a:lnTo>
                  <a:lnTo>
                    <a:pt x="70" y="3"/>
                  </a:lnTo>
                  <a:lnTo>
                    <a:pt x="75" y="4"/>
                  </a:lnTo>
                  <a:lnTo>
                    <a:pt x="80" y="6"/>
                  </a:lnTo>
                  <a:lnTo>
                    <a:pt x="85" y="9"/>
                  </a:lnTo>
                  <a:lnTo>
                    <a:pt x="90" y="12"/>
                  </a:lnTo>
                  <a:lnTo>
                    <a:pt x="90" y="43"/>
                  </a:lnTo>
                  <a:lnTo>
                    <a:pt x="85" y="39"/>
                  </a:lnTo>
                  <a:lnTo>
                    <a:pt x="81" y="36"/>
                  </a:lnTo>
                  <a:lnTo>
                    <a:pt x="76" y="33"/>
                  </a:lnTo>
                  <a:lnTo>
                    <a:pt x="72" y="31"/>
                  </a:lnTo>
                  <a:lnTo>
                    <a:pt x="68" y="30"/>
                  </a:lnTo>
                  <a:lnTo>
                    <a:pt x="65" y="29"/>
                  </a:lnTo>
                  <a:lnTo>
                    <a:pt x="61" y="28"/>
                  </a:lnTo>
                  <a:lnTo>
                    <a:pt x="57" y="28"/>
                  </a:lnTo>
                  <a:lnTo>
                    <a:pt x="52" y="29"/>
                  </a:lnTo>
                  <a:lnTo>
                    <a:pt x="48" y="30"/>
                  </a:lnTo>
                  <a:lnTo>
                    <a:pt x="44" y="33"/>
                  </a:lnTo>
                  <a:lnTo>
                    <a:pt x="43" y="36"/>
                  </a:lnTo>
                  <a:lnTo>
                    <a:pt x="45" y="41"/>
                  </a:lnTo>
                  <a:lnTo>
                    <a:pt x="52" y="45"/>
                  </a:lnTo>
                  <a:lnTo>
                    <a:pt x="60" y="49"/>
                  </a:lnTo>
                  <a:lnTo>
                    <a:pt x="70" y="53"/>
                  </a:lnTo>
                  <a:lnTo>
                    <a:pt x="80" y="59"/>
                  </a:lnTo>
                  <a:lnTo>
                    <a:pt x="88" y="66"/>
                  </a:lnTo>
                  <a:lnTo>
                    <a:pt x="94" y="74"/>
                  </a:lnTo>
                  <a:lnTo>
                    <a:pt x="96" y="85"/>
                  </a:lnTo>
                  <a:lnTo>
                    <a:pt x="95" y="91"/>
                  </a:lnTo>
                  <a:lnTo>
                    <a:pt x="93" y="98"/>
                  </a:lnTo>
                  <a:lnTo>
                    <a:pt x="90" y="104"/>
                  </a:lnTo>
                  <a:lnTo>
                    <a:pt x="85" y="109"/>
                  </a:lnTo>
                  <a:lnTo>
                    <a:pt x="78" y="113"/>
                  </a:lnTo>
                  <a:lnTo>
                    <a:pt x="69" y="117"/>
                  </a:lnTo>
                  <a:lnTo>
                    <a:pt x="59" y="119"/>
                  </a:lnTo>
                  <a:lnTo>
                    <a:pt x="47" y="120"/>
                  </a:lnTo>
                  <a:lnTo>
                    <a:pt x="40" y="120"/>
                  </a:lnTo>
                  <a:lnTo>
                    <a:pt x="33" y="119"/>
                  </a:lnTo>
                  <a:lnTo>
                    <a:pt x="27" y="119"/>
                  </a:lnTo>
                  <a:lnTo>
                    <a:pt x="22" y="118"/>
                  </a:lnTo>
                  <a:lnTo>
                    <a:pt x="16" y="117"/>
                  </a:lnTo>
                  <a:lnTo>
                    <a:pt x="10" y="115"/>
                  </a:lnTo>
                  <a:lnTo>
                    <a:pt x="5" y="114"/>
                  </a:lnTo>
                  <a:lnTo>
                    <a:pt x="0" y="112"/>
                  </a:lnTo>
                  <a:lnTo>
                    <a:pt x="0" y="80"/>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4" name="Freeform 72"/>
            <p:cNvSpPr>
              <a:spLocks/>
            </p:cNvSpPr>
            <p:nvPr/>
          </p:nvSpPr>
          <p:spPr bwMode="auto">
            <a:xfrm>
              <a:off x="3404" y="402"/>
              <a:ext cx="147" cy="117"/>
            </a:xfrm>
            <a:custGeom>
              <a:avLst/>
              <a:gdLst>
                <a:gd name="T0" fmla="*/ 130 w 147"/>
                <a:gd name="T1" fmla="*/ 87 h 117"/>
                <a:gd name="T2" fmla="*/ 124 w 147"/>
                <a:gd name="T3" fmla="*/ 78 h 117"/>
                <a:gd name="T4" fmla="*/ 119 w 147"/>
                <a:gd name="T5" fmla="*/ 70 h 117"/>
                <a:gd name="T6" fmla="*/ 114 w 147"/>
                <a:gd name="T7" fmla="*/ 65 h 117"/>
                <a:gd name="T8" fmla="*/ 108 w 147"/>
                <a:gd name="T9" fmla="*/ 61 h 117"/>
                <a:gd name="T10" fmla="*/ 117 w 147"/>
                <a:gd name="T11" fmla="*/ 56 h 117"/>
                <a:gd name="T12" fmla="*/ 124 w 147"/>
                <a:gd name="T13" fmla="*/ 49 h 117"/>
                <a:gd name="T14" fmla="*/ 128 w 147"/>
                <a:gd name="T15" fmla="*/ 42 h 117"/>
                <a:gd name="T16" fmla="*/ 129 w 147"/>
                <a:gd name="T17" fmla="*/ 33 h 117"/>
                <a:gd name="T18" fmla="*/ 128 w 147"/>
                <a:gd name="T19" fmla="*/ 26 h 117"/>
                <a:gd name="T20" fmla="*/ 126 w 147"/>
                <a:gd name="T21" fmla="*/ 20 h 117"/>
                <a:gd name="T22" fmla="*/ 122 w 147"/>
                <a:gd name="T23" fmla="*/ 15 h 117"/>
                <a:gd name="T24" fmla="*/ 117 w 147"/>
                <a:gd name="T25" fmla="*/ 10 h 117"/>
                <a:gd name="T26" fmla="*/ 110 w 147"/>
                <a:gd name="T27" fmla="*/ 6 h 117"/>
                <a:gd name="T28" fmla="*/ 101 w 147"/>
                <a:gd name="T29" fmla="*/ 3 h 117"/>
                <a:gd name="T30" fmla="*/ 91 w 147"/>
                <a:gd name="T31" fmla="*/ 1 h 117"/>
                <a:gd name="T32" fmla="*/ 78 w 147"/>
                <a:gd name="T33" fmla="*/ 0 h 117"/>
                <a:gd name="T34" fmla="*/ 0 w 147"/>
                <a:gd name="T35" fmla="*/ 0 h 117"/>
                <a:gd name="T36" fmla="*/ 0 w 147"/>
                <a:gd name="T37" fmla="*/ 34 h 117"/>
                <a:gd name="T38" fmla="*/ 47 w 147"/>
                <a:gd name="T39" fmla="*/ 34 h 117"/>
                <a:gd name="T40" fmla="*/ 47 w 147"/>
                <a:gd name="T41" fmla="*/ 19 h 117"/>
                <a:gd name="T42" fmla="*/ 62 w 147"/>
                <a:gd name="T43" fmla="*/ 19 h 117"/>
                <a:gd name="T44" fmla="*/ 72 w 147"/>
                <a:gd name="T45" fmla="*/ 20 h 117"/>
                <a:gd name="T46" fmla="*/ 79 w 147"/>
                <a:gd name="T47" fmla="*/ 23 h 117"/>
                <a:gd name="T48" fmla="*/ 84 w 147"/>
                <a:gd name="T49" fmla="*/ 27 h 117"/>
                <a:gd name="T50" fmla="*/ 85 w 147"/>
                <a:gd name="T51" fmla="*/ 34 h 117"/>
                <a:gd name="T52" fmla="*/ 83 w 147"/>
                <a:gd name="T53" fmla="*/ 41 h 117"/>
                <a:gd name="T54" fmla="*/ 79 w 147"/>
                <a:gd name="T55" fmla="*/ 46 h 117"/>
                <a:gd name="T56" fmla="*/ 71 w 147"/>
                <a:gd name="T57" fmla="*/ 49 h 117"/>
                <a:gd name="T58" fmla="*/ 61 w 147"/>
                <a:gd name="T59" fmla="*/ 50 h 117"/>
                <a:gd name="T60" fmla="*/ 47 w 147"/>
                <a:gd name="T61" fmla="*/ 50 h 117"/>
                <a:gd name="T62" fmla="*/ 47 w 147"/>
                <a:gd name="T63" fmla="*/ 34 h 117"/>
                <a:gd name="T64" fmla="*/ 0 w 147"/>
                <a:gd name="T65" fmla="*/ 34 h 117"/>
                <a:gd name="T66" fmla="*/ 0 w 147"/>
                <a:gd name="T67" fmla="*/ 117 h 117"/>
                <a:gd name="T68" fmla="*/ 47 w 147"/>
                <a:gd name="T69" fmla="*/ 117 h 117"/>
                <a:gd name="T70" fmla="*/ 47 w 147"/>
                <a:gd name="T71" fmla="*/ 69 h 117"/>
                <a:gd name="T72" fmla="*/ 61 w 147"/>
                <a:gd name="T73" fmla="*/ 69 h 117"/>
                <a:gd name="T74" fmla="*/ 66 w 147"/>
                <a:gd name="T75" fmla="*/ 70 h 117"/>
                <a:gd name="T76" fmla="*/ 70 w 147"/>
                <a:gd name="T77" fmla="*/ 71 h 117"/>
                <a:gd name="T78" fmla="*/ 74 w 147"/>
                <a:gd name="T79" fmla="*/ 74 h 117"/>
                <a:gd name="T80" fmla="*/ 77 w 147"/>
                <a:gd name="T81" fmla="*/ 77 h 117"/>
                <a:gd name="T82" fmla="*/ 81 w 147"/>
                <a:gd name="T83" fmla="*/ 81 h 117"/>
                <a:gd name="T84" fmla="*/ 84 w 147"/>
                <a:gd name="T85" fmla="*/ 87 h 117"/>
                <a:gd name="T86" fmla="*/ 87 w 147"/>
                <a:gd name="T87" fmla="*/ 93 h 117"/>
                <a:gd name="T88" fmla="*/ 91 w 147"/>
                <a:gd name="T89" fmla="*/ 100 h 117"/>
                <a:gd name="T90" fmla="*/ 100 w 147"/>
                <a:gd name="T91" fmla="*/ 117 h 117"/>
                <a:gd name="T92" fmla="*/ 147 w 147"/>
                <a:gd name="T93" fmla="*/ 117 h 117"/>
                <a:gd name="T94" fmla="*/ 130 w 147"/>
                <a:gd name="T95" fmla="*/ 8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
                <a:gd name="T145" fmla="*/ 0 h 117"/>
                <a:gd name="T146" fmla="*/ 147 w 14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 h="117">
                  <a:moveTo>
                    <a:pt x="130" y="87"/>
                  </a:moveTo>
                  <a:lnTo>
                    <a:pt x="124" y="78"/>
                  </a:lnTo>
                  <a:lnTo>
                    <a:pt x="119" y="70"/>
                  </a:lnTo>
                  <a:lnTo>
                    <a:pt x="114" y="65"/>
                  </a:lnTo>
                  <a:lnTo>
                    <a:pt x="108" y="61"/>
                  </a:lnTo>
                  <a:lnTo>
                    <a:pt x="117" y="56"/>
                  </a:lnTo>
                  <a:lnTo>
                    <a:pt x="124" y="49"/>
                  </a:lnTo>
                  <a:lnTo>
                    <a:pt x="128" y="42"/>
                  </a:lnTo>
                  <a:lnTo>
                    <a:pt x="129" y="33"/>
                  </a:lnTo>
                  <a:lnTo>
                    <a:pt x="128" y="26"/>
                  </a:lnTo>
                  <a:lnTo>
                    <a:pt x="126" y="20"/>
                  </a:lnTo>
                  <a:lnTo>
                    <a:pt x="122" y="15"/>
                  </a:lnTo>
                  <a:lnTo>
                    <a:pt x="117" y="10"/>
                  </a:lnTo>
                  <a:lnTo>
                    <a:pt x="110" y="6"/>
                  </a:lnTo>
                  <a:lnTo>
                    <a:pt x="101" y="3"/>
                  </a:lnTo>
                  <a:lnTo>
                    <a:pt x="91" y="1"/>
                  </a:lnTo>
                  <a:lnTo>
                    <a:pt x="78" y="0"/>
                  </a:lnTo>
                  <a:lnTo>
                    <a:pt x="0" y="0"/>
                  </a:lnTo>
                  <a:lnTo>
                    <a:pt x="0" y="34"/>
                  </a:lnTo>
                  <a:lnTo>
                    <a:pt x="47" y="34"/>
                  </a:lnTo>
                  <a:lnTo>
                    <a:pt x="47" y="19"/>
                  </a:lnTo>
                  <a:lnTo>
                    <a:pt x="62" y="19"/>
                  </a:lnTo>
                  <a:lnTo>
                    <a:pt x="72" y="20"/>
                  </a:lnTo>
                  <a:lnTo>
                    <a:pt x="79" y="23"/>
                  </a:lnTo>
                  <a:lnTo>
                    <a:pt x="84" y="27"/>
                  </a:lnTo>
                  <a:lnTo>
                    <a:pt x="85" y="34"/>
                  </a:lnTo>
                  <a:lnTo>
                    <a:pt x="83" y="41"/>
                  </a:lnTo>
                  <a:lnTo>
                    <a:pt x="79" y="46"/>
                  </a:lnTo>
                  <a:lnTo>
                    <a:pt x="71" y="49"/>
                  </a:lnTo>
                  <a:lnTo>
                    <a:pt x="61" y="50"/>
                  </a:lnTo>
                  <a:lnTo>
                    <a:pt x="47" y="50"/>
                  </a:lnTo>
                  <a:lnTo>
                    <a:pt x="47" y="34"/>
                  </a:lnTo>
                  <a:lnTo>
                    <a:pt x="0" y="34"/>
                  </a:lnTo>
                  <a:lnTo>
                    <a:pt x="0" y="117"/>
                  </a:lnTo>
                  <a:lnTo>
                    <a:pt x="47" y="117"/>
                  </a:lnTo>
                  <a:lnTo>
                    <a:pt x="47" y="69"/>
                  </a:lnTo>
                  <a:lnTo>
                    <a:pt x="61" y="69"/>
                  </a:lnTo>
                  <a:lnTo>
                    <a:pt x="66" y="70"/>
                  </a:lnTo>
                  <a:lnTo>
                    <a:pt x="70" y="71"/>
                  </a:lnTo>
                  <a:lnTo>
                    <a:pt x="74" y="74"/>
                  </a:lnTo>
                  <a:lnTo>
                    <a:pt x="77" y="77"/>
                  </a:lnTo>
                  <a:lnTo>
                    <a:pt x="81" y="81"/>
                  </a:lnTo>
                  <a:lnTo>
                    <a:pt x="84" y="87"/>
                  </a:lnTo>
                  <a:lnTo>
                    <a:pt x="87" y="93"/>
                  </a:lnTo>
                  <a:lnTo>
                    <a:pt x="91" y="100"/>
                  </a:lnTo>
                  <a:lnTo>
                    <a:pt x="100" y="117"/>
                  </a:lnTo>
                  <a:lnTo>
                    <a:pt x="147" y="117"/>
                  </a:lnTo>
                  <a:lnTo>
                    <a:pt x="130" y="8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5" name="Freeform 73"/>
            <p:cNvSpPr>
              <a:spLocks/>
            </p:cNvSpPr>
            <p:nvPr/>
          </p:nvSpPr>
          <p:spPr bwMode="auto">
            <a:xfrm>
              <a:off x="3999" y="402"/>
              <a:ext cx="147" cy="117"/>
            </a:xfrm>
            <a:custGeom>
              <a:avLst/>
              <a:gdLst>
                <a:gd name="T0" fmla="*/ 130 w 147"/>
                <a:gd name="T1" fmla="*/ 87 h 117"/>
                <a:gd name="T2" fmla="*/ 124 w 147"/>
                <a:gd name="T3" fmla="*/ 78 h 117"/>
                <a:gd name="T4" fmla="*/ 119 w 147"/>
                <a:gd name="T5" fmla="*/ 70 h 117"/>
                <a:gd name="T6" fmla="*/ 114 w 147"/>
                <a:gd name="T7" fmla="*/ 65 h 117"/>
                <a:gd name="T8" fmla="*/ 108 w 147"/>
                <a:gd name="T9" fmla="*/ 61 h 117"/>
                <a:gd name="T10" fmla="*/ 117 w 147"/>
                <a:gd name="T11" fmla="*/ 56 h 117"/>
                <a:gd name="T12" fmla="*/ 124 w 147"/>
                <a:gd name="T13" fmla="*/ 49 h 117"/>
                <a:gd name="T14" fmla="*/ 128 w 147"/>
                <a:gd name="T15" fmla="*/ 42 h 117"/>
                <a:gd name="T16" fmla="*/ 129 w 147"/>
                <a:gd name="T17" fmla="*/ 33 h 117"/>
                <a:gd name="T18" fmla="*/ 128 w 147"/>
                <a:gd name="T19" fmla="*/ 26 h 117"/>
                <a:gd name="T20" fmla="*/ 126 w 147"/>
                <a:gd name="T21" fmla="*/ 20 h 117"/>
                <a:gd name="T22" fmla="*/ 122 w 147"/>
                <a:gd name="T23" fmla="*/ 15 h 117"/>
                <a:gd name="T24" fmla="*/ 117 w 147"/>
                <a:gd name="T25" fmla="*/ 10 h 117"/>
                <a:gd name="T26" fmla="*/ 110 w 147"/>
                <a:gd name="T27" fmla="*/ 6 h 117"/>
                <a:gd name="T28" fmla="*/ 101 w 147"/>
                <a:gd name="T29" fmla="*/ 3 h 117"/>
                <a:gd name="T30" fmla="*/ 91 w 147"/>
                <a:gd name="T31" fmla="*/ 1 h 117"/>
                <a:gd name="T32" fmla="*/ 78 w 147"/>
                <a:gd name="T33" fmla="*/ 0 h 117"/>
                <a:gd name="T34" fmla="*/ 0 w 147"/>
                <a:gd name="T35" fmla="*/ 0 h 117"/>
                <a:gd name="T36" fmla="*/ 0 w 147"/>
                <a:gd name="T37" fmla="*/ 34 h 117"/>
                <a:gd name="T38" fmla="*/ 47 w 147"/>
                <a:gd name="T39" fmla="*/ 34 h 117"/>
                <a:gd name="T40" fmla="*/ 47 w 147"/>
                <a:gd name="T41" fmla="*/ 19 h 117"/>
                <a:gd name="T42" fmla="*/ 62 w 147"/>
                <a:gd name="T43" fmla="*/ 19 h 117"/>
                <a:gd name="T44" fmla="*/ 72 w 147"/>
                <a:gd name="T45" fmla="*/ 20 h 117"/>
                <a:gd name="T46" fmla="*/ 79 w 147"/>
                <a:gd name="T47" fmla="*/ 23 h 117"/>
                <a:gd name="T48" fmla="*/ 84 w 147"/>
                <a:gd name="T49" fmla="*/ 27 h 117"/>
                <a:gd name="T50" fmla="*/ 85 w 147"/>
                <a:gd name="T51" fmla="*/ 34 h 117"/>
                <a:gd name="T52" fmla="*/ 83 w 147"/>
                <a:gd name="T53" fmla="*/ 41 h 117"/>
                <a:gd name="T54" fmla="*/ 79 w 147"/>
                <a:gd name="T55" fmla="*/ 46 h 117"/>
                <a:gd name="T56" fmla="*/ 71 w 147"/>
                <a:gd name="T57" fmla="*/ 49 h 117"/>
                <a:gd name="T58" fmla="*/ 61 w 147"/>
                <a:gd name="T59" fmla="*/ 50 h 117"/>
                <a:gd name="T60" fmla="*/ 47 w 147"/>
                <a:gd name="T61" fmla="*/ 50 h 117"/>
                <a:gd name="T62" fmla="*/ 47 w 147"/>
                <a:gd name="T63" fmla="*/ 34 h 117"/>
                <a:gd name="T64" fmla="*/ 0 w 147"/>
                <a:gd name="T65" fmla="*/ 34 h 117"/>
                <a:gd name="T66" fmla="*/ 0 w 147"/>
                <a:gd name="T67" fmla="*/ 117 h 117"/>
                <a:gd name="T68" fmla="*/ 47 w 147"/>
                <a:gd name="T69" fmla="*/ 117 h 117"/>
                <a:gd name="T70" fmla="*/ 47 w 147"/>
                <a:gd name="T71" fmla="*/ 69 h 117"/>
                <a:gd name="T72" fmla="*/ 61 w 147"/>
                <a:gd name="T73" fmla="*/ 69 h 117"/>
                <a:gd name="T74" fmla="*/ 66 w 147"/>
                <a:gd name="T75" fmla="*/ 70 h 117"/>
                <a:gd name="T76" fmla="*/ 70 w 147"/>
                <a:gd name="T77" fmla="*/ 71 h 117"/>
                <a:gd name="T78" fmla="*/ 74 w 147"/>
                <a:gd name="T79" fmla="*/ 74 h 117"/>
                <a:gd name="T80" fmla="*/ 77 w 147"/>
                <a:gd name="T81" fmla="*/ 77 h 117"/>
                <a:gd name="T82" fmla="*/ 81 w 147"/>
                <a:gd name="T83" fmla="*/ 81 h 117"/>
                <a:gd name="T84" fmla="*/ 84 w 147"/>
                <a:gd name="T85" fmla="*/ 87 h 117"/>
                <a:gd name="T86" fmla="*/ 87 w 147"/>
                <a:gd name="T87" fmla="*/ 93 h 117"/>
                <a:gd name="T88" fmla="*/ 91 w 147"/>
                <a:gd name="T89" fmla="*/ 100 h 117"/>
                <a:gd name="T90" fmla="*/ 100 w 147"/>
                <a:gd name="T91" fmla="*/ 117 h 117"/>
                <a:gd name="T92" fmla="*/ 147 w 147"/>
                <a:gd name="T93" fmla="*/ 117 h 117"/>
                <a:gd name="T94" fmla="*/ 130 w 147"/>
                <a:gd name="T95" fmla="*/ 8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
                <a:gd name="T145" fmla="*/ 0 h 117"/>
                <a:gd name="T146" fmla="*/ 147 w 14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 h="117">
                  <a:moveTo>
                    <a:pt x="130" y="87"/>
                  </a:moveTo>
                  <a:lnTo>
                    <a:pt x="124" y="78"/>
                  </a:lnTo>
                  <a:lnTo>
                    <a:pt x="119" y="70"/>
                  </a:lnTo>
                  <a:lnTo>
                    <a:pt x="114" y="65"/>
                  </a:lnTo>
                  <a:lnTo>
                    <a:pt x="108" y="61"/>
                  </a:lnTo>
                  <a:lnTo>
                    <a:pt x="117" y="56"/>
                  </a:lnTo>
                  <a:lnTo>
                    <a:pt x="124" y="49"/>
                  </a:lnTo>
                  <a:lnTo>
                    <a:pt x="128" y="42"/>
                  </a:lnTo>
                  <a:lnTo>
                    <a:pt x="129" y="33"/>
                  </a:lnTo>
                  <a:lnTo>
                    <a:pt x="128" y="26"/>
                  </a:lnTo>
                  <a:lnTo>
                    <a:pt x="126" y="20"/>
                  </a:lnTo>
                  <a:lnTo>
                    <a:pt x="122" y="15"/>
                  </a:lnTo>
                  <a:lnTo>
                    <a:pt x="117" y="10"/>
                  </a:lnTo>
                  <a:lnTo>
                    <a:pt x="110" y="6"/>
                  </a:lnTo>
                  <a:lnTo>
                    <a:pt x="101" y="3"/>
                  </a:lnTo>
                  <a:lnTo>
                    <a:pt x="91" y="1"/>
                  </a:lnTo>
                  <a:lnTo>
                    <a:pt x="78" y="0"/>
                  </a:lnTo>
                  <a:lnTo>
                    <a:pt x="0" y="0"/>
                  </a:lnTo>
                  <a:lnTo>
                    <a:pt x="0" y="34"/>
                  </a:lnTo>
                  <a:lnTo>
                    <a:pt x="47" y="34"/>
                  </a:lnTo>
                  <a:lnTo>
                    <a:pt x="47" y="19"/>
                  </a:lnTo>
                  <a:lnTo>
                    <a:pt x="62" y="19"/>
                  </a:lnTo>
                  <a:lnTo>
                    <a:pt x="72" y="20"/>
                  </a:lnTo>
                  <a:lnTo>
                    <a:pt x="79" y="23"/>
                  </a:lnTo>
                  <a:lnTo>
                    <a:pt x="84" y="27"/>
                  </a:lnTo>
                  <a:lnTo>
                    <a:pt x="85" y="34"/>
                  </a:lnTo>
                  <a:lnTo>
                    <a:pt x="83" y="41"/>
                  </a:lnTo>
                  <a:lnTo>
                    <a:pt x="79" y="46"/>
                  </a:lnTo>
                  <a:lnTo>
                    <a:pt x="71" y="49"/>
                  </a:lnTo>
                  <a:lnTo>
                    <a:pt x="61" y="50"/>
                  </a:lnTo>
                  <a:lnTo>
                    <a:pt x="47" y="50"/>
                  </a:lnTo>
                  <a:lnTo>
                    <a:pt x="47" y="34"/>
                  </a:lnTo>
                  <a:lnTo>
                    <a:pt x="0" y="34"/>
                  </a:lnTo>
                  <a:lnTo>
                    <a:pt x="0" y="117"/>
                  </a:lnTo>
                  <a:lnTo>
                    <a:pt x="47" y="117"/>
                  </a:lnTo>
                  <a:lnTo>
                    <a:pt x="47" y="69"/>
                  </a:lnTo>
                  <a:lnTo>
                    <a:pt x="61" y="69"/>
                  </a:lnTo>
                  <a:lnTo>
                    <a:pt x="66" y="70"/>
                  </a:lnTo>
                  <a:lnTo>
                    <a:pt x="70" y="71"/>
                  </a:lnTo>
                  <a:lnTo>
                    <a:pt x="74" y="74"/>
                  </a:lnTo>
                  <a:lnTo>
                    <a:pt x="77" y="77"/>
                  </a:lnTo>
                  <a:lnTo>
                    <a:pt x="81" y="81"/>
                  </a:lnTo>
                  <a:lnTo>
                    <a:pt x="84" y="87"/>
                  </a:lnTo>
                  <a:lnTo>
                    <a:pt x="87" y="93"/>
                  </a:lnTo>
                  <a:lnTo>
                    <a:pt x="91" y="100"/>
                  </a:lnTo>
                  <a:lnTo>
                    <a:pt x="100" y="117"/>
                  </a:lnTo>
                  <a:lnTo>
                    <a:pt x="147" y="117"/>
                  </a:lnTo>
                  <a:lnTo>
                    <a:pt x="130" y="8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86" name="Freeform 74"/>
            <p:cNvSpPr>
              <a:spLocks/>
            </p:cNvSpPr>
            <p:nvPr/>
          </p:nvSpPr>
          <p:spPr bwMode="auto">
            <a:xfrm>
              <a:off x="3558" y="394"/>
              <a:ext cx="102" cy="117"/>
            </a:xfrm>
            <a:custGeom>
              <a:avLst/>
              <a:gdLst>
                <a:gd name="T0" fmla="*/ 0 w 102"/>
                <a:gd name="T1" fmla="*/ 0 h 117"/>
                <a:gd name="T2" fmla="*/ 101 w 102"/>
                <a:gd name="T3" fmla="*/ 0 h 117"/>
                <a:gd name="T4" fmla="*/ 101 w 102"/>
                <a:gd name="T5" fmla="*/ 25 h 117"/>
                <a:gd name="T6" fmla="*/ 47 w 102"/>
                <a:gd name="T7" fmla="*/ 25 h 117"/>
                <a:gd name="T8" fmla="*/ 47 w 102"/>
                <a:gd name="T9" fmla="*/ 45 h 117"/>
                <a:gd name="T10" fmla="*/ 96 w 102"/>
                <a:gd name="T11" fmla="*/ 45 h 117"/>
                <a:gd name="T12" fmla="*/ 96 w 102"/>
                <a:gd name="T13" fmla="*/ 71 h 117"/>
                <a:gd name="T14" fmla="*/ 47 w 102"/>
                <a:gd name="T15" fmla="*/ 71 h 117"/>
                <a:gd name="T16" fmla="*/ 47 w 102"/>
                <a:gd name="T17" fmla="*/ 93 h 117"/>
                <a:gd name="T18" fmla="*/ 102 w 102"/>
                <a:gd name="T19" fmla="*/ 93 h 117"/>
                <a:gd name="T20" fmla="*/ 102 w 102"/>
                <a:gd name="T21" fmla="*/ 117 h 117"/>
                <a:gd name="T22" fmla="*/ 0 w 102"/>
                <a:gd name="T23" fmla="*/ 117 h 117"/>
                <a:gd name="T24" fmla="*/ 0 w 102"/>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7"/>
                <a:gd name="T41" fmla="*/ 102 w 102"/>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7">
                  <a:moveTo>
                    <a:pt x="0" y="0"/>
                  </a:moveTo>
                  <a:lnTo>
                    <a:pt x="101" y="0"/>
                  </a:lnTo>
                  <a:lnTo>
                    <a:pt x="101" y="25"/>
                  </a:lnTo>
                  <a:lnTo>
                    <a:pt x="47" y="25"/>
                  </a:lnTo>
                  <a:lnTo>
                    <a:pt x="47" y="45"/>
                  </a:lnTo>
                  <a:lnTo>
                    <a:pt x="96" y="45"/>
                  </a:lnTo>
                  <a:lnTo>
                    <a:pt x="96" y="71"/>
                  </a:lnTo>
                  <a:lnTo>
                    <a:pt x="47" y="71"/>
                  </a:lnTo>
                  <a:lnTo>
                    <a:pt x="47" y="93"/>
                  </a:lnTo>
                  <a:lnTo>
                    <a:pt x="102" y="93"/>
                  </a:lnTo>
                  <a:lnTo>
                    <a:pt x="102" y="117"/>
                  </a:lnTo>
                  <a:lnTo>
                    <a:pt x="0" y="117"/>
                  </a:lnTo>
                  <a:lnTo>
                    <a:pt x="0" y="0"/>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87" name="Freeform 75"/>
            <p:cNvSpPr>
              <a:spLocks/>
            </p:cNvSpPr>
            <p:nvPr/>
          </p:nvSpPr>
          <p:spPr bwMode="auto">
            <a:xfrm>
              <a:off x="3674" y="394"/>
              <a:ext cx="133" cy="117"/>
            </a:xfrm>
            <a:custGeom>
              <a:avLst/>
              <a:gdLst>
                <a:gd name="T0" fmla="*/ 0 w 133"/>
                <a:gd name="T1" fmla="*/ 29 h 117"/>
                <a:gd name="T2" fmla="*/ 0 w 133"/>
                <a:gd name="T3" fmla="*/ 0 h 117"/>
                <a:gd name="T4" fmla="*/ 133 w 133"/>
                <a:gd name="T5" fmla="*/ 0 h 117"/>
                <a:gd name="T6" fmla="*/ 133 w 133"/>
                <a:gd name="T7" fmla="*/ 29 h 117"/>
                <a:gd name="T8" fmla="*/ 90 w 133"/>
                <a:gd name="T9" fmla="*/ 29 h 117"/>
                <a:gd name="T10" fmla="*/ 90 w 133"/>
                <a:gd name="T11" fmla="*/ 117 h 117"/>
                <a:gd name="T12" fmla="*/ 43 w 133"/>
                <a:gd name="T13" fmla="*/ 117 h 117"/>
                <a:gd name="T14" fmla="*/ 43 w 133"/>
                <a:gd name="T15" fmla="*/ 29 h 117"/>
                <a:gd name="T16" fmla="*/ 0 w 133"/>
                <a:gd name="T17" fmla="*/ 29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17"/>
                <a:gd name="T29" fmla="*/ 133 w 13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17">
                  <a:moveTo>
                    <a:pt x="0" y="29"/>
                  </a:moveTo>
                  <a:lnTo>
                    <a:pt x="0" y="0"/>
                  </a:lnTo>
                  <a:lnTo>
                    <a:pt x="133" y="0"/>
                  </a:lnTo>
                  <a:lnTo>
                    <a:pt x="133" y="29"/>
                  </a:lnTo>
                  <a:lnTo>
                    <a:pt x="90" y="29"/>
                  </a:lnTo>
                  <a:lnTo>
                    <a:pt x="90" y="117"/>
                  </a:lnTo>
                  <a:lnTo>
                    <a:pt x="43" y="117"/>
                  </a:lnTo>
                  <a:lnTo>
                    <a:pt x="43" y="29"/>
                  </a:lnTo>
                  <a:lnTo>
                    <a:pt x="0" y="29"/>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88" name="Freeform 76"/>
            <p:cNvSpPr>
              <a:spLocks/>
            </p:cNvSpPr>
            <p:nvPr/>
          </p:nvSpPr>
          <p:spPr bwMode="auto">
            <a:xfrm>
              <a:off x="3822" y="394"/>
              <a:ext cx="146" cy="119"/>
            </a:xfrm>
            <a:custGeom>
              <a:avLst/>
              <a:gdLst>
                <a:gd name="T0" fmla="*/ 146 w 146"/>
                <a:gd name="T1" fmla="*/ 64 h 119"/>
                <a:gd name="T2" fmla="*/ 144 w 146"/>
                <a:gd name="T3" fmla="*/ 76 h 119"/>
                <a:gd name="T4" fmla="*/ 140 w 146"/>
                <a:gd name="T5" fmla="*/ 87 h 119"/>
                <a:gd name="T6" fmla="*/ 135 w 146"/>
                <a:gd name="T7" fmla="*/ 96 h 119"/>
                <a:gd name="T8" fmla="*/ 127 w 146"/>
                <a:gd name="T9" fmla="*/ 104 h 119"/>
                <a:gd name="T10" fmla="*/ 117 w 146"/>
                <a:gd name="T11" fmla="*/ 111 h 119"/>
                <a:gd name="T12" fmla="*/ 105 w 146"/>
                <a:gd name="T13" fmla="*/ 115 h 119"/>
                <a:gd name="T14" fmla="*/ 90 w 146"/>
                <a:gd name="T15" fmla="*/ 118 h 119"/>
                <a:gd name="T16" fmla="*/ 74 w 146"/>
                <a:gd name="T17" fmla="*/ 119 h 119"/>
                <a:gd name="T18" fmla="*/ 56 w 146"/>
                <a:gd name="T19" fmla="*/ 118 h 119"/>
                <a:gd name="T20" fmla="*/ 42 w 146"/>
                <a:gd name="T21" fmla="*/ 116 h 119"/>
                <a:gd name="T22" fmla="*/ 29 w 146"/>
                <a:gd name="T23" fmla="*/ 111 h 119"/>
                <a:gd name="T24" fmla="*/ 19 w 146"/>
                <a:gd name="T25" fmla="*/ 105 h 119"/>
                <a:gd name="T26" fmla="*/ 11 w 146"/>
                <a:gd name="T27" fmla="*/ 98 h 119"/>
                <a:gd name="T28" fmla="*/ 5 w 146"/>
                <a:gd name="T29" fmla="*/ 89 h 119"/>
                <a:gd name="T30" fmla="*/ 1 w 146"/>
                <a:gd name="T31" fmla="*/ 79 h 119"/>
                <a:gd name="T32" fmla="*/ 0 w 146"/>
                <a:gd name="T33" fmla="*/ 68 h 119"/>
                <a:gd name="T34" fmla="*/ 0 w 146"/>
                <a:gd name="T35" fmla="*/ 0 h 119"/>
                <a:gd name="T36" fmla="*/ 47 w 146"/>
                <a:gd name="T37" fmla="*/ 0 h 119"/>
                <a:gd name="T38" fmla="*/ 47 w 146"/>
                <a:gd name="T39" fmla="*/ 62 h 119"/>
                <a:gd name="T40" fmla="*/ 49 w 146"/>
                <a:gd name="T41" fmla="*/ 73 h 119"/>
                <a:gd name="T42" fmla="*/ 54 w 146"/>
                <a:gd name="T43" fmla="*/ 81 h 119"/>
                <a:gd name="T44" fmla="*/ 63 w 146"/>
                <a:gd name="T45" fmla="*/ 85 h 119"/>
                <a:gd name="T46" fmla="*/ 73 w 146"/>
                <a:gd name="T47" fmla="*/ 87 h 119"/>
                <a:gd name="T48" fmla="*/ 83 w 146"/>
                <a:gd name="T49" fmla="*/ 85 h 119"/>
                <a:gd name="T50" fmla="*/ 91 w 146"/>
                <a:gd name="T51" fmla="*/ 81 h 119"/>
                <a:gd name="T52" fmla="*/ 96 w 146"/>
                <a:gd name="T53" fmla="*/ 73 h 119"/>
                <a:gd name="T54" fmla="*/ 98 w 146"/>
                <a:gd name="T55" fmla="*/ 60 h 119"/>
                <a:gd name="T56" fmla="*/ 98 w 146"/>
                <a:gd name="T57" fmla="*/ 0 h 119"/>
                <a:gd name="T58" fmla="*/ 146 w 146"/>
                <a:gd name="T59" fmla="*/ 0 h 119"/>
                <a:gd name="T60" fmla="*/ 146 w 146"/>
                <a:gd name="T61" fmla="*/ 64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6"/>
                <a:gd name="T94" fmla="*/ 0 h 119"/>
                <a:gd name="T95" fmla="*/ 146 w 146"/>
                <a:gd name="T96" fmla="*/ 119 h 1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6" h="119">
                  <a:moveTo>
                    <a:pt x="146" y="64"/>
                  </a:moveTo>
                  <a:lnTo>
                    <a:pt x="144" y="76"/>
                  </a:lnTo>
                  <a:lnTo>
                    <a:pt x="140" y="87"/>
                  </a:lnTo>
                  <a:lnTo>
                    <a:pt x="135" y="96"/>
                  </a:lnTo>
                  <a:lnTo>
                    <a:pt x="127" y="104"/>
                  </a:lnTo>
                  <a:lnTo>
                    <a:pt x="117" y="111"/>
                  </a:lnTo>
                  <a:lnTo>
                    <a:pt x="105" y="115"/>
                  </a:lnTo>
                  <a:lnTo>
                    <a:pt x="90" y="118"/>
                  </a:lnTo>
                  <a:lnTo>
                    <a:pt x="74" y="119"/>
                  </a:lnTo>
                  <a:lnTo>
                    <a:pt x="56" y="118"/>
                  </a:lnTo>
                  <a:lnTo>
                    <a:pt x="42" y="116"/>
                  </a:lnTo>
                  <a:lnTo>
                    <a:pt x="29" y="111"/>
                  </a:lnTo>
                  <a:lnTo>
                    <a:pt x="19" y="105"/>
                  </a:lnTo>
                  <a:lnTo>
                    <a:pt x="11" y="98"/>
                  </a:lnTo>
                  <a:lnTo>
                    <a:pt x="5" y="89"/>
                  </a:lnTo>
                  <a:lnTo>
                    <a:pt x="1" y="79"/>
                  </a:lnTo>
                  <a:lnTo>
                    <a:pt x="0" y="68"/>
                  </a:lnTo>
                  <a:lnTo>
                    <a:pt x="0" y="0"/>
                  </a:lnTo>
                  <a:lnTo>
                    <a:pt x="47" y="0"/>
                  </a:lnTo>
                  <a:lnTo>
                    <a:pt x="47" y="62"/>
                  </a:lnTo>
                  <a:lnTo>
                    <a:pt x="49" y="73"/>
                  </a:lnTo>
                  <a:lnTo>
                    <a:pt x="54" y="81"/>
                  </a:lnTo>
                  <a:lnTo>
                    <a:pt x="63" y="85"/>
                  </a:lnTo>
                  <a:lnTo>
                    <a:pt x="73" y="87"/>
                  </a:lnTo>
                  <a:lnTo>
                    <a:pt x="83" y="85"/>
                  </a:lnTo>
                  <a:lnTo>
                    <a:pt x="91" y="81"/>
                  </a:lnTo>
                  <a:lnTo>
                    <a:pt x="96" y="73"/>
                  </a:lnTo>
                  <a:lnTo>
                    <a:pt x="98" y="60"/>
                  </a:lnTo>
                  <a:lnTo>
                    <a:pt x="98" y="0"/>
                  </a:lnTo>
                  <a:lnTo>
                    <a:pt x="146" y="0"/>
                  </a:lnTo>
                  <a:lnTo>
                    <a:pt x="146" y="64"/>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89" name="Freeform 77"/>
            <p:cNvSpPr>
              <a:spLocks/>
            </p:cNvSpPr>
            <p:nvPr/>
          </p:nvSpPr>
          <p:spPr bwMode="auto">
            <a:xfrm>
              <a:off x="4154" y="394"/>
              <a:ext cx="154" cy="117"/>
            </a:xfrm>
            <a:custGeom>
              <a:avLst/>
              <a:gdLst>
                <a:gd name="T0" fmla="*/ 0 w 154"/>
                <a:gd name="T1" fmla="*/ 0 h 117"/>
                <a:gd name="T2" fmla="*/ 40 w 154"/>
                <a:gd name="T3" fmla="*/ 0 h 117"/>
                <a:gd name="T4" fmla="*/ 109 w 154"/>
                <a:gd name="T5" fmla="*/ 60 h 117"/>
                <a:gd name="T6" fmla="*/ 106 w 154"/>
                <a:gd name="T7" fmla="*/ 0 h 117"/>
                <a:gd name="T8" fmla="*/ 154 w 154"/>
                <a:gd name="T9" fmla="*/ 0 h 117"/>
                <a:gd name="T10" fmla="*/ 154 w 154"/>
                <a:gd name="T11" fmla="*/ 117 h 117"/>
                <a:gd name="T12" fmla="*/ 113 w 154"/>
                <a:gd name="T13" fmla="*/ 117 h 117"/>
                <a:gd name="T14" fmla="*/ 45 w 154"/>
                <a:gd name="T15" fmla="*/ 57 h 117"/>
                <a:gd name="T16" fmla="*/ 47 w 154"/>
                <a:gd name="T17" fmla="*/ 117 h 117"/>
                <a:gd name="T18" fmla="*/ 0 w 154"/>
                <a:gd name="T19" fmla="*/ 117 h 117"/>
                <a:gd name="T20" fmla="*/ 0 w 154"/>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17"/>
                <a:gd name="T35" fmla="*/ 154 w 15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17">
                  <a:moveTo>
                    <a:pt x="0" y="0"/>
                  </a:moveTo>
                  <a:lnTo>
                    <a:pt x="40" y="0"/>
                  </a:lnTo>
                  <a:lnTo>
                    <a:pt x="109" y="60"/>
                  </a:lnTo>
                  <a:lnTo>
                    <a:pt x="106" y="0"/>
                  </a:lnTo>
                  <a:lnTo>
                    <a:pt x="154" y="0"/>
                  </a:lnTo>
                  <a:lnTo>
                    <a:pt x="154" y="117"/>
                  </a:lnTo>
                  <a:lnTo>
                    <a:pt x="113" y="117"/>
                  </a:lnTo>
                  <a:lnTo>
                    <a:pt x="45" y="57"/>
                  </a:lnTo>
                  <a:lnTo>
                    <a:pt x="47" y="117"/>
                  </a:lnTo>
                  <a:lnTo>
                    <a:pt x="0" y="117"/>
                  </a:lnTo>
                  <a:lnTo>
                    <a:pt x="0" y="0"/>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90" name="Freeform 78"/>
            <p:cNvSpPr>
              <a:spLocks/>
            </p:cNvSpPr>
            <p:nvPr/>
          </p:nvSpPr>
          <p:spPr bwMode="auto">
            <a:xfrm>
              <a:off x="4333" y="392"/>
              <a:ext cx="96" cy="121"/>
            </a:xfrm>
            <a:custGeom>
              <a:avLst/>
              <a:gdLst>
                <a:gd name="T0" fmla="*/ 5 w 96"/>
                <a:gd name="T1" fmla="*/ 84 h 121"/>
                <a:gd name="T2" fmla="*/ 14 w 96"/>
                <a:gd name="T3" fmla="*/ 88 h 121"/>
                <a:gd name="T4" fmla="*/ 23 w 96"/>
                <a:gd name="T5" fmla="*/ 91 h 121"/>
                <a:gd name="T6" fmla="*/ 32 w 96"/>
                <a:gd name="T7" fmla="*/ 93 h 121"/>
                <a:gd name="T8" fmla="*/ 42 w 96"/>
                <a:gd name="T9" fmla="*/ 92 h 121"/>
                <a:gd name="T10" fmla="*/ 49 w 96"/>
                <a:gd name="T11" fmla="*/ 88 h 121"/>
                <a:gd name="T12" fmla="*/ 48 w 96"/>
                <a:gd name="T13" fmla="*/ 81 h 121"/>
                <a:gd name="T14" fmla="*/ 34 w 96"/>
                <a:gd name="T15" fmla="*/ 73 h 121"/>
                <a:gd name="T16" fmla="*/ 16 w 96"/>
                <a:gd name="T17" fmla="*/ 62 h 121"/>
                <a:gd name="T18" fmla="*/ 2 w 96"/>
                <a:gd name="T19" fmla="*/ 47 h 121"/>
                <a:gd name="T20" fmla="*/ 1 w 96"/>
                <a:gd name="T21" fmla="*/ 29 h 121"/>
                <a:gd name="T22" fmla="*/ 6 w 96"/>
                <a:gd name="T23" fmla="*/ 18 h 121"/>
                <a:gd name="T24" fmla="*/ 17 w 96"/>
                <a:gd name="T25" fmla="*/ 7 h 121"/>
                <a:gd name="T26" fmla="*/ 35 w 96"/>
                <a:gd name="T27" fmla="*/ 1 h 121"/>
                <a:gd name="T28" fmla="*/ 53 w 96"/>
                <a:gd name="T29" fmla="*/ 0 h 121"/>
                <a:gd name="T30" fmla="*/ 65 w 96"/>
                <a:gd name="T31" fmla="*/ 2 h 121"/>
                <a:gd name="T32" fmla="*/ 75 w 96"/>
                <a:gd name="T33" fmla="*/ 5 h 121"/>
                <a:gd name="T34" fmla="*/ 85 w 96"/>
                <a:gd name="T35" fmla="*/ 10 h 121"/>
                <a:gd name="T36" fmla="*/ 90 w 96"/>
                <a:gd name="T37" fmla="*/ 44 h 121"/>
                <a:gd name="T38" fmla="*/ 81 w 96"/>
                <a:gd name="T39" fmla="*/ 37 h 121"/>
                <a:gd name="T40" fmla="*/ 72 w 96"/>
                <a:gd name="T41" fmla="*/ 32 h 121"/>
                <a:gd name="T42" fmla="*/ 65 w 96"/>
                <a:gd name="T43" fmla="*/ 29 h 121"/>
                <a:gd name="T44" fmla="*/ 57 w 96"/>
                <a:gd name="T45" fmla="*/ 28 h 121"/>
                <a:gd name="T46" fmla="*/ 47 w 96"/>
                <a:gd name="T47" fmla="*/ 30 h 121"/>
                <a:gd name="T48" fmla="*/ 43 w 96"/>
                <a:gd name="T49" fmla="*/ 36 h 121"/>
                <a:gd name="T50" fmla="*/ 51 w 96"/>
                <a:gd name="T51" fmla="*/ 45 h 121"/>
                <a:gd name="T52" fmla="*/ 70 w 96"/>
                <a:gd name="T53" fmla="*/ 54 h 121"/>
                <a:gd name="T54" fmla="*/ 88 w 96"/>
                <a:gd name="T55" fmla="*/ 67 h 121"/>
                <a:gd name="T56" fmla="*/ 96 w 96"/>
                <a:gd name="T57" fmla="*/ 86 h 121"/>
                <a:gd name="T58" fmla="*/ 93 w 96"/>
                <a:gd name="T59" fmla="*/ 99 h 121"/>
                <a:gd name="T60" fmla="*/ 85 w 96"/>
                <a:gd name="T61" fmla="*/ 110 h 121"/>
                <a:gd name="T62" fmla="*/ 69 w 96"/>
                <a:gd name="T63" fmla="*/ 118 h 121"/>
                <a:gd name="T64" fmla="*/ 46 w 96"/>
                <a:gd name="T65" fmla="*/ 121 h 121"/>
                <a:gd name="T66" fmla="*/ 33 w 96"/>
                <a:gd name="T67" fmla="*/ 120 h 121"/>
                <a:gd name="T68" fmla="*/ 22 w 96"/>
                <a:gd name="T69" fmla="*/ 119 h 121"/>
                <a:gd name="T70" fmla="*/ 10 w 96"/>
                <a:gd name="T71" fmla="*/ 116 h 121"/>
                <a:gd name="T72" fmla="*/ 0 w 96"/>
                <a:gd name="T73" fmla="*/ 113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1"/>
                <a:gd name="T113" fmla="*/ 96 w 96"/>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1">
                  <a:moveTo>
                    <a:pt x="0" y="81"/>
                  </a:moveTo>
                  <a:lnTo>
                    <a:pt x="5" y="84"/>
                  </a:lnTo>
                  <a:lnTo>
                    <a:pt x="10" y="86"/>
                  </a:lnTo>
                  <a:lnTo>
                    <a:pt x="14" y="88"/>
                  </a:lnTo>
                  <a:lnTo>
                    <a:pt x="19" y="90"/>
                  </a:lnTo>
                  <a:lnTo>
                    <a:pt x="23" y="91"/>
                  </a:lnTo>
                  <a:lnTo>
                    <a:pt x="28" y="92"/>
                  </a:lnTo>
                  <a:lnTo>
                    <a:pt x="32" y="93"/>
                  </a:lnTo>
                  <a:lnTo>
                    <a:pt x="36" y="93"/>
                  </a:lnTo>
                  <a:lnTo>
                    <a:pt x="42" y="92"/>
                  </a:lnTo>
                  <a:lnTo>
                    <a:pt x="46" y="90"/>
                  </a:lnTo>
                  <a:lnTo>
                    <a:pt x="49" y="88"/>
                  </a:lnTo>
                  <a:lnTo>
                    <a:pt x="50" y="85"/>
                  </a:lnTo>
                  <a:lnTo>
                    <a:pt x="48" y="81"/>
                  </a:lnTo>
                  <a:lnTo>
                    <a:pt x="42" y="77"/>
                  </a:lnTo>
                  <a:lnTo>
                    <a:pt x="34" y="73"/>
                  </a:lnTo>
                  <a:lnTo>
                    <a:pt x="25" y="69"/>
                  </a:lnTo>
                  <a:lnTo>
                    <a:pt x="16" y="62"/>
                  </a:lnTo>
                  <a:lnTo>
                    <a:pt x="8" y="56"/>
                  </a:lnTo>
                  <a:lnTo>
                    <a:pt x="2" y="47"/>
                  </a:lnTo>
                  <a:lnTo>
                    <a:pt x="0" y="35"/>
                  </a:lnTo>
                  <a:lnTo>
                    <a:pt x="1" y="29"/>
                  </a:lnTo>
                  <a:lnTo>
                    <a:pt x="2" y="24"/>
                  </a:lnTo>
                  <a:lnTo>
                    <a:pt x="6" y="18"/>
                  </a:lnTo>
                  <a:lnTo>
                    <a:pt x="10" y="12"/>
                  </a:lnTo>
                  <a:lnTo>
                    <a:pt x="17" y="7"/>
                  </a:lnTo>
                  <a:lnTo>
                    <a:pt x="25" y="3"/>
                  </a:lnTo>
                  <a:lnTo>
                    <a:pt x="35" y="1"/>
                  </a:lnTo>
                  <a:lnTo>
                    <a:pt x="47" y="0"/>
                  </a:lnTo>
                  <a:lnTo>
                    <a:pt x="53" y="0"/>
                  </a:lnTo>
                  <a:lnTo>
                    <a:pt x="59" y="1"/>
                  </a:lnTo>
                  <a:lnTo>
                    <a:pt x="65" y="2"/>
                  </a:lnTo>
                  <a:lnTo>
                    <a:pt x="70" y="3"/>
                  </a:lnTo>
                  <a:lnTo>
                    <a:pt x="75" y="5"/>
                  </a:lnTo>
                  <a:lnTo>
                    <a:pt x="80" y="7"/>
                  </a:lnTo>
                  <a:lnTo>
                    <a:pt x="85" y="10"/>
                  </a:lnTo>
                  <a:lnTo>
                    <a:pt x="90" y="13"/>
                  </a:lnTo>
                  <a:lnTo>
                    <a:pt x="90" y="44"/>
                  </a:lnTo>
                  <a:lnTo>
                    <a:pt x="85" y="40"/>
                  </a:lnTo>
                  <a:lnTo>
                    <a:pt x="81" y="37"/>
                  </a:lnTo>
                  <a:lnTo>
                    <a:pt x="76" y="34"/>
                  </a:lnTo>
                  <a:lnTo>
                    <a:pt x="72" y="32"/>
                  </a:lnTo>
                  <a:lnTo>
                    <a:pt x="68" y="30"/>
                  </a:lnTo>
                  <a:lnTo>
                    <a:pt x="65" y="29"/>
                  </a:lnTo>
                  <a:lnTo>
                    <a:pt x="61" y="28"/>
                  </a:lnTo>
                  <a:lnTo>
                    <a:pt x="57" y="28"/>
                  </a:lnTo>
                  <a:lnTo>
                    <a:pt x="51" y="29"/>
                  </a:lnTo>
                  <a:lnTo>
                    <a:pt x="47" y="30"/>
                  </a:lnTo>
                  <a:lnTo>
                    <a:pt x="44" y="33"/>
                  </a:lnTo>
                  <a:lnTo>
                    <a:pt x="43" y="36"/>
                  </a:lnTo>
                  <a:lnTo>
                    <a:pt x="45" y="41"/>
                  </a:lnTo>
                  <a:lnTo>
                    <a:pt x="51" y="45"/>
                  </a:lnTo>
                  <a:lnTo>
                    <a:pt x="60" y="49"/>
                  </a:lnTo>
                  <a:lnTo>
                    <a:pt x="70" y="54"/>
                  </a:lnTo>
                  <a:lnTo>
                    <a:pt x="80" y="59"/>
                  </a:lnTo>
                  <a:lnTo>
                    <a:pt x="88" y="67"/>
                  </a:lnTo>
                  <a:lnTo>
                    <a:pt x="94" y="75"/>
                  </a:lnTo>
                  <a:lnTo>
                    <a:pt x="96" y="86"/>
                  </a:lnTo>
                  <a:lnTo>
                    <a:pt x="95" y="92"/>
                  </a:lnTo>
                  <a:lnTo>
                    <a:pt x="93" y="99"/>
                  </a:lnTo>
                  <a:lnTo>
                    <a:pt x="90" y="105"/>
                  </a:lnTo>
                  <a:lnTo>
                    <a:pt x="85" y="110"/>
                  </a:lnTo>
                  <a:lnTo>
                    <a:pt x="78" y="114"/>
                  </a:lnTo>
                  <a:lnTo>
                    <a:pt x="69" y="118"/>
                  </a:lnTo>
                  <a:lnTo>
                    <a:pt x="59" y="120"/>
                  </a:lnTo>
                  <a:lnTo>
                    <a:pt x="46" y="121"/>
                  </a:lnTo>
                  <a:lnTo>
                    <a:pt x="40" y="121"/>
                  </a:lnTo>
                  <a:lnTo>
                    <a:pt x="33" y="120"/>
                  </a:lnTo>
                  <a:lnTo>
                    <a:pt x="27" y="120"/>
                  </a:lnTo>
                  <a:lnTo>
                    <a:pt x="22" y="119"/>
                  </a:lnTo>
                  <a:lnTo>
                    <a:pt x="16" y="118"/>
                  </a:lnTo>
                  <a:lnTo>
                    <a:pt x="10" y="116"/>
                  </a:lnTo>
                  <a:lnTo>
                    <a:pt x="5" y="115"/>
                  </a:lnTo>
                  <a:lnTo>
                    <a:pt x="0" y="113"/>
                  </a:lnTo>
                  <a:lnTo>
                    <a:pt x="0" y="81"/>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91" name="Freeform 79"/>
            <p:cNvSpPr>
              <a:spLocks/>
            </p:cNvSpPr>
            <p:nvPr/>
          </p:nvSpPr>
          <p:spPr bwMode="auto">
            <a:xfrm>
              <a:off x="3396" y="394"/>
              <a:ext cx="146" cy="117"/>
            </a:xfrm>
            <a:custGeom>
              <a:avLst/>
              <a:gdLst>
                <a:gd name="T0" fmla="*/ 130 w 146"/>
                <a:gd name="T1" fmla="*/ 87 h 117"/>
                <a:gd name="T2" fmla="*/ 124 w 146"/>
                <a:gd name="T3" fmla="*/ 78 h 117"/>
                <a:gd name="T4" fmla="*/ 119 w 146"/>
                <a:gd name="T5" fmla="*/ 70 h 117"/>
                <a:gd name="T6" fmla="*/ 114 w 146"/>
                <a:gd name="T7" fmla="*/ 65 h 117"/>
                <a:gd name="T8" fmla="*/ 108 w 146"/>
                <a:gd name="T9" fmla="*/ 60 h 117"/>
                <a:gd name="T10" fmla="*/ 117 w 146"/>
                <a:gd name="T11" fmla="*/ 55 h 117"/>
                <a:gd name="T12" fmla="*/ 124 w 146"/>
                <a:gd name="T13" fmla="*/ 49 h 117"/>
                <a:gd name="T14" fmla="*/ 128 w 146"/>
                <a:gd name="T15" fmla="*/ 42 h 117"/>
                <a:gd name="T16" fmla="*/ 129 w 146"/>
                <a:gd name="T17" fmla="*/ 33 h 117"/>
                <a:gd name="T18" fmla="*/ 128 w 146"/>
                <a:gd name="T19" fmla="*/ 26 h 117"/>
                <a:gd name="T20" fmla="*/ 126 w 146"/>
                <a:gd name="T21" fmla="*/ 20 h 117"/>
                <a:gd name="T22" fmla="*/ 122 w 146"/>
                <a:gd name="T23" fmla="*/ 15 h 117"/>
                <a:gd name="T24" fmla="*/ 117 w 146"/>
                <a:gd name="T25" fmla="*/ 10 h 117"/>
                <a:gd name="T26" fmla="*/ 110 w 146"/>
                <a:gd name="T27" fmla="*/ 6 h 117"/>
                <a:gd name="T28" fmla="*/ 101 w 146"/>
                <a:gd name="T29" fmla="*/ 3 h 117"/>
                <a:gd name="T30" fmla="*/ 91 w 146"/>
                <a:gd name="T31" fmla="*/ 1 h 117"/>
                <a:gd name="T32" fmla="*/ 78 w 146"/>
                <a:gd name="T33" fmla="*/ 0 h 117"/>
                <a:gd name="T34" fmla="*/ 0 w 146"/>
                <a:gd name="T35" fmla="*/ 0 h 117"/>
                <a:gd name="T36" fmla="*/ 0 w 146"/>
                <a:gd name="T37" fmla="*/ 34 h 117"/>
                <a:gd name="T38" fmla="*/ 47 w 146"/>
                <a:gd name="T39" fmla="*/ 34 h 117"/>
                <a:gd name="T40" fmla="*/ 47 w 146"/>
                <a:gd name="T41" fmla="*/ 19 h 117"/>
                <a:gd name="T42" fmla="*/ 61 w 146"/>
                <a:gd name="T43" fmla="*/ 19 h 117"/>
                <a:gd name="T44" fmla="*/ 72 w 146"/>
                <a:gd name="T45" fmla="*/ 20 h 117"/>
                <a:gd name="T46" fmla="*/ 79 w 146"/>
                <a:gd name="T47" fmla="*/ 23 h 117"/>
                <a:gd name="T48" fmla="*/ 84 w 146"/>
                <a:gd name="T49" fmla="*/ 27 h 117"/>
                <a:gd name="T50" fmla="*/ 85 w 146"/>
                <a:gd name="T51" fmla="*/ 34 h 117"/>
                <a:gd name="T52" fmla="*/ 83 w 146"/>
                <a:gd name="T53" fmla="*/ 41 h 117"/>
                <a:gd name="T54" fmla="*/ 79 w 146"/>
                <a:gd name="T55" fmla="*/ 46 h 117"/>
                <a:gd name="T56" fmla="*/ 71 w 146"/>
                <a:gd name="T57" fmla="*/ 49 h 117"/>
                <a:gd name="T58" fmla="*/ 60 w 146"/>
                <a:gd name="T59" fmla="*/ 50 h 117"/>
                <a:gd name="T60" fmla="*/ 47 w 146"/>
                <a:gd name="T61" fmla="*/ 50 h 117"/>
                <a:gd name="T62" fmla="*/ 47 w 146"/>
                <a:gd name="T63" fmla="*/ 34 h 117"/>
                <a:gd name="T64" fmla="*/ 0 w 146"/>
                <a:gd name="T65" fmla="*/ 34 h 117"/>
                <a:gd name="T66" fmla="*/ 0 w 146"/>
                <a:gd name="T67" fmla="*/ 117 h 117"/>
                <a:gd name="T68" fmla="*/ 47 w 146"/>
                <a:gd name="T69" fmla="*/ 117 h 117"/>
                <a:gd name="T70" fmla="*/ 47 w 146"/>
                <a:gd name="T71" fmla="*/ 69 h 117"/>
                <a:gd name="T72" fmla="*/ 60 w 146"/>
                <a:gd name="T73" fmla="*/ 69 h 117"/>
                <a:gd name="T74" fmla="*/ 65 w 146"/>
                <a:gd name="T75" fmla="*/ 70 h 117"/>
                <a:gd name="T76" fmla="*/ 70 w 146"/>
                <a:gd name="T77" fmla="*/ 71 h 117"/>
                <a:gd name="T78" fmla="*/ 74 w 146"/>
                <a:gd name="T79" fmla="*/ 74 h 117"/>
                <a:gd name="T80" fmla="*/ 77 w 146"/>
                <a:gd name="T81" fmla="*/ 77 h 117"/>
                <a:gd name="T82" fmla="*/ 81 w 146"/>
                <a:gd name="T83" fmla="*/ 81 h 117"/>
                <a:gd name="T84" fmla="*/ 84 w 146"/>
                <a:gd name="T85" fmla="*/ 87 h 117"/>
                <a:gd name="T86" fmla="*/ 87 w 146"/>
                <a:gd name="T87" fmla="*/ 93 h 117"/>
                <a:gd name="T88" fmla="*/ 91 w 146"/>
                <a:gd name="T89" fmla="*/ 100 h 117"/>
                <a:gd name="T90" fmla="*/ 99 w 146"/>
                <a:gd name="T91" fmla="*/ 117 h 117"/>
                <a:gd name="T92" fmla="*/ 146 w 146"/>
                <a:gd name="T93" fmla="*/ 117 h 117"/>
                <a:gd name="T94" fmla="*/ 130 w 146"/>
                <a:gd name="T95" fmla="*/ 8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117"/>
                <a:gd name="T146" fmla="*/ 146 w 146"/>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117">
                  <a:moveTo>
                    <a:pt x="130" y="87"/>
                  </a:moveTo>
                  <a:lnTo>
                    <a:pt x="124" y="78"/>
                  </a:lnTo>
                  <a:lnTo>
                    <a:pt x="119" y="70"/>
                  </a:lnTo>
                  <a:lnTo>
                    <a:pt x="114" y="65"/>
                  </a:lnTo>
                  <a:lnTo>
                    <a:pt x="108" y="60"/>
                  </a:lnTo>
                  <a:lnTo>
                    <a:pt x="117" y="55"/>
                  </a:lnTo>
                  <a:lnTo>
                    <a:pt x="124" y="49"/>
                  </a:lnTo>
                  <a:lnTo>
                    <a:pt x="128" y="42"/>
                  </a:lnTo>
                  <a:lnTo>
                    <a:pt x="129" y="33"/>
                  </a:lnTo>
                  <a:lnTo>
                    <a:pt x="128" y="26"/>
                  </a:lnTo>
                  <a:lnTo>
                    <a:pt x="126" y="20"/>
                  </a:lnTo>
                  <a:lnTo>
                    <a:pt x="122" y="15"/>
                  </a:lnTo>
                  <a:lnTo>
                    <a:pt x="117" y="10"/>
                  </a:lnTo>
                  <a:lnTo>
                    <a:pt x="110" y="6"/>
                  </a:lnTo>
                  <a:lnTo>
                    <a:pt x="101" y="3"/>
                  </a:lnTo>
                  <a:lnTo>
                    <a:pt x="91" y="1"/>
                  </a:lnTo>
                  <a:lnTo>
                    <a:pt x="78" y="0"/>
                  </a:lnTo>
                  <a:lnTo>
                    <a:pt x="0" y="0"/>
                  </a:lnTo>
                  <a:lnTo>
                    <a:pt x="0" y="34"/>
                  </a:lnTo>
                  <a:lnTo>
                    <a:pt x="47" y="34"/>
                  </a:lnTo>
                  <a:lnTo>
                    <a:pt x="47" y="19"/>
                  </a:lnTo>
                  <a:lnTo>
                    <a:pt x="61" y="19"/>
                  </a:lnTo>
                  <a:lnTo>
                    <a:pt x="72" y="20"/>
                  </a:lnTo>
                  <a:lnTo>
                    <a:pt x="79" y="23"/>
                  </a:lnTo>
                  <a:lnTo>
                    <a:pt x="84" y="27"/>
                  </a:lnTo>
                  <a:lnTo>
                    <a:pt x="85" y="34"/>
                  </a:lnTo>
                  <a:lnTo>
                    <a:pt x="83" y="41"/>
                  </a:lnTo>
                  <a:lnTo>
                    <a:pt x="79" y="46"/>
                  </a:lnTo>
                  <a:lnTo>
                    <a:pt x="71" y="49"/>
                  </a:lnTo>
                  <a:lnTo>
                    <a:pt x="60" y="50"/>
                  </a:lnTo>
                  <a:lnTo>
                    <a:pt x="47" y="50"/>
                  </a:lnTo>
                  <a:lnTo>
                    <a:pt x="47" y="34"/>
                  </a:lnTo>
                  <a:lnTo>
                    <a:pt x="0" y="34"/>
                  </a:lnTo>
                  <a:lnTo>
                    <a:pt x="0" y="117"/>
                  </a:lnTo>
                  <a:lnTo>
                    <a:pt x="47" y="117"/>
                  </a:lnTo>
                  <a:lnTo>
                    <a:pt x="47" y="69"/>
                  </a:lnTo>
                  <a:lnTo>
                    <a:pt x="60" y="69"/>
                  </a:lnTo>
                  <a:lnTo>
                    <a:pt x="65" y="70"/>
                  </a:lnTo>
                  <a:lnTo>
                    <a:pt x="70" y="71"/>
                  </a:lnTo>
                  <a:lnTo>
                    <a:pt x="74" y="74"/>
                  </a:lnTo>
                  <a:lnTo>
                    <a:pt x="77" y="77"/>
                  </a:lnTo>
                  <a:lnTo>
                    <a:pt x="81" y="81"/>
                  </a:lnTo>
                  <a:lnTo>
                    <a:pt x="84" y="87"/>
                  </a:lnTo>
                  <a:lnTo>
                    <a:pt x="87" y="93"/>
                  </a:lnTo>
                  <a:lnTo>
                    <a:pt x="91" y="100"/>
                  </a:lnTo>
                  <a:lnTo>
                    <a:pt x="99" y="117"/>
                  </a:lnTo>
                  <a:lnTo>
                    <a:pt x="146" y="117"/>
                  </a:lnTo>
                  <a:lnTo>
                    <a:pt x="130" y="87"/>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92" name="Freeform 80"/>
            <p:cNvSpPr>
              <a:spLocks/>
            </p:cNvSpPr>
            <p:nvPr/>
          </p:nvSpPr>
          <p:spPr bwMode="auto">
            <a:xfrm>
              <a:off x="3991" y="394"/>
              <a:ext cx="147" cy="117"/>
            </a:xfrm>
            <a:custGeom>
              <a:avLst/>
              <a:gdLst>
                <a:gd name="T0" fmla="*/ 130 w 147"/>
                <a:gd name="T1" fmla="*/ 86 h 117"/>
                <a:gd name="T2" fmla="*/ 124 w 147"/>
                <a:gd name="T3" fmla="*/ 77 h 117"/>
                <a:gd name="T4" fmla="*/ 119 w 147"/>
                <a:gd name="T5" fmla="*/ 70 h 117"/>
                <a:gd name="T6" fmla="*/ 114 w 147"/>
                <a:gd name="T7" fmla="*/ 65 h 117"/>
                <a:gd name="T8" fmla="*/ 108 w 147"/>
                <a:gd name="T9" fmla="*/ 60 h 117"/>
                <a:gd name="T10" fmla="*/ 117 w 147"/>
                <a:gd name="T11" fmla="*/ 55 h 117"/>
                <a:gd name="T12" fmla="*/ 124 w 147"/>
                <a:gd name="T13" fmla="*/ 49 h 117"/>
                <a:gd name="T14" fmla="*/ 128 w 147"/>
                <a:gd name="T15" fmla="*/ 42 h 117"/>
                <a:gd name="T16" fmla="*/ 129 w 147"/>
                <a:gd name="T17" fmla="*/ 33 h 117"/>
                <a:gd name="T18" fmla="*/ 128 w 147"/>
                <a:gd name="T19" fmla="*/ 26 h 117"/>
                <a:gd name="T20" fmla="*/ 126 w 147"/>
                <a:gd name="T21" fmla="*/ 20 h 117"/>
                <a:gd name="T22" fmla="*/ 122 w 147"/>
                <a:gd name="T23" fmla="*/ 15 h 117"/>
                <a:gd name="T24" fmla="*/ 117 w 147"/>
                <a:gd name="T25" fmla="*/ 10 h 117"/>
                <a:gd name="T26" fmla="*/ 110 w 147"/>
                <a:gd name="T27" fmla="*/ 6 h 117"/>
                <a:gd name="T28" fmla="*/ 101 w 147"/>
                <a:gd name="T29" fmla="*/ 3 h 117"/>
                <a:gd name="T30" fmla="*/ 91 w 147"/>
                <a:gd name="T31" fmla="*/ 1 h 117"/>
                <a:gd name="T32" fmla="*/ 78 w 147"/>
                <a:gd name="T33" fmla="*/ 0 h 117"/>
                <a:gd name="T34" fmla="*/ 0 w 147"/>
                <a:gd name="T35" fmla="*/ 0 h 117"/>
                <a:gd name="T36" fmla="*/ 0 w 147"/>
                <a:gd name="T37" fmla="*/ 34 h 117"/>
                <a:gd name="T38" fmla="*/ 47 w 147"/>
                <a:gd name="T39" fmla="*/ 34 h 117"/>
                <a:gd name="T40" fmla="*/ 47 w 147"/>
                <a:gd name="T41" fmla="*/ 19 h 117"/>
                <a:gd name="T42" fmla="*/ 62 w 147"/>
                <a:gd name="T43" fmla="*/ 19 h 117"/>
                <a:gd name="T44" fmla="*/ 72 w 147"/>
                <a:gd name="T45" fmla="*/ 20 h 117"/>
                <a:gd name="T46" fmla="*/ 79 w 147"/>
                <a:gd name="T47" fmla="*/ 23 h 117"/>
                <a:gd name="T48" fmla="*/ 84 w 147"/>
                <a:gd name="T49" fmla="*/ 27 h 117"/>
                <a:gd name="T50" fmla="*/ 85 w 147"/>
                <a:gd name="T51" fmla="*/ 34 h 117"/>
                <a:gd name="T52" fmla="*/ 83 w 147"/>
                <a:gd name="T53" fmla="*/ 41 h 117"/>
                <a:gd name="T54" fmla="*/ 79 w 147"/>
                <a:gd name="T55" fmla="*/ 46 h 117"/>
                <a:gd name="T56" fmla="*/ 71 w 147"/>
                <a:gd name="T57" fmla="*/ 49 h 117"/>
                <a:gd name="T58" fmla="*/ 61 w 147"/>
                <a:gd name="T59" fmla="*/ 50 h 117"/>
                <a:gd name="T60" fmla="*/ 47 w 147"/>
                <a:gd name="T61" fmla="*/ 50 h 117"/>
                <a:gd name="T62" fmla="*/ 47 w 147"/>
                <a:gd name="T63" fmla="*/ 34 h 117"/>
                <a:gd name="T64" fmla="*/ 0 w 147"/>
                <a:gd name="T65" fmla="*/ 34 h 117"/>
                <a:gd name="T66" fmla="*/ 0 w 147"/>
                <a:gd name="T67" fmla="*/ 117 h 117"/>
                <a:gd name="T68" fmla="*/ 47 w 147"/>
                <a:gd name="T69" fmla="*/ 117 h 117"/>
                <a:gd name="T70" fmla="*/ 47 w 147"/>
                <a:gd name="T71" fmla="*/ 69 h 117"/>
                <a:gd name="T72" fmla="*/ 61 w 147"/>
                <a:gd name="T73" fmla="*/ 69 h 117"/>
                <a:gd name="T74" fmla="*/ 66 w 147"/>
                <a:gd name="T75" fmla="*/ 70 h 117"/>
                <a:gd name="T76" fmla="*/ 70 w 147"/>
                <a:gd name="T77" fmla="*/ 71 h 117"/>
                <a:gd name="T78" fmla="*/ 74 w 147"/>
                <a:gd name="T79" fmla="*/ 74 h 117"/>
                <a:gd name="T80" fmla="*/ 77 w 147"/>
                <a:gd name="T81" fmla="*/ 77 h 117"/>
                <a:gd name="T82" fmla="*/ 81 w 147"/>
                <a:gd name="T83" fmla="*/ 81 h 117"/>
                <a:gd name="T84" fmla="*/ 84 w 147"/>
                <a:gd name="T85" fmla="*/ 87 h 117"/>
                <a:gd name="T86" fmla="*/ 87 w 147"/>
                <a:gd name="T87" fmla="*/ 93 h 117"/>
                <a:gd name="T88" fmla="*/ 91 w 147"/>
                <a:gd name="T89" fmla="*/ 100 h 117"/>
                <a:gd name="T90" fmla="*/ 99 w 147"/>
                <a:gd name="T91" fmla="*/ 117 h 117"/>
                <a:gd name="T92" fmla="*/ 147 w 147"/>
                <a:gd name="T93" fmla="*/ 117 h 117"/>
                <a:gd name="T94" fmla="*/ 130 w 147"/>
                <a:gd name="T95" fmla="*/ 86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
                <a:gd name="T145" fmla="*/ 0 h 117"/>
                <a:gd name="T146" fmla="*/ 147 w 14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 h="117">
                  <a:moveTo>
                    <a:pt x="130" y="86"/>
                  </a:moveTo>
                  <a:lnTo>
                    <a:pt x="124" y="77"/>
                  </a:lnTo>
                  <a:lnTo>
                    <a:pt x="119" y="70"/>
                  </a:lnTo>
                  <a:lnTo>
                    <a:pt x="114" y="65"/>
                  </a:lnTo>
                  <a:lnTo>
                    <a:pt x="108" y="60"/>
                  </a:lnTo>
                  <a:lnTo>
                    <a:pt x="117" y="55"/>
                  </a:lnTo>
                  <a:lnTo>
                    <a:pt x="124" y="49"/>
                  </a:lnTo>
                  <a:lnTo>
                    <a:pt x="128" y="42"/>
                  </a:lnTo>
                  <a:lnTo>
                    <a:pt x="129" y="33"/>
                  </a:lnTo>
                  <a:lnTo>
                    <a:pt x="128" y="26"/>
                  </a:lnTo>
                  <a:lnTo>
                    <a:pt x="126" y="20"/>
                  </a:lnTo>
                  <a:lnTo>
                    <a:pt x="122" y="15"/>
                  </a:lnTo>
                  <a:lnTo>
                    <a:pt x="117" y="10"/>
                  </a:lnTo>
                  <a:lnTo>
                    <a:pt x="110" y="6"/>
                  </a:lnTo>
                  <a:lnTo>
                    <a:pt x="101" y="3"/>
                  </a:lnTo>
                  <a:lnTo>
                    <a:pt x="91" y="1"/>
                  </a:lnTo>
                  <a:lnTo>
                    <a:pt x="78" y="0"/>
                  </a:lnTo>
                  <a:lnTo>
                    <a:pt x="0" y="0"/>
                  </a:lnTo>
                  <a:lnTo>
                    <a:pt x="0" y="34"/>
                  </a:lnTo>
                  <a:lnTo>
                    <a:pt x="47" y="34"/>
                  </a:lnTo>
                  <a:lnTo>
                    <a:pt x="47" y="19"/>
                  </a:lnTo>
                  <a:lnTo>
                    <a:pt x="62" y="19"/>
                  </a:lnTo>
                  <a:lnTo>
                    <a:pt x="72" y="20"/>
                  </a:lnTo>
                  <a:lnTo>
                    <a:pt x="79" y="23"/>
                  </a:lnTo>
                  <a:lnTo>
                    <a:pt x="84" y="27"/>
                  </a:lnTo>
                  <a:lnTo>
                    <a:pt x="85" y="34"/>
                  </a:lnTo>
                  <a:lnTo>
                    <a:pt x="83" y="41"/>
                  </a:lnTo>
                  <a:lnTo>
                    <a:pt x="79" y="46"/>
                  </a:lnTo>
                  <a:lnTo>
                    <a:pt x="71" y="49"/>
                  </a:lnTo>
                  <a:lnTo>
                    <a:pt x="61" y="50"/>
                  </a:lnTo>
                  <a:lnTo>
                    <a:pt x="47" y="50"/>
                  </a:lnTo>
                  <a:lnTo>
                    <a:pt x="47" y="34"/>
                  </a:lnTo>
                  <a:lnTo>
                    <a:pt x="0" y="34"/>
                  </a:lnTo>
                  <a:lnTo>
                    <a:pt x="0" y="117"/>
                  </a:lnTo>
                  <a:lnTo>
                    <a:pt x="47" y="117"/>
                  </a:lnTo>
                  <a:lnTo>
                    <a:pt x="47" y="69"/>
                  </a:lnTo>
                  <a:lnTo>
                    <a:pt x="61" y="69"/>
                  </a:lnTo>
                  <a:lnTo>
                    <a:pt x="66" y="70"/>
                  </a:lnTo>
                  <a:lnTo>
                    <a:pt x="70" y="71"/>
                  </a:lnTo>
                  <a:lnTo>
                    <a:pt x="74" y="74"/>
                  </a:lnTo>
                  <a:lnTo>
                    <a:pt x="77" y="77"/>
                  </a:lnTo>
                  <a:lnTo>
                    <a:pt x="81" y="81"/>
                  </a:lnTo>
                  <a:lnTo>
                    <a:pt x="84" y="87"/>
                  </a:lnTo>
                  <a:lnTo>
                    <a:pt x="87" y="93"/>
                  </a:lnTo>
                  <a:lnTo>
                    <a:pt x="91" y="100"/>
                  </a:lnTo>
                  <a:lnTo>
                    <a:pt x="99" y="117"/>
                  </a:lnTo>
                  <a:lnTo>
                    <a:pt x="147" y="117"/>
                  </a:lnTo>
                  <a:lnTo>
                    <a:pt x="130" y="86"/>
                  </a:lnTo>
                  <a:close/>
                </a:path>
              </a:pathLst>
            </a:custGeom>
            <a:solidFill>
              <a:srgbClr val="FFFFFF"/>
            </a:solidFill>
            <a:ln w="9525">
              <a:noFill/>
              <a:round/>
              <a:headEnd/>
              <a:tailEnd/>
            </a:ln>
          </p:spPr>
          <p:txBody>
            <a:bodyPr/>
            <a:lstStyle/>
            <a:p>
              <a:endParaRPr lang="en-US">
                <a:latin typeface="Gill Sans MT" pitchFamily="34" charset="0"/>
              </a:endParaRPr>
            </a:p>
          </p:txBody>
        </p:sp>
        <p:sp>
          <p:nvSpPr>
            <p:cNvPr id="9293" name="Freeform 81"/>
            <p:cNvSpPr>
              <a:spLocks/>
            </p:cNvSpPr>
            <p:nvPr/>
          </p:nvSpPr>
          <p:spPr bwMode="auto">
            <a:xfrm>
              <a:off x="3963" y="929"/>
              <a:ext cx="64" cy="70"/>
            </a:xfrm>
            <a:custGeom>
              <a:avLst/>
              <a:gdLst>
                <a:gd name="T0" fmla="*/ 38 w 64"/>
                <a:gd name="T1" fmla="*/ 0 h 70"/>
                <a:gd name="T2" fmla="*/ 0 w 64"/>
                <a:gd name="T3" fmla="*/ 45 h 70"/>
                <a:gd name="T4" fmla="*/ 0 w 64"/>
                <a:gd name="T5" fmla="*/ 70 h 70"/>
                <a:gd name="T6" fmla="*/ 1 w 64"/>
                <a:gd name="T7" fmla="*/ 70 h 70"/>
                <a:gd name="T8" fmla="*/ 3 w 64"/>
                <a:gd name="T9" fmla="*/ 69 h 70"/>
                <a:gd name="T10" fmla="*/ 8 w 64"/>
                <a:gd name="T11" fmla="*/ 67 h 70"/>
                <a:gd name="T12" fmla="*/ 12 w 64"/>
                <a:gd name="T13" fmla="*/ 65 h 70"/>
                <a:gd name="T14" fmla="*/ 17 w 64"/>
                <a:gd name="T15" fmla="*/ 63 h 70"/>
                <a:gd name="T16" fmla="*/ 23 w 64"/>
                <a:gd name="T17" fmla="*/ 62 h 70"/>
                <a:gd name="T18" fmla="*/ 28 w 64"/>
                <a:gd name="T19" fmla="*/ 60 h 70"/>
                <a:gd name="T20" fmla="*/ 32 w 64"/>
                <a:gd name="T21" fmla="*/ 59 h 70"/>
                <a:gd name="T22" fmla="*/ 36 w 64"/>
                <a:gd name="T23" fmla="*/ 57 h 70"/>
                <a:gd name="T24" fmla="*/ 41 w 64"/>
                <a:gd name="T25" fmla="*/ 55 h 70"/>
                <a:gd name="T26" fmla="*/ 47 w 64"/>
                <a:gd name="T27" fmla="*/ 51 h 70"/>
                <a:gd name="T28" fmla="*/ 52 w 64"/>
                <a:gd name="T29" fmla="*/ 47 h 70"/>
                <a:gd name="T30" fmla="*/ 57 w 64"/>
                <a:gd name="T31" fmla="*/ 43 h 70"/>
                <a:gd name="T32" fmla="*/ 60 w 64"/>
                <a:gd name="T33" fmla="*/ 40 h 70"/>
                <a:gd name="T34" fmla="*/ 63 w 64"/>
                <a:gd name="T35" fmla="*/ 38 h 70"/>
                <a:gd name="T36" fmla="*/ 64 w 64"/>
                <a:gd name="T37" fmla="*/ 37 h 70"/>
                <a:gd name="T38" fmla="*/ 62 w 64"/>
                <a:gd name="T39" fmla="*/ 4 h 70"/>
                <a:gd name="T40" fmla="*/ 38 w 64"/>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0"/>
                <a:gd name="T65" fmla="*/ 64 w 64"/>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0">
                  <a:moveTo>
                    <a:pt x="38" y="0"/>
                  </a:moveTo>
                  <a:lnTo>
                    <a:pt x="0" y="45"/>
                  </a:lnTo>
                  <a:lnTo>
                    <a:pt x="0" y="70"/>
                  </a:lnTo>
                  <a:lnTo>
                    <a:pt x="1" y="70"/>
                  </a:lnTo>
                  <a:lnTo>
                    <a:pt x="3" y="69"/>
                  </a:lnTo>
                  <a:lnTo>
                    <a:pt x="8" y="67"/>
                  </a:lnTo>
                  <a:lnTo>
                    <a:pt x="12" y="65"/>
                  </a:lnTo>
                  <a:lnTo>
                    <a:pt x="17" y="63"/>
                  </a:lnTo>
                  <a:lnTo>
                    <a:pt x="23" y="62"/>
                  </a:lnTo>
                  <a:lnTo>
                    <a:pt x="28" y="60"/>
                  </a:lnTo>
                  <a:lnTo>
                    <a:pt x="32" y="59"/>
                  </a:lnTo>
                  <a:lnTo>
                    <a:pt x="36" y="57"/>
                  </a:lnTo>
                  <a:lnTo>
                    <a:pt x="41" y="55"/>
                  </a:lnTo>
                  <a:lnTo>
                    <a:pt x="47" y="51"/>
                  </a:lnTo>
                  <a:lnTo>
                    <a:pt x="52" y="47"/>
                  </a:lnTo>
                  <a:lnTo>
                    <a:pt x="57" y="43"/>
                  </a:lnTo>
                  <a:lnTo>
                    <a:pt x="60" y="40"/>
                  </a:lnTo>
                  <a:lnTo>
                    <a:pt x="63" y="38"/>
                  </a:lnTo>
                  <a:lnTo>
                    <a:pt x="64" y="37"/>
                  </a:lnTo>
                  <a:lnTo>
                    <a:pt x="62" y="4"/>
                  </a:lnTo>
                  <a:lnTo>
                    <a:pt x="38" y="0"/>
                  </a:lnTo>
                  <a:close/>
                </a:path>
              </a:pathLst>
            </a:custGeom>
            <a:solidFill>
              <a:srgbClr val="FF1900"/>
            </a:solidFill>
            <a:ln w="9525">
              <a:noFill/>
              <a:round/>
              <a:headEnd/>
              <a:tailEnd/>
            </a:ln>
          </p:spPr>
          <p:txBody>
            <a:bodyPr/>
            <a:lstStyle/>
            <a:p>
              <a:endParaRPr lang="en-US">
                <a:latin typeface="Gill Sans MT" pitchFamily="34" charset="0"/>
              </a:endParaRPr>
            </a:p>
          </p:txBody>
        </p:sp>
        <p:sp>
          <p:nvSpPr>
            <p:cNvPr id="9294" name="Freeform 82"/>
            <p:cNvSpPr>
              <a:spLocks/>
            </p:cNvSpPr>
            <p:nvPr/>
          </p:nvSpPr>
          <p:spPr bwMode="auto">
            <a:xfrm>
              <a:off x="3987" y="832"/>
              <a:ext cx="136" cy="223"/>
            </a:xfrm>
            <a:custGeom>
              <a:avLst/>
              <a:gdLst>
                <a:gd name="T0" fmla="*/ 31 w 136"/>
                <a:gd name="T1" fmla="*/ 86 h 223"/>
                <a:gd name="T2" fmla="*/ 35 w 136"/>
                <a:gd name="T3" fmla="*/ 89 h 223"/>
                <a:gd name="T4" fmla="*/ 44 w 136"/>
                <a:gd name="T5" fmla="*/ 87 h 223"/>
                <a:gd name="T6" fmla="*/ 59 w 136"/>
                <a:gd name="T7" fmla="*/ 85 h 223"/>
                <a:gd name="T8" fmla="*/ 75 w 136"/>
                <a:gd name="T9" fmla="*/ 90 h 223"/>
                <a:gd name="T10" fmla="*/ 89 w 136"/>
                <a:gd name="T11" fmla="*/ 98 h 223"/>
                <a:gd name="T12" fmla="*/ 102 w 136"/>
                <a:gd name="T13" fmla="*/ 111 h 223"/>
                <a:gd name="T14" fmla="*/ 112 w 136"/>
                <a:gd name="T15" fmla="*/ 130 h 223"/>
                <a:gd name="T16" fmla="*/ 112 w 136"/>
                <a:gd name="T17" fmla="*/ 154 h 223"/>
                <a:gd name="T18" fmla="*/ 102 w 136"/>
                <a:gd name="T19" fmla="*/ 179 h 223"/>
                <a:gd name="T20" fmla="*/ 107 w 136"/>
                <a:gd name="T21" fmla="*/ 193 h 223"/>
                <a:gd name="T22" fmla="*/ 120 w 136"/>
                <a:gd name="T23" fmla="*/ 187 h 223"/>
                <a:gd name="T24" fmla="*/ 129 w 136"/>
                <a:gd name="T25" fmla="*/ 183 h 223"/>
                <a:gd name="T26" fmla="*/ 134 w 136"/>
                <a:gd name="T27" fmla="*/ 193 h 223"/>
                <a:gd name="T28" fmla="*/ 135 w 136"/>
                <a:gd name="T29" fmla="*/ 205 h 223"/>
                <a:gd name="T30" fmla="*/ 126 w 136"/>
                <a:gd name="T31" fmla="*/ 218 h 223"/>
                <a:gd name="T32" fmla="*/ 121 w 136"/>
                <a:gd name="T33" fmla="*/ 221 h 223"/>
                <a:gd name="T34" fmla="*/ 124 w 136"/>
                <a:gd name="T35" fmla="*/ 208 h 223"/>
                <a:gd name="T36" fmla="*/ 118 w 136"/>
                <a:gd name="T37" fmla="*/ 203 h 223"/>
                <a:gd name="T38" fmla="*/ 102 w 136"/>
                <a:gd name="T39" fmla="*/ 206 h 223"/>
                <a:gd name="T40" fmla="*/ 86 w 136"/>
                <a:gd name="T41" fmla="*/ 194 h 223"/>
                <a:gd name="T42" fmla="*/ 84 w 136"/>
                <a:gd name="T43" fmla="*/ 170 h 223"/>
                <a:gd name="T44" fmla="*/ 89 w 136"/>
                <a:gd name="T45" fmla="*/ 144 h 223"/>
                <a:gd name="T46" fmla="*/ 82 w 136"/>
                <a:gd name="T47" fmla="*/ 121 h 223"/>
                <a:gd name="T48" fmla="*/ 63 w 136"/>
                <a:gd name="T49" fmla="*/ 110 h 223"/>
                <a:gd name="T50" fmla="*/ 51 w 136"/>
                <a:gd name="T51" fmla="*/ 106 h 223"/>
                <a:gd name="T52" fmla="*/ 48 w 136"/>
                <a:gd name="T53" fmla="*/ 116 h 223"/>
                <a:gd name="T54" fmla="*/ 49 w 136"/>
                <a:gd name="T55" fmla="*/ 131 h 223"/>
                <a:gd name="T56" fmla="*/ 39 w 136"/>
                <a:gd name="T57" fmla="*/ 147 h 223"/>
                <a:gd name="T58" fmla="*/ 23 w 136"/>
                <a:gd name="T59" fmla="*/ 156 h 223"/>
                <a:gd name="T60" fmla="*/ 8 w 136"/>
                <a:gd name="T61" fmla="*/ 157 h 223"/>
                <a:gd name="T62" fmla="*/ 0 w 136"/>
                <a:gd name="T63" fmla="*/ 154 h 223"/>
                <a:gd name="T64" fmla="*/ 5 w 136"/>
                <a:gd name="T65" fmla="*/ 148 h 223"/>
                <a:gd name="T66" fmla="*/ 17 w 136"/>
                <a:gd name="T67" fmla="*/ 141 h 223"/>
                <a:gd name="T68" fmla="*/ 26 w 136"/>
                <a:gd name="T69" fmla="*/ 132 h 223"/>
                <a:gd name="T70" fmla="*/ 31 w 136"/>
                <a:gd name="T71" fmla="*/ 122 h 223"/>
                <a:gd name="T72" fmla="*/ 21 w 136"/>
                <a:gd name="T73" fmla="*/ 103 h 223"/>
                <a:gd name="T74" fmla="*/ 15 w 136"/>
                <a:gd name="T75" fmla="*/ 115 h 223"/>
                <a:gd name="T76" fmla="*/ 6 w 136"/>
                <a:gd name="T77" fmla="*/ 124 h 223"/>
                <a:gd name="T78" fmla="*/ 14 w 136"/>
                <a:gd name="T79" fmla="*/ 74 h 223"/>
                <a:gd name="T80" fmla="*/ 23 w 136"/>
                <a:gd name="T81" fmla="*/ 0 h 223"/>
                <a:gd name="T82" fmla="*/ 34 w 136"/>
                <a:gd name="T83" fmla="*/ 38 h 223"/>
                <a:gd name="T84" fmla="*/ 29 w 136"/>
                <a:gd name="T85" fmla="*/ 85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223"/>
                <a:gd name="T131" fmla="*/ 136 w 136"/>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223">
                  <a:moveTo>
                    <a:pt x="29" y="85"/>
                  </a:moveTo>
                  <a:lnTo>
                    <a:pt x="31" y="86"/>
                  </a:lnTo>
                  <a:lnTo>
                    <a:pt x="33" y="88"/>
                  </a:lnTo>
                  <a:lnTo>
                    <a:pt x="35" y="89"/>
                  </a:lnTo>
                  <a:lnTo>
                    <a:pt x="37" y="91"/>
                  </a:lnTo>
                  <a:lnTo>
                    <a:pt x="44" y="87"/>
                  </a:lnTo>
                  <a:lnTo>
                    <a:pt x="52" y="85"/>
                  </a:lnTo>
                  <a:lnTo>
                    <a:pt x="59" y="85"/>
                  </a:lnTo>
                  <a:lnTo>
                    <a:pt x="68" y="87"/>
                  </a:lnTo>
                  <a:lnTo>
                    <a:pt x="75" y="90"/>
                  </a:lnTo>
                  <a:lnTo>
                    <a:pt x="82" y="94"/>
                  </a:lnTo>
                  <a:lnTo>
                    <a:pt x="89" y="98"/>
                  </a:lnTo>
                  <a:lnTo>
                    <a:pt x="95" y="102"/>
                  </a:lnTo>
                  <a:lnTo>
                    <a:pt x="102" y="111"/>
                  </a:lnTo>
                  <a:lnTo>
                    <a:pt x="108" y="120"/>
                  </a:lnTo>
                  <a:lnTo>
                    <a:pt x="112" y="130"/>
                  </a:lnTo>
                  <a:lnTo>
                    <a:pt x="114" y="141"/>
                  </a:lnTo>
                  <a:lnTo>
                    <a:pt x="112" y="154"/>
                  </a:lnTo>
                  <a:lnTo>
                    <a:pt x="107" y="166"/>
                  </a:lnTo>
                  <a:lnTo>
                    <a:pt x="102" y="179"/>
                  </a:lnTo>
                  <a:lnTo>
                    <a:pt x="102" y="193"/>
                  </a:lnTo>
                  <a:lnTo>
                    <a:pt x="107" y="193"/>
                  </a:lnTo>
                  <a:lnTo>
                    <a:pt x="114" y="191"/>
                  </a:lnTo>
                  <a:lnTo>
                    <a:pt x="120" y="187"/>
                  </a:lnTo>
                  <a:lnTo>
                    <a:pt x="123" y="183"/>
                  </a:lnTo>
                  <a:lnTo>
                    <a:pt x="129" y="183"/>
                  </a:lnTo>
                  <a:lnTo>
                    <a:pt x="132" y="187"/>
                  </a:lnTo>
                  <a:lnTo>
                    <a:pt x="134" y="193"/>
                  </a:lnTo>
                  <a:lnTo>
                    <a:pt x="136" y="197"/>
                  </a:lnTo>
                  <a:lnTo>
                    <a:pt x="135" y="205"/>
                  </a:lnTo>
                  <a:lnTo>
                    <a:pt x="131" y="212"/>
                  </a:lnTo>
                  <a:lnTo>
                    <a:pt x="126" y="218"/>
                  </a:lnTo>
                  <a:lnTo>
                    <a:pt x="121" y="223"/>
                  </a:lnTo>
                  <a:lnTo>
                    <a:pt x="121" y="221"/>
                  </a:lnTo>
                  <a:lnTo>
                    <a:pt x="122" y="216"/>
                  </a:lnTo>
                  <a:lnTo>
                    <a:pt x="124" y="208"/>
                  </a:lnTo>
                  <a:lnTo>
                    <a:pt x="124" y="200"/>
                  </a:lnTo>
                  <a:lnTo>
                    <a:pt x="118" y="203"/>
                  </a:lnTo>
                  <a:lnTo>
                    <a:pt x="110" y="205"/>
                  </a:lnTo>
                  <a:lnTo>
                    <a:pt x="102" y="206"/>
                  </a:lnTo>
                  <a:lnTo>
                    <a:pt x="95" y="204"/>
                  </a:lnTo>
                  <a:lnTo>
                    <a:pt x="86" y="194"/>
                  </a:lnTo>
                  <a:lnTo>
                    <a:pt x="83" y="182"/>
                  </a:lnTo>
                  <a:lnTo>
                    <a:pt x="84" y="170"/>
                  </a:lnTo>
                  <a:lnTo>
                    <a:pt x="87" y="157"/>
                  </a:lnTo>
                  <a:lnTo>
                    <a:pt x="89" y="144"/>
                  </a:lnTo>
                  <a:lnTo>
                    <a:pt x="88" y="132"/>
                  </a:lnTo>
                  <a:lnTo>
                    <a:pt x="82" y="121"/>
                  </a:lnTo>
                  <a:lnTo>
                    <a:pt x="69" y="112"/>
                  </a:lnTo>
                  <a:lnTo>
                    <a:pt x="63" y="110"/>
                  </a:lnTo>
                  <a:lnTo>
                    <a:pt x="57" y="106"/>
                  </a:lnTo>
                  <a:lnTo>
                    <a:pt x="51" y="106"/>
                  </a:lnTo>
                  <a:lnTo>
                    <a:pt x="46" y="109"/>
                  </a:lnTo>
                  <a:lnTo>
                    <a:pt x="48" y="116"/>
                  </a:lnTo>
                  <a:lnTo>
                    <a:pt x="49" y="123"/>
                  </a:lnTo>
                  <a:lnTo>
                    <a:pt x="49" y="131"/>
                  </a:lnTo>
                  <a:lnTo>
                    <a:pt x="47" y="139"/>
                  </a:lnTo>
                  <a:lnTo>
                    <a:pt x="39" y="147"/>
                  </a:lnTo>
                  <a:lnTo>
                    <a:pt x="31" y="152"/>
                  </a:lnTo>
                  <a:lnTo>
                    <a:pt x="23" y="156"/>
                  </a:lnTo>
                  <a:lnTo>
                    <a:pt x="15" y="157"/>
                  </a:lnTo>
                  <a:lnTo>
                    <a:pt x="8" y="157"/>
                  </a:lnTo>
                  <a:lnTo>
                    <a:pt x="3" y="156"/>
                  </a:lnTo>
                  <a:lnTo>
                    <a:pt x="0" y="154"/>
                  </a:lnTo>
                  <a:lnTo>
                    <a:pt x="0" y="151"/>
                  </a:lnTo>
                  <a:lnTo>
                    <a:pt x="5" y="148"/>
                  </a:lnTo>
                  <a:lnTo>
                    <a:pt x="11" y="145"/>
                  </a:lnTo>
                  <a:lnTo>
                    <a:pt x="17" y="141"/>
                  </a:lnTo>
                  <a:lnTo>
                    <a:pt x="22" y="137"/>
                  </a:lnTo>
                  <a:lnTo>
                    <a:pt x="26" y="132"/>
                  </a:lnTo>
                  <a:lnTo>
                    <a:pt x="29" y="127"/>
                  </a:lnTo>
                  <a:lnTo>
                    <a:pt x="31" y="122"/>
                  </a:lnTo>
                  <a:lnTo>
                    <a:pt x="31" y="117"/>
                  </a:lnTo>
                  <a:lnTo>
                    <a:pt x="21" y="103"/>
                  </a:lnTo>
                  <a:lnTo>
                    <a:pt x="18" y="109"/>
                  </a:lnTo>
                  <a:lnTo>
                    <a:pt x="15" y="115"/>
                  </a:lnTo>
                  <a:lnTo>
                    <a:pt x="11" y="120"/>
                  </a:lnTo>
                  <a:lnTo>
                    <a:pt x="6" y="124"/>
                  </a:lnTo>
                  <a:lnTo>
                    <a:pt x="8" y="109"/>
                  </a:lnTo>
                  <a:lnTo>
                    <a:pt x="14" y="74"/>
                  </a:lnTo>
                  <a:lnTo>
                    <a:pt x="20" y="33"/>
                  </a:lnTo>
                  <a:lnTo>
                    <a:pt x="23" y="0"/>
                  </a:lnTo>
                  <a:lnTo>
                    <a:pt x="31" y="12"/>
                  </a:lnTo>
                  <a:lnTo>
                    <a:pt x="34" y="38"/>
                  </a:lnTo>
                  <a:lnTo>
                    <a:pt x="33" y="66"/>
                  </a:lnTo>
                  <a:lnTo>
                    <a:pt x="29" y="8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95" name="Freeform 83"/>
            <p:cNvSpPr>
              <a:spLocks/>
            </p:cNvSpPr>
            <p:nvPr/>
          </p:nvSpPr>
          <p:spPr bwMode="auto">
            <a:xfrm>
              <a:off x="3564" y="725"/>
              <a:ext cx="439" cy="252"/>
            </a:xfrm>
            <a:custGeom>
              <a:avLst/>
              <a:gdLst>
                <a:gd name="T0" fmla="*/ 414 w 439"/>
                <a:gd name="T1" fmla="*/ 87 h 252"/>
                <a:gd name="T2" fmla="*/ 356 w 439"/>
                <a:gd name="T3" fmla="*/ 53 h 252"/>
                <a:gd name="T4" fmla="*/ 321 w 439"/>
                <a:gd name="T5" fmla="*/ 36 h 252"/>
                <a:gd name="T6" fmla="*/ 332 w 439"/>
                <a:gd name="T7" fmla="*/ 87 h 252"/>
                <a:gd name="T8" fmla="*/ 347 w 439"/>
                <a:gd name="T9" fmla="*/ 92 h 252"/>
                <a:gd name="T10" fmla="*/ 366 w 439"/>
                <a:gd name="T11" fmla="*/ 89 h 252"/>
                <a:gd name="T12" fmla="*/ 387 w 439"/>
                <a:gd name="T13" fmla="*/ 96 h 252"/>
                <a:gd name="T14" fmla="*/ 404 w 439"/>
                <a:gd name="T15" fmla="*/ 111 h 252"/>
                <a:gd name="T16" fmla="*/ 406 w 439"/>
                <a:gd name="T17" fmla="*/ 144 h 252"/>
                <a:gd name="T18" fmla="*/ 393 w 439"/>
                <a:gd name="T19" fmla="*/ 177 h 252"/>
                <a:gd name="T20" fmla="*/ 380 w 439"/>
                <a:gd name="T21" fmla="*/ 210 h 252"/>
                <a:gd name="T22" fmla="*/ 388 w 439"/>
                <a:gd name="T23" fmla="*/ 224 h 252"/>
                <a:gd name="T24" fmla="*/ 404 w 439"/>
                <a:gd name="T25" fmla="*/ 239 h 252"/>
                <a:gd name="T26" fmla="*/ 416 w 439"/>
                <a:gd name="T27" fmla="*/ 248 h 252"/>
                <a:gd name="T28" fmla="*/ 402 w 439"/>
                <a:gd name="T29" fmla="*/ 251 h 252"/>
                <a:gd name="T30" fmla="*/ 388 w 439"/>
                <a:gd name="T31" fmla="*/ 249 h 252"/>
                <a:gd name="T32" fmla="*/ 378 w 439"/>
                <a:gd name="T33" fmla="*/ 244 h 252"/>
                <a:gd name="T34" fmla="*/ 371 w 439"/>
                <a:gd name="T35" fmla="*/ 250 h 252"/>
                <a:gd name="T36" fmla="*/ 351 w 439"/>
                <a:gd name="T37" fmla="*/ 250 h 252"/>
                <a:gd name="T38" fmla="*/ 338 w 439"/>
                <a:gd name="T39" fmla="*/ 231 h 252"/>
                <a:gd name="T40" fmla="*/ 348 w 439"/>
                <a:gd name="T41" fmla="*/ 211 h 252"/>
                <a:gd name="T42" fmla="*/ 373 w 439"/>
                <a:gd name="T43" fmla="*/ 190 h 252"/>
                <a:gd name="T44" fmla="*/ 387 w 439"/>
                <a:gd name="T45" fmla="*/ 138 h 252"/>
                <a:gd name="T46" fmla="*/ 379 w 439"/>
                <a:gd name="T47" fmla="*/ 113 h 252"/>
                <a:gd name="T48" fmla="*/ 364 w 439"/>
                <a:gd name="T49" fmla="*/ 104 h 252"/>
                <a:gd name="T50" fmla="*/ 351 w 439"/>
                <a:gd name="T51" fmla="*/ 109 h 252"/>
                <a:gd name="T52" fmla="*/ 330 w 439"/>
                <a:gd name="T53" fmla="*/ 114 h 252"/>
                <a:gd name="T54" fmla="*/ 307 w 439"/>
                <a:gd name="T55" fmla="*/ 82 h 252"/>
                <a:gd name="T56" fmla="*/ 298 w 439"/>
                <a:gd name="T57" fmla="*/ 44 h 252"/>
                <a:gd name="T58" fmla="*/ 291 w 439"/>
                <a:gd name="T59" fmla="*/ 31 h 252"/>
                <a:gd name="T60" fmla="*/ 261 w 439"/>
                <a:gd name="T61" fmla="*/ 26 h 252"/>
                <a:gd name="T62" fmla="*/ 219 w 439"/>
                <a:gd name="T63" fmla="*/ 23 h 252"/>
                <a:gd name="T64" fmla="*/ 175 w 439"/>
                <a:gd name="T65" fmla="*/ 23 h 252"/>
                <a:gd name="T66" fmla="*/ 131 w 439"/>
                <a:gd name="T67" fmla="*/ 26 h 252"/>
                <a:gd name="T68" fmla="*/ 98 w 439"/>
                <a:gd name="T69" fmla="*/ 34 h 252"/>
                <a:gd name="T70" fmla="*/ 59 w 439"/>
                <a:gd name="T71" fmla="*/ 48 h 252"/>
                <a:gd name="T72" fmla="*/ 24 w 439"/>
                <a:gd name="T73" fmla="*/ 65 h 252"/>
                <a:gd name="T74" fmla="*/ 0 w 439"/>
                <a:gd name="T75" fmla="*/ 73 h 252"/>
                <a:gd name="T76" fmla="*/ 19 w 439"/>
                <a:gd name="T77" fmla="*/ 46 h 252"/>
                <a:gd name="T78" fmla="*/ 102 w 439"/>
                <a:gd name="T79" fmla="*/ 13 h 252"/>
                <a:gd name="T80" fmla="*/ 158 w 439"/>
                <a:gd name="T81" fmla="*/ 2 h 252"/>
                <a:gd name="T82" fmla="*/ 198 w 439"/>
                <a:gd name="T83" fmla="*/ 0 h 252"/>
                <a:gd name="T84" fmla="*/ 271 w 439"/>
                <a:gd name="T85" fmla="*/ 4 h 252"/>
                <a:gd name="T86" fmla="*/ 324 w 439"/>
                <a:gd name="T87" fmla="*/ 17 h 252"/>
                <a:gd name="T88" fmla="*/ 368 w 439"/>
                <a:gd name="T89" fmla="*/ 37 h 252"/>
                <a:gd name="T90" fmla="*/ 404 w 439"/>
                <a:gd name="T91" fmla="*/ 61 h 252"/>
                <a:gd name="T92" fmla="*/ 427 w 439"/>
                <a:gd name="T93" fmla="*/ 84 h 252"/>
                <a:gd name="T94" fmla="*/ 438 w 439"/>
                <a:gd name="T95" fmla="*/ 101 h 2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9"/>
                <a:gd name="T145" fmla="*/ 0 h 252"/>
                <a:gd name="T146" fmla="*/ 439 w 439"/>
                <a:gd name="T147" fmla="*/ 252 h 2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9" h="252">
                  <a:moveTo>
                    <a:pt x="439" y="105"/>
                  </a:moveTo>
                  <a:lnTo>
                    <a:pt x="429" y="97"/>
                  </a:lnTo>
                  <a:lnTo>
                    <a:pt x="414" y="87"/>
                  </a:lnTo>
                  <a:lnTo>
                    <a:pt x="394" y="76"/>
                  </a:lnTo>
                  <a:lnTo>
                    <a:pt x="375" y="64"/>
                  </a:lnTo>
                  <a:lnTo>
                    <a:pt x="356" y="53"/>
                  </a:lnTo>
                  <a:lnTo>
                    <a:pt x="340" y="44"/>
                  </a:lnTo>
                  <a:lnTo>
                    <a:pt x="327" y="38"/>
                  </a:lnTo>
                  <a:lnTo>
                    <a:pt x="321" y="36"/>
                  </a:lnTo>
                  <a:lnTo>
                    <a:pt x="324" y="52"/>
                  </a:lnTo>
                  <a:lnTo>
                    <a:pt x="327" y="70"/>
                  </a:lnTo>
                  <a:lnTo>
                    <a:pt x="332" y="87"/>
                  </a:lnTo>
                  <a:lnTo>
                    <a:pt x="340" y="103"/>
                  </a:lnTo>
                  <a:lnTo>
                    <a:pt x="344" y="97"/>
                  </a:lnTo>
                  <a:lnTo>
                    <a:pt x="347" y="92"/>
                  </a:lnTo>
                  <a:lnTo>
                    <a:pt x="352" y="89"/>
                  </a:lnTo>
                  <a:lnTo>
                    <a:pt x="359" y="88"/>
                  </a:lnTo>
                  <a:lnTo>
                    <a:pt x="366" y="89"/>
                  </a:lnTo>
                  <a:lnTo>
                    <a:pt x="373" y="91"/>
                  </a:lnTo>
                  <a:lnTo>
                    <a:pt x="380" y="93"/>
                  </a:lnTo>
                  <a:lnTo>
                    <a:pt x="387" y="96"/>
                  </a:lnTo>
                  <a:lnTo>
                    <a:pt x="393" y="100"/>
                  </a:lnTo>
                  <a:lnTo>
                    <a:pt x="399" y="105"/>
                  </a:lnTo>
                  <a:lnTo>
                    <a:pt x="404" y="111"/>
                  </a:lnTo>
                  <a:lnTo>
                    <a:pt x="408" y="118"/>
                  </a:lnTo>
                  <a:lnTo>
                    <a:pt x="408" y="131"/>
                  </a:lnTo>
                  <a:lnTo>
                    <a:pt x="406" y="144"/>
                  </a:lnTo>
                  <a:lnTo>
                    <a:pt x="402" y="155"/>
                  </a:lnTo>
                  <a:lnTo>
                    <a:pt x="398" y="166"/>
                  </a:lnTo>
                  <a:lnTo>
                    <a:pt x="393" y="177"/>
                  </a:lnTo>
                  <a:lnTo>
                    <a:pt x="388" y="188"/>
                  </a:lnTo>
                  <a:lnTo>
                    <a:pt x="384" y="199"/>
                  </a:lnTo>
                  <a:lnTo>
                    <a:pt x="380" y="210"/>
                  </a:lnTo>
                  <a:lnTo>
                    <a:pt x="384" y="213"/>
                  </a:lnTo>
                  <a:lnTo>
                    <a:pt x="387" y="219"/>
                  </a:lnTo>
                  <a:lnTo>
                    <a:pt x="388" y="224"/>
                  </a:lnTo>
                  <a:lnTo>
                    <a:pt x="390" y="230"/>
                  </a:lnTo>
                  <a:lnTo>
                    <a:pt x="396" y="234"/>
                  </a:lnTo>
                  <a:lnTo>
                    <a:pt x="404" y="239"/>
                  </a:lnTo>
                  <a:lnTo>
                    <a:pt x="411" y="243"/>
                  </a:lnTo>
                  <a:lnTo>
                    <a:pt x="419" y="246"/>
                  </a:lnTo>
                  <a:lnTo>
                    <a:pt x="416" y="248"/>
                  </a:lnTo>
                  <a:lnTo>
                    <a:pt x="412" y="250"/>
                  </a:lnTo>
                  <a:lnTo>
                    <a:pt x="408" y="250"/>
                  </a:lnTo>
                  <a:lnTo>
                    <a:pt x="402" y="251"/>
                  </a:lnTo>
                  <a:lnTo>
                    <a:pt x="397" y="251"/>
                  </a:lnTo>
                  <a:lnTo>
                    <a:pt x="393" y="250"/>
                  </a:lnTo>
                  <a:lnTo>
                    <a:pt x="388" y="249"/>
                  </a:lnTo>
                  <a:lnTo>
                    <a:pt x="385" y="248"/>
                  </a:lnTo>
                  <a:lnTo>
                    <a:pt x="381" y="244"/>
                  </a:lnTo>
                  <a:lnTo>
                    <a:pt x="378" y="244"/>
                  </a:lnTo>
                  <a:lnTo>
                    <a:pt x="376" y="245"/>
                  </a:lnTo>
                  <a:lnTo>
                    <a:pt x="374" y="247"/>
                  </a:lnTo>
                  <a:lnTo>
                    <a:pt x="371" y="250"/>
                  </a:lnTo>
                  <a:lnTo>
                    <a:pt x="366" y="252"/>
                  </a:lnTo>
                  <a:lnTo>
                    <a:pt x="360" y="252"/>
                  </a:lnTo>
                  <a:lnTo>
                    <a:pt x="351" y="250"/>
                  </a:lnTo>
                  <a:lnTo>
                    <a:pt x="346" y="246"/>
                  </a:lnTo>
                  <a:lnTo>
                    <a:pt x="341" y="239"/>
                  </a:lnTo>
                  <a:lnTo>
                    <a:pt x="338" y="231"/>
                  </a:lnTo>
                  <a:lnTo>
                    <a:pt x="338" y="224"/>
                  </a:lnTo>
                  <a:lnTo>
                    <a:pt x="342" y="217"/>
                  </a:lnTo>
                  <a:lnTo>
                    <a:pt x="348" y="211"/>
                  </a:lnTo>
                  <a:lnTo>
                    <a:pt x="356" y="208"/>
                  </a:lnTo>
                  <a:lnTo>
                    <a:pt x="364" y="206"/>
                  </a:lnTo>
                  <a:lnTo>
                    <a:pt x="373" y="190"/>
                  </a:lnTo>
                  <a:lnTo>
                    <a:pt x="379" y="176"/>
                  </a:lnTo>
                  <a:lnTo>
                    <a:pt x="383" y="160"/>
                  </a:lnTo>
                  <a:lnTo>
                    <a:pt x="387" y="138"/>
                  </a:lnTo>
                  <a:lnTo>
                    <a:pt x="386" y="129"/>
                  </a:lnTo>
                  <a:lnTo>
                    <a:pt x="383" y="120"/>
                  </a:lnTo>
                  <a:lnTo>
                    <a:pt x="379" y="113"/>
                  </a:lnTo>
                  <a:lnTo>
                    <a:pt x="372" y="107"/>
                  </a:lnTo>
                  <a:lnTo>
                    <a:pt x="369" y="105"/>
                  </a:lnTo>
                  <a:lnTo>
                    <a:pt x="364" y="104"/>
                  </a:lnTo>
                  <a:lnTo>
                    <a:pt x="360" y="104"/>
                  </a:lnTo>
                  <a:lnTo>
                    <a:pt x="356" y="105"/>
                  </a:lnTo>
                  <a:lnTo>
                    <a:pt x="351" y="109"/>
                  </a:lnTo>
                  <a:lnTo>
                    <a:pt x="345" y="114"/>
                  </a:lnTo>
                  <a:lnTo>
                    <a:pt x="338" y="116"/>
                  </a:lnTo>
                  <a:lnTo>
                    <a:pt x="330" y="114"/>
                  </a:lnTo>
                  <a:lnTo>
                    <a:pt x="321" y="106"/>
                  </a:lnTo>
                  <a:lnTo>
                    <a:pt x="312" y="95"/>
                  </a:lnTo>
                  <a:lnTo>
                    <a:pt x="307" y="82"/>
                  </a:lnTo>
                  <a:lnTo>
                    <a:pt x="303" y="69"/>
                  </a:lnTo>
                  <a:lnTo>
                    <a:pt x="300" y="56"/>
                  </a:lnTo>
                  <a:lnTo>
                    <a:pt x="298" y="44"/>
                  </a:lnTo>
                  <a:lnTo>
                    <a:pt x="298" y="36"/>
                  </a:lnTo>
                  <a:lnTo>
                    <a:pt x="298" y="33"/>
                  </a:lnTo>
                  <a:lnTo>
                    <a:pt x="291" y="31"/>
                  </a:lnTo>
                  <a:lnTo>
                    <a:pt x="283" y="29"/>
                  </a:lnTo>
                  <a:lnTo>
                    <a:pt x="272" y="27"/>
                  </a:lnTo>
                  <a:lnTo>
                    <a:pt x="261" y="26"/>
                  </a:lnTo>
                  <a:lnTo>
                    <a:pt x="248" y="24"/>
                  </a:lnTo>
                  <a:lnTo>
                    <a:pt x="233" y="23"/>
                  </a:lnTo>
                  <a:lnTo>
                    <a:pt x="219" y="23"/>
                  </a:lnTo>
                  <a:lnTo>
                    <a:pt x="204" y="22"/>
                  </a:lnTo>
                  <a:lnTo>
                    <a:pt x="189" y="22"/>
                  </a:lnTo>
                  <a:lnTo>
                    <a:pt x="175" y="23"/>
                  </a:lnTo>
                  <a:lnTo>
                    <a:pt x="160" y="23"/>
                  </a:lnTo>
                  <a:lnTo>
                    <a:pt x="145" y="25"/>
                  </a:lnTo>
                  <a:lnTo>
                    <a:pt x="131" y="26"/>
                  </a:lnTo>
                  <a:lnTo>
                    <a:pt x="119" y="28"/>
                  </a:lnTo>
                  <a:lnTo>
                    <a:pt x="108" y="31"/>
                  </a:lnTo>
                  <a:lnTo>
                    <a:pt x="98" y="34"/>
                  </a:lnTo>
                  <a:lnTo>
                    <a:pt x="85" y="38"/>
                  </a:lnTo>
                  <a:lnTo>
                    <a:pt x="72" y="43"/>
                  </a:lnTo>
                  <a:lnTo>
                    <a:pt x="59" y="48"/>
                  </a:lnTo>
                  <a:lnTo>
                    <a:pt x="48" y="53"/>
                  </a:lnTo>
                  <a:lnTo>
                    <a:pt x="36" y="59"/>
                  </a:lnTo>
                  <a:lnTo>
                    <a:pt x="24" y="65"/>
                  </a:lnTo>
                  <a:lnTo>
                    <a:pt x="12" y="71"/>
                  </a:lnTo>
                  <a:lnTo>
                    <a:pt x="0" y="77"/>
                  </a:lnTo>
                  <a:lnTo>
                    <a:pt x="0" y="73"/>
                  </a:lnTo>
                  <a:lnTo>
                    <a:pt x="2" y="66"/>
                  </a:lnTo>
                  <a:lnTo>
                    <a:pt x="8" y="57"/>
                  </a:lnTo>
                  <a:lnTo>
                    <a:pt x="19" y="46"/>
                  </a:lnTo>
                  <a:lnTo>
                    <a:pt x="37" y="35"/>
                  </a:lnTo>
                  <a:lnTo>
                    <a:pt x="64" y="24"/>
                  </a:lnTo>
                  <a:lnTo>
                    <a:pt x="102" y="13"/>
                  </a:lnTo>
                  <a:lnTo>
                    <a:pt x="151" y="3"/>
                  </a:lnTo>
                  <a:lnTo>
                    <a:pt x="153" y="3"/>
                  </a:lnTo>
                  <a:lnTo>
                    <a:pt x="158" y="2"/>
                  </a:lnTo>
                  <a:lnTo>
                    <a:pt x="168" y="1"/>
                  </a:lnTo>
                  <a:lnTo>
                    <a:pt x="181" y="0"/>
                  </a:lnTo>
                  <a:lnTo>
                    <a:pt x="198" y="0"/>
                  </a:lnTo>
                  <a:lnTo>
                    <a:pt x="218" y="0"/>
                  </a:lnTo>
                  <a:lnTo>
                    <a:pt x="243" y="1"/>
                  </a:lnTo>
                  <a:lnTo>
                    <a:pt x="271" y="4"/>
                  </a:lnTo>
                  <a:lnTo>
                    <a:pt x="289" y="7"/>
                  </a:lnTo>
                  <a:lnTo>
                    <a:pt x="306" y="11"/>
                  </a:lnTo>
                  <a:lnTo>
                    <a:pt x="324" y="17"/>
                  </a:lnTo>
                  <a:lnTo>
                    <a:pt x="339" y="23"/>
                  </a:lnTo>
                  <a:lnTo>
                    <a:pt x="354" y="30"/>
                  </a:lnTo>
                  <a:lnTo>
                    <a:pt x="368" y="37"/>
                  </a:lnTo>
                  <a:lnTo>
                    <a:pt x="381" y="45"/>
                  </a:lnTo>
                  <a:lnTo>
                    <a:pt x="392" y="52"/>
                  </a:lnTo>
                  <a:lnTo>
                    <a:pt x="404" y="61"/>
                  </a:lnTo>
                  <a:lnTo>
                    <a:pt x="413" y="69"/>
                  </a:lnTo>
                  <a:lnTo>
                    <a:pt x="421" y="77"/>
                  </a:lnTo>
                  <a:lnTo>
                    <a:pt x="427" y="84"/>
                  </a:lnTo>
                  <a:lnTo>
                    <a:pt x="432" y="91"/>
                  </a:lnTo>
                  <a:lnTo>
                    <a:pt x="436" y="96"/>
                  </a:lnTo>
                  <a:lnTo>
                    <a:pt x="438" y="101"/>
                  </a:lnTo>
                  <a:lnTo>
                    <a:pt x="439" y="10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296" name="Freeform 84"/>
            <p:cNvSpPr>
              <a:spLocks/>
            </p:cNvSpPr>
            <p:nvPr/>
          </p:nvSpPr>
          <p:spPr bwMode="auto">
            <a:xfrm>
              <a:off x="3914" y="943"/>
              <a:ext cx="25" cy="24"/>
            </a:xfrm>
            <a:custGeom>
              <a:avLst/>
              <a:gdLst>
                <a:gd name="T0" fmla="*/ 12 w 25"/>
                <a:gd name="T1" fmla="*/ 24 h 24"/>
                <a:gd name="T2" fmla="*/ 17 w 25"/>
                <a:gd name="T3" fmla="*/ 23 h 24"/>
                <a:gd name="T4" fmla="*/ 22 w 25"/>
                <a:gd name="T5" fmla="*/ 20 h 24"/>
                <a:gd name="T6" fmla="*/ 24 w 25"/>
                <a:gd name="T7" fmla="*/ 16 h 24"/>
                <a:gd name="T8" fmla="*/ 25 w 25"/>
                <a:gd name="T9" fmla="*/ 12 h 24"/>
                <a:gd name="T10" fmla="*/ 24 w 25"/>
                <a:gd name="T11" fmla="*/ 7 h 24"/>
                <a:gd name="T12" fmla="*/ 22 w 25"/>
                <a:gd name="T13" fmla="*/ 3 h 24"/>
                <a:gd name="T14" fmla="*/ 17 w 25"/>
                <a:gd name="T15" fmla="*/ 1 h 24"/>
                <a:gd name="T16" fmla="*/ 12 w 25"/>
                <a:gd name="T17" fmla="*/ 0 h 24"/>
                <a:gd name="T18" fmla="*/ 7 w 25"/>
                <a:gd name="T19" fmla="*/ 1 h 24"/>
                <a:gd name="T20" fmla="*/ 3 w 25"/>
                <a:gd name="T21" fmla="*/ 3 h 24"/>
                <a:gd name="T22" fmla="*/ 1 w 25"/>
                <a:gd name="T23" fmla="*/ 7 h 24"/>
                <a:gd name="T24" fmla="*/ 0 w 25"/>
                <a:gd name="T25" fmla="*/ 12 h 24"/>
                <a:gd name="T26" fmla="*/ 1 w 25"/>
                <a:gd name="T27" fmla="*/ 16 h 24"/>
                <a:gd name="T28" fmla="*/ 3 w 25"/>
                <a:gd name="T29" fmla="*/ 20 h 24"/>
                <a:gd name="T30" fmla="*/ 7 w 25"/>
                <a:gd name="T31" fmla="*/ 23 h 24"/>
                <a:gd name="T32" fmla="*/ 12 w 2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2" y="24"/>
                  </a:moveTo>
                  <a:lnTo>
                    <a:pt x="17" y="23"/>
                  </a:lnTo>
                  <a:lnTo>
                    <a:pt x="22" y="20"/>
                  </a:lnTo>
                  <a:lnTo>
                    <a:pt x="24" y="16"/>
                  </a:lnTo>
                  <a:lnTo>
                    <a:pt x="25" y="12"/>
                  </a:lnTo>
                  <a:lnTo>
                    <a:pt x="24" y="7"/>
                  </a:lnTo>
                  <a:lnTo>
                    <a:pt x="22" y="3"/>
                  </a:lnTo>
                  <a:lnTo>
                    <a:pt x="17" y="1"/>
                  </a:lnTo>
                  <a:lnTo>
                    <a:pt x="12" y="0"/>
                  </a:lnTo>
                  <a:lnTo>
                    <a:pt x="7" y="1"/>
                  </a:lnTo>
                  <a:lnTo>
                    <a:pt x="3" y="3"/>
                  </a:lnTo>
                  <a:lnTo>
                    <a:pt x="1" y="7"/>
                  </a:lnTo>
                  <a:lnTo>
                    <a:pt x="0" y="12"/>
                  </a:lnTo>
                  <a:lnTo>
                    <a:pt x="1" y="16"/>
                  </a:lnTo>
                  <a:lnTo>
                    <a:pt x="3" y="20"/>
                  </a:lnTo>
                  <a:lnTo>
                    <a:pt x="7" y="23"/>
                  </a:lnTo>
                  <a:lnTo>
                    <a:pt x="12" y="24"/>
                  </a:lnTo>
                  <a:close/>
                </a:path>
              </a:pathLst>
            </a:custGeom>
            <a:solidFill>
              <a:srgbClr val="FF1900"/>
            </a:solidFill>
            <a:ln w="9525">
              <a:noFill/>
              <a:round/>
              <a:headEnd/>
              <a:tailEnd/>
            </a:ln>
          </p:spPr>
          <p:txBody>
            <a:bodyPr/>
            <a:lstStyle/>
            <a:p>
              <a:endParaRPr lang="en-US">
                <a:latin typeface="Gill Sans MT" pitchFamily="34" charset="0"/>
              </a:endParaRPr>
            </a:p>
          </p:txBody>
        </p:sp>
        <p:sp>
          <p:nvSpPr>
            <p:cNvPr id="9297" name="Freeform 85"/>
            <p:cNvSpPr>
              <a:spLocks/>
            </p:cNvSpPr>
            <p:nvPr/>
          </p:nvSpPr>
          <p:spPr bwMode="auto">
            <a:xfrm>
              <a:off x="3433" y="1811"/>
              <a:ext cx="136" cy="162"/>
            </a:xfrm>
            <a:custGeom>
              <a:avLst/>
              <a:gdLst>
                <a:gd name="T0" fmla="*/ 0 w 136"/>
                <a:gd name="T1" fmla="*/ 44 h 162"/>
                <a:gd name="T2" fmla="*/ 24 w 136"/>
                <a:gd name="T3" fmla="*/ 157 h 162"/>
                <a:gd name="T4" fmla="*/ 37 w 136"/>
                <a:gd name="T5" fmla="*/ 147 h 162"/>
                <a:gd name="T6" fmla="*/ 48 w 136"/>
                <a:gd name="T7" fmla="*/ 160 h 162"/>
                <a:gd name="T8" fmla="*/ 49 w 136"/>
                <a:gd name="T9" fmla="*/ 158 h 162"/>
                <a:gd name="T10" fmla="*/ 52 w 136"/>
                <a:gd name="T11" fmla="*/ 152 h 162"/>
                <a:gd name="T12" fmla="*/ 55 w 136"/>
                <a:gd name="T13" fmla="*/ 148 h 162"/>
                <a:gd name="T14" fmla="*/ 59 w 136"/>
                <a:gd name="T15" fmla="*/ 147 h 162"/>
                <a:gd name="T16" fmla="*/ 63 w 136"/>
                <a:gd name="T17" fmla="*/ 151 h 162"/>
                <a:gd name="T18" fmla="*/ 68 w 136"/>
                <a:gd name="T19" fmla="*/ 156 h 162"/>
                <a:gd name="T20" fmla="*/ 71 w 136"/>
                <a:gd name="T21" fmla="*/ 160 h 162"/>
                <a:gd name="T22" fmla="*/ 73 w 136"/>
                <a:gd name="T23" fmla="*/ 162 h 162"/>
                <a:gd name="T24" fmla="*/ 82 w 136"/>
                <a:gd name="T25" fmla="*/ 154 h 162"/>
                <a:gd name="T26" fmla="*/ 86 w 136"/>
                <a:gd name="T27" fmla="*/ 51 h 162"/>
                <a:gd name="T28" fmla="*/ 136 w 136"/>
                <a:gd name="T29" fmla="*/ 11 h 162"/>
                <a:gd name="T30" fmla="*/ 109 w 136"/>
                <a:gd name="T31" fmla="*/ 6 h 162"/>
                <a:gd name="T32" fmla="*/ 85 w 136"/>
                <a:gd name="T33" fmla="*/ 11 h 162"/>
                <a:gd name="T34" fmla="*/ 73 w 136"/>
                <a:gd name="T35" fmla="*/ 0 h 162"/>
                <a:gd name="T36" fmla="*/ 0 w 136"/>
                <a:gd name="T37" fmla="*/ 44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62"/>
                <a:gd name="T59" fmla="*/ 136 w 136"/>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62">
                  <a:moveTo>
                    <a:pt x="0" y="44"/>
                  </a:moveTo>
                  <a:lnTo>
                    <a:pt x="24" y="157"/>
                  </a:lnTo>
                  <a:lnTo>
                    <a:pt x="37" y="147"/>
                  </a:lnTo>
                  <a:lnTo>
                    <a:pt x="48" y="160"/>
                  </a:lnTo>
                  <a:lnTo>
                    <a:pt x="49" y="158"/>
                  </a:lnTo>
                  <a:lnTo>
                    <a:pt x="52" y="152"/>
                  </a:lnTo>
                  <a:lnTo>
                    <a:pt x="55" y="148"/>
                  </a:lnTo>
                  <a:lnTo>
                    <a:pt x="59" y="147"/>
                  </a:lnTo>
                  <a:lnTo>
                    <a:pt x="63" y="151"/>
                  </a:lnTo>
                  <a:lnTo>
                    <a:pt x="68" y="156"/>
                  </a:lnTo>
                  <a:lnTo>
                    <a:pt x="71" y="160"/>
                  </a:lnTo>
                  <a:lnTo>
                    <a:pt x="73" y="162"/>
                  </a:lnTo>
                  <a:lnTo>
                    <a:pt x="82" y="154"/>
                  </a:lnTo>
                  <a:lnTo>
                    <a:pt x="86" y="51"/>
                  </a:lnTo>
                  <a:lnTo>
                    <a:pt x="136" y="11"/>
                  </a:lnTo>
                  <a:lnTo>
                    <a:pt x="109" y="6"/>
                  </a:lnTo>
                  <a:lnTo>
                    <a:pt x="85" y="11"/>
                  </a:lnTo>
                  <a:lnTo>
                    <a:pt x="73" y="0"/>
                  </a:lnTo>
                  <a:lnTo>
                    <a:pt x="0" y="44"/>
                  </a:lnTo>
                  <a:close/>
                </a:path>
              </a:pathLst>
            </a:custGeom>
            <a:solidFill>
              <a:srgbClr val="FFFFE5"/>
            </a:solidFill>
            <a:ln w="9525">
              <a:noFill/>
              <a:round/>
              <a:headEnd/>
              <a:tailEnd/>
            </a:ln>
          </p:spPr>
          <p:txBody>
            <a:bodyPr/>
            <a:lstStyle/>
            <a:p>
              <a:endParaRPr lang="en-US">
                <a:latin typeface="Gill Sans MT" pitchFamily="34" charset="0"/>
              </a:endParaRPr>
            </a:p>
          </p:txBody>
        </p:sp>
        <p:sp>
          <p:nvSpPr>
            <p:cNvPr id="9298" name="Freeform 86"/>
            <p:cNvSpPr>
              <a:spLocks/>
            </p:cNvSpPr>
            <p:nvPr/>
          </p:nvSpPr>
          <p:spPr bwMode="auto">
            <a:xfrm>
              <a:off x="3795" y="1841"/>
              <a:ext cx="131" cy="203"/>
            </a:xfrm>
            <a:custGeom>
              <a:avLst/>
              <a:gdLst>
                <a:gd name="T0" fmla="*/ 62 w 131"/>
                <a:gd name="T1" fmla="*/ 0 h 203"/>
                <a:gd name="T2" fmla="*/ 0 w 131"/>
                <a:gd name="T3" fmla="*/ 52 h 203"/>
                <a:gd name="T4" fmla="*/ 15 w 131"/>
                <a:gd name="T5" fmla="*/ 203 h 203"/>
                <a:gd name="T6" fmla="*/ 17 w 131"/>
                <a:gd name="T7" fmla="*/ 199 h 203"/>
                <a:gd name="T8" fmla="*/ 22 w 131"/>
                <a:gd name="T9" fmla="*/ 191 h 203"/>
                <a:gd name="T10" fmla="*/ 28 w 131"/>
                <a:gd name="T11" fmla="*/ 184 h 203"/>
                <a:gd name="T12" fmla="*/ 33 w 131"/>
                <a:gd name="T13" fmla="*/ 183 h 203"/>
                <a:gd name="T14" fmla="*/ 37 w 131"/>
                <a:gd name="T15" fmla="*/ 188 h 203"/>
                <a:gd name="T16" fmla="*/ 41 w 131"/>
                <a:gd name="T17" fmla="*/ 193 h 203"/>
                <a:gd name="T18" fmla="*/ 44 w 131"/>
                <a:gd name="T19" fmla="*/ 196 h 203"/>
                <a:gd name="T20" fmla="*/ 45 w 131"/>
                <a:gd name="T21" fmla="*/ 198 h 203"/>
                <a:gd name="T22" fmla="*/ 56 w 131"/>
                <a:gd name="T23" fmla="*/ 182 h 203"/>
                <a:gd name="T24" fmla="*/ 68 w 131"/>
                <a:gd name="T25" fmla="*/ 191 h 203"/>
                <a:gd name="T26" fmla="*/ 74 w 131"/>
                <a:gd name="T27" fmla="*/ 182 h 203"/>
                <a:gd name="T28" fmla="*/ 89 w 131"/>
                <a:gd name="T29" fmla="*/ 192 h 203"/>
                <a:gd name="T30" fmla="*/ 83 w 131"/>
                <a:gd name="T31" fmla="*/ 71 h 203"/>
                <a:gd name="T32" fmla="*/ 131 w 131"/>
                <a:gd name="T33" fmla="*/ 9 h 203"/>
                <a:gd name="T34" fmla="*/ 103 w 131"/>
                <a:gd name="T35" fmla="*/ 21 h 203"/>
                <a:gd name="T36" fmla="*/ 96 w 131"/>
                <a:gd name="T37" fmla="*/ 6 h 203"/>
                <a:gd name="T38" fmla="*/ 76 w 131"/>
                <a:gd name="T39" fmla="*/ 18 h 203"/>
                <a:gd name="T40" fmla="*/ 62 w 131"/>
                <a:gd name="T41" fmla="*/ 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203"/>
                <a:gd name="T65" fmla="*/ 131 w 131"/>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203">
                  <a:moveTo>
                    <a:pt x="62" y="0"/>
                  </a:moveTo>
                  <a:lnTo>
                    <a:pt x="0" y="52"/>
                  </a:lnTo>
                  <a:lnTo>
                    <a:pt x="15" y="203"/>
                  </a:lnTo>
                  <a:lnTo>
                    <a:pt x="17" y="199"/>
                  </a:lnTo>
                  <a:lnTo>
                    <a:pt x="22" y="191"/>
                  </a:lnTo>
                  <a:lnTo>
                    <a:pt x="28" y="184"/>
                  </a:lnTo>
                  <a:lnTo>
                    <a:pt x="33" y="183"/>
                  </a:lnTo>
                  <a:lnTo>
                    <a:pt x="37" y="188"/>
                  </a:lnTo>
                  <a:lnTo>
                    <a:pt x="41" y="193"/>
                  </a:lnTo>
                  <a:lnTo>
                    <a:pt x="44" y="196"/>
                  </a:lnTo>
                  <a:lnTo>
                    <a:pt x="45" y="198"/>
                  </a:lnTo>
                  <a:lnTo>
                    <a:pt x="56" y="182"/>
                  </a:lnTo>
                  <a:lnTo>
                    <a:pt x="68" y="191"/>
                  </a:lnTo>
                  <a:lnTo>
                    <a:pt x="74" y="182"/>
                  </a:lnTo>
                  <a:lnTo>
                    <a:pt x="89" y="192"/>
                  </a:lnTo>
                  <a:lnTo>
                    <a:pt x="83" y="71"/>
                  </a:lnTo>
                  <a:lnTo>
                    <a:pt x="131" y="9"/>
                  </a:lnTo>
                  <a:lnTo>
                    <a:pt x="103" y="21"/>
                  </a:lnTo>
                  <a:lnTo>
                    <a:pt x="96" y="6"/>
                  </a:lnTo>
                  <a:lnTo>
                    <a:pt x="76" y="18"/>
                  </a:lnTo>
                  <a:lnTo>
                    <a:pt x="62" y="0"/>
                  </a:lnTo>
                  <a:close/>
                </a:path>
              </a:pathLst>
            </a:custGeom>
            <a:solidFill>
              <a:srgbClr val="FFFFE5"/>
            </a:solidFill>
            <a:ln w="9525">
              <a:noFill/>
              <a:round/>
              <a:headEnd/>
              <a:tailEnd/>
            </a:ln>
          </p:spPr>
          <p:txBody>
            <a:bodyPr/>
            <a:lstStyle/>
            <a:p>
              <a:endParaRPr lang="en-US">
                <a:latin typeface="Gill Sans MT" pitchFamily="34" charset="0"/>
              </a:endParaRPr>
            </a:p>
          </p:txBody>
        </p:sp>
        <p:sp>
          <p:nvSpPr>
            <p:cNvPr id="9299" name="Freeform 87"/>
            <p:cNvSpPr>
              <a:spLocks/>
            </p:cNvSpPr>
            <p:nvPr/>
          </p:nvSpPr>
          <p:spPr bwMode="auto">
            <a:xfrm>
              <a:off x="3483" y="1840"/>
              <a:ext cx="317" cy="125"/>
            </a:xfrm>
            <a:custGeom>
              <a:avLst/>
              <a:gdLst>
                <a:gd name="T0" fmla="*/ 33 w 317"/>
                <a:gd name="T1" fmla="*/ 32 h 125"/>
                <a:gd name="T2" fmla="*/ 31 w 317"/>
                <a:gd name="T3" fmla="*/ 50 h 125"/>
                <a:gd name="T4" fmla="*/ 121 w 317"/>
                <a:gd name="T5" fmla="*/ 69 h 125"/>
                <a:gd name="T6" fmla="*/ 127 w 317"/>
                <a:gd name="T7" fmla="*/ 87 h 125"/>
                <a:gd name="T8" fmla="*/ 136 w 317"/>
                <a:gd name="T9" fmla="*/ 104 h 125"/>
                <a:gd name="T10" fmla="*/ 144 w 317"/>
                <a:gd name="T11" fmla="*/ 108 h 125"/>
                <a:gd name="T12" fmla="*/ 153 w 317"/>
                <a:gd name="T13" fmla="*/ 109 h 125"/>
                <a:gd name="T14" fmla="*/ 162 w 317"/>
                <a:gd name="T15" fmla="*/ 108 h 125"/>
                <a:gd name="T16" fmla="*/ 170 w 317"/>
                <a:gd name="T17" fmla="*/ 105 h 125"/>
                <a:gd name="T18" fmla="*/ 178 w 317"/>
                <a:gd name="T19" fmla="*/ 94 h 125"/>
                <a:gd name="T20" fmla="*/ 185 w 317"/>
                <a:gd name="T21" fmla="*/ 82 h 125"/>
                <a:gd name="T22" fmla="*/ 306 w 317"/>
                <a:gd name="T23" fmla="*/ 112 h 125"/>
                <a:gd name="T24" fmla="*/ 190 w 317"/>
                <a:gd name="T25" fmla="*/ 105 h 125"/>
                <a:gd name="T26" fmla="*/ 175 w 317"/>
                <a:gd name="T27" fmla="*/ 120 h 125"/>
                <a:gd name="T28" fmla="*/ 161 w 317"/>
                <a:gd name="T29" fmla="*/ 125 h 125"/>
                <a:gd name="T30" fmla="*/ 149 w 317"/>
                <a:gd name="T31" fmla="*/ 125 h 125"/>
                <a:gd name="T32" fmla="*/ 136 w 317"/>
                <a:gd name="T33" fmla="*/ 122 h 125"/>
                <a:gd name="T34" fmla="*/ 126 w 317"/>
                <a:gd name="T35" fmla="*/ 116 h 125"/>
                <a:gd name="T36" fmla="*/ 119 w 317"/>
                <a:gd name="T37" fmla="*/ 105 h 125"/>
                <a:gd name="T38" fmla="*/ 115 w 317"/>
                <a:gd name="T39" fmla="*/ 90 h 125"/>
                <a:gd name="T40" fmla="*/ 32 w 317"/>
                <a:gd name="T41" fmla="*/ 68 h 125"/>
                <a:gd name="T42" fmla="*/ 31 w 317"/>
                <a:gd name="T43" fmla="*/ 87 h 125"/>
                <a:gd name="T44" fmla="*/ 31 w 317"/>
                <a:gd name="T45" fmla="*/ 104 h 125"/>
                <a:gd name="T46" fmla="*/ 19 w 317"/>
                <a:gd name="T47" fmla="*/ 70 h 125"/>
                <a:gd name="T48" fmla="*/ 22 w 317"/>
                <a:gd name="T49" fmla="*/ 33 h 125"/>
                <a:gd name="T50" fmla="*/ 14 w 317"/>
                <a:gd name="T51" fmla="*/ 26 h 125"/>
                <a:gd name="T52" fmla="*/ 2 w 317"/>
                <a:gd name="T53" fmla="*/ 23 h 125"/>
                <a:gd name="T54" fmla="*/ 1 w 317"/>
                <a:gd name="T55" fmla="*/ 20 h 125"/>
                <a:gd name="T56" fmla="*/ 0 w 317"/>
                <a:gd name="T57" fmla="*/ 18 h 125"/>
                <a:gd name="T58" fmla="*/ 30 w 317"/>
                <a:gd name="T59" fmla="*/ 14 h 125"/>
                <a:gd name="T60" fmla="*/ 40 w 317"/>
                <a:gd name="T61" fmla="*/ 8 h 125"/>
                <a:gd name="T62" fmla="*/ 49 w 317"/>
                <a:gd name="T63" fmla="*/ 3 h 125"/>
                <a:gd name="T64" fmla="*/ 59 w 317"/>
                <a:gd name="T65" fmla="*/ 0 h 125"/>
                <a:gd name="T66" fmla="*/ 60 w 317"/>
                <a:gd name="T67" fmla="*/ 5 h 125"/>
                <a:gd name="T68" fmla="*/ 54 w 317"/>
                <a:gd name="T69" fmla="*/ 12 h 125"/>
                <a:gd name="T70" fmla="*/ 49 w 317"/>
                <a:gd name="T71" fmla="*/ 16 h 125"/>
                <a:gd name="T72" fmla="*/ 303 w 317"/>
                <a:gd name="T73" fmla="*/ 58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125"/>
                <a:gd name="T113" fmla="*/ 317 w 31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125">
                  <a:moveTo>
                    <a:pt x="34" y="25"/>
                  </a:moveTo>
                  <a:lnTo>
                    <a:pt x="33" y="32"/>
                  </a:lnTo>
                  <a:lnTo>
                    <a:pt x="32" y="41"/>
                  </a:lnTo>
                  <a:lnTo>
                    <a:pt x="31" y="50"/>
                  </a:lnTo>
                  <a:lnTo>
                    <a:pt x="31" y="58"/>
                  </a:lnTo>
                  <a:lnTo>
                    <a:pt x="121" y="69"/>
                  </a:lnTo>
                  <a:lnTo>
                    <a:pt x="126" y="78"/>
                  </a:lnTo>
                  <a:lnTo>
                    <a:pt x="127" y="87"/>
                  </a:lnTo>
                  <a:lnTo>
                    <a:pt x="129" y="97"/>
                  </a:lnTo>
                  <a:lnTo>
                    <a:pt x="136" y="104"/>
                  </a:lnTo>
                  <a:lnTo>
                    <a:pt x="140" y="106"/>
                  </a:lnTo>
                  <a:lnTo>
                    <a:pt x="144" y="108"/>
                  </a:lnTo>
                  <a:lnTo>
                    <a:pt x="149" y="109"/>
                  </a:lnTo>
                  <a:lnTo>
                    <a:pt x="153" y="109"/>
                  </a:lnTo>
                  <a:lnTo>
                    <a:pt x="157" y="109"/>
                  </a:lnTo>
                  <a:lnTo>
                    <a:pt x="162" y="108"/>
                  </a:lnTo>
                  <a:lnTo>
                    <a:pt x="166" y="107"/>
                  </a:lnTo>
                  <a:lnTo>
                    <a:pt x="170" y="105"/>
                  </a:lnTo>
                  <a:lnTo>
                    <a:pt x="174" y="100"/>
                  </a:lnTo>
                  <a:lnTo>
                    <a:pt x="178" y="94"/>
                  </a:lnTo>
                  <a:lnTo>
                    <a:pt x="182" y="87"/>
                  </a:lnTo>
                  <a:lnTo>
                    <a:pt x="185" y="82"/>
                  </a:lnTo>
                  <a:lnTo>
                    <a:pt x="308" y="97"/>
                  </a:lnTo>
                  <a:lnTo>
                    <a:pt x="306" y="112"/>
                  </a:lnTo>
                  <a:lnTo>
                    <a:pt x="195" y="97"/>
                  </a:lnTo>
                  <a:lnTo>
                    <a:pt x="190" y="105"/>
                  </a:lnTo>
                  <a:lnTo>
                    <a:pt x="183" y="113"/>
                  </a:lnTo>
                  <a:lnTo>
                    <a:pt x="175" y="120"/>
                  </a:lnTo>
                  <a:lnTo>
                    <a:pt x="167" y="124"/>
                  </a:lnTo>
                  <a:lnTo>
                    <a:pt x="161" y="125"/>
                  </a:lnTo>
                  <a:lnTo>
                    <a:pt x="155" y="125"/>
                  </a:lnTo>
                  <a:lnTo>
                    <a:pt x="149" y="125"/>
                  </a:lnTo>
                  <a:lnTo>
                    <a:pt x="142" y="124"/>
                  </a:lnTo>
                  <a:lnTo>
                    <a:pt x="136" y="122"/>
                  </a:lnTo>
                  <a:lnTo>
                    <a:pt x="131" y="120"/>
                  </a:lnTo>
                  <a:lnTo>
                    <a:pt x="126" y="116"/>
                  </a:lnTo>
                  <a:lnTo>
                    <a:pt x="122" y="112"/>
                  </a:lnTo>
                  <a:lnTo>
                    <a:pt x="119" y="105"/>
                  </a:lnTo>
                  <a:lnTo>
                    <a:pt x="117" y="97"/>
                  </a:lnTo>
                  <a:lnTo>
                    <a:pt x="115" y="90"/>
                  </a:lnTo>
                  <a:lnTo>
                    <a:pt x="114" y="82"/>
                  </a:lnTo>
                  <a:lnTo>
                    <a:pt x="32" y="68"/>
                  </a:lnTo>
                  <a:lnTo>
                    <a:pt x="30" y="77"/>
                  </a:lnTo>
                  <a:lnTo>
                    <a:pt x="31" y="87"/>
                  </a:lnTo>
                  <a:lnTo>
                    <a:pt x="32" y="97"/>
                  </a:lnTo>
                  <a:lnTo>
                    <a:pt x="31" y="104"/>
                  </a:lnTo>
                  <a:lnTo>
                    <a:pt x="23" y="90"/>
                  </a:lnTo>
                  <a:lnTo>
                    <a:pt x="19" y="70"/>
                  </a:lnTo>
                  <a:lnTo>
                    <a:pt x="18" y="48"/>
                  </a:lnTo>
                  <a:lnTo>
                    <a:pt x="22" y="33"/>
                  </a:lnTo>
                  <a:lnTo>
                    <a:pt x="19" y="29"/>
                  </a:lnTo>
                  <a:lnTo>
                    <a:pt x="14" y="26"/>
                  </a:lnTo>
                  <a:lnTo>
                    <a:pt x="8" y="24"/>
                  </a:lnTo>
                  <a:lnTo>
                    <a:pt x="2" y="23"/>
                  </a:lnTo>
                  <a:lnTo>
                    <a:pt x="1" y="22"/>
                  </a:lnTo>
                  <a:lnTo>
                    <a:pt x="1" y="20"/>
                  </a:lnTo>
                  <a:lnTo>
                    <a:pt x="0" y="19"/>
                  </a:lnTo>
                  <a:lnTo>
                    <a:pt x="0" y="18"/>
                  </a:lnTo>
                  <a:lnTo>
                    <a:pt x="25" y="16"/>
                  </a:lnTo>
                  <a:lnTo>
                    <a:pt x="30" y="14"/>
                  </a:lnTo>
                  <a:lnTo>
                    <a:pt x="35" y="12"/>
                  </a:lnTo>
                  <a:lnTo>
                    <a:pt x="40" y="8"/>
                  </a:lnTo>
                  <a:lnTo>
                    <a:pt x="45" y="5"/>
                  </a:lnTo>
                  <a:lnTo>
                    <a:pt x="49" y="3"/>
                  </a:lnTo>
                  <a:lnTo>
                    <a:pt x="54" y="1"/>
                  </a:lnTo>
                  <a:lnTo>
                    <a:pt x="59" y="0"/>
                  </a:lnTo>
                  <a:lnTo>
                    <a:pt x="65" y="2"/>
                  </a:lnTo>
                  <a:lnTo>
                    <a:pt x="60" y="5"/>
                  </a:lnTo>
                  <a:lnTo>
                    <a:pt x="57" y="8"/>
                  </a:lnTo>
                  <a:lnTo>
                    <a:pt x="54" y="12"/>
                  </a:lnTo>
                  <a:lnTo>
                    <a:pt x="49" y="14"/>
                  </a:lnTo>
                  <a:lnTo>
                    <a:pt x="49" y="16"/>
                  </a:lnTo>
                  <a:lnTo>
                    <a:pt x="317" y="48"/>
                  </a:lnTo>
                  <a:lnTo>
                    <a:pt x="303" y="58"/>
                  </a:lnTo>
                  <a:lnTo>
                    <a:pt x="34" y="25"/>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300" name="Freeform 88"/>
            <p:cNvSpPr>
              <a:spLocks/>
            </p:cNvSpPr>
            <p:nvPr/>
          </p:nvSpPr>
          <p:spPr bwMode="auto">
            <a:xfrm>
              <a:off x="3801" y="1763"/>
              <a:ext cx="259" cy="274"/>
            </a:xfrm>
            <a:custGeom>
              <a:avLst/>
              <a:gdLst>
                <a:gd name="T0" fmla="*/ 86 w 259"/>
                <a:gd name="T1" fmla="*/ 201 h 274"/>
                <a:gd name="T2" fmla="*/ 163 w 259"/>
                <a:gd name="T3" fmla="*/ 158 h 274"/>
                <a:gd name="T4" fmla="*/ 75 w 259"/>
                <a:gd name="T5" fmla="*/ 187 h 274"/>
                <a:gd name="T6" fmla="*/ 74 w 259"/>
                <a:gd name="T7" fmla="*/ 230 h 274"/>
                <a:gd name="T8" fmla="*/ 66 w 259"/>
                <a:gd name="T9" fmla="*/ 229 h 274"/>
                <a:gd name="T10" fmla="*/ 44 w 259"/>
                <a:gd name="T11" fmla="*/ 138 h 274"/>
                <a:gd name="T12" fmla="*/ 37 w 259"/>
                <a:gd name="T13" fmla="*/ 129 h 274"/>
                <a:gd name="T14" fmla="*/ 52 w 259"/>
                <a:gd name="T15" fmla="*/ 130 h 274"/>
                <a:gd name="T16" fmla="*/ 66 w 259"/>
                <a:gd name="T17" fmla="*/ 132 h 274"/>
                <a:gd name="T18" fmla="*/ 93 w 259"/>
                <a:gd name="T19" fmla="*/ 109 h 274"/>
                <a:gd name="T20" fmla="*/ 73 w 259"/>
                <a:gd name="T21" fmla="*/ 108 h 274"/>
                <a:gd name="T22" fmla="*/ 58 w 259"/>
                <a:gd name="T23" fmla="*/ 97 h 274"/>
                <a:gd name="T24" fmla="*/ 43 w 259"/>
                <a:gd name="T25" fmla="*/ 105 h 274"/>
                <a:gd name="T26" fmla="*/ 28 w 259"/>
                <a:gd name="T27" fmla="*/ 118 h 274"/>
                <a:gd name="T28" fmla="*/ 13 w 259"/>
                <a:gd name="T29" fmla="*/ 131 h 274"/>
                <a:gd name="T30" fmla="*/ 18 w 259"/>
                <a:gd name="T31" fmla="*/ 213 h 274"/>
                <a:gd name="T32" fmla="*/ 26 w 259"/>
                <a:gd name="T33" fmla="*/ 235 h 274"/>
                <a:gd name="T34" fmla="*/ 37 w 259"/>
                <a:gd name="T35" fmla="*/ 238 h 274"/>
                <a:gd name="T36" fmla="*/ 57 w 259"/>
                <a:gd name="T37" fmla="*/ 237 h 274"/>
                <a:gd name="T38" fmla="*/ 69 w 259"/>
                <a:gd name="T39" fmla="*/ 247 h 274"/>
                <a:gd name="T40" fmla="*/ 77 w 259"/>
                <a:gd name="T41" fmla="*/ 255 h 274"/>
                <a:gd name="T42" fmla="*/ 76 w 259"/>
                <a:gd name="T43" fmla="*/ 266 h 274"/>
                <a:gd name="T44" fmla="*/ 63 w 259"/>
                <a:gd name="T45" fmla="*/ 253 h 274"/>
                <a:gd name="T46" fmla="*/ 60 w 259"/>
                <a:gd name="T47" fmla="*/ 258 h 274"/>
                <a:gd name="T48" fmla="*/ 52 w 259"/>
                <a:gd name="T49" fmla="*/ 256 h 274"/>
                <a:gd name="T50" fmla="*/ 45 w 259"/>
                <a:gd name="T51" fmla="*/ 254 h 274"/>
                <a:gd name="T52" fmla="*/ 37 w 259"/>
                <a:gd name="T53" fmla="*/ 264 h 274"/>
                <a:gd name="T54" fmla="*/ 31 w 259"/>
                <a:gd name="T55" fmla="*/ 252 h 274"/>
                <a:gd name="T56" fmla="*/ 20 w 259"/>
                <a:gd name="T57" fmla="*/ 264 h 274"/>
                <a:gd name="T58" fmla="*/ 5 w 259"/>
                <a:gd name="T59" fmla="*/ 262 h 274"/>
                <a:gd name="T60" fmla="*/ 14 w 259"/>
                <a:gd name="T61" fmla="*/ 118 h 274"/>
                <a:gd name="T62" fmla="*/ 36 w 259"/>
                <a:gd name="T63" fmla="*/ 99 h 274"/>
                <a:gd name="T64" fmla="*/ 58 w 259"/>
                <a:gd name="T65" fmla="*/ 81 h 274"/>
                <a:gd name="T66" fmla="*/ 68 w 259"/>
                <a:gd name="T67" fmla="*/ 94 h 274"/>
                <a:gd name="T68" fmla="*/ 79 w 259"/>
                <a:gd name="T69" fmla="*/ 90 h 274"/>
                <a:gd name="T70" fmla="*/ 87 w 259"/>
                <a:gd name="T71" fmla="*/ 90 h 274"/>
                <a:gd name="T72" fmla="*/ 88 w 259"/>
                <a:gd name="T73" fmla="*/ 95 h 274"/>
                <a:gd name="T74" fmla="*/ 102 w 259"/>
                <a:gd name="T75" fmla="*/ 93 h 274"/>
                <a:gd name="T76" fmla="*/ 113 w 259"/>
                <a:gd name="T77" fmla="*/ 95 h 274"/>
                <a:gd name="T78" fmla="*/ 91 w 259"/>
                <a:gd name="T79" fmla="*/ 132 h 274"/>
                <a:gd name="T80" fmla="*/ 122 w 259"/>
                <a:gd name="T81" fmla="*/ 137 h 274"/>
                <a:gd name="T82" fmla="*/ 154 w 259"/>
                <a:gd name="T83" fmla="*/ 140 h 274"/>
                <a:gd name="T84" fmla="*/ 256 w 259"/>
                <a:gd name="T85" fmla="*/ 0 h 274"/>
                <a:gd name="T86" fmla="*/ 185 w 259"/>
                <a:gd name="T87" fmla="*/ 187 h 274"/>
                <a:gd name="T88" fmla="*/ 187 w 259"/>
                <a:gd name="T89" fmla="*/ 207 h 2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9"/>
                <a:gd name="T136" fmla="*/ 0 h 274"/>
                <a:gd name="T137" fmla="*/ 259 w 259"/>
                <a:gd name="T138" fmla="*/ 274 h 2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9" h="274">
                  <a:moveTo>
                    <a:pt x="175" y="237"/>
                  </a:moveTo>
                  <a:lnTo>
                    <a:pt x="173" y="216"/>
                  </a:lnTo>
                  <a:lnTo>
                    <a:pt x="86" y="201"/>
                  </a:lnTo>
                  <a:lnTo>
                    <a:pt x="84" y="187"/>
                  </a:lnTo>
                  <a:lnTo>
                    <a:pt x="169" y="198"/>
                  </a:lnTo>
                  <a:lnTo>
                    <a:pt x="163" y="158"/>
                  </a:lnTo>
                  <a:lnTo>
                    <a:pt x="74" y="147"/>
                  </a:lnTo>
                  <a:lnTo>
                    <a:pt x="74" y="167"/>
                  </a:lnTo>
                  <a:lnTo>
                    <a:pt x="75" y="187"/>
                  </a:lnTo>
                  <a:lnTo>
                    <a:pt x="76" y="207"/>
                  </a:lnTo>
                  <a:lnTo>
                    <a:pt x="77" y="229"/>
                  </a:lnTo>
                  <a:lnTo>
                    <a:pt x="74" y="230"/>
                  </a:lnTo>
                  <a:lnTo>
                    <a:pt x="71" y="230"/>
                  </a:lnTo>
                  <a:lnTo>
                    <a:pt x="68" y="230"/>
                  </a:lnTo>
                  <a:lnTo>
                    <a:pt x="66" y="229"/>
                  </a:lnTo>
                  <a:lnTo>
                    <a:pt x="57" y="145"/>
                  </a:lnTo>
                  <a:lnTo>
                    <a:pt x="50" y="140"/>
                  </a:lnTo>
                  <a:lnTo>
                    <a:pt x="44" y="138"/>
                  </a:lnTo>
                  <a:lnTo>
                    <a:pt x="38" y="135"/>
                  </a:lnTo>
                  <a:lnTo>
                    <a:pt x="35" y="130"/>
                  </a:lnTo>
                  <a:lnTo>
                    <a:pt x="37" y="129"/>
                  </a:lnTo>
                  <a:lnTo>
                    <a:pt x="41" y="129"/>
                  </a:lnTo>
                  <a:lnTo>
                    <a:pt x="46" y="129"/>
                  </a:lnTo>
                  <a:lnTo>
                    <a:pt x="52" y="130"/>
                  </a:lnTo>
                  <a:lnTo>
                    <a:pt x="57" y="131"/>
                  </a:lnTo>
                  <a:lnTo>
                    <a:pt x="62" y="132"/>
                  </a:lnTo>
                  <a:lnTo>
                    <a:pt x="66" y="132"/>
                  </a:lnTo>
                  <a:lnTo>
                    <a:pt x="69" y="132"/>
                  </a:lnTo>
                  <a:lnTo>
                    <a:pt x="99" y="109"/>
                  </a:lnTo>
                  <a:lnTo>
                    <a:pt x="93" y="109"/>
                  </a:lnTo>
                  <a:lnTo>
                    <a:pt x="87" y="107"/>
                  </a:lnTo>
                  <a:lnTo>
                    <a:pt x="80" y="106"/>
                  </a:lnTo>
                  <a:lnTo>
                    <a:pt x="73" y="108"/>
                  </a:lnTo>
                  <a:lnTo>
                    <a:pt x="68" y="105"/>
                  </a:lnTo>
                  <a:lnTo>
                    <a:pt x="63" y="101"/>
                  </a:lnTo>
                  <a:lnTo>
                    <a:pt x="58" y="97"/>
                  </a:lnTo>
                  <a:lnTo>
                    <a:pt x="51" y="95"/>
                  </a:lnTo>
                  <a:lnTo>
                    <a:pt x="48" y="100"/>
                  </a:lnTo>
                  <a:lnTo>
                    <a:pt x="43" y="105"/>
                  </a:lnTo>
                  <a:lnTo>
                    <a:pt x="39" y="110"/>
                  </a:lnTo>
                  <a:lnTo>
                    <a:pt x="34" y="114"/>
                  </a:lnTo>
                  <a:lnTo>
                    <a:pt x="28" y="118"/>
                  </a:lnTo>
                  <a:lnTo>
                    <a:pt x="23" y="122"/>
                  </a:lnTo>
                  <a:lnTo>
                    <a:pt x="18" y="126"/>
                  </a:lnTo>
                  <a:lnTo>
                    <a:pt x="13" y="131"/>
                  </a:lnTo>
                  <a:lnTo>
                    <a:pt x="15" y="158"/>
                  </a:lnTo>
                  <a:lnTo>
                    <a:pt x="16" y="186"/>
                  </a:lnTo>
                  <a:lnTo>
                    <a:pt x="18" y="213"/>
                  </a:lnTo>
                  <a:lnTo>
                    <a:pt x="22" y="241"/>
                  </a:lnTo>
                  <a:lnTo>
                    <a:pt x="24" y="238"/>
                  </a:lnTo>
                  <a:lnTo>
                    <a:pt x="26" y="235"/>
                  </a:lnTo>
                  <a:lnTo>
                    <a:pt x="28" y="234"/>
                  </a:lnTo>
                  <a:lnTo>
                    <a:pt x="32" y="235"/>
                  </a:lnTo>
                  <a:lnTo>
                    <a:pt x="37" y="238"/>
                  </a:lnTo>
                  <a:lnTo>
                    <a:pt x="43" y="237"/>
                  </a:lnTo>
                  <a:lnTo>
                    <a:pt x="50" y="236"/>
                  </a:lnTo>
                  <a:lnTo>
                    <a:pt x="57" y="237"/>
                  </a:lnTo>
                  <a:lnTo>
                    <a:pt x="62" y="243"/>
                  </a:lnTo>
                  <a:lnTo>
                    <a:pt x="66" y="246"/>
                  </a:lnTo>
                  <a:lnTo>
                    <a:pt x="69" y="247"/>
                  </a:lnTo>
                  <a:lnTo>
                    <a:pt x="73" y="244"/>
                  </a:lnTo>
                  <a:lnTo>
                    <a:pt x="75" y="249"/>
                  </a:lnTo>
                  <a:lnTo>
                    <a:pt x="77" y="255"/>
                  </a:lnTo>
                  <a:lnTo>
                    <a:pt x="78" y="262"/>
                  </a:lnTo>
                  <a:lnTo>
                    <a:pt x="79" y="267"/>
                  </a:lnTo>
                  <a:lnTo>
                    <a:pt x="76" y="266"/>
                  </a:lnTo>
                  <a:lnTo>
                    <a:pt x="71" y="261"/>
                  </a:lnTo>
                  <a:lnTo>
                    <a:pt x="66" y="256"/>
                  </a:lnTo>
                  <a:lnTo>
                    <a:pt x="63" y="253"/>
                  </a:lnTo>
                  <a:lnTo>
                    <a:pt x="62" y="254"/>
                  </a:lnTo>
                  <a:lnTo>
                    <a:pt x="61" y="256"/>
                  </a:lnTo>
                  <a:lnTo>
                    <a:pt x="60" y="258"/>
                  </a:lnTo>
                  <a:lnTo>
                    <a:pt x="59" y="260"/>
                  </a:lnTo>
                  <a:lnTo>
                    <a:pt x="55" y="258"/>
                  </a:lnTo>
                  <a:lnTo>
                    <a:pt x="52" y="256"/>
                  </a:lnTo>
                  <a:lnTo>
                    <a:pt x="50" y="253"/>
                  </a:lnTo>
                  <a:lnTo>
                    <a:pt x="47" y="250"/>
                  </a:lnTo>
                  <a:lnTo>
                    <a:pt x="45" y="254"/>
                  </a:lnTo>
                  <a:lnTo>
                    <a:pt x="43" y="259"/>
                  </a:lnTo>
                  <a:lnTo>
                    <a:pt x="41" y="263"/>
                  </a:lnTo>
                  <a:lnTo>
                    <a:pt x="37" y="264"/>
                  </a:lnTo>
                  <a:lnTo>
                    <a:pt x="35" y="260"/>
                  </a:lnTo>
                  <a:lnTo>
                    <a:pt x="33" y="256"/>
                  </a:lnTo>
                  <a:lnTo>
                    <a:pt x="31" y="252"/>
                  </a:lnTo>
                  <a:lnTo>
                    <a:pt x="27" y="249"/>
                  </a:lnTo>
                  <a:lnTo>
                    <a:pt x="23" y="256"/>
                  </a:lnTo>
                  <a:lnTo>
                    <a:pt x="20" y="264"/>
                  </a:lnTo>
                  <a:lnTo>
                    <a:pt x="16" y="270"/>
                  </a:lnTo>
                  <a:lnTo>
                    <a:pt x="9" y="274"/>
                  </a:lnTo>
                  <a:lnTo>
                    <a:pt x="5" y="262"/>
                  </a:lnTo>
                  <a:lnTo>
                    <a:pt x="0" y="131"/>
                  </a:lnTo>
                  <a:lnTo>
                    <a:pt x="7" y="125"/>
                  </a:lnTo>
                  <a:lnTo>
                    <a:pt x="14" y="118"/>
                  </a:lnTo>
                  <a:lnTo>
                    <a:pt x="21" y="112"/>
                  </a:lnTo>
                  <a:lnTo>
                    <a:pt x="28" y="105"/>
                  </a:lnTo>
                  <a:lnTo>
                    <a:pt x="36" y="99"/>
                  </a:lnTo>
                  <a:lnTo>
                    <a:pt x="43" y="93"/>
                  </a:lnTo>
                  <a:lnTo>
                    <a:pt x="51" y="87"/>
                  </a:lnTo>
                  <a:lnTo>
                    <a:pt x="58" y="81"/>
                  </a:lnTo>
                  <a:lnTo>
                    <a:pt x="62" y="84"/>
                  </a:lnTo>
                  <a:lnTo>
                    <a:pt x="65" y="89"/>
                  </a:lnTo>
                  <a:lnTo>
                    <a:pt x="68" y="94"/>
                  </a:lnTo>
                  <a:lnTo>
                    <a:pt x="73" y="95"/>
                  </a:lnTo>
                  <a:lnTo>
                    <a:pt x="76" y="93"/>
                  </a:lnTo>
                  <a:lnTo>
                    <a:pt x="79" y="90"/>
                  </a:lnTo>
                  <a:lnTo>
                    <a:pt x="83" y="88"/>
                  </a:lnTo>
                  <a:lnTo>
                    <a:pt x="87" y="89"/>
                  </a:lnTo>
                  <a:lnTo>
                    <a:pt x="87" y="90"/>
                  </a:lnTo>
                  <a:lnTo>
                    <a:pt x="88" y="92"/>
                  </a:lnTo>
                  <a:lnTo>
                    <a:pt x="89" y="93"/>
                  </a:lnTo>
                  <a:lnTo>
                    <a:pt x="88" y="95"/>
                  </a:lnTo>
                  <a:lnTo>
                    <a:pt x="92" y="95"/>
                  </a:lnTo>
                  <a:lnTo>
                    <a:pt x="98" y="93"/>
                  </a:lnTo>
                  <a:lnTo>
                    <a:pt x="102" y="93"/>
                  </a:lnTo>
                  <a:lnTo>
                    <a:pt x="104" y="99"/>
                  </a:lnTo>
                  <a:lnTo>
                    <a:pt x="109" y="98"/>
                  </a:lnTo>
                  <a:lnTo>
                    <a:pt x="113" y="95"/>
                  </a:lnTo>
                  <a:lnTo>
                    <a:pt x="118" y="95"/>
                  </a:lnTo>
                  <a:lnTo>
                    <a:pt x="122" y="98"/>
                  </a:lnTo>
                  <a:lnTo>
                    <a:pt x="91" y="132"/>
                  </a:lnTo>
                  <a:lnTo>
                    <a:pt x="101" y="134"/>
                  </a:lnTo>
                  <a:lnTo>
                    <a:pt x="111" y="136"/>
                  </a:lnTo>
                  <a:lnTo>
                    <a:pt x="122" y="137"/>
                  </a:lnTo>
                  <a:lnTo>
                    <a:pt x="133" y="138"/>
                  </a:lnTo>
                  <a:lnTo>
                    <a:pt x="144" y="139"/>
                  </a:lnTo>
                  <a:lnTo>
                    <a:pt x="154" y="140"/>
                  </a:lnTo>
                  <a:lnTo>
                    <a:pt x="164" y="141"/>
                  </a:lnTo>
                  <a:lnTo>
                    <a:pt x="175" y="144"/>
                  </a:lnTo>
                  <a:lnTo>
                    <a:pt x="256" y="0"/>
                  </a:lnTo>
                  <a:lnTo>
                    <a:pt x="255" y="31"/>
                  </a:lnTo>
                  <a:lnTo>
                    <a:pt x="183" y="161"/>
                  </a:lnTo>
                  <a:lnTo>
                    <a:pt x="185" y="187"/>
                  </a:lnTo>
                  <a:lnTo>
                    <a:pt x="259" y="47"/>
                  </a:lnTo>
                  <a:lnTo>
                    <a:pt x="258" y="75"/>
                  </a:lnTo>
                  <a:lnTo>
                    <a:pt x="187" y="207"/>
                  </a:lnTo>
                  <a:lnTo>
                    <a:pt x="189" y="227"/>
                  </a:lnTo>
                  <a:lnTo>
                    <a:pt x="175" y="237"/>
                  </a:lnTo>
                  <a:close/>
                </a:path>
              </a:pathLst>
            </a:custGeom>
            <a:solidFill>
              <a:srgbClr val="000000"/>
            </a:solidFill>
            <a:ln w="9525">
              <a:noFill/>
              <a:round/>
              <a:headEnd/>
              <a:tailEnd/>
            </a:ln>
          </p:spPr>
          <p:txBody>
            <a:bodyPr/>
            <a:lstStyle/>
            <a:p>
              <a:endParaRPr lang="en-US">
                <a:latin typeface="Gill Sans MT" pitchFamily="34" charset="0"/>
              </a:endParaRPr>
            </a:p>
          </p:txBody>
        </p:sp>
        <p:sp>
          <p:nvSpPr>
            <p:cNvPr id="9301" name="Freeform 89"/>
            <p:cNvSpPr>
              <a:spLocks/>
            </p:cNvSpPr>
            <p:nvPr/>
          </p:nvSpPr>
          <p:spPr bwMode="auto">
            <a:xfrm>
              <a:off x="3355" y="1816"/>
              <a:ext cx="208" cy="153"/>
            </a:xfrm>
            <a:custGeom>
              <a:avLst/>
              <a:gdLst>
                <a:gd name="T0" fmla="*/ 0 w 208"/>
                <a:gd name="T1" fmla="*/ 62 h 153"/>
                <a:gd name="T2" fmla="*/ 89 w 208"/>
                <a:gd name="T3" fmla="*/ 62 h 153"/>
                <a:gd name="T4" fmla="*/ 85 w 208"/>
                <a:gd name="T5" fmla="*/ 45 h 153"/>
                <a:gd name="T6" fmla="*/ 93 w 208"/>
                <a:gd name="T7" fmla="*/ 33 h 153"/>
                <a:gd name="T8" fmla="*/ 109 w 208"/>
                <a:gd name="T9" fmla="*/ 24 h 153"/>
                <a:gd name="T10" fmla="*/ 123 w 208"/>
                <a:gd name="T11" fmla="*/ 15 h 153"/>
                <a:gd name="T12" fmla="*/ 137 w 208"/>
                <a:gd name="T13" fmla="*/ 4 h 153"/>
                <a:gd name="T14" fmla="*/ 149 w 208"/>
                <a:gd name="T15" fmla="*/ 0 h 153"/>
                <a:gd name="T16" fmla="*/ 157 w 208"/>
                <a:gd name="T17" fmla="*/ 6 h 153"/>
                <a:gd name="T18" fmla="*/ 188 w 208"/>
                <a:gd name="T19" fmla="*/ 1 h 153"/>
                <a:gd name="T20" fmla="*/ 202 w 208"/>
                <a:gd name="T21" fmla="*/ 7 h 153"/>
                <a:gd name="T22" fmla="*/ 208 w 208"/>
                <a:gd name="T23" fmla="*/ 17 h 153"/>
                <a:gd name="T24" fmla="*/ 195 w 208"/>
                <a:gd name="T25" fmla="*/ 19 h 153"/>
                <a:gd name="T26" fmla="*/ 181 w 208"/>
                <a:gd name="T27" fmla="*/ 16 h 153"/>
                <a:gd name="T28" fmla="*/ 168 w 208"/>
                <a:gd name="T29" fmla="*/ 15 h 153"/>
                <a:gd name="T30" fmla="*/ 158 w 208"/>
                <a:gd name="T31" fmla="*/ 24 h 153"/>
                <a:gd name="T32" fmla="*/ 150 w 208"/>
                <a:gd name="T33" fmla="*/ 20 h 153"/>
                <a:gd name="T34" fmla="*/ 144 w 208"/>
                <a:gd name="T35" fmla="*/ 12 h 153"/>
                <a:gd name="T36" fmla="*/ 133 w 208"/>
                <a:gd name="T37" fmla="*/ 18 h 153"/>
                <a:gd name="T38" fmla="*/ 121 w 208"/>
                <a:gd name="T39" fmla="*/ 27 h 153"/>
                <a:gd name="T40" fmla="*/ 110 w 208"/>
                <a:gd name="T41" fmla="*/ 36 h 153"/>
                <a:gd name="T42" fmla="*/ 97 w 208"/>
                <a:gd name="T43" fmla="*/ 41 h 153"/>
                <a:gd name="T44" fmla="*/ 104 w 208"/>
                <a:gd name="T45" fmla="*/ 79 h 153"/>
                <a:gd name="T46" fmla="*/ 112 w 208"/>
                <a:gd name="T47" fmla="*/ 119 h 153"/>
                <a:gd name="T48" fmla="*/ 123 w 208"/>
                <a:gd name="T49" fmla="*/ 120 h 153"/>
                <a:gd name="T50" fmla="*/ 134 w 208"/>
                <a:gd name="T51" fmla="*/ 120 h 153"/>
                <a:gd name="T52" fmla="*/ 142 w 208"/>
                <a:gd name="T53" fmla="*/ 127 h 153"/>
                <a:gd name="T54" fmla="*/ 151 w 208"/>
                <a:gd name="T55" fmla="*/ 130 h 153"/>
                <a:gd name="T56" fmla="*/ 159 w 208"/>
                <a:gd name="T57" fmla="*/ 134 h 153"/>
                <a:gd name="T58" fmla="*/ 164 w 208"/>
                <a:gd name="T59" fmla="*/ 144 h 153"/>
                <a:gd name="T60" fmla="*/ 161 w 208"/>
                <a:gd name="T61" fmla="*/ 148 h 153"/>
                <a:gd name="T62" fmla="*/ 157 w 208"/>
                <a:gd name="T63" fmla="*/ 147 h 153"/>
                <a:gd name="T64" fmla="*/ 155 w 208"/>
                <a:gd name="T65" fmla="*/ 143 h 153"/>
                <a:gd name="T66" fmla="*/ 152 w 208"/>
                <a:gd name="T67" fmla="*/ 140 h 153"/>
                <a:gd name="T68" fmla="*/ 149 w 208"/>
                <a:gd name="T69" fmla="*/ 148 h 153"/>
                <a:gd name="T70" fmla="*/ 143 w 208"/>
                <a:gd name="T71" fmla="*/ 150 h 153"/>
                <a:gd name="T72" fmla="*/ 139 w 208"/>
                <a:gd name="T73" fmla="*/ 141 h 153"/>
                <a:gd name="T74" fmla="*/ 134 w 208"/>
                <a:gd name="T75" fmla="*/ 133 h 153"/>
                <a:gd name="T76" fmla="*/ 132 w 208"/>
                <a:gd name="T77" fmla="*/ 143 h 153"/>
                <a:gd name="T78" fmla="*/ 127 w 208"/>
                <a:gd name="T79" fmla="*/ 153 h 153"/>
                <a:gd name="T80" fmla="*/ 121 w 208"/>
                <a:gd name="T81" fmla="*/ 144 h 153"/>
                <a:gd name="T82" fmla="*/ 117 w 208"/>
                <a:gd name="T83" fmla="*/ 135 h 153"/>
                <a:gd name="T84" fmla="*/ 111 w 208"/>
                <a:gd name="T85" fmla="*/ 142 h 153"/>
                <a:gd name="T86" fmla="*/ 104 w 208"/>
                <a:gd name="T87" fmla="*/ 148 h 153"/>
                <a:gd name="T88" fmla="*/ 95 w 208"/>
                <a:gd name="T89" fmla="*/ 117 h 153"/>
                <a:gd name="T90" fmla="*/ 91 w 208"/>
                <a:gd name="T91" fmla="*/ 82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8"/>
                <a:gd name="T139" fmla="*/ 0 h 153"/>
                <a:gd name="T140" fmla="*/ 208 w 208"/>
                <a:gd name="T141" fmla="*/ 153 h 1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8" h="153">
                  <a:moveTo>
                    <a:pt x="3" y="71"/>
                  </a:moveTo>
                  <a:lnTo>
                    <a:pt x="0" y="62"/>
                  </a:lnTo>
                  <a:lnTo>
                    <a:pt x="89" y="73"/>
                  </a:lnTo>
                  <a:lnTo>
                    <a:pt x="89" y="62"/>
                  </a:lnTo>
                  <a:lnTo>
                    <a:pt x="87" y="53"/>
                  </a:lnTo>
                  <a:lnTo>
                    <a:pt x="85" y="45"/>
                  </a:lnTo>
                  <a:lnTo>
                    <a:pt x="85" y="36"/>
                  </a:lnTo>
                  <a:lnTo>
                    <a:pt x="93" y="33"/>
                  </a:lnTo>
                  <a:lnTo>
                    <a:pt x="100" y="29"/>
                  </a:lnTo>
                  <a:lnTo>
                    <a:pt x="109" y="24"/>
                  </a:lnTo>
                  <a:lnTo>
                    <a:pt x="116" y="20"/>
                  </a:lnTo>
                  <a:lnTo>
                    <a:pt x="123" y="15"/>
                  </a:lnTo>
                  <a:lnTo>
                    <a:pt x="130" y="10"/>
                  </a:lnTo>
                  <a:lnTo>
                    <a:pt x="137" y="4"/>
                  </a:lnTo>
                  <a:lnTo>
                    <a:pt x="144" y="0"/>
                  </a:lnTo>
                  <a:lnTo>
                    <a:pt x="149" y="0"/>
                  </a:lnTo>
                  <a:lnTo>
                    <a:pt x="154" y="2"/>
                  </a:lnTo>
                  <a:lnTo>
                    <a:pt x="157" y="6"/>
                  </a:lnTo>
                  <a:lnTo>
                    <a:pt x="160" y="11"/>
                  </a:lnTo>
                  <a:lnTo>
                    <a:pt x="188" y="1"/>
                  </a:lnTo>
                  <a:lnTo>
                    <a:pt x="194" y="6"/>
                  </a:lnTo>
                  <a:lnTo>
                    <a:pt x="202" y="7"/>
                  </a:lnTo>
                  <a:lnTo>
                    <a:pt x="208" y="8"/>
                  </a:lnTo>
                  <a:lnTo>
                    <a:pt x="208" y="17"/>
                  </a:lnTo>
                  <a:lnTo>
                    <a:pt x="202" y="19"/>
                  </a:lnTo>
                  <a:lnTo>
                    <a:pt x="195" y="19"/>
                  </a:lnTo>
                  <a:lnTo>
                    <a:pt x="187" y="17"/>
                  </a:lnTo>
                  <a:lnTo>
                    <a:pt x="181" y="16"/>
                  </a:lnTo>
                  <a:lnTo>
                    <a:pt x="174" y="14"/>
                  </a:lnTo>
                  <a:lnTo>
                    <a:pt x="168" y="15"/>
                  </a:lnTo>
                  <a:lnTo>
                    <a:pt x="163" y="18"/>
                  </a:lnTo>
                  <a:lnTo>
                    <a:pt x="158" y="24"/>
                  </a:lnTo>
                  <a:lnTo>
                    <a:pt x="152" y="25"/>
                  </a:lnTo>
                  <a:lnTo>
                    <a:pt x="150" y="20"/>
                  </a:lnTo>
                  <a:lnTo>
                    <a:pt x="148" y="14"/>
                  </a:lnTo>
                  <a:lnTo>
                    <a:pt x="144" y="12"/>
                  </a:lnTo>
                  <a:lnTo>
                    <a:pt x="138" y="15"/>
                  </a:lnTo>
                  <a:lnTo>
                    <a:pt x="133" y="18"/>
                  </a:lnTo>
                  <a:lnTo>
                    <a:pt x="127" y="23"/>
                  </a:lnTo>
                  <a:lnTo>
                    <a:pt x="121" y="27"/>
                  </a:lnTo>
                  <a:lnTo>
                    <a:pt x="116" y="32"/>
                  </a:lnTo>
                  <a:lnTo>
                    <a:pt x="110" y="36"/>
                  </a:lnTo>
                  <a:lnTo>
                    <a:pt x="103" y="39"/>
                  </a:lnTo>
                  <a:lnTo>
                    <a:pt x="97" y="41"/>
                  </a:lnTo>
                  <a:lnTo>
                    <a:pt x="102" y="60"/>
                  </a:lnTo>
                  <a:lnTo>
                    <a:pt x="104" y="79"/>
                  </a:lnTo>
                  <a:lnTo>
                    <a:pt x="108" y="100"/>
                  </a:lnTo>
                  <a:lnTo>
                    <a:pt x="112" y="119"/>
                  </a:lnTo>
                  <a:lnTo>
                    <a:pt x="118" y="116"/>
                  </a:lnTo>
                  <a:lnTo>
                    <a:pt x="123" y="120"/>
                  </a:lnTo>
                  <a:lnTo>
                    <a:pt x="128" y="123"/>
                  </a:lnTo>
                  <a:lnTo>
                    <a:pt x="134" y="120"/>
                  </a:lnTo>
                  <a:lnTo>
                    <a:pt x="137" y="125"/>
                  </a:lnTo>
                  <a:lnTo>
                    <a:pt x="142" y="127"/>
                  </a:lnTo>
                  <a:lnTo>
                    <a:pt x="146" y="129"/>
                  </a:lnTo>
                  <a:lnTo>
                    <a:pt x="151" y="130"/>
                  </a:lnTo>
                  <a:lnTo>
                    <a:pt x="155" y="132"/>
                  </a:lnTo>
                  <a:lnTo>
                    <a:pt x="159" y="134"/>
                  </a:lnTo>
                  <a:lnTo>
                    <a:pt x="162" y="138"/>
                  </a:lnTo>
                  <a:lnTo>
                    <a:pt x="164" y="144"/>
                  </a:lnTo>
                  <a:lnTo>
                    <a:pt x="162" y="146"/>
                  </a:lnTo>
                  <a:lnTo>
                    <a:pt x="161" y="148"/>
                  </a:lnTo>
                  <a:lnTo>
                    <a:pt x="159" y="149"/>
                  </a:lnTo>
                  <a:lnTo>
                    <a:pt x="157" y="147"/>
                  </a:lnTo>
                  <a:lnTo>
                    <a:pt x="156" y="145"/>
                  </a:lnTo>
                  <a:lnTo>
                    <a:pt x="155" y="143"/>
                  </a:lnTo>
                  <a:lnTo>
                    <a:pt x="153" y="142"/>
                  </a:lnTo>
                  <a:lnTo>
                    <a:pt x="152" y="140"/>
                  </a:lnTo>
                  <a:lnTo>
                    <a:pt x="151" y="144"/>
                  </a:lnTo>
                  <a:lnTo>
                    <a:pt x="149" y="148"/>
                  </a:lnTo>
                  <a:lnTo>
                    <a:pt x="147" y="151"/>
                  </a:lnTo>
                  <a:lnTo>
                    <a:pt x="143" y="150"/>
                  </a:lnTo>
                  <a:lnTo>
                    <a:pt x="141" y="146"/>
                  </a:lnTo>
                  <a:lnTo>
                    <a:pt x="139" y="141"/>
                  </a:lnTo>
                  <a:lnTo>
                    <a:pt x="137" y="137"/>
                  </a:lnTo>
                  <a:lnTo>
                    <a:pt x="134" y="133"/>
                  </a:lnTo>
                  <a:lnTo>
                    <a:pt x="132" y="138"/>
                  </a:lnTo>
                  <a:lnTo>
                    <a:pt x="132" y="143"/>
                  </a:lnTo>
                  <a:lnTo>
                    <a:pt x="131" y="149"/>
                  </a:lnTo>
                  <a:lnTo>
                    <a:pt x="127" y="153"/>
                  </a:lnTo>
                  <a:lnTo>
                    <a:pt x="124" y="149"/>
                  </a:lnTo>
                  <a:lnTo>
                    <a:pt x="121" y="144"/>
                  </a:lnTo>
                  <a:lnTo>
                    <a:pt x="119" y="139"/>
                  </a:lnTo>
                  <a:lnTo>
                    <a:pt x="117" y="135"/>
                  </a:lnTo>
                  <a:lnTo>
                    <a:pt x="114" y="138"/>
                  </a:lnTo>
                  <a:lnTo>
                    <a:pt x="111" y="142"/>
                  </a:lnTo>
                  <a:lnTo>
                    <a:pt x="109" y="146"/>
                  </a:lnTo>
                  <a:lnTo>
                    <a:pt x="104" y="148"/>
                  </a:lnTo>
                  <a:lnTo>
                    <a:pt x="98" y="133"/>
                  </a:lnTo>
                  <a:lnTo>
                    <a:pt x="95" y="117"/>
                  </a:lnTo>
                  <a:lnTo>
                    <a:pt x="93" y="99"/>
                  </a:lnTo>
                  <a:lnTo>
                    <a:pt x="91" y="82"/>
                  </a:lnTo>
                  <a:lnTo>
                    <a:pt x="3" y="71"/>
                  </a:lnTo>
                  <a:close/>
                </a:path>
              </a:pathLst>
            </a:custGeom>
            <a:solidFill>
              <a:srgbClr val="000000"/>
            </a:solidFill>
            <a:ln w="9525">
              <a:noFill/>
              <a:round/>
              <a:headEnd/>
              <a:tailEnd/>
            </a:ln>
          </p:spPr>
          <p:txBody>
            <a:bodyPr/>
            <a:lstStyle/>
            <a:p>
              <a:endParaRPr lang="en-US">
                <a:latin typeface="Gill Sans MT" pitchFamily="34" charset="0"/>
              </a:endParaRPr>
            </a:p>
          </p:txBody>
        </p:sp>
      </p:grpSp>
      <p:pic>
        <p:nvPicPr>
          <p:cNvPr id="1026" name="Picture 2" descr="C:\Users\jbarber\AppData\Local\Microsoft\Windows\Temporary Internet Files\Content.IE5\NNI1P7VX\MPj04003320000[1].jpg"/>
          <p:cNvPicPr>
            <a:picLocks noChangeAspect="1" noChangeArrowheads="1"/>
          </p:cNvPicPr>
          <p:nvPr/>
        </p:nvPicPr>
        <p:blipFill>
          <a:blip r:embed="rId4" cstate="print"/>
          <a:srcRect/>
          <a:stretch>
            <a:fillRect/>
          </a:stretch>
        </p:blipFill>
        <p:spPr bwMode="auto">
          <a:xfrm>
            <a:off x="3613298" y="3772786"/>
            <a:ext cx="3902075" cy="2600325"/>
          </a:xfrm>
          <a:prstGeom prst="rect">
            <a:avLst/>
          </a:prstGeom>
          <a:ln>
            <a:noFill/>
          </a:ln>
          <a:effectLst>
            <a:outerShdw blurRad="63500" sx="102000" sy="102000" algn="ctr" rotWithShape="0">
              <a:prstClr val="black">
                <a:alpha val="40000"/>
              </a:prstClr>
            </a:outerShdw>
            <a:reflection blurRad="6350" stA="52000" endA="300" endPos="35000" dir="5400000" sy="-100000" algn="bl" rotWithShape="0"/>
            <a:softEdge rad="112500"/>
          </a:effectLst>
        </p:spPr>
      </p:pic>
      <p:pic>
        <p:nvPicPr>
          <p:cNvPr id="1028" name="Picture 4" descr="C:\Users\jbarber\AppData\Local\Microsoft\Windows\Temporary Internet Files\Content.IE5\NNI1P7VX\MPj04090840000[1].jpg"/>
          <p:cNvPicPr>
            <a:picLocks noChangeAspect="1" noChangeArrowheads="1"/>
          </p:cNvPicPr>
          <p:nvPr/>
        </p:nvPicPr>
        <p:blipFill>
          <a:blip r:embed="rId5"/>
          <a:srcRect/>
          <a:stretch>
            <a:fillRect/>
          </a:stretch>
        </p:blipFill>
        <p:spPr bwMode="auto">
          <a:xfrm>
            <a:off x="533400" y="381000"/>
            <a:ext cx="2939206" cy="4419600"/>
          </a:xfrm>
          <a:prstGeom prst="rect">
            <a:avLst/>
          </a:prstGeom>
          <a:ln>
            <a:noFill/>
          </a:ln>
          <a:effectLst>
            <a:outerShdw blurRad="63500" sx="102000" sy="102000" algn="ctr" rotWithShape="0">
              <a:prstClr val="black">
                <a:alpha val="40000"/>
              </a:prstClr>
            </a:outerShdw>
            <a:reflection blurRad="6350" stA="52000" endA="300" endPos="35000" dir="5400000" sy="-100000" algn="bl" rotWithShape="0"/>
            <a:softEdge rad="112500"/>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2000" fill="hold"/>
                                        <p:tgtEl>
                                          <p:spTgt spid="1028"/>
                                        </p:tgtEl>
                                        <p:attrNameLst>
                                          <p:attrName>ppt_x</p:attrName>
                                        </p:attrNameLst>
                                      </p:cBhvr>
                                      <p:tavLst>
                                        <p:tav tm="0">
                                          <p:val>
                                            <p:strVal val="#ppt_x"/>
                                          </p:val>
                                        </p:tav>
                                        <p:tav tm="100000">
                                          <p:val>
                                            <p:strVal val="#ppt_x"/>
                                          </p:val>
                                        </p:tav>
                                      </p:tavLst>
                                    </p:anim>
                                    <p:anim calcmode="lin" valueType="num">
                                      <p:cBhvr additive="base">
                                        <p:cTn id="8" dur="20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2000" fill="hold"/>
                                        <p:tgtEl>
                                          <p:spTgt spid="1026"/>
                                        </p:tgtEl>
                                        <p:attrNameLst>
                                          <p:attrName>ppt_x</p:attrName>
                                        </p:attrNameLst>
                                      </p:cBhvr>
                                      <p:tavLst>
                                        <p:tav tm="0">
                                          <p:val>
                                            <p:strVal val="1+#ppt_w/2"/>
                                          </p:val>
                                        </p:tav>
                                        <p:tav tm="100000">
                                          <p:val>
                                            <p:strVal val="#ppt_x"/>
                                          </p:val>
                                        </p:tav>
                                      </p:tavLst>
                                    </p:anim>
                                    <p:anim calcmode="lin" valueType="num">
                                      <p:cBhvr additive="base">
                                        <p:cTn id="13" dur="2000" fill="hold"/>
                                        <p:tgtEl>
                                          <p:spTgt spid="102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4"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Program Files\Microsoft Resource DVD Artwork\DVD_ART\Artwork_Imagery\Shapes and Graphics\people\man happy customer satisfied person.png"/>
          <p:cNvPicPr>
            <a:picLocks noChangeAspect="1" noChangeArrowheads="1"/>
          </p:cNvPicPr>
          <p:nvPr/>
        </p:nvPicPr>
        <p:blipFill>
          <a:blip r:embed="rId4"/>
          <a:srcRect/>
          <a:stretch>
            <a:fillRect/>
          </a:stretch>
        </p:blipFill>
        <p:spPr bwMode="auto">
          <a:xfrm>
            <a:off x="4386090" y="1006731"/>
            <a:ext cx="4448175" cy="4905375"/>
          </a:xfrm>
          <a:prstGeom prst="rect">
            <a:avLst/>
          </a:prstGeom>
          <a:noFill/>
          <a:effectLst>
            <a:outerShdw blurRad="63500" sx="102000" sy="102000" algn="ctr" rotWithShape="0">
              <a:prstClr val="black">
                <a:alpha val="40000"/>
              </a:prstClr>
            </a:outerShdw>
            <a:reflection blurRad="6350" stA="50000" endA="300" endPos="55000" dir="5400000" sy="-100000" algn="bl" rotWithShape="0"/>
          </a:effectLst>
        </p:spPr>
      </p:pic>
      <p:pic>
        <p:nvPicPr>
          <p:cNvPr id="4" name="Picture 4" descr="C:\Program Files\Microsoft Resource DVD Artwork\DVD_ART\Artwork_Imagery\Photos_for_PPT\Soft-edge_photos\FY06 Brand - Windows Live\Windows live Using Technology\Windows Live 06 Jo laptop woman smiling sitting pleased excited smiling happy.png"/>
          <p:cNvPicPr>
            <a:picLocks noChangeAspect="1" noChangeArrowheads="1"/>
          </p:cNvPicPr>
          <p:nvPr/>
        </p:nvPicPr>
        <p:blipFill>
          <a:blip r:embed="rId5"/>
          <a:srcRect/>
          <a:stretch>
            <a:fillRect/>
          </a:stretch>
        </p:blipFill>
        <p:spPr bwMode="auto">
          <a:xfrm>
            <a:off x="429354" y="420131"/>
            <a:ext cx="3925680" cy="4673428"/>
          </a:xfrm>
          <a:prstGeom prst="rect">
            <a:avLst/>
          </a:prstGeom>
          <a:noFill/>
          <a:effectLst>
            <a:outerShdw blurRad="63500" sx="102000" sy="102000" algn="ctr" rotWithShape="0">
              <a:prstClr val="black">
                <a:alpha val="40000"/>
              </a:prstClr>
            </a:outerShdw>
            <a:reflection blurRad="6350" stA="50000" endA="300" endPos="90000" dir="5400000" sy="-100000" algn="bl" rotWithShape="0"/>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C:\Users\jbarber\AppData\Local\Microsoft\Windows\Temporary Internet Files\Content.IE5\CMU2BOLA\MPj04015010000[1].jpg"/>
          <p:cNvPicPr>
            <a:picLocks noChangeAspect="1" noChangeArrowheads="1"/>
          </p:cNvPicPr>
          <p:nvPr/>
        </p:nvPicPr>
        <p:blipFill>
          <a:blip r:embed="rId4" cstate="print"/>
          <a:srcRect/>
          <a:stretch>
            <a:fillRect/>
          </a:stretch>
        </p:blipFill>
        <p:spPr bwMode="auto">
          <a:xfrm>
            <a:off x="4414866" y="366574"/>
            <a:ext cx="3760964" cy="564001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8551" name="Picture 7" descr="C:\Users\jbarber\AppData\Local\Microsoft\Windows\Temporary Internet Files\Content.IE5\G2WPDA3M\MPPH03738I0000[1].jpg"/>
          <p:cNvPicPr>
            <a:picLocks noChangeAspect="1" noChangeArrowheads="1"/>
          </p:cNvPicPr>
          <p:nvPr/>
        </p:nvPicPr>
        <p:blipFill>
          <a:blip r:embed="rId5"/>
          <a:srcRect/>
          <a:stretch>
            <a:fillRect/>
          </a:stretch>
        </p:blipFill>
        <p:spPr bwMode="auto">
          <a:xfrm>
            <a:off x="907134" y="3852226"/>
            <a:ext cx="3657600" cy="2395538"/>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8552" name="Picture 8" descr="C:\Program Files\Microsoft Resource DVD Artwork\DVD_ART\Artwork_Imagery\Photos_for_PPT\Soft-edge_photos\FY06 Brand - Windows Live\Windows live Using Technology\Windows Live 06 Tom Heidi man woman picture camera photo home casual couch laughing imaging.png"/>
          <p:cNvPicPr>
            <a:picLocks noChangeAspect="1" noChangeArrowheads="1"/>
          </p:cNvPicPr>
          <p:nvPr/>
        </p:nvPicPr>
        <p:blipFill>
          <a:blip r:embed="rId6"/>
          <a:srcRect/>
          <a:stretch>
            <a:fillRect/>
          </a:stretch>
        </p:blipFill>
        <p:spPr bwMode="auto">
          <a:xfrm>
            <a:off x="407773" y="212930"/>
            <a:ext cx="4550663" cy="3412997"/>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fade">
                                      <p:cBhvr>
                                        <p:cTn id="7" dur="2000"/>
                                        <p:tgtEl>
                                          <p:spTgt spid="1085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fade">
                                      <p:cBhvr>
                                        <p:cTn id="12" dur="2000"/>
                                        <p:tgtEl>
                                          <p:spTgt spid="1085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51"/>
                                        </p:tgtEl>
                                        <p:attrNameLst>
                                          <p:attrName>style.visibility</p:attrName>
                                        </p:attrNameLst>
                                      </p:cBhvr>
                                      <p:to>
                                        <p:strVal val="visible"/>
                                      </p:to>
                                    </p:set>
                                    <p:animEffect transition="in" filter="fade">
                                      <p:cBhvr>
                                        <p:cTn id="17" dur="2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unge shadow quote rectangles 2.png"/>
          <p:cNvPicPr>
            <a:picLocks noChangeAspect="1"/>
          </p:cNvPicPr>
          <p:nvPr/>
        </p:nvPicPr>
        <p:blipFill>
          <a:blip r:embed="rId3"/>
          <a:stretch>
            <a:fillRect/>
          </a:stretch>
        </p:blipFill>
        <p:spPr>
          <a:xfrm>
            <a:off x="408027" y="1017834"/>
            <a:ext cx="8514650" cy="2909592"/>
          </a:xfrm>
          <a:prstGeom prst="rect">
            <a:avLst/>
          </a:prstGeom>
          <a:effectLst>
            <a:reflection blurRad="6350" stA="52000" endA="300" endPos="35000" dir="5400000" sy="-100000" algn="bl" rotWithShape="0"/>
          </a:effectLst>
        </p:spPr>
      </p:pic>
      <p:sp>
        <p:nvSpPr>
          <p:cNvPr id="3" name="Rectangle 2"/>
          <p:cNvSpPr/>
          <p:nvPr/>
        </p:nvSpPr>
        <p:spPr>
          <a:xfrm>
            <a:off x="358815" y="1441431"/>
            <a:ext cx="8426369" cy="2308324"/>
          </a:xfrm>
          <a:prstGeom prst="rect">
            <a:avLst/>
          </a:prstGeom>
          <a:noFill/>
          <a:effectLst>
            <a:reflection blurRad="6350" stA="50000" endA="295" endPos="92000" dist="101600" dir="5400000" sy="-100000" algn="bl" rotWithShape="0"/>
          </a:effectLst>
        </p:spPr>
        <p:txBody>
          <a:bodyPr>
            <a:spAutoFit/>
          </a:bodyPr>
          <a:lstStyle/>
          <a:p>
            <a:pPr algn="ctr" fontAlgn="auto">
              <a:spcBef>
                <a:spcPts val="0"/>
              </a:spcBef>
              <a:spcAft>
                <a:spcPts val="0"/>
              </a:spcAft>
              <a:defRPr/>
            </a:pPr>
            <a:r>
              <a:rPr lang="en-US" sz="4000" dirty="0">
                <a:solidFill>
                  <a:schemeClr val="accent6"/>
                </a:solidFill>
                <a:effectLst>
                  <a:outerShdw blurRad="38100" dist="38100" dir="2700000" algn="tl">
                    <a:srgbClr val="000000">
                      <a:alpha val="43137"/>
                    </a:srgbClr>
                  </a:outerShdw>
                </a:effectLst>
                <a:latin typeface="Papyrus" pitchFamily="66" charset="0"/>
                <a:cs typeface="+mn-cs"/>
              </a:rPr>
              <a:t>Vision without action is a daydream. Action without vision is a nightmare</a:t>
            </a:r>
            <a:r>
              <a:rPr lang="en-US" sz="4000" dirty="0" smtClean="0">
                <a:solidFill>
                  <a:schemeClr val="accent6"/>
                </a:solidFill>
                <a:effectLst>
                  <a:outerShdw blurRad="38100" dist="38100" dir="2700000" algn="tl">
                    <a:srgbClr val="000000">
                      <a:alpha val="43137"/>
                    </a:srgbClr>
                  </a:outerShdw>
                </a:effectLst>
                <a:latin typeface="Papyrus" pitchFamily="66" charset="0"/>
                <a:cs typeface="+mn-cs"/>
              </a:rPr>
              <a:t>.</a:t>
            </a:r>
            <a:br>
              <a:rPr lang="en-US" sz="4000" dirty="0" smtClean="0">
                <a:solidFill>
                  <a:schemeClr val="accent6"/>
                </a:solidFill>
                <a:effectLst>
                  <a:outerShdw blurRad="38100" dist="38100" dir="2700000" algn="tl">
                    <a:srgbClr val="000000">
                      <a:alpha val="43137"/>
                    </a:srgbClr>
                  </a:outerShdw>
                </a:effectLst>
                <a:latin typeface="Papyrus" pitchFamily="66" charset="0"/>
                <a:cs typeface="+mn-cs"/>
              </a:rPr>
            </a:br>
            <a:r>
              <a:rPr lang="en-US" sz="4000" dirty="0" smtClean="0">
                <a:solidFill>
                  <a:schemeClr val="accent6"/>
                </a:solidFill>
                <a:effectLst>
                  <a:outerShdw blurRad="38100" dist="38100" dir="2700000" algn="tl">
                    <a:srgbClr val="000000">
                      <a:alpha val="43137"/>
                    </a:srgbClr>
                  </a:outerShdw>
                </a:effectLst>
                <a:latin typeface="Papyrus" pitchFamily="66" charset="0"/>
                <a:cs typeface="+mn-cs"/>
              </a:rPr>
              <a:t> </a:t>
            </a:r>
            <a:endParaRPr lang="en-US" sz="4000" dirty="0">
              <a:solidFill>
                <a:schemeClr val="accent6"/>
              </a:solidFill>
              <a:effectLst>
                <a:outerShdw blurRad="38100" dist="38100" dir="2700000" algn="tl">
                  <a:srgbClr val="000000">
                    <a:alpha val="43137"/>
                  </a:srgbClr>
                </a:outerShdw>
              </a:effectLst>
              <a:latin typeface="Papyrus" pitchFamily="66" charset="0"/>
              <a:cs typeface="+mn-cs"/>
            </a:endParaRPr>
          </a:p>
          <a:p>
            <a:pPr algn="r" fontAlgn="auto">
              <a:spcBef>
                <a:spcPts val="0"/>
              </a:spcBef>
              <a:spcAft>
                <a:spcPts val="0"/>
              </a:spcAft>
              <a:defRPr/>
            </a:pPr>
            <a:r>
              <a:rPr lang="en-US" sz="2400" dirty="0">
                <a:solidFill>
                  <a:schemeClr val="accent6"/>
                </a:solidFill>
                <a:effectLst>
                  <a:outerShdw blurRad="38100" dist="38100" dir="2700000" algn="tl">
                    <a:srgbClr val="000000">
                      <a:alpha val="43137"/>
                    </a:srgbClr>
                  </a:outerShdw>
                </a:effectLst>
                <a:latin typeface="Papyrus" pitchFamily="66" charset="0"/>
                <a:cs typeface="+mn-cs"/>
              </a:rPr>
              <a:t>- Japanese Proverb</a:t>
            </a:r>
            <a:endParaRPr lang="en-US" sz="2400" dirty="0">
              <a:ln w="18415" cmpd="sng">
                <a:solidFill>
                  <a:srgbClr val="FFFFFF"/>
                </a:solidFill>
                <a:prstDash val="solid"/>
              </a:ln>
              <a:solidFill>
                <a:schemeClr val="accent6"/>
              </a:solidFill>
              <a:effectLst>
                <a:outerShdw blurRad="38100" dist="38100" dir="2700000" algn="tl">
                  <a:srgbClr val="000000">
                    <a:alpha val="43137"/>
                  </a:srgbClr>
                </a:outerShdw>
              </a:effectLst>
              <a:latin typeface="Papyrus" pitchFamily="66" charset="0"/>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9:34:40 AM&quot;&gt;&lt;Slide id=&quot;308&quot; dur=&quot;3.640625&quot; bld=&quot;INVLD&quot;/&gt;&lt;Slide id=&quot;256&quot; dur=&quot;2.6875&quot;/&gt;&lt;Slide id=&quot;292&quot; dur=&quot;2.71875&quot;/&gt;&lt;Slide id=&quot;256&quot; dur=&quot;5939.063&quot;/&gt;&lt;Slide id=&quot;292&quot; dur=&quot;20.46875&quot;/&gt;&lt;Slide id=&quot;289&quot; dur=&quot;89.04688&quot;/&gt;&lt;Slide id=&quot;293&quot; dur=&quot;24.65625&quot;/&gt;&lt;Slide id=&quot;285&quot; dur=&quot;40.48438&quot;/&gt;&lt;Slide id=&quot;279&quot; dur=&quot;46.76563&quot; bld=&quot;|2|2|1&quot;/&gt;&lt;Slide id=&quot;290&quot; dur=&quot;54.26563&quot; bld=&quot;|1.3&quot;/&gt;&lt;Slide id=&quot;288&quot; dur=&quot;91.51563&quot; bld=&quot;|.7|3.7|4.3&quot;/&gt;&lt;Slide id=&quot;263&quot; dur=&quot;62.51563&quot;/&gt;&lt;Slide id=&quot;287&quot; dur=&quot;53.9375&quot;/&gt;&lt;Slide id=&quot;280&quot; dur=&quot;26.60938&quot; bld=&quot;|1.2|2|1&quot;/&gt;&lt;Slide id=&quot;281&quot; dur=&quot;102.0938&quot; bld=&quot;|9.3&quot;/&gt;&lt;Slide id=&quot;297&quot; dur=&quot;66.07813&quot; bld=&quot;|1.2|0&quot;/&gt;&lt;Slide id=&quot;298&quot; dur=&quot;28.89063&quot; bld=&quot;|.7|0&quot;/&gt;&lt;Slide id=&quot;299&quot; dur=&quot;56.375&quot; bld=&quot;|.6|0&quot;/&gt;&lt;Slide id=&quot;304&quot; dur=&quot;26.89063&quot;/&gt;&lt;Slide id=&quot;282&quot; dur=&quot;23.64063&quot;/&gt;&lt;Slide id=&quot;305&quot; dur=&quot;1.359375&quot;/&gt;&lt;Slide id=&quot;303&quot; dur=&quot;54.9375&quot;/&gt;&lt;Slide id=&quot;302&quot; dur=&quot;4.984375&quot;/&gt;&lt;Slide id=&quot;306&quot; dur=&quot;93.4375&quot;/&gt;&lt;Slide id=&quot;283&quot; dur=&quot;19.14063&quot; bld=&quot;|.6&quot;/&gt;&lt;Slide id=&quot;278&quot; dur=&quot;91.46875&quot; bld=&quot;|.6|2|2&quot;/&gt;&lt;Slide id=&quot;258&quot; dur=&quot;10.71875&quot; bld=&quot;|6.1|1&quot;/&gt;&lt;Slide id=&quot;270&quot; dur=&quot;109.5625&quot;/&gt;&lt;Slide id=&quot;271&quot; dur=&quot;138.9375&quot;/&gt;&lt;Slide id=&quot;274&quot; dur=&quot;42.95313&quot;/&gt;&lt;Slide id=&quot;294&quot; dur=&quot;82.0625&quot;/&gt;&lt;Slide id=&quot;295&quot; dur=&quot;4.921875&quot;/&gt;&lt;Slide id=&quot;296&quot; dur=&quot;36.03125&quot;/&gt;&lt;Slide id=&quot;307&quot; dur=&quot;11.14063&quot;/&gt;&lt;Slide id=&quot;275&quot; dur=&quot;3588.609&quot;/&gt;&lt;Slide id=&quot;307&quot; dur=&quot;1.84375&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6"/>
</p:tagLst>
</file>

<file path=ppt/tags/tag11.xml><?xml version="1.0" encoding="utf-8"?>
<p:tagLst xmlns:a="http://schemas.openxmlformats.org/drawingml/2006/main" xmlns:r="http://schemas.openxmlformats.org/officeDocument/2006/relationships" xmlns:p="http://schemas.openxmlformats.org/presentationml/2006/main">
  <p:tag name="TIMING" val="|.6|2|2"/>
</p:tagLst>
</file>

<file path=ppt/tags/tag12.xml><?xml version="1.0" encoding="utf-8"?>
<p:tagLst xmlns:a="http://schemas.openxmlformats.org/drawingml/2006/main" xmlns:r="http://schemas.openxmlformats.org/officeDocument/2006/relationships" xmlns:p="http://schemas.openxmlformats.org/presentationml/2006/main">
  <p:tag name="TIMING" val="|6.1|1"/>
</p:tagLst>
</file>

<file path=ppt/tags/tag2.xml><?xml version="1.0" encoding="utf-8"?>
<p:tagLst xmlns:a="http://schemas.openxmlformats.org/drawingml/2006/main" xmlns:r="http://schemas.openxmlformats.org/officeDocument/2006/relationships" xmlns:p="http://schemas.openxmlformats.org/presentationml/2006/main">
  <p:tag name="TIMING" val="|2|2|1"/>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7|3.7|4.3"/>
</p:tagLst>
</file>

<file path=ppt/tags/tag5.xml><?xml version="1.0" encoding="utf-8"?>
<p:tagLst xmlns:a="http://schemas.openxmlformats.org/drawingml/2006/main" xmlns:r="http://schemas.openxmlformats.org/officeDocument/2006/relationships" xmlns:p="http://schemas.openxmlformats.org/presentationml/2006/main">
  <p:tag name="TIMING" val="|1.2|2|1"/>
</p:tagLst>
</file>

<file path=ppt/tags/tag6.xml><?xml version="1.0" encoding="utf-8"?>
<p:tagLst xmlns:a="http://schemas.openxmlformats.org/drawingml/2006/main" xmlns:r="http://schemas.openxmlformats.org/officeDocument/2006/relationships" xmlns:p="http://schemas.openxmlformats.org/presentationml/2006/main">
  <p:tag name="TIMING" val="|9.3"/>
</p:tagLst>
</file>

<file path=ppt/tags/tag7.xml><?xml version="1.0" encoding="utf-8"?>
<p:tagLst xmlns:a="http://schemas.openxmlformats.org/drawingml/2006/main" xmlns:r="http://schemas.openxmlformats.org/officeDocument/2006/relationships" xmlns:p="http://schemas.openxmlformats.org/presentationml/2006/main">
  <p:tag name="TIMING" val="|1.2|0"/>
</p:tagLst>
</file>

<file path=ppt/tags/tag8.xml><?xml version="1.0" encoding="utf-8"?>
<p:tagLst xmlns:a="http://schemas.openxmlformats.org/drawingml/2006/main" xmlns:r="http://schemas.openxmlformats.org/officeDocument/2006/relationships" xmlns:p="http://schemas.openxmlformats.org/presentationml/2006/main">
  <p:tag name="TIMING" val="|.7|0"/>
</p:tagLst>
</file>

<file path=ppt/tags/tag9.xml><?xml version="1.0" encoding="utf-8"?>
<p:tagLst xmlns:a="http://schemas.openxmlformats.org/drawingml/2006/main" xmlns:r="http://schemas.openxmlformats.org/officeDocument/2006/relationships" xmlns:p="http://schemas.openxmlformats.org/presentationml/2006/main">
  <p:tag name="TIMING" val="|.6|0"/>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1097</Words>
  <Application>Microsoft Office PowerPoint</Application>
  <PresentationFormat>On-screen Show (4:3)</PresentationFormat>
  <Paragraphs>203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Segoe</vt:lpstr>
      <vt:lpstr>Wingdings</vt:lpstr>
      <vt:lpstr>Gill Sans MT</vt:lpstr>
      <vt:lpstr>Papyrus</vt:lpstr>
      <vt:lpstr>Segoe Semibold</vt:lpstr>
      <vt:lpstr>Calibri</vt:lpstr>
      <vt:lpstr>WinHec 2007 WEB Template</vt:lpstr>
      <vt:lpstr>Windows Rally Overview And Implementations</vt:lpstr>
      <vt:lpstr>WinHEC Goals </vt:lpstr>
      <vt:lpstr>Key Takeaways</vt:lpstr>
      <vt:lpstr>Acronyms </vt:lpstr>
      <vt:lpstr>Agenda </vt:lpstr>
      <vt:lpstr>Slide 6</vt:lpstr>
      <vt:lpstr>Slide 7</vt:lpstr>
      <vt:lpstr>Slide 8</vt:lpstr>
      <vt:lpstr>Slide 9</vt:lpstr>
      <vt:lpstr>Windows Rally Tenets</vt:lpstr>
      <vt:lpstr>Device Life Cycle</vt:lpstr>
      <vt:lpstr>Legacy</vt:lpstr>
      <vt:lpstr>Legacy</vt:lpstr>
      <vt:lpstr>Legacy</vt:lpstr>
      <vt:lpstr>Legacy</vt:lpstr>
      <vt:lpstr>Windows Vista</vt:lpstr>
      <vt:lpstr>Windows Vista</vt:lpstr>
      <vt:lpstr>Windows Vista</vt:lpstr>
      <vt:lpstr>Windows Vista</vt:lpstr>
      <vt:lpstr>Windows Vista</vt:lpstr>
      <vt:lpstr>Windows Vista</vt:lpstr>
      <vt:lpstr>Device Life Cycle</vt:lpstr>
      <vt:lpstr>Slide 23</vt:lpstr>
      <vt:lpstr>Slide 24</vt:lpstr>
      <vt:lpstr>New Device Classes </vt:lpstr>
      <vt:lpstr>General Rally Requirements</vt:lpstr>
      <vt:lpstr>Slide 27</vt:lpstr>
      <vt:lpstr>Call To Action</vt:lpstr>
      <vt:lpstr>Related Technical Sessions</vt:lpstr>
      <vt:lpstr>Related Labs/Workshops</vt:lpstr>
      <vt:lpstr>Web/E-mail Resources</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CON-T415 Windows Rally Overview And Implementations</dc:title>
  <dc:subject>WinHec 2007</dc:subject>
  <dc:creator>Jim Barber</dc:creator>
  <dc:description>Template: Bryan Lenning, Silver Fox Productions
Formatting: Steve Hein, Silver Fox Productions
Event Date: May 14-17, 2007 
Event Location: Los Angeles, CA</dc:description>
  <cp:lastModifiedBy>Microsoft Employee</cp:lastModifiedBy>
  <cp:revision>212</cp:revision>
  <dcterms:created xsi:type="dcterms:W3CDTF">2006-10-19T19:41:06Z</dcterms:created>
  <dcterms:modified xsi:type="dcterms:W3CDTF">2007-05-29T20:01:55Z</dcterms:modified>
</cp:coreProperties>
</file>