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8"/>
  </p:notesMasterIdLst>
  <p:sldIdLst>
    <p:sldId id="258" r:id="rId2"/>
    <p:sldId id="303" r:id="rId3"/>
    <p:sldId id="292" r:id="rId4"/>
    <p:sldId id="277" r:id="rId5"/>
    <p:sldId id="278" r:id="rId6"/>
    <p:sldId id="310" r:id="rId7"/>
    <p:sldId id="287" r:id="rId8"/>
    <p:sldId id="309" r:id="rId9"/>
    <p:sldId id="293" r:id="rId10"/>
    <p:sldId id="295" r:id="rId11"/>
    <p:sldId id="311" r:id="rId12"/>
    <p:sldId id="315" r:id="rId13"/>
    <p:sldId id="316" r:id="rId14"/>
    <p:sldId id="307" r:id="rId15"/>
    <p:sldId id="306" r:id="rId16"/>
    <p:sldId id="294" r:id="rId17"/>
    <p:sldId id="304" r:id="rId18"/>
    <p:sldId id="305" r:id="rId19"/>
    <p:sldId id="285" r:id="rId20"/>
    <p:sldId id="284" r:id="rId21"/>
    <p:sldId id="270" r:id="rId22"/>
    <p:sldId id="318" r:id="rId23"/>
    <p:sldId id="308" r:id="rId24"/>
    <p:sldId id="298" r:id="rId25"/>
    <p:sldId id="317" r:id="rId26"/>
    <p:sldId id="272"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1" autoAdjust="0"/>
    <p:restoredTop sz="94676" autoAdjust="0"/>
  </p:normalViewPr>
  <p:slideViewPr>
    <p:cSldViewPr snapToGrid="0" snapToObjects="1" showGuides="1">
      <p:cViewPr varScale="1">
        <p:scale>
          <a:sx n="64" d="100"/>
          <a:sy n="64" d="100"/>
        </p:scale>
        <p:origin x="-612" y="-90"/>
      </p:cViewPr>
      <p:guideLst>
        <p:guide orient="horz" pos="2160"/>
        <p:guide orient="horz" pos="893"/>
        <p:guide orient="horz" pos="143"/>
        <p:guide orient="horz" pos="1197"/>
        <p:guide pos="2880"/>
        <p:guide pos="240"/>
        <p:guide pos="5488"/>
      </p:guideLst>
    </p:cSldViewPr>
  </p:slideViewPr>
  <p:notesTextViewPr>
    <p:cViewPr>
      <p:scale>
        <a:sx n="100" d="100"/>
        <a:sy n="100" d="100"/>
      </p:scale>
      <p:origin x="0" y="0"/>
    </p:cViewPr>
  </p:notesTextViewPr>
  <p:sorterViewPr>
    <p:cViewPr>
      <p:scale>
        <a:sx n="66" d="100"/>
        <a:sy n="66" d="100"/>
      </p:scale>
      <p:origin x="0" y="25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7C0D90-CBCA-4A75-A35A-4D1FE51BE56E}" type="doc">
      <dgm:prSet loTypeId="urn:microsoft.com/office/officeart/2005/8/layout/venn2" loCatId="relationship" qsTypeId="urn:microsoft.com/office/officeart/2005/8/quickstyle/3d1" qsCatId="3D" csTypeId="urn:microsoft.com/office/officeart/2005/8/colors/colorful3" csCatId="colorful" phldr="1"/>
      <dgm:spPr/>
      <dgm:t>
        <a:bodyPr/>
        <a:lstStyle/>
        <a:p>
          <a:endParaRPr lang="en-US"/>
        </a:p>
      </dgm:t>
    </dgm:pt>
    <dgm:pt modelId="{AB9A11FB-5AE8-450F-BBAD-B200A0940496}">
      <dgm:prSet phldrT="[Text]" custT="1"/>
      <dgm:spPr/>
      <dgm:t>
        <a:bodyPr/>
        <a:lstStyle/>
        <a:p>
          <a:r>
            <a:rPr lang="en-US" sz="1800" dirty="0" smtClean="0">
              <a:solidFill>
                <a:schemeClr val="bg2"/>
              </a:solidFill>
            </a:rPr>
            <a:t>And More</a:t>
          </a:r>
          <a:endParaRPr lang="en-US" sz="1800" dirty="0">
            <a:solidFill>
              <a:schemeClr val="bg2"/>
            </a:solidFill>
          </a:endParaRPr>
        </a:p>
      </dgm:t>
    </dgm:pt>
    <dgm:pt modelId="{85E5A254-C46B-411B-9016-CD94DBC5B088}" type="parTrans" cxnId="{53AD2A9C-9EAF-4A89-8FBA-EB3ED680CD6F}">
      <dgm:prSet/>
      <dgm:spPr/>
      <dgm:t>
        <a:bodyPr/>
        <a:lstStyle/>
        <a:p>
          <a:endParaRPr lang="en-US" sz="1800">
            <a:solidFill>
              <a:schemeClr val="bg2"/>
            </a:solidFill>
          </a:endParaRPr>
        </a:p>
      </dgm:t>
    </dgm:pt>
    <dgm:pt modelId="{3F96B8AC-DCC4-490B-8EF7-55A37DCBB901}" type="sibTrans" cxnId="{53AD2A9C-9EAF-4A89-8FBA-EB3ED680CD6F}">
      <dgm:prSet/>
      <dgm:spPr/>
      <dgm:t>
        <a:bodyPr/>
        <a:lstStyle/>
        <a:p>
          <a:endParaRPr lang="en-US" sz="1800">
            <a:solidFill>
              <a:schemeClr val="bg2"/>
            </a:solidFill>
          </a:endParaRPr>
        </a:p>
      </dgm:t>
    </dgm:pt>
    <dgm:pt modelId="{0766691E-E508-4BDB-A704-B6F66AC7FDB2}">
      <dgm:prSet phldrT="[Text]" custT="1"/>
      <dgm:spPr/>
      <dgm:t>
        <a:bodyPr/>
        <a:lstStyle/>
        <a:p>
          <a:r>
            <a:rPr lang="en-US" sz="1800" dirty="0" smtClean="0">
              <a:solidFill>
                <a:schemeClr val="bg2"/>
              </a:solidFill>
              <a:latin typeface="+mn-lt"/>
            </a:rPr>
            <a:t>DUN </a:t>
          </a:r>
          <a:r>
            <a:rPr lang="en-US" sz="1800" dirty="0" smtClean="0">
              <a:solidFill>
                <a:schemeClr val="bg2"/>
              </a:solidFill>
              <a:latin typeface="+mn-lt"/>
              <a:cs typeface="Times New Roman"/>
            </a:rPr>
            <a:t>●</a:t>
          </a:r>
          <a:r>
            <a:rPr lang="en-US" sz="1800" dirty="0" smtClean="0">
              <a:solidFill>
                <a:schemeClr val="bg2"/>
              </a:solidFill>
              <a:latin typeface="+mn-lt"/>
            </a:rPr>
            <a:t> HCRP </a:t>
          </a:r>
          <a:r>
            <a:rPr lang="en-US" sz="1800" dirty="0" smtClean="0">
              <a:solidFill>
                <a:schemeClr val="bg2"/>
              </a:solidFill>
              <a:latin typeface="+mn-lt"/>
              <a:cs typeface="Times New Roman"/>
            </a:rPr>
            <a:t>●</a:t>
          </a:r>
          <a:r>
            <a:rPr lang="en-US" sz="1800" dirty="0" smtClean="0">
              <a:solidFill>
                <a:schemeClr val="bg2"/>
              </a:solidFill>
              <a:latin typeface="+mn-lt"/>
            </a:rPr>
            <a:t> HID </a:t>
          </a:r>
          <a:r>
            <a:rPr lang="en-US" sz="1800" dirty="0" smtClean="0">
              <a:solidFill>
                <a:schemeClr val="bg2"/>
              </a:solidFill>
              <a:latin typeface="+mn-lt"/>
              <a:cs typeface="Times New Roman"/>
            </a:rPr>
            <a:t>●</a:t>
          </a:r>
          <a:r>
            <a:rPr lang="en-US" sz="1800" dirty="0" smtClean="0">
              <a:solidFill>
                <a:schemeClr val="bg2"/>
              </a:solidFill>
              <a:latin typeface="+mn-lt"/>
            </a:rPr>
            <a:t> OPP </a:t>
          </a:r>
          <a:r>
            <a:rPr lang="en-US" sz="1800" dirty="0" smtClean="0">
              <a:solidFill>
                <a:schemeClr val="bg2"/>
              </a:solidFill>
              <a:latin typeface="+mn-lt"/>
              <a:cs typeface="Times New Roman"/>
            </a:rPr>
            <a:t>●</a:t>
          </a:r>
          <a:r>
            <a:rPr lang="en-US" sz="1800" dirty="0" smtClean="0">
              <a:solidFill>
                <a:schemeClr val="bg2"/>
              </a:solidFill>
              <a:latin typeface="+mn-lt"/>
            </a:rPr>
            <a:t> PANU </a:t>
          </a:r>
          <a:r>
            <a:rPr lang="en-US" sz="1800" dirty="0" smtClean="0">
              <a:solidFill>
                <a:schemeClr val="bg2"/>
              </a:solidFill>
              <a:latin typeface="+mn-lt"/>
              <a:cs typeface="Times New Roman"/>
            </a:rPr>
            <a:t>●</a:t>
          </a:r>
          <a:r>
            <a:rPr lang="en-US" sz="1800" dirty="0" smtClean="0">
              <a:solidFill>
                <a:schemeClr val="bg2"/>
              </a:solidFill>
              <a:latin typeface="+mn-lt"/>
            </a:rPr>
            <a:t> SDP </a:t>
          </a:r>
          <a:r>
            <a:rPr lang="en-US" sz="1800" dirty="0" smtClean="0">
              <a:solidFill>
                <a:schemeClr val="bg2"/>
              </a:solidFill>
              <a:latin typeface="+mn-lt"/>
              <a:cs typeface="Times New Roman"/>
            </a:rPr>
            <a:t>●</a:t>
          </a:r>
          <a:r>
            <a:rPr lang="en-US" sz="1800" dirty="0" smtClean="0">
              <a:solidFill>
                <a:schemeClr val="bg2"/>
              </a:solidFill>
              <a:latin typeface="+mn-lt"/>
            </a:rPr>
            <a:t> Serial</a:t>
          </a:r>
          <a:endParaRPr lang="en-US" sz="1800" dirty="0">
            <a:solidFill>
              <a:schemeClr val="bg2"/>
            </a:solidFill>
          </a:endParaRPr>
        </a:p>
      </dgm:t>
    </dgm:pt>
    <dgm:pt modelId="{001629D2-2545-4667-BFD5-B4711B56F83F}" type="parTrans" cxnId="{52AF45F3-7FA7-4F69-895A-655F3A8FD919}">
      <dgm:prSet/>
      <dgm:spPr/>
      <dgm:t>
        <a:bodyPr/>
        <a:lstStyle/>
        <a:p>
          <a:endParaRPr lang="en-US" sz="1800">
            <a:solidFill>
              <a:schemeClr val="bg2"/>
            </a:solidFill>
          </a:endParaRPr>
        </a:p>
      </dgm:t>
    </dgm:pt>
    <dgm:pt modelId="{7AD887C0-8B73-4BCF-86F2-43D9FFA7FADF}" type="sibTrans" cxnId="{52AF45F3-7FA7-4F69-895A-655F3A8FD919}">
      <dgm:prSet/>
      <dgm:spPr/>
      <dgm:t>
        <a:bodyPr/>
        <a:lstStyle/>
        <a:p>
          <a:endParaRPr lang="en-US" sz="1800">
            <a:solidFill>
              <a:schemeClr val="bg2"/>
            </a:solidFill>
          </a:endParaRPr>
        </a:p>
      </dgm:t>
    </dgm:pt>
    <dgm:pt modelId="{D14FD054-F443-4A62-8412-980D2C8A5E56}">
      <dgm:prSet phldrT="[Text]" custT="1"/>
      <dgm:spPr/>
      <dgm:t>
        <a:bodyPr/>
        <a:lstStyle/>
        <a:p>
          <a:endParaRPr lang="en-US" sz="1800" dirty="0" smtClean="0">
            <a:solidFill>
              <a:schemeClr val="bg2"/>
            </a:solidFill>
            <a:latin typeface="+mn-lt"/>
          </a:endParaRPr>
        </a:p>
        <a:p>
          <a:r>
            <a:rPr lang="en-US" sz="1800" dirty="0" smtClean="0">
              <a:solidFill>
                <a:schemeClr val="bg2"/>
              </a:solidFill>
              <a:latin typeface="+mn-lt"/>
            </a:rPr>
            <a:t>A2DP </a:t>
          </a:r>
          <a:r>
            <a:rPr lang="en-US" sz="1800" dirty="0" smtClean="0">
              <a:solidFill>
                <a:schemeClr val="bg2"/>
              </a:solidFill>
              <a:latin typeface="+mn-lt"/>
              <a:cs typeface="Times New Roman"/>
            </a:rPr>
            <a:t>●</a:t>
          </a:r>
          <a:r>
            <a:rPr lang="en-US" sz="1800" dirty="0" smtClean="0">
              <a:solidFill>
                <a:schemeClr val="bg2"/>
              </a:solidFill>
              <a:latin typeface="+mn-lt"/>
            </a:rPr>
            <a:t> A/V </a:t>
          </a:r>
          <a:r>
            <a:rPr lang="en-US" sz="1800" dirty="0" smtClean="0">
              <a:solidFill>
                <a:schemeClr val="bg2"/>
              </a:solidFill>
              <a:latin typeface="+mn-lt"/>
              <a:cs typeface="Times New Roman"/>
            </a:rPr>
            <a:t>●</a:t>
          </a:r>
          <a:r>
            <a:rPr lang="en-US" sz="1800" dirty="0" smtClean="0">
              <a:solidFill>
                <a:schemeClr val="bg2"/>
              </a:solidFill>
              <a:latin typeface="+mn-lt"/>
            </a:rPr>
            <a:t> BIP </a:t>
          </a:r>
          <a:r>
            <a:rPr lang="en-US" sz="1800" dirty="0" smtClean="0">
              <a:solidFill>
                <a:schemeClr val="bg2"/>
              </a:solidFill>
              <a:latin typeface="+mn-lt"/>
              <a:cs typeface="Times New Roman"/>
            </a:rPr>
            <a:t>● </a:t>
          </a:r>
          <a:r>
            <a:rPr lang="en-US" sz="1800" dirty="0" smtClean="0">
              <a:solidFill>
                <a:schemeClr val="bg2"/>
              </a:solidFill>
              <a:latin typeface="+mn-lt"/>
            </a:rPr>
            <a:t>BPP </a:t>
          </a:r>
          <a:r>
            <a:rPr lang="en-US" sz="1800" dirty="0" smtClean="0">
              <a:solidFill>
                <a:schemeClr val="bg2"/>
              </a:solidFill>
              <a:latin typeface="+mn-lt"/>
              <a:cs typeface="Times New Roman"/>
            </a:rPr>
            <a:t>● </a:t>
          </a:r>
          <a:r>
            <a:rPr lang="en-US" sz="1800" dirty="0" smtClean="0">
              <a:solidFill>
                <a:schemeClr val="bg2"/>
              </a:solidFill>
              <a:latin typeface="+mn-lt"/>
            </a:rPr>
            <a:t>FAX </a:t>
          </a:r>
          <a:r>
            <a:rPr lang="en-US" sz="1800" dirty="0" smtClean="0">
              <a:solidFill>
                <a:schemeClr val="bg2"/>
              </a:solidFill>
              <a:latin typeface="+mn-lt"/>
              <a:cs typeface="Times New Roman"/>
            </a:rPr>
            <a:t>●</a:t>
          </a:r>
          <a:r>
            <a:rPr lang="en-US" sz="1800" dirty="0" smtClean="0">
              <a:solidFill>
                <a:schemeClr val="bg2"/>
              </a:solidFill>
              <a:latin typeface="+mn-lt"/>
            </a:rPr>
            <a:t> FTP </a:t>
          </a:r>
          <a:r>
            <a:rPr lang="en-US" sz="1800" dirty="0" smtClean="0">
              <a:solidFill>
                <a:schemeClr val="bg2"/>
              </a:solidFill>
              <a:latin typeface="+mn-lt"/>
              <a:cs typeface="Times New Roman"/>
            </a:rPr>
            <a:t>●</a:t>
          </a:r>
          <a:r>
            <a:rPr lang="en-US" sz="1800" dirty="0" smtClean="0">
              <a:solidFill>
                <a:schemeClr val="bg2"/>
              </a:solidFill>
              <a:latin typeface="+mn-lt"/>
            </a:rPr>
            <a:t> HS </a:t>
          </a:r>
          <a:r>
            <a:rPr lang="en-US" sz="1800" dirty="0" smtClean="0">
              <a:solidFill>
                <a:schemeClr val="bg2"/>
              </a:solidFill>
              <a:latin typeface="+mn-lt"/>
              <a:cs typeface="Times New Roman"/>
            </a:rPr>
            <a:t>●</a:t>
          </a:r>
          <a:r>
            <a:rPr lang="en-US" sz="1800" dirty="0" smtClean="0">
              <a:solidFill>
                <a:schemeClr val="bg2"/>
              </a:solidFill>
              <a:latin typeface="+mn-lt"/>
            </a:rPr>
            <a:t> HF </a:t>
          </a:r>
          <a:r>
            <a:rPr lang="en-US" sz="1800" dirty="0" smtClean="0">
              <a:solidFill>
                <a:schemeClr val="bg2"/>
              </a:solidFill>
              <a:latin typeface="+mn-lt"/>
              <a:cs typeface="Times New Roman"/>
            </a:rPr>
            <a:t>●</a:t>
          </a:r>
          <a:r>
            <a:rPr lang="en-US" sz="1800" dirty="0" smtClean="0">
              <a:solidFill>
                <a:schemeClr val="bg2"/>
              </a:solidFill>
              <a:latin typeface="+mn-lt"/>
            </a:rPr>
            <a:t> SYNC </a:t>
          </a:r>
          <a:endParaRPr lang="en-US" sz="1800" dirty="0">
            <a:solidFill>
              <a:schemeClr val="bg2"/>
            </a:solidFill>
            <a:latin typeface="+mn-lt"/>
          </a:endParaRPr>
        </a:p>
      </dgm:t>
    </dgm:pt>
    <dgm:pt modelId="{98F6FE07-2B51-4A27-814A-7BC76F030657}" type="parTrans" cxnId="{DA669C04-E986-4442-B497-9FE5FC3796D6}">
      <dgm:prSet/>
      <dgm:spPr/>
      <dgm:t>
        <a:bodyPr/>
        <a:lstStyle/>
        <a:p>
          <a:endParaRPr lang="en-US" sz="1800">
            <a:solidFill>
              <a:schemeClr val="bg2"/>
            </a:solidFill>
          </a:endParaRPr>
        </a:p>
      </dgm:t>
    </dgm:pt>
    <dgm:pt modelId="{BE2656D0-1D06-4DE3-8D41-C4111687BD23}" type="sibTrans" cxnId="{DA669C04-E986-4442-B497-9FE5FC3796D6}">
      <dgm:prSet/>
      <dgm:spPr/>
      <dgm:t>
        <a:bodyPr/>
        <a:lstStyle/>
        <a:p>
          <a:endParaRPr lang="en-US" sz="1800">
            <a:solidFill>
              <a:schemeClr val="bg2"/>
            </a:solidFill>
          </a:endParaRPr>
        </a:p>
      </dgm:t>
    </dgm:pt>
    <dgm:pt modelId="{6727AD78-52E6-4366-B766-36BC40CC60F2}" type="pres">
      <dgm:prSet presAssocID="{497C0D90-CBCA-4A75-A35A-4D1FE51BE56E}" presName="Name0" presStyleCnt="0">
        <dgm:presLayoutVars>
          <dgm:chMax val="7"/>
          <dgm:resizeHandles val="exact"/>
        </dgm:presLayoutVars>
      </dgm:prSet>
      <dgm:spPr/>
      <dgm:t>
        <a:bodyPr/>
        <a:lstStyle/>
        <a:p>
          <a:endParaRPr lang="en-US"/>
        </a:p>
      </dgm:t>
    </dgm:pt>
    <dgm:pt modelId="{3D115A40-FCAA-4E04-9D4A-662A254D97A7}" type="pres">
      <dgm:prSet presAssocID="{497C0D90-CBCA-4A75-A35A-4D1FE51BE56E}" presName="comp1" presStyleCnt="0"/>
      <dgm:spPr/>
      <dgm:t>
        <a:bodyPr/>
        <a:lstStyle/>
        <a:p>
          <a:endParaRPr lang="en-US"/>
        </a:p>
      </dgm:t>
    </dgm:pt>
    <dgm:pt modelId="{6AE86138-9857-4A54-BD87-489FCE85E7B6}" type="pres">
      <dgm:prSet presAssocID="{497C0D90-CBCA-4A75-A35A-4D1FE51BE56E}" presName="circle1" presStyleLbl="node1" presStyleIdx="0" presStyleCnt="3" custLinFactNeighborY="2401"/>
      <dgm:spPr/>
      <dgm:t>
        <a:bodyPr/>
        <a:lstStyle/>
        <a:p>
          <a:endParaRPr lang="en-US"/>
        </a:p>
      </dgm:t>
    </dgm:pt>
    <dgm:pt modelId="{FADC81A3-9744-497E-B8A3-AA1ECD1B1668}" type="pres">
      <dgm:prSet presAssocID="{497C0D90-CBCA-4A75-A35A-4D1FE51BE56E}" presName="c1text" presStyleLbl="node1" presStyleIdx="0" presStyleCnt="3">
        <dgm:presLayoutVars>
          <dgm:bulletEnabled val="1"/>
        </dgm:presLayoutVars>
      </dgm:prSet>
      <dgm:spPr/>
      <dgm:t>
        <a:bodyPr/>
        <a:lstStyle/>
        <a:p>
          <a:endParaRPr lang="en-US"/>
        </a:p>
      </dgm:t>
    </dgm:pt>
    <dgm:pt modelId="{92E1E9EF-1F15-4868-A1E5-8BAB11095A39}" type="pres">
      <dgm:prSet presAssocID="{497C0D90-CBCA-4A75-A35A-4D1FE51BE56E}" presName="comp2" presStyleCnt="0"/>
      <dgm:spPr/>
      <dgm:t>
        <a:bodyPr/>
        <a:lstStyle/>
        <a:p>
          <a:endParaRPr lang="en-US"/>
        </a:p>
      </dgm:t>
    </dgm:pt>
    <dgm:pt modelId="{B8BAA108-4B38-4D14-85A1-E74445ED611D}" type="pres">
      <dgm:prSet presAssocID="{497C0D90-CBCA-4A75-A35A-4D1FE51BE56E}" presName="circle2" presStyleLbl="node1" presStyleIdx="1" presStyleCnt="3" custScaleX="104926" custScaleY="104926" custLinFactNeighborX="246" custLinFactNeighborY="-739"/>
      <dgm:spPr/>
      <dgm:t>
        <a:bodyPr/>
        <a:lstStyle/>
        <a:p>
          <a:endParaRPr lang="en-US"/>
        </a:p>
      </dgm:t>
    </dgm:pt>
    <dgm:pt modelId="{40D1B886-0479-4D7A-872C-33742F8A9B34}" type="pres">
      <dgm:prSet presAssocID="{497C0D90-CBCA-4A75-A35A-4D1FE51BE56E}" presName="c2text" presStyleLbl="node1" presStyleIdx="1" presStyleCnt="3">
        <dgm:presLayoutVars>
          <dgm:bulletEnabled val="1"/>
        </dgm:presLayoutVars>
      </dgm:prSet>
      <dgm:spPr/>
      <dgm:t>
        <a:bodyPr/>
        <a:lstStyle/>
        <a:p>
          <a:endParaRPr lang="en-US"/>
        </a:p>
      </dgm:t>
    </dgm:pt>
    <dgm:pt modelId="{77FEB300-A41E-48CE-9ADB-0F1F8FCE8A29}" type="pres">
      <dgm:prSet presAssocID="{497C0D90-CBCA-4A75-A35A-4D1FE51BE56E}" presName="comp3" presStyleCnt="0"/>
      <dgm:spPr/>
      <dgm:t>
        <a:bodyPr/>
        <a:lstStyle/>
        <a:p>
          <a:endParaRPr lang="en-US"/>
        </a:p>
      </dgm:t>
    </dgm:pt>
    <dgm:pt modelId="{0AA79AEB-0A55-4E63-8EE0-678350286CCC}" type="pres">
      <dgm:prSet presAssocID="{497C0D90-CBCA-4A75-A35A-4D1FE51BE56E}" presName="circle3" presStyleLbl="node1" presStyleIdx="2" presStyleCnt="3" custLinFactNeighborY="4803"/>
      <dgm:spPr/>
      <dgm:t>
        <a:bodyPr/>
        <a:lstStyle/>
        <a:p>
          <a:endParaRPr lang="en-US"/>
        </a:p>
      </dgm:t>
    </dgm:pt>
    <dgm:pt modelId="{C5DB115C-0B10-4A6B-BA3A-9EBB2BB0D4BF}" type="pres">
      <dgm:prSet presAssocID="{497C0D90-CBCA-4A75-A35A-4D1FE51BE56E}" presName="c3text" presStyleLbl="node1" presStyleIdx="2" presStyleCnt="3">
        <dgm:presLayoutVars>
          <dgm:bulletEnabled val="1"/>
        </dgm:presLayoutVars>
      </dgm:prSet>
      <dgm:spPr/>
      <dgm:t>
        <a:bodyPr/>
        <a:lstStyle/>
        <a:p>
          <a:endParaRPr lang="en-US"/>
        </a:p>
      </dgm:t>
    </dgm:pt>
  </dgm:ptLst>
  <dgm:cxnLst>
    <dgm:cxn modelId="{C4F28A61-6D20-401D-A1D8-9F482D58F26E}" type="presOf" srcId="{AB9A11FB-5AE8-450F-BBAD-B200A0940496}" destId="{FADC81A3-9744-497E-B8A3-AA1ECD1B1668}" srcOrd="1" destOrd="0" presId="urn:microsoft.com/office/officeart/2005/8/layout/venn2"/>
    <dgm:cxn modelId="{B85E5A95-1737-4E71-B52E-C75D938640EE}" type="presOf" srcId="{D14FD054-F443-4A62-8412-980D2C8A5E56}" destId="{40D1B886-0479-4D7A-872C-33742F8A9B34}" srcOrd="1" destOrd="0" presId="urn:microsoft.com/office/officeart/2005/8/layout/venn2"/>
    <dgm:cxn modelId="{7D39E1DF-147F-43F1-990F-2D9921730C17}" type="presOf" srcId="{0766691E-E508-4BDB-A704-B6F66AC7FDB2}" destId="{C5DB115C-0B10-4A6B-BA3A-9EBB2BB0D4BF}" srcOrd="1" destOrd="0" presId="urn:microsoft.com/office/officeart/2005/8/layout/venn2"/>
    <dgm:cxn modelId="{52AF45F3-7FA7-4F69-895A-655F3A8FD919}" srcId="{497C0D90-CBCA-4A75-A35A-4D1FE51BE56E}" destId="{0766691E-E508-4BDB-A704-B6F66AC7FDB2}" srcOrd="2" destOrd="0" parTransId="{001629D2-2545-4667-BFD5-B4711B56F83F}" sibTransId="{7AD887C0-8B73-4BCF-86F2-43D9FFA7FADF}"/>
    <dgm:cxn modelId="{DA669C04-E986-4442-B497-9FE5FC3796D6}" srcId="{497C0D90-CBCA-4A75-A35A-4D1FE51BE56E}" destId="{D14FD054-F443-4A62-8412-980D2C8A5E56}" srcOrd="1" destOrd="0" parTransId="{98F6FE07-2B51-4A27-814A-7BC76F030657}" sibTransId="{BE2656D0-1D06-4DE3-8D41-C4111687BD23}"/>
    <dgm:cxn modelId="{53AD2A9C-9EAF-4A89-8FBA-EB3ED680CD6F}" srcId="{497C0D90-CBCA-4A75-A35A-4D1FE51BE56E}" destId="{AB9A11FB-5AE8-450F-BBAD-B200A0940496}" srcOrd="0" destOrd="0" parTransId="{85E5A254-C46B-411B-9016-CD94DBC5B088}" sibTransId="{3F96B8AC-DCC4-490B-8EF7-55A37DCBB901}"/>
    <dgm:cxn modelId="{95B9790B-48BD-4D74-83F6-49EADF361507}" type="presOf" srcId="{AB9A11FB-5AE8-450F-BBAD-B200A0940496}" destId="{6AE86138-9857-4A54-BD87-489FCE85E7B6}" srcOrd="0" destOrd="0" presId="urn:microsoft.com/office/officeart/2005/8/layout/venn2"/>
    <dgm:cxn modelId="{56E418EF-C01B-4194-A94E-1249D1C2D407}" type="presOf" srcId="{D14FD054-F443-4A62-8412-980D2C8A5E56}" destId="{B8BAA108-4B38-4D14-85A1-E74445ED611D}" srcOrd="0" destOrd="0" presId="urn:microsoft.com/office/officeart/2005/8/layout/venn2"/>
    <dgm:cxn modelId="{F2D064ED-0574-4C4E-9FED-EE23345F96C8}" type="presOf" srcId="{0766691E-E508-4BDB-A704-B6F66AC7FDB2}" destId="{0AA79AEB-0A55-4E63-8EE0-678350286CCC}" srcOrd="0" destOrd="0" presId="urn:microsoft.com/office/officeart/2005/8/layout/venn2"/>
    <dgm:cxn modelId="{81FE35EB-1636-4AA0-AA22-316C24A88D6C}" type="presOf" srcId="{497C0D90-CBCA-4A75-A35A-4D1FE51BE56E}" destId="{6727AD78-52E6-4366-B766-36BC40CC60F2}" srcOrd="0" destOrd="0" presId="urn:microsoft.com/office/officeart/2005/8/layout/venn2"/>
    <dgm:cxn modelId="{B5AD5B2C-038D-48EC-88AE-C04E32557A14}" type="presParOf" srcId="{6727AD78-52E6-4366-B766-36BC40CC60F2}" destId="{3D115A40-FCAA-4E04-9D4A-662A254D97A7}" srcOrd="0" destOrd="0" presId="urn:microsoft.com/office/officeart/2005/8/layout/venn2"/>
    <dgm:cxn modelId="{793D1AA0-3256-4D3A-9E37-3F9861E50A17}" type="presParOf" srcId="{3D115A40-FCAA-4E04-9D4A-662A254D97A7}" destId="{6AE86138-9857-4A54-BD87-489FCE85E7B6}" srcOrd="0" destOrd="0" presId="urn:microsoft.com/office/officeart/2005/8/layout/venn2"/>
    <dgm:cxn modelId="{48FEEBE7-08DC-474F-A37A-580B42581E67}" type="presParOf" srcId="{3D115A40-FCAA-4E04-9D4A-662A254D97A7}" destId="{FADC81A3-9744-497E-B8A3-AA1ECD1B1668}" srcOrd="1" destOrd="0" presId="urn:microsoft.com/office/officeart/2005/8/layout/venn2"/>
    <dgm:cxn modelId="{7A691640-6FA9-47ED-A031-393B0EB1C45F}" type="presParOf" srcId="{6727AD78-52E6-4366-B766-36BC40CC60F2}" destId="{92E1E9EF-1F15-4868-A1E5-8BAB11095A39}" srcOrd="1" destOrd="0" presId="urn:microsoft.com/office/officeart/2005/8/layout/venn2"/>
    <dgm:cxn modelId="{A2D376CB-2356-417E-B8C9-89F40344098F}" type="presParOf" srcId="{92E1E9EF-1F15-4868-A1E5-8BAB11095A39}" destId="{B8BAA108-4B38-4D14-85A1-E74445ED611D}" srcOrd="0" destOrd="0" presId="urn:microsoft.com/office/officeart/2005/8/layout/venn2"/>
    <dgm:cxn modelId="{2D62505C-2AB9-475D-9ED0-95A610C0C567}" type="presParOf" srcId="{92E1E9EF-1F15-4868-A1E5-8BAB11095A39}" destId="{40D1B886-0479-4D7A-872C-33742F8A9B34}" srcOrd="1" destOrd="0" presId="urn:microsoft.com/office/officeart/2005/8/layout/venn2"/>
    <dgm:cxn modelId="{885C7D74-345E-49A4-B625-8220462265C8}" type="presParOf" srcId="{6727AD78-52E6-4366-B766-36BC40CC60F2}" destId="{77FEB300-A41E-48CE-9ADB-0F1F8FCE8A29}" srcOrd="2" destOrd="0" presId="urn:microsoft.com/office/officeart/2005/8/layout/venn2"/>
    <dgm:cxn modelId="{52DCEBDE-3C1F-4CE2-899C-20D75B2E0A6A}" type="presParOf" srcId="{77FEB300-A41E-48CE-9ADB-0F1F8FCE8A29}" destId="{0AA79AEB-0A55-4E63-8EE0-678350286CCC}" srcOrd="0" destOrd="0" presId="urn:microsoft.com/office/officeart/2005/8/layout/venn2"/>
    <dgm:cxn modelId="{A1FB1C8C-E156-4490-9D8E-D5A0A28B0379}" type="presParOf" srcId="{77FEB300-A41E-48CE-9ADB-0F1F8FCE8A29}" destId="{C5DB115C-0B10-4A6B-BA3A-9EBB2BB0D4BF}" srcOrd="1" destOrd="0" presId="urn:microsoft.com/office/officeart/2005/8/layout/venn2"/>
  </dgm:cxnLst>
  <dgm:bg/>
  <dgm:whole/>
</dgm:dataModel>
</file>

<file path=ppt/diagrams/data2.xml><?xml version="1.0" encoding="utf-8"?>
<dgm:dataModel xmlns:dgm="http://schemas.openxmlformats.org/drawingml/2006/diagram" xmlns:a="http://schemas.openxmlformats.org/drawingml/2006/main">
  <dgm:ptLst>
    <dgm:pt modelId="{708E56DA-5305-435B-BF0A-3C170B4C09BA}" type="doc">
      <dgm:prSet loTypeId="urn:microsoft.com/office/officeart/2005/8/layout/venn1" loCatId="relationship" qsTypeId="urn:microsoft.com/office/officeart/2005/8/quickstyle/simple1" qsCatId="simple" csTypeId="urn:microsoft.com/office/officeart/2005/8/colors/colorful3" csCatId="colorful" phldr="1"/>
      <dgm:spPr/>
    </dgm:pt>
    <dgm:pt modelId="{DC5C413D-43EF-4F7F-8BE6-14A4CAF05449}">
      <dgm:prSet phldrT="[Text]"/>
      <dgm:spPr/>
      <dgm:t>
        <a:bodyPr/>
        <a:lstStyle/>
        <a:p>
          <a:r>
            <a:rPr lang="en-US" dirty="0" smtClean="0">
              <a:effectLst>
                <a:outerShdw blurRad="38100" dist="38100" dir="2700000" algn="tl">
                  <a:srgbClr val="000000">
                    <a:alpha val="43137"/>
                  </a:srgbClr>
                </a:outerShdw>
              </a:effectLst>
            </a:rPr>
            <a:t>Improved Pairing</a:t>
          </a:r>
          <a:endParaRPr lang="en-US" dirty="0">
            <a:effectLst>
              <a:outerShdw blurRad="38100" dist="38100" dir="2700000" algn="tl">
                <a:srgbClr val="000000">
                  <a:alpha val="43137"/>
                </a:srgbClr>
              </a:outerShdw>
            </a:effectLst>
          </a:endParaRPr>
        </a:p>
      </dgm:t>
    </dgm:pt>
    <dgm:pt modelId="{D4385845-9E89-40B6-A8FE-018A9641828D}" type="parTrans" cxnId="{7A4F658D-5AEB-480F-B11B-1ACCC13C9A3E}">
      <dgm:prSet/>
      <dgm:spPr/>
      <dgm:t>
        <a:bodyPr/>
        <a:lstStyle/>
        <a:p>
          <a:endParaRPr lang="en-US"/>
        </a:p>
      </dgm:t>
    </dgm:pt>
    <dgm:pt modelId="{18028981-6EE3-4059-A48A-65604EF41C68}" type="sibTrans" cxnId="{7A4F658D-5AEB-480F-B11B-1ACCC13C9A3E}">
      <dgm:prSet/>
      <dgm:spPr/>
      <dgm:t>
        <a:bodyPr/>
        <a:lstStyle/>
        <a:p>
          <a:endParaRPr lang="en-US"/>
        </a:p>
      </dgm:t>
    </dgm:pt>
    <dgm:pt modelId="{95DF5295-1DC8-4C16-8693-9DD50740FB24}">
      <dgm:prSet phldrT="[Text]"/>
      <dgm:spPr/>
      <dgm:t>
        <a:bodyPr/>
        <a:lstStyle/>
        <a:p>
          <a:r>
            <a:rPr lang="en-US" dirty="0" smtClean="0">
              <a:effectLst>
                <a:outerShdw blurRad="38100" dist="38100" dir="2700000" algn="tl">
                  <a:srgbClr val="000000">
                    <a:alpha val="43137"/>
                  </a:srgbClr>
                </a:outerShdw>
              </a:effectLst>
            </a:rPr>
            <a:t>Increased Quality</a:t>
          </a:r>
          <a:endParaRPr lang="en-US" dirty="0">
            <a:effectLst>
              <a:outerShdw blurRad="38100" dist="38100" dir="2700000" algn="tl">
                <a:srgbClr val="000000">
                  <a:alpha val="43137"/>
                </a:srgbClr>
              </a:outerShdw>
            </a:effectLst>
          </a:endParaRPr>
        </a:p>
      </dgm:t>
    </dgm:pt>
    <dgm:pt modelId="{D9BF7763-F5C4-4AF0-B165-9A9B6A051BDD}" type="parTrans" cxnId="{C6498F83-7415-4038-B7B6-A57EAC439BC4}">
      <dgm:prSet/>
      <dgm:spPr/>
      <dgm:t>
        <a:bodyPr/>
        <a:lstStyle/>
        <a:p>
          <a:endParaRPr lang="en-US"/>
        </a:p>
      </dgm:t>
    </dgm:pt>
    <dgm:pt modelId="{897E2FC4-FAFD-4840-B0B4-61EF35437DE1}" type="sibTrans" cxnId="{C6498F83-7415-4038-B7B6-A57EAC439BC4}">
      <dgm:prSet/>
      <dgm:spPr/>
      <dgm:t>
        <a:bodyPr/>
        <a:lstStyle/>
        <a:p>
          <a:endParaRPr lang="en-US"/>
        </a:p>
      </dgm:t>
    </dgm:pt>
    <dgm:pt modelId="{6E80B466-74BD-4F40-8AE9-474E86843D07}">
      <dgm:prSet phldrT="[Text]"/>
      <dgm:spPr/>
      <dgm:t>
        <a:bodyPr/>
        <a:lstStyle/>
        <a:p>
          <a:r>
            <a:rPr lang="en-US" dirty="0" smtClean="0">
              <a:effectLst>
                <a:outerShdw blurRad="38100" dist="38100" dir="2700000" algn="tl">
                  <a:srgbClr val="000000">
                    <a:alpha val="43137"/>
                  </a:srgbClr>
                </a:outerShdw>
              </a:effectLst>
            </a:rPr>
            <a:t>Better Battery Life</a:t>
          </a:r>
          <a:endParaRPr lang="en-US" dirty="0">
            <a:effectLst>
              <a:outerShdw blurRad="38100" dist="38100" dir="2700000" algn="tl">
                <a:srgbClr val="000000">
                  <a:alpha val="43137"/>
                </a:srgbClr>
              </a:outerShdw>
            </a:effectLst>
          </a:endParaRPr>
        </a:p>
      </dgm:t>
    </dgm:pt>
    <dgm:pt modelId="{2D1AFDCA-9640-48AA-913E-0A1262E35E2B}" type="parTrans" cxnId="{DDF31895-D4C7-4BBB-8BF6-DA0782528C32}">
      <dgm:prSet/>
      <dgm:spPr/>
      <dgm:t>
        <a:bodyPr/>
        <a:lstStyle/>
        <a:p>
          <a:endParaRPr lang="en-US"/>
        </a:p>
      </dgm:t>
    </dgm:pt>
    <dgm:pt modelId="{FE232096-420B-495E-ACA7-A690FB30E41A}" type="sibTrans" cxnId="{DDF31895-D4C7-4BBB-8BF6-DA0782528C32}">
      <dgm:prSet/>
      <dgm:spPr/>
      <dgm:t>
        <a:bodyPr/>
        <a:lstStyle/>
        <a:p>
          <a:endParaRPr lang="en-US"/>
        </a:p>
      </dgm:t>
    </dgm:pt>
    <dgm:pt modelId="{9BB155AA-A011-45B2-B1FB-91E274684908}" type="pres">
      <dgm:prSet presAssocID="{708E56DA-5305-435B-BF0A-3C170B4C09BA}" presName="compositeShape" presStyleCnt="0">
        <dgm:presLayoutVars>
          <dgm:chMax val="7"/>
          <dgm:dir/>
          <dgm:resizeHandles val="exact"/>
        </dgm:presLayoutVars>
      </dgm:prSet>
      <dgm:spPr/>
    </dgm:pt>
    <dgm:pt modelId="{D27A5C6E-154C-4302-9B8F-40D7810A06BD}" type="pres">
      <dgm:prSet presAssocID="{DC5C413D-43EF-4F7F-8BE6-14A4CAF05449}" presName="circ1" presStyleLbl="vennNode1" presStyleIdx="0" presStyleCnt="3"/>
      <dgm:spPr/>
      <dgm:t>
        <a:bodyPr/>
        <a:lstStyle/>
        <a:p>
          <a:endParaRPr lang="en-US"/>
        </a:p>
      </dgm:t>
    </dgm:pt>
    <dgm:pt modelId="{9194A99E-2F5E-457E-8C81-F74B2B15E511}" type="pres">
      <dgm:prSet presAssocID="{DC5C413D-43EF-4F7F-8BE6-14A4CAF05449}" presName="circ1Tx" presStyleLbl="revTx" presStyleIdx="0" presStyleCnt="0">
        <dgm:presLayoutVars>
          <dgm:chMax val="0"/>
          <dgm:chPref val="0"/>
          <dgm:bulletEnabled val="1"/>
        </dgm:presLayoutVars>
      </dgm:prSet>
      <dgm:spPr/>
      <dgm:t>
        <a:bodyPr/>
        <a:lstStyle/>
        <a:p>
          <a:endParaRPr lang="en-US"/>
        </a:p>
      </dgm:t>
    </dgm:pt>
    <dgm:pt modelId="{A695B419-8EE0-4855-9471-B4D9951FE3F3}" type="pres">
      <dgm:prSet presAssocID="{95DF5295-1DC8-4C16-8693-9DD50740FB24}" presName="circ2" presStyleLbl="vennNode1" presStyleIdx="1" presStyleCnt="3"/>
      <dgm:spPr/>
      <dgm:t>
        <a:bodyPr/>
        <a:lstStyle/>
        <a:p>
          <a:endParaRPr lang="en-US"/>
        </a:p>
      </dgm:t>
    </dgm:pt>
    <dgm:pt modelId="{B2581026-FA56-444B-9EF6-38E0A317BAAE}" type="pres">
      <dgm:prSet presAssocID="{95DF5295-1DC8-4C16-8693-9DD50740FB24}" presName="circ2Tx" presStyleLbl="revTx" presStyleIdx="0" presStyleCnt="0">
        <dgm:presLayoutVars>
          <dgm:chMax val="0"/>
          <dgm:chPref val="0"/>
          <dgm:bulletEnabled val="1"/>
        </dgm:presLayoutVars>
      </dgm:prSet>
      <dgm:spPr/>
      <dgm:t>
        <a:bodyPr/>
        <a:lstStyle/>
        <a:p>
          <a:endParaRPr lang="en-US"/>
        </a:p>
      </dgm:t>
    </dgm:pt>
    <dgm:pt modelId="{DB37FF4E-2BD5-4094-B667-C4A0658FA171}" type="pres">
      <dgm:prSet presAssocID="{6E80B466-74BD-4F40-8AE9-474E86843D07}" presName="circ3" presStyleLbl="vennNode1" presStyleIdx="2" presStyleCnt="3"/>
      <dgm:spPr/>
      <dgm:t>
        <a:bodyPr/>
        <a:lstStyle/>
        <a:p>
          <a:endParaRPr lang="en-US"/>
        </a:p>
      </dgm:t>
    </dgm:pt>
    <dgm:pt modelId="{8EA814CC-F0B3-45E3-80B4-8A37AD403DE8}" type="pres">
      <dgm:prSet presAssocID="{6E80B466-74BD-4F40-8AE9-474E86843D07}" presName="circ3Tx" presStyleLbl="revTx" presStyleIdx="0" presStyleCnt="0">
        <dgm:presLayoutVars>
          <dgm:chMax val="0"/>
          <dgm:chPref val="0"/>
          <dgm:bulletEnabled val="1"/>
        </dgm:presLayoutVars>
      </dgm:prSet>
      <dgm:spPr/>
      <dgm:t>
        <a:bodyPr/>
        <a:lstStyle/>
        <a:p>
          <a:endParaRPr lang="en-US"/>
        </a:p>
      </dgm:t>
    </dgm:pt>
  </dgm:ptLst>
  <dgm:cxnLst>
    <dgm:cxn modelId="{DDF31895-D4C7-4BBB-8BF6-DA0782528C32}" srcId="{708E56DA-5305-435B-BF0A-3C170B4C09BA}" destId="{6E80B466-74BD-4F40-8AE9-474E86843D07}" srcOrd="2" destOrd="0" parTransId="{2D1AFDCA-9640-48AA-913E-0A1262E35E2B}" sibTransId="{FE232096-420B-495E-ACA7-A690FB30E41A}"/>
    <dgm:cxn modelId="{0C902CA0-9B69-4DE3-BE1D-72CFFF7EE695}" type="presOf" srcId="{DC5C413D-43EF-4F7F-8BE6-14A4CAF05449}" destId="{D27A5C6E-154C-4302-9B8F-40D7810A06BD}" srcOrd="0" destOrd="0" presId="urn:microsoft.com/office/officeart/2005/8/layout/venn1"/>
    <dgm:cxn modelId="{8C6A94A3-4F93-4FFF-B40D-390EFC8732F8}" type="presOf" srcId="{6E80B466-74BD-4F40-8AE9-474E86843D07}" destId="{DB37FF4E-2BD5-4094-B667-C4A0658FA171}" srcOrd="0" destOrd="0" presId="urn:microsoft.com/office/officeart/2005/8/layout/venn1"/>
    <dgm:cxn modelId="{65E863B8-9ADE-45BA-B16E-99F6FABA2147}" type="presOf" srcId="{DC5C413D-43EF-4F7F-8BE6-14A4CAF05449}" destId="{9194A99E-2F5E-457E-8C81-F74B2B15E511}" srcOrd="1" destOrd="0" presId="urn:microsoft.com/office/officeart/2005/8/layout/venn1"/>
    <dgm:cxn modelId="{C6498F83-7415-4038-B7B6-A57EAC439BC4}" srcId="{708E56DA-5305-435B-BF0A-3C170B4C09BA}" destId="{95DF5295-1DC8-4C16-8693-9DD50740FB24}" srcOrd="1" destOrd="0" parTransId="{D9BF7763-F5C4-4AF0-B165-9A9B6A051BDD}" sibTransId="{897E2FC4-FAFD-4840-B0B4-61EF35437DE1}"/>
    <dgm:cxn modelId="{7A4F658D-5AEB-480F-B11B-1ACCC13C9A3E}" srcId="{708E56DA-5305-435B-BF0A-3C170B4C09BA}" destId="{DC5C413D-43EF-4F7F-8BE6-14A4CAF05449}" srcOrd="0" destOrd="0" parTransId="{D4385845-9E89-40B6-A8FE-018A9641828D}" sibTransId="{18028981-6EE3-4059-A48A-65604EF41C68}"/>
    <dgm:cxn modelId="{65597330-CF90-4F80-BA32-B184EEF5B7C6}" type="presOf" srcId="{708E56DA-5305-435B-BF0A-3C170B4C09BA}" destId="{9BB155AA-A011-45B2-B1FB-91E274684908}" srcOrd="0" destOrd="0" presId="urn:microsoft.com/office/officeart/2005/8/layout/venn1"/>
    <dgm:cxn modelId="{94415E48-9C30-44FC-BF83-8AD45147BFA5}" type="presOf" srcId="{95DF5295-1DC8-4C16-8693-9DD50740FB24}" destId="{B2581026-FA56-444B-9EF6-38E0A317BAAE}" srcOrd="1" destOrd="0" presId="urn:microsoft.com/office/officeart/2005/8/layout/venn1"/>
    <dgm:cxn modelId="{07D1919E-6BE5-4D0F-85F4-88E37FB5BC60}" type="presOf" srcId="{6E80B466-74BD-4F40-8AE9-474E86843D07}" destId="{8EA814CC-F0B3-45E3-80B4-8A37AD403DE8}" srcOrd="1" destOrd="0" presId="urn:microsoft.com/office/officeart/2005/8/layout/venn1"/>
    <dgm:cxn modelId="{79910F74-895B-4D4E-83FB-347B9B5C7749}" type="presOf" srcId="{95DF5295-1DC8-4C16-8693-9DD50740FB24}" destId="{A695B419-8EE0-4855-9471-B4D9951FE3F3}" srcOrd="0" destOrd="0" presId="urn:microsoft.com/office/officeart/2005/8/layout/venn1"/>
    <dgm:cxn modelId="{3FCE6A85-853B-4D43-9229-CEE59D091DA1}" type="presParOf" srcId="{9BB155AA-A011-45B2-B1FB-91E274684908}" destId="{D27A5C6E-154C-4302-9B8F-40D7810A06BD}" srcOrd="0" destOrd="0" presId="urn:microsoft.com/office/officeart/2005/8/layout/venn1"/>
    <dgm:cxn modelId="{7D555A72-40DD-4163-9F5A-640F6702C632}" type="presParOf" srcId="{9BB155AA-A011-45B2-B1FB-91E274684908}" destId="{9194A99E-2F5E-457E-8C81-F74B2B15E511}" srcOrd="1" destOrd="0" presId="urn:microsoft.com/office/officeart/2005/8/layout/venn1"/>
    <dgm:cxn modelId="{E639CD4E-EA78-4018-A68F-0D8A47D96772}" type="presParOf" srcId="{9BB155AA-A011-45B2-B1FB-91E274684908}" destId="{A695B419-8EE0-4855-9471-B4D9951FE3F3}" srcOrd="2" destOrd="0" presId="urn:microsoft.com/office/officeart/2005/8/layout/venn1"/>
    <dgm:cxn modelId="{433286CF-5630-47A6-BAAC-FDAE1BBA7479}" type="presParOf" srcId="{9BB155AA-A011-45B2-B1FB-91E274684908}" destId="{B2581026-FA56-444B-9EF6-38E0A317BAAE}" srcOrd="3" destOrd="0" presId="urn:microsoft.com/office/officeart/2005/8/layout/venn1"/>
    <dgm:cxn modelId="{BC4551BF-8352-42AA-B884-761F0F4595A0}" type="presParOf" srcId="{9BB155AA-A011-45B2-B1FB-91E274684908}" destId="{DB37FF4E-2BD5-4094-B667-C4A0658FA171}" srcOrd="4" destOrd="0" presId="urn:microsoft.com/office/officeart/2005/8/layout/venn1"/>
    <dgm:cxn modelId="{7F4C6F56-E2CC-462E-B966-6FA5B1DB9965}" type="presParOf" srcId="{9BB155AA-A011-45B2-B1FB-91E274684908}" destId="{8EA814CC-F0B3-45E3-80B4-8A37AD403DE8}" srcOrd="5" destOrd="0" presId="urn:microsoft.com/office/officeart/2005/8/layout/venn1"/>
  </dgm:cxnLst>
  <dgm:bg/>
  <dgm:whole/>
</dgm:dataModel>
</file>

<file path=ppt/diagrams/data3.xml><?xml version="1.0" encoding="utf-8"?>
<dgm:dataModel xmlns:dgm="http://schemas.openxmlformats.org/drawingml/2006/diagram" xmlns:a="http://schemas.openxmlformats.org/drawingml/2006/main">
  <dgm:ptLst>
    <dgm:pt modelId="{9F3BDA50-4B81-4AB0-8062-7724E71A627A}"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US"/>
        </a:p>
      </dgm:t>
    </dgm:pt>
    <dgm:pt modelId="{2E18017B-CDBC-409C-B0A2-36D61BFEBF70}">
      <dgm:prSet phldrT="[Text]"/>
      <dgm:spPr/>
      <dgm:t>
        <a:bodyPr/>
        <a:lstStyle/>
        <a:p>
          <a:r>
            <a:rPr lang="en-US" dirty="0" smtClean="0">
              <a:solidFill>
                <a:schemeClr val="bg2"/>
              </a:solidFill>
            </a:rPr>
            <a:t>Active</a:t>
          </a:r>
          <a:endParaRPr lang="en-US" dirty="0">
            <a:solidFill>
              <a:schemeClr val="bg2"/>
            </a:solidFill>
          </a:endParaRPr>
        </a:p>
      </dgm:t>
    </dgm:pt>
    <dgm:pt modelId="{87AD44FD-9511-41BE-9BEF-4C116A455A4B}" type="parTrans" cxnId="{B9C71E5D-7376-45BE-954A-66F8A8ED5087}">
      <dgm:prSet/>
      <dgm:spPr/>
      <dgm:t>
        <a:bodyPr/>
        <a:lstStyle/>
        <a:p>
          <a:endParaRPr lang="en-US">
            <a:solidFill>
              <a:schemeClr val="bg2"/>
            </a:solidFill>
          </a:endParaRPr>
        </a:p>
      </dgm:t>
    </dgm:pt>
    <dgm:pt modelId="{5F33BF27-96B2-49B3-A34D-1B028A9AC12E}" type="sibTrans" cxnId="{B9C71E5D-7376-45BE-954A-66F8A8ED5087}">
      <dgm:prSet/>
      <dgm:spPr/>
      <dgm:t>
        <a:bodyPr/>
        <a:lstStyle/>
        <a:p>
          <a:endParaRPr lang="en-US">
            <a:solidFill>
              <a:schemeClr val="bg2"/>
            </a:solidFill>
          </a:endParaRPr>
        </a:p>
      </dgm:t>
    </dgm:pt>
    <dgm:pt modelId="{98A77E11-3F10-48A7-80CE-554CAC058B45}">
      <dgm:prSet phldrT="[Text]"/>
      <dgm:spPr/>
      <dgm:t>
        <a:bodyPr/>
        <a:lstStyle/>
        <a:p>
          <a:r>
            <a:rPr lang="en-US" dirty="0" smtClean="0">
              <a:solidFill>
                <a:schemeClr val="bg2"/>
              </a:solidFill>
            </a:rPr>
            <a:t>Sniff</a:t>
          </a:r>
          <a:endParaRPr lang="en-US" dirty="0">
            <a:solidFill>
              <a:schemeClr val="bg2"/>
            </a:solidFill>
          </a:endParaRPr>
        </a:p>
      </dgm:t>
    </dgm:pt>
    <dgm:pt modelId="{C10E4589-F59B-4D72-B45E-D0B4BC34C7CD}" type="parTrans" cxnId="{FE4FF240-0A8C-4FC1-B2A1-E9286B5750D1}">
      <dgm:prSet/>
      <dgm:spPr/>
      <dgm:t>
        <a:bodyPr/>
        <a:lstStyle/>
        <a:p>
          <a:endParaRPr lang="en-US">
            <a:solidFill>
              <a:schemeClr val="bg2"/>
            </a:solidFill>
          </a:endParaRPr>
        </a:p>
      </dgm:t>
    </dgm:pt>
    <dgm:pt modelId="{91AF7434-73B8-4114-B2B3-6C043A80DB80}" type="sibTrans" cxnId="{FE4FF240-0A8C-4FC1-B2A1-E9286B5750D1}">
      <dgm:prSet/>
      <dgm:spPr/>
      <dgm:t>
        <a:bodyPr/>
        <a:lstStyle/>
        <a:p>
          <a:endParaRPr lang="en-US">
            <a:solidFill>
              <a:schemeClr val="bg2"/>
            </a:solidFill>
          </a:endParaRPr>
        </a:p>
      </dgm:t>
    </dgm:pt>
    <dgm:pt modelId="{DD1CC5F7-F073-4588-B5B4-1B9228611F94}">
      <dgm:prSet phldrT="[Text]"/>
      <dgm:spPr/>
      <dgm:t>
        <a:bodyPr/>
        <a:lstStyle/>
        <a:p>
          <a:r>
            <a:rPr lang="en-US" dirty="0" smtClean="0">
              <a:solidFill>
                <a:schemeClr val="bg2"/>
              </a:solidFill>
            </a:rPr>
            <a:t>Sniff </a:t>
          </a:r>
          <a:r>
            <a:rPr lang="en-US" dirty="0" err="1" smtClean="0">
              <a:solidFill>
                <a:schemeClr val="bg2"/>
              </a:solidFill>
            </a:rPr>
            <a:t>Subrate</a:t>
          </a:r>
          <a:endParaRPr lang="en-US" dirty="0">
            <a:solidFill>
              <a:schemeClr val="bg2"/>
            </a:solidFill>
          </a:endParaRPr>
        </a:p>
      </dgm:t>
    </dgm:pt>
    <dgm:pt modelId="{C18FDC50-A500-4AA7-B177-44D2A0069183}" type="parTrans" cxnId="{9473A522-949F-4749-959D-FD6451A097C4}">
      <dgm:prSet/>
      <dgm:spPr/>
      <dgm:t>
        <a:bodyPr/>
        <a:lstStyle/>
        <a:p>
          <a:endParaRPr lang="en-US">
            <a:solidFill>
              <a:schemeClr val="bg2"/>
            </a:solidFill>
          </a:endParaRPr>
        </a:p>
      </dgm:t>
    </dgm:pt>
    <dgm:pt modelId="{CC212920-7863-4A3E-AA9F-EFC5A4300563}" type="sibTrans" cxnId="{9473A522-949F-4749-959D-FD6451A097C4}">
      <dgm:prSet/>
      <dgm:spPr/>
      <dgm:t>
        <a:bodyPr/>
        <a:lstStyle/>
        <a:p>
          <a:endParaRPr lang="en-US">
            <a:solidFill>
              <a:schemeClr val="bg2"/>
            </a:solidFill>
          </a:endParaRPr>
        </a:p>
      </dgm:t>
    </dgm:pt>
    <dgm:pt modelId="{BCF752C3-ADC9-4CC7-BE89-105DBC8D0E73}" type="pres">
      <dgm:prSet presAssocID="{9F3BDA50-4B81-4AB0-8062-7724E71A627A}" presName="cycle" presStyleCnt="0">
        <dgm:presLayoutVars>
          <dgm:dir/>
          <dgm:resizeHandles val="exact"/>
        </dgm:presLayoutVars>
      </dgm:prSet>
      <dgm:spPr/>
      <dgm:t>
        <a:bodyPr/>
        <a:lstStyle/>
        <a:p>
          <a:endParaRPr lang="en-US"/>
        </a:p>
      </dgm:t>
    </dgm:pt>
    <dgm:pt modelId="{5A282228-A53E-47D3-90D9-BE591E368CED}" type="pres">
      <dgm:prSet presAssocID="{2E18017B-CDBC-409C-B0A2-36D61BFEBF70}" presName="node" presStyleLbl="node1" presStyleIdx="0" presStyleCnt="3">
        <dgm:presLayoutVars>
          <dgm:bulletEnabled val="1"/>
        </dgm:presLayoutVars>
      </dgm:prSet>
      <dgm:spPr/>
      <dgm:t>
        <a:bodyPr/>
        <a:lstStyle/>
        <a:p>
          <a:endParaRPr lang="en-US"/>
        </a:p>
      </dgm:t>
    </dgm:pt>
    <dgm:pt modelId="{5050090F-502E-4CDD-A02C-8C9C41F619EB}" type="pres">
      <dgm:prSet presAssocID="{5F33BF27-96B2-49B3-A34D-1B028A9AC12E}" presName="sibTrans" presStyleLbl="sibTrans2D1" presStyleIdx="0" presStyleCnt="3" custAng="3992690" custLinFactX="-100000" custLinFactNeighborX="-152507" custLinFactNeighborY="29966"/>
      <dgm:spPr/>
      <dgm:t>
        <a:bodyPr/>
        <a:lstStyle/>
        <a:p>
          <a:endParaRPr lang="en-US"/>
        </a:p>
      </dgm:t>
    </dgm:pt>
    <dgm:pt modelId="{E7F9DD83-F374-47C2-AF80-F4FF8DE9658B}" type="pres">
      <dgm:prSet presAssocID="{5F33BF27-96B2-49B3-A34D-1B028A9AC12E}" presName="connectorText" presStyleLbl="sibTrans2D1" presStyleIdx="0" presStyleCnt="3"/>
      <dgm:spPr/>
      <dgm:t>
        <a:bodyPr/>
        <a:lstStyle/>
        <a:p>
          <a:endParaRPr lang="en-US"/>
        </a:p>
      </dgm:t>
    </dgm:pt>
    <dgm:pt modelId="{E4921583-F48D-41C1-B0E4-6A1B32CB2B20}" type="pres">
      <dgm:prSet presAssocID="{DD1CC5F7-F073-4588-B5B4-1B9228611F94}" presName="node" presStyleLbl="node1" presStyleIdx="1" presStyleCnt="3">
        <dgm:presLayoutVars>
          <dgm:bulletEnabled val="1"/>
        </dgm:presLayoutVars>
      </dgm:prSet>
      <dgm:spPr/>
      <dgm:t>
        <a:bodyPr/>
        <a:lstStyle/>
        <a:p>
          <a:endParaRPr lang="en-US"/>
        </a:p>
      </dgm:t>
    </dgm:pt>
    <dgm:pt modelId="{4FDABEC6-1C5E-4B20-ACA1-6B3D8E3C1B54}" type="pres">
      <dgm:prSet presAssocID="{CC212920-7863-4A3E-AA9F-EFC5A4300563}" presName="sibTrans" presStyleLbl="sibTrans2D1" presStyleIdx="1" presStyleCnt="3" custLinFactNeighborY="-52188"/>
      <dgm:spPr/>
      <dgm:t>
        <a:bodyPr/>
        <a:lstStyle/>
        <a:p>
          <a:endParaRPr lang="en-US"/>
        </a:p>
      </dgm:t>
    </dgm:pt>
    <dgm:pt modelId="{9D83653D-6BB2-4AF8-8F0D-F1A4E5268341}" type="pres">
      <dgm:prSet presAssocID="{CC212920-7863-4A3E-AA9F-EFC5A4300563}" presName="connectorText" presStyleLbl="sibTrans2D1" presStyleIdx="1" presStyleCnt="3"/>
      <dgm:spPr/>
      <dgm:t>
        <a:bodyPr/>
        <a:lstStyle/>
        <a:p>
          <a:endParaRPr lang="en-US"/>
        </a:p>
      </dgm:t>
    </dgm:pt>
    <dgm:pt modelId="{249277F3-E887-4E7E-8B95-D2FF9BF95A8E}" type="pres">
      <dgm:prSet presAssocID="{98A77E11-3F10-48A7-80CE-554CAC058B45}" presName="node" presStyleLbl="node1" presStyleIdx="2" presStyleCnt="3">
        <dgm:presLayoutVars>
          <dgm:bulletEnabled val="1"/>
        </dgm:presLayoutVars>
      </dgm:prSet>
      <dgm:spPr/>
      <dgm:t>
        <a:bodyPr/>
        <a:lstStyle/>
        <a:p>
          <a:endParaRPr lang="en-US"/>
        </a:p>
      </dgm:t>
    </dgm:pt>
    <dgm:pt modelId="{5FA9FAE9-EE90-4F6B-B876-16837357FBB0}" type="pres">
      <dgm:prSet presAssocID="{91AF7434-73B8-4114-B2B3-6C043A80DB80}" presName="sibTrans" presStyleLbl="sibTrans2D1" presStyleIdx="2" presStyleCnt="3" custLinFactX="-2969" custLinFactNeighborX="-100000" custLinFactNeighborY="-47583"/>
      <dgm:spPr/>
      <dgm:t>
        <a:bodyPr/>
        <a:lstStyle/>
        <a:p>
          <a:endParaRPr lang="en-US"/>
        </a:p>
      </dgm:t>
    </dgm:pt>
    <dgm:pt modelId="{37CC3F88-4F56-481B-85CE-AFA28F68F93C}" type="pres">
      <dgm:prSet presAssocID="{91AF7434-73B8-4114-B2B3-6C043A80DB80}" presName="connectorText" presStyleLbl="sibTrans2D1" presStyleIdx="2" presStyleCnt="3"/>
      <dgm:spPr/>
      <dgm:t>
        <a:bodyPr/>
        <a:lstStyle/>
        <a:p>
          <a:endParaRPr lang="en-US"/>
        </a:p>
      </dgm:t>
    </dgm:pt>
  </dgm:ptLst>
  <dgm:cxnLst>
    <dgm:cxn modelId="{B9C71E5D-7376-45BE-954A-66F8A8ED5087}" srcId="{9F3BDA50-4B81-4AB0-8062-7724E71A627A}" destId="{2E18017B-CDBC-409C-B0A2-36D61BFEBF70}" srcOrd="0" destOrd="0" parTransId="{87AD44FD-9511-41BE-9BEF-4C116A455A4B}" sibTransId="{5F33BF27-96B2-49B3-A34D-1B028A9AC12E}"/>
    <dgm:cxn modelId="{FE4FF240-0A8C-4FC1-B2A1-E9286B5750D1}" srcId="{9F3BDA50-4B81-4AB0-8062-7724E71A627A}" destId="{98A77E11-3F10-48A7-80CE-554CAC058B45}" srcOrd="2" destOrd="0" parTransId="{C10E4589-F59B-4D72-B45E-D0B4BC34C7CD}" sibTransId="{91AF7434-73B8-4114-B2B3-6C043A80DB80}"/>
    <dgm:cxn modelId="{3B3C6314-595A-4946-AD89-B27C2271B8BB}" type="presOf" srcId="{5F33BF27-96B2-49B3-A34D-1B028A9AC12E}" destId="{E7F9DD83-F374-47C2-AF80-F4FF8DE9658B}" srcOrd="1" destOrd="0" presId="urn:microsoft.com/office/officeart/2005/8/layout/cycle2"/>
    <dgm:cxn modelId="{CBBED34D-6930-451A-9B47-8BFA05EC7863}" type="presOf" srcId="{5F33BF27-96B2-49B3-A34D-1B028A9AC12E}" destId="{5050090F-502E-4CDD-A02C-8C9C41F619EB}" srcOrd="0" destOrd="0" presId="urn:microsoft.com/office/officeart/2005/8/layout/cycle2"/>
    <dgm:cxn modelId="{838CC33A-D7B6-4C2B-B987-8CD2AB585EA7}" type="presOf" srcId="{DD1CC5F7-F073-4588-B5B4-1B9228611F94}" destId="{E4921583-F48D-41C1-B0E4-6A1B32CB2B20}" srcOrd="0" destOrd="0" presId="urn:microsoft.com/office/officeart/2005/8/layout/cycle2"/>
    <dgm:cxn modelId="{958252E7-66A0-48F9-B8DB-C6DDEC2B8CFC}" type="presOf" srcId="{91AF7434-73B8-4114-B2B3-6C043A80DB80}" destId="{5FA9FAE9-EE90-4F6B-B876-16837357FBB0}" srcOrd="0" destOrd="0" presId="urn:microsoft.com/office/officeart/2005/8/layout/cycle2"/>
    <dgm:cxn modelId="{B6B4DB9F-03B2-4F5F-BEC6-161834479777}" type="presOf" srcId="{CC212920-7863-4A3E-AA9F-EFC5A4300563}" destId="{4FDABEC6-1C5E-4B20-ACA1-6B3D8E3C1B54}" srcOrd="0" destOrd="0" presId="urn:microsoft.com/office/officeart/2005/8/layout/cycle2"/>
    <dgm:cxn modelId="{3CC5CB98-0A81-4A39-BF90-08F8E9984244}" type="presOf" srcId="{CC212920-7863-4A3E-AA9F-EFC5A4300563}" destId="{9D83653D-6BB2-4AF8-8F0D-F1A4E5268341}" srcOrd="1" destOrd="0" presId="urn:microsoft.com/office/officeart/2005/8/layout/cycle2"/>
    <dgm:cxn modelId="{45D1BE18-00EA-42CC-9305-296E67884300}" type="presOf" srcId="{98A77E11-3F10-48A7-80CE-554CAC058B45}" destId="{249277F3-E887-4E7E-8B95-D2FF9BF95A8E}" srcOrd="0" destOrd="0" presId="urn:microsoft.com/office/officeart/2005/8/layout/cycle2"/>
    <dgm:cxn modelId="{36B6F89C-B367-4673-B9DE-5FCEBAA37A51}" type="presOf" srcId="{9F3BDA50-4B81-4AB0-8062-7724E71A627A}" destId="{BCF752C3-ADC9-4CC7-BE89-105DBC8D0E73}" srcOrd="0" destOrd="0" presId="urn:microsoft.com/office/officeart/2005/8/layout/cycle2"/>
    <dgm:cxn modelId="{9473A522-949F-4749-959D-FD6451A097C4}" srcId="{9F3BDA50-4B81-4AB0-8062-7724E71A627A}" destId="{DD1CC5F7-F073-4588-B5B4-1B9228611F94}" srcOrd="1" destOrd="0" parTransId="{C18FDC50-A500-4AA7-B177-44D2A0069183}" sibTransId="{CC212920-7863-4A3E-AA9F-EFC5A4300563}"/>
    <dgm:cxn modelId="{3B1205B5-7BF6-47B8-9FC3-11DEE0C91D7F}" type="presOf" srcId="{91AF7434-73B8-4114-B2B3-6C043A80DB80}" destId="{37CC3F88-4F56-481B-85CE-AFA28F68F93C}" srcOrd="1" destOrd="0" presId="urn:microsoft.com/office/officeart/2005/8/layout/cycle2"/>
    <dgm:cxn modelId="{2B5C250F-8826-4C1F-B8E6-5A4B61908577}" type="presOf" srcId="{2E18017B-CDBC-409C-B0A2-36D61BFEBF70}" destId="{5A282228-A53E-47D3-90D9-BE591E368CED}" srcOrd="0" destOrd="0" presId="urn:microsoft.com/office/officeart/2005/8/layout/cycle2"/>
    <dgm:cxn modelId="{1D31A909-2D53-4B56-B2F2-E51795F20AEF}" type="presParOf" srcId="{BCF752C3-ADC9-4CC7-BE89-105DBC8D0E73}" destId="{5A282228-A53E-47D3-90D9-BE591E368CED}" srcOrd="0" destOrd="0" presId="urn:microsoft.com/office/officeart/2005/8/layout/cycle2"/>
    <dgm:cxn modelId="{4338FFF3-6553-4871-90A1-A2FAA1ABDC34}" type="presParOf" srcId="{BCF752C3-ADC9-4CC7-BE89-105DBC8D0E73}" destId="{5050090F-502E-4CDD-A02C-8C9C41F619EB}" srcOrd="1" destOrd="0" presId="urn:microsoft.com/office/officeart/2005/8/layout/cycle2"/>
    <dgm:cxn modelId="{B4DD64AA-732E-462A-9D88-A0599C549031}" type="presParOf" srcId="{5050090F-502E-4CDD-A02C-8C9C41F619EB}" destId="{E7F9DD83-F374-47C2-AF80-F4FF8DE9658B}" srcOrd="0" destOrd="0" presId="urn:microsoft.com/office/officeart/2005/8/layout/cycle2"/>
    <dgm:cxn modelId="{65585519-F119-4BAF-BDAE-4A0566A9F1C6}" type="presParOf" srcId="{BCF752C3-ADC9-4CC7-BE89-105DBC8D0E73}" destId="{E4921583-F48D-41C1-B0E4-6A1B32CB2B20}" srcOrd="2" destOrd="0" presId="urn:microsoft.com/office/officeart/2005/8/layout/cycle2"/>
    <dgm:cxn modelId="{7DB23836-96E5-43DB-A857-1E47B04589FD}" type="presParOf" srcId="{BCF752C3-ADC9-4CC7-BE89-105DBC8D0E73}" destId="{4FDABEC6-1C5E-4B20-ACA1-6B3D8E3C1B54}" srcOrd="3" destOrd="0" presId="urn:microsoft.com/office/officeart/2005/8/layout/cycle2"/>
    <dgm:cxn modelId="{BB94BAB4-FD57-4787-AC2C-D166CF539046}" type="presParOf" srcId="{4FDABEC6-1C5E-4B20-ACA1-6B3D8E3C1B54}" destId="{9D83653D-6BB2-4AF8-8F0D-F1A4E5268341}" srcOrd="0" destOrd="0" presId="urn:microsoft.com/office/officeart/2005/8/layout/cycle2"/>
    <dgm:cxn modelId="{3473ABFF-6BCA-4013-A580-2B41C567ADD4}" type="presParOf" srcId="{BCF752C3-ADC9-4CC7-BE89-105DBC8D0E73}" destId="{249277F3-E887-4E7E-8B95-D2FF9BF95A8E}" srcOrd="4" destOrd="0" presId="urn:microsoft.com/office/officeart/2005/8/layout/cycle2"/>
    <dgm:cxn modelId="{0BDC9AA3-9E9A-465C-91BB-D679C911615A}" type="presParOf" srcId="{BCF752C3-ADC9-4CC7-BE89-105DBC8D0E73}" destId="{5FA9FAE9-EE90-4F6B-B876-16837357FBB0}" srcOrd="5" destOrd="0" presId="urn:microsoft.com/office/officeart/2005/8/layout/cycle2"/>
    <dgm:cxn modelId="{CD6D6E9F-FCE1-4B82-8B13-33E63ECDC312}" type="presParOf" srcId="{5FA9FAE9-EE90-4F6B-B876-16837357FBB0}" destId="{37CC3F88-4F56-481B-85CE-AFA28F68F93C}" srcOrd="0" destOrd="0" presId="urn:microsoft.com/office/officeart/2005/8/layout/cycle2"/>
  </dgm:cxnLst>
  <dgm:bg/>
  <dgm:whole/>
</dgm:dataModel>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5/16/2007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5/16/2007 6:30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5/16/2007 6:30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5/16/2007 6:30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5/16/2007 6:30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5/16/2007 6:30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53B72-ACF8-4918-AC70-E02A402EB45B}" type="slidenum">
              <a:rPr lang="en-US"/>
              <a:pPr/>
              <a:t>15</a:t>
            </a:fld>
            <a:endParaRPr lang="en-US"/>
          </a:p>
        </p:txBody>
      </p:sp>
      <p:sp>
        <p:nvSpPr>
          <p:cNvPr id="97282" name="Rectangle 2"/>
          <p:cNvSpPr>
            <a:spLocks noGrp="1" noRot="1" noChangeAspect="1" noChangeArrowheads="1" noTextEdit="1"/>
          </p:cNvSpPr>
          <p:nvPr>
            <p:ph type="sldImg"/>
          </p:nvPr>
        </p:nvSpPr>
        <p:spPr>
          <a:xfrm>
            <a:off x="1144588" y="685800"/>
            <a:ext cx="4573587" cy="3430588"/>
          </a:xfrm>
          <a:ln/>
        </p:spPr>
      </p:sp>
      <p:sp>
        <p:nvSpPr>
          <p:cNvPr id="97283" name="Rectangle 3"/>
          <p:cNvSpPr>
            <a:spLocks noGrp="1" noChangeArrowheads="1"/>
          </p:cNvSpPr>
          <p:nvPr>
            <p:ph type="body" idx="1"/>
          </p:nvPr>
        </p:nvSpPr>
        <p:spPr>
          <a:xfrm>
            <a:off x="684214" y="4342464"/>
            <a:ext cx="5489575" cy="4116049"/>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5/16/2007 6:30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248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7167563" y="6553200"/>
            <a:ext cx="1905000" cy="457200"/>
          </a:xfrm>
          <a:prstGeom prst="rect">
            <a:avLst/>
          </a:prstGeom>
        </p:spPr>
        <p:txBody>
          <a:bodyPr/>
          <a:lstStyle>
            <a:lvl1pPr>
              <a:defRPr/>
            </a:lvl1pPr>
          </a:lstStyle>
          <a:p>
            <a:fld id="{1FD07236-C0AB-426F-80D4-2645B98D2A3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69" r:id="rId12"/>
    <p:sldLayoutId id="2147483670" r:id="rId13"/>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3.xml"/><Relationship Id="rId7" Type="http://schemas.openxmlformats.org/officeDocument/2006/relationships/diagramColors" Target="../diagrams/colors3.xml"/><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www.ricoh.co.jp/dvd/outline/kikaku-img/disk.gif" TargetMode="External"/><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3.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9.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3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www.microsoft.com/whdc/DevTools/default.mspx" TargetMode="External"/><Relationship Id="rId3" Type="http://schemas.openxmlformats.org/officeDocument/2006/relationships/hyperlink" Target="http://www.bluetooth.org/" TargetMode="External"/><Relationship Id="rId7" Type="http://schemas.openxmlformats.org/officeDocument/2006/relationships/hyperlink" Target="http://www.microsoft.com/whdc/winlogo/default.mspx"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http://www.microsoft.com/whdc/" TargetMode="External"/><Relationship Id="rId5" Type="http://schemas.openxmlformats.org/officeDocument/2006/relationships/hyperlink" Target="http://www.usb.org/developers/estoreinfo/" TargetMode="External"/><Relationship Id="rId10" Type="http://schemas.openxmlformats.org/officeDocument/2006/relationships/hyperlink" Target="http://www.csr.com/" TargetMode="External"/><Relationship Id="rId4" Type="http://schemas.openxmlformats.org/officeDocument/2006/relationships/hyperlink" Target="http://www.usb.org/" TargetMode="External"/><Relationship Id="rId9" Type="http://schemas.openxmlformats.org/officeDocument/2006/relationships/hyperlink" Target="http://www.broadcom.com/products/Bluetooth"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Short-Range Wireless Device Connectivity</a:t>
            </a:r>
            <a:endParaRPr lang="en-US" dirty="0"/>
          </a:p>
        </p:txBody>
      </p:sp>
      <p:sp>
        <p:nvSpPr>
          <p:cNvPr id="3" name="Subtitle 2"/>
          <p:cNvSpPr>
            <a:spLocks noGrp="1"/>
          </p:cNvSpPr>
          <p:nvPr>
            <p:ph type="subTitle" idx="1"/>
          </p:nvPr>
        </p:nvSpPr>
        <p:spPr>
          <a:xfrm>
            <a:off x="727606" y="4334075"/>
            <a:ext cx="7692761" cy="2285241"/>
          </a:xfrm>
        </p:spPr>
        <p:txBody>
          <a:bodyPr/>
          <a:lstStyle/>
          <a:p>
            <a:r>
              <a:rPr lang="en-US" dirty="0" smtClean="0"/>
              <a:t>Zach Little</a:t>
            </a:r>
          </a:p>
          <a:p>
            <a:r>
              <a:rPr lang="en-US" dirty="0" smtClean="0"/>
              <a:t>Kristina </a:t>
            </a:r>
            <a:r>
              <a:rPr lang="en-US" dirty="0" err="1" smtClean="0"/>
              <a:t>Hotz</a:t>
            </a:r>
            <a:endParaRPr lang="en-US" dirty="0" smtClean="0"/>
          </a:p>
          <a:p>
            <a:r>
              <a:rPr lang="en-US" dirty="0" smtClean="0"/>
              <a:t>Program Managers</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77245"/>
          </a:xfrm>
        </p:spPr>
        <p:txBody>
          <a:bodyPr/>
          <a:lstStyle/>
          <a:p>
            <a:r>
              <a:rPr sz="4900" smtClean="0"/>
              <a:t>New Connectivity Scenarios </a:t>
            </a:r>
            <a:r>
              <a:rPr smtClean="0"/>
              <a:t/>
            </a:r>
            <a:br>
              <a:rPr smtClean="0"/>
            </a:br>
            <a:r>
              <a:rPr sz="3600" smtClean="0">
                <a:solidFill>
                  <a:schemeClr val="accent1"/>
                </a:solidFill>
              </a:rPr>
              <a:t>Bluetooth 2.1</a:t>
            </a:r>
            <a:endParaRPr sz="3600">
              <a:solidFill>
                <a:schemeClr val="accent1"/>
              </a:solidFill>
            </a:endParaRPr>
          </a:p>
        </p:txBody>
      </p:sp>
      <p:graphicFrame>
        <p:nvGraphicFramePr>
          <p:cNvPr id="4" name="Diagram 3"/>
          <p:cNvGraphicFramePr/>
          <p:nvPr/>
        </p:nvGraphicFramePr>
        <p:xfrm>
          <a:off x="1524000" y="190023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icture 8" descr="C:\Users\zlittle.NTDEV\Pictures\Vista Artwork\Cell phone smart phone.png"/>
          <p:cNvPicPr>
            <a:picLocks noChangeAspect="1" noChangeArrowheads="1"/>
          </p:cNvPicPr>
          <p:nvPr/>
        </p:nvPicPr>
        <p:blipFill>
          <a:blip r:embed="rId4" cstate="print"/>
          <a:srcRect/>
          <a:stretch>
            <a:fillRect/>
          </a:stretch>
        </p:blipFill>
        <p:spPr bwMode="auto">
          <a:xfrm>
            <a:off x="4386997" y="4957578"/>
            <a:ext cx="1575069" cy="1575069"/>
          </a:xfrm>
          <a:prstGeom prst="rect">
            <a:avLst/>
          </a:prstGeom>
          <a:noFill/>
          <a:effectLst>
            <a:glow rad="228600">
              <a:schemeClr val="accent6">
                <a:satMod val="175000"/>
                <a:alpha val="40000"/>
              </a:schemeClr>
            </a:glow>
          </a:effectLst>
        </p:spPr>
      </p:pic>
      <p:sp>
        <p:nvSpPr>
          <p:cNvPr id="9228" name="Rectangle 12"/>
          <p:cNvSpPr>
            <a:spLocks noGrp="1" noChangeArrowheads="1"/>
          </p:cNvSpPr>
          <p:nvPr>
            <p:ph type="title"/>
          </p:nvPr>
        </p:nvSpPr>
        <p:spPr>
          <a:xfrm>
            <a:off x="382588" y="228600"/>
            <a:ext cx="8380412" cy="1191095"/>
          </a:xfrm>
        </p:spPr>
        <p:txBody>
          <a:bodyPr/>
          <a:lstStyle/>
          <a:p>
            <a:r>
              <a:rPr lang="en-US" dirty="0" smtClean="0"/>
              <a:t>New Connectivity Scenarios </a:t>
            </a:r>
            <a:br>
              <a:rPr lang="en-US" dirty="0" smtClean="0"/>
            </a:br>
            <a:r>
              <a:rPr lang="en-US" sz="3600" dirty="0" smtClean="0">
                <a:solidFill>
                  <a:schemeClr val="accent1"/>
                </a:solidFill>
                <a:effectLst>
                  <a:outerShdw blurRad="38100" dist="38100" dir="2700000" algn="tl">
                    <a:srgbClr val="000000">
                      <a:alpha val="43137"/>
                    </a:srgbClr>
                  </a:outerShdw>
                </a:effectLst>
              </a:rPr>
              <a:t>Bluetooth 2.1 – Improved Pairing</a:t>
            </a:r>
            <a:endParaRPr lang="en-US" sz="3600" dirty="0">
              <a:solidFill>
                <a:schemeClr val="accent1"/>
              </a:solidFill>
              <a:effectLst>
                <a:outerShdw blurRad="38100" dist="38100" dir="2700000" algn="tl">
                  <a:srgbClr val="000000">
                    <a:alpha val="43137"/>
                  </a:srgbClr>
                </a:outerShdw>
              </a:effectLst>
            </a:endParaRPr>
          </a:p>
        </p:txBody>
      </p:sp>
      <p:sp>
        <p:nvSpPr>
          <p:cNvPr id="9229" name="Rectangle 13"/>
          <p:cNvSpPr>
            <a:spLocks noGrp="1" noChangeArrowheads="1"/>
          </p:cNvSpPr>
          <p:nvPr>
            <p:ph idx="1"/>
          </p:nvPr>
        </p:nvSpPr>
        <p:spPr>
          <a:xfrm>
            <a:off x="382588" y="1887970"/>
            <a:ext cx="8380412" cy="2823337"/>
          </a:xfrm>
        </p:spPr>
        <p:txBody>
          <a:bodyPr/>
          <a:lstStyle/>
          <a:p>
            <a:r>
              <a:rPr lang="en-US" sz="2800" dirty="0" smtClean="0"/>
              <a:t>Extended Inquiry Response</a:t>
            </a:r>
          </a:p>
          <a:p>
            <a:r>
              <a:rPr lang="en-US" sz="2800" dirty="0" smtClean="0"/>
              <a:t>Secure Simple Pairing</a:t>
            </a:r>
          </a:p>
          <a:p>
            <a:pPr lvl="1"/>
            <a:r>
              <a:rPr lang="en-US" sz="2400" dirty="0" smtClean="0"/>
              <a:t>Just Works</a:t>
            </a:r>
          </a:p>
          <a:p>
            <a:pPr lvl="1"/>
            <a:r>
              <a:rPr lang="en-US" sz="2400" dirty="0" smtClean="0"/>
              <a:t>Passkey</a:t>
            </a:r>
          </a:p>
          <a:p>
            <a:pPr lvl="1"/>
            <a:r>
              <a:rPr lang="en-US" sz="2400" dirty="0" smtClean="0"/>
              <a:t>Out of Band</a:t>
            </a:r>
          </a:p>
          <a:p>
            <a:pPr lvl="1"/>
            <a:r>
              <a:rPr lang="en-US" sz="2400" dirty="0" smtClean="0"/>
              <a:t>Numeric Compare</a:t>
            </a:r>
          </a:p>
        </p:txBody>
      </p:sp>
      <p:pic>
        <p:nvPicPr>
          <p:cNvPr id="7" name="Picture 8" descr="C:\Users\zlittle.NTDEV\Pictures\Vista Artwork\Cell phone smart phone.png"/>
          <p:cNvPicPr>
            <a:picLocks noChangeAspect="1" noChangeArrowheads="1"/>
          </p:cNvPicPr>
          <p:nvPr/>
        </p:nvPicPr>
        <p:blipFill>
          <a:blip r:embed="rId4" cstate="print"/>
          <a:srcRect/>
          <a:stretch>
            <a:fillRect/>
          </a:stretch>
        </p:blipFill>
        <p:spPr bwMode="auto">
          <a:xfrm>
            <a:off x="4386997" y="4957578"/>
            <a:ext cx="1575069" cy="1575069"/>
          </a:xfrm>
          <a:prstGeom prst="rect">
            <a:avLst/>
          </a:prstGeom>
          <a:noFill/>
        </p:spPr>
      </p:pic>
      <p:pic>
        <p:nvPicPr>
          <p:cNvPr id="10" name="Picture 9" descr="C:\Users\zlittle.NTDEV\Pictures\Vista Artwork\Mouse Keyboard.png"/>
          <p:cNvPicPr>
            <a:picLocks noChangeAspect="1" noChangeArrowheads="1"/>
          </p:cNvPicPr>
          <p:nvPr/>
        </p:nvPicPr>
        <p:blipFill>
          <a:blip r:embed="rId5" cstate="print"/>
          <a:stretch>
            <a:fillRect/>
          </a:stretch>
        </p:blipFill>
        <p:spPr bwMode="auto">
          <a:xfrm>
            <a:off x="5600700" y="3628424"/>
            <a:ext cx="2819400" cy="2819400"/>
          </a:xfrm>
          <a:prstGeom prst="rect">
            <a:avLst/>
          </a:prstGeom>
          <a:noFill/>
          <a:ln>
            <a:noFill/>
          </a:ln>
        </p:spPr>
      </p:pic>
      <p:grpSp>
        <p:nvGrpSpPr>
          <p:cNvPr id="2" name="Group 122"/>
          <p:cNvGrpSpPr/>
          <p:nvPr/>
        </p:nvGrpSpPr>
        <p:grpSpPr>
          <a:xfrm rot="12906965">
            <a:off x="4243296" y="3638028"/>
            <a:ext cx="927567" cy="1399870"/>
            <a:chOff x="2530475" y="4206875"/>
            <a:chExt cx="1209676" cy="1825625"/>
          </a:xfrm>
        </p:grpSpPr>
        <p:sp>
          <p:nvSpPr>
            <p:cNvPr id="1028" name="AutoShape 4"/>
            <p:cNvSpPr>
              <a:spLocks noChangeAspect="1" noChangeArrowheads="1" noTextEdit="1"/>
            </p:cNvSpPr>
            <p:nvPr/>
          </p:nvSpPr>
          <p:spPr bwMode="auto">
            <a:xfrm>
              <a:off x="2530475" y="4206875"/>
              <a:ext cx="1209675" cy="182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2755900" y="4225925"/>
              <a:ext cx="963613" cy="1766888"/>
            </a:xfrm>
            <a:custGeom>
              <a:avLst/>
              <a:gdLst/>
              <a:ahLst/>
              <a:cxnLst>
                <a:cxn ang="0">
                  <a:pos x="444" y="25"/>
                </a:cxn>
                <a:cxn ang="0">
                  <a:pos x="415" y="37"/>
                </a:cxn>
                <a:cxn ang="0">
                  <a:pos x="386" y="47"/>
                </a:cxn>
                <a:cxn ang="0">
                  <a:pos x="360" y="58"/>
                </a:cxn>
                <a:cxn ang="0">
                  <a:pos x="334" y="68"/>
                </a:cxn>
                <a:cxn ang="0">
                  <a:pos x="309" y="78"/>
                </a:cxn>
                <a:cxn ang="0">
                  <a:pos x="285" y="89"/>
                </a:cxn>
                <a:cxn ang="0">
                  <a:pos x="262" y="100"/>
                </a:cxn>
                <a:cxn ang="0">
                  <a:pos x="239" y="112"/>
                </a:cxn>
                <a:cxn ang="0">
                  <a:pos x="217" y="123"/>
                </a:cxn>
                <a:cxn ang="0">
                  <a:pos x="195" y="137"/>
                </a:cxn>
                <a:cxn ang="0">
                  <a:pos x="173" y="152"/>
                </a:cxn>
                <a:cxn ang="0">
                  <a:pos x="151" y="168"/>
                </a:cxn>
                <a:cxn ang="0">
                  <a:pos x="131" y="187"/>
                </a:cxn>
                <a:cxn ang="0">
                  <a:pos x="110" y="206"/>
                </a:cxn>
                <a:cxn ang="0">
                  <a:pos x="88" y="229"/>
                </a:cxn>
                <a:cxn ang="0">
                  <a:pos x="67" y="253"/>
                </a:cxn>
                <a:cxn ang="0">
                  <a:pos x="29" y="356"/>
                </a:cxn>
                <a:cxn ang="0">
                  <a:pos x="8" y="448"/>
                </a:cxn>
                <a:cxn ang="0">
                  <a:pos x="0" y="533"/>
                </a:cxn>
                <a:cxn ang="0">
                  <a:pos x="4" y="611"/>
                </a:cxn>
                <a:cxn ang="0">
                  <a:pos x="14" y="685"/>
                </a:cxn>
                <a:cxn ang="0">
                  <a:pos x="30" y="758"/>
                </a:cxn>
                <a:cxn ang="0">
                  <a:pos x="49" y="828"/>
                </a:cxn>
                <a:cxn ang="0">
                  <a:pos x="67" y="900"/>
                </a:cxn>
                <a:cxn ang="0">
                  <a:pos x="339" y="2122"/>
                </a:cxn>
                <a:cxn ang="0">
                  <a:pos x="461" y="2199"/>
                </a:cxn>
                <a:cxn ang="0">
                  <a:pos x="649" y="2225"/>
                </a:cxn>
                <a:cxn ang="0">
                  <a:pos x="889" y="2201"/>
                </a:cxn>
                <a:cxn ang="0">
                  <a:pos x="1092" y="2091"/>
                </a:cxn>
                <a:cxn ang="0">
                  <a:pos x="1216" y="1972"/>
                </a:cxn>
                <a:cxn ang="0">
                  <a:pos x="1117" y="740"/>
                </a:cxn>
                <a:cxn ang="0">
                  <a:pos x="1035" y="438"/>
                </a:cxn>
                <a:cxn ang="0">
                  <a:pos x="961" y="107"/>
                </a:cxn>
                <a:cxn ang="0">
                  <a:pos x="938" y="88"/>
                </a:cxn>
                <a:cxn ang="0">
                  <a:pos x="912" y="70"/>
                </a:cxn>
                <a:cxn ang="0">
                  <a:pos x="882" y="54"/>
                </a:cxn>
                <a:cxn ang="0">
                  <a:pos x="848" y="42"/>
                </a:cxn>
                <a:cxn ang="0">
                  <a:pos x="814" y="30"/>
                </a:cxn>
                <a:cxn ang="0">
                  <a:pos x="778" y="20"/>
                </a:cxn>
                <a:cxn ang="0">
                  <a:pos x="740" y="13"/>
                </a:cxn>
                <a:cxn ang="0">
                  <a:pos x="703" y="7"/>
                </a:cxn>
                <a:cxn ang="0">
                  <a:pos x="665" y="2"/>
                </a:cxn>
                <a:cxn ang="0">
                  <a:pos x="627" y="1"/>
                </a:cxn>
                <a:cxn ang="0">
                  <a:pos x="591" y="0"/>
                </a:cxn>
                <a:cxn ang="0">
                  <a:pos x="557" y="2"/>
                </a:cxn>
                <a:cxn ang="0">
                  <a:pos x="523" y="5"/>
                </a:cxn>
                <a:cxn ang="0">
                  <a:pos x="493" y="11"/>
                </a:cxn>
                <a:cxn ang="0">
                  <a:pos x="467" y="17"/>
                </a:cxn>
                <a:cxn ang="0">
                  <a:pos x="444" y="25"/>
                </a:cxn>
              </a:cxnLst>
              <a:rect l="0" t="0" r="r" b="b"/>
              <a:pathLst>
                <a:path w="1216" h="2225">
                  <a:moveTo>
                    <a:pt x="444" y="25"/>
                  </a:moveTo>
                  <a:lnTo>
                    <a:pt x="415" y="37"/>
                  </a:lnTo>
                  <a:lnTo>
                    <a:pt x="386" y="47"/>
                  </a:lnTo>
                  <a:lnTo>
                    <a:pt x="360" y="58"/>
                  </a:lnTo>
                  <a:lnTo>
                    <a:pt x="334" y="68"/>
                  </a:lnTo>
                  <a:lnTo>
                    <a:pt x="309" y="78"/>
                  </a:lnTo>
                  <a:lnTo>
                    <a:pt x="285" y="89"/>
                  </a:lnTo>
                  <a:lnTo>
                    <a:pt x="262" y="100"/>
                  </a:lnTo>
                  <a:lnTo>
                    <a:pt x="239" y="112"/>
                  </a:lnTo>
                  <a:lnTo>
                    <a:pt x="217" y="123"/>
                  </a:lnTo>
                  <a:lnTo>
                    <a:pt x="195" y="137"/>
                  </a:lnTo>
                  <a:lnTo>
                    <a:pt x="173" y="152"/>
                  </a:lnTo>
                  <a:lnTo>
                    <a:pt x="151" y="168"/>
                  </a:lnTo>
                  <a:lnTo>
                    <a:pt x="131" y="187"/>
                  </a:lnTo>
                  <a:lnTo>
                    <a:pt x="110" y="206"/>
                  </a:lnTo>
                  <a:lnTo>
                    <a:pt x="88" y="229"/>
                  </a:lnTo>
                  <a:lnTo>
                    <a:pt x="67" y="253"/>
                  </a:lnTo>
                  <a:lnTo>
                    <a:pt x="29" y="356"/>
                  </a:lnTo>
                  <a:lnTo>
                    <a:pt x="8" y="448"/>
                  </a:lnTo>
                  <a:lnTo>
                    <a:pt x="0" y="533"/>
                  </a:lnTo>
                  <a:lnTo>
                    <a:pt x="4" y="611"/>
                  </a:lnTo>
                  <a:lnTo>
                    <a:pt x="14" y="685"/>
                  </a:lnTo>
                  <a:lnTo>
                    <a:pt x="30" y="758"/>
                  </a:lnTo>
                  <a:lnTo>
                    <a:pt x="49" y="828"/>
                  </a:lnTo>
                  <a:lnTo>
                    <a:pt x="67" y="900"/>
                  </a:lnTo>
                  <a:lnTo>
                    <a:pt x="339" y="2122"/>
                  </a:lnTo>
                  <a:lnTo>
                    <a:pt x="461" y="2199"/>
                  </a:lnTo>
                  <a:lnTo>
                    <a:pt x="649" y="2225"/>
                  </a:lnTo>
                  <a:lnTo>
                    <a:pt x="889" y="2201"/>
                  </a:lnTo>
                  <a:lnTo>
                    <a:pt x="1092" y="2091"/>
                  </a:lnTo>
                  <a:lnTo>
                    <a:pt x="1216" y="1972"/>
                  </a:lnTo>
                  <a:lnTo>
                    <a:pt x="1117" y="740"/>
                  </a:lnTo>
                  <a:lnTo>
                    <a:pt x="1035" y="438"/>
                  </a:lnTo>
                  <a:lnTo>
                    <a:pt x="961" y="107"/>
                  </a:lnTo>
                  <a:lnTo>
                    <a:pt x="938" y="88"/>
                  </a:lnTo>
                  <a:lnTo>
                    <a:pt x="912" y="70"/>
                  </a:lnTo>
                  <a:lnTo>
                    <a:pt x="882" y="54"/>
                  </a:lnTo>
                  <a:lnTo>
                    <a:pt x="848" y="42"/>
                  </a:lnTo>
                  <a:lnTo>
                    <a:pt x="814" y="30"/>
                  </a:lnTo>
                  <a:lnTo>
                    <a:pt x="778" y="20"/>
                  </a:lnTo>
                  <a:lnTo>
                    <a:pt x="740" y="13"/>
                  </a:lnTo>
                  <a:lnTo>
                    <a:pt x="703" y="7"/>
                  </a:lnTo>
                  <a:lnTo>
                    <a:pt x="665" y="2"/>
                  </a:lnTo>
                  <a:lnTo>
                    <a:pt x="627" y="1"/>
                  </a:lnTo>
                  <a:lnTo>
                    <a:pt x="591" y="0"/>
                  </a:lnTo>
                  <a:lnTo>
                    <a:pt x="557" y="2"/>
                  </a:lnTo>
                  <a:lnTo>
                    <a:pt x="523" y="5"/>
                  </a:lnTo>
                  <a:lnTo>
                    <a:pt x="493" y="11"/>
                  </a:lnTo>
                  <a:lnTo>
                    <a:pt x="467" y="17"/>
                  </a:lnTo>
                  <a:lnTo>
                    <a:pt x="444"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2790825" y="4743450"/>
              <a:ext cx="368300" cy="1249363"/>
            </a:xfrm>
            <a:custGeom>
              <a:avLst/>
              <a:gdLst/>
              <a:ahLst/>
              <a:cxnLst>
                <a:cxn ang="0">
                  <a:pos x="0" y="0"/>
                </a:cxn>
                <a:cxn ang="0">
                  <a:pos x="11" y="205"/>
                </a:cxn>
                <a:cxn ang="0">
                  <a:pos x="291" y="1471"/>
                </a:cxn>
                <a:cxn ang="0">
                  <a:pos x="463" y="1575"/>
                </a:cxn>
                <a:cxn ang="0">
                  <a:pos x="162" y="302"/>
                </a:cxn>
                <a:cxn ang="0">
                  <a:pos x="151" y="0"/>
                </a:cxn>
                <a:cxn ang="0">
                  <a:pos x="0" y="0"/>
                </a:cxn>
              </a:cxnLst>
              <a:rect l="0" t="0" r="r" b="b"/>
              <a:pathLst>
                <a:path w="463" h="1575">
                  <a:moveTo>
                    <a:pt x="0" y="0"/>
                  </a:moveTo>
                  <a:lnTo>
                    <a:pt x="11" y="205"/>
                  </a:lnTo>
                  <a:lnTo>
                    <a:pt x="291" y="1471"/>
                  </a:lnTo>
                  <a:lnTo>
                    <a:pt x="463" y="1575"/>
                  </a:lnTo>
                  <a:lnTo>
                    <a:pt x="162" y="302"/>
                  </a:lnTo>
                  <a:lnTo>
                    <a:pt x="15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2805113" y="4794250"/>
              <a:ext cx="354013" cy="1198563"/>
            </a:xfrm>
            <a:custGeom>
              <a:avLst/>
              <a:gdLst/>
              <a:ahLst/>
              <a:cxnLst>
                <a:cxn ang="0">
                  <a:pos x="0" y="0"/>
                </a:cxn>
                <a:cxn ang="0">
                  <a:pos x="2" y="50"/>
                </a:cxn>
                <a:cxn ang="0">
                  <a:pos x="3" y="100"/>
                </a:cxn>
                <a:cxn ang="0">
                  <a:pos x="5" y="150"/>
                </a:cxn>
                <a:cxn ang="0">
                  <a:pos x="6" y="199"/>
                </a:cxn>
                <a:cxn ang="0">
                  <a:pos x="23" y="275"/>
                </a:cxn>
                <a:cxn ang="0">
                  <a:pos x="40" y="351"/>
                </a:cxn>
                <a:cxn ang="0">
                  <a:pos x="56" y="426"/>
                </a:cxn>
                <a:cxn ang="0">
                  <a:pos x="73" y="502"/>
                </a:cxn>
                <a:cxn ang="0">
                  <a:pos x="89" y="578"/>
                </a:cxn>
                <a:cxn ang="0">
                  <a:pos x="107" y="653"/>
                </a:cxn>
                <a:cxn ang="0">
                  <a:pos x="123" y="729"/>
                </a:cxn>
                <a:cxn ang="0">
                  <a:pos x="140" y="805"/>
                </a:cxn>
                <a:cxn ang="0">
                  <a:pos x="156" y="880"/>
                </a:cxn>
                <a:cxn ang="0">
                  <a:pos x="172" y="955"/>
                </a:cxn>
                <a:cxn ang="0">
                  <a:pos x="190" y="1031"/>
                </a:cxn>
                <a:cxn ang="0">
                  <a:pos x="206" y="1106"/>
                </a:cxn>
                <a:cxn ang="0">
                  <a:pos x="223" y="1182"/>
                </a:cxn>
                <a:cxn ang="0">
                  <a:pos x="239" y="1257"/>
                </a:cxn>
                <a:cxn ang="0">
                  <a:pos x="256" y="1333"/>
                </a:cxn>
                <a:cxn ang="0">
                  <a:pos x="273" y="1408"/>
                </a:cxn>
                <a:cxn ang="0">
                  <a:pos x="294" y="1422"/>
                </a:cxn>
                <a:cxn ang="0">
                  <a:pos x="316" y="1434"/>
                </a:cxn>
                <a:cxn ang="0">
                  <a:pos x="337" y="1447"/>
                </a:cxn>
                <a:cxn ang="0">
                  <a:pos x="359" y="1460"/>
                </a:cxn>
                <a:cxn ang="0">
                  <a:pos x="381" y="1474"/>
                </a:cxn>
                <a:cxn ang="0">
                  <a:pos x="403" y="1486"/>
                </a:cxn>
                <a:cxn ang="0">
                  <a:pos x="423" y="1499"/>
                </a:cxn>
                <a:cxn ang="0">
                  <a:pos x="445" y="1512"/>
                </a:cxn>
                <a:cxn ang="0">
                  <a:pos x="428" y="1437"/>
                </a:cxn>
                <a:cxn ang="0">
                  <a:pos x="410" y="1361"/>
                </a:cxn>
                <a:cxn ang="0">
                  <a:pos x="392" y="1286"/>
                </a:cxn>
                <a:cxn ang="0">
                  <a:pos x="374" y="1211"/>
                </a:cxn>
                <a:cxn ang="0">
                  <a:pos x="357" y="1136"/>
                </a:cxn>
                <a:cxn ang="0">
                  <a:pos x="338" y="1060"/>
                </a:cxn>
                <a:cxn ang="0">
                  <a:pos x="321" y="985"/>
                </a:cxn>
                <a:cxn ang="0">
                  <a:pos x="304" y="911"/>
                </a:cxn>
                <a:cxn ang="0">
                  <a:pos x="285" y="836"/>
                </a:cxn>
                <a:cxn ang="0">
                  <a:pos x="268" y="760"/>
                </a:cxn>
                <a:cxn ang="0">
                  <a:pos x="250" y="685"/>
                </a:cxn>
                <a:cxn ang="0">
                  <a:pos x="232" y="610"/>
                </a:cxn>
                <a:cxn ang="0">
                  <a:pos x="214" y="535"/>
                </a:cxn>
                <a:cxn ang="0">
                  <a:pos x="197" y="459"/>
                </a:cxn>
                <a:cxn ang="0">
                  <a:pos x="178" y="385"/>
                </a:cxn>
                <a:cxn ang="0">
                  <a:pos x="161" y="310"/>
                </a:cxn>
                <a:cxn ang="0">
                  <a:pos x="157" y="234"/>
                </a:cxn>
                <a:cxn ang="0">
                  <a:pos x="154" y="158"/>
                </a:cxn>
                <a:cxn ang="0">
                  <a:pos x="150" y="82"/>
                </a:cxn>
                <a:cxn ang="0">
                  <a:pos x="147" y="6"/>
                </a:cxn>
                <a:cxn ang="0">
                  <a:pos x="129" y="6"/>
                </a:cxn>
                <a:cxn ang="0">
                  <a:pos x="110" y="5"/>
                </a:cxn>
                <a:cxn ang="0">
                  <a:pos x="92" y="5"/>
                </a:cxn>
                <a:cxn ang="0">
                  <a:pos x="73" y="3"/>
                </a:cxn>
                <a:cxn ang="0">
                  <a:pos x="55" y="2"/>
                </a:cxn>
                <a:cxn ang="0">
                  <a:pos x="36" y="1"/>
                </a:cxn>
                <a:cxn ang="0">
                  <a:pos x="18" y="1"/>
                </a:cxn>
                <a:cxn ang="0">
                  <a:pos x="0" y="0"/>
                </a:cxn>
              </a:cxnLst>
              <a:rect l="0" t="0" r="r" b="b"/>
              <a:pathLst>
                <a:path w="445" h="1512">
                  <a:moveTo>
                    <a:pt x="0" y="0"/>
                  </a:moveTo>
                  <a:lnTo>
                    <a:pt x="2" y="50"/>
                  </a:lnTo>
                  <a:lnTo>
                    <a:pt x="3" y="100"/>
                  </a:lnTo>
                  <a:lnTo>
                    <a:pt x="5" y="150"/>
                  </a:lnTo>
                  <a:lnTo>
                    <a:pt x="6" y="199"/>
                  </a:lnTo>
                  <a:lnTo>
                    <a:pt x="23" y="275"/>
                  </a:lnTo>
                  <a:lnTo>
                    <a:pt x="40" y="351"/>
                  </a:lnTo>
                  <a:lnTo>
                    <a:pt x="56" y="426"/>
                  </a:lnTo>
                  <a:lnTo>
                    <a:pt x="73" y="502"/>
                  </a:lnTo>
                  <a:lnTo>
                    <a:pt x="89" y="578"/>
                  </a:lnTo>
                  <a:lnTo>
                    <a:pt x="107" y="653"/>
                  </a:lnTo>
                  <a:lnTo>
                    <a:pt x="123" y="729"/>
                  </a:lnTo>
                  <a:lnTo>
                    <a:pt x="140" y="805"/>
                  </a:lnTo>
                  <a:lnTo>
                    <a:pt x="156" y="880"/>
                  </a:lnTo>
                  <a:lnTo>
                    <a:pt x="172" y="955"/>
                  </a:lnTo>
                  <a:lnTo>
                    <a:pt x="190" y="1031"/>
                  </a:lnTo>
                  <a:lnTo>
                    <a:pt x="206" y="1106"/>
                  </a:lnTo>
                  <a:lnTo>
                    <a:pt x="223" y="1182"/>
                  </a:lnTo>
                  <a:lnTo>
                    <a:pt x="239" y="1257"/>
                  </a:lnTo>
                  <a:lnTo>
                    <a:pt x="256" y="1333"/>
                  </a:lnTo>
                  <a:lnTo>
                    <a:pt x="273" y="1408"/>
                  </a:lnTo>
                  <a:lnTo>
                    <a:pt x="294" y="1422"/>
                  </a:lnTo>
                  <a:lnTo>
                    <a:pt x="316" y="1434"/>
                  </a:lnTo>
                  <a:lnTo>
                    <a:pt x="337" y="1447"/>
                  </a:lnTo>
                  <a:lnTo>
                    <a:pt x="359" y="1460"/>
                  </a:lnTo>
                  <a:lnTo>
                    <a:pt x="381" y="1474"/>
                  </a:lnTo>
                  <a:lnTo>
                    <a:pt x="403" y="1486"/>
                  </a:lnTo>
                  <a:lnTo>
                    <a:pt x="423" y="1499"/>
                  </a:lnTo>
                  <a:lnTo>
                    <a:pt x="445" y="1512"/>
                  </a:lnTo>
                  <a:lnTo>
                    <a:pt x="428" y="1437"/>
                  </a:lnTo>
                  <a:lnTo>
                    <a:pt x="410" y="1361"/>
                  </a:lnTo>
                  <a:lnTo>
                    <a:pt x="392" y="1286"/>
                  </a:lnTo>
                  <a:lnTo>
                    <a:pt x="374" y="1211"/>
                  </a:lnTo>
                  <a:lnTo>
                    <a:pt x="357" y="1136"/>
                  </a:lnTo>
                  <a:lnTo>
                    <a:pt x="338" y="1060"/>
                  </a:lnTo>
                  <a:lnTo>
                    <a:pt x="321" y="985"/>
                  </a:lnTo>
                  <a:lnTo>
                    <a:pt x="304" y="911"/>
                  </a:lnTo>
                  <a:lnTo>
                    <a:pt x="285" y="836"/>
                  </a:lnTo>
                  <a:lnTo>
                    <a:pt x="268" y="760"/>
                  </a:lnTo>
                  <a:lnTo>
                    <a:pt x="250" y="685"/>
                  </a:lnTo>
                  <a:lnTo>
                    <a:pt x="232" y="610"/>
                  </a:lnTo>
                  <a:lnTo>
                    <a:pt x="214" y="535"/>
                  </a:lnTo>
                  <a:lnTo>
                    <a:pt x="197" y="459"/>
                  </a:lnTo>
                  <a:lnTo>
                    <a:pt x="178" y="385"/>
                  </a:lnTo>
                  <a:lnTo>
                    <a:pt x="161" y="310"/>
                  </a:lnTo>
                  <a:lnTo>
                    <a:pt x="157" y="234"/>
                  </a:lnTo>
                  <a:lnTo>
                    <a:pt x="154" y="158"/>
                  </a:lnTo>
                  <a:lnTo>
                    <a:pt x="150" y="82"/>
                  </a:lnTo>
                  <a:lnTo>
                    <a:pt x="147" y="6"/>
                  </a:lnTo>
                  <a:lnTo>
                    <a:pt x="129" y="6"/>
                  </a:lnTo>
                  <a:lnTo>
                    <a:pt x="110" y="5"/>
                  </a:lnTo>
                  <a:lnTo>
                    <a:pt x="92" y="5"/>
                  </a:lnTo>
                  <a:lnTo>
                    <a:pt x="73" y="3"/>
                  </a:lnTo>
                  <a:lnTo>
                    <a:pt x="55" y="2"/>
                  </a:lnTo>
                  <a:lnTo>
                    <a:pt x="36" y="1"/>
                  </a:lnTo>
                  <a:lnTo>
                    <a:pt x="18" y="1"/>
                  </a:lnTo>
                  <a:lnTo>
                    <a:pt x="0" y="0"/>
                  </a:lnTo>
                  <a:close/>
                </a:path>
              </a:pathLst>
            </a:custGeom>
            <a:solidFill>
              <a:srgbClr val="05020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2819400" y="4843463"/>
              <a:ext cx="339725" cy="1149350"/>
            </a:xfrm>
            <a:custGeom>
              <a:avLst/>
              <a:gdLst/>
              <a:ahLst/>
              <a:cxnLst>
                <a:cxn ang="0">
                  <a:pos x="0" y="0"/>
                </a:cxn>
                <a:cxn ang="0">
                  <a:pos x="1" y="49"/>
                </a:cxn>
                <a:cxn ang="0">
                  <a:pos x="1" y="97"/>
                </a:cxn>
                <a:cxn ang="0">
                  <a:pos x="1" y="145"/>
                </a:cxn>
                <a:cxn ang="0">
                  <a:pos x="2" y="194"/>
                </a:cxn>
                <a:cxn ang="0">
                  <a:pos x="18" y="266"/>
                </a:cxn>
                <a:cxn ang="0">
                  <a:pos x="33" y="338"/>
                </a:cxn>
                <a:cxn ang="0">
                  <a:pos x="50" y="410"/>
                </a:cxn>
                <a:cxn ang="0">
                  <a:pos x="66" y="482"/>
                </a:cxn>
                <a:cxn ang="0">
                  <a:pos x="81" y="554"/>
                </a:cxn>
                <a:cxn ang="0">
                  <a:pos x="97" y="627"/>
                </a:cxn>
                <a:cxn ang="0">
                  <a:pos x="113" y="698"/>
                </a:cxn>
                <a:cxn ang="0">
                  <a:pos x="129" y="770"/>
                </a:cxn>
                <a:cxn ang="0">
                  <a:pos x="144" y="842"/>
                </a:cxn>
                <a:cxn ang="0">
                  <a:pos x="160" y="914"/>
                </a:cxn>
                <a:cxn ang="0">
                  <a:pos x="176" y="986"/>
                </a:cxn>
                <a:cxn ang="0">
                  <a:pos x="191" y="1058"/>
                </a:cxn>
                <a:cxn ang="0">
                  <a:pos x="207" y="1130"/>
                </a:cxn>
                <a:cxn ang="0">
                  <a:pos x="223" y="1201"/>
                </a:cxn>
                <a:cxn ang="0">
                  <a:pos x="238" y="1274"/>
                </a:cxn>
                <a:cxn ang="0">
                  <a:pos x="255" y="1345"/>
                </a:cxn>
                <a:cxn ang="0">
                  <a:pos x="276" y="1359"/>
                </a:cxn>
                <a:cxn ang="0">
                  <a:pos x="298" y="1371"/>
                </a:cxn>
                <a:cxn ang="0">
                  <a:pos x="319" y="1384"/>
                </a:cxn>
                <a:cxn ang="0">
                  <a:pos x="341" y="1397"/>
                </a:cxn>
                <a:cxn ang="0">
                  <a:pos x="363" y="1409"/>
                </a:cxn>
                <a:cxn ang="0">
                  <a:pos x="385" y="1422"/>
                </a:cxn>
                <a:cxn ang="0">
                  <a:pos x="405" y="1435"/>
                </a:cxn>
                <a:cxn ang="0">
                  <a:pos x="427" y="1447"/>
                </a:cxn>
                <a:cxn ang="0">
                  <a:pos x="411" y="1377"/>
                </a:cxn>
                <a:cxn ang="0">
                  <a:pos x="394" y="1306"/>
                </a:cxn>
                <a:cxn ang="0">
                  <a:pos x="378" y="1236"/>
                </a:cxn>
                <a:cxn ang="0">
                  <a:pos x="361" y="1165"/>
                </a:cxn>
                <a:cxn ang="0">
                  <a:pos x="344" y="1094"/>
                </a:cxn>
                <a:cxn ang="0">
                  <a:pos x="327" y="1024"/>
                </a:cxn>
                <a:cxn ang="0">
                  <a:pos x="310" y="954"/>
                </a:cxn>
                <a:cxn ang="0">
                  <a:pos x="294" y="882"/>
                </a:cxn>
                <a:cxn ang="0">
                  <a:pos x="276" y="812"/>
                </a:cxn>
                <a:cxn ang="0">
                  <a:pos x="260" y="741"/>
                </a:cxn>
                <a:cxn ang="0">
                  <a:pos x="243" y="670"/>
                </a:cxn>
                <a:cxn ang="0">
                  <a:pos x="226" y="599"/>
                </a:cxn>
                <a:cxn ang="0">
                  <a:pos x="210" y="529"/>
                </a:cxn>
                <a:cxn ang="0">
                  <a:pos x="192" y="457"/>
                </a:cxn>
                <a:cxn ang="0">
                  <a:pos x="176" y="387"/>
                </a:cxn>
                <a:cxn ang="0">
                  <a:pos x="159" y="316"/>
                </a:cxn>
                <a:cxn ang="0">
                  <a:pos x="154" y="241"/>
                </a:cxn>
                <a:cxn ang="0">
                  <a:pos x="151" y="165"/>
                </a:cxn>
                <a:cxn ang="0">
                  <a:pos x="146" y="89"/>
                </a:cxn>
                <a:cxn ang="0">
                  <a:pos x="142" y="13"/>
                </a:cxn>
                <a:cxn ang="0">
                  <a:pos x="124" y="12"/>
                </a:cxn>
                <a:cxn ang="0">
                  <a:pos x="106" y="11"/>
                </a:cxn>
                <a:cxn ang="0">
                  <a:pos x="89" y="8"/>
                </a:cxn>
                <a:cxn ang="0">
                  <a:pos x="71" y="7"/>
                </a:cxn>
                <a:cxn ang="0">
                  <a:pos x="53" y="5"/>
                </a:cxn>
                <a:cxn ang="0">
                  <a:pos x="36" y="4"/>
                </a:cxn>
                <a:cxn ang="0">
                  <a:pos x="17" y="2"/>
                </a:cxn>
                <a:cxn ang="0">
                  <a:pos x="0" y="0"/>
                </a:cxn>
              </a:cxnLst>
              <a:rect l="0" t="0" r="r" b="b"/>
              <a:pathLst>
                <a:path w="427" h="1447">
                  <a:moveTo>
                    <a:pt x="0" y="0"/>
                  </a:moveTo>
                  <a:lnTo>
                    <a:pt x="1" y="49"/>
                  </a:lnTo>
                  <a:lnTo>
                    <a:pt x="1" y="97"/>
                  </a:lnTo>
                  <a:lnTo>
                    <a:pt x="1" y="145"/>
                  </a:lnTo>
                  <a:lnTo>
                    <a:pt x="2" y="194"/>
                  </a:lnTo>
                  <a:lnTo>
                    <a:pt x="18" y="266"/>
                  </a:lnTo>
                  <a:lnTo>
                    <a:pt x="33" y="338"/>
                  </a:lnTo>
                  <a:lnTo>
                    <a:pt x="50" y="410"/>
                  </a:lnTo>
                  <a:lnTo>
                    <a:pt x="66" y="482"/>
                  </a:lnTo>
                  <a:lnTo>
                    <a:pt x="81" y="554"/>
                  </a:lnTo>
                  <a:lnTo>
                    <a:pt x="97" y="627"/>
                  </a:lnTo>
                  <a:lnTo>
                    <a:pt x="113" y="698"/>
                  </a:lnTo>
                  <a:lnTo>
                    <a:pt x="129" y="770"/>
                  </a:lnTo>
                  <a:lnTo>
                    <a:pt x="144" y="842"/>
                  </a:lnTo>
                  <a:lnTo>
                    <a:pt x="160" y="914"/>
                  </a:lnTo>
                  <a:lnTo>
                    <a:pt x="176" y="986"/>
                  </a:lnTo>
                  <a:lnTo>
                    <a:pt x="191" y="1058"/>
                  </a:lnTo>
                  <a:lnTo>
                    <a:pt x="207" y="1130"/>
                  </a:lnTo>
                  <a:lnTo>
                    <a:pt x="223" y="1201"/>
                  </a:lnTo>
                  <a:lnTo>
                    <a:pt x="238" y="1274"/>
                  </a:lnTo>
                  <a:lnTo>
                    <a:pt x="255" y="1345"/>
                  </a:lnTo>
                  <a:lnTo>
                    <a:pt x="276" y="1359"/>
                  </a:lnTo>
                  <a:lnTo>
                    <a:pt x="298" y="1371"/>
                  </a:lnTo>
                  <a:lnTo>
                    <a:pt x="319" y="1384"/>
                  </a:lnTo>
                  <a:lnTo>
                    <a:pt x="341" y="1397"/>
                  </a:lnTo>
                  <a:lnTo>
                    <a:pt x="363" y="1409"/>
                  </a:lnTo>
                  <a:lnTo>
                    <a:pt x="385" y="1422"/>
                  </a:lnTo>
                  <a:lnTo>
                    <a:pt x="405" y="1435"/>
                  </a:lnTo>
                  <a:lnTo>
                    <a:pt x="427" y="1447"/>
                  </a:lnTo>
                  <a:lnTo>
                    <a:pt x="411" y="1377"/>
                  </a:lnTo>
                  <a:lnTo>
                    <a:pt x="394" y="1306"/>
                  </a:lnTo>
                  <a:lnTo>
                    <a:pt x="378" y="1236"/>
                  </a:lnTo>
                  <a:lnTo>
                    <a:pt x="361" y="1165"/>
                  </a:lnTo>
                  <a:lnTo>
                    <a:pt x="344" y="1094"/>
                  </a:lnTo>
                  <a:lnTo>
                    <a:pt x="327" y="1024"/>
                  </a:lnTo>
                  <a:lnTo>
                    <a:pt x="310" y="954"/>
                  </a:lnTo>
                  <a:lnTo>
                    <a:pt x="294" y="882"/>
                  </a:lnTo>
                  <a:lnTo>
                    <a:pt x="276" y="812"/>
                  </a:lnTo>
                  <a:lnTo>
                    <a:pt x="260" y="741"/>
                  </a:lnTo>
                  <a:lnTo>
                    <a:pt x="243" y="670"/>
                  </a:lnTo>
                  <a:lnTo>
                    <a:pt x="226" y="599"/>
                  </a:lnTo>
                  <a:lnTo>
                    <a:pt x="210" y="529"/>
                  </a:lnTo>
                  <a:lnTo>
                    <a:pt x="192" y="457"/>
                  </a:lnTo>
                  <a:lnTo>
                    <a:pt x="176" y="387"/>
                  </a:lnTo>
                  <a:lnTo>
                    <a:pt x="159" y="316"/>
                  </a:lnTo>
                  <a:lnTo>
                    <a:pt x="154" y="241"/>
                  </a:lnTo>
                  <a:lnTo>
                    <a:pt x="151" y="165"/>
                  </a:lnTo>
                  <a:lnTo>
                    <a:pt x="146" y="89"/>
                  </a:lnTo>
                  <a:lnTo>
                    <a:pt x="142" y="13"/>
                  </a:lnTo>
                  <a:lnTo>
                    <a:pt x="124" y="12"/>
                  </a:lnTo>
                  <a:lnTo>
                    <a:pt x="106" y="11"/>
                  </a:lnTo>
                  <a:lnTo>
                    <a:pt x="89" y="8"/>
                  </a:lnTo>
                  <a:lnTo>
                    <a:pt x="71" y="7"/>
                  </a:lnTo>
                  <a:lnTo>
                    <a:pt x="53" y="5"/>
                  </a:lnTo>
                  <a:lnTo>
                    <a:pt x="36" y="4"/>
                  </a:lnTo>
                  <a:lnTo>
                    <a:pt x="17" y="2"/>
                  </a:lnTo>
                  <a:lnTo>
                    <a:pt x="0" y="0"/>
                  </a:lnTo>
                  <a:close/>
                </a:path>
              </a:pathLst>
            </a:custGeom>
            <a:solidFill>
              <a:srgbClr val="0707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2830513" y="4894263"/>
              <a:ext cx="328613" cy="1098550"/>
            </a:xfrm>
            <a:custGeom>
              <a:avLst/>
              <a:gdLst/>
              <a:ahLst/>
              <a:cxnLst>
                <a:cxn ang="0">
                  <a:pos x="3" y="0"/>
                </a:cxn>
                <a:cxn ang="0">
                  <a:pos x="2" y="46"/>
                </a:cxn>
                <a:cxn ang="0">
                  <a:pos x="2" y="93"/>
                </a:cxn>
                <a:cxn ang="0">
                  <a:pos x="1" y="139"/>
                </a:cxn>
                <a:cxn ang="0">
                  <a:pos x="0" y="186"/>
                </a:cxn>
                <a:cxn ang="0">
                  <a:pos x="15" y="254"/>
                </a:cxn>
                <a:cxn ang="0">
                  <a:pos x="30" y="323"/>
                </a:cxn>
                <a:cxn ang="0">
                  <a:pos x="45" y="391"/>
                </a:cxn>
                <a:cxn ang="0">
                  <a:pos x="60" y="460"/>
                </a:cxn>
                <a:cxn ang="0">
                  <a:pos x="75" y="528"/>
                </a:cxn>
                <a:cxn ang="0">
                  <a:pos x="90" y="597"/>
                </a:cxn>
                <a:cxn ang="0">
                  <a:pos x="105" y="665"/>
                </a:cxn>
                <a:cxn ang="0">
                  <a:pos x="120" y="733"/>
                </a:cxn>
                <a:cxn ang="0">
                  <a:pos x="135" y="802"/>
                </a:cxn>
                <a:cxn ang="0">
                  <a:pos x="150" y="870"/>
                </a:cxn>
                <a:cxn ang="0">
                  <a:pos x="165" y="938"/>
                </a:cxn>
                <a:cxn ang="0">
                  <a:pos x="180" y="1007"/>
                </a:cxn>
                <a:cxn ang="0">
                  <a:pos x="195" y="1075"/>
                </a:cxn>
                <a:cxn ang="0">
                  <a:pos x="210" y="1143"/>
                </a:cxn>
                <a:cxn ang="0">
                  <a:pos x="225" y="1212"/>
                </a:cxn>
                <a:cxn ang="0">
                  <a:pos x="240" y="1280"/>
                </a:cxn>
                <a:cxn ang="0">
                  <a:pos x="261" y="1293"/>
                </a:cxn>
                <a:cxn ang="0">
                  <a:pos x="283" y="1305"/>
                </a:cxn>
                <a:cxn ang="0">
                  <a:pos x="304" y="1319"/>
                </a:cxn>
                <a:cxn ang="0">
                  <a:pos x="326" y="1332"/>
                </a:cxn>
                <a:cxn ang="0">
                  <a:pos x="348" y="1344"/>
                </a:cxn>
                <a:cxn ang="0">
                  <a:pos x="370" y="1357"/>
                </a:cxn>
                <a:cxn ang="0">
                  <a:pos x="390" y="1370"/>
                </a:cxn>
                <a:cxn ang="0">
                  <a:pos x="412" y="1382"/>
                </a:cxn>
                <a:cxn ang="0">
                  <a:pos x="396" y="1316"/>
                </a:cxn>
                <a:cxn ang="0">
                  <a:pos x="381" y="1250"/>
                </a:cxn>
                <a:cxn ang="0">
                  <a:pos x="365" y="1183"/>
                </a:cxn>
                <a:cxn ang="0">
                  <a:pos x="349" y="1118"/>
                </a:cxn>
                <a:cxn ang="0">
                  <a:pos x="334" y="1051"/>
                </a:cxn>
                <a:cxn ang="0">
                  <a:pos x="318" y="985"/>
                </a:cxn>
                <a:cxn ang="0">
                  <a:pos x="303" y="918"/>
                </a:cxn>
                <a:cxn ang="0">
                  <a:pos x="287" y="853"/>
                </a:cxn>
                <a:cxn ang="0">
                  <a:pos x="271" y="786"/>
                </a:cxn>
                <a:cxn ang="0">
                  <a:pos x="256" y="720"/>
                </a:cxn>
                <a:cxn ang="0">
                  <a:pos x="240" y="654"/>
                </a:cxn>
                <a:cxn ang="0">
                  <a:pos x="225" y="588"/>
                </a:cxn>
                <a:cxn ang="0">
                  <a:pos x="208" y="521"/>
                </a:cxn>
                <a:cxn ang="0">
                  <a:pos x="192" y="456"/>
                </a:cxn>
                <a:cxn ang="0">
                  <a:pos x="177" y="389"/>
                </a:cxn>
                <a:cxn ang="0">
                  <a:pos x="161" y="323"/>
                </a:cxn>
                <a:cxn ang="0">
                  <a:pos x="157" y="246"/>
                </a:cxn>
                <a:cxn ang="0">
                  <a:pos x="151" y="170"/>
                </a:cxn>
                <a:cxn ang="0">
                  <a:pos x="146" y="94"/>
                </a:cxn>
                <a:cxn ang="0">
                  <a:pos x="141" y="18"/>
                </a:cxn>
                <a:cxn ang="0">
                  <a:pos x="123" y="16"/>
                </a:cxn>
                <a:cxn ang="0">
                  <a:pos x="106" y="14"/>
                </a:cxn>
                <a:cxn ang="0">
                  <a:pos x="89" y="11"/>
                </a:cxn>
                <a:cxn ang="0">
                  <a:pos x="71" y="9"/>
                </a:cxn>
                <a:cxn ang="0">
                  <a:pos x="54" y="7"/>
                </a:cxn>
                <a:cxn ang="0">
                  <a:pos x="37" y="4"/>
                </a:cxn>
                <a:cxn ang="0">
                  <a:pos x="21" y="2"/>
                </a:cxn>
                <a:cxn ang="0">
                  <a:pos x="3" y="0"/>
                </a:cxn>
              </a:cxnLst>
              <a:rect l="0" t="0" r="r" b="b"/>
              <a:pathLst>
                <a:path w="412" h="1382">
                  <a:moveTo>
                    <a:pt x="3" y="0"/>
                  </a:moveTo>
                  <a:lnTo>
                    <a:pt x="2" y="46"/>
                  </a:lnTo>
                  <a:lnTo>
                    <a:pt x="2" y="93"/>
                  </a:lnTo>
                  <a:lnTo>
                    <a:pt x="1" y="139"/>
                  </a:lnTo>
                  <a:lnTo>
                    <a:pt x="0" y="186"/>
                  </a:lnTo>
                  <a:lnTo>
                    <a:pt x="15" y="254"/>
                  </a:lnTo>
                  <a:lnTo>
                    <a:pt x="30" y="323"/>
                  </a:lnTo>
                  <a:lnTo>
                    <a:pt x="45" y="391"/>
                  </a:lnTo>
                  <a:lnTo>
                    <a:pt x="60" y="460"/>
                  </a:lnTo>
                  <a:lnTo>
                    <a:pt x="75" y="528"/>
                  </a:lnTo>
                  <a:lnTo>
                    <a:pt x="90" y="597"/>
                  </a:lnTo>
                  <a:lnTo>
                    <a:pt x="105" y="665"/>
                  </a:lnTo>
                  <a:lnTo>
                    <a:pt x="120" y="733"/>
                  </a:lnTo>
                  <a:lnTo>
                    <a:pt x="135" y="802"/>
                  </a:lnTo>
                  <a:lnTo>
                    <a:pt x="150" y="870"/>
                  </a:lnTo>
                  <a:lnTo>
                    <a:pt x="165" y="938"/>
                  </a:lnTo>
                  <a:lnTo>
                    <a:pt x="180" y="1007"/>
                  </a:lnTo>
                  <a:lnTo>
                    <a:pt x="195" y="1075"/>
                  </a:lnTo>
                  <a:lnTo>
                    <a:pt x="210" y="1143"/>
                  </a:lnTo>
                  <a:lnTo>
                    <a:pt x="225" y="1212"/>
                  </a:lnTo>
                  <a:lnTo>
                    <a:pt x="240" y="1280"/>
                  </a:lnTo>
                  <a:lnTo>
                    <a:pt x="261" y="1293"/>
                  </a:lnTo>
                  <a:lnTo>
                    <a:pt x="283" y="1305"/>
                  </a:lnTo>
                  <a:lnTo>
                    <a:pt x="304" y="1319"/>
                  </a:lnTo>
                  <a:lnTo>
                    <a:pt x="326" y="1332"/>
                  </a:lnTo>
                  <a:lnTo>
                    <a:pt x="348" y="1344"/>
                  </a:lnTo>
                  <a:lnTo>
                    <a:pt x="370" y="1357"/>
                  </a:lnTo>
                  <a:lnTo>
                    <a:pt x="390" y="1370"/>
                  </a:lnTo>
                  <a:lnTo>
                    <a:pt x="412" y="1382"/>
                  </a:lnTo>
                  <a:lnTo>
                    <a:pt x="396" y="1316"/>
                  </a:lnTo>
                  <a:lnTo>
                    <a:pt x="381" y="1250"/>
                  </a:lnTo>
                  <a:lnTo>
                    <a:pt x="365" y="1183"/>
                  </a:lnTo>
                  <a:lnTo>
                    <a:pt x="349" y="1118"/>
                  </a:lnTo>
                  <a:lnTo>
                    <a:pt x="334" y="1051"/>
                  </a:lnTo>
                  <a:lnTo>
                    <a:pt x="318" y="985"/>
                  </a:lnTo>
                  <a:lnTo>
                    <a:pt x="303" y="918"/>
                  </a:lnTo>
                  <a:lnTo>
                    <a:pt x="287" y="853"/>
                  </a:lnTo>
                  <a:lnTo>
                    <a:pt x="271" y="786"/>
                  </a:lnTo>
                  <a:lnTo>
                    <a:pt x="256" y="720"/>
                  </a:lnTo>
                  <a:lnTo>
                    <a:pt x="240" y="654"/>
                  </a:lnTo>
                  <a:lnTo>
                    <a:pt x="225" y="588"/>
                  </a:lnTo>
                  <a:lnTo>
                    <a:pt x="208" y="521"/>
                  </a:lnTo>
                  <a:lnTo>
                    <a:pt x="192" y="456"/>
                  </a:lnTo>
                  <a:lnTo>
                    <a:pt x="177" y="389"/>
                  </a:lnTo>
                  <a:lnTo>
                    <a:pt x="161" y="323"/>
                  </a:lnTo>
                  <a:lnTo>
                    <a:pt x="157" y="246"/>
                  </a:lnTo>
                  <a:lnTo>
                    <a:pt x="151" y="170"/>
                  </a:lnTo>
                  <a:lnTo>
                    <a:pt x="146" y="94"/>
                  </a:lnTo>
                  <a:lnTo>
                    <a:pt x="141" y="18"/>
                  </a:lnTo>
                  <a:lnTo>
                    <a:pt x="123" y="16"/>
                  </a:lnTo>
                  <a:lnTo>
                    <a:pt x="106" y="14"/>
                  </a:lnTo>
                  <a:lnTo>
                    <a:pt x="89" y="11"/>
                  </a:lnTo>
                  <a:lnTo>
                    <a:pt x="71" y="9"/>
                  </a:lnTo>
                  <a:lnTo>
                    <a:pt x="54" y="7"/>
                  </a:lnTo>
                  <a:lnTo>
                    <a:pt x="37" y="4"/>
                  </a:lnTo>
                  <a:lnTo>
                    <a:pt x="21" y="2"/>
                  </a:lnTo>
                  <a:lnTo>
                    <a:pt x="3" y="0"/>
                  </a:lnTo>
                  <a:close/>
                </a:path>
              </a:pathLst>
            </a:custGeom>
            <a:solidFill>
              <a:srgbClr val="0C0A0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2841625" y="4945063"/>
              <a:ext cx="317500" cy="1047750"/>
            </a:xfrm>
            <a:custGeom>
              <a:avLst/>
              <a:gdLst/>
              <a:ahLst/>
              <a:cxnLst>
                <a:cxn ang="0">
                  <a:pos x="7" y="0"/>
                </a:cxn>
                <a:cxn ang="0">
                  <a:pos x="6" y="46"/>
                </a:cxn>
                <a:cxn ang="0">
                  <a:pos x="3" y="91"/>
                </a:cxn>
                <a:cxn ang="0">
                  <a:pos x="2" y="136"/>
                </a:cxn>
                <a:cxn ang="0">
                  <a:pos x="0" y="181"/>
                </a:cxn>
                <a:cxn ang="0">
                  <a:pos x="14" y="245"/>
                </a:cxn>
                <a:cxn ang="0">
                  <a:pos x="27" y="311"/>
                </a:cxn>
                <a:cxn ang="0">
                  <a:pos x="42" y="375"/>
                </a:cxn>
                <a:cxn ang="0">
                  <a:pos x="56" y="441"/>
                </a:cxn>
                <a:cxn ang="0">
                  <a:pos x="70" y="505"/>
                </a:cxn>
                <a:cxn ang="0">
                  <a:pos x="84" y="570"/>
                </a:cxn>
                <a:cxn ang="0">
                  <a:pos x="99" y="634"/>
                </a:cxn>
                <a:cxn ang="0">
                  <a:pos x="113" y="700"/>
                </a:cxn>
                <a:cxn ang="0">
                  <a:pos x="127" y="764"/>
                </a:cxn>
                <a:cxn ang="0">
                  <a:pos x="141" y="829"/>
                </a:cxn>
                <a:cxn ang="0">
                  <a:pos x="155" y="893"/>
                </a:cxn>
                <a:cxn ang="0">
                  <a:pos x="169" y="959"/>
                </a:cxn>
                <a:cxn ang="0">
                  <a:pos x="183" y="1024"/>
                </a:cxn>
                <a:cxn ang="0">
                  <a:pos x="198" y="1088"/>
                </a:cxn>
                <a:cxn ang="0">
                  <a:pos x="212" y="1152"/>
                </a:cxn>
                <a:cxn ang="0">
                  <a:pos x="226" y="1217"/>
                </a:cxn>
                <a:cxn ang="0">
                  <a:pos x="247" y="1230"/>
                </a:cxn>
                <a:cxn ang="0">
                  <a:pos x="269" y="1242"/>
                </a:cxn>
                <a:cxn ang="0">
                  <a:pos x="290" y="1256"/>
                </a:cxn>
                <a:cxn ang="0">
                  <a:pos x="312" y="1269"/>
                </a:cxn>
                <a:cxn ang="0">
                  <a:pos x="334" y="1281"/>
                </a:cxn>
                <a:cxn ang="0">
                  <a:pos x="356" y="1294"/>
                </a:cxn>
                <a:cxn ang="0">
                  <a:pos x="376" y="1307"/>
                </a:cxn>
                <a:cxn ang="0">
                  <a:pos x="398" y="1319"/>
                </a:cxn>
                <a:cxn ang="0">
                  <a:pos x="383" y="1257"/>
                </a:cxn>
                <a:cxn ang="0">
                  <a:pos x="370" y="1196"/>
                </a:cxn>
                <a:cxn ang="0">
                  <a:pos x="355" y="1134"/>
                </a:cxn>
                <a:cxn ang="0">
                  <a:pos x="340" y="1072"/>
                </a:cxn>
                <a:cxn ang="0">
                  <a:pos x="325" y="1011"/>
                </a:cxn>
                <a:cxn ang="0">
                  <a:pos x="311" y="949"/>
                </a:cxn>
                <a:cxn ang="0">
                  <a:pos x="296" y="887"/>
                </a:cxn>
                <a:cxn ang="0">
                  <a:pos x="282" y="824"/>
                </a:cxn>
                <a:cxn ang="0">
                  <a:pos x="267" y="763"/>
                </a:cxn>
                <a:cxn ang="0">
                  <a:pos x="252" y="701"/>
                </a:cxn>
                <a:cxn ang="0">
                  <a:pos x="238" y="639"/>
                </a:cxn>
                <a:cxn ang="0">
                  <a:pos x="223" y="578"/>
                </a:cxn>
                <a:cxn ang="0">
                  <a:pos x="208" y="516"/>
                </a:cxn>
                <a:cxn ang="0">
                  <a:pos x="193" y="454"/>
                </a:cxn>
                <a:cxn ang="0">
                  <a:pos x="180" y="393"/>
                </a:cxn>
                <a:cxn ang="0">
                  <a:pos x="165" y="331"/>
                </a:cxn>
                <a:cxn ang="0">
                  <a:pos x="159" y="253"/>
                </a:cxn>
                <a:cxn ang="0">
                  <a:pos x="153" y="177"/>
                </a:cxn>
                <a:cxn ang="0">
                  <a:pos x="146" y="101"/>
                </a:cxn>
                <a:cxn ang="0">
                  <a:pos x="140" y="25"/>
                </a:cxn>
                <a:cxn ang="0">
                  <a:pos x="123" y="22"/>
                </a:cxn>
                <a:cxn ang="0">
                  <a:pos x="107" y="19"/>
                </a:cxn>
                <a:cxn ang="0">
                  <a:pos x="90" y="15"/>
                </a:cxn>
                <a:cxn ang="0">
                  <a:pos x="74" y="13"/>
                </a:cxn>
                <a:cxn ang="0">
                  <a:pos x="57" y="9"/>
                </a:cxn>
                <a:cxn ang="0">
                  <a:pos x="40" y="6"/>
                </a:cxn>
                <a:cxn ang="0">
                  <a:pos x="24" y="4"/>
                </a:cxn>
                <a:cxn ang="0">
                  <a:pos x="7" y="0"/>
                </a:cxn>
              </a:cxnLst>
              <a:rect l="0" t="0" r="r" b="b"/>
              <a:pathLst>
                <a:path w="398" h="1319">
                  <a:moveTo>
                    <a:pt x="7" y="0"/>
                  </a:moveTo>
                  <a:lnTo>
                    <a:pt x="6" y="46"/>
                  </a:lnTo>
                  <a:lnTo>
                    <a:pt x="3" y="91"/>
                  </a:lnTo>
                  <a:lnTo>
                    <a:pt x="2" y="136"/>
                  </a:lnTo>
                  <a:lnTo>
                    <a:pt x="0" y="181"/>
                  </a:lnTo>
                  <a:lnTo>
                    <a:pt x="14" y="245"/>
                  </a:lnTo>
                  <a:lnTo>
                    <a:pt x="27" y="311"/>
                  </a:lnTo>
                  <a:lnTo>
                    <a:pt x="42" y="375"/>
                  </a:lnTo>
                  <a:lnTo>
                    <a:pt x="56" y="441"/>
                  </a:lnTo>
                  <a:lnTo>
                    <a:pt x="70" y="505"/>
                  </a:lnTo>
                  <a:lnTo>
                    <a:pt x="84" y="570"/>
                  </a:lnTo>
                  <a:lnTo>
                    <a:pt x="99" y="634"/>
                  </a:lnTo>
                  <a:lnTo>
                    <a:pt x="113" y="700"/>
                  </a:lnTo>
                  <a:lnTo>
                    <a:pt x="127" y="764"/>
                  </a:lnTo>
                  <a:lnTo>
                    <a:pt x="141" y="829"/>
                  </a:lnTo>
                  <a:lnTo>
                    <a:pt x="155" y="893"/>
                  </a:lnTo>
                  <a:lnTo>
                    <a:pt x="169" y="959"/>
                  </a:lnTo>
                  <a:lnTo>
                    <a:pt x="183" y="1024"/>
                  </a:lnTo>
                  <a:lnTo>
                    <a:pt x="198" y="1088"/>
                  </a:lnTo>
                  <a:lnTo>
                    <a:pt x="212" y="1152"/>
                  </a:lnTo>
                  <a:lnTo>
                    <a:pt x="226" y="1217"/>
                  </a:lnTo>
                  <a:lnTo>
                    <a:pt x="247" y="1230"/>
                  </a:lnTo>
                  <a:lnTo>
                    <a:pt x="269" y="1242"/>
                  </a:lnTo>
                  <a:lnTo>
                    <a:pt x="290" y="1256"/>
                  </a:lnTo>
                  <a:lnTo>
                    <a:pt x="312" y="1269"/>
                  </a:lnTo>
                  <a:lnTo>
                    <a:pt x="334" y="1281"/>
                  </a:lnTo>
                  <a:lnTo>
                    <a:pt x="356" y="1294"/>
                  </a:lnTo>
                  <a:lnTo>
                    <a:pt x="376" y="1307"/>
                  </a:lnTo>
                  <a:lnTo>
                    <a:pt x="398" y="1319"/>
                  </a:lnTo>
                  <a:lnTo>
                    <a:pt x="383" y="1257"/>
                  </a:lnTo>
                  <a:lnTo>
                    <a:pt x="370" y="1196"/>
                  </a:lnTo>
                  <a:lnTo>
                    <a:pt x="355" y="1134"/>
                  </a:lnTo>
                  <a:lnTo>
                    <a:pt x="340" y="1072"/>
                  </a:lnTo>
                  <a:lnTo>
                    <a:pt x="325" y="1011"/>
                  </a:lnTo>
                  <a:lnTo>
                    <a:pt x="311" y="949"/>
                  </a:lnTo>
                  <a:lnTo>
                    <a:pt x="296" y="887"/>
                  </a:lnTo>
                  <a:lnTo>
                    <a:pt x="282" y="824"/>
                  </a:lnTo>
                  <a:lnTo>
                    <a:pt x="267" y="763"/>
                  </a:lnTo>
                  <a:lnTo>
                    <a:pt x="252" y="701"/>
                  </a:lnTo>
                  <a:lnTo>
                    <a:pt x="238" y="639"/>
                  </a:lnTo>
                  <a:lnTo>
                    <a:pt x="223" y="578"/>
                  </a:lnTo>
                  <a:lnTo>
                    <a:pt x="208" y="516"/>
                  </a:lnTo>
                  <a:lnTo>
                    <a:pt x="193" y="454"/>
                  </a:lnTo>
                  <a:lnTo>
                    <a:pt x="180" y="393"/>
                  </a:lnTo>
                  <a:lnTo>
                    <a:pt x="165" y="331"/>
                  </a:lnTo>
                  <a:lnTo>
                    <a:pt x="159" y="253"/>
                  </a:lnTo>
                  <a:lnTo>
                    <a:pt x="153" y="177"/>
                  </a:lnTo>
                  <a:lnTo>
                    <a:pt x="146" y="101"/>
                  </a:lnTo>
                  <a:lnTo>
                    <a:pt x="140" y="25"/>
                  </a:lnTo>
                  <a:lnTo>
                    <a:pt x="123" y="22"/>
                  </a:lnTo>
                  <a:lnTo>
                    <a:pt x="107" y="19"/>
                  </a:lnTo>
                  <a:lnTo>
                    <a:pt x="90" y="15"/>
                  </a:lnTo>
                  <a:lnTo>
                    <a:pt x="74" y="13"/>
                  </a:lnTo>
                  <a:lnTo>
                    <a:pt x="57" y="9"/>
                  </a:lnTo>
                  <a:lnTo>
                    <a:pt x="40" y="6"/>
                  </a:lnTo>
                  <a:lnTo>
                    <a:pt x="24" y="4"/>
                  </a:lnTo>
                  <a:lnTo>
                    <a:pt x="7" y="0"/>
                  </a:lnTo>
                  <a:close/>
                </a:path>
              </a:pathLst>
            </a:custGeom>
            <a:solidFill>
              <a:srgbClr val="110F1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2852738" y="4995863"/>
              <a:ext cx="306388" cy="996950"/>
            </a:xfrm>
            <a:custGeom>
              <a:avLst/>
              <a:gdLst/>
              <a:ahLst/>
              <a:cxnLst>
                <a:cxn ang="0">
                  <a:pos x="11" y="0"/>
                </a:cxn>
                <a:cxn ang="0">
                  <a:pos x="8" y="43"/>
                </a:cxn>
                <a:cxn ang="0">
                  <a:pos x="5" y="86"/>
                </a:cxn>
                <a:cxn ang="0">
                  <a:pos x="2" y="130"/>
                </a:cxn>
                <a:cxn ang="0">
                  <a:pos x="0" y="173"/>
                </a:cxn>
                <a:cxn ang="0">
                  <a:pos x="12" y="234"/>
                </a:cxn>
                <a:cxn ang="0">
                  <a:pos x="26" y="295"/>
                </a:cxn>
                <a:cxn ang="0">
                  <a:pos x="39" y="358"/>
                </a:cxn>
                <a:cxn ang="0">
                  <a:pos x="53" y="419"/>
                </a:cxn>
                <a:cxn ang="0">
                  <a:pos x="65" y="480"/>
                </a:cxn>
                <a:cxn ang="0">
                  <a:pos x="79" y="541"/>
                </a:cxn>
                <a:cxn ang="0">
                  <a:pos x="92" y="602"/>
                </a:cxn>
                <a:cxn ang="0">
                  <a:pos x="106" y="663"/>
                </a:cxn>
                <a:cxn ang="0">
                  <a:pos x="119" y="724"/>
                </a:cxn>
                <a:cxn ang="0">
                  <a:pos x="132" y="786"/>
                </a:cxn>
                <a:cxn ang="0">
                  <a:pos x="146" y="847"/>
                </a:cxn>
                <a:cxn ang="0">
                  <a:pos x="159" y="908"/>
                </a:cxn>
                <a:cxn ang="0">
                  <a:pos x="172" y="969"/>
                </a:cxn>
                <a:cxn ang="0">
                  <a:pos x="185" y="1030"/>
                </a:cxn>
                <a:cxn ang="0">
                  <a:pos x="199" y="1091"/>
                </a:cxn>
                <a:cxn ang="0">
                  <a:pos x="212" y="1152"/>
                </a:cxn>
                <a:cxn ang="0">
                  <a:pos x="233" y="1165"/>
                </a:cxn>
                <a:cxn ang="0">
                  <a:pos x="255" y="1177"/>
                </a:cxn>
                <a:cxn ang="0">
                  <a:pos x="276" y="1190"/>
                </a:cxn>
                <a:cxn ang="0">
                  <a:pos x="298" y="1203"/>
                </a:cxn>
                <a:cxn ang="0">
                  <a:pos x="320" y="1216"/>
                </a:cxn>
                <a:cxn ang="0">
                  <a:pos x="342" y="1229"/>
                </a:cxn>
                <a:cxn ang="0">
                  <a:pos x="362" y="1242"/>
                </a:cxn>
                <a:cxn ang="0">
                  <a:pos x="384" y="1254"/>
                </a:cxn>
                <a:cxn ang="0">
                  <a:pos x="371" y="1197"/>
                </a:cxn>
                <a:cxn ang="0">
                  <a:pos x="357" y="1139"/>
                </a:cxn>
                <a:cxn ang="0">
                  <a:pos x="344" y="1082"/>
                </a:cxn>
                <a:cxn ang="0">
                  <a:pos x="330" y="1024"/>
                </a:cxn>
                <a:cxn ang="0">
                  <a:pos x="316" y="968"/>
                </a:cxn>
                <a:cxn ang="0">
                  <a:pos x="303" y="910"/>
                </a:cxn>
                <a:cxn ang="0">
                  <a:pos x="289" y="853"/>
                </a:cxn>
                <a:cxn ang="0">
                  <a:pos x="276" y="795"/>
                </a:cxn>
                <a:cxn ang="0">
                  <a:pos x="262" y="737"/>
                </a:cxn>
                <a:cxn ang="0">
                  <a:pos x="248" y="680"/>
                </a:cxn>
                <a:cxn ang="0">
                  <a:pos x="235" y="622"/>
                </a:cxn>
                <a:cxn ang="0">
                  <a:pos x="221" y="565"/>
                </a:cxn>
                <a:cxn ang="0">
                  <a:pos x="207" y="508"/>
                </a:cxn>
                <a:cxn ang="0">
                  <a:pos x="194" y="451"/>
                </a:cxn>
                <a:cxn ang="0">
                  <a:pos x="180" y="393"/>
                </a:cxn>
                <a:cxn ang="0">
                  <a:pos x="167" y="336"/>
                </a:cxn>
                <a:cxn ang="0">
                  <a:pos x="160" y="259"/>
                </a:cxn>
                <a:cxn ang="0">
                  <a:pos x="153" y="183"/>
                </a:cxn>
                <a:cxn ang="0">
                  <a:pos x="146" y="107"/>
                </a:cxn>
                <a:cxn ang="0">
                  <a:pos x="140" y="30"/>
                </a:cxn>
                <a:cxn ang="0">
                  <a:pos x="124" y="26"/>
                </a:cxn>
                <a:cxn ang="0">
                  <a:pos x="108" y="21"/>
                </a:cxn>
                <a:cxn ang="0">
                  <a:pos x="92" y="18"/>
                </a:cxn>
                <a:cxn ang="0">
                  <a:pos x="76" y="15"/>
                </a:cxn>
                <a:cxn ang="0">
                  <a:pos x="60" y="11"/>
                </a:cxn>
                <a:cxn ang="0">
                  <a:pos x="43" y="8"/>
                </a:cxn>
                <a:cxn ang="0">
                  <a:pos x="27" y="3"/>
                </a:cxn>
                <a:cxn ang="0">
                  <a:pos x="11" y="0"/>
                </a:cxn>
              </a:cxnLst>
              <a:rect l="0" t="0" r="r" b="b"/>
              <a:pathLst>
                <a:path w="384" h="1254">
                  <a:moveTo>
                    <a:pt x="11" y="0"/>
                  </a:moveTo>
                  <a:lnTo>
                    <a:pt x="8" y="43"/>
                  </a:lnTo>
                  <a:lnTo>
                    <a:pt x="5" y="86"/>
                  </a:lnTo>
                  <a:lnTo>
                    <a:pt x="2" y="130"/>
                  </a:lnTo>
                  <a:lnTo>
                    <a:pt x="0" y="173"/>
                  </a:lnTo>
                  <a:lnTo>
                    <a:pt x="12" y="234"/>
                  </a:lnTo>
                  <a:lnTo>
                    <a:pt x="26" y="295"/>
                  </a:lnTo>
                  <a:lnTo>
                    <a:pt x="39" y="358"/>
                  </a:lnTo>
                  <a:lnTo>
                    <a:pt x="53" y="419"/>
                  </a:lnTo>
                  <a:lnTo>
                    <a:pt x="65" y="480"/>
                  </a:lnTo>
                  <a:lnTo>
                    <a:pt x="79" y="541"/>
                  </a:lnTo>
                  <a:lnTo>
                    <a:pt x="92" y="602"/>
                  </a:lnTo>
                  <a:lnTo>
                    <a:pt x="106" y="663"/>
                  </a:lnTo>
                  <a:lnTo>
                    <a:pt x="119" y="724"/>
                  </a:lnTo>
                  <a:lnTo>
                    <a:pt x="132" y="786"/>
                  </a:lnTo>
                  <a:lnTo>
                    <a:pt x="146" y="847"/>
                  </a:lnTo>
                  <a:lnTo>
                    <a:pt x="159" y="908"/>
                  </a:lnTo>
                  <a:lnTo>
                    <a:pt x="172" y="969"/>
                  </a:lnTo>
                  <a:lnTo>
                    <a:pt x="185" y="1030"/>
                  </a:lnTo>
                  <a:lnTo>
                    <a:pt x="199" y="1091"/>
                  </a:lnTo>
                  <a:lnTo>
                    <a:pt x="212" y="1152"/>
                  </a:lnTo>
                  <a:lnTo>
                    <a:pt x="233" y="1165"/>
                  </a:lnTo>
                  <a:lnTo>
                    <a:pt x="255" y="1177"/>
                  </a:lnTo>
                  <a:lnTo>
                    <a:pt x="276" y="1190"/>
                  </a:lnTo>
                  <a:lnTo>
                    <a:pt x="298" y="1203"/>
                  </a:lnTo>
                  <a:lnTo>
                    <a:pt x="320" y="1216"/>
                  </a:lnTo>
                  <a:lnTo>
                    <a:pt x="342" y="1229"/>
                  </a:lnTo>
                  <a:lnTo>
                    <a:pt x="362" y="1242"/>
                  </a:lnTo>
                  <a:lnTo>
                    <a:pt x="384" y="1254"/>
                  </a:lnTo>
                  <a:lnTo>
                    <a:pt x="371" y="1197"/>
                  </a:lnTo>
                  <a:lnTo>
                    <a:pt x="357" y="1139"/>
                  </a:lnTo>
                  <a:lnTo>
                    <a:pt x="344" y="1082"/>
                  </a:lnTo>
                  <a:lnTo>
                    <a:pt x="330" y="1024"/>
                  </a:lnTo>
                  <a:lnTo>
                    <a:pt x="316" y="968"/>
                  </a:lnTo>
                  <a:lnTo>
                    <a:pt x="303" y="910"/>
                  </a:lnTo>
                  <a:lnTo>
                    <a:pt x="289" y="853"/>
                  </a:lnTo>
                  <a:lnTo>
                    <a:pt x="276" y="795"/>
                  </a:lnTo>
                  <a:lnTo>
                    <a:pt x="262" y="737"/>
                  </a:lnTo>
                  <a:lnTo>
                    <a:pt x="248" y="680"/>
                  </a:lnTo>
                  <a:lnTo>
                    <a:pt x="235" y="622"/>
                  </a:lnTo>
                  <a:lnTo>
                    <a:pt x="221" y="565"/>
                  </a:lnTo>
                  <a:lnTo>
                    <a:pt x="207" y="508"/>
                  </a:lnTo>
                  <a:lnTo>
                    <a:pt x="194" y="451"/>
                  </a:lnTo>
                  <a:lnTo>
                    <a:pt x="180" y="393"/>
                  </a:lnTo>
                  <a:lnTo>
                    <a:pt x="167" y="336"/>
                  </a:lnTo>
                  <a:lnTo>
                    <a:pt x="160" y="259"/>
                  </a:lnTo>
                  <a:lnTo>
                    <a:pt x="153" y="183"/>
                  </a:lnTo>
                  <a:lnTo>
                    <a:pt x="146" y="107"/>
                  </a:lnTo>
                  <a:lnTo>
                    <a:pt x="140" y="30"/>
                  </a:lnTo>
                  <a:lnTo>
                    <a:pt x="124" y="26"/>
                  </a:lnTo>
                  <a:lnTo>
                    <a:pt x="108" y="21"/>
                  </a:lnTo>
                  <a:lnTo>
                    <a:pt x="92" y="18"/>
                  </a:lnTo>
                  <a:lnTo>
                    <a:pt x="76" y="15"/>
                  </a:lnTo>
                  <a:lnTo>
                    <a:pt x="60" y="11"/>
                  </a:lnTo>
                  <a:lnTo>
                    <a:pt x="43" y="8"/>
                  </a:lnTo>
                  <a:lnTo>
                    <a:pt x="27" y="3"/>
                  </a:lnTo>
                  <a:lnTo>
                    <a:pt x="11" y="0"/>
                  </a:lnTo>
                  <a:close/>
                </a:path>
              </a:pathLst>
            </a:custGeom>
            <a:solidFill>
              <a:srgbClr val="1611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2863850" y="5046663"/>
              <a:ext cx="295275" cy="944563"/>
            </a:xfrm>
            <a:custGeom>
              <a:avLst/>
              <a:gdLst/>
              <a:ahLst/>
              <a:cxnLst>
                <a:cxn ang="0">
                  <a:pos x="16" y="0"/>
                </a:cxn>
                <a:cxn ang="0">
                  <a:pos x="13" y="43"/>
                </a:cxn>
                <a:cxn ang="0">
                  <a:pos x="8" y="84"/>
                </a:cxn>
                <a:cxn ang="0">
                  <a:pos x="5" y="127"/>
                </a:cxn>
                <a:cxn ang="0">
                  <a:pos x="0" y="168"/>
                </a:cxn>
                <a:cxn ang="0">
                  <a:pos x="13" y="226"/>
                </a:cxn>
                <a:cxn ang="0">
                  <a:pos x="26" y="283"/>
                </a:cxn>
                <a:cxn ang="0">
                  <a:pos x="38" y="341"/>
                </a:cxn>
                <a:cxn ang="0">
                  <a:pos x="50" y="398"/>
                </a:cxn>
                <a:cxn ang="0">
                  <a:pos x="63" y="456"/>
                </a:cxn>
                <a:cxn ang="0">
                  <a:pos x="75" y="513"/>
                </a:cxn>
                <a:cxn ang="0">
                  <a:pos x="88" y="571"/>
                </a:cxn>
                <a:cxn ang="0">
                  <a:pos x="101" y="628"/>
                </a:cxn>
                <a:cxn ang="0">
                  <a:pos x="113" y="686"/>
                </a:cxn>
                <a:cxn ang="0">
                  <a:pos x="126" y="744"/>
                </a:cxn>
                <a:cxn ang="0">
                  <a:pos x="137" y="801"/>
                </a:cxn>
                <a:cxn ang="0">
                  <a:pos x="150" y="859"/>
                </a:cxn>
                <a:cxn ang="0">
                  <a:pos x="163" y="916"/>
                </a:cxn>
                <a:cxn ang="0">
                  <a:pos x="175" y="974"/>
                </a:cxn>
                <a:cxn ang="0">
                  <a:pos x="187" y="1031"/>
                </a:cxn>
                <a:cxn ang="0">
                  <a:pos x="200" y="1089"/>
                </a:cxn>
                <a:cxn ang="0">
                  <a:pos x="221" y="1102"/>
                </a:cxn>
                <a:cxn ang="0">
                  <a:pos x="243" y="1114"/>
                </a:cxn>
                <a:cxn ang="0">
                  <a:pos x="264" y="1127"/>
                </a:cxn>
                <a:cxn ang="0">
                  <a:pos x="286" y="1140"/>
                </a:cxn>
                <a:cxn ang="0">
                  <a:pos x="308" y="1152"/>
                </a:cxn>
                <a:cxn ang="0">
                  <a:pos x="330" y="1165"/>
                </a:cxn>
                <a:cxn ang="0">
                  <a:pos x="350" y="1178"/>
                </a:cxn>
                <a:cxn ang="0">
                  <a:pos x="372" y="1190"/>
                </a:cxn>
                <a:cxn ang="0">
                  <a:pos x="360" y="1137"/>
                </a:cxn>
                <a:cxn ang="0">
                  <a:pos x="347" y="1084"/>
                </a:cxn>
                <a:cxn ang="0">
                  <a:pos x="334" y="1031"/>
                </a:cxn>
                <a:cxn ang="0">
                  <a:pos x="323" y="978"/>
                </a:cxn>
                <a:cxn ang="0">
                  <a:pos x="310" y="925"/>
                </a:cxn>
                <a:cxn ang="0">
                  <a:pos x="297" y="872"/>
                </a:cxn>
                <a:cxn ang="0">
                  <a:pos x="285" y="820"/>
                </a:cxn>
                <a:cxn ang="0">
                  <a:pos x="272" y="767"/>
                </a:cxn>
                <a:cxn ang="0">
                  <a:pos x="259" y="714"/>
                </a:cxn>
                <a:cxn ang="0">
                  <a:pos x="247" y="661"/>
                </a:cxn>
                <a:cxn ang="0">
                  <a:pos x="234" y="608"/>
                </a:cxn>
                <a:cxn ang="0">
                  <a:pos x="223" y="555"/>
                </a:cxn>
                <a:cxn ang="0">
                  <a:pos x="210" y="502"/>
                </a:cxn>
                <a:cxn ang="0">
                  <a:pos x="197" y="449"/>
                </a:cxn>
                <a:cxn ang="0">
                  <a:pos x="185" y="396"/>
                </a:cxn>
                <a:cxn ang="0">
                  <a:pos x="172" y="343"/>
                </a:cxn>
                <a:cxn ang="0">
                  <a:pos x="164" y="266"/>
                </a:cxn>
                <a:cxn ang="0">
                  <a:pos x="157" y="190"/>
                </a:cxn>
                <a:cxn ang="0">
                  <a:pos x="149" y="114"/>
                </a:cxn>
                <a:cxn ang="0">
                  <a:pos x="141" y="37"/>
                </a:cxn>
                <a:cxn ang="0">
                  <a:pos x="126" y="32"/>
                </a:cxn>
                <a:cxn ang="0">
                  <a:pos x="110" y="28"/>
                </a:cxn>
                <a:cxn ang="0">
                  <a:pos x="95" y="23"/>
                </a:cxn>
                <a:cxn ang="0">
                  <a:pos x="79" y="18"/>
                </a:cxn>
                <a:cxn ang="0">
                  <a:pos x="64" y="14"/>
                </a:cxn>
                <a:cxn ang="0">
                  <a:pos x="48" y="9"/>
                </a:cxn>
                <a:cxn ang="0">
                  <a:pos x="33" y="5"/>
                </a:cxn>
                <a:cxn ang="0">
                  <a:pos x="16" y="0"/>
                </a:cxn>
              </a:cxnLst>
              <a:rect l="0" t="0" r="r" b="b"/>
              <a:pathLst>
                <a:path w="372" h="1190">
                  <a:moveTo>
                    <a:pt x="16" y="0"/>
                  </a:moveTo>
                  <a:lnTo>
                    <a:pt x="13" y="43"/>
                  </a:lnTo>
                  <a:lnTo>
                    <a:pt x="8" y="84"/>
                  </a:lnTo>
                  <a:lnTo>
                    <a:pt x="5" y="127"/>
                  </a:lnTo>
                  <a:lnTo>
                    <a:pt x="0" y="168"/>
                  </a:lnTo>
                  <a:lnTo>
                    <a:pt x="13" y="226"/>
                  </a:lnTo>
                  <a:lnTo>
                    <a:pt x="26" y="283"/>
                  </a:lnTo>
                  <a:lnTo>
                    <a:pt x="38" y="341"/>
                  </a:lnTo>
                  <a:lnTo>
                    <a:pt x="50" y="398"/>
                  </a:lnTo>
                  <a:lnTo>
                    <a:pt x="63" y="456"/>
                  </a:lnTo>
                  <a:lnTo>
                    <a:pt x="75" y="513"/>
                  </a:lnTo>
                  <a:lnTo>
                    <a:pt x="88" y="571"/>
                  </a:lnTo>
                  <a:lnTo>
                    <a:pt x="101" y="628"/>
                  </a:lnTo>
                  <a:lnTo>
                    <a:pt x="113" y="686"/>
                  </a:lnTo>
                  <a:lnTo>
                    <a:pt x="126" y="744"/>
                  </a:lnTo>
                  <a:lnTo>
                    <a:pt x="137" y="801"/>
                  </a:lnTo>
                  <a:lnTo>
                    <a:pt x="150" y="859"/>
                  </a:lnTo>
                  <a:lnTo>
                    <a:pt x="163" y="916"/>
                  </a:lnTo>
                  <a:lnTo>
                    <a:pt x="175" y="974"/>
                  </a:lnTo>
                  <a:lnTo>
                    <a:pt x="187" y="1031"/>
                  </a:lnTo>
                  <a:lnTo>
                    <a:pt x="200" y="1089"/>
                  </a:lnTo>
                  <a:lnTo>
                    <a:pt x="221" y="1102"/>
                  </a:lnTo>
                  <a:lnTo>
                    <a:pt x="243" y="1114"/>
                  </a:lnTo>
                  <a:lnTo>
                    <a:pt x="264" y="1127"/>
                  </a:lnTo>
                  <a:lnTo>
                    <a:pt x="286" y="1140"/>
                  </a:lnTo>
                  <a:lnTo>
                    <a:pt x="308" y="1152"/>
                  </a:lnTo>
                  <a:lnTo>
                    <a:pt x="330" y="1165"/>
                  </a:lnTo>
                  <a:lnTo>
                    <a:pt x="350" y="1178"/>
                  </a:lnTo>
                  <a:lnTo>
                    <a:pt x="372" y="1190"/>
                  </a:lnTo>
                  <a:lnTo>
                    <a:pt x="360" y="1137"/>
                  </a:lnTo>
                  <a:lnTo>
                    <a:pt x="347" y="1084"/>
                  </a:lnTo>
                  <a:lnTo>
                    <a:pt x="334" y="1031"/>
                  </a:lnTo>
                  <a:lnTo>
                    <a:pt x="323" y="978"/>
                  </a:lnTo>
                  <a:lnTo>
                    <a:pt x="310" y="925"/>
                  </a:lnTo>
                  <a:lnTo>
                    <a:pt x="297" y="872"/>
                  </a:lnTo>
                  <a:lnTo>
                    <a:pt x="285" y="820"/>
                  </a:lnTo>
                  <a:lnTo>
                    <a:pt x="272" y="767"/>
                  </a:lnTo>
                  <a:lnTo>
                    <a:pt x="259" y="714"/>
                  </a:lnTo>
                  <a:lnTo>
                    <a:pt x="247" y="661"/>
                  </a:lnTo>
                  <a:lnTo>
                    <a:pt x="234" y="608"/>
                  </a:lnTo>
                  <a:lnTo>
                    <a:pt x="223" y="555"/>
                  </a:lnTo>
                  <a:lnTo>
                    <a:pt x="210" y="502"/>
                  </a:lnTo>
                  <a:lnTo>
                    <a:pt x="197" y="449"/>
                  </a:lnTo>
                  <a:lnTo>
                    <a:pt x="185" y="396"/>
                  </a:lnTo>
                  <a:lnTo>
                    <a:pt x="172" y="343"/>
                  </a:lnTo>
                  <a:lnTo>
                    <a:pt x="164" y="266"/>
                  </a:lnTo>
                  <a:lnTo>
                    <a:pt x="157" y="190"/>
                  </a:lnTo>
                  <a:lnTo>
                    <a:pt x="149" y="114"/>
                  </a:lnTo>
                  <a:lnTo>
                    <a:pt x="141" y="37"/>
                  </a:lnTo>
                  <a:lnTo>
                    <a:pt x="126" y="32"/>
                  </a:lnTo>
                  <a:lnTo>
                    <a:pt x="110" y="28"/>
                  </a:lnTo>
                  <a:lnTo>
                    <a:pt x="95" y="23"/>
                  </a:lnTo>
                  <a:lnTo>
                    <a:pt x="79" y="18"/>
                  </a:lnTo>
                  <a:lnTo>
                    <a:pt x="64" y="14"/>
                  </a:lnTo>
                  <a:lnTo>
                    <a:pt x="48" y="9"/>
                  </a:lnTo>
                  <a:lnTo>
                    <a:pt x="33" y="5"/>
                  </a:lnTo>
                  <a:lnTo>
                    <a:pt x="16" y="0"/>
                  </a:lnTo>
                  <a:close/>
                </a:path>
              </a:pathLst>
            </a:custGeom>
            <a:solidFill>
              <a:srgbClr val="1916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2874963" y="5097463"/>
              <a:ext cx="284163" cy="893763"/>
            </a:xfrm>
            <a:custGeom>
              <a:avLst/>
              <a:gdLst/>
              <a:ahLst/>
              <a:cxnLst>
                <a:cxn ang="0">
                  <a:pos x="21" y="0"/>
                </a:cxn>
                <a:cxn ang="0">
                  <a:pos x="16" y="41"/>
                </a:cxn>
                <a:cxn ang="0">
                  <a:pos x="10" y="81"/>
                </a:cxn>
                <a:cxn ang="0">
                  <a:pos x="6" y="122"/>
                </a:cxn>
                <a:cxn ang="0">
                  <a:pos x="0" y="163"/>
                </a:cxn>
                <a:cxn ang="0">
                  <a:pos x="12" y="217"/>
                </a:cxn>
                <a:cxn ang="0">
                  <a:pos x="23" y="271"/>
                </a:cxn>
                <a:cxn ang="0">
                  <a:pos x="35" y="325"/>
                </a:cxn>
                <a:cxn ang="0">
                  <a:pos x="46" y="379"/>
                </a:cxn>
                <a:cxn ang="0">
                  <a:pos x="59" y="433"/>
                </a:cxn>
                <a:cxn ang="0">
                  <a:pos x="70" y="487"/>
                </a:cxn>
                <a:cxn ang="0">
                  <a:pos x="82" y="541"/>
                </a:cxn>
                <a:cxn ang="0">
                  <a:pos x="93" y="595"/>
                </a:cxn>
                <a:cxn ang="0">
                  <a:pos x="105" y="649"/>
                </a:cxn>
                <a:cxn ang="0">
                  <a:pos x="116" y="702"/>
                </a:cxn>
                <a:cxn ang="0">
                  <a:pos x="128" y="757"/>
                </a:cxn>
                <a:cxn ang="0">
                  <a:pos x="140" y="811"/>
                </a:cxn>
                <a:cxn ang="0">
                  <a:pos x="151" y="865"/>
                </a:cxn>
                <a:cxn ang="0">
                  <a:pos x="163" y="919"/>
                </a:cxn>
                <a:cxn ang="0">
                  <a:pos x="174" y="972"/>
                </a:cxn>
                <a:cxn ang="0">
                  <a:pos x="186" y="1026"/>
                </a:cxn>
                <a:cxn ang="0">
                  <a:pos x="207" y="1039"/>
                </a:cxn>
                <a:cxn ang="0">
                  <a:pos x="229" y="1051"/>
                </a:cxn>
                <a:cxn ang="0">
                  <a:pos x="250" y="1064"/>
                </a:cxn>
                <a:cxn ang="0">
                  <a:pos x="272" y="1077"/>
                </a:cxn>
                <a:cxn ang="0">
                  <a:pos x="294" y="1089"/>
                </a:cxn>
                <a:cxn ang="0">
                  <a:pos x="316" y="1102"/>
                </a:cxn>
                <a:cxn ang="0">
                  <a:pos x="336" y="1115"/>
                </a:cxn>
                <a:cxn ang="0">
                  <a:pos x="358" y="1127"/>
                </a:cxn>
                <a:cxn ang="0">
                  <a:pos x="335" y="1031"/>
                </a:cxn>
                <a:cxn ang="0">
                  <a:pos x="312" y="933"/>
                </a:cxn>
                <a:cxn ang="0">
                  <a:pos x="289" y="836"/>
                </a:cxn>
                <a:cxn ang="0">
                  <a:pos x="267" y="738"/>
                </a:cxn>
                <a:cxn ang="0">
                  <a:pos x="244" y="641"/>
                </a:cxn>
                <a:cxn ang="0">
                  <a:pos x="221" y="545"/>
                </a:cxn>
                <a:cxn ang="0">
                  <a:pos x="198" y="447"/>
                </a:cxn>
                <a:cxn ang="0">
                  <a:pos x="175" y="350"/>
                </a:cxn>
                <a:cxn ang="0">
                  <a:pos x="171" y="312"/>
                </a:cxn>
                <a:cxn ang="0">
                  <a:pos x="167" y="273"/>
                </a:cxn>
                <a:cxn ang="0">
                  <a:pos x="163" y="235"/>
                </a:cxn>
                <a:cxn ang="0">
                  <a:pos x="158" y="197"/>
                </a:cxn>
                <a:cxn ang="0">
                  <a:pos x="153" y="159"/>
                </a:cxn>
                <a:cxn ang="0">
                  <a:pos x="150" y="121"/>
                </a:cxn>
                <a:cxn ang="0">
                  <a:pos x="145" y="82"/>
                </a:cxn>
                <a:cxn ang="0">
                  <a:pos x="141" y="44"/>
                </a:cxn>
                <a:cxn ang="0">
                  <a:pos x="126" y="38"/>
                </a:cxn>
                <a:cxn ang="0">
                  <a:pos x="111" y="32"/>
                </a:cxn>
                <a:cxn ang="0">
                  <a:pos x="96" y="28"/>
                </a:cxn>
                <a:cxn ang="0">
                  <a:pos x="81" y="22"/>
                </a:cxn>
                <a:cxn ang="0">
                  <a:pos x="66" y="16"/>
                </a:cxn>
                <a:cxn ang="0">
                  <a:pos x="51" y="12"/>
                </a:cxn>
                <a:cxn ang="0">
                  <a:pos x="36" y="6"/>
                </a:cxn>
                <a:cxn ang="0">
                  <a:pos x="21" y="0"/>
                </a:cxn>
              </a:cxnLst>
              <a:rect l="0" t="0" r="r" b="b"/>
              <a:pathLst>
                <a:path w="358" h="1127">
                  <a:moveTo>
                    <a:pt x="21" y="0"/>
                  </a:moveTo>
                  <a:lnTo>
                    <a:pt x="16" y="41"/>
                  </a:lnTo>
                  <a:lnTo>
                    <a:pt x="10" y="81"/>
                  </a:lnTo>
                  <a:lnTo>
                    <a:pt x="6" y="122"/>
                  </a:lnTo>
                  <a:lnTo>
                    <a:pt x="0" y="163"/>
                  </a:lnTo>
                  <a:lnTo>
                    <a:pt x="12" y="217"/>
                  </a:lnTo>
                  <a:lnTo>
                    <a:pt x="23" y="271"/>
                  </a:lnTo>
                  <a:lnTo>
                    <a:pt x="35" y="325"/>
                  </a:lnTo>
                  <a:lnTo>
                    <a:pt x="46" y="379"/>
                  </a:lnTo>
                  <a:lnTo>
                    <a:pt x="59" y="433"/>
                  </a:lnTo>
                  <a:lnTo>
                    <a:pt x="70" y="487"/>
                  </a:lnTo>
                  <a:lnTo>
                    <a:pt x="82" y="541"/>
                  </a:lnTo>
                  <a:lnTo>
                    <a:pt x="93" y="595"/>
                  </a:lnTo>
                  <a:lnTo>
                    <a:pt x="105" y="649"/>
                  </a:lnTo>
                  <a:lnTo>
                    <a:pt x="116" y="702"/>
                  </a:lnTo>
                  <a:lnTo>
                    <a:pt x="128" y="757"/>
                  </a:lnTo>
                  <a:lnTo>
                    <a:pt x="140" y="811"/>
                  </a:lnTo>
                  <a:lnTo>
                    <a:pt x="151" y="865"/>
                  </a:lnTo>
                  <a:lnTo>
                    <a:pt x="163" y="919"/>
                  </a:lnTo>
                  <a:lnTo>
                    <a:pt x="174" y="972"/>
                  </a:lnTo>
                  <a:lnTo>
                    <a:pt x="186" y="1026"/>
                  </a:lnTo>
                  <a:lnTo>
                    <a:pt x="207" y="1039"/>
                  </a:lnTo>
                  <a:lnTo>
                    <a:pt x="229" y="1051"/>
                  </a:lnTo>
                  <a:lnTo>
                    <a:pt x="250" y="1064"/>
                  </a:lnTo>
                  <a:lnTo>
                    <a:pt x="272" y="1077"/>
                  </a:lnTo>
                  <a:lnTo>
                    <a:pt x="294" y="1089"/>
                  </a:lnTo>
                  <a:lnTo>
                    <a:pt x="316" y="1102"/>
                  </a:lnTo>
                  <a:lnTo>
                    <a:pt x="336" y="1115"/>
                  </a:lnTo>
                  <a:lnTo>
                    <a:pt x="358" y="1127"/>
                  </a:lnTo>
                  <a:lnTo>
                    <a:pt x="335" y="1031"/>
                  </a:lnTo>
                  <a:lnTo>
                    <a:pt x="312" y="933"/>
                  </a:lnTo>
                  <a:lnTo>
                    <a:pt x="289" y="836"/>
                  </a:lnTo>
                  <a:lnTo>
                    <a:pt x="267" y="738"/>
                  </a:lnTo>
                  <a:lnTo>
                    <a:pt x="244" y="641"/>
                  </a:lnTo>
                  <a:lnTo>
                    <a:pt x="221" y="545"/>
                  </a:lnTo>
                  <a:lnTo>
                    <a:pt x="198" y="447"/>
                  </a:lnTo>
                  <a:lnTo>
                    <a:pt x="175" y="350"/>
                  </a:lnTo>
                  <a:lnTo>
                    <a:pt x="171" y="312"/>
                  </a:lnTo>
                  <a:lnTo>
                    <a:pt x="167" y="273"/>
                  </a:lnTo>
                  <a:lnTo>
                    <a:pt x="163" y="235"/>
                  </a:lnTo>
                  <a:lnTo>
                    <a:pt x="158" y="197"/>
                  </a:lnTo>
                  <a:lnTo>
                    <a:pt x="153" y="159"/>
                  </a:lnTo>
                  <a:lnTo>
                    <a:pt x="150" y="121"/>
                  </a:lnTo>
                  <a:lnTo>
                    <a:pt x="145" y="82"/>
                  </a:lnTo>
                  <a:lnTo>
                    <a:pt x="141" y="44"/>
                  </a:lnTo>
                  <a:lnTo>
                    <a:pt x="126" y="38"/>
                  </a:lnTo>
                  <a:lnTo>
                    <a:pt x="111" y="32"/>
                  </a:lnTo>
                  <a:lnTo>
                    <a:pt x="96" y="28"/>
                  </a:lnTo>
                  <a:lnTo>
                    <a:pt x="81" y="22"/>
                  </a:lnTo>
                  <a:lnTo>
                    <a:pt x="66" y="16"/>
                  </a:lnTo>
                  <a:lnTo>
                    <a:pt x="51" y="12"/>
                  </a:lnTo>
                  <a:lnTo>
                    <a:pt x="36" y="6"/>
                  </a:lnTo>
                  <a:lnTo>
                    <a:pt x="21" y="0"/>
                  </a:lnTo>
                  <a:close/>
                </a:path>
              </a:pathLst>
            </a:custGeom>
            <a:solidFill>
              <a:srgbClr val="1E1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2884488" y="5148263"/>
              <a:ext cx="274638" cy="842963"/>
            </a:xfrm>
            <a:custGeom>
              <a:avLst/>
              <a:gdLst/>
              <a:ahLst/>
              <a:cxnLst>
                <a:cxn ang="0">
                  <a:pos x="24" y="0"/>
                </a:cxn>
                <a:cxn ang="0">
                  <a:pos x="18" y="39"/>
                </a:cxn>
                <a:cxn ang="0">
                  <a:pos x="13" y="77"/>
                </a:cxn>
                <a:cxn ang="0">
                  <a:pos x="6" y="116"/>
                </a:cxn>
                <a:cxn ang="0">
                  <a:pos x="0" y="155"/>
                </a:cxn>
                <a:cxn ang="0">
                  <a:pos x="22" y="256"/>
                </a:cxn>
                <a:cxn ang="0">
                  <a:pos x="43" y="357"/>
                </a:cxn>
                <a:cxn ang="0">
                  <a:pos x="64" y="458"/>
                </a:cxn>
                <a:cxn ang="0">
                  <a:pos x="86" y="558"/>
                </a:cxn>
                <a:cxn ang="0">
                  <a:pos x="108" y="659"/>
                </a:cxn>
                <a:cxn ang="0">
                  <a:pos x="129" y="759"/>
                </a:cxn>
                <a:cxn ang="0">
                  <a:pos x="151" y="861"/>
                </a:cxn>
                <a:cxn ang="0">
                  <a:pos x="172" y="961"/>
                </a:cxn>
                <a:cxn ang="0">
                  <a:pos x="193" y="974"/>
                </a:cxn>
                <a:cxn ang="0">
                  <a:pos x="215" y="986"/>
                </a:cxn>
                <a:cxn ang="0">
                  <a:pos x="236" y="999"/>
                </a:cxn>
                <a:cxn ang="0">
                  <a:pos x="258" y="1012"/>
                </a:cxn>
                <a:cxn ang="0">
                  <a:pos x="280" y="1024"/>
                </a:cxn>
                <a:cxn ang="0">
                  <a:pos x="302" y="1037"/>
                </a:cxn>
                <a:cxn ang="0">
                  <a:pos x="322" y="1050"/>
                </a:cxn>
                <a:cxn ang="0">
                  <a:pos x="344" y="1062"/>
                </a:cxn>
                <a:cxn ang="0">
                  <a:pos x="324" y="974"/>
                </a:cxn>
                <a:cxn ang="0">
                  <a:pos x="303" y="885"/>
                </a:cxn>
                <a:cxn ang="0">
                  <a:pos x="282" y="797"/>
                </a:cxn>
                <a:cxn ang="0">
                  <a:pos x="261" y="709"/>
                </a:cxn>
                <a:cxn ang="0">
                  <a:pos x="241" y="620"/>
                </a:cxn>
                <a:cxn ang="0">
                  <a:pos x="220" y="533"/>
                </a:cxn>
                <a:cxn ang="0">
                  <a:pos x="198" y="444"/>
                </a:cxn>
                <a:cxn ang="0">
                  <a:pos x="177" y="355"/>
                </a:cxn>
                <a:cxn ang="0">
                  <a:pos x="173" y="317"/>
                </a:cxn>
                <a:cxn ang="0">
                  <a:pos x="168" y="278"/>
                </a:cxn>
                <a:cxn ang="0">
                  <a:pos x="164" y="240"/>
                </a:cxn>
                <a:cxn ang="0">
                  <a:pos x="159" y="202"/>
                </a:cxn>
                <a:cxn ang="0">
                  <a:pos x="154" y="163"/>
                </a:cxn>
                <a:cxn ang="0">
                  <a:pos x="150" y="125"/>
                </a:cxn>
                <a:cxn ang="0">
                  <a:pos x="145" y="87"/>
                </a:cxn>
                <a:cxn ang="0">
                  <a:pos x="140" y="49"/>
                </a:cxn>
                <a:cxn ang="0">
                  <a:pos x="126" y="42"/>
                </a:cxn>
                <a:cxn ang="0">
                  <a:pos x="112" y="37"/>
                </a:cxn>
                <a:cxn ang="0">
                  <a:pos x="97" y="30"/>
                </a:cxn>
                <a:cxn ang="0">
                  <a:pos x="83" y="24"/>
                </a:cxn>
                <a:cxn ang="0">
                  <a:pos x="68" y="18"/>
                </a:cxn>
                <a:cxn ang="0">
                  <a:pos x="53" y="12"/>
                </a:cxn>
                <a:cxn ang="0">
                  <a:pos x="39" y="5"/>
                </a:cxn>
                <a:cxn ang="0">
                  <a:pos x="24" y="0"/>
                </a:cxn>
              </a:cxnLst>
              <a:rect l="0" t="0" r="r" b="b"/>
              <a:pathLst>
                <a:path w="344" h="1062">
                  <a:moveTo>
                    <a:pt x="24" y="0"/>
                  </a:moveTo>
                  <a:lnTo>
                    <a:pt x="18" y="39"/>
                  </a:lnTo>
                  <a:lnTo>
                    <a:pt x="13" y="77"/>
                  </a:lnTo>
                  <a:lnTo>
                    <a:pt x="6" y="116"/>
                  </a:lnTo>
                  <a:lnTo>
                    <a:pt x="0" y="155"/>
                  </a:lnTo>
                  <a:lnTo>
                    <a:pt x="22" y="256"/>
                  </a:lnTo>
                  <a:lnTo>
                    <a:pt x="43" y="357"/>
                  </a:lnTo>
                  <a:lnTo>
                    <a:pt x="64" y="458"/>
                  </a:lnTo>
                  <a:lnTo>
                    <a:pt x="86" y="558"/>
                  </a:lnTo>
                  <a:lnTo>
                    <a:pt x="108" y="659"/>
                  </a:lnTo>
                  <a:lnTo>
                    <a:pt x="129" y="759"/>
                  </a:lnTo>
                  <a:lnTo>
                    <a:pt x="151" y="861"/>
                  </a:lnTo>
                  <a:lnTo>
                    <a:pt x="172" y="961"/>
                  </a:lnTo>
                  <a:lnTo>
                    <a:pt x="193" y="974"/>
                  </a:lnTo>
                  <a:lnTo>
                    <a:pt x="215" y="986"/>
                  </a:lnTo>
                  <a:lnTo>
                    <a:pt x="236" y="999"/>
                  </a:lnTo>
                  <a:lnTo>
                    <a:pt x="258" y="1012"/>
                  </a:lnTo>
                  <a:lnTo>
                    <a:pt x="280" y="1024"/>
                  </a:lnTo>
                  <a:lnTo>
                    <a:pt x="302" y="1037"/>
                  </a:lnTo>
                  <a:lnTo>
                    <a:pt x="322" y="1050"/>
                  </a:lnTo>
                  <a:lnTo>
                    <a:pt x="344" y="1062"/>
                  </a:lnTo>
                  <a:lnTo>
                    <a:pt x="324" y="974"/>
                  </a:lnTo>
                  <a:lnTo>
                    <a:pt x="303" y="885"/>
                  </a:lnTo>
                  <a:lnTo>
                    <a:pt x="282" y="797"/>
                  </a:lnTo>
                  <a:lnTo>
                    <a:pt x="261" y="709"/>
                  </a:lnTo>
                  <a:lnTo>
                    <a:pt x="241" y="620"/>
                  </a:lnTo>
                  <a:lnTo>
                    <a:pt x="220" y="533"/>
                  </a:lnTo>
                  <a:lnTo>
                    <a:pt x="198" y="444"/>
                  </a:lnTo>
                  <a:lnTo>
                    <a:pt x="177" y="355"/>
                  </a:lnTo>
                  <a:lnTo>
                    <a:pt x="173" y="317"/>
                  </a:lnTo>
                  <a:lnTo>
                    <a:pt x="168" y="278"/>
                  </a:lnTo>
                  <a:lnTo>
                    <a:pt x="164" y="240"/>
                  </a:lnTo>
                  <a:lnTo>
                    <a:pt x="159" y="202"/>
                  </a:lnTo>
                  <a:lnTo>
                    <a:pt x="154" y="163"/>
                  </a:lnTo>
                  <a:lnTo>
                    <a:pt x="150" y="125"/>
                  </a:lnTo>
                  <a:lnTo>
                    <a:pt x="145" y="87"/>
                  </a:lnTo>
                  <a:lnTo>
                    <a:pt x="140" y="49"/>
                  </a:lnTo>
                  <a:lnTo>
                    <a:pt x="126" y="42"/>
                  </a:lnTo>
                  <a:lnTo>
                    <a:pt x="112" y="37"/>
                  </a:lnTo>
                  <a:lnTo>
                    <a:pt x="97" y="30"/>
                  </a:lnTo>
                  <a:lnTo>
                    <a:pt x="83" y="24"/>
                  </a:lnTo>
                  <a:lnTo>
                    <a:pt x="68" y="18"/>
                  </a:lnTo>
                  <a:lnTo>
                    <a:pt x="53" y="12"/>
                  </a:lnTo>
                  <a:lnTo>
                    <a:pt x="39" y="5"/>
                  </a:lnTo>
                  <a:lnTo>
                    <a:pt x="24" y="0"/>
                  </a:lnTo>
                  <a:close/>
                </a:path>
              </a:pathLst>
            </a:custGeom>
            <a:solidFill>
              <a:srgbClr val="231E2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2895600" y="5197475"/>
              <a:ext cx="263525" cy="793750"/>
            </a:xfrm>
            <a:custGeom>
              <a:avLst/>
              <a:gdLst/>
              <a:ahLst/>
              <a:cxnLst>
                <a:cxn ang="0">
                  <a:pos x="30" y="0"/>
                </a:cxn>
                <a:cxn ang="0">
                  <a:pos x="22" y="38"/>
                </a:cxn>
                <a:cxn ang="0">
                  <a:pos x="15" y="75"/>
                </a:cxn>
                <a:cxn ang="0">
                  <a:pos x="8" y="113"/>
                </a:cxn>
                <a:cxn ang="0">
                  <a:pos x="0" y="150"/>
                </a:cxn>
                <a:cxn ang="0">
                  <a:pos x="19" y="243"/>
                </a:cxn>
                <a:cxn ang="0">
                  <a:pos x="40" y="337"/>
                </a:cxn>
                <a:cxn ang="0">
                  <a:pos x="60" y="431"/>
                </a:cxn>
                <a:cxn ang="0">
                  <a:pos x="79" y="524"/>
                </a:cxn>
                <a:cxn ang="0">
                  <a:pos x="99" y="618"/>
                </a:cxn>
                <a:cxn ang="0">
                  <a:pos x="119" y="711"/>
                </a:cxn>
                <a:cxn ang="0">
                  <a:pos x="139" y="805"/>
                </a:cxn>
                <a:cxn ang="0">
                  <a:pos x="159" y="898"/>
                </a:cxn>
                <a:cxn ang="0">
                  <a:pos x="180" y="911"/>
                </a:cxn>
                <a:cxn ang="0">
                  <a:pos x="202" y="923"/>
                </a:cxn>
                <a:cxn ang="0">
                  <a:pos x="223" y="936"/>
                </a:cxn>
                <a:cxn ang="0">
                  <a:pos x="245" y="949"/>
                </a:cxn>
                <a:cxn ang="0">
                  <a:pos x="267" y="961"/>
                </a:cxn>
                <a:cxn ang="0">
                  <a:pos x="289" y="974"/>
                </a:cxn>
                <a:cxn ang="0">
                  <a:pos x="309" y="987"/>
                </a:cxn>
                <a:cxn ang="0">
                  <a:pos x="331" y="999"/>
                </a:cxn>
                <a:cxn ang="0">
                  <a:pos x="313" y="920"/>
                </a:cxn>
                <a:cxn ang="0">
                  <a:pos x="295" y="840"/>
                </a:cxn>
                <a:cxn ang="0">
                  <a:pos x="275" y="761"/>
                </a:cxn>
                <a:cxn ang="0">
                  <a:pos x="256" y="681"/>
                </a:cxn>
                <a:cxn ang="0">
                  <a:pos x="238" y="602"/>
                </a:cxn>
                <a:cxn ang="0">
                  <a:pos x="218" y="523"/>
                </a:cxn>
                <a:cxn ang="0">
                  <a:pos x="200" y="442"/>
                </a:cxn>
                <a:cxn ang="0">
                  <a:pos x="182" y="363"/>
                </a:cxn>
                <a:cxn ang="0">
                  <a:pos x="177" y="325"/>
                </a:cxn>
                <a:cxn ang="0">
                  <a:pos x="171" y="285"/>
                </a:cxn>
                <a:cxn ang="0">
                  <a:pos x="167" y="247"/>
                </a:cxn>
                <a:cxn ang="0">
                  <a:pos x="161" y="208"/>
                </a:cxn>
                <a:cxn ang="0">
                  <a:pos x="156" y="170"/>
                </a:cxn>
                <a:cxn ang="0">
                  <a:pos x="151" y="131"/>
                </a:cxn>
                <a:cxn ang="0">
                  <a:pos x="146" y="93"/>
                </a:cxn>
                <a:cxn ang="0">
                  <a:pos x="141" y="55"/>
                </a:cxn>
                <a:cxn ang="0">
                  <a:pos x="127" y="48"/>
                </a:cxn>
                <a:cxn ang="0">
                  <a:pos x="113" y="41"/>
                </a:cxn>
                <a:cxn ang="0">
                  <a:pos x="99" y="35"/>
                </a:cxn>
                <a:cxn ang="0">
                  <a:pos x="85" y="28"/>
                </a:cxn>
                <a:cxn ang="0">
                  <a:pos x="71" y="21"/>
                </a:cxn>
                <a:cxn ang="0">
                  <a:pos x="57" y="14"/>
                </a:cxn>
                <a:cxn ang="0">
                  <a:pos x="43" y="7"/>
                </a:cxn>
                <a:cxn ang="0">
                  <a:pos x="30" y="0"/>
                </a:cxn>
              </a:cxnLst>
              <a:rect l="0" t="0" r="r" b="b"/>
              <a:pathLst>
                <a:path w="331" h="999">
                  <a:moveTo>
                    <a:pt x="30" y="0"/>
                  </a:moveTo>
                  <a:lnTo>
                    <a:pt x="22" y="38"/>
                  </a:lnTo>
                  <a:lnTo>
                    <a:pt x="15" y="75"/>
                  </a:lnTo>
                  <a:lnTo>
                    <a:pt x="8" y="113"/>
                  </a:lnTo>
                  <a:lnTo>
                    <a:pt x="0" y="150"/>
                  </a:lnTo>
                  <a:lnTo>
                    <a:pt x="19" y="243"/>
                  </a:lnTo>
                  <a:lnTo>
                    <a:pt x="40" y="337"/>
                  </a:lnTo>
                  <a:lnTo>
                    <a:pt x="60" y="431"/>
                  </a:lnTo>
                  <a:lnTo>
                    <a:pt x="79" y="524"/>
                  </a:lnTo>
                  <a:lnTo>
                    <a:pt x="99" y="618"/>
                  </a:lnTo>
                  <a:lnTo>
                    <a:pt x="119" y="711"/>
                  </a:lnTo>
                  <a:lnTo>
                    <a:pt x="139" y="805"/>
                  </a:lnTo>
                  <a:lnTo>
                    <a:pt x="159" y="898"/>
                  </a:lnTo>
                  <a:lnTo>
                    <a:pt x="180" y="911"/>
                  </a:lnTo>
                  <a:lnTo>
                    <a:pt x="202" y="923"/>
                  </a:lnTo>
                  <a:lnTo>
                    <a:pt x="223" y="936"/>
                  </a:lnTo>
                  <a:lnTo>
                    <a:pt x="245" y="949"/>
                  </a:lnTo>
                  <a:lnTo>
                    <a:pt x="267" y="961"/>
                  </a:lnTo>
                  <a:lnTo>
                    <a:pt x="289" y="974"/>
                  </a:lnTo>
                  <a:lnTo>
                    <a:pt x="309" y="987"/>
                  </a:lnTo>
                  <a:lnTo>
                    <a:pt x="331" y="999"/>
                  </a:lnTo>
                  <a:lnTo>
                    <a:pt x="313" y="920"/>
                  </a:lnTo>
                  <a:lnTo>
                    <a:pt x="295" y="840"/>
                  </a:lnTo>
                  <a:lnTo>
                    <a:pt x="275" y="761"/>
                  </a:lnTo>
                  <a:lnTo>
                    <a:pt x="256" y="681"/>
                  </a:lnTo>
                  <a:lnTo>
                    <a:pt x="238" y="602"/>
                  </a:lnTo>
                  <a:lnTo>
                    <a:pt x="218" y="523"/>
                  </a:lnTo>
                  <a:lnTo>
                    <a:pt x="200" y="442"/>
                  </a:lnTo>
                  <a:lnTo>
                    <a:pt x="182" y="363"/>
                  </a:lnTo>
                  <a:lnTo>
                    <a:pt x="177" y="325"/>
                  </a:lnTo>
                  <a:lnTo>
                    <a:pt x="171" y="285"/>
                  </a:lnTo>
                  <a:lnTo>
                    <a:pt x="167" y="247"/>
                  </a:lnTo>
                  <a:lnTo>
                    <a:pt x="161" y="208"/>
                  </a:lnTo>
                  <a:lnTo>
                    <a:pt x="156" y="170"/>
                  </a:lnTo>
                  <a:lnTo>
                    <a:pt x="151" y="131"/>
                  </a:lnTo>
                  <a:lnTo>
                    <a:pt x="146" y="93"/>
                  </a:lnTo>
                  <a:lnTo>
                    <a:pt x="141" y="55"/>
                  </a:lnTo>
                  <a:lnTo>
                    <a:pt x="127" y="48"/>
                  </a:lnTo>
                  <a:lnTo>
                    <a:pt x="113" y="41"/>
                  </a:lnTo>
                  <a:lnTo>
                    <a:pt x="99" y="35"/>
                  </a:lnTo>
                  <a:lnTo>
                    <a:pt x="85" y="28"/>
                  </a:lnTo>
                  <a:lnTo>
                    <a:pt x="71" y="21"/>
                  </a:lnTo>
                  <a:lnTo>
                    <a:pt x="57" y="14"/>
                  </a:lnTo>
                  <a:lnTo>
                    <a:pt x="43" y="7"/>
                  </a:lnTo>
                  <a:lnTo>
                    <a:pt x="30" y="0"/>
                  </a:lnTo>
                  <a:close/>
                </a:path>
              </a:pathLst>
            </a:custGeom>
            <a:solidFill>
              <a:srgbClr val="2B23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2906713" y="5249863"/>
              <a:ext cx="252413" cy="741363"/>
            </a:xfrm>
            <a:custGeom>
              <a:avLst/>
              <a:gdLst/>
              <a:ahLst/>
              <a:cxnLst>
                <a:cxn ang="0">
                  <a:pos x="35" y="0"/>
                </a:cxn>
                <a:cxn ang="0">
                  <a:pos x="30" y="18"/>
                </a:cxn>
                <a:cxn ang="0">
                  <a:pos x="27" y="36"/>
                </a:cxn>
                <a:cxn ang="0">
                  <a:pos x="22" y="53"/>
                </a:cxn>
                <a:cxn ang="0">
                  <a:pos x="18" y="72"/>
                </a:cxn>
                <a:cxn ang="0">
                  <a:pos x="13" y="90"/>
                </a:cxn>
                <a:cxn ang="0">
                  <a:pos x="10" y="108"/>
                </a:cxn>
                <a:cxn ang="0">
                  <a:pos x="5" y="126"/>
                </a:cxn>
                <a:cxn ang="0">
                  <a:pos x="0" y="143"/>
                </a:cxn>
                <a:cxn ang="0">
                  <a:pos x="19" y="230"/>
                </a:cxn>
                <a:cxn ang="0">
                  <a:pos x="37" y="316"/>
                </a:cxn>
                <a:cxn ang="0">
                  <a:pos x="55" y="402"/>
                </a:cxn>
                <a:cxn ang="0">
                  <a:pos x="73" y="489"/>
                </a:cxn>
                <a:cxn ang="0">
                  <a:pos x="91" y="575"/>
                </a:cxn>
                <a:cxn ang="0">
                  <a:pos x="110" y="661"/>
                </a:cxn>
                <a:cxn ang="0">
                  <a:pos x="127" y="748"/>
                </a:cxn>
                <a:cxn ang="0">
                  <a:pos x="146" y="834"/>
                </a:cxn>
                <a:cxn ang="0">
                  <a:pos x="167" y="847"/>
                </a:cxn>
                <a:cxn ang="0">
                  <a:pos x="189" y="859"/>
                </a:cxn>
                <a:cxn ang="0">
                  <a:pos x="210" y="872"/>
                </a:cxn>
                <a:cxn ang="0">
                  <a:pos x="232" y="885"/>
                </a:cxn>
                <a:cxn ang="0">
                  <a:pos x="254" y="897"/>
                </a:cxn>
                <a:cxn ang="0">
                  <a:pos x="276" y="910"/>
                </a:cxn>
                <a:cxn ang="0">
                  <a:pos x="296" y="923"/>
                </a:cxn>
                <a:cxn ang="0">
                  <a:pos x="318" y="935"/>
                </a:cxn>
                <a:cxn ang="0">
                  <a:pos x="302" y="865"/>
                </a:cxn>
                <a:cxn ang="0">
                  <a:pos x="285" y="794"/>
                </a:cxn>
                <a:cxn ang="0">
                  <a:pos x="269" y="723"/>
                </a:cxn>
                <a:cxn ang="0">
                  <a:pos x="252" y="652"/>
                </a:cxn>
                <a:cxn ang="0">
                  <a:pos x="235" y="582"/>
                </a:cxn>
                <a:cxn ang="0">
                  <a:pos x="218" y="510"/>
                </a:cxn>
                <a:cxn ang="0">
                  <a:pos x="202" y="440"/>
                </a:cxn>
                <a:cxn ang="0">
                  <a:pos x="185" y="370"/>
                </a:cxn>
                <a:cxn ang="0">
                  <a:pos x="179" y="331"/>
                </a:cxn>
                <a:cxn ang="0">
                  <a:pos x="174" y="293"/>
                </a:cxn>
                <a:cxn ang="0">
                  <a:pos x="169" y="254"/>
                </a:cxn>
                <a:cxn ang="0">
                  <a:pos x="163" y="216"/>
                </a:cxn>
                <a:cxn ang="0">
                  <a:pos x="158" y="177"/>
                </a:cxn>
                <a:cxn ang="0">
                  <a:pos x="152" y="139"/>
                </a:cxn>
                <a:cxn ang="0">
                  <a:pos x="147" y="99"/>
                </a:cxn>
                <a:cxn ang="0">
                  <a:pos x="141" y="61"/>
                </a:cxn>
                <a:cxn ang="0">
                  <a:pos x="127" y="53"/>
                </a:cxn>
                <a:cxn ang="0">
                  <a:pos x="114" y="47"/>
                </a:cxn>
                <a:cxn ang="0">
                  <a:pos x="101" y="38"/>
                </a:cxn>
                <a:cxn ang="0">
                  <a:pos x="88" y="30"/>
                </a:cxn>
                <a:cxn ang="0">
                  <a:pos x="74" y="22"/>
                </a:cxn>
                <a:cxn ang="0">
                  <a:pos x="61" y="15"/>
                </a:cxn>
                <a:cxn ang="0">
                  <a:pos x="48" y="7"/>
                </a:cxn>
                <a:cxn ang="0">
                  <a:pos x="35" y="0"/>
                </a:cxn>
              </a:cxnLst>
              <a:rect l="0" t="0" r="r" b="b"/>
              <a:pathLst>
                <a:path w="318" h="935">
                  <a:moveTo>
                    <a:pt x="35" y="0"/>
                  </a:moveTo>
                  <a:lnTo>
                    <a:pt x="30" y="18"/>
                  </a:lnTo>
                  <a:lnTo>
                    <a:pt x="27" y="36"/>
                  </a:lnTo>
                  <a:lnTo>
                    <a:pt x="22" y="53"/>
                  </a:lnTo>
                  <a:lnTo>
                    <a:pt x="18" y="72"/>
                  </a:lnTo>
                  <a:lnTo>
                    <a:pt x="13" y="90"/>
                  </a:lnTo>
                  <a:lnTo>
                    <a:pt x="10" y="108"/>
                  </a:lnTo>
                  <a:lnTo>
                    <a:pt x="5" y="126"/>
                  </a:lnTo>
                  <a:lnTo>
                    <a:pt x="0" y="143"/>
                  </a:lnTo>
                  <a:lnTo>
                    <a:pt x="19" y="230"/>
                  </a:lnTo>
                  <a:lnTo>
                    <a:pt x="37" y="316"/>
                  </a:lnTo>
                  <a:lnTo>
                    <a:pt x="55" y="402"/>
                  </a:lnTo>
                  <a:lnTo>
                    <a:pt x="73" y="489"/>
                  </a:lnTo>
                  <a:lnTo>
                    <a:pt x="91" y="575"/>
                  </a:lnTo>
                  <a:lnTo>
                    <a:pt x="110" y="661"/>
                  </a:lnTo>
                  <a:lnTo>
                    <a:pt x="127" y="748"/>
                  </a:lnTo>
                  <a:lnTo>
                    <a:pt x="146" y="834"/>
                  </a:lnTo>
                  <a:lnTo>
                    <a:pt x="167" y="847"/>
                  </a:lnTo>
                  <a:lnTo>
                    <a:pt x="189" y="859"/>
                  </a:lnTo>
                  <a:lnTo>
                    <a:pt x="210" y="872"/>
                  </a:lnTo>
                  <a:lnTo>
                    <a:pt x="232" y="885"/>
                  </a:lnTo>
                  <a:lnTo>
                    <a:pt x="254" y="897"/>
                  </a:lnTo>
                  <a:lnTo>
                    <a:pt x="276" y="910"/>
                  </a:lnTo>
                  <a:lnTo>
                    <a:pt x="296" y="923"/>
                  </a:lnTo>
                  <a:lnTo>
                    <a:pt x="318" y="935"/>
                  </a:lnTo>
                  <a:lnTo>
                    <a:pt x="302" y="865"/>
                  </a:lnTo>
                  <a:lnTo>
                    <a:pt x="285" y="794"/>
                  </a:lnTo>
                  <a:lnTo>
                    <a:pt x="269" y="723"/>
                  </a:lnTo>
                  <a:lnTo>
                    <a:pt x="252" y="652"/>
                  </a:lnTo>
                  <a:lnTo>
                    <a:pt x="235" y="582"/>
                  </a:lnTo>
                  <a:lnTo>
                    <a:pt x="218" y="510"/>
                  </a:lnTo>
                  <a:lnTo>
                    <a:pt x="202" y="440"/>
                  </a:lnTo>
                  <a:lnTo>
                    <a:pt x="185" y="370"/>
                  </a:lnTo>
                  <a:lnTo>
                    <a:pt x="179" y="331"/>
                  </a:lnTo>
                  <a:lnTo>
                    <a:pt x="174" y="293"/>
                  </a:lnTo>
                  <a:lnTo>
                    <a:pt x="169" y="254"/>
                  </a:lnTo>
                  <a:lnTo>
                    <a:pt x="163" y="216"/>
                  </a:lnTo>
                  <a:lnTo>
                    <a:pt x="158" y="177"/>
                  </a:lnTo>
                  <a:lnTo>
                    <a:pt x="152" y="139"/>
                  </a:lnTo>
                  <a:lnTo>
                    <a:pt x="147" y="99"/>
                  </a:lnTo>
                  <a:lnTo>
                    <a:pt x="141" y="61"/>
                  </a:lnTo>
                  <a:lnTo>
                    <a:pt x="127" y="53"/>
                  </a:lnTo>
                  <a:lnTo>
                    <a:pt x="114" y="47"/>
                  </a:lnTo>
                  <a:lnTo>
                    <a:pt x="101" y="38"/>
                  </a:lnTo>
                  <a:lnTo>
                    <a:pt x="88" y="30"/>
                  </a:lnTo>
                  <a:lnTo>
                    <a:pt x="74" y="22"/>
                  </a:lnTo>
                  <a:lnTo>
                    <a:pt x="61" y="15"/>
                  </a:lnTo>
                  <a:lnTo>
                    <a:pt x="48" y="7"/>
                  </a:lnTo>
                  <a:lnTo>
                    <a:pt x="35" y="0"/>
                  </a:lnTo>
                  <a:close/>
                </a:path>
              </a:pathLst>
            </a:custGeom>
            <a:solidFill>
              <a:srgbClr val="2D28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2917825" y="5299075"/>
              <a:ext cx="241300" cy="692150"/>
            </a:xfrm>
            <a:custGeom>
              <a:avLst/>
              <a:gdLst/>
              <a:ahLst/>
              <a:cxnLst>
                <a:cxn ang="0">
                  <a:pos x="38" y="0"/>
                </a:cxn>
                <a:cxn ang="0">
                  <a:pos x="34" y="17"/>
                </a:cxn>
                <a:cxn ang="0">
                  <a:pos x="29" y="34"/>
                </a:cxn>
                <a:cxn ang="0">
                  <a:pos x="24" y="52"/>
                </a:cxn>
                <a:cxn ang="0">
                  <a:pos x="20" y="68"/>
                </a:cxn>
                <a:cxn ang="0">
                  <a:pos x="14" y="85"/>
                </a:cxn>
                <a:cxn ang="0">
                  <a:pos x="9" y="102"/>
                </a:cxn>
                <a:cxn ang="0">
                  <a:pos x="5" y="119"/>
                </a:cxn>
                <a:cxn ang="0">
                  <a:pos x="0" y="137"/>
                </a:cxn>
                <a:cxn ang="0">
                  <a:pos x="16" y="216"/>
                </a:cxn>
                <a:cxn ang="0">
                  <a:pos x="34" y="296"/>
                </a:cxn>
                <a:cxn ang="0">
                  <a:pos x="50" y="375"/>
                </a:cxn>
                <a:cxn ang="0">
                  <a:pos x="66" y="453"/>
                </a:cxn>
                <a:cxn ang="0">
                  <a:pos x="82" y="533"/>
                </a:cxn>
                <a:cxn ang="0">
                  <a:pos x="99" y="612"/>
                </a:cxn>
                <a:cxn ang="0">
                  <a:pos x="115" y="690"/>
                </a:cxn>
                <a:cxn ang="0">
                  <a:pos x="132" y="770"/>
                </a:cxn>
                <a:cxn ang="0">
                  <a:pos x="153" y="783"/>
                </a:cxn>
                <a:cxn ang="0">
                  <a:pos x="175" y="795"/>
                </a:cxn>
                <a:cxn ang="0">
                  <a:pos x="196" y="808"/>
                </a:cxn>
                <a:cxn ang="0">
                  <a:pos x="218" y="821"/>
                </a:cxn>
                <a:cxn ang="0">
                  <a:pos x="240" y="833"/>
                </a:cxn>
                <a:cxn ang="0">
                  <a:pos x="262" y="846"/>
                </a:cxn>
                <a:cxn ang="0">
                  <a:pos x="282" y="857"/>
                </a:cxn>
                <a:cxn ang="0">
                  <a:pos x="304" y="870"/>
                </a:cxn>
                <a:cxn ang="0">
                  <a:pos x="289" y="808"/>
                </a:cxn>
                <a:cxn ang="0">
                  <a:pos x="276" y="747"/>
                </a:cxn>
                <a:cxn ang="0">
                  <a:pos x="261" y="685"/>
                </a:cxn>
                <a:cxn ang="0">
                  <a:pos x="247" y="623"/>
                </a:cxn>
                <a:cxn ang="0">
                  <a:pos x="232" y="562"/>
                </a:cxn>
                <a:cxn ang="0">
                  <a:pos x="217" y="499"/>
                </a:cxn>
                <a:cxn ang="0">
                  <a:pos x="203" y="438"/>
                </a:cxn>
                <a:cxn ang="0">
                  <a:pos x="188" y="376"/>
                </a:cxn>
                <a:cxn ang="0">
                  <a:pos x="182" y="337"/>
                </a:cxn>
                <a:cxn ang="0">
                  <a:pos x="177" y="299"/>
                </a:cxn>
                <a:cxn ang="0">
                  <a:pos x="171" y="260"/>
                </a:cxn>
                <a:cxn ang="0">
                  <a:pos x="165" y="222"/>
                </a:cxn>
                <a:cxn ang="0">
                  <a:pos x="158" y="183"/>
                </a:cxn>
                <a:cxn ang="0">
                  <a:pos x="152" y="145"/>
                </a:cxn>
                <a:cxn ang="0">
                  <a:pos x="147" y="106"/>
                </a:cxn>
                <a:cxn ang="0">
                  <a:pos x="141" y="68"/>
                </a:cxn>
                <a:cxn ang="0">
                  <a:pos x="128" y="60"/>
                </a:cxn>
                <a:cxn ang="0">
                  <a:pos x="115" y="50"/>
                </a:cxn>
                <a:cxn ang="0">
                  <a:pos x="103" y="42"/>
                </a:cxn>
                <a:cxn ang="0">
                  <a:pos x="90" y="33"/>
                </a:cxn>
                <a:cxn ang="0">
                  <a:pos x="76" y="25"/>
                </a:cxn>
                <a:cxn ang="0">
                  <a:pos x="64" y="17"/>
                </a:cxn>
                <a:cxn ang="0">
                  <a:pos x="51" y="8"/>
                </a:cxn>
                <a:cxn ang="0">
                  <a:pos x="38" y="0"/>
                </a:cxn>
              </a:cxnLst>
              <a:rect l="0" t="0" r="r" b="b"/>
              <a:pathLst>
                <a:path w="304" h="870">
                  <a:moveTo>
                    <a:pt x="38" y="0"/>
                  </a:moveTo>
                  <a:lnTo>
                    <a:pt x="34" y="17"/>
                  </a:lnTo>
                  <a:lnTo>
                    <a:pt x="29" y="34"/>
                  </a:lnTo>
                  <a:lnTo>
                    <a:pt x="24" y="52"/>
                  </a:lnTo>
                  <a:lnTo>
                    <a:pt x="20" y="68"/>
                  </a:lnTo>
                  <a:lnTo>
                    <a:pt x="14" y="85"/>
                  </a:lnTo>
                  <a:lnTo>
                    <a:pt x="9" y="102"/>
                  </a:lnTo>
                  <a:lnTo>
                    <a:pt x="5" y="119"/>
                  </a:lnTo>
                  <a:lnTo>
                    <a:pt x="0" y="137"/>
                  </a:lnTo>
                  <a:lnTo>
                    <a:pt x="16" y="216"/>
                  </a:lnTo>
                  <a:lnTo>
                    <a:pt x="34" y="296"/>
                  </a:lnTo>
                  <a:lnTo>
                    <a:pt x="50" y="375"/>
                  </a:lnTo>
                  <a:lnTo>
                    <a:pt x="66" y="453"/>
                  </a:lnTo>
                  <a:lnTo>
                    <a:pt x="82" y="533"/>
                  </a:lnTo>
                  <a:lnTo>
                    <a:pt x="99" y="612"/>
                  </a:lnTo>
                  <a:lnTo>
                    <a:pt x="115" y="690"/>
                  </a:lnTo>
                  <a:lnTo>
                    <a:pt x="132" y="770"/>
                  </a:lnTo>
                  <a:lnTo>
                    <a:pt x="153" y="783"/>
                  </a:lnTo>
                  <a:lnTo>
                    <a:pt x="175" y="795"/>
                  </a:lnTo>
                  <a:lnTo>
                    <a:pt x="196" y="808"/>
                  </a:lnTo>
                  <a:lnTo>
                    <a:pt x="218" y="821"/>
                  </a:lnTo>
                  <a:lnTo>
                    <a:pt x="240" y="833"/>
                  </a:lnTo>
                  <a:lnTo>
                    <a:pt x="262" y="846"/>
                  </a:lnTo>
                  <a:lnTo>
                    <a:pt x="282" y="857"/>
                  </a:lnTo>
                  <a:lnTo>
                    <a:pt x="304" y="870"/>
                  </a:lnTo>
                  <a:lnTo>
                    <a:pt x="289" y="808"/>
                  </a:lnTo>
                  <a:lnTo>
                    <a:pt x="276" y="747"/>
                  </a:lnTo>
                  <a:lnTo>
                    <a:pt x="261" y="685"/>
                  </a:lnTo>
                  <a:lnTo>
                    <a:pt x="247" y="623"/>
                  </a:lnTo>
                  <a:lnTo>
                    <a:pt x="232" y="562"/>
                  </a:lnTo>
                  <a:lnTo>
                    <a:pt x="217" y="499"/>
                  </a:lnTo>
                  <a:lnTo>
                    <a:pt x="203" y="438"/>
                  </a:lnTo>
                  <a:lnTo>
                    <a:pt x="188" y="376"/>
                  </a:lnTo>
                  <a:lnTo>
                    <a:pt x="182" y="337"/>
                  </a:lnTo>
                  <a:lnTo>
                    <a:pt x="177" y="299"/>
                  </a:lnTo>
                  <a:lnTo>
                    <a:pt x="171" y="260"/>
                  </a:lnTo>
                  <a:lnTo>
                    <a:pt x="165" y="222"/>
                  </a:lnTo>
                  <a:lnTo>
                    <a:pt x="158" y="183"/>
                  </a:lnTo>
                  <a:lnTo>
                    <a:pt x="152" y="145"/>
                  </a:lnTo>
                  <a:lnTo>
                    <a:pt x="147" y="106"/>
                  </a:lnTo>
                  <a:lnTo>
                    <a:pt x="141" y="68"/>
                  </a:lnTo>
                  <a:lnTo>
                    <a:pt x="128" y="60"/>
                  </a:lnTo>
                  <a:lnTo>
                    <a:pt x="115" y="50"/>
                  </a:lnTo>
                  <a:lnTo>
                    <a:pt x="103" y="42"/>
                  </a:lnTo>
                  <a:lnTo>
                    <a:pt x="90" y="33"/>
                  </a:lnTo>
                  <a:lnTo>
                    <a:pt x="76" y="25"/>
                  </a:lnTo>
                  <a:lnTo>
                    <a:pt x="64" y="17"/>
                  </a:lnTo>
                  <a:lnTo>
                    <a:pt x="51" y="8"/>
                  </a:lnTo>
                  <a:lnTo>
                    <a:pt x="38" y="0"/>
                  </a:lnTo>
                  <a:close/>
                </a:path>
              </a:pathLst>
            </a:custGeom>
            <a:solidFill>
              <a:srgbClr val="332B3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2928938" y="5349875"/>
              <a:ext cx="230188" cy="641350"/>
            </a:xfrm>
            <a:custGeom>
              <a:avLst/>
              <a:gdLst/>
              <a:ahLst/>
              <a:cxnLst>
                <a:cxn ang="0">
                  <a:pos x="43" y="0"/>
                </a:cxn>
                <a:cxn ang="0">
                  <a:pos x="37" y="16"/>
                </a:cxn>
                <a:cxn ang="0">
                  <a:pos x="31" y="32"/>
                </a:cxn>
                <a:cxn ang="0">
                  <a:pos x="27" y="50"/>
                </a:cxn>
                <a:cxn ang="0">
                  <a:pos x="21" y="66"/>
                </a:cxn>
                <a:cxn ang="0">
                  <a:pos x="16" y="82"/>
                </a:cxn>
                <a:cxn ang="0">
                  <a:pos x="10" y="98"/>
                </a:cxn>
                <a:cxn ang="0">
                  <a:pos x="6" y="115"/>
                </a:cxn>
                <a:cxn ang="0">
                  <a:pos x="0" y="131"/>
                </a:cxn>
                <a:cxn ang="0">
                  <a:pos x="15" y="204"/>
                </a:cxn>
                <a:cxn ang="0">
                  <a:pos x="30" y="275"/>
                </a:cxn>
                <a:cxn ang="0">
                  <a:pos x="44" y="348"/>
                </a:cxn>
                <a:cxn ang="0">
                  <a:pos x="59" y="419"/>
                </a:cxn>
                <a:cxn ang="0">
                  <a:pos x="74" y="492"/>
                </a:cxn>
                <a:cxn ang="0">
                  <a:pos x="89" y="563"/>
                </a:cxn>
                <a:cxn ang="0">
                  <a:pos x="103" y="636"/>
                </a:cxn>
                <a:cxn ang="0">
                  <a:pos x="118" y="707"/>
                </a:cxn>
                <a:cxn ang="0">
                  <a:pos x="139" y="720"/>
                </a:cxn>
                <a:cxn ang="0">
                  <a:pos x="161" y="732"/>
                </a:cxn>
                <a:cxn ang="0">
                  <a:pos x="182" y="745"/>
                </a:cxn>
                <a:cxn ang="0">
                  <a:pos x="204" y="758"/>
                </a:cxn>
                <a:cxn ang="0">
                  <a:pos x="226" y="770"/>
                </a:cxn>
                <a:cxn ang="0">
                  <a:pos x="248" y="782"/>
                </a:cxn>
                <a:cxn ang="0">
                  <a:pos x="268" y="794"/>
                </a:cxn>
                <a:cxn ang="0">
                  <a:pos x="290" y="807"/>
                </a:cxn>
                <a:cxn ang="0">
                  <a:pos x="278" y="754"/>
                </a:cxn>
                <a:cxn ang="0">
                  <a:pos x="265" y="701"/>
                </a:cxn>
                <a:cxn ang="0">
                  <a:pos x="252" y="648"/>
                </a:cxn>
                <a:cxn ang="0">
                  <a:pos x="241" y="595"/>
                </a:cxn>
                <a:cxn ang="0">
                  <a:pos x="228" y="542"/>
                </a:cxn>
                <a:cxn ang="0">
                  <a:pos x="215" y="489"/>
                </a:cxn>
                <a:cxn ang="0">
                  <a:pos x="204" y="436"/>
                </a:cxn>
                <a:cxn ang="0">
                  <a:pos x="191" y="383"/>
                </a:cxn>
                <a:cxn ang="0">
                  <a:pos x="184" y="344"/>
                </a:cxn>
                <a:cxn ang="0">
                  <a:pos x="179" y="306"/>
                </a:cxn>
                <a:cxn ang="0">
                  <a:pos x="172" y="267"/>
                </a:cxn>
                <a:cxn ang="0">
                  <a:pos x="166" y="228"/>
                </a:cxn>
                <a:cxn ang="0">
                  <a:pos x="159" y="190"/>
                </a:cxn>
                <a:cxn ang="0">
                  <a:pos x="153" y="151"/>
                </a:cxn>
                <a:cxn ang="0">
                  <a:pos x="146" y="113"/>
                </a:cxn>
                <a:cxn ang="0">
                  <a:pos x="141" y="74"/>
                </a:cxn>
                <a:cxn ang="0">
                  <a:pos x="128" y="65"/>
                </a:cxn>
                <a:cxn ang="0">
                  <a:pos x="115" y="55"/>
                </a:cxn>
                <a:cxn ang="0">
                  <a:pos x="104" y="46"/>
                </a:cxn>
                <a:cxn ang="0">
                  <a:pos x="91" y="37"/>
                </a:cxn>
                <a:cxn ang="0">
                  <a:pos x="80" y="28"/>
                </a:cxn>
                <a:cxn ang="0">
                  <a:pos x="67" y="19"/>
                </a:cxn>
                <a:cxn ang="0">
                  <a:pos x="55" y="9"/>
                </a:cxn>
                <a:cxn ang="0">
                  <a:pos x="43" y="0"/>
                </a:cxn>
              </a:cxnLst>
              <a:rect l="0" t="0" r="r" b="b"/>
              <a:pathLst>
                <a:path w="290" h="807">
                  <a:moveTo>
                    <a:pt x="43" y="0"/>
                  </a:moveTo>
                  <a:lnTo>
                    <a:pt x="37" y="16"/>
                  </a:lnTo>
                  <a:lnTo>
                    <a:pt x="31" y="32"/>
                  </a:lnTo>
                  <a:lnTo>
                    <a:pt x="27" y="50"/>
                  </a:lnTo>
                  <a:lnTo>
                    <a:pt x="21" y="66"/>
                  </a:lnTo>
                  <a:lnTo>
                    <a:pt x="16" y="82"/>
                  </a:lnTo>
                  <a:lnTo>
                    <a:pt x="10" y="98"/>
                  </a:lnTo>
                  <a:lnTo>
                    <a:pt x="6" y="115"/>
                  </a:lnTo>
                  <a:lnTo>
                    <a:pt x="0" y="131"/>
                  </a:lnTo>
                  <a:lnTo>
                    <a:pt x="15" y="204"/>
                  </a:lnTo>
                  <a:lnTo>
                    <a:pt x="30" y="275"/>
                  </a:lnTo>
                  <a:lnTo>
                    <a:pt x="44" y="348"/>
                  </a:lnTo>
                  <a:lnTo>
                    <a:pt x="59" y="419"/>
                  </a:lnTo>
                  <a:lnTo>
                    <a:pt x="74" y="492"/>
                  </a:lnTo>
                  <a:lnTo>
                    <a:pt x="89" y="563"/>
                  </a:lnTo>
                  <a:lnTo>
                    <a:pt x="103" y="636"/>
                  </a:lnTo>
                  <a:lnTo>
                    <a:pt x="118" y="707"/>
                  </a:lnTo>
                  <a:lnTo>
                    <a:pt x="139" y="720"/>
                  </a:lnTo>
                  <a:lnTo>
                    <a:pt x="161" y="732"/>
                  </a:lnTo>
                  <a:lnTo>
                    <a:pt x="182" y="745"/>
                  </a:lnTo>
                  <a:lnTo>
                    <a:pt x="204" y="758"/>
                  </a:lnTo>
                  <a:lnTo>
                    <a:pt x="226" y="770"/>
                  </a:lnTo>
                  <a:lnTo>
                    <a:pt x="248" y="782"/>
                  </a:lnTo>
                  <a:lnTo>
                    <a:pt x="268" y="794"/>
                  </a:lnTo>
                  <a:lnTo>
                    <a:pt x="290" y="807"/>
                  </a:lnTo>
                  <a:lnTo>
                    <a:pt x="278" y="754"/>
                  </a:lnTo>
                  <a:lnTo>
                    <a:pt x="265" y="701"/>
                  </a:lnTo>
                  <a:lnTo>
                    <a:pt x="252" y="648"/>
                  </a:lnTo>
                  <a:lnTo>
                    <a:pt x="241" y="595"/>
                  </a:lnTo>
                  <a:lnTo>
                    <a:pt x="228" y="542"/>
                  </a:lnTo>
                  <a:lnTo>
                    <a:pt x="215" y="489"/>
                  </a:lnTo>
                  <a:lnTo>
                    <a:pt x="204" y="436"/>
                  </a:lnTo>
                  <a:lnTo>
                    <a:pt x="191" y="383"/>
                  </a:lnTo>
                  <a:lnTo>
                    <a:pt x="184" y="344"/>
                  </a:lnTo>
                  <a:lnTo>
                    <a:pt x="179" y="306"/>
                  </a:lnTo>
                  <a:lnTo>
                    <a:pt x="172" y="267"/>
                  </a:lnTo>
                  <a:lnTo>
                    <a:pt x="166" y="228"/>
                  </a:lnTo>
                  <a:lnTo>
                    <a:pt x="159" y="190"/>
                  </a:lnTo>
                  <a:lnTo>
                    <a:pt x="153" y="151"/>
                  </a:lnTo>
                  <a:lnTo>
                    <a:pt x="146" y="113"/>
                  </a:lnTo>
                  <a:lnTo>
                    <a:pt x="141" y="74"/>
                  </a:lnTo>
                  <a:lnTo>
                    <a:pt x="128" y="65"/>
                  </a:lnTo>
                  <a:lnTo>
                    <a:pt x="115" y="55"/>
                  </a:lnTo>
                  <a:lnTo>
                    <a:pt x="104" y="46"/>
                  </a:lnTo>
                  <a:lnTo>
                    <a:pt x="91" y="37"/>
                  </a:lnTo>
                  <a:lnTo>
                    <a:pt x="80" y="28"/>
                  </a:lnTo>
                  <a:lnTo>
                    <a:pt x="67" y="19"/>
                  </a:lnTo>
                  <a:lnTo>
                    <a:pt x="55" y="9"/>
                  </a:lnTo>
                  <a:lnTo>
                    <a:pt x="43" y="0"/>
                  </a:lnTo>
                  <a:close/>
                </a:path>
              </a:pathLst>
            </a:custGeom>
            <a:solidFill>
              <a:srgbClr val="3830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2938463" y="5400675"/>
              <a:ext cx="220663" cy="590550"/>
            </a:xfrm>
            <a:custGeom>
              <a:avLst/>
              <a:gdLst/>
              <a:ahLst/>
              <a:cxnLst>
                <a:cxn ang="0">
                  <a:pos x="47" y="0"/>
                </a:cxn>
                <a:cxn ang="0">
                  <a:pos x="41" y="15"/>
                </a:cxn>
                <a:cxn ang="0">
                  <a:pos x="35" y="31"/>
                </a:cxn>
                <a:cxn ang="0">
                  <a:pos x="30" y="46"/>
                </a:cxn>
                <a:cxn ang="0">
                  <a:pos x="24" y="62"/>
                </a:cxn>
                <a:cxn ang="0">
                  <a:pos x="18" y="77"/>
                </a:cxn>
                <a:cxn ang="0">
                  <a:pos x="11" y="93"/>
                </a:cxn>
                <a:cxn ang="0">
                  <a:pos x="6" y="108"/>
                </a:cxn>
                <a:cxn ang="0">
                  <a:pos x="0" y="124"/>
                </a:cxn>
                <a:cxn ang="0">
                  <a:pos x="14" y="188"/>
                </a:cxn>
                <a:cxn ang="0">
                  <a:pos x="26" y="254"/>
                </a:cxn>
                <a:cxn ang="0">
                  <a:pos x="40" y="318"/>
                </a:cxn>
                <a:cxn ang="0">
                  <a:pos x="53" y="383"/>
                </a:cxn>
                <a:cxn ang="0">
                  <a:pos x="65" y="449"/>
                </a:cxn>
                <a:cxn ang="0">
                  <a:pos x="78" y="513"/>
                </a:cxn>
                <a:cxn ang="0">
                  <a:pos x="92" y="577"/>
                </a:cxn>
                <a:cxn ang="0">
                  <a:pos x="105" y="642"/>
                </a:cxn>
                <a:cxn ang="0">
                  <a:pos x="126" y="655"/>
                </a:cxn>
                <a:cxn ang="0">
                  <a:pos x="148" y="667"/>
                </a:cxn>
                <a:cxn ang="0">
                  <a:pos x="169" y="680"/>
                </a:cxn>
                <a:cxn ang="0">
                  <a:pos x="191" y="693"/>
                </a:cxn>
                <a:cxn ang="0">
                  <a:pos x="213" y="705"/>
                </a:cxn>
                <a:cxn ang="0">
                  <a:pos x="235" y="717"/>
                </a:cxn>
                <a:cxn ang="0">
                  <a:pos x="255" y="729"/>
                </a:cxn>
                <a:cxn ang="0">
                  <a:pos x="277" y="742"/>
                </a:cxn>
                <a:cxn ang="0">
                  <a:pos x="267" y="698"/>
                </a:cxn>
                <a:cxn ang="0">
                  <a:pos x="257" y="653"/>
                </a:cxn>
                <a:cxn ang="0">
                  <a:pos x="246" y="610"/>
                </a:cxn>
                <a:cxn ang="0">
                  <a:pos x="236" y="565"/>
                </a:cxn>
                <a:cxn ang="0">
                  <a:pos x="226" y="521"/>
                </a:cxn>
                <a:cxn ang="0">
                  <a:pos x="215" y="477"/>
                </a:cxn>
                <a:cxn ang="0">
                  <a:pos x="205" y="432"/>
                </a:cxn>
                <a:cxn ang="0">
                  <a:pos x="194" y="389"/>
                </a:cxn>
                <a:cxn ang="0">
                  <a:pos x="188" y="350"/>
                </a:cxn>
                <a:cxn ang="0">
                  <a:pos x="182" y="310"/>
                </a:cxn>
                <a:cxn ang="0">
                  <a:pos x="175" y="272"/>
                </a:cxn>
                <a:cxn ang="0">
                  <a:pos x="168" y="233"/>
                </a:cxn>
                <a:cxn ang="0">
                  <a:pos x="161" y="195"/>
                </a:cxn>
                <a:cxn ang="0">
                  <a:pos x="154" y="156"/>
                </a:cxn>
                <a:cxn ang="0">
                  <a:pos x="148" y="118"/>
                </a:cxn>
                <a:cxn ang="0">
                  <a:pos x="141" y="79"/>
                </a:cxn>
                <a:cxn ang="0">
                  <a:pos x="130" y="69"/>
                </a:cxn>
                <a:cxn ang="0">
                  <a:pos x="117" y="59"/>
                </a:cxn>
                <a:cxn ang="0">
                  <a:pos x="106" y="49"/>
                </a:cxn>
                <a:cxn ang="0">
                  <a:pos x="94" y="39"/>
                </a:cxn>
                <a:cxn ang="0">
                  <a:pos x="82" y="29"/>
                </a:cxn>
                <a:cxn ang="0">
                  <a:pos x="70" y="19"/>
                </a:cxn>
                <a:cxn ang="0">
                  <a:pos x="59" y="10"/>
                </a:cxn>
                <a:cxn ang="0">
                  <a:pos x="47" y="0"/>
                </a:cxn>
              </a:cxnLst>
              <a:rect l="0" t="0" r="r" b="b"/>
              <a:pathLst>
                <a:path w="277" h="742">
                  <a:moveTo>
                    <a:pt x="47" y="0"/>
                  </a:moveTo>
                  <a:lnTo>
                    <a:pt x="41" y="15"/>
                  </a:lnTo>
                  <a:lnTo>
                    <a:pt x="35" y="31"/>
                  </a:lnTo>
                  <a:lnTo>
                    <a:pt x="30" y="46"/>
                  </a:lnTo>
                  <a:lnTo>
                    <a:pt x="24" y="62"/>
                  </a:lnTo>
                  <a:lnTo>
                    <a:pt x="18" y="77"/>
                  </a:lnTo>
                  <a:lnTo>
                    <a:pt x="11" y="93"/>
                  </a:lnTo>
                  <a:lnTo>
                    <a:pt x="6" y="108"/>
                  </a:lnTo>
                  <a:lnTo>
                    <a:pt x="0" y="124"/>
                  </a:lnTo>
                  <a:lnTo>
                    <a:pt x="14" y="188"/>
                  </a:lnTo>
                  <a:lnTo>
                    <a:pt x="26" y="254"/>
                  </a:lnTo>
                  <a:lnTo>
                    <a:pt x="40" y="318"/>
                  </a:lnTo>
                  <a:lnTo>
                    <a:pt x="53" y="383"/>
                  </a:lnTo>
                  <a:lnTo>
                    <a:pt x="65" y="449"/>
                  </a:lnTo>
                  <a:lnTo>
                    <a:pt x="78" y="513"/>
                  </a:lnTo>
                  <a:lnTo>
                    <a:pt x="92" y="577"/>
                  </a:lnTo>
                  <a:lnTo>
                    <a:pt x="105" y="642"/>
                  </a:lnTo>
                  <a:lnTo>
                    <a:pt x="126" y="655"/>
                  </a:lnTo>
                  <a:lnTo>
                    <a:pt x="148" y="667"/>
                  </a:lnTo>
                  <a:lnTo>
                    <a:pt x="169" y="680"/>
                  </a:lnTo>
                  <a:lnTo>
                    <a:pt x="191" y="693"/>
                  </a:lnTo>
                  <a:lnTo>
                    <a:pt x="213" y="705"/>
                  </a:lnTo>
                  <a:lnTo>
                    <a:pt x="235" y="717"/>
                  </a:lnTo>
                  <a:lnTo>
                    <a:pt x="255" y="729"/>
                  </a:lnTo>
                  <a:lnTo>
                    <a:pt x="277" y="742"/>
                  </a:lnTo>
                  <a:lnTo>
                    <a:pt x="267" y="698"/>
                  </a:lnTo>
                  <a:lnTo>
                    <a:pt x="257" y="653"/>
                  </a:lnTo>
                  <a:lnTo>
                    <a:pt x="246" y="610"/>
                  </a:lnTo>
                  <a:lnTo>
                    <a:pt x="236" y="565"/>
                  </a:lnTo>
                  <a:lnTo>
                    <a:pt x="226" y="521"/>
                  </a:lnTo>
                  <a:lnTo>
                    <a:pt x="215" y="477"/>
                  </a:lnTo>
                  <a:lnTo>
                    <a:pt x="205" y="432"/>
                  </a:lnTo>
                  <a:lnTo>
                    <a:pt x="194" y="389"/>
                  </a:lnTo>
                  <a:lnTo>
                    <a:pt x="188" y="350"/>
                  </a:lnTo>
                  <a:lnTo>
                    <a:pt x="182" y="310"/>
                  </a:lnTo>
                  <a:lnTo>
                    <a:pt x="175" y="272"/>
                  </a:lnTo>
                  <a:lnTo>
                    <a:pt x="168" y="233"/>
                  </a:lnTo>
                  <a:lnTo>
                    <a:pt x="161" y="195"/>
                  </a:lnTo>
                  <a:lnTo>
                    <a:pt x="154" y="156"/>
                  </a:lnTo>
                  <a:lnTo>
                    <a:pt x="148" y="118"/>
                  </a:lnTo>
                  <a:lnTo>
                    <a:pt x="141" y="79"/>
                  </a:lnTo>
                  <a:lnTo>
                    <a:pt x="130" y="69"/>
                  </a:lnTo>
                  <a:lnTo>
                    <a:pt x="117" y="59"/>
                  </a:lnTo>
                  <a:lnTo>
                    <a:pt x="106" y="49"/>
                  </a:lnTo>
                  <a:lnTo>
                    <a:pt x="94" y="39"/>
                  </a:lnTo>
                  <a:lnTo>
                    <a:pt x="82" y="29"/>
                  </a:lnTo>
                  <a:lnTo>
                    <a:pt x="70" y="19"/>
                  </a:lnTo>
                  <a:lnTo>
                    <a:pt x="59" y="10"/>
                  </a:lnTo>
                  <a:lnTo>
                    <a:pt x="47" y="0"/>
                  </a:lnTo>
                  <a:close/>
                </a:path>
              </a:pathLst>
            </a:custGeom>
            <a:solidFill>
              <a:srgbClr val="3D33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2949575" y="5451475"/>
              <a:ext cx="209550" cy="539750"/>
            </a:xfrm>
            <a:custGeom>
              <a:avLst/>
              <a:gdLst/>
              <a:ahLst/>
              <a:cxnLst>
                <a:cxn ang="0">
                  <a:pos x="51" y="0"/>
                </a:cxn>
                <a:cxn ang="0">
                  <a:pos x="45" y="15"/>
                </a:cxn>
                <a:cxn ang="0">
                  <a:pos x="39" y="30"/>
                </a:cxn>
                <a:cxn ang="0">
                  <a:pos x="32" y="45"/>
                </a:cxn>
                <a:cxn ang="0">
                  <a:pos x="26" y="59"/>
                </a:cxn>
                <a:cxn ang="0">
                  <a:pos x="19" y="74"/>
                </a:cxn>
                <a:cxn ang="0">
                  <a:pos x="12" y="89"/>
                </a:cxn>
                <a:cxn ang="0">
                  <a:pos x="6" y="103"/>
                </a:cxn>
                <a:cxn ang="0">
                  <a:pos x="0" y="118"/>
                </a:cxn>
                <a:cxn ang="0">
                  <a:pos x="11" y="176"/>
                </a:cxn>
                <a:cxn ang="0">
                  <a:pos x="23" y="234"/>
                </a:cxn>
                <a:cxn ang="0">
                  <a:pos x="34" y="291"/>
                </a:cxn>
                <a:cxn ang="0">
                  <a:pos x="46" y="349"/>
                </a:cxn>
                <a:cxn ang="0">
                  <a:pos x="56" y="406"/>
                </a:cxn>
                <a:cxn ang="0">
                  <a:pos x="68" y="464"/>
                </a:cxn>
                <a:cxn ang="0">
                  <a:pos x="79" y="521"/>
                </a:cxn>
                <a:cxn ang="0">
                  <a:pos x="91" y="579"/>
                </a:cxn>
                <a:cxn ang="0">
                  <a:pos x="112" y="592"/>
                </a:cxn>
                <a:cxn ang="0">
                  <a:pos x="134" y="604"/>
                </a:cxn>
                <a:cxn ang="0">
                  <a:pos x="155" y="617"/>
                </a:cxn>
                <a:cxn ang="0">
                  <a:pos x="177" y="630"/>
                </a:cxn>
                <a:cxn ang="0">
                  <a:pos x="199" y="642"/>
                </a:cxn>
                <a:cxn ang="0">
                  <a:pos x="221" y="654"/>
                </a:cxn>
                <a:cxn ang="0">
                  <a:pos x="241" y="666"/>
                </a:cxn>
                <a:cxn ang="0">
                  <a:pos x="263" y="679"/>
                </a:cxn>
                <a:cxn ang="0">
                  <a:pos x="255" y="643"/>
                </a:cxn>
                <a:cxn ang="0">
                  <a:pos x="247" y="608"/>
                </a:cxn>
                <a:cxn ang="0">
                  <a:pos x="239" y="573"/>
                </a:cxn>
                <a:cxn ang="0">
                  <a:pos x="231" y="537"/>
                </a:cxn>
                <a:cxn ang="0">
                  <a:pos x="222" y="502"/>
                </a:cxn>
                <a:cxn ang="0">
                  <a:pos x="214" y="466"/>
                </a:cxn>
                <a:cxn ang="0">
                  <a:pos x="206" y="432"/>
                </a:cxn>
                <a:cxn ang="0">
                  <a:pos x="198" y="396"/>
                </a:cxn>
                <a:cxn ang="0">
                  <a:pos x="191" y="357"/>
                </a:cxn>
                <a:cxn ang="0">
                  <a:pos x="183" y="319"/>
                </a:cxn>
                <a:cxn ang="0">
                  <a:pos x="176" y="280"/>
                </a:cxn>
                <a:cxn ang="0">
                  <a:pos x="169" y="240"/>
                </a:cxn>
                <a:cxn ang="0">
                  <a:pos x="162" y="202"/>
                </a:cxn>
                <a:cxn ang="0">
                  <a:pos x="155" y="163"/>
                </a:cxn>
                <a:cxn ang="0">
                  <a:pos x="147" y="125"/>
                </a:cxn>
                <a:cxn ang="0">
                  <a:pos x="140" y="86"/>
                </a:cxn>
                <a:cxn ang="0">
                  <a:pos x="129" y="76"/>
                </a:cxn>
                <a:cxn ang="0">
                  <a:pos x="118" y="64"/>
                </a:cxn>
                <a:cxn ang="0">
                  <a:pos x="107" y="54"/>
                </a:cxn>
                <a:cxn ang="0">
                  <a:pos x="96" y="42"/>
                </a:cxn>
                <a:cxn ang="0">
                  <a:pos x="85" y="32"/>
                </a:cxn>
                <a:cxn ang="0">
                  <a:pos x="73" y="22"/>
                </a:cxn>
                <a:cxn ang="0">
                  <a:pos x="63" y="10"/>
                </a:cxn>
                <a:cxn ang="0">
                  <a:pos x="51" y="0"/>
                </a:cxn>
              </a:cxnLst>
              <a:rect l="0" t="0" r="r" b="b"/>
              <a:pathLst>
                <a:path w="263" h="679">
                  <a:moveTo>
                    <a:pt x="51" y="0"/>
                  </a:moveTo>
                  <a:lnTo>
                    <a:pt x="45" y="15"/>
                  </a:lnTo>
                  <a:lnTo>
                    <a:pt x="39" y="30"/>
                  </a:lnTo>
                  <a:lnTo>
                    <a:pt x="32" y="45"/>
                  </a:lnTo>
                  <a:lnTo>
                    <a:pt x="26" y="59"/>
                  </a:lnTo>
                  <a:lnTo>
                    <a:pt x="19" y="74"/>
                  </a:lnTo>
                  <a:lnTo>
                    <a:pt x="12" y="89"/>
                  </a:lnTo>
                  <a:lnTo>
                    <a:pt x="6" y="103"/>
                  </a:lnTo>
                  <a:lnTo>
                    <a:pt x="0" y="118"/>
                  </a:lnTo>
                  <a:lnTo>
                    <a:pt x="11" y="176"/>
                  </a:lnTo>
                  <a:lnTo>
                    <a:pt x="23" y="234"/>
                  </a:lnTo>
                  <a:lnTo>
                    <a:pt x="34" y="291"/>
                  </a:lnTo>
                  <a:lnTo>
                    <a:pt x="46" y="349"/>
                  </a:lnTo>
                  <a:lnTo>
                    <a:pt x="56" y="406"/>
                  </a:lnTo>
                  <a:lnTo>
                    <a:pt x="68" y="464"/>
                  </a:lnTo>
                  <a:lnTo>
                    <a:pt x="79" y="521"/>
                  </a:lnTo>
                  <a:lnTo>
                    <a:pt x="91" y="579"/>
                  </a:lnTo>
                  <a:lnTo>
                    <a:pt x="112" y="592"/>
                  </a:lnTo>
                  <a:lnTo>
                    <a:pt x="134" y="604"/>
                  </a:lnTo>
                  <a:lnTo>
                    <a:pt x="155" y="617"/>
                  </a:lnTo>
                  <a:lnTo>
                    <a:pt x="177" y="630"/>
                  </a:lnTo>
                  <a:lnTo>
                    <a:pt x="199" y="642"/>
                  </a:lnTo>
                  <a:lnTo>
                    <a:pt x="221" y="654"/>
                  </a:lnTo>
                  <a:lnTo>
                    <a:pt x="241" y="666"/>
                  </a:lnTo>
                  <a:lnTo>
                    <a:pt x="263" y="679"/>
                  </a:lnTo>
                  <a:lnTo>
                    <a:pt x="255" y="643"/>
                  </a:lnTo>
                  <a:lnTo>
                    <a:pt x="247" y="608"/>
                  </a:lnTo>
                  <a:lnTo>
                    <a:pt x="239" y="573"/>
                  </a:lnTo>
                  <a:lnTo>
                    <a:pt x="231" y="537"/>
                  </a:lnTo>
                  <a:lnTo>
                    <a:pt x="222" y="502"/>
                  </a:lnTo>
                  <a:lnTo>
                    <a:pt x="214" y="466"/>
                  </a:lnTo>
                  <a:lnTo>
                    <a:pt x="206" y="432"/>
                  </a:lnTo>
                  <a:lnTo>
                    <a:pt x="198" y="396"/>
                  </a:lnTo>
                  <a:lnTo>
                    <a:pt x="191" y="357"/>
                  </a:lnTo>
                  <a:lnTo>
                    <a:pt x="183" y="319"/>
                  </a:lnTo>
                  <a:lnTo>
                    <a:pt x="176" y="280"/>
                  </a:lnTo>
                  <a:lnTo>
                    <a:pt x="169" y="240"/>
                  </a:lnTo>
                  <a:lnTo>
                    <a:pt x="162" y="202"/>
                  </a:lnTo>
                  <a:lnTo>
                    <a:pt x="155" y="163"/>
                  </a:lnTo>
                  <a:lnTo>
                    <a:pt x="147" y="125"/>
                  </a:lnTo>
                  <a:lnTo>
                    <a:pt x="140" y="86"/>
                  </a:lnTo>
                  <a:lnTo>
                    <a:pt x="129" y="76"/>
                  </a:lnTo>
                  <a:lnTo>
                    <a:pt x="118" y="64"/>
                  </a:lnTo>
                  <a:lnTo>
                    <a:pt x="107" y="54"/>
                  </a:lnTo>
                  <a:lnTo>
                    <a:pt x="96" y="42"/>
                  </a:lnTo>
                  <a:lnTo>
                    <a:pt x="85" y="32"/>
                  </a:lnTo>
                  <a:lnTo>
                    <a:pt x="73" y="22"/>
                  </a:lnTo>
                  <a:lnTo>
                    <a:pt x="63" y="10"/>
                  </a:lnTo>
                  <a:lnTo>
                    <a:pt x="51" y="0"/>
                  </a:lnTo>
                  <a:close/>
                </a:path>
              </a:pathLst>
            </a:custGeom>
            <a:solidFill>
              <a:srgbClr val="3F38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2960688" y="5502275"/>
              <a:ext cx="198438" cy="487363"/>
            </a:xfrm>
            <a:custGeom>
              <a:avLst/>
              <a:gdLst/>
              <a:ahLst/>
              <a:cxnLst>
                <a:cxn ang="0">
                  <a:pos x="56" y="0"/>
                </a:cxn>
                <a:cxn ang="0">
                  <a:pos x="49" y="14"/>
                </a:cxn>
                <a:cxn ang="0">
                  <a:pos x="42" y="28"/>
                </a:cxn>
                <a:cxn ang="0">
                  <a:pos x="35" y="43"/>
                </a:cxn>
                <a:cxn ang="0">
                  <a:pos x="28" y="57"/>
                </a:cxn>
                <a:cxn ang="0">
                  <a:pos x="21" y="70"/>
                </a:cxn>
                <a:cxn ang="0">
                  <a:pos x="14" y="85"/>
                </a:cxn>
                <a:cxn ang="0">
                  <a:pos x="7" y="99"/>
                </a:cxn>
                <a:cxn ang="0">
                  <a:pos x="0" y="113"/>
                </a:cxn>
                <a:cxn ang="0">
                  <a:pos x="10" y="164"/>
                </a:cxn>
                <a:cxn ang="0">
                  <a:pos x="20" y="214"/>
                </a:cxn>
                <a:cxn ang="0">
                  <a:pos x="29" y="265"/>
                </a:cxn>
                <a:cxn ang="0">
                  <a:pos x="40" y="314"/>
                </a:cxn>
                <a:cxn ang="0">
                  <a:pos x="49" y="365"/>
                </a:cxn>
                <a:cxn ang="0">
                  <a:pos x="58" y="416"/>
                </a:cxn>
                <a:cxn ang="0">
                  <a:pos x="68" y="465"/>
                </a:cxn>
                <a:cxn ang="0">
                  <a:pos x="78" y="516"/>
                </a:cxn>
                <a:cxn ang="0">
                  <a:pos x="99" y="529"/>
                </a:cxn>
                <a:cxn ang="0">
                  <a:pos x="121" y="541"/>
                </a:cxn>
                <a:cxn ang="0">
                  <a:pos x="142" y="554"/>
                </a:cxn>
                <a:cxn ang="0">
                  <a:pos x="164" y="567"/>
                </a:cxn>
                <a:cxn ang="0">
                  <a:pos x="186" y="578"/>
                </a:cxn>
                <a:cxn ang="0">
                  <a:pos x="208" y="591"/>
                </a:cxn>
                <a:cxn ang="0">
                  <a:pos x="228" y="602"/>
                </a:cxn>
                <a:cxn ang="0">
                  <a:pos x="250" y="615"/>
                </a:cxn>
                <a:cxn ang="0">
                  <a:pos x="245" y="588"/>
                </a:cxn>
                <a:cxn ang="0">
                  <a:pos x="239" y="562"/>
                </a:cxn>
                <a:cxn ang="0">
                  <a:pos x="232" y="535"/>
                </a:cxn>
                <a:cxn ang="0">
                  <a:pos x="226" y="509"/>
                </a:cxn>
                <a:cxn ang="0">
                  <a:pos x="220" y="483"/>
                </a:cxn>
                <a:cxn ang="0">
                  <a:pos x="215" y="456"/>
                </a:cxn>
                <a:cxn ang="0">
                  <a:pos x="208" y="430"/>
                </a:cxn>
                <a:cxn ang="0">
                  <a:pos x="202" y="403"/>
                </a:cxn>
                <a:cxn ang="0">
                  <a:pos x="194" y="364"/>
                </a:cxn>
                <a:cxn ang="0">
                  <a:pos x="187" y="326"/>
                </a:cxn>
                <a:cxn ang="0">
                  <a:pos x="179" y="287"/>
                </a:cxn>
                <a:cxn ang="0">
                  <a:pos x="172" y="248"/>
                </a:cxn>
                <a:cxn ang="0">
                  <a:pos x="164" y="209"/>
                </a:cxn>
                <a:cxn ang="0">
                  <a:pos x="156" y="171"/>
                </a:cxn>
                <a:cxn ang="0">
                  <a:pos x="149" y="131"/>
                </a:cxn>
                <a:cxn ang="0">
                  <a:pos x="141" y="93"/>
                </a:cxn>
                <a:cxn ang="0">
                  <a:pos x="131" y="82"/>
                </a:cxn>
                <a:cxn ang="0">
                  <a:pos x="120" y="69"/>
                </a:cxn>
                <a:cxn ang="0">
                  <a:pos x="110" y="58"/>
                </a:cxn>
                <a:cxn ang="0">
                  <a:pos x="98" y="46"/>
                </a:cxn>
                <a:cxn ang="0">
                  <a:pos x="88" y="35"/>
                </a:cxn>
                <a:cxn ang="0">
                  <a:pos x="78" y="23"/>
                </a:cxn>
                <a:cxn ang="0">
                  <a:pos x="66" y="12"/>
                </a:cxn>
                <a:cxn ang="0">
                  <a:pos x="56" y="0"/>
                </a:cxn>
              </a:cxnLst>
              <a:rect l="0" t="0" r="r" b="b"/>
              <a:pathLst>
                <a:path w="250" h="615">
                  <a:moveTo>
                    <a:pt x="56" y="0"/>
                  </a:moveTo>
                  <a:lnTo>
                    <a:pt x="49" y="14"/>
                  </a:lnTo>
                  <a:lnTo>
                    <a:pt x="42" y="28"/>
                  </a:lnTo>
                  <a:lnTo>
                    <a:pt x="35" y="43"/>
                  </a:lnTo>
                  <a:lnTo>
                    <a:pt x="28" y="57"/>
                  </a:lnTo>
                  <a:lnTo>
                    <a:pt x="21" y="70"/>
                  </a:lnTo>
                  <a:lnTo>
                    <a:pt x="14" y="85"/>
                  </a:lnTo>
                  <a:lnTo>
                    <a:pt x="7" y="99"/>
                  </a:lnTo>
                  <a:lnTo>
                    <a:pt x="0" y="113"/>
                  </a:lnTo>
                  <a:lnTo>
                    <a:pt x="10" y="164"/>
                  </a:lnTo>
                  <a:lnTo>
                    <a:pt x="20" y="214"/>
                  </a:lnTo>
                  <a:lnTo>
                    <a:pt x="29" y="265"/>
                  </a:lnTo>
                  <a:lnTo>
                    <a:pt x="40" y="314"/>
                  </a:lnTo>
                  <a:lnTo>
                    <a:pt x="49" y="365"/>
                  </a:lnTo>
                  <a:lnTo>
                    <a:pt x="58" y="416"/>
                  </a:lnTo>
                  <a:lnTo>
                    <a:pt x="68" y="465"/>
                  </a:lnTo>
                  <a:lnTo>
                    <a:pt x="78" y="516"/>
                  </a:lnTo>
                  <a:lnTo>
                    <a:pt x="99" y="529"/>
                  </a:lnTo>
                  <a:lnTo>
                    <a:pt x="121" y="541"/>
                  </a:lnTo>
                  <a:lnTo>
                    <a:pt x="142" y="554"/>
                  </a:lnTo>
                  <a:lnTo>
                    <a:pt x="164" y="567"/>
                  </a:lnTo>
                  <a:lnTo>
                    <a:pt x="186" y="578"/>
                  </a:lnTo>
                  <a:lnTo>
                    <a:pt x="208" y="591"/>
                  </a:lnTo>
                  <a:lnTo>
                    <a:pt x="228" y="602"/>
                  </a:lnTo>
                  <a:lnTo>
                    <a:pt x="250" y="615"/>
                  </a:lnTo>
                  <a:lnTo>
                    <a:pt x="245" y="588"/>
                  </a:lnTo>
                  <a:lnTo>
                    <a:pt x="239" y="562"/>
                  </a:lnTo>
                  <a:lnTo>
                    <a:pt x="232" y="535"/>
                  </a:lnTo>
                  <a:lnTo>
                    <a:pt x="226" y="509"/>
                  </a:lnTo>
                  <a:lnTo>
                    <a:pt x="220" y="483"/>
                  </a:lnTo>
                  <a:lnTo>
                    <a:pt x="215" y="456"/>
                  </a:lnTo>
                  <a:lnTo>
                    <a:pt x="208" y="430"/>
                  </a:lnTo>
                  <a:lnTo>
                    <a:pt x="202" y="403"/>
                  </a:lnTo>
                  <a:lnTo>
                    <a:pt x="194" y="364"/>
                  </a:lnTo>
                  <a:lnTo>
                    <a:pt x="187" y="326"/>
                  </a:lnTo>
                  <a:lnTo>
                    <a:pt x="179" y="287"/>
                  </a:lnTo>
                  <a:lnTo>
                    <a:pt x="172" y="248"/>
                  </a:lnTo>
                  <a:lnTo>
                    <a:pt x="164" y="209"/>
                  </a:lnTo>
                  <a:lnTo>
                    <a:pt x="156" y="171"/>
                  </a:lnTo>
                  <a:lnTo>
                    <a:pt x="149" y="131"/>
                  </a:lnTo>
                  <a:lnTo>
                    <a:pt x="141" y="93"/>
                  </a:lnTo>
                  <a:lnTo>
                    <a:pt x="131" y="82"/>
                  </a:lnTo>
                  <a:lnTo>
                    <a:pt x="120" y="69"/>
                  </a:lnTo>
                  <a:lnTo>
                    <a:pt x="110" y="58"/>
                  </a:lnTo>
                  <a:lnTo>
                    <a:pt x="98" y="46"/>
                  </a:lnTo>
                  <a:lnTo>
                    <a:pt x="88" y="35"/>
                  </a:lnTo>
                  <a:lnTo>
                    <a:pt x="78" y="23"/>
                  </a:lnTo>
                  <a:lnTo>
                    <a:pt x="66" y="12"/>
                  </a:lnTo>
                  <a:lnTo>
                    <a:pt x="56" y="0"/>
                  </a:lnTo>
                  <a:close/>
                </a:path>
              </a:pathLst>
            </a:custGeom>
            <a:solidFill>
              <a:srgbClr val="443A4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2970213" y="5553075"/>
              <a:ext cx="188913" cy="436563"/>
            </a:xfrm>
            <a:custGeom>
              <a:avLst/>
              <a:gdLst/>
              <a:ahLst/>
              <a:cxnLst>
                <a:cxn ang="0">
                  <a:pos x="61" y="0"/>
                </a:cxn>
                <a:cxn ang="0">
                  <a:pos x="0" y="106"/>
                </a:cxn>
                <a:cxn ang="0">
                  <a:pos x="65" y="451"/>
                </a:cxn>
                <a:cxn ang="0">
                  <a:pos x="237" y="550"/>
                </a:cxn>
                <a:cxn ang="0">
                  <a:pos x="205" y="408"/>
                </a:cxn>
                <a:cxn ang="0">
                  <a:pos x="142" y="97"/>
                </a:cxn>
                <a:cxn ang="0">
                  <a:pos x="61" y="0"/>
                </a:cxn>
              </a:cxnLst>
              <a:rect l="0" t="0" r="r" b="b"/>
              <a:pathLst>
                <a:path w="237" h="550">
                  <a:moveTo>
                    <a:pt x="61" y="0"/>
                  </a:moveTo>
                  <a:lnTo>
                    <a:pt x="0" y="106"/>
                  </a:lnTo>
                  <a:lnTo>
                    <a:pt x="65" y="451"/>
                  </a:lnTo>
                  <a:lnTo>
                    <a:pt x="237" y="550"/>
                  </a:lnTo>
                  <a:lnTo>
                    <a:pt x="205" y="408"/>
                  </a:lnTo>
                  <a:lnTo>
                    <a:pt x="142" y="97"/>
                  </a:lnTo>
                  <a:lnTo>
                    <a:pt x="61" y="0"/>
                  </a:lnTo>
                  <a:close/>
                </a:path>
              </a:pathLst>
            </a:custGeom>
            <a:solidFill>
              <a:srgbClr val="493F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2894013" y="4246563"/>
              <a:ext cx="838200" cy="1776413"/>
            </a:xfrm>
            <a:custGeom>
              <a:avLst/>
              <a:gdLst/>
              <a:ahLst/>
              <a:cxnLst>
                <a:cxn ang="0">
                  <a:pos x="431" y="22"/>
                </a:cxn>
                <a:cxn ang="0">
                  <a:pos x="377" y="36"/>
                </a:cxn>
                <a:cxn ang="0">
                  <a:pos x="327" y="48"/>
                </a:cxn>
                <a:cxn ang="0">
                  <a:pos x="283" y="59"/>
                </a:cxn>
                <a:cxn ang="0">
                  <a:pos x="243" y="71"/>
                </a:cxn>
                <a:cxn ang="0">
                  <a:pos x="208" y="83"/>
                </a:cxn>
                <a:cxn ang="0">
                  <a:pos x="175" y="95"/>
                </a:cxn>
                <a:cxn ang="0">
                  <a:pos x="147" y="109"/>
                </a:cxn>
                <a:cxn ang="0">
                  <a:pos x="122" y="125"/>
                </a:cxn>
                <a:cxn ang="0">
                  <a:pos x="99" y="142"/>
                </a:cxn>
                <a:cxn ang="0">
                  <a:pos x="80" y="163"/>
                </a:cxn>
                <a:cxn ang="0">
                  <a:pos x="63" y="186"/>
                </a:cxn>
                <a:cxn ang="0">
                  <a:pos x="48" y="213"/>
                </a:cxn>
                <a:cxn ang="0">
                  <a:pos x="34" y="245"/>
                </a:cxn>
                <a:cxn ang="0">
                  <a:pos x="22" y="280"/>
                </a:cxn>
                <a:cxn ang="0">
                  <a:pos x="11" y="322"/>
                </a:cxn>
                <a:cxn ang="0">
                  <a:pos x="0" y="369"/>
                </a:cxn>
                <a:cxn ang="0">
                  <a:pos x="11" y="627"/>
                </a:cxn>
                <a:cxn ang="0">
                  <a:pos x="324" y="2197"/>
                </a:cxn>
                <a:cxn ang="0">
                  <a:pos x="421" y="2239"/>
                </a:cxn>
                <a:cxn ang="0">
                  <a:pos x="626" y="2229"/>
                </a:cxn>
                <a:cxn ang="0">
                  <a:pos x="819" y="2143"/>
                </a:cxn>
                <a:cxn ang="0">
                  <a:pos x="960" y="2076"/>
                </a:cxn>
                <a:cxn ang="0">
                  <a:pos x="1057" y="1969"/>
                </a:cxn>
                <a:cxn ang="0">
                  <a:pos x="950" y="615"/>
                </a:cxn>
                <a:cxn ang="0">
                  <a:pos x="819" y="152"/>
                </a:cxn>
                <a:cxn ang="0">
                  <a:pos x="690" y="44"/>
                </a:cxn>
                <a:cxn ang="0">
                  <a:pos x="518" y="0"/>
                </a:cxn>
                <a:cxn ang="0">
                  <a:pos x="431" y="22"/>
                </a:cxn>
              </a:cxnLst>
              <a:rect l="0" t="0" r="r" b="b"/>
              <a:pathLst>
                <a:path w="1057" h="2239">
                  <a:moveTo>
                    <a:pt x="431" y="22"/>
                  </a:moveTo>
                  <a:lnTo>
                    <a:pt x="377" y="36"/>
                  </a:lnTo>
                  <a:lnTo>
                    <a:pt x="327" y="48"/>
                  </a:lnTo>
                  <a:lnTo>
                    <a:pt x="283" y="59"/>
                  </a:lnTo>
                  <a:lnTo>
                    <a:pt x="243" y="71"/>
                  </a:lnTo>
                  <a:lnTo>
                    <a:pt x="208" y="83"/>
                  </a:lnTo>
                  <a:lnTo>
                    <a:pt x="175" y="95"/>
                  </a:lnTo>
                  <a:lnTo>
                    <a:pt x="147" y="109"/>
                  </a:lnTo>
                  <a:lnTo>
                    <a:pt x="122" y="125"/>
                  </a:lnTo>
                  <a:lnTo>
                    <a:pt x="99" y="142"/>
                  </a:lnTo>
                  <a:lnTo>
                    <a:pt x="80" y="163"/>
                  </a:lnTo>
                  <a:lnTo>
                    <a:pt x="63" y="186"/>
                  </a:lnTo>
                  <a:lnTo>
                    <a:pt x="48" y="213"/>
                  </a:lnTo>
                  <a:lnTo>
                    <a:pt x="34" y="245"/>
                  </a:lnTo>
                  <a:lnTo>
                    <a:pt x="22" y="280"/>
                  </a:lnTo>
                  <a:lnTo>
                    <a:pt x="11" y="322"/>
                  </a:lnTo>
                  <a:lnTo>
                    <a:pt x="0" y="369"/>
                  </a:lnTo>
                  <a:lnTo>
                    <a:pt x="11" y="627"/>
                  </a:lnTo>
                  <a:lnTo>
                    <a:pt x="324" y="2197"/>
                  </a:lnTo>
                  <a:lnTo>
                    <a:pt x="421" y="2239"/>
                  </a:lnTo>
                  <a:lnTo>
                    <a:pt x="626" y="2229"/>
                  </a:lnTo>
                  <a:lnTo>
                    <a:pt x="819" y="2143"/>
                  </a:lnTo>
                  <a:lnTo>
                    <a:pt x="960" y="2076"/>
                  </a:lnTo>
                  <a:lnTo>
                    <a:pt x="1057" y="1969"/>
                  </a:lnTo>
                  <a:lnTo>
                    <a:pt x="950" y="615"/>
                  </a:lnTo>
                  <a:lnTo>
                    <a:pt x="819" y="152"/>
                  </a:lnTo>
                  <a:lnTo>
                    <a:pt x="690" y="44"/>
                  </a:lnTo>
                  <a:lnTo>
                    <a:pt x="518" y="0"/>
                  </a:lnTo>
                  <a:lnTo>
                    <a:pt x="431" y="22"/>
                  </a:lnTo>
                  <a:close/>
                </a:path>
              </a:pathLst>
            </a:custGeom>
            <a:solidFill>
              <a:srgbClr val="9142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2919413" y="4254500"/>
              <a:ext cx="820738" cy="1778000"/>
            </a:xfrm>
            <a:custGeom>
              <a:avLst/>
              <a:gdLst/>
              <a:ahLst/>
              <a:cxnLst>
                <a:cxn ang="0">
                  <a:pos x="388" y="17"/>
                </a:cxn>
                <a:cxn ang="0">
                  <a:pos x="344" y="27"/>
                </a:cxn>
                <a:cxn ang="0">
                  <a:pos x="303" y="38"/>
                </a:cxn>
                <a:cxn ang="0">
                  <a:pos x="266" y="47"/>
                </a:cxn>
                <a:cxn ang="0">
                  <a:pos x="232" y="56"/>
                </a:cxn>
                <a:cxn ang="0">
                  <a:pos x="201" y="68"/>
                </a:cxn>
                <a:cxn ang="0">
                  <a:pos x="172" y="79"/>
                </a:cxn>
                <a:cxn ang="0">
                  <a:pos x="147" y="92"/>
                </a:cxn>
                <a:cxn ang="0">
                  <a:pos x="124" y="107"/>
                </a:cxn>
                <a:cxn ang="0">
                  <a:pos x="102" y="125"/>
                </a:cxn>
                <a:cxn ang="0">
                  <a:pos x="84" y="146"/>
                </a:cxn>
                <a:cxn ang="0">
                  <a:pos x="66" y="170"/>
                </a:cxn>
                <a:cxn ang="0">
                  <a:pos x="50" y="198"/>
                </a:cxn>
                <a:cxn ang="0">
                  <a:pos x="36" y="230"/>
                </a:cxn>
                <a:cxn ang="0">
                  <a:pos x="23" y="267"/>
                </a:cxn>
                <a:cxn ang="0">
                  <a:pos x="11" y="310"/>
                </a:cxn>
                <a:cxn ang="0">
                  <a:pos x="0" y="358"/>
                </a:cxn>
                <a:cxn ang="0">
                  <a:pos x="21" y="626"/>
                </a:cxn>
                <a:cxn ang="0">
                  <a:pos x="334" y="2196"/>
                </a:cxn>
                <a:cxn ang="0">
                  <a:pos x="442" y="2240"/>
                </a:cxn>
                <a:cxn ang="0">
                  <a:pos x="676" y="2207"/>
                </a:cxn>
                <a:cxn ang="0">
                  <a:pos x="708" y="2193"/>
                </a:cxn>
                <a:cxn ang="0">
                  <a:pos x="737" y="2179"/>
                </a:cxn>
                <a:cxn ang="0">
                  <a:pos x="764" y="2166"/>
                </a:cxn>
                <a:cxn ang="0">
                  <a:pos x="789" y="2155"/>
                </a:cxn>
                <a:cxn ang="0">
                  <a:pos x="812" y="2143"/>
                </a:cxn>
                <a:cxn ang="0">
                  <a:pos x="834" y="2132"/>
                </a:cxn>
                <a:cxn ang="0">
                  <a:pos x="853" y="2120"/>
                </a:cxn>
                <a:cxn ang="0">
                  <a:pos x="873" y="2108"/>
                </a:cxn>
                <a:cxn ang="0">
                  <a:pos x="892" y="2095"/>
                </a:cxn>
                <a:cxn ang="0">
                  <a:pos x="911" y="2080"/>
                </a:cxn>
                <a:cxn ang="0">
                  <a:pos x="929" y="2065"/>
                </a:cxn>
                <a:cxn ang="0">
                  <a:pos x="948" y="2048"/>
                </a:cxn>
                <a:cxn ang="0">
                  <a:pos x="967" y="2029"/>
                </a:cxn>
                <a:cxn ang="0">
                  <a:pos x="988" y="2007"/>
                </a:cxn>
                <a:cxn ang="0">
                  <a:pos x="1010" y="1984"/>
                </a:cxn>
                <a:cxn ang="0">
                  <a:pos x="1034" y="1958"/>
                </a:cxn>
                <a:cxn ang="0">
                  <a:pos x="917" y="604"/>
                </a:cxn>
                <a:cxn ang="0">
                  <a:pos x="911" y="526"/>
                </a:cxn>
                <a:cxn ang="0">
                  <a:pos x="904" y="452"/>
                </a:cxn>
                <a:cxn ang="0">
                  <a:pos x="896" y="385"/>
                </a:cxn>
                <a:cxn ang="0">
                  <a:pos x="888" y="323"/>
                </a:cxn>
                <a:cxn ang="0">
                  <a:pos x="876" y="268"/>
                </a:cxn>
                <a:cxn ang="0">
                  <a:pos x="864" y="217"/>
                </a:cxn>
                <a:cxn ang="0">
                  <a:pos x="847" y="173"/>
                </a:cxn>
                <a:cxn ang="0">
                  <a:pos x="828" y="133"/>
                </a:cxn>
                <a:cxn ang="0">
                  <a:pos x="816" y="116"/>
                </a:cxn>
                <a:cxn ang="0">
                  <a:pos x="805" y="99"/>
                </a:cxn>
                <a:cxn ang="0">
                  <a:pos x="791" y="84"/>
                </a:cxn>
                <a:cxn ang="0">
                  <a:pos x="776" y="70"/>
                </a:cxn>
                <a:cxn ang="0">
                  <a:pos x="761" y="57"/>
                </a:cxn>
                <a:cxn ang="0">
                  <a:pos x="744" y="47"/>
                </a:cxn>
                <a:cxn ang="0">
                  <a:pos x="725" y="37"/>
                </a:cxn>
                <a:cxn ang="0">
                  <a:pos x="706" y="27"/>
                </a:cxn>
                <a:cxn ang="0">
                  <a:pos x="685" y="21"/>
                </a:cxn>
                <a:cxn ang="0">
                  <a:pos x="662" y="14"/>
                </a:cxn>
                <a:cxn ang="0">
                  <a:pos x="639" y="9"/>
                </a:cxn>
                <a:cxn ang="0">
                  <a:pos x="612" y="4"/>
                </a:cxn>
                <a:cxn ang="0">
                  <a:pos x="585" y="2"/>
                </a:cxn>
                <a:cxn ang="0">
                  <a:pos x="556" y="1"/>
                </a:cxn>
                <a:cxn ang="0">
                  <a:pos x="525" y="0"/>
                </a:cxn>
                <a:cxn ang="0">
                  <a:pos x="493" y="1"/>
                </a:cxn>
                <a:cxn ang="0">
                  <a:pos x="388" y="17"/>
                </a:cxn>
              </a:cxnLst>
              <a:rect l="0" t="0" r="r" b="b"/>
              <a:pathLst>
                <a:path w="1034" h="2240">
                  <a:moveTo>
                    <a:pt x="388" y="17"/>
                  </a:moveTo>
                  <a:lnTo>
                    <a:pt x="344" y="27"/>
                  </a:lnTo>
                  <a:lnTo>
                    <a:pt x="303" y="38"/>
                  </a:lnTo>
                  <a:lnTo>
                    <a:pt x="266" y="47"/>
                  </a:lnTo>
                  <a:lnTo>
                    <a:pt x="232" y="56"/>
                  </a:lnTo>
                  <a:lnTo>
                    <a:pt x="201" y="68"/>
                  </a:lnTo>
                  <a:lnTo>
                    <a:pt x="172" y="79"/>
                  </a:lnTo>
                  <a:lnTo>
                    <a:pt x="147" y="92"/>
                  </a:lnTo>
                  <a:lnTo>
                    <a:pt x="124" y="107"/>
                  </a:lnTo>
                  <a:lnTo>
                    <a:pt x="102" y="125"/>
                  </a:lnTo>
                  <a:lnTo>
                    <a:pt x="84" y="146"/>
                  </a:lnTo>
                  <a:lnTo>
                    <a:pt x="66" y="170"/>
                  </a:lnTo>
                  <a:lnTo>
                    <a:pt x="50" y="198"/>
                  </a:lnTo>
                  <a:lnTo>
                    <a:pt x="36" y="230"/>
                  </a:lnTo>
                  <a:lnTo>
                    <a:pt x="23" y="267"/>
                  </a:lnTo>
                  <a:lnTo>
                    <a:pt x="11" y="310"/>
                  </a:lnTo>
                  <a:lnTo>
                    <a:pt x="0" y="358"/>
                  </a:lnTo>
                  <a:lnTo>
                    <a:pt x="21" y="626"/>
                  </a:lnTo>
                  <a:lnTo>
                    <a:pt x="334" y="2196"/>
                  </a:lnTo>
                  <a:lnTo>
                    <a:pt x="442" y="2240"/>
                  </a:lnTo>
                  <a:lnTo>
                    <a:pt x="676" y="2207"/>
                  </a:lnTo>
                  <a:lnTo>
                    <a:pt x="708" y="2193"/>
                  </a:lnTo>
                  <a:lnTo>
                    <a:pt x="737" y="2179"/>
                  </a:lnTo>
                  <a:lnTo>
                    <a:pt x="764" y="2166"/>
                  </a:lnTo>
                  <a:lnTo>
                    <a:pt x="789" y="2155"/>
                  </a:lnTo>
                  <a:lnTo>
                    <a:pt x="812" y="2143"/>
                  </a:lnTo>
                  <a:lnTo>
                    <a:pt x="834" y="2132"/>
                  </a:lnTo>
                  <a:lnTo>
                    <a:pt x="853" y="2120"/>
                  </a:lnTo>
                  <a:lnTo>
                    <a:pt x="873" y="2108"/>
                  </a:lnTo>
                  <a:lnTo>
                    <a:pt x="892" y="2095"/>
                  </a:lnTo>
                  <a:lnTo>
                    <a:pt x="911" y="2080"/>
                  </a:lnTo>
                  <a:lnTo>
                    <a:pt x="929" y="2065"/>
                  </a:lnTo>
                  <a:lnTo>
                    <a:pt x="948" y="2048"/>
                  </a:lnTo>
                  <a:lnTo>
                    <a:pt x="967" y="2029"/>
                  </a:lnTo>
                  <a:lnTo>
                    <a:pt x="988" y="2007"/>
                  </a:lnTo>
                  <a:lnTo>
                    <a:pt x="1010" y="1984"/>
                  </a:lnTo>
                  <a:lnTo>
                    <a:pt x="1034" y="1958"/>
                  </a:lnTo>
                  <a:lnTo>
                    <a:pt x="917" y="604"/>
                  </a:lnTo>
                  <a:lnTo>
                    <a:pt x="911" y="526"/>
                  </a:lnTo>
                  <a:lnTo>
                    <a:pt x="904" y="452"/>
                  </a:lnTo>
                  <a:lnTo>
                    <a:pt x="896" y="385"/>
                  </a:lnTo>
                  <a:lnTo>
                    <a:pt x="888" y="323"/>
                  </a:lnTo>
                  <a:lnTo>
                    <a:pt x="876" y="268"/>
                  </a:lnTo>
                  <a:lnTo>
                    <a:pt x="864" y="217"/>
                  </a:lnTo>
                  <a:lnTo>
                    <a:pt x="847" y="173"/>
                  </a:lnTo>
                  <a:lnTo>
                    <a:pt x="828" y="133"/>
                  </a:lnTo>
                  <a:lnTo>
                    <a:pt x="816" y="116"/>
                  </a:lnTo>
                  <a:lnTo>
                    <a:pt x="805" y="99"/>
                  </a:lnTo>
                  <a:lnTo>
                    <a:pt x="791" y="84"/>
                  </a:lnTo>
                  <a:lnTo>
                    <a:pt x="776" y="70"/>
                  </a:lnTo>
                  <a:lnTo>
                    <a:pt x="761" y="57"/>
                  </a:lnTo>
                  <a:lnTo>
                    <a:pt x="744" y="47"/>
                  </a:lnTo>
                  <a:lnTo>
                    <a:pt x="725" y="37"/>
                  </a:lnTo>
                  <a:lnTo>
                    <a:pt x="706" y="27"/>
                  </a:lnTo>
                  <a:lnTo>
                    <a:pt x="685" y="21"/>
                  </a:lnTo>
                  <a:lnTo>
                    <a:pt x="662" y="14"/>
                  </a:lnTo>
                  <a:lnTo>
                    <a:pt x="639" y="9"/>
                  </a:lnTo>
                  <a:lnTo>
                    <a:pt x="612" y="4"/>
                  </a:lnTo>
                  <a:lnTo>
                    <a:pt x="585" y="2"/>
                  </a:lnTo>
                  <a:lnTo>
                    <a:pt x="556" y="1"/>
                  </a:lnTo>
                  <a:lnTo>
                    <a:pt x="525" y="0"/>
                  </a:lnTo>
                  <a:lnTo>
                    <a:pt x="493" y="1"/>
                  </a:lnTo>
                  <a:lnTo>
                    <a:pt x="388" y="17"/>
                  </a:lnTo>
                  <a:close/>
                </a:path>
              </a:pathLst>
            </a:custGeom>
            <a:solidFill>
              <a:srgbClr val="FF99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2919413" y="4249738"/>
              <a:ext cx="625475" cy="282575"/>
            </a:xfrm>
            <a:custGeom>
              <a:avLst/>
              <a:gdLst/>
              <a:ahLst/>
              <a:cxnLst>
                <a:cxn ang="0">
                  <a:pos x="61" y="328"/>
                </a:cxn>
                <a:cxn ang="0">
                  <a:pos x="87" y="303"/>
                </a:cxn>
                <a:cxn ang="0">
                  <a:pos x="117" y="279"/>
                </a:cxn>
                <a:cxn ang="0">
                  <a:pos x="149" y="256"/>
                </a:cxn>
                <a:cxn ang="0">
                  <a:pos x="185" y="234"/>
                </a:cxn>
                <a:cxn ang="0">
                  <a:pos x="223" y="213"/>
                </a:cxn>
                <a:cxn ang="0">
                  <a:pos x="262" y="193"/>
                </a:cxn>
                <a:cxn ang="0">
                  <a:pos x="303" y="176"/>
                </a:cxn>
                <a:cxn ang="0">
                  <a:pos x="343" y="161"/>
                </a:cxn>
                <a:cxn ang="0">
                  <a:pos x="384" y="147"/>
                </a:cxn>
                <a:cxn ang="0">
                  <a:pos x="426" y="136"/>
                </a:cxn>
                <a:cxn ang="0">
                  <a:pos x="465" y="127"/>
                </a:cxn>
                <a:cxn ang="0">
                  <a:pos x="504" y="121"/>
                </a:cxn>
                <a:cxn ang="0">
                  <a:pos x="541" y="116"/>
                </a:cxn>
                <a:cxn ang="0">
                  <a:pos x="576" y="115"/>
                </a:cxn>
                <a:cxn ang="0">
                  <a:pos x="607" y="118"/>
                </a:cxn>
                <a:cxn ang="0">
                  <a:pos x="635" y="122"/>
                </a:cxn>
                <a:cxn ang="0">
                  <a:pos x="787" y="153"/>
                </a:cxn>
                <a:cxn ang="0">
                  <a:pos x="777" y="142"/>
                </a:cxn>
                <a:cxn ang="0">
                  <a:pos x="769" y="128"/>
                </a:cxn>
                <a:cxn ang="0">
                  <a:pos x="761" y="112"/>
                </a:cxn>
                <a:cxn ang="0">
                  <a:pos x="752" y="96"/>
                </a:cxn>
                <a:cxn ang="0">
                  <a:pos x="740" y="78"/>
                </a:cxn>
                <a:cxn ang="0">
                  <a:pos x="724" y="62"/>
                </a:cxn>
                <a:cxn ang="0">
                  <a:pos x="701" y="47"/>
                </a:cxn>
                <a:cxn ang="0">
                  <a:pos x="670" y="33"/>
                </a:cxn>
                <a:cxn ang="0">
                  <a:pos x="642" y="21"/>
                </a:cxn>
                <a:cxn ang="0">
                  <a:pos x="609" y="10"/>
                </a:cxn>
                <a:cxn ang="0">
                  <a:pos x="572" y="4"/>
                </a:cxn>
                <a:cxn ang="0">
                  <a:pos x="531" y="0"/>
                </a:cxn>
                <a:cxn ang="0">
                  <a:pos x="486" y="0"/>
                </a:cxn>
                <a:cxn ang="0">
                  <a:pos x="440" y="4"/>
                </a:cxn>
                <a:cxn ang="0">
                  <a:pos x="392" y="9"/>
                </a:cxn>
                <a:cxn ang="0">
                  <a:pos x="344" y="20"/>
                </a:cxn>
                <a:cxn ang="0">
                  <a:pos x="297" y="32"/>
                </a:cxn>
                <a:cxn ang="0">
                  <a:pos x="250" y="50"/>
                </a:cxn>
                <a:cxn ang="0">
                  <a:pos x="206" y="69"/>
                </a:cxn>
                <a:cxn ang="0">
                  <a:pos x="163" y="93"/>
                </a:cxn>
                <a:cxn ang="0">
                  <a:pos x="125" y="120"/>
                </a:cxn>
                <a:cxn ang="0">
                  <a:pos x="92" y="151"/>
                </a:cxn>
                <a:cxn ang="0">
                  <a:pos x="64" y="185"/>
                </a:cxn>
                <a:cxn ang="0">
                  <a:pos x="42" y="223"/>
                </a:cxn>
                <a:cxn ang="0">
                  <a:pos x="0" y="357"/>
                </a:cxn>
                <a:cxn ang="0">
                  <a:pos x="61" y="328"/>
                </a:cxn>
              </a:cxnLst>
              <a:rect l="0" t="0" r="r" b="b"/>
              <a:pathLst>
                <a:path w="787" h="357">
                  <a:moveTo>
                    <a:pt x="61" y="328"/>
                  </a:moveTo>
                  <a:lnTo>
                    <a:pt x="87" y="303"/>
                  </a:lnTo>
                  <a:lnTo>
                    <a:pt x="117" y="279"/>
                  </a:lnTo>
                  <a:lnTo>
                    <a:pt x="149" y="256"/>
                  </a:lnTo>
                  <a:lnTo>
                    <a:pt x="185" y="234"/>
                  </a:lnTo>
                  <a:lnTo>
                    <a:pt x="223" y="213"/>
                  </a:lnTo>
                  <a:lnTo>
                    <a:pt x="262" y="193"/>
                  </a:lnTo>
                  <a:lnTo>
                    <a:pt x="303" y="176"/>
                  </a:lnTo>
                  <a:lnTo>
                    <a:pt x="343" y="161"/>
                  </a:lnTo>
                  <a:lnTo>
                    <a:pt x="384" y="147"/>
                  </a:lnTo>
                  <a:lnTo>
                    <a:pt x="426" y="136"/>
                  </a:lnTo>
                  <a:lnTo>
                    <a:pt x="465" y="127"/>
                  </a:lnTo>
                  <a:lnTo>
                    <a:pt x="504" y="121"/>
                  </a:lnTo>
                  <a:lnTo>
                    <a:pt x="541" y="116"/>
                  </a:lnTo>
                  <a:lnTo>
                    <a:pt x="576" y="115"/>
                  </a:lnTo>
                  <a:lnTo>
                    <a:pt x="607" y="118"/>
                  </a:lnTo>
                  <a:lnTo>
                    <a:pt x="635" y="122"/>
                  </a:lnTo>
                  <a:lnTo>
                    <a:pt x="787" y="153"/>
                  </a:lnTo>
                  <a:lnTo>
                    <a:pt x="777" y="142"/>
                  </a:lnTo>
                  <a:lnTo>
                    <a:pt x="769" y="128"/>
                  </a:lnTo>
                  <a:lnTo>
                    <a:pt x="761" y="112"/>
                  </a:lnTo>
                  <a:lnTo>
                    <a:pt x="752" y="96"/>
                  </a:lnTo>
                  <a:lnTo>
                    <a:pt x="740" y="78"/>
                  </a:lnTo>
                  <a:lnTo>
                    <a:pt x="724" y="62"/>
                  </a:lnTo>
                  <a:lnTo>
                    <a:pt x="701" y="47"/>
                  </a:lnTo>
                  <a:lnTo>
                    <a:pt x="670" y="33"/>
                  </a:lnTo>
                  <a:lnTo>
                    <a:pt x="642" y="21"/>
                  </a:lnTo>
                  <a:lnTo>
                    <a:pt x="609" y="10"/>
                  </a:lnTo>
                  <a:lnTo>
                    <a:pt x="572" y="4"/>
                  </a:lnTo>
                  <a:lnTo>
                    <a:pt x="531" y="0"/>
                  </a:lnTo>
                  <a:lnTo>
                    <a:pt x="486" y="0"/>
                  </a:lnTo>
                  <a:lnTo>
                    <a:pt x="440" y="4"/>
                  </a:lnTo>
                  <a:lnTo>
                    <a:pt x="392" y="9"/>
                  </a:lnTo>
                  <a:lnTo>
                    <a:pt x="344" y="20"/>
                  </a:lnTo>
                  <a:lnTo>
                    <a:pt x="297" y="32"/>
                  </a:lnTo>
                  <a:lnTo>
                    <a:pt x="250" y="50"/>
                  </a:lnTo>
                  <a:lnTo>
                    <a:pt x="206" y="69"/>
                  </a:lnTo>
                  <a:lnTo>
                    <a:pt x="163" y="93"/>
                  </a:lnTo>
                  <a:lnTo>
                    <a:pt x="125" y="120"/>
                  </a:lnTo>
                  <a:lnTo>
                    <a:pt x="92" y="151"/>
                  </a:lnTo>
                  <a:lnTo>
                    <a:pt x="64" y="185"/>
                  </a:lnTo>
                  <a:lnTo>
                    <a:pt x="42" y="223"/>
                  </a:lnTo>
                  <a:lnTo>
                    <a:pt x="0" y="357"/>
                  </a:lnTo>
                  <a:lnTo>
                    <a:pt x="61" y="328"/>
                  </a:lnTo>
                  <a:close/>
                </a:path>
              </a:pathLst>
            </a:custGeom>
            <a:solidFill>
              <a:srgbClr val="FF99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2924175" y="4251325"/>
              <a:ext cx="614363" cy="274638"/>
            </a:xfrm>
            <a:custGeom>
              <a:avLst/>
              <a:gdLst/>
              <a:ahLst/>
              <a:cxnLst>
                <a:cxn ang="0">
                  <a:pos x="85" y="294"/>
                </a:cxn>
                <a:cxn ang="0">
                  <a:pos x="147" y="247"/>
                </a:cxn>
                <a:cxn ang="0">
                  <a:pos x="219" y="204"/>
                </a:cxn>
                <a:cxn ang="0">
                  <a:pos x="298" y="168"/>
                </a:cxn>
                <a:cxn ang="0">
                  <a:pos x="378" y="141"/>
                </a:cxn>
                <a:cxn ang="0">
                  <a:pos x="459" y="121"/>
                </a:cxn>
                <a:cxn ang="0">
                  <a:pos x="533" y="111"/>
                </a:cxn>
                <a:cxn ang="0">
                  <a:pos x="598" y="112"/>
                </a:cxn>
                <a:cxn ang="0">
                  <a:pos x="646" y="120"/>
                </a:cxn>
                <a:cxn ang="0">
                  <a:pos x="682" y="128"/>
                </a:cxn>
                <a:cxn ang="0">
                  <a:pos x="719" y="136"/>
                </a:cxn>
                <a:cxn ang="0">
                  <a:pos x="755" y="143"/>
                </a:cxn>
                <a:cxn ang="0">
                  <a:pos x="763" y="135"/>
                </a:cxn>
                <a:cxn ang="0">
                  <a:pos x="747" y="107"/>
                </a:cxn>
                <a:cxn ang="0">
                  <a:pos x="726" y="76"/>
                </a:cxn>
                <a:cxn ang="0">
                  <a:pos x="689" y="46"/>
                </a:cxn>
                <a:cxn ang="0">
                  <a:pos x="633" y="21"/>
                </a:cxn>
                <a:cxn ang="0">
                  <a:pos x="565" y="5"/>
                </a:cxn>
                <a:cxn ang="0">
                  <a:pos x="482" y="0"/>
                </a:cxn>
                <a:cxn ang="0">
                  <a:pos x="390" y="10"/>
                </a:cxn>
                <a:cxn ang="0">
                  <a:pos x="295" y="31"/>
                </a:cxn>
                <a:cxn ang="0">
                  <a:pos x="204" y="68"/>
                </a:cxn>
                <a:cxn ang="0">
                  <a:pos x="125" y="118"/>
                </a:cxn>
                <a:cxn ang="0">
                  <a:pos x="64" y="182"/>
                </a:cxn>
                <a:cxn ang="0">
                  <a:pos x="36" y="236"/>
                </a:cxn>
                <a:cxn ang="0">
                  <a:pos x="26" y="267"/>
                </a:cxn>
                <a:cxn ang="0">
                  <a:pos x="15" y="299"/>
                </a:cxn>
                <a:cxn ang="0">
                  <a:pos x="5" y="331"/>
                </a:cxn>
                <a:cxn ang="0">
                  <a:pos x="7" y="343"/>
                </a:cxn>
                <a:cxn ang="0">
                  <a:pos x="22" y="337"/>
                </a:cxn>
                <a:cxn ang="0">
                  <a:pos x="37" y="330"/>
                </a:cxn>
                <a:cxn ang="0">
                  <a:pos x="52" y="323"/>
                </a:cxn>
              </a:cxnLst>
              <a:rect l="0" t="0" r="r" b="b"/>
              <a:pathLst>
                <a:path w="773" h="347">
                  <a:moveTo>
                    <a:pt x="59" y="319"/>
                  </a:moveTo>
                  <a:lnTo>
                    <a:pt x="85" y="294"/>
                  </a:lnTo>
                  <a:lnTo>
                    <a:pt x="115" y="270"/>
                  </a:lnTo>
                  <a:lnTo>
                    <a:pt x="147" y="247"/>
                  </a:lnTo>
                  <a:lnTo>
                    <a:pt x="182" y="225"/>
                  </a:lnTo>
                  <a:lnTo>
                    <a:pt x="219" y="204"/>
                  </a:lnTo>
                  <a:lnTo>
                    <a:pt x="257" y="186"/>
                  </a:lnTo>
                  <a:lnTo>
                    <a:pt x="298" y="168"/>
                  </a:lnTo>
                  <a:lnTo>
                    <a:pt x="338" y="154"/>
                  </a:lnTo>
                  <a:lnTo>
                    <a:pt x="378" y="141"/>
                  </a:lnTo>
                  <a:lnTo>
                    <a:pt x="419" y="129"/>
                  </a:lnTo>
                  <a:lnTo>
                    <a:pt x="459" y="121"/>
                  </a:lnTo>
                  <a:lnTo>
                    <a:pt x="497" y="114"/>
                  </a:lnTo>
                  <a:lnTo>
                    <a:pt x="533" y="111"/>
                  </a:lnTo>
                  <a:lnTo>
                    <a:pt x="567" y="110"/>
                  </a:lnTo>
                  <a:lnTo>
                    <a:pt x="598" y="112"/>
                  </a:lnTo>
                  <a:lnTo>
                    <a:pt x="627" y="117"/>
                  </a:lnTo>
                  <a:lnTo>
                    <a:pt x="646" y="120"/>
                  </a:lnTo>
                  <a:lnTo>
                    <a:pt x="664" y="125"/>
                  </a:lnTo>
                  <a:lnTo>
                    <a:pt x="682" y="128"/>
                  </a:lnTo>
                  <a:lnTo>
                    <a:pt x="701" y="132"/>
                  </a:lnTo>
                  <a:lnTo>
                    <a:pt x="719" y="136"/>
                  </a:lnTo>
                  <a:lnTo>
                    <a:pt x="737" y="140"/>
                  </a:lnTo>
                  <a:lnTo>
                    <a:pt x="755" y="143"/>
                  </a:lnTo>
                  <a:lnTo>
                    <a:pt x="773" y="147"/>
                  </a:lnTo>
                  <a:lnTo>
                    <a:pt x="763" y="135"/>
                  </a:lnTo>
                  <a:lnTo>
                    <a:pt x="755" y="122"/>
                  </a:lnTo>
                  <a:lnTo>
                    <a:pt x="747" y="107"/>
                  </a:lnTo>
                  <a:lnTo>
                    <a:pt x="739" y="92"/>
                  </a:lnTo>
                  <a:lnTo>
                    <a:pt x="726" y="76"/>
                  </a:lnTo>
                  <a:lnTo>
                    <a:pt x="711" y="61"/>
                  </a:lnTo>
                  <a:lnTo>
                    <a:pt x="689" y="46"/>
                  </a:lnTo>
                  <a:lnTo>
                    <a:pt x="659" y="34"/>
                  </a:lnTo>
                  <a:lnTo>
                    <a:pt x="633" y="21"/>
                  </a:lnTo>
                  <a:lnTo>
                    <a:pt x="602" y="11"/>
                  </a:lnTo>
                  <a:lnTo>
                    <a:pt x="565" y="5"/>
                  </a:lnTo>
                  <a:lnTo>
                    <a:pt x="525" y="2"/>
                  </a:lnTo>
                  <a:lnTo>
                    <a:pt x="482" y="0"/>
                  </a:lnTo>
                  <a:lnTo>
                    <a:pt x="437" y="4"/>
                  </a:lnTo>
                  <a:lnTo>
                    <a:pt x="390" y="10"/>
                  </a:lnTo>
                  <a:lnTo>
                    <a:pt x="343" y="19"/>
                  </a:lnTo>
                  <a:lnTo>
                    <a:pt x="295" y="31"/>
                  </a:lnTo>
                  <a:lnTo>
                    <a:pt x="249" y="48"/>
                  </a:lnTo>
                  <a:lnTo>
                    <a:pt x="204" y="68"/>
                  </a:lnTo>
                  <a:lnTo>
                    <a:pt x="163" y="91"/>
                  </a:lnTo>
                  <a:lnTo>
                    <a:pt x="125" y="118"/>
                  </a:lnTo>
                  <a:lnTo>
                    <a:pt x="91" y="149"/>
                  </a:lnTo>
                  <a:lnTo>
                    <a:pt x="64" y="182"/>
                  </a:lnTo>
                  <a:lnTo>
                    <a:pt x="41" y="220"/>
                  </a:lnTo>
                  <a:lnTo>
                    <a:pt x="36" y="236"/>
                  </a:lnTo>
                  <a:lnTo>
                    <a:pt x="30" y="251"/>
                  </a:lnTo>
                  <a:lnTo>
                    <a:pt x="26" y="267"/>
                  </a:lnTo>
                  <a:lnTo>
                    <a:pt x="20" y="284"/>
                  </a:lnTo>
                  <a:lnTo>
                    <a:pt x="15" y="299"/>
                  </a:lnTo>
                  <a:lnTo>
                    <a:pt x="10" y="315"/>
                  </a:lnTo>
                  <a:lnTo>
                    <a:pt x="5" y="331"/>
                  </a:lnTo>
                  <a:lnTo>
                    <a:pt x="0" y="347"/>
                  </a:lnTo>
                  <a:lnTo>
                    <a:pt x="7" y="343"/>
                  </a:lnTo>
                  <a:lnTo>
                    <a:pt x="15" y="340"/>
                  </a:lnTo>
                  <a:lnTo>
                    <a:pt x="22" y="337"/>
                  </a:lnTo>
                  <a:lnTo>
                    <a:pt x="30" y="333"/>
                  </a:lnTo>
                  <a:lnTo>
                    <a:pt x="37" y="330"/>
                  </a:lnTo>
                  <a:lnTo>
                    <a:pt x="44" y="326"/>
                  </a:lnTo>
                  <a:lnTo>
                    <a:pt x="52" y="323"/>
                  </a:lnTo>
                  <a:lnTo>
                    <a:pt x="59" y="319"/>
                  </a:lnTo>
                  <a:close/>
                </a:path>
              </a:pathLst>
            </a:custGeom>
            <a:solidFill>
              <a:srgbClr val="F799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2928938" y="4254500"/>
              <a:ext cx="603250" cy="265113"/>
            </a:xfrm>
            <a:custGeom>
              <a:avLst/>
              <a:gdLst/>
              <a:ahLst/>
              <a:cxnLst>
                <a:cxn ang="0">
                  <a:pos x="82" y="282"/>
                </a:cxn>
                <a:cxn ang="0">
                  <a:pos x="144" y="235"/>
                </a:cxn>
                <a:cxn ang="0">
                  <a:pos x="216" y="193"/>
                </a:cxn>
                <a:cxn ang="0">
                  <a:pos x="293" y="159"/>
                </a:cxn>
                <a:cxn ang="0">
                  <a:pos x="372" y="131"/>
                </a:cxn>
                <a:cxn ang="0">
                  <a:pos x="452" y="113"/>
                </a:cxn>
                <a:cxn ang="0">
                  <a:pos x="526" y="103"/>
                </a:cxn>
                <a:cxn ang="0">
                  <a:pos x="591" y="105"/>
                </a:cxn>
                <a:cxn ang="0">
                  <a:pos x="637" y="113"/>
                </a:cxn>
                <a:cxn ang="0">
                  <a:pos x="673" y="121"/>
                </a:cxn>
                <a:cxn ang="0">
                  <a:pos x="708" y="128"/>
                </a:cxn>
                <a:cxn ang="0">
                  <a:pos x="743" y="135"/>
                </a:cxn>
                <a:cxn ang="0">
                  <a:pos x="750" y="128"/>
                </a:cxn>
                <a:cxn ang="0">
                  <a:pos x="734" y="101"/>
                </a:cxn>
                <a:cxn ang="0">
                  <a:pos x="713" y="72"/>
                </a:cxn>
                <a:cxn ang="0">
                  <a:pos x="676" y="45"/>
                </a:cxn>
                <a:cxn ang="0">
                  <a:pos x="625" y="19"/>
                </a:cxn>
                <a:cxn ang="0">
                  <a:pos x="559" y="3"/>
                </a:cxn>
                <a:cxn ang="0">
                  <a:pos x="477" y="0"/>
                </a:cxn>
                <a:cxn ang="0">
                  <a:pos x="387" y="8"/>
                </a:cxn>
                <a:cxn ang="0">
                  <a:pos x="294" y="29"/>
                </a:cxn>
                <a:cxn ang="0">
                  <a:pos x="204" y="64"/>
                </a:cxn>
                <a:cxn ang="0">
                  <a:pos x="125" y="113"/>
                </a:cxn>
                <a:cxn ang="0">
                  <a:pos x="61" y="177"/>
                </a:cxn>
                <a:cxn ang="0">
                  <a:pos x="34" y="229"/>
                </a:cxn>
                <a:cxn ang="0">
                  <a:pos x="24" y="259"/>
                </a:cxn>
                <a:cxn ang="0">
                  <a:pos x="14" y="289"/>
                </a:cxn>
                <a:cxn ang="0">
                  <a:pos x="5" y="319"/>
                </a:cxn>
                <a:cxn ang="0">
                  <a:pos x="7" y="330"/>
                </a:cxn>
                <a:cxn ang="0">
                  <a:pos x="21" y="324"/>
                </a:cxn>
                <a:cxn ang="0">
                  <a:pos x="36" y="318"/>
                </a:cxn>
                <a:cxn ang="0">
                  <a:pos x="50" y="311"/>
                </a:cxn>
              </a:cxnLst>
              <a:rect l="0" t="0" r="r" b="b"/>
              <a:pathLst>
                <a:path w="761" h="334">
                  <a:moveTo>
                    <a:pt x="57" y="307"/>
                  </a:moveTo>
                  <a:lnTo>
                    <a:pt x="82" y="282"/>
                  </a:lnTo>
                  <a:lnTo>
                    <a:pt x="112" y="258"/>
                  </a:lnTo>
                  <a:lnTo>
                    <a:pt x="144" y="235"/>
                  </a:lnTo>
                  <a:lnTo>
                    <a:pt x="179" y="214"/>
                  </a:lnTo>
                  <a:lnTo>
                    <a:pt x="216" y="193"/>
                  </a:lnTo>
                  <a:lnTo>
                    <a:pt x="254" y="175"/>
                  </a:lnTo>
                  <a:lnTo>
                    <a:pt x="293" y="159"/>
                  </a:lnTo>
                  <a:lnTo>
                    <a:pt x="333" y="144"/>
                  </a:lnTo>
                  <a:lnTo>
                    <a:pt x="372" y="131"/>
                  </a:lnTo>
                  <a:lnTo>
                    <a:pt x="413" y="121"/>
                  </a:lnTo>
                  <a:lnTo>
                    <a:pt x="452" y="113"/>
                  </a:lnTo>
                  <a:lnTo>
                    <a:pt x="490" y="106"/>
                  </a:lnTo>
                  <a:lnTo>
                    <a:pt x="526" y="103"/>
                  </a:lnTo>
                  <a:lnTo>
                    <a:pt x="560" y="102"/>
                  </a:lnTo>
                  <a:lnTo>
                    <a:pt x="591" y="105"/>
                  </a:lnTo>
                  <a:lnTo>
                    <a:pt x="620" y="109"/>
                  </a:lnTo>
                  <a:lnTo>
                    <a:pt x="637" y="113"/>
                  </a:lnTo>
                  <a:lnTo>
                    <a:pt x="656" y="117"/>
                  </a:lnTo>
                  <a:lnTo>
                    <a:pt x="673" y="121"/>
                  </a:lnTo>
                  <a:lnTo>
                    <a:pt x="690" y="124"/>
                  </a:lnTo>
                  <a:lnTo>
                    <a:pt x="708" y="128"/>
                  </a:lnTo>
                  <a:lnTo>
                    <a:pt x="725" y="131"/>
                  </a:lnTo>
                  <a:lnTo>
                    <a:pt x="743" y="135"/>
                  </a:lnTo>
                  <a:lnTo>
                    <a:pt x="761" y="138"/>
                  </a:lnTo>
                  <a:lnTo>
                    <a:pt x="750" y="128"/>
                  </a:lnTo>
                  <a:lnTo>
                    <a:pt x="742" y="115"/>
                  </a:lnTo>
                  <a:lnTo>
                    <a:pt x="734" y="101"/>
                  </a:lnTo>
                  <a:lnTo>
                    <a:pt x="725" y="86"/>
                  </a:lnTo>
                  <a:lnTo>
                    <a:pt x="713" y="72"/>
                  </a:lnTo>
                  <a:lnTo>
                    <a:pt x="698" y="57"/>
                  </a:lnTo>
                  <a:lnTo>
                    <a:pt x="676" y="45"/>
                  </a:lnTo>
                  <a:lnTo>
                    <a:pt x="649" y="32"/>
                  </a:lnTo>
                  <a:lnTo>
                    <a:pt x="625" y="19"/>
                  </a:lnTo>
                  <a:lnTo>
                    <a:pt x="593" y="10"/>
                  </a:lnTo>
                  <a:lnTo>
                    <a:pt x="559" y="3"/>
                  </a:lnTo>
                  <a:lnTo>
                    <a:pt x="520" y="0"/>
                  </a:lnTo>
                  <a:lnTo>
                    <a:pt x="477" y="0"/>
                  </a:lnTo>
                  <a:lnTo>
                    <a:pt x="433" y="2"/>
                  </a:lnTo>
                  <a:lnTo>
                    <a:pt x="387" y="8"/>
                  </a:lnTo>
                  <a:lnTo>
                    <a:pt x="340" y="17"/>
                  </a:lnTo>
                  <a:lnTo>
                    <a:pt x="294" y="29"/>
                  </a:lnTo>
                  <a:lnTo>
                    <a:pt x="248" y="45"/>
                  </a:lnTo>
                  <a:lnTo>
                    <a:pt x="204" y="64"/>
                  </a:lnTo>
                  <a:lnTo>
                    <a:pt x="163" y="87"/>
                  </a:lnTo>
                  <a:lnTo>
                    <a:pt x="125" y="113"/>
                  </a:lnTo>
                  <a:lnTo>
                    <a:pt x="90" y="143"/>
                  </a:lnTo>
                  <a:lnTo>
                    <a:pt x="61" y="177"/>
                  </a:lnTo>
                  <a:lnTo>
                    <a:pt x="38" y="214"/>
                  </a:lnTo>
                  <a:lnTo>
                    <a:pt x="34" y="229"/>
                  </a:lnTo>
                  <a:lnTo>
                    <a:pt x="29" y="244"/>
                  </a:lnTo>
                  <a:lnTo>
                    <a:pt x="24" y="259"/>
                  </a:lnTo>
                  <a:lnTo>
                    <a:pt x="20" y="274"/>
                  </a:lnTo>
                  <a:lnTo>
                    <a:pt x="14" y="289"/>
                  </a:lnTo>
                  <a:lnTo>
                    <a:pt x="9" y="304"/>
                  </a:lnTo>
                  <a:lnTo>
                    <a:pt x="5" y="319"/>
                  </a:lnTo>
                  <a:lnTo>
                    <a:pt x="0" y="334"/>
                  </a:lnTo>
                  <a:lnTo>
                    <a:pt x="7" y="330"/>
                  </a:lnTo>
                  <a:lnTo>
                    <a:pt x="14" y="328"/>
                  </a:lnTo>
                  <a:lnTo>
                    <a:pt x="21" y="324"/>
                  </a:lnTo>
                  <a:lnTo>
                    <a:pt x="29" y="321"/>
                  </a:lnTo>
                  <a:lnTo>
                    <a:pt x="36" y="318"/>
                  </a:lnTo>
                  <a:lnTo>
                    <a:pt x="43" y="314"/>
                  </a:lnTo>
                  <a:lnTo>
                    <a:pt x="50" y="311"/>
                  </a:lnTo>
                  <a:lnTo>
                    <a:pt x="57" y="307"/>
                  </a:lnTo>
                  <a:close/>
                </a:path>
              </a:pathLst>
            </a:custGeom>
            <a:solidFill>
              <a:srgbClr val="F49E4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2935288" y="4256088"/>
              <a:ext cx="590550" cy="257175"/>
            </a:xfrm>
            <a:custGeom>
              <a:avLst/>
              <a:gdLst/>
              <a:ahLst/>
              <a:cxnLst>
                <a:cxn ang="0">
                  <a:pos x="78" y="273"/>
                </a:cxn>
                <a:cxn ang="0">
                  <a:pos x="140" y="227"/>
                </a:cxn>
                <a:cxn ang="0">
                  <a:pos x="211" y="185"/>
                </a:cxn>
                <a:cxn ang="0">
                  <a:pos x="287" y="151"/>
                </a:cxn>
                <a:cxn ang="0">
                  <a:pos x="366" y="124"/>
                </a:cxn>
                <a:cxn ang="0">
                  <a:pos x="445" y="106"/>
                </a:cxn>
                <a:cxn ang="0">
                  <a:pos x="519" y="97"/>
                </a:cxn>
                <a:cxn ang="0">
                  <a:pos x="583" y="99"/>
                </a:cxn>
                <a:cxn ang="0">
                  <a:pos x="628" y="107"/>
                </a:cxn>
                <a:cxn ang="0">
                  <a:pos x="661" y="114"/>
                </a:cxn>
                <a:cxn ang="0">
                  <a:pos x="695" y="121"/>
                </a:cxn>
                <a:cxn ang="0">
                  <a:pos x="728" y="128"/>
                </a:cxn>
                <a:cxn ang="0">
                  <a:pos x="735" y="122"/>
                </a:cxn>
                <a:cxn ang="0">
                  <a:pos x="719" y="97"/>
                </a:cxn>
                <a:cxn ang="0">
                  <a:pos x="699" y="69"/>
                </a:cxn>
                <a:cxn ang="0">
                  <a:pos x="664" y="44"/>
                </a:cxn>
                <a:cxn ang="0">
                  <a:pos x="614" y="21"/>
                </a:cxn>
                <a:cxn ang="0">
                  <a:pos x="552" y="5"/>
                </a:cxn>
                <a:cxn ang="0">
                  <a:pos x="472" y="0"/>
                </a:cxn>
                <a:cxn ang="0">
                  <a:pos x="384" y="8"/>
                </a:cxn>
                <a:cxn ang="0">
                  <a:pos x="292" y="29"/>
                </a:cxn>
                <a:cxn ang="0">
                  <a:pos x="203" y="62"/>
                </a:cxn>
                <a:cxn ang="0">
                  <a:pos x="123" y="111"/>
                </a:cxn>
                <a:cxn ang="0">
                  <a:pos x="60" y="174"/>
                </a:cxn>
                <a:cxn ang="0">
                  <a:pos x="31" y="225"/>
                </a:cxn>
                <a:cxn ang="0">
                  <a:pos x="22" y="252"/>
                </a:cxn>
                <a:cxn ang="0">
                  <a:pos x="14" y="281"/>
                </a:cxn>
                <a:cxn ang="0">
                  <a:pos x="5" y="310"/>
                </a:cxn>
                <a:cxn ang="0">
                  <a:pos x="7" y="320"/>
                </a:cxn>
                <a:cxn ang="0">
                  <a:pos x="20" y="314"/>
                </a:cxn>
                <a:cxn ang="0">
                  <a:pos x="34" y="308"/>
                </a:cxn>
                <a:cxn ang="0">
                  <a:pos x="46" y="302"/>
                </a:cxn>
              </a:cxnLst>
              <a:rect l="0" t="0" r="r" b="b"/>
              <a:pathLst>
                <a:path w="745" h="324">
                  <a:moveTo>
                    <a:pt x="53" y="298"/>
                  </a:moveTo>
                  <a:lnTo>
                    <a:pt x="78" y="273"/>
                  </a:lnTo>
                  <a:lnTo>
                    <a:pt x="108" y="249"/>
                  </a:lnTo>
                  <a:lnTo>
                    <a:pt x="140" y="227"/>
                  </a:lnTo>
                  <a:lnTo>
                    <a:pt x="174" y="205"/>
                  </a:lnTo>
                  <a:lnTo>
                    <a:pt x="211" y="185"/>
                  </a:lnTo>
                  <a:lnTo>
                    <a:pt x="249" y="167"/>
                  </a:lnTo>
                  <a:lnTo>
                    <a:pt x="287" y="151"/>
                  </a:lnTo>
                  <a:lnTo>
                    <a:pt x="327" y="137"/>
                  </a:lnTo>
                  <a:lnTo>
                    <a:pt x="366" y="124"/>
                  </a:lnTo>
                  <a:lnTo>
                    <a:pt x="406" y="114"/>
                  </a:lnTo>
                  <a:lnTo>
                    <a:pt x="445" y="106"/>
                  </a:lnTo>
                  <a:lnTo>
                    <a:pt x="483" y="100"/>
                  </a:lnTo>
                  <a:lnTo>
                    <a:pt x="519" y="97"/>
                  </a:lnTo>
                  <a:lnTo>
                    <a:pt x="552" y="97"/>
                  </a:lnTo>
                  <a:lnTo>
                    <a:pt x="583" y="99"/>
                  </a:lnTo>
                  <a:lnTo>
                    <a:pt x="612" y="104"/>
                  </a:lnTo>
                  <a:lnTo>
                    <a:pt x="628" y="107"/>
                  </a:lnTo>
                  <a:lnTo>
                    <a:pt x="645" y="111"/>
                  </a:lnTo>
                  <a:lnTo>
                    <a:pt x="661" y="114"/>
                  </a:lnTo>
                  <a:lnTo>
                    <a:pt x="679" y="118"/>
                  </a:lnTo>
                  <a:lnTo>
                    <a:pt x="695" y="121"/>
                  </a:lnTo>
                  <a:lnTo>
                    <a:pt x="712" y="124"/>
                  </a:lnTo>
                  <a:lnTo>
                    <a:pt x="728" y="128"/>
                  </a:lnTo>
                  <a:lnTo>
                    <a:pt x="745" y="131"/>
                  </a:lnTo>
                  <a:lnTo>
                    <a:pt x="735" y="122"/>
                  </a:lnTo>
                  <a:lnTo>
                    <a:pt x="727" y="110"/>
                  </a:lnTo>
                  <a:lnTo>
                    <a:pt x="719" y="97"/>
                  </a:lnTo>
                  <a:lnTo>
                    <a:pt x="711" y="83"/>
                  </a:lnTo>
                  <a:lnTo>
                    <a:pt x="699" y="69"/>
                  </a:lnTo>
                  <a:lnTo>
                    <a:pt x="684" y="57"/>
                  </a:lnTo>
                  <a:lnTo>
                    <a:pt x="664" y="44"/>
                  </a:lnTo>
                  <a:lnTo>
                    <a:pt x="637" y="32"/>
                  </a:lnTo>
                  <a:lnTo>
                    <a:pt x="614" y="21"/>
                  </a:lnTo>
                  <a:lnTo>
                    <a:pt x="585" y="11"/>
                  </a:lnTo>
                  <a:lnTo>
                    <a:pt x="552" y="5"/>
                  </a:lnTo>
                  <a:lnTo>
                    <a:pt x="514" y="1"/>
                  </a:lnTo>
                  <a:lnTo>
                    <a:pt x="472" y="0"/>
                  </a:lnTo>
                  <a:lnTo>
                    <a:pt x="429" y="2"/>
                  </a:lnTo>
                  <a:lnTo>
                    <a:pt x="384" y="8"/>
                  </a:lnTo>
                  <a:lnTo>
                    <a:pt x="338" y="16"/>
                  </a:lnTo>
                  <a:lnTo>
                    <a:pt x="292" y="29"/>
                  </a:lnTo>
                  <a:lnTo>
                    <a:pt x="247" y="44"/>
                  </a:lnTo>
                  <a:lnTo>
                    <a:pt x="203" y="62"/>
                  </a:lnTo>
                  <a:lnTo>
                    <a:pt x="161" y="85"/>
                  </a:lnTo>
                  <a:lnTo>
                    <a:pt x="123" y="111"/>
                  </a:lnTo>
                  <a:lnTo>
                    <a:pt x="89" y="141"/>
                  </a:lnTo>
                  <a:lnTo>
                    <a:pt x="60" y="174"/>
                  </a:lnTo>
                  <a:lnTo>
                    <a:pt x="36" y="211"/>
                  </a:lnTo>
                  <a:lnTo>
                    <a:pt x="31" y="225"/>
                  </a:lnTo>
                  <a:lnTo>
                    <a:pt x="27" y="238"/>
                  </a:lnTo>
                  <a:lnTo>
                    <a:pt x="22" y="252"/>
                  </a:lnTo>
                  <a:lnTo>
                    <a:pt x="19" y="267"/>
                  </a:lnTo>
                  <a:lnTo>
                    <a:pt x="14" y="281"/>
                  </a:lnTo>
                  <a:lnTo>
                    <a:pt x="9" y="295"/>
                  </a:lnTo>
                  <a:lnTo>
                    <a:pt x="5" y="310"/>
                  </a:lnTo>
                  <a:lnTo>
                    <a:pt x="0" y="324"/>
                  </a:lnTo>
                  <a:lnTo>
                    <a:pt x="7" y="320"/>
                  </a:lnTo>
                  <a:lnTo>
                    <a:pt x="13" y="318"/>
                  </a:lnTo>
                  <a:lnTo>
                    <a:pt x="20" y="314"/>
                  </a:lnTo>
                  <a:lnTo>
                    <a:pt x="27" y="311"/>
                  </a:lnTo>
                  <a:lnTo>
                    <a:pt x="34" y="308"/>
                  </a:lnTo>
                  <a:lnTo>
                    <a:pt x="40" y="304"/>
                  </a:lnTo>
                  <a:lnTo>
                    <a:pt x="46" y="302"/>
                  </a:lnTo>
                  <a:lnTo>
                    <a:pt x="53" y="298"/>
                  </a:lnTo>
                  <a:close/>
                </a:path>
              </a:pathLst>
            </a:custGeom>
            <a:solidFill>
              <a:srgbClr val="ED9E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2938463" y="4257675"/>
              <a:ext cx="581025" cy="249238"/>
            </a:xfrm>
            <a:custGeom>
              <a:avLst/>
              <a:gdLst/>
              <a:ahLst/>
              <a:cxnLst>
                <a:cxn ang="0">
                  <a:pos x="76" y="263"/>
                </a:cxn>
                <a:cxn ang="0">
                  <a:pos x="137" y="217"/>
                </a:cxn>
                <a:cxn ang="0">
                  <a:pos x="207" y="177"/>
                </a:cxn>
                <a:cxn ang="0">
                  <a:pos x="283" y="143"/>
                </a:cxn>
                <a:cxn ang="0">
                  <a:pos x="362" y="117"/>
                </a:cxn>
                <a:cxn ang="0">
                  <a:pos x="438" y="99"/>
                </a:cxn>
                <a:cxn ang="0">
                  <a:pos x="510" y="91"/>
                </a:cxn>
                <a:cxn ang="0">
                  <a:pos x="575" y="94"/>
                </a:cxn>
                <a:cxn ang="0">
                  <a:pos x="618" y="102"/>
                </a:cxn>
                <a:cxn ang="0">
                  <a:pos x="651" y="109"/>
                </a:cxn>
                <a:cxn ang="0">
                  <a:pos x="683" y="116"/>
                </a:cxn>
                <a:cxn ang="0">
                  <a:pos x="715" y="121"/>
                </a:cxn>
                <a:cxn ang="0">
                  <a:pos x="722" y="116"/>
                </a:cxn>
                <a:cxn ang="0">
                  <a:pos x="706" y="93"/>
                </a:cxn>
                <a:cxn ang="0">
                  <a:pos x="686" y="67"/>
                </a:cxn>
                <a:cxn ang="0">
                  <a:pos x="652" y="42"/>
                </a:cxn>
                <a:cxn ang="0">
                  <a:pos x="605" y="20"/>
                </a:cxn>
                <a:cxn ang="0">
                  <a:pos x="545" y="5"/>
                </a:cxn>
                <a:cxn ang="0">
                  <a:pos x="469" y="0"/>
                </a:cxn>
                <a:cxn ang="0">
                  <a:pos x="381" y="9"/>
                </a:cxn>
                <a:cxn ang="0">
                  <a:pos x="290" y="28"/>
                </a:cxn>
                <a:cxn ang="0">
                  <a:pos x="203" y="61"/>
                </a:cxn>
                <a:cxn ang="0">
                  <a:pos x="123" y="108"/>
                </a:cxn>
                <a:cxn ang="0">
                  <a:pos x="59" y="170"/>
                </a:cxn>
                <a:cxn ang="0">
                  <a:pos x="30" y="220"/>
                </a:cxn>
                <a:cxn ang="0">
                  <a:pos x="22" y="247"/>
                </a:cxn>
                <a:cxn ang="0">
                  <a:pos x="13" y="273"/>
                </a:cxn>
                <a:cxn ang="0">
                  <a:pos x="5" y="300"/>
                </a:cxn>
                <a:cxn ang="0">
                  <a:pos x="7" y="310"/>
                </a:cxn>
                <a:cxn ang="0">
                  <a:pos x="19" y="304"/>
                </a:cxn>
                <a:cxn ang="0">
                  <a:pos x="31" y="299"/>
                </a:cxn>
                <a:cxn ang="0">
                  <a:pos x="44" y="292"/>
                </a:cxn>
              </a:cxnLst>
              <a:rect l="0" t="0" r="r" b="b"/>
              <a:pathLst>
                <a:path w="731" h="314">
                  <a:moveTo>
                    <a:pt x="51" y="288"/>
                  </a:moveTo>
                  <a:lnTo>
                    <a:pt x="76" y="263"/>
                  </a:lnTo>
                  <a:lnTo>
                    <a:pt x="106" y="240"/>
                  </a:lnTo>
                  <a:lnTo>
                    <a:pt x="137" y="217"/>
                  </a:lnTo>
                  <a:lnTo>
                    <a:pt x="172" y="196"/>
                  </a:lnTo>
                  <a:lnTo>
                    <a:pt x="207" y="177"/>
                  </a:lnTo>
                  <a:lnTo>
                    <a:pt x="245" y="159"/>
                  </a:lnTo>
                  <a:lnTo>
                    <a:pt x="283" y="143"/>
                  </a:lnTo>
                  <a:lnTo>
                    <a:pt x="322" y="129"/>
                  </a:lnTo>
                  <a:lnTo>
                    <a:pt x="362" y="117"/>
                  </a:lnTo>
                  <a:lnTo>
                    <a:pt x="400" y="108"/>
                  </a:lnTo>
                  <a:lnTo>
                    <a:pt x="438" y="99"/>
                  </a:lnTo>
                  <a:lnTo>
                    <a:pt x="475" y="94"/>
                  </a:lnTo>
                  <a:lnTo>
                    <a:pt x="510" y="91"/>
                  </a:lnTo>
                  <a:lnTo>
                    <a:pt x="544" y="91"/>
                  </a:lnTo>
                  <a:lnTo>
                    <a:pt x="575" y="94"/>
                  </a:lnTo>
                  <a:lnTo>
                    <a:pt x="602" y="98"/>
                  </a:lnTo>
                  <a:lnTo>
                    <a:pt x="618" y="102"/>
                  </a:lnTo>
                  <a:lnTo>
                    <a:pt x="635" y="105"/>
                  </a:lnTo>
                  <a:lnTo>
                    <a:pt x="651" y="109"/>
                  </a:lnTo>
                  <a:lnTo>
                    <a:pt x="667" y="112"/>
                  </a:lnTo>
                  <a:lnTo>
                    <a:pt x="683" y="116"/>
                  </a:lnTo>
                  <a:lnTo>
                    <a:pt x="699" y="119"/>
                  </a:lnTo>
                  <a:lnTo>
                    <a:pt x="715" y="121"/>
                  </a:lnTo>
                  <a:lnTo>
                    <a:pt x="731" y="125"/>
                  </a:lnTo>
                  <a:lnTo>
                    <a:pt x="722" y="116"/>
                  </a:lnTo>
                  <a:lnTo>
                    <a:pt x="714" y="105"/>
                  </a:lnTo>
                  <a:lnTo>
                    <a:pt x="706" y="93"/>
                  </a:lnTo>
                  <a:lnTo>
                    <a:pt x="697" y="80"/>
                  </a:lnTo>
                  <a:lnTo>
                    <a:pt x="686" y="67"/>
                  </a:lnTo>
                  <a:lnTo>
                    <a:pt x="671" y="55"/>
                  </a:lnTo>
                  <a:lnTo>
                    <a:pt x="652" y="42"/>
                  </a:lnTo>
                  <a:lnTo>
                    <a:pt x="627" y="32"/>
                  </a:lnTo>
                  <a:lnTo>
                    <a:pt x="605" y="20"/>
                  </a:lnTo>
                  <a:lnTo>
                    <a:pt x="578" y="11"/>
                  </a:lnTo>
                  <a:lnTo>
                    <a:pt x="545" y="5"/>
                  </a:lnTo>
                  <a:lnTo>
                    <a:pt x="509" y="2"/>
                  </a:lnTo>
                  <a:lnTo>
                    <a:pt x="469" y="0"/>
                  </a:lnTo>
                  <a:lnTo>
                    <a:pt x="426" y="3"/>
                  </a:lnTo>
                  <a:lnTo>
                    <a:pt x="381" y="9"/>
                  </a:lnTo>
                  <a:lnTo>
                    <a:pt x="336" y="17"/>
                  </a:lnTo>
                  <a:lnTo>
                    <a:pt x="290" y="28"/>
                  </a:lnTo>
                  <a:lnTo>
                    <a:pt x="245" y="43"/>
                  </a:lnTo>
                  <a:lnTo>
                    <a:pt x="203" y="61"/>
                  </a:lnTo>
                  <a:lnTo>
                    <a:pt x="161" y="82"/>
                  </a:lnTo>
                  <a:lnTo>
                    <a:pt x="123" y="108"/>
                  </a:lnTo>
                  <a:lnTo>
                    <a:pt x="89" y="137"/>
                  </a:lnTo>
                  <a:lnTo>
                    <a:pt x="59" y="170"/>
                  </a:lnTo>
                  <a:lnTo>
                    <a:pt x="34" y="207"/>
                  </a:lnTo>
                  <a:lnTo>
                    <a:pt x="30" y="220"/>
                  </a:lnTo>
                  <a:lnTo>
                    <a:pt x="26" y="233"/>
                  </a:lnTo>
                  <a:lnTo>
                    <a:pt x="22" y="247"/>
                  </a:lnTo>
                  <a:lnTo>
                    <a:pt x="17" y="259"/>
                  </a:lnTo>
                  <a:lnTo>
                    <a:pt x="13" y="273"/>
                  </a:lnTo>
                  <a:lnTo>
                    <a:pt x="9" y="287"/>
                  </a:lnTo>
                  <a:lnTo>
                    <a:pt x="5" y="300"/>
                  </a:lnTo>
                  <a:lnTo>
                    <a:pt x="0" y="314"/>
                  </a:lnTo>
                  <a:lnTo>
                    <a:pt x="7" y="310"/>
                  </a:lnTo>
                  <a:lnTo>
                    <a:pt x="13" y="308"/>
                  </a:lnTo>
                  <a:lnTo>
                    <a:pt x="19" y="304"/>
                  </a:lnTo>
                  <a:lnTo>
                    <a:pt x="25" y="301"/>
                  </a:lnTo>
                  <a:lnTo>
                    <a:pt x="31" y="299"/>
                  </a:lnTo>
                  <a:lnTo>
                    <a:pt x="38" y="295"/>
                  </a:lnTo>
                  <a:lnTo>
                    <a:pt x="44" y="292"/>
                  </a:lnTo>
                  <a:lnTo>
                    <a:pt x="51" y="288"/>
                  </a:lnTo>
                  <a:close/>
                </a:path>
              </a:pathLst>
            </a:custGeom>
            <a:solidFill>
              <a:srgbClr val="E5A05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2944813" y="4259263"/>
              <a:ext cx="569913" cy="239713"/>
            </a:xfrm>
            <a:custGeom>
              <a:avLst/>
              <a:gdLst/>
              <a:ahLst/>
              <a:cxnLst>
                <a:cxn ang="0">
                  <a:pos x="47" y="278"/>
                </a:cxn>
                <a:cxn ang="0">
                  <a:pos x="72" y="253"/>
                </a:cxn>
                <a:cxn ang="0">
                  <a:pos x="101" y="230"/>
                </a:cxn>
                <a:cxn ang="0">
                  <a:pos x="133" y="207"/>
                </a:cxn>
                <a:cxn ang="0">
                  <a:pos x="167" y="186"/>
                </a:cxn>
                <a:cxn ang="0">
                  <a:pos x="203" y="168"/>
                </a:cxn>
                <a:cxn ang="0">
                  <a:pos x="239" y="151"/>
                </a:cxn>
                <a:cxn ang="0">
                  <a:pos x="277" y="134"/>
                </a:cxn>
                <a:cxn ang="0">
                  <a:pos x="315" y="121"/>
                </a:cxn>
                <a:cxn ang="0">
                  <a:pos x="353" y="109"/>
                </a:cxn>
                <a:cxn ang="0">
                  <a:pos x="393" y="100"/>
                </a:cxn>
                <a:cxn ang="0">
                  <a:pos x="429" y="93"/>
                </a:cxn>
                <a:cxn ang="0">
                  <a:pos x="466" y="87"/>
                </a:cxn>
                <a:cxn ang="0">
                  <a:pos x="501" y="85"/>
                </a:cxn>
                <a:cxn ang="0">
                  <a:pos x="534" y="85"/>
                </a:cxn>
                <a:cxn ang="0">
                  <a:pos x="565" y="87"/>
                </a:cxn>
                <a:cxn ang="0">
                  <a:pos x="593" y="93"/>
                </a:cxn>
                <a:cxn ang="0">
                  <a:pos x="609" y="96"/>
                </a:cxn>
                <a:cxn ang="0">
                  <a:pos x="624" y="99"/>
                </a:cxn>
                <a:cxn ang="0">
                  <a:pos x="640" y="102"/>
                </a:cxn>
                <a:cxn ang="0">
                  <a:pos x="655" y="105"/>
                </a:cxn>
                <a:cxn ang="0">
                  <a:pos x="671" y="108"/>
                </a:cxn>
                <a:cxn ang="0">
                  <a:pos x="686" y="111"/>
                </a:cxn>
                <a:cxn ang="0">
                  <a:pos x="702" y="114"/>
                </a:cxn>
                <a:cxn ang="0">
                  <a:pos x="717" y="117"/>
                </a:cxn>
                <a:cxn ang="0">
                  <a:pos x="707" y="108"/>
                </a:cxn>
                <a:cxn ang="0">
                  <a:pos x="699" y="99"/>
                </a:cxn>
                <a:cxn ang="0">
                  <a:pos x="691" y="87"/>
                </a:cxn>
                <a:cxn ang="0">
                  <a:pos x="682" y="76"/>
                </a:cxn>
                <a:cxn ang="0">
                  <a:pos x="671" y="63"/>
                </a:cxn>
                <a:cxn ang="0">
                  <a:pos x="658" y="52"/>
                </a:cxn>
                <a:cxn ang="0">
                  <a:pos x="639" y="41"/>
                </a:cxn>
                <a:cxn ang="0">
                  <a:pos x="615" y="31"/>
                </a:cxn>
                <a:cxn ang="0">
                  <a:pos x="595" y="19"/>
                </a:cxn>
                <a:cxn ang="0">
                  <a:pos x="569" y="11"/>
                </a:cxn>
                <a:cxn ang="0">
                  <a:pos x="538" y="4"/>
                </a:cxn>
                <a:cxn ang="0">
                  <a:pos x="502" y="1"/>
                </a:cxn>
                <a:cxn ang="0">
                  <a:pos x="463" y="0"/>
                </a:cxn>
                <a:cxn ang="0">
                  <a:pos x="421" y="2"/>
                </a:cxn>
                <a:cxn ang="0">
                  <a:pos x="378" y="7"/>
                </a:cxn>
                <a:cxn ang="0">
                  <a:pos x="334" y="15"/>
                </a:cxn>
                <a:cxn ang="0">
                  <a:pos x="289" y="26"/>
                </a:cxn>
                <a:cxn ang="0">
                  <a:pos x="244" y="41"/>
                </a:cxn>
                <a:cxn ang="0">
                  <a:pos x="200" y="58"/>
                </a:cxn>
                <a:cxn ang="0">
                  <a:pos x="160" y="80"/>
                </a:cxn>
                <a:cxn ang="0">
                  <a:pos x="122" y="105"/>
                </a:cxn>
                <a:cxn ang="0">
                  <a:pos x="87" y="133"/>
                </a:cxn>
                <a:cxn ang="0">
                  <a:pos x="56" y="166"/>
                </a:cxn>
                <a:cxn ang="0">
                  <a:pos x="32" y="202"/>
                </a:cxn>
                <a:cxn ang="0">
                  <a:pos x="24" y="228"/>
                </a:cxn>
                <a:cxn ang="0">
                  <a:pos x="16" y="252"/>
                </a:cxn>
                <a:cxn ang="0">
                  <a:pos x="8" y="277"/>
                </a:cxn>
                <a:cxn ang="0">
                  <a:pos x="0" y="301"/>
                </a:cxn>
                <a:cxn ang="0">
                  <a:pos x="6" y="299"/>
                </a:cxn>
                <a:cxn ang="0">
                  <a:pos x="11" y="296"/>
                </a:cxn>
                <a:cxn ang="0">
                  <a:pos x="17" y="293"/>
                </a:cxn>
                <a:cxn ang="0">
                  <a:pos x="24" y="290"/>
                </a:cxn>
                <a:cxn ang="0">
                  <a:pos x="30" y="288"/>
                </a:cxn>
                <a:cxn ang="0">
                  <a:pos x="36" y="284"/>
                </a:cxn>
                <a:cxn ang="0">
                  <a:pos x="41" y="282"/>
                </a:cxn>
                <a:cxn ang="0">
                  <a:pos x="47" y="278"/>
                </a:cxn>
              </a:cxnLst>
              <a:rect l="0" t="0" r="r" b="b"/>
              <a:pathLst>
                <a:path w="717" h="301">
                  <a:moveTo>
                    <a:pt x="47" y="278"/>
                  </a:moveTo>
                  <a:lnTo>
                    <a:pt x="72" y="253"/>
                  </a:lnTo>
                  <a:lnTo>
                    <a:pt x="101" y="230"/>
                  </a:lnTo>
                  <a:lnTo>
                    <a:pt x="133" y="207"/>
                  </a:lnTo>
                  <a:lnTo>
                    <a:pt x="167" y="186"/>
                  </a:lnTo>
                  <a:lnTo>
                    <a:pt x="203" y="168"/>
                  </a:lnTo>
                  <a:lnTo>
                    <a:pt x="239" y="151"/>
                  </a:lnTo>
                  <a:lnTo>
                    <a:pt x="277" y="134"/>
                  </a:lnTo>
                  <a:lnTo>
                    <a:pt x="315" y="121"/>
                  </a:lnTo>
                  <a:lnTo>
                    <a:pt x="353" y="109"/>
                  </a:lnTo>
                  <a:lnTo>
                    <a:pt x="393" y="100"/>
                  </a:lnTo>
                  <a:lnTo>
                    <a:pt x="429" y="93"/>
                  </a:lnTo>
                  <a:lnTo>
                    <a:pt x="466" y="87"/>
                  </a:lnTo>
                  <a:lnTo>
                    <a:pt x="501" y="85"/>
                  </a:lnTo>
                  <a:lnTo>
                    <a:pt x="534" y="85"/>
                  </a:lnTo>
                  <a:lnTo>
                    <a:pt x="565" y="87"/>
                  </a:lnTo>
                  <a:lnTo>
                    <a:pt x="593" y="93"/>
                  </a:lnTo>
                  <a:lnTo>
                    <a:pt x="609" y="96"/>
                  </a:lnTo>
                  <a:lnTo>
                    <a:pt x="624" y="99"/>
                  </a:lnTo>
                  <a:lnTo>
                    <a:pt x="640" y="102"/>
                  </a:lnTo>
                  <a:lnTo>
                    <a:pt x="655" y="105"/>
                  </a:lnTo>
                  <a:lnTo>
                    <a:pt x="671" y="108"/>
                  </a:lnTo>
                  <a:lnTo>
                    <a:pt x="686" y="111"/>
                  </a:lnTo>
                  <a:lnTo>
                    <a:pt x="702" y="114"/>
                  </a:lnTo>
                  <a:lnTo>
                    <a:pt x="717" y="117"/>
                  </a:lnTo>
                  <a:lnTo>
                    <a:pt x="707" y="108"/>
                  </a:lnTo>
                  <a:lnTo>
                    <a:pt x="699" y="99"/>
                  </a:lnTo>
                  <a:lnTo>
                    <a:pt x="691" y="87"/>
                  </a:lnTo>
                  <a:lnTo>
                    <a:pt x="682" y="76"/>
                  </a:lnTo>
                  <a:lnTo>
                    <a:pt x="671" y="63"/>
                  </a:lnTo>
                  <a:lnTo>
                    <a:pt x="658" y="52"/>
                  </a:lnTo>
                  <a:lnTo>
                    <a:pt x="639" y="41"/>
                  </a:lnTo>
                  <a:lnTo>
                    <a:pt x="615" y="31"/>
                  </a:lnTo>
                  <a:lnTo>
                    <a:pt x="595" y="19"/>
                  </a:lnTo>
                  <a:lnTo>
                    <a:pt x="569" y="11"/>
                  </a:lnTo>
                  <a:lnTo>
                    <a:pt x="538" y="4"/>
                  </a:lnTo>
                  <a:lnTo>
                    <a:pt x="502" y="1"/>
                  </a:lnTo>
                  <a:lnTo>
                    <a:pt x="463" y="0"/>
                  </a:lnTo>
                  <a:lnTo>
                    <a:pt x="421" y="2"/>
                  </a:lnTo>
                  <a:lnTo>
                    <a:pt x="378" y="7"/>
                  </a:lnTo>
                  <a:lnTo>
                    <a:pt x="334" y="15"/>
                  </a:lnTo>
                  <a:lnTo>
                    <a:pt x="289" y="26"/>
                  </a:lnTo>
                  <a:lnTo>
                    <a:pt x="244" y="41"/>
                  </a:lnTo>
                  <a:lnTo>
                    <a:pt x="200" y="58"/>
                  </a:lnTo>
                  <a:lnTo>
                    <a:pt x="160" y="80"/>
                  </a:lnTo>
                  <a:lnTo>
                    <a:pt x="122" y="105"/>
                  </a:lnTo>
                  <a:lnTo>
                    <a:pt x="87" y="133"/>
                  </a:lnTo>
                  <a:lnTo>
                    <a:pt x="56" y="166"/>
                  </a:lnTo>
                  <a:lnTo>
                    <a:pt x="32" y="202"/>
                  </a:lnTo>
                  <a:lnTo>
                    <a:pt x="24" y="228"/>
                  </a:lnTo>
                  <a:lnTo>
                    <a:pt x="16" y="252"/>
                  </a:lnTo>
                  <a:lnTo>
                    <a:pt x="8" y="277"/>
                  </a:lnTo>
                  <a:lnTo>
                    <a:pt x="0" y="301"/>
                  </a:lnTo>
                  <a:lnTo>
                    <a:pt x="6" y="299"/>
                  </a:lnTo>
                  <a:lnTo>
                    <a:pt x="11" y="296"/>
                  </a:lnTo>
                  <a:lnTo>
                    <a:pt x="17" y="293"/>
                  </a:lnTo>
                  <a:lnTo>
                    <a:pt x="24" y="290"/>
                  </a:lnTo>
                  <a:lnTo>
                    <a:pt x="30" y="288"/>
                  </a:lnTo>
                  <a:lnTo>
                    <a:pt x="36" y="284"/>
                  </a:lnTo>
                  <a:lnTo>
                    <a:pt x="41" y="282"/>
                  </a:lnTo>
                  <a:lnTo>
                    <a:pt x="47" y="278"/>
                  </a:lnTo>
                  <a:close/>
                </a:path>
              </a:pathLst>
            </a:custGeom>
            <a:solidFill>
              <a:srgbClr val="E2A36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2949575" y="4262438"/>
              <a:ext cx="558800" cy="230188"/>
            </a:xfrm>
            <a:custGeom>
              <a:avLst/>
              <a:gdLst/>
              <a:ahLst/>
              <a:cxnLst>
                <a:cxn ang="0">
                  <a:pos x="45" y="268"/>
                </a:cxn>
                <a:cxn ang="0">
                  <a:pos x="70" y="243"/>
                </a:cxn>
                <a:cxn ang="0">
                  <a:pos x="99" y="219"/>
                </a:cxn>
                <a:cxn ang="0">
                  <a:pos x="130" y="197"/>
                </a:cxn>
                <a:cxn ang="0">
                  <a:pos x="163" y="176"/>
                </a:cxn>
                <a:cxn ang="0">
                  <a:pos x="199" y="158"/>
                </a:cxn>
                <a:cxn ang="0">
                  <a:pos x="235" y="141"/>
                </a:cxn>
                <a:cxn ang="0">
                  <a:pos x="273" y="126"/>
                </a:cxn>
                <a:cxn ang="0">
                  <a:pos x="309" y="112"/>
                </a:cxn>
                <a:cxn ang="0">
                  <a:pos x="347" y="102"/>
                </a:cxn>
                <a:cxn ang="0">
                  <a:pos x="385" y="92"/>
                </a:cxn>
                <a:cxn ang="0">
                  <a:pos x="422" y="85"/>
                </a:cxn>
                <a:cxn ang="0">
                  <a:pos x="459" y="81"/>
                </a:cxn>
                <a:cxn ang="0">
                  <a:pos x="494" y="78"/>
                </a:cxn>
                <a:cxn ang="0">
                  <a:pos x="526" y="78"/>
                </a:cxn>
                <a:cxn ang="0">
                  <a:pos x="557" y="81"/>
                </a:cxn>
                <a:cxn ang="0">
                  <a:pos x="585" y="87"/>
                </a:cxn>
                <a:cxn ang="0">
                  <a:pos x="600" y="89"/>
                </a:cxn>
                <a:cxn ang="0">
                  <a:pos x="615" y="92"/>
                </a:cxn>
                <a:cxn ang="0">
                  <a:pos x="630" y="95"/>
                </a:cxn>
                <a:cxn ang="0">
                  <a:pos x="645" y="98"/>
                </a:cxn>
                <a:cxn ang="0">
                  <a:pos x="658" y="100"/>
                </a:cxn>
                <a:cxn ang="0">
                  <a:pos x="673" y="104"/>
                </a:cxn>
                <a:cxn ang="0">
                  <a:pos x="688" y="106"/>
                </a:cxn>
                <a:cxn ang="0">
                  <a:pos x="703" y="110"/>
                </a:cxn>
                <a:cxn ang="0">
                  <a:pos x="694" y="102"/>
                </a:cxn>
                <a:cxn ang="0">
                  <a:pos x="685" y="92"/>
                </a:cxn>
                <a:cxn ang="0">
                  <a:pos x="677" y="82"/>
                </a:cxn>
                <a:cxn ang="0">
                  <a:pos x="669" y="72"/>
                </a:cxn>
                <a:cxn ang="0">
                  <a:pos x="658" y="60"/>
                </a:cxn>
                <a:cxn ang="0">
                  <a:pos x="645" y="50"/>
                </a:cxn>
                <a:cxn ang="0">
                  <a:pos x="627" y="39"/>
                </a:cxn>
                <a:cxn ang="0">
                  <a:pos x="605" y="30"/>
                </a:cxn>
                <a:cxn ang="0">
                  <a:pos x="587" y="20"/>
                </a:cxn>
                <a:cxn ang="0">
                  <a:pos x="562" y="11"/>
                </a:cxn>
                <a:cxn ang="0">
                  <a:pos x="532" y="5"/>
                </a:cxn>
                <a:cxn ang="0">
                  <a:pos x="498" y="1"/>
                </a:cxn>
                <a:cxn ang="0">
                  <a:pos x="460" y="0"/>
                </a:cxn>
                <a:cxn ang="0">
                  <a:pos x="419" y="1"/>
                </a:cxn>
                <a:cxn ang="0">
                  <a:pos x="376" y="6"/>
                </a:cxn>
                <a:cxn ang="0">
                  <a:pos x="332" y="14"/>
                </a:cxn>
                <a:cxn ang="0">
                  <a:pos x="288" y="24"/>
                </a:cxn>
                <a:cxn ang="0">
                  <a:pos x="243" y="38"/>
                </a:cxn>
                <a:cxn ang="0">
                  <a:pos x="200" y="55"/>
                </a:cxn>
                <a:cxn ang="0">
                  <a:pos x="159" y="76"/>
                </a:cxn>
                <a:cxn ang="0">
                  <a:pos x="121" y="102"/>
                </a:cxn>
                <a:cxn ang="0">
                  <a:pos x="86" y="129"/>
                </a:cxn>
                <a:cxn ang="0">
                  <a:pos x="56" y="161"/>
                </a:cxn>
                <a:cxn ang="0">
                  <a:pos x="31" y="197"/>
                </a:cxn>
                <a:cxn ang="0">
                  <a:pos x="23" y="220"/>
                </a:cxn>
                <a:cxn ang="0">
                  <a:pos x="16" y="243"/>
                </a:cxn>
                <a:cxn ang="0">
                  <a:pos x="8" y="267"/>
                </a:cxn>
                <a:cxn ang="0">
                  <a:pos x="0" y="290"/>
                </a:cxn>
                <a:cxn ang="0">
                  <a:pos x="5" y="288"/>
                </a:cxn>
                <a:cxn ang="0">
                  <a:pos x="11" y="285"/>
                </a:cxn>
                <a:cxn ang="0">
                  <a:pos x="17" y="282"/>
                </a:cxn>
                <a:cxn ang="0">
                  <a:pos x="23" y="279"/>
                </a:cxn>
                <a:cxn ang="0">
                  <a:pos x="27" y="276"/>
                </a:cxn>
                <a:cxn ang="0">
                  <a:pos x="33" y="274"/>
                </a:cxn>
                <a:cxn ang="0">
                  <a:pos x="39" y="271"/>
                </a:cxn>
                <a:cxn ang="0">
                  <a:pos x="45" y="268"/>
                </a:cxn>
              </a:cxnLst>
              <a:rect l="0" t="0" r="r" b="b"/>
              <a:pathLst>
                <a:path w="703" h="290">
                  <a:moveTo>
                    <a:pt x="45" y="268"/>
                  </a:moveTo>
                  <a:lnTo>
                    <a:pt x="70" y="243"/>
                  </a:lnTo>
                  <a:lnTo>
                    <a:pt x="99" y="219"/>
                  </a:lnTo>
                  <a:lnTo>
                    <a:pt x="130" y="197"/>
                  </a:lnTo>
                  <a:lnTo>
                    <a:pt x="163" y="176"/>
                  </a:lnTo>
                  <a:lnTo>
                    <a:pt x="199" y="158"/>
                  </a:lnTo>
                  <a:lnTo>
                    <a:pt x="235" y="141"/>
                  </a:lnTo>
                  <a:lnTo>
                    <a:pt x="273" y="126"/>
                  </a:lnTo>
                  <a:lnTo>
                    <a:pt x="309" y="112"/>
                  </a:lnTo>
                  <a:lnTo>
                    <a:pt x="347" y="102"/>
                  </a:lnTo>
                  <a:lnTo>
                    <a:pt x="385" y="92"/>
                  </a:lnTo>
                  <a:lnTo>
                    <a:pt x="422" y="85"/>
                  </a:lnTo>
                  <a:lnTo>
                    <a:pt x="459" y="81"/>
                  </a:lnTo>
                  <a:lnTo>
                    <a:pt x="494" y="78"/>
                  </a:lnTo>
                  <a:lnTo>
                    <a:pt x="526" y="78"/>
                  </a:lnTo>
                  <a:lnTo>
                    <a:pt x="557" y="81"/>
                  </a:lnTo>
                  <a:lnTo>
                    <a:pt x="585" y="87"/>
                  </a:lnTo>
                  <a:lnTo>
                    <a:pt x="600" y="89"/>
                  </a:lnTo>
                  <a:lnTo>
                    <a:pt x="615" y="92"/>
                  </a:lnTo>
                  <a:lnTo>
                    <a:pt x="630" y="95"/>
                  </a:lnTo>
                  <a:lnTo>
                    <a:pt x="645" y="98"/>
                  </a:lnTo>
                  <a:lnTo>
                    <a:pt x="658" y="100"/>
                  </a:lnTo>
                  <a:lnTo>
                    <a:pt x="673" y="104"/>
                  </a:lnTo>
                  <a:lnTo>
                    <a:pt x="688" y="106"/>
                  </a:lnTo>
                  <a:lnTo>
                    <a:pt x="703" y="110"/>
                  </a:lnTo>
                  <a:lnTo>
                    <a:pt x="694" y="102"/>
                  </a:lnTo>
                  <a:lnTo>
                    <a:pt x="685" y="92"/>
                  </a:lnTo>
                  <a:lnTo>
                    <a:pt x="677" y="82"/>
                  </a:lnTo>
                  <a:lnTo>
                    <a:pt x="669" y="72"/>
                  </a:lnTo>
                  <a:lnTo>
                    <a:pt x="658" y="60"/>
                  </a:lnTo>
                  <a:lnTo>
                    <a:pt x="645" y="50"/>
                  </a:lnTo>
                  <a:lnTo>
                    <a:pt x="627" y="39"/>
                  </a:lnTo>
                  <a:lnTo>
                    <a:pt x="605" y="30"/>
                  </a:lnTo>
                  <a:lnTo>
                    <a:pt x="587" y="20"/>
                  </a:lnTo>
                  <a:lnTo>
                    <a:pt x="562" y="11"/>
                  </a:lnTo>
                  <a:lnTo>
                    <a:pt x="532" y="5"/>
                  </a:lnTo>
                  <a:lnTo>
                    <a:pt x="498" y="1"/>
                  </a:lnTo>
                  <a:lnTo>
                    <a:pt x="460" y="0"/>
                  </a:lnTo>
                  <a:lnTo>
                    <a:pt x="419" y="1"/>
                  </a:lnTo>
                  <a:lnTo>
                    <a:pt x="376" y="6"/>
                  </a:lnTo>
                  <a:lnTo>
                    <a:pt x="332" y="14"/>
                  </a:lnTo>
                  <a:lnTo>
                    <a:pt x="288" y="24"/>
                  </a:lnTo>
                  <a:lnTo>
                    <a:pt x="243" y="38"/>
                  </a:lnTo>
                  <a:lnTo>
                    <a:pt x="200" y="55"/>
                  </a:lnTo>
                  <a:lnTo>
                    <a:pt x="159" y="76"/>
                  </a:lnTo>
                  <a:lnTo>
                    <a:pt x="121" y="102"/>
                  </a:lnTo>
                  <a:lnTo>
                    <a:pt x="86" y="129"/>
                  </a:lnTo>
                  <a:lnTo>
                    <a:pt x="56" y="161"/>
                  </a:lnTo>
                  <a:lnTo>
                    <a:pt x="31" y="197"/>
                  </a:lnTo>
                  <a:lnTo>
                    <a:pt x="23" y="220"/>
                  </a:lnTo>
                  <a:lnTo>
                    <a:pt x="16" y="243"/>
                  </a:lnTo>
                  <a:lnTo>
                    <a:pt x="8" y="267"/>
                  </a:lnTo>
                  <a:lnTo>
                    <a:pt x="0" y="290"/>
                  </a:lnTo>
                  <a:lnTo>
                    <a:pt x="5" y="288"/>
                  </a:lnTo>
                  <a:lnTo>
                    <a:pt x="11" y="285"/>
                  </a:lnTo>
                  <a:lnTo>
                    <a:pt x="17" y="282"/>
                  </a:lnTo>
                  <a:lnTo>
                    <a:pt x="23" y="279"/>
                  </a:lnTo>
                  <a:lnTo>
                    <a:pt x="27" y="276"/>
                  </a:lnTo>
                  <a:lnTo>
                    <a:pt x="33" y="274"/>
                  </a:lnTo>
                  <a:lnTo>
                    <a:pt x="39" y="271"/>
                  </a:lnTo>
                  <a:lnTo>
                    <a:pt x="45" y="268"/>
                  </a:lnTo>
                  <a:close/>
                </a:path>
              </a:pathLst>
            </a:custGeom>
            <a:solidFill>
              <a:srgbClr val="DBA56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2954338" y="4264025"/>
              <a:ext cx="547688" cy="222250"/>
            </a:xfrm>
            <a:custGeom>
              <a:avLst/>
              <a:gdLst/>
              <a:ahLst/>
              <a:cxnLst>
                <a:cxn ang="0">
                  <a:pos x="43" y="257"/>
                </a:cxn>
                <a:cxn ang="0">
                  <a:pos x="68" y="232"/>
                </a:cxn>
                <a:cxn ang="0">
                  <a:pos x="97" y="209"/>
                </a:cxn>
                <a:cxn ang="0">
                  <a:pos x="127" y="187"/>
                </a:cxn>
                <a:cxn ang="0">
                  <a:pos x="161" y="166"/>
                </a:cxn>
                <a:cxn ang="0">
                  <a:pos x="195" y="148"/>
                </a:cxn>
                <a:cxn ang="0">
                  <a:pos x="231" y="132"/>
                </a:cxn>
                <a:cxn ang="0">
                  <a:pos x="268" y="117"/>
                </a:cxn>
                <a:cxn ang="0">
                  <a:pos x="305" y="104"/>
                </a:cxn>
                <a:cxn ang="0">
                  <a:pos x="341" y="93"/>
                </a:cxn>
                <a:cxn ang="0">
                  <a:pos x="379" y="85"/>
                </a:cxn>
                <a:cxn ang="0">
                  <a:pos x="415" y="78"/>
                </a:cxn>
                <a:cxn ang="0">
                  <a:pos x="451" y="73"/>
                </a:cxn>
                <a:cxn ang="0">
                  <a:pos x="485" y="72"/>
                </a:cxn>
                <a:cxn ang="0">
                  <a:pos x="518" y="72"/>
                </a:cxn>
                <a:cxn ang="0">
                  <a:pos x="549" y="74"/>
                </a:cxn>
                <a:cxn ang="0">
                  <a:pos x="576" y="80"/>
                </a:cxn>
                <a:cxn ang="0">
                  <a:pos x="590" y="82"/>
                </a:cxn>
                <a:cxn ang="0">
                  <a:pos x="605" y="86"/>
                </a:cxn>
                <a:cxn ang="0">
                  <a:pos x="619" y="88"/>
                </a:cxn>
                <a:cxn ang="0">
                  <a:pos x="633" y="90"/>
                </a:cxn>
                <a:cxn ang="0">
                  <a:pos x="648" y="94"/>
                </a:cxn>
                <a:cxn ang="0">
                  <a:pos x="662" y="96"/>
                </a:cxn>
                <a:cxn ang="0">
                  <a:pos x="676" y="100"/>
                </a:cxn>
                <a:cxn ang="0">
                  <a:pos x="689" y="102"/>
                </a:cxn>
                <a:cxn ang="0">
                  <a:pos x="680" y="95"/>
                </a:cxn>
                <a:cxn ang="0">
                  <a:pos x="672" y="86"/>
                </a:cxn>
                <a:cxn ang="0">
                  <a:pos x="664" y="77"/>
                </a:cxn>
                <a:cxn ang="0">
                  <a:pos x="655" y="67"/>
                </a:cxn>
                <a:cxn ang="0">
                  <a:pos x="644" y="57"/>
                </a:cxn>
                <a:cxn ang="0">
                  <a:pos x="632" y="47"/>
                </a:cxn>
                <a:cxn ang="0">
                  <a:pos x="616" y="38"/>
                </a:cxn>
                <a:cxn ang="0">
                  <a:pos x="595" y="29"/>
                </a:cxn>
                <a:cxn ang="0">
                  <a:pos x="578" y="19"/>
                </a:cxn>
                <a:cxn ang="0">
                  <a:pos x="555" y="11"/>
                </a:cxn>
                <a:cxn ang="0">
                  <a:pos x="526" y="4"/>
                </a:cxn>
                <a:cxn ang="0">
                  <a:pos x="492" y="1"/>
                </a:cxn>
                <a:cxn ang="0">
                  <a:pos x="456" y="0"/>
                </a:cxn>
                <a:cxn ang="0">
                  <a:pos x="415" y="1"/>
                </a:cxn>
                <a:cxn ang="0">
                  <a:pos x="374" y="5"/>
                </a:cxn>
                <a:cxn ang="0">
                  <a:pos x="330" y="12"/>
                </a:cxn>
                <a:cxn ang="0">
                  <a:pos x="286" y="23"/>
                </a:cxn>
                <a:cxn ang="0">
                  <a:pos x="242" y="36"/>
                </a:cxn>
                <a:cxn ang="0">
                  <a:pos x="200" y="54"/>
                </a:cxn>
                <a:cxn ang="0">
                  <a:pos x="158" y="74"/>
                </a:cxn>
                <a:cxn ang="0">
                  <a:pos x="120" y="97"/>
                </a:cxn>
                <a:cxn ang="0">
                  <a:pos x="85" y="125"/>
                </a:cxn>
                <a:cxn ang="0">
                  <a:pos x="53" y="157"/>
                </a:cxn>
                <a:cxn ang="0">
                  <a:pos x="28" y="193"/>
                </a:cxn>
                <a:cxn ang="0">
                  <a:pos x="21" y="215"/>
                </a:cxn>
                <a:cxn ang="0">
                  <a:pos x="14" y="236"/>
                </a:cxn>
                <a:cxn ang="0">
                  <a:pos x="7" y="257"/>
                </a:cxn>
                <a:cxn ang="0">
                  <a:pos x="0" y="279"/>
                </a:cxn>
                <a:cxn ang="0">
                  <a:pos x="6" y="277"/>
                </a:cxn>
                <a:cxn ang="0">
                  <a:pos x="11" y="273"/>
                </a:cxn>
                <a:cxn ang="0">
                  <a:pos x="17" y="271"/>
                </a:cxn>
                <a:cxn ang="0">
                  <a:pos x="21" y="268"/>
                </a:cxn>
                <a:cxn ang="0">
                  <a:pos x="27" y="265"/>
                </a:cxn>
                <a:cxn ang="0">
                  <a:pos x="32" y="263"/>
                </a:cxn>
                <a:cxn ang="0">
                  <a:pos x="37" y="260"/>
                </a:cxn>
                <a:cxn ang="0">
                  <a:pos x="43" y="257"/>
                </a:cxn>
              </a:cxnLst>
              <a:rect l="0" t="0" r="r" b="b"/>
              <a:pathLst>
                <a:path w="689" h="279">
                  <a:moveTo>
                    <a:pt x="43" y="257"/>
                  </a:moveTo>
                  <a:lnTo>
                    <a:pt x="68" y="232"/>
                  </a:lnTo>
                  <a:lnTo>
                    <a:pt x="97" y="209"/>
                  </a:lnTo>
                  <a:lnTo>
                    <a:pt x="127" y="187"/>
                  </a:lnTo>
                  <a:lnTo>
                    <a:pt x="161" y="166"/>
                  </a:lnTo>
                  <a:lnTo>
                    <a:pt x="195" y="148"/>
                  </a:lnTo>
                  <a:lnTo>
                    <a:pt x="231" y="132"/>
                  </a:lnTo>
                  <a:lnTo>
                    <a:pt x="268" y="117"/>
                  </a:lnTo>
                  <a:lnTo>
                    <a:pt x="305" y="104"/>
                  </a:lnTo>
                  <a:lnTo>
                    <a:pt x="341" y="93"/>
                  </a:lnTo>
                  <a:lnTo>
                    <a:pt x="379" y="85"/>
                  </a:lnTo>
                  <a:lnTo>
                    <a:pt x="415" y="78"/>
                  </a:lnTo>
                  <a:lnTo>
                    <a:pt x="451" y="73"/>
                  </a:lnTo>
                  <a:lnTo>
                    <a:pt x="485" y="72"/>
                  </a:lnTo>
                  <a:lnTo>
                    <a:pt x="518" y="72"/>
                  </a:lnTo>
                  <a:lnTo>
                    <a:pt x="549" y="74"/>
                  </a:lnTo>
                  <a:lnTo>
                    <a:pt x="576" y="80"/>
                  </a:lnTo>
                  <a:lnTo>
                    <a:pt x="590" y="82"/>
                  </a:lnTo>
                  <a:lnTo>
                    <a:pt x="605" y="86"/>
                  </a:lnTo>
                  <a:lnTo>
                    <a:pt x="619" y="88"/>
                  </a:lnTo>
                  <a:lnTo>
                    <a:pt x="633" y="90"/>
                  </a:lnTo>
                  <a:lnTo>
                    <a:pt x="648" y="94"/>
                  </a:lnTo>
                  <a:lnTo>
                    <a:pt x="662" y="96"/>
                  </a:lnTo>
                  <a:lnTo>
                    <a:pt x="676" y="100"/>
                  </a:lnTo>
                  <a:lnTo>
                    <a:pt x="689" y="102"/>
                  </a:lnTo>
                  <a:lnTo>
                    <a:pt x="680" y="95"/>
                  </a:lnTo>
                  <a:lnTo>
                    <a:pt x="672" y="86"/>
                  </a:lnTo>
                  <a:lnTo>
                    <a:pt x="664" y="77"/>
                  </a:lnTo>
                  <a:lnTo>
                    <a:pt x="655" y="67"/>
                  </a:lnTo>
                  <a:lnTo>
                    <a:pt x="644" y="57"/>
                  </a:lnTo>
                  <a:lnTo>
                    <a:pt x="632" y="47"/>
                  </a:lnTo>
                  <a:lnTo>
                    <a:pt x="616" y="38"/>
                  </a:lnTo>
                  <a:lnTo>
                    <a:pt x="595" y="29"/>
                  </a:lnTo>
                  <a:lnTo>
                    <a:pt x="578" y="19"/>
                  </a:lnTo>
                  <a:lnTo>
                    <a:pt x="555" y="11"/>
                  </a:lnTo>
                  <a:lnTo>
                    <a:pt x="526" y="4"/>
                  </a:lnTo>
                  <a:lnTo>
                    <a:pt x="492" y="1"/>
                  </a:lnTo>
                  <a:lnTo>
                    <a:pt x="456" y="0"/>
                  </a:lnTo>
                  <a:lnTo>
                    <a:pt x="415" y="1"/>
                  </a:lnTo>
                  <a:lnTo>
                    <a:pt x="374" y="5"/>
                  </a:lnTo>
                  <a:lnTo>
                    <a:pt x="330" y="12"/>
                  </a:lnTo>
                  <a:lnTo>
                    <a:pt x="286" y="23"/>
                  </a:lnTo>
                  <a:lnTo>
                    <a:pt x="242" y="36"/>
                  </a:lnTo>
                  <a:lnTo>
                    <a:pt x="200" y="54"/>
                  </a:lnTo>
                  <a:lnTo>
                    <a:pt x="158" y="74"/>
                  </a:lnTo>
                  <a:lnTo>
                    <a:pt x="120" y="97"/>
                  </a:lnTo>
                  <a:lnTo>
                    <a:pt x="85" y="125"/>
                  </a:lnTo>
                  <a:lnTo>
                    <a:pt x="53" y="157"/>
                  </a:lnTo>
                  <a:lnTo>
                    <a:pt x="28" y="193"/>
                  </a:lnTo>
                  <a:lnTo>
                    <a:pt x="21" y="215"/>
                  </a:lnTo>
                  <a:lnTo>
                    <a:pt x="14" y="236"/>
                  </a:lnTo>
                  <a:lnTo>
                    <a:pt x="7" y="257"/>
                  </a:lnTo>
                  <a:lnTo>
                    <a:pt x="0" y="279"/>
                  </a:lnTo>
                  <a:lnTo>
                    <a:pt x="6" y="277"/>
                  </a:lnTo>
                  <a:lnTo>
                    <a:pt x="11" y="273"/>
                  </a:lnTo>
                  <a:lnTo>
                    <a:pt x="17" y="271"/>
                  </a:lnTo>
                  <a:lnTo>
                    <a:pt x="21" y="268"/>
                  </a:lnTo>
                  <a:lnTo>
                    <a:pt x="27" y="265"/>
                  </a:lnTo>
                  <a:lnTo>
                    <a:pt x="32" y="263"/>
                  </a:lnTo>
                  <a:lnTo>
                    <a:pt x="37" y="260"/>
                  </a:lnTo>
                  <a:lnTo>
                    <a:pt x="43" y="257"/>
                  </a:lnTo>
                  <a:close/>
                </a:path>
              </a:pathLst>
            </a:custGeom>
            <a:solidFill>
              <a:srgbClr val="D3A5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2959100" y="4267200"/>
              <a:ext cx="536575" cy="212725"/>
            </a:xfrm>
            <a:custGeom>
              <a:avLst/>
              <a:gdLst/>
              <a:ahLst/>
              <a:cxnLst>
                <a:cxn ang="0">
                  <a:pos x="41" y="247"/>
                </a:cxn>
                <a:cxn ang="0">
                  <a:pos x="66" y="222"/>
                </a:cxn>
                <a:cxn ang="0">
                  <a:pos x="95" y="199"/>
                </a:cxn>
                <a:cxn ang="0">
                  <a:pos x="125" y="177"/>
                </a:cxn>
                <a:cxn ang="0">
                  <a:pos x="157" y="158"/>
                </a:cxn>
                <a:cxn ang="0">
                  <a:pos x="191" y="139"/>
                </a:cxn>
                <a:cxn ang="0">
                  <a:pos x="226" y="123"/>
                </a:cxn>
                <a:cxn ang="0">
                  <a:pos x="263" y="108"/>
                </a:cxn>
                <a:cxn ang="0">
                  <a:pos x="300" y="96"/>
                </a:cxn>
                <a:cxn ang="0">
                  <a:pos x="337" y="85"/>
                </a:cxn>
                <a:cxn ang="0">
                  <a:pos x="373" y="77"/>
                </a:cxn>
                <a:cxn ang="0">
                  <a:pos x="409" y="71"/>
                </a:cxn>
                <a:cxn ang="0">
                  <a:pos x="445" y="67"/>
                </a:cxn>
                <a:cxn ang="0">
                  <a:pos x="478" y="66"/>
                </a:cxn>
                <a:cxn ang="0">
                  <a:pos x="511" y="66"/>
                </a:cxn>
                <a:cxn ang="0">
                  <a:pos x="542" y="68"/>
                </a:cxn>
                <a:cxn ang="0">
                  <a:pos x="569" y="74"/>
                </a:cxn>
                <a:cxn ang="0">
                  <a:pos x="583" y="76"/>
                </a:cxn>
                <a:cxn ang="0">
                  <a:pos x="597" y="78"/>
                </a:cxn>
                <a:cxn ang="0">
                  <a:pos x="610" y="82"/>
                </a:cxn>
                <a:cxn ang="0">
                  <a:pos x="623" y="84"/>
                </a:cxn>
                <a:cxn ang="0">
                  <a:pos x="636" y="86"/>
                </a:cxn>
                <a:cxn ang="0">
                  <a:pos x="649" y="89"/>
                </a:cxn>
                <a:cxn ang="0">
                  <a:pos x="663" y="92"/>
                </a:cxn>
                <a:cxn ang="0">
                  <a:pos x="675" y="94"/>
                </a:cxn>
                <a:cxn ang="0">
                  <a:pos x="666" y="87"/>
                </a:cxn>
                <a:cxn ang="0">
                  <a:pos x="658" y="79"/>
                </a:cxn>
                <a:cxn ang="0">
                  <a:pos x="650" y="71"/>
                </a:cxn>
                <a:cxn ang="0">
                  <a:pos x="642" y="62"/>
                </a:cxn>
                <a:cxn ang="0">
                  <a:pos x="632" y="53"/>
                </a:cxn>
                <a:cxn ang="0">
                  <a:pos x="619" y="45"/>
                </a:cxn>
                <a:cxn ang="0">
                  <a:pos x="604" y="36"/>
                </a:cxn>
                <a:cxn ang="0">
                  <a:pos x="584" y="29"/>
                </a:cxn>
                <a:cxn ang="0">
                  <a:pos x="568" y="18"/>
                </a:cxn>
                <a:cxn ang="0">
                  <a:pos x="546" y="10"/>
                </a:cxn>
                <a:cxn ang="0">
                  <a:pos x="520" y="5"/>
                </a:cxn>
                <a:cxn ang="0">
                  <a:pos x="488" y="1"/>
                </a:cxn>
                <a:cxn ang="0">
                  <a:pos x="452" y="0"/>
                </a:cxn>
                <a:cxn ang="0">
                  <a:pos x="413" y="1"/>
                </a:cxn>
                <a:cxn ang="0">
                  <a:pos x="371" y="5"/>
                </a:cxn>
                <a:cxn ang="0">
                  <a:pos x="329" y="11"/>
                </a:cxn>
                <a:cxn ang="0">
                  <a:pos x="285" y="22"/>
                </a:cxn>
                <a:cxn ang="0">
                  <a:pos x="241" y="35"/>
                </a:cxn>
                <a:cxn ang="0">
                  <a:pos x="200" y="51"/>
                </a:cxn>
                <a:cxn ang="0">
                  <a:pos x="158" y="70"/>
                </a:cxn>
                <a:cxn ang="0">
                  <a:pos x="120" y="94"/>
                </a:cxn>
                <a:cxn ang="0">
                  <a:pos x="84" y="121"/>
                </a:cxn>
                <a:cxn ang="0">
                  <a:pos x="53" y="152"/>
                </a:cxn>
                <a:cxn ang="0">
                  <a:pos x="27" y="188"/>
                </a:cxn>
                <a:cxn ang="0">
                  <a:pos x="20" y="207"/>
                </a:cxn>
                <a:cxn ang="0">
                  <a:pos x="14" y="227"/>
                </a:cxn>
                <a:cxn ang="0">
                  <a:pos x="7" y="247"/>
                </a:cxn>
                <a:cxn ang="0">
                  <a:pos x="0" y="267"/>
                </a:cxn>
                <a:cxn ang="0">
                  <a:pos x="5" y="265"/>
                </a:cxn>
                <a:cxn ang="0">
                  <a:pos x="11" y="262"/>
                </a:cxn>
                <a:cxn ang="0">
                  <a:pos x="15" y="260"/>
                </a:cxn>
                <a:cxn ang="0">
                  <a:pos x="21" y="258"/>
                </a:cxn>
                <a:cxn ang="0">
                  <a:pos x="26" y="256"/>
                </a:cxn>
                <a:cxn ang="0">
                  <a:pos x="30" y="252"/>
                </a:cxn>
                <a:cxn ang="0">
                  <a:pos x="36" y="250"/>
                </a:cxn>
                <a:cxn ang="0">
                  <a:pos x="41" y="247"/>
                </a:cxn>
              </a:cxnLst>
              <a:rect l="0" t="0" r="r" b="b"/>
              <a:pathLst>
                <a:path w="675" h="267">
                  <a:moveTo>
                    <a:pt x="41" y="247"/>
                  </a:moveTo>
                  <a:lnTo>
                    <a:pt x="66" y="222"/>
                  </a:lnTo>
                  <a:lnTo>
                    <a:pt x="95" y="199"/>
                  </a:lnTo>
                  <a:lnTo>
                    <a:pt x="125" y="177"/>
                  </a:lnTo>
                  <a:lnTo>
                    <a:pt x="157" y="158"/>
                  </a:lnTo>
                  <a:lnTo>
                    <a:pt x="191" y="139"/>
                  </a:lnTo>
                  <a:lnTo>
                    <a:pt x="226" y="123"/>
                  </a:lnTo>
                  <a:lnTo>
                    <a:pt x="263" y="108"/>
                  </a:lnTo>
                  <a:lnTo>
                    <a:pt x="300" y="96"/>
                  </a:lnTo>
                  <a:lnTo>
                    <a:pt x="337" y="85"/>
                  </a:lnTo>
                  <a:lnTo>
                    <a:pt x="373" y="77"/>
                  </a:lnTo>
                  <a:lnTo>
                    <a:pt x="409" y="71"/>
                  </a:lnTo>
                  <a:lnTo>
                    <a:pt x="445" y="67"/>
                  </a:lnTo>
                  <a:lnTo>
                    <a:pt x="478" y="66"/>
                  </a:lnTo>
                  <a:lnTo>
                    <a:pt x="511" y="66"/>
                  </a:lnTo>
                  <a:lnTo>
                    <a:pt x="542" y="68"/>
                  </a:lnTo>
                  <a:lnTo>
                    <a:pt x="569" y="74"/>
                  </a:lnTo>
                  <a:lnTo>
                    <a:pt x="583" y="76"/>
                  </a:lnTo>
                  <a:lnTo>
                    <a:pt x="597" y="78"/>
                  </a:lnTo>
                  <a:lnTo>
                    <a:pt x="610" y="82"/>
                  </a:lnTo>
                  <a:lnTo>
                    <a:pt x="623" y="84"/>
                  </a:lnTo>
                  <a:lnTo>
                    <a:pt x="636" y="86"/>
                  </a:lnTo>
                  <a:lnTo>
                    <a:pt x="649" y="89"/>
                  </a:lnTo>
                  <a:lnTo>
                    <a:pt x="663" y="92"/>
                  </a:lnTo>
                  <a:lnTo>
                    <a:pt x="675" y="94"/>
                  </a:lnTo>
                  <a:lnTo>
                    <a:pt x="666" y="87"/>
                  </a:lnTo>
                  <a:lnTo>
                    <a:pt x="658" y="79"/>
                  </a:lnTo>
                  <a:lnTo>
                    <a:pt x="650" y="71"/>
                  </a:lnTo>
                  <a:lnTo>
                    <a:pt x="642" y="62"/>
                  </a:lnTo>
                  <a:lnTo>
                    <a:pt x="632" y="53"/>
                  </a:lnTo>
                  <a:lnTo>
                    <a:pt x="619" y="45"/>
                  </a:lnTo>
                  <a:lnTo>
                    <a:pt x="604" y="36"/>
                  </a:lnTo>
                  <a:lnTo>
                    <a:pt x="584" y="29"/>
                  </a:lnTo>
                  <a:lnTo>
                    <a:pt x="568" y="18"/>
                  </a:lnTo>
                  <a:lnTo>
                    <a:pt x="546" y="10"/>
                  </a:lnTo>
                  <a:lnTo>
                    <a:pt x="520" y="5"/>
                  </a:lnTo>
                  <a:lnTo>
                    <a:pt x="488" y="1"/>
                  </a:lnTo>
                  <a:lnTo>
                    <a:pt x="452" y="0"/>
                  </a:lnTo>
                  <a:lnTo>
                    <a:pt x="413" y="1"/>
                  </a:lnTo>
                  <a:lnTo>
                    <a:pt x="371" y="5"/>
                  </a:lnTo>
                  <a:lnTo>
                    <a:pt x="329" y="11"/>
                  </a:lnTo>
                  <a:lnTo>
                    <a:pt x="285" y="22"/>
                  </a:lnTo>
                  <a:lnTo>
                    <a:pt x="241" y="35"/>
                  </a:lnTo>
                  <a:lnTo>
                    <a:pt x="200" y="51"/>
                  </a:lnTo>
                  <a:lnTo>
                    <a:pt x="158" y="70"/>
                  </a:lnTo>
                  <a:lnTo>
                    <a:pt x="120" y="94"/>
                  </a:lnTo>
                  <a:lnTo>
                    <a:pt x="84" y="121"/>
                  </a:lnTo>
                  <a:lnTo>
                    <a:pt x="53" y="152"/>
                  </a:lnTo>
                  <a:lnTo>
                    <a:pt x="27" y="188"/>
                  </a:lnTo>
                  <a:lnTo>
                    <a:pt x="20" y="207"/>
                  </a:lnTo>
                  <a:lnTo>
                    <a:pt x="14" y="227"/>
                  </a:lnTo>
                  <a:lnTo>
                    <a:pt x="7" y="247"/>
                  </a:lnTo>
                  <a:lnTo>
                    <a:pt x="0" y="267"/>
                  </a:lnTo>
                  <a:lnTo>
                    <a:pt x="5" y="265"/>
                  </a:lnTo>
                  <a:lnTo>
                    <a:pt x="11" y="262"/>
                  </a:lnTo>
                  <a:lnTo>
                    <a:pt x="15" y="260"/>
                  </a:lnTo>
                  <a:lnTo>
                    <a:pt x="21" y="258"/>
                  </a:lnTo>
                  <a:lnTo>
                    <a:pt x="26" y="256"/>
                  </a:lnTo>
                  <a:lnTo>
                    <a:pt x="30" y="252"/>
                  </a:lnTo>
                  <a:lnTo>
                    <a:pt x="36" y="250"/>
                  </a:lnTo>
                  <a:lnTo>
                    <a:pt x="41" y="247"/>
                  </a:lnTo>
                  <a:close/>
                </a:path>
              </a:pathLst>
            </a:custGeom>
            <a:solidFill>
              <a:srgbClr val="CCA5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2965450" y="4268788"/>
              <a:ext cx="523875" cy="203200"/>
            </a:xfrm>
            <a:custGeom>
              <a:avLst/>
              <a:gdLst/>
              <a:ahLst/>
              <a:cxnLst>
                <a:cxn ang="0">
                  <a:pos x="37" y="237"/>
                </a:cxn>
                <a:cxn ang="0">
                  <a:pos x="62" y="212"/>
                </a:cxn>
                <a:cxn ang="0">
                  <a:pos x="90" y="189"/>
                </a:cxn>
                <a:cxn ang="0">
                  <a:pos x="121" y="168"/>
                </a:cxn>
                <a:cxn ang="0">
                  <a:pos x="152" y="149"/>
                </a:cxn>
                <a:cxn ang="0">
                  <a:pos x="187" y="130"/>
                </a:cxn>
                <a:cxn ang="0">
                  <a:pos x="221" y="114"/>
                </a:cxn>
                <a:cxn ang="0">
                  <a:pos x="257" y="100"/>
                </a:cxn>
                <a:cxn ang="0">
                  <a:pos x="294" y="89"/>
                </a:cxn>
                <a:cxn ang="0">
                  <a:pos x="330" y="79"/>
                </a:cxn>
                <a:cxn ang="0">
                  <a:pos x="366" y="70"/>
                </a:cxn>
                <a:cxn ang="0">
                  <a:pos x="402" y="65"/>
                </a:cxn>
                <a:cxn ang="0">
                  <a:pos x="437" y="61"/>
                </a:cxn>
                <a:cxn ang="0">
                  <a:pos x="470" y="59"/>
                </a:cxn>
                <a:cxn ang="0">
                  <a:pos x="502" y="60"/>
                </a:cxn>
                <a:cxn ang="0">
                  <a:pos x="532" y="62"/>
                </a:cxn>
                <a:cxn ang="0">
                  <a:pos x="560" y="68"/>
                </a:cxn>
                <a:cxn ang="0">
                  <a:pos x="573" y="70"/>
                </a:cxn>
                <a:cxn ang="0">
                  <a:pos x="585" y="73"/>
                </a:cxn>
                <a:cxn ang="0">
                  <a:pos x="598" y="75"/>
                </a:cxn>
                <a:cxn ang="0">
                  <a:pos x="611" y="77"/>
                </a:cxn>
                <a:cxn ang="0">
                  <a:pos x="623" y="80"/>
                </a:cxn>
                <a:cxn ang="0">
                  <a:pos x="636" y="83"/>
                </a:cxn>
                <a:cxn ang="0">
                  <a:pos x="649" y="85"/>
                </a:cxn>
                <a:cxn ang="0">
                  <a:pos x="661" y="88"/>
                </a:cxn>
                <a:cxn ang="0">
                  <a:pos x="652" y="82"/>
                </a:cxn>
                <a:cxn ang="0">
                  <a:pos x="644" y="74"/>
                </a:cxn>
                <a:cxn ang="0">
                  <a:pos x="636" y="67"/>
                </a:cxn>
                <a:cxn ang="0">
                  <a:pos x="628" y="59"/>
                </a:cxn>
                <a:cxn ang="0">
                  <a:pos x="618" y="51"/>
                </a:cxn>
                <a:cxn ang="0">
                  <a:pos x="606" y="43"/>
                </a:cxn>
                <a:cxn ang="0">
                  <a:pos x="592" y="35"/>
                </a:cxn>
                <a:cxn ang="0">
                  <a:pos x="574" y="28"/>
                </a:cxn>
                <a:cxn ang="0">
                  <a:pos x="560" y="19"/>
                </a:cxn>
                <a:cxn ang="0">
                  <a:pos x="539" y="11"/>
                </a:cxn>
                <a:cxn ang="0">
                  <a:pos x="513" y="5"/>
                </a:cxn>
                <a:cxn ang="0">
                  <a:pos x="482" y="1"/>
                </a:cxn>
                <a:cxn ang="0">
                  <a:pos x="447" y="0"/>
                </a:cxn>
                <a:cxn ang="0">
                  <a:pos x="409" y="1"/>
                </a:cxn>
                <a:cxn ang="0">
                  <a:pos x="368" y="5"/>
                </a:cxn>
                <a:cxn ang="0">
                  <a:pos x="326" y="12"/>
                </a:cxn>
                <a:cxn ang="0">
                  <a:pos x="282" y="21"/>
                </a:cxn>
                <a:cxn ang="0">
                  <a:pos x="240" y="34"/>
                </a:cxn>
                <a:cxn ang="0">
                  <a:pos x="197" y="50"/>
                </a:cxn>
                <a:cxn ang="0">
                  <a:pos x="157" y="69"/>
                </a:cxn>
                <a:cxn ang="0">
                  <a:pos x="118" y="92"/>
                </a:cxn>
                <a:cxn ang="0">
                  <a:pos x="83" y="119"/>
                </a:cxn>
                <a:cxn ang="0">
                  <a:pos x="51" y="150"/>
                </a:cxn>
                <a:cxn ang="0">
                  <a:pos x="24" y="184"/>
                </a:cxn>
                <a:cxn ang="0">
                  <a:pos x="19" y="203"/>
                </a:cxn>
                <a:cxn ang="0">
                  <a:pos x="13" y="220"/>
                </a:cxn>
                <a:cxn ang="0">
                  <a:pos x="6" y="239"/>
                </a:cxn>
                <a:cxn ang="0">
                  <a:pos x="0" y="257"/>
                </a:cxn>
                <a:cxn ang="0">
                  <a:pos x="5" y="255"/>
                </a:cxn>
                <a:cxn ang="0">
                  <a:pos x="9" y="252"/>
                </a:cxn>
                <a:cxn ang="0">
                  <a:pos x="14" y="250"/>
                </a:cxn>
                <a:cxn ang="0">
                  <a:pos x="19" y="247"/>
                </a:cxn>
                <a:cxn ang="0">
                  <a:pos x="23" y="244"/>
                </a:cxn>
                <a:cxn ang="0">
                  <a:pos x="28" y="242"/>
                </a:cxn>
                <a:cxn ang="0">
                  <a:pos x="32" y="240"/>
                </a:cxn>
                <a:cxn ang="0">
                  <a:pos x="37" y="237"/>
                </a:cxn>
              </a:cxnLst>
              <a:rect l="0" t="0" r="r" b="b"/>
              <a:pathLst>
                <a:path w="661" h="257">
                  <a:moveTo>
                    <a:pt x="37" y="237"/>
                  </a:moveTo>
                  <a:lnTo>
                    <a:pt x="62" y="212"/>
                  </a:lnTo>
                  <a:lnTo>
                    <a:pt x="90" y="189"/>
                  </a:lnTo>
                  <a:lnTo>
                    <a:pt x="121" y="168"/>
                  </a:lnTo>
                  <a:lnTo>
                    <a:pt x="152" y="149"/>
                  </a:lnTo>
                  <a:lnTo>
                    <a:pt x="187" y="130"/>
                  </a:lnTo>
                  <a:lnTo>
                    <a:pt x="221" y="114"/>
                  </a:lnTo>
                  <a:lnTo>
                    <a:pt x="257" y="100"/>
                  </a:lnTo>
                  <a:lnTo>
                    <a:pt x="294" y="89"/>
                  </a:lnTo>
                  <a:lnTo>
                    <a:pt x="330" y="79"/>
                  </a:lnTo>
                  <a:lnTo>
                    <a:pt x="366" y="70"/>
                  </a:lnTo>
                  <a:lnTo>
                    <a:pt x="402" y="65"/>
                  </a:lnTo>
                  <a:lnTo>
                    <a:pt x="437" y="61"/>
                  </a:lnTo>
                  <a:lnTo>
                    <a:pt x="470" y="59"/>
                  </a:lnTo>
                  <a:lnTo>
                    <a:pt x="502" y="60"/>
                  </a:lnTo>
                  <a:lnTo>
                    <a:pt x="532" y="62"/>
                  </a:lnTo>
                  <a:lnTo>
                    <a:pt x="560" y="68"/>
                  </a:lnTo>
                  <a:lnTo>
                    <a:pt x="573" y="70"/>
                  </a:lnTo>
                  <a:lnTo>
                    <a:pt x="585" y="73"/>
                  </a:lnTo>
                  <a:lnTo>
                    <a:pt x="598" y="75"/>
                  </a:lnTo>
                  <a:lnTo>
                    <a:pt x="611" y="77"/>
                  </a:lnTo>
                  <a:lnTo>
                    <a:pt x="623" y="80"/>
                  </a:lnTo>
                  <a:lnTo>
                    <a:pt x="636" y="83"/>
                  </a:lnTo>
                  <a:lnTo>
                    <a:pt x="649" y="85"/>
                  </a:lnTo>
                  <a:lnTo>
                    <a:pt x="661" y="88"/>
                  </a:lnTo>
                  <a:lnTo>
                    <a:pt x="652" y="82"/>
                  </a:lnTo>
                  <a:lnTo>
                    <a:pt x="644" y="74"/>
                  </a:lnTo>
                  <a:lnTo>
                    <a:pt x="636" y="67"/>
                  </a:lnTo>
                  <a:lnTo>
                    <a:pt x="628" y="59"/>
                  </a:lnTo>
                  <a:lnTo>
                    <a:pt x="618" y="51"/>
                  </a:lnTo>
                  <a:lnTo>
                    <a:pt x="606" y="43"/>
                  </a:lnTo>
                  <a:lnTo>
                    <a:pt x="592" y="35"/>
                  </a:lnTo>
                  <a:lnTo>
                    <a:pt x="574" y="28"/>
                  </a:lnTo>
                  <a:lnTo>
                    <a:pt x="560" y="19"/>
                  </a:lnTo>
                  <a:lnTo>
                    <a:pt x="539" y="11"/>
                  </a:lnTo>
                  <a:lnTo>
                    <a:pt x="513" y="5"/>
                  </a:lnTo>
                  <a:lnTo>
                    <a:pt x="482" y="1"/>
                  </a:lnTo>
                  <a:lnTo>
                    <a:pt x="447" y="0"/>
                  </a:lnTo>
                  <a:lnTo>
                    <a:pt x="409" y="1"/>
                  </a:lnTo>
                  <a:lnTo>
                    <a:pt x="368" y="5"/>
                  </a:lnTo>
                  <a:lnTo>
                    <a:pt x="326" y="12"/>
                  </a:lnTo>
                  <a:lnTo>
                    <a:pt x="282" y="21"/>
                  </a:lnTo>
                  <a:lnTo>
                    <a:pt x="240" y="34"/>
                  </a:lnTo>
                  <a:lnTo>
                    <a:pt x="197" y="50"/>
                  </a:lnTo>
                  <a:lnTo>
                    <a:pt x="157" y="69"/>
                  </a:lnTo>
                  <a:lnTo>
                    <a:pt x="118" y="92"/>
                  </a:lnTo>
                  <a:lnTo>
                    <a:pt x="83" y="119"/>
                  </a:lnTo>
                  <a:lnTo>
                    <a:pt x="51" y="150"/>
                  </a:lnTo>
                  <a:lnTo>
                    <a:pt x="24" y="184"/>
                  </a:lnTo>
                  <a:lnTo>
                    <a:pt x="19" y="203"/>
                  </a:lnTo>
                  <a:lnTo>
                    <a:pt x="13" y="220"/>
                  </a:lnTo>
                  <a:lnTo>
                    <a:pt x="6" y="239"/>
                  </a:lnTo>
                  <a:lnTo>
                    <a:pt x="0" y="257"/>
                  </a:lnTo>
                  <a:lnTo>
                    <a:pt x="5" y="255"/>
                  </a:lnTo>
                  <a:lnTo>
                    <a:pt x="9" y="252"/>
                  </a:lnTo>
                  <a:lnTo>
                    <a:pt x="14" y="250"/>
                  </a:lnTo>
                  <a:lnTo>
                    <a:pt x="19" y="247"/>
                  </a:lnTo>
                  <a:lnTo>
                    <a:pt x="23" y="244"/>
                  </a:lnTo>
                  <a:lnTo>
                    <a:pt x="28" y="242"/>
                  </a:lnTo>
                  <a:lnTo>
                    <a:pt x="32" y="240"/>
                  </a:lnTo>
                  <a:lnTo>
                    <a:pt x="37" y="237"/>
                  </a:lnTo>
                  <a:close/>
                </a:path>
              </a:pathLst>
            </a:custGeom>
            <a:solidFill>
              <a:srgbClr val="C9AA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2968625" y="4270375"/>
              <a:ext cx="514350" cy="195263"/>
            </a:xfrm>
            <a:custGeom>
              <a:avLst/>
              <a:gdLst/>
              <a:ahLst/>
              <a:cxnLst>
                <a:cxn ang="0">
                  <a:pos x="34" y="228"/>
                </a:cxn>
                <a:cxn ang="0">
                  <a:pos x="60" y="202"/>
                </a:cxn>
                <a:cxn ang="0">
                  <a:pos x="87" y="179"/>
                </a:cxn>
                <a:cxn ang="0">
                  <a:pos x="117" y="158"/>
                </a:cxn>
                <a:cxn ang="0">
                  <a:pos x="150" y="139"/>
                </a:cxn>
                <a:cxn ang="0">
                  <a:pos x="183" y="122"/>
                </a:cxn>
                <a:cxn ang="0">
                  <a:pos x="218" y="105"/>
                </a:cxn>
                <a:cxn ang="0">
                  <a:pos x="252" y="92"/>
                </a:cxn>
                <a:cxn ang="0">
                  <a:pos x="288" y="80"/>
                </a:cxn>
                <a:cxn ang="0">
                  <a:pos x="324" y="71"/>
                </a:cxn>
                <a:cxn ang="0">
                  <a:pos x="359" y="63"/>
                </a:cxn>
                <a:cxn ang="0">
                  <a:pos x="395" y="57"/>
                </a:cxn>
                <a:cxn ang="0">
                  <a:pos x="430" y="54"/>
                </a:cxn>
                <a:cxn ang="0">
                  <a:pos x="462" y="53"/>
                </a:cxn>
                <a:cxn ang="0">
                  <a:pos x="494" y="54"/>
                </a:cxn>
                <a:cxn ang="0">
                  <a:pos x="524" y="56"/>
                </a:cxn>
                <a:cxn ang="0">
                  <a:pos x="552" y="62"/>
                </a:cxn>
                <a:cxn ang="0">
                  <a:pos x="563" y="64"/>
                </a:cxn>
                <a:cxn ang="0">
                  <a:pos x="576" y="66"/>
                </a:cxn>
                <a:cxn ang="0">
                  <a:pos x="587" y="69"/>
                </a:cxn>
                <a:cxn ang="0">
                  <a:pos x="600" y="71"/>
                </a:cxn>
                <a:cxn ang="0">
                  <a:pos x="612" y="73"/>
                </a:cxn>
                <a:cxn ang="0">
                  <a:pos x="624" y="76"/>
                </a:cxn>
                <a:cxn ang="0">
                  <a:pos x="636" y="78"/>
                </a:cxn>
                <a:cxn ang="0">
                  <a:pos x="647" y="80"/>
                </a:cxn>
                <a:cxn ang="0">
                  <a:pos x="638" y="74"/>
                </a:cxn>
                <a:cxn ang="0">
                  <a:pos x="630" y="69"/>
                </a:cxn>
                <a:cxn ang="0">
                  <a:pos x="622" y="62"/>
                </a:cxn>
                <a:cxn ang="0">
                  <a:pos x="614" y="54"/>
                </a:cxn>
                <a:cxn ang="0">
                  <a:pos x="605" y="47"/>
                </a:cxn>
                <a:cxn ang="0">
                  <a:pos x="593" y="40"/>
                </a:cxn>
                <a:cxn ang="0">
                  <a:pos x="579" y="33"/>
                </a:cxn>
                <a:cxn ang="0">
                  <a:pos x="562" y="27"/>
                </a:cxn>
                <a:cxn ang="0">
                  <a:pos x="549" y="18"/>
                </a:cxn>
                <a:cxn ang="0">
                  <a:pos x="531" y="11"/>
                </a:cxn>
                <a:cxn ang="0">
                  <a:pos x="506" y="5"/>
                </a:cxn>
                <a:cxn ang="0">
                  <a:pos x="476" y="1"/>
                </a:cxn>
                <a:cxn ang="0">
                  <a:pos x="442" y="0"/>
                </a:cxn>
                <a:cxn ang="0">
                  <a:pos x="405" y="1"/>
                </a:cxn>
                <a:cxn ang="0">
                  <a:pos x="365" y="4"/>
                </a:cxn>
                <a:cxn ang="0">
                  <a:pos x="324" y="10"/>
                </a:cxn>
                <a:cxn ang="0">
                  <a:pos x="282" y="19"/>
                </a:cxn>
                <a:cxn ang="0">
                  <a:pos x="240" y="32"/>
                </a:cxn>
                <a:cxn ang="0">
                  <a:pos x="197" y="47"/>
                </a:cxn>
                <a:cxn ang="0">
                  <a:pos x="157" y="66"/>
                </a:cxn>
                <a:cxn ang="0">
                  <a:pos x="117" y="88"/>
                </a:cxn>
                <a:cxn ang="0">
                  <a:pos x="82" y="115"/>
                </a:cxn>
                <a:cxn ang="0">
                  <a:pos x="51" y="145"/>
                </a:cxn>
                <a:cxn ang="0">
                  <a:pos x="23" y="179"/>
                </a:cxn>
                <a:cxn ang="0">
                  <a:pos x="17" y="196"/>
                </a:cxn>
                <a:cxn ang="0">
                  <a:pos x="11" y="213"/>
                </a:cxn>
                <a:cxn ang="0">
                  <a:pos x="6" y="230"/>
                </a:cxn>
                <a:cxn ang="0">
                  <a:pos x="0" y="246"/>
                </a:cxn>
                <a:cxn ang="0">
                  <a:pos x="5" y="244"/>
                </a:cxn>
                <a:cxn ang="0">
                  <a:pos x="9" y="241"/>
                </a:cxn>
                <a:cxn ang="0">
                  <a:pos x="13" y="239"/>
                </a:cxn>
                <a:cxn ang="0">
                  <a:pos x="17" y="237"/>
                </a:cxn>
                <a:cxn ang="0">
                  <a:pos x="22" y="234"/>
                </a:cxn>
                <a:cxn ang="0">
                  <a:pos x="26" y="232"/>
                </a:cxn>
                <a:cxn ang="0">
                  <a:pos x="30" y="230"/>
                </a:cxn>
                <a:cxn ang="0">
                  <a:pos x="34" y="228"/>
                </a:cxn>
              </a:cxnLst>
              <a:rect l="0" t="0" r="r" b="b"/>
              <a:pathLst>
                <a:path w="647" h="246">
                  <a:moveTo>
                    <a:pt x="34" y="228"/>
                  </a:moveTo>
                  <a:lnTo>
                    <a:pt x="60" y="202"/>
                  </a:lnTo>
                  <a:lnTo>
                    <a:pt x="87" y="179"/>
                  </a:lnTo>
                  <a:lnTo>
                    <a:pt x="117" y="158"/>
                  </a:lnTo>
                  <a:lnTo>
                    <a:pt x="150" y="139"/>
                  </a:lnTo>
                  <a:lnTo>
                    <a:pt x="183" y="122"/>
                  </a:lnTo>
                  <a:lnTo>
                    <a:pt x="218" y="105"/>
                  </a:lnTo>
                  <a:lnTo>
                    <a:pt x="252" y="92"/>
                  </a:lnTo>
                  <a:lnTo>
                    <a:pt x="288" y="80"/>
                  </a:lnTo>
                  <a:lnTo>
                    <a:pt x="324" y="71"/>
                  </a:lnTo>
                  <a:lnTo>
                    <a:pt x="359" y="63"/>
                  </a:lnTo>
                  <a:lnTo>
                    <a:pt x="395" y="57"/>
                  </a:lnTo>
                  <a:lnTo>
                    <a:pt x="430" y="54"/>
                  </a:lnTo>
                  <a:lnTo>
                    <a:pt x="462" y="53"/>
                  </a:lnTo>
                  <a:lnTo>
                    <a:pt x="494" y="54"/>
                  </a:lnTo>
                  <a:lnTo>
                    <a:pt x="524" y="56"/>
                  </a:lnTo>
                  <a:lnTo>
                    <a:pt x="552" y="62"/>
                  </a:lnTo>
                  <a:lnTo>
                    <a:pt x="563" y="64"/>
                  </a:lnTo>
                  <a:lnTo>
                    <a:pt x="576" y="66"/>
                  </a:lnTo>
                  <a:lnTo>
                    <a:pt x="587" y="69"/>
                  </a:lnTo>
                  <a:lnTo>
                    <a:pt x="600" y="71"/>
                  </a:lnTo>
                  <a:lnTo>
                    <a:pt x="612" y="73"/>
                  </a:lnTo>
                  <a:lnTo>
                    <a:pt x="624" y="76"/>
                  </a:lnTo>
                  <a:lnTo>
                    <a:pt x="636" y="78"/>
                  </a:lnTo>
                  <a:lnTo>
                    <a:pt x="647" y="80"/>
                  </a:lnTo>
                  <a:lnTo>
                    <a:pt x="638" y="74"/>
                  </a:lnTo>
                  <a:lnTo>
                    <a:pt x="630" y="69"/>
                  </a:lnTo>
                  <a:lnTo>
                    <a:pt x="622" y="62"/>
                  </a:lnTo>
                  <a:lnTo>
                    <a:pt x="614" y="54"/>
                  </a:lnTo>
                  <a:lnTo>
                    <a:pt x="605" y="47"/>
                  </a:lnTo>
                  <a:lnTo>
                    <a:pt x="593" y="40"/>
                  </a:lnTo>
                  <a:lnTo>
                    <a:pt x="579" y="33"/>
                  </a:lnTo>
                  <a:lnTo>
                    <a:pt x="562" y="27"/>
                  </a:lnTo>
                  <a:lnTo>
                    <a:pt x="549" y="18"/>
                  </a:lnTo>
                  <a:lnTo>
                    <a:pt x="531" y="11"/>
                  </a:lnTo>
                  <a:lnTo>
                    <a:pt x="506" y="5"/>
                  </a:lnTo>
                  <a:lnTo>
                    <a:pt x="476" y="1"/>
                  </a:lnTo>
                  <a:lnTo>
                    <a:pt x="442" y="0"/>
                  </a:lnTo>
                  <a:lnTo>
                    <a:pt x="405" y="1"/>
                  </a:lnTo>
                  <a:lnTo>
                    <a:pt x="365" y="4"/>
                  </a:lnTo>
                  <a:lnTo>
                    <a:pt x="324" y="10"/>
                  </a:lnTo>
                  <a:lnTo>
                    <a:pt x="282" y="19"/>
                  </a:lnTo>
                  <a:lnTo>
                    <a:pt x="240" y="32"/>
                  </a:lnTo>
                  <a:lnTo>
                    <a:pt x="197" y="47"/>
                  </a:lnTo>
                  <a:lnTo>
                    <a:pt x="157" y="66"/>
                  </a:lnTo>
                  <a:lnTo>
                    <a:pt x="117" y="88"/>
                  </a:lnTo>
                  <a:lnTo>
                    <a:pt x="82" y="115"/>
                  </a:lnTo>
                  <a:lnTo>
                    <a:pt x="51" y="145"/>
                  </a:lnTo>
                  <a:lnTo>
                    <a:pt x="23" y="179"/>
                  </a:lnTo>
                  <a:lnTo>
                    <a:pt x="17" y="196"/>
                  </a:lnTo>
                  <a:lnTo>
                    <a:pt x="11" y="213"/>
                  </a:lnTo>
                  <a:lnTo>
                    <a:pt x="6" y="230"/>
                  </a:lnTo>
                  <a:lnTo>
                    <a:pt x="0" y="246"/>
                  </a:lnTo>
                  <a:lnTo>
                    <a:pt x="5" y="244"/>
                  </a:lnTo>
                  <a:lnTo>
                    <a:pt x="9" y="241"/>
                  </a:lnTo>
                  <a:lnTo>
                    <a:pt x="13" y="239"/>
                  </a:lnTo>
                  <a:lnTo>
                    <a:pt x="17" y="237"/>
                  </a:lnTo>
                  <a:lnTo>
                    <a:pt x="22" y="234"/>
                  </a:lnTo>
                  <a:lnTo>
                    <a:pt x="26" y="232"/>
                  </a:lnTo>
                  <a:lnTo>
                    <a:pt x="30" y="230"/>
                  </a:lnTo>
                  <a:lnTo>
                    <a:pt x="34" y="228"/>
                  </a:lnTo>
                  <a:close/>
                </a:path>
              </a:pathLst>
            </a:custGeom>
            <a:solidFill>
              <a:srgbClr val="C1AA8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2974975" y="4273550"/>
              <a:ext cx="501650" cy="185738"/>
            </a:xfrm>
            <a:custGeom>
              <a:avLst/>
              <a:gdLst/>
              <a:ahLst/>
              <a:cxnLst>
                <a:cxn ang="0">
                  <a:pos x="31" y="216"/>
                </a:cxn>
                <a:cxn ang="0">
                  <a:pos x="56" y="191"/>
                </a:cxn>
                <a:cxn ang="0">
                  <a:pos x="84" y="169"/>
                </a:cxn>
                <a:cxn ang="0">
                  <a:pos x="114" y="147"/>
                </a:cxn>
                <a:cxn ang="0">
                  <a:pos x="145" y="129"/>
                </a:cxn>
                <a:cxn ang="0">
                  <a:pos x="178" y="112"/>
                </a:cxn>
                <a:cxn ang="0">
                  <a:pos x="212" y="96"/>
                </a:cxn>
                <a:cxn ang="0">
                  <a:pos x="246" y="83"/>
                </a:cxn>
                <a:cxn ang="0">
                  <a:pos x="282" y="71"/>
                </a:cxn>
                <a:cxn ang="0">
                  <a:pos x="318" y="62"/>
                </a:cxn>
                <a:cxn ang="0">
                  <a:pos x="352" y="55"/>
                </a:cxn>
                <a:cxn ang="0">
                  <a:pos x="387" y="50"/>
                </a:cxn>
                <a:cxn ang="0">
                  <a:pos x="420" y="46"/>
                </a:cxn>
                <a:cxn ang="0">
                  <a:pos x="454" y="46"/>
                </a:cxn>
                <a:cxn ang="0">
                  <a:pos x="485" y="47"/>
                </a:cxn>
                <a:cxn ang="0">
                  <a:pos x="515" y="50"/>
                </a:cxn>
                <a:cxn ang="0">
                  <a:pos x="542" y="55"/>
                </a:cxn>
                <a:cxn ang="0">
                  <a:pos x="554" y="58"/>
                </a:cxn>
                <a:cxn ang="0">
                  <a:pos x="565" y="60"/>
                </a:cxn>
                <a:cxn ang="0">
                  <a:pos x="576" y="62"/>
                </a:cxn>
                <a:cxn ang="0">
                  <a:pos x="587" y="63"/>
                </a:cxn>
                <a:cxn ang="0">
                  <a:pos x="599" y="66"/>
                </a:cxn>
                <a:cxn ang="0">
                  <a:pos x="610" y="68"/>
                </a:cxn>
                <a:cxn ang="0">
                  <a:pos x="621" y="70"/>
                </a:cxn>
                <a:cxn ang="0">
                  <a:pos x="632" y="73"/>
                </a:cxn>
                <a:cxn ang="0">
                  <a:pos x="624" y="68"/>
                </a:cxn>
                <a:cxn ang="0">
                  <a:pos x="616" y="62"/>
                </a:cxn>
                <a:cxn ang="0">
                  <a:pos x="608" y="56"/>
                </a:cxn>
                <a:cxn ang="0">
                  <a:pos x="600" y="51"/>
                </a:cxn>
                <a:cxn ang="0">
                  <a:pos x="591" y="44"/>
                </a:cxn>
                <a:cxn ang="0">
                  <a:pos x="579" y="38"/>
                </a:cxn>
                <a:cxn ang="0">
                  <a:pos x="567" y="32"/>
                </a:cxn>
                <a:cxn ang="0">
                  <a:pos x="552" y="27"/>
                </a:cxn>
                <a:cxn ang="0">
                  <a:pos x="540" y="17"/>
                </a:cxn>
                <a:cxn ang="0">
                  <a:pos x="523" y="10"/>
                </a:cxn>
                <a:cxn ang="0">
                  <a:pos x="499" y="5"/>
                </a:cxn>
                <a:cxn ang="0">
                  <a:pos x="470" y="1"/>
                </a:cxn>
                <a:cxn ang="0">
                  <a:pos x="438" y="0"/>
                </a:cxn>
                <a:cxn ang="0">
                  <a:pos x="401" y="0"/>
                </a:cxn>
                <a:cxn ang="0">
                  <a:pos x="363" y="3"/>
                </a:cxn>
                <a:cxn ang="0">
                  <a:pos x="321" y="9"/>
                </a:cxn>
                <a:cxn ang="0">
                  <a:pos x="280" y="18"/>
                </a:cxn>
                <a:cxn ang="0">
                  <a:pos x="237" y="30"/>
                </a:cxn>
                <a:cxn ang="0">
                  <a:pos x="196" y="45"/>
                </a:cxn>
                <a:cxn ang="0">
                  <a:pos x="154" y="63"/>
                </a:cxn>
                <a:cxn ang="0">
                  <a:pos x="116" y="85"/>
                </a:cxn>
                <a:cxn ang="0">
                  <a:pos x="80" y="111"/>
                </a:cxn>
                <a:cxn ang="0">
                  <a:pos x="47" y="140"/>
                </a:cxn>
                <a:cxn ang="0">
                  <a:pos x="19" y="175"/>
                </a:cxn>
                <a:cxn ang="0">
                  <a:pos x="15" y="190"/>
                </a:cxn>
                <a:cxn ang="0">
                  <a:pos x="10" y="204"/>
                </a:cxn>
                <a:cxn ang="0">
                  <a:pos x="4" y="219"/>
                </a:cxn>
                <a:cxn ang="0">
                  <a:pos x="0" y="234"/>
                </a:cxn>
                <a:cxn ang="0">
                  <a:pos x="8" y="229"/>
                </a:cxn>
                <a:cxn ang="0">
                  <a:pos x="16" y="225"/>
                </a:cxn>
                <a:cxn ang="0">
                  <a:pos x="23" y="221"/>
                </a:cxn>
                <a:cxn ang="0">
                  <a:pos x="31" y="216"/>
                </a:cxn>
              </a:cxnLst>
              <a:rect l="0" t="0" r="r" b="b"/>
              <a:pathLst>
                <a:path w="632" h="234">
                  <a:moveTo>
                    <a:pt x="31" y="216"/>
                  </a:moveTo>
                  <a:lnTo>
                    <a:pt x="56" y="191"/>
                  </a:lnTo>
                  <a:lnTo>
                    <a:pt x="84" y="169"/>
                  </a:lnTo>
                  <a:lnTo>
                    <a:pt x="114" y="147"/>
                  </a:lnTo>
                  <a:lnTo>
                    <a:pt x="145" y="129"/>
                  </a:lnTo>
                  <a:lnTo>
                    <a:pt x="178" y="112"/>
                  </a:lnTo>
                  <a:lnTo>
                    <a:pt x="212" y="96"/>
                  </a:lnTo>
                  <a:lnTo>
                    <a:pt x="246" y="83"/>
                  </a:lnTo>
                  <a:lnTo>
                    <a:pt x="282" y="71"/>
                  </a:lnTo>
                  <a:lnTo>
                    <a:pt x="318" y="62"/>
                  </a:lnTo>
                  <a:lnTo>
                    <a:pt x="352" y="55"/>
                  </a:lnTo>
                  <a:lnTo>
                    <a:pt x="387" y="50"/>
                  </a:lnTo>
                  <a:lnTo>
                    <a:pt x="420" y="46"/>
                  </a:lnTo>
                  <a:lnTo>
                    <a:pt x="454" y="46"/>
                  </a:lnTo>
                  <a:lnTo>
                    <a:pt x="485" y="47"/>
                  </a:lnTo>
                  <a:lnTo>
                    <a:pt x="515" y="50"/>
                  </a:lnTo>
                  <a:lnTo>
                    <a:pt x="542" y="55"/>
                  </a:lnTo>
                  <a:lnTo>
                    <a:pt x="554" y="58"/>
                  </a:lnTo>
                  <a:lnTo>
                    <a:pt x="565" y="60"/>
                  </a:lnTo>
                  <a:lnTo>
                    <a:pt x="576" y="62"/>
                  </a:lnTo>
                  <a:lnTo>
                    <a:pt x="587" y="63"/>
                  </a:lnTo>
                  <a:lnTo>
                    <a:pt x="599" y="66"/>
                  </a:lnTo>
                  <a:lnTo>
                    <a:pt x="610" y="68"/>
                  </a:lnTo>
                  <a:lnTo>
                    <a:pt x="621" y="70"/>
                  </a:lnTo>
                  <a:lnTo>
                    <a:pt x="632" y="73"/>
                  </a:lnTo>
                  <a:lnTo>
                    <a:pt x="624" y="68"/>
                  </a:lnTo>
                  <a:lnTo>
                    <a:pt x="616" y="62"/>
                  </a:lnTo>
                  <a:lnTo>
                    <a:pt x="608" y="56"/>
                  </a:lnTo>
                  <a:lnTo>
                    <a:pt x="600" y="51"/>
                  </a:lnTo>
                  <a:lnTo>
                    <a:pt x="591" y="44"/>
                  </a:lnTo>
                  <a:lnTo>
                    <a:pt x="579" y="38"/>
                  </a:lnTo>
                  <a:lnTo>
                    <a:pt x="567" y="32"/>
                  </a:lnTo>
                  <a:lnTo>
                    <a:pt x="552" y="27"/>
                  </a:lnTo>
                  <a:lnTo>
                    <a:pt x="540" y="17"/>
                  </a:lnTo>
                  <a:lnTo>
                    <a:pt x="523" y="10"/>
                  </a:lnTo>
                  <a:lnTo>
                    <a:pt x="499" y="5"/>
                  </a:lnTo>
                  <a:lnTo>
                    <a:pt x="470" y="1"/>
                  </a:lnTo>
                  <a:lnTo>
                    <a:pt x="438" y="0"/>
                  </a:lnTo>
                  <a:lnTo>
                    <a:pt x="401" y="0"/>
                  </a:lnTo>
                  <a:lnTo>
                    <a:pt x="363" y="3"/>
                  </a:lnTo>
                  <a:lnTo>
                    <a:pt x="321" y="9"/>
                  </a:lnTo>
                  <a:lnTo>
                    <a:pt x="280" y="18"/>
                  </a:lnTo>
                  <a:lnTo>
                    <a:pt x="237" y="30"/>
                  </a:lnTo>
                  <a:lnTo>
                    <a:pt x="196" y="45"/>
                  </a:lnTo>
                  <a:lnTo>
                    <a:pt x="154" y="63"/>
                  </a:lnTo>
                  <a:lnTo>
                    <a:pt x="116" y="85"/>
                  </a:lnTo>
                  <a:lnTo>
                    <a:pt x="80" y="111"/>
                  </a:lnTo>
                  <a:lnTo>
                    <a:pt x="47" y="140"/>
                  </a:lnTo>
                  <a:lnTo>
                    <a:pt x="19" y="175"/>
                  </a:lnTo>
                  <a:lnTo>
                    <a:pt x="15" y="190"/>
                  </a:lnTo>
                  <a:lnTo>
                    <a:pt x="10" y="204"/>
                  </a:lnTo>
                  <a:lnTo>
                    <a:pt x="4" y="219"/>
                  </a:lnTo>
                  <a:lnTo>
                    <a:pt x="0" y="234"/>
                  </a:lnTo>
                  <a:lnTo>
                    <a:pt x="8" y="229"/>
                  </a:lnTo>
                  <a:lnTo>
                    <a:pt x="16" y="225"/>
                  </a:lnTo>
                  <a:lnTo>
                    <a:pt x="23" y="221"/>
                  </a:lnTo>
                  <a:lnTo>
                    <a:pt x="31" y="216"/>
                  </a:lnTo>
                  <a:close/>
                </a:path>
              </a:pathLst>
            </a:custGeom>
            <a:solidFill>
              <a:srgbClr val="BAAD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2979738" y="4275138"/>
              <a:ext cx="492125" cy="177800"/>
            </a:xfrm>
            <a:custGeom>
              <a:avLst/>
              <a:gdLst/>
              <a:ahLst/>
              <a:cxnLst>
                <a:cxn ang="0">
                  <a:pos x="28" y="208"/>
                </a:cxn>
                <a:cxn ang="0">
                  <a:pos x="54" y="183"/>
                </a:cxn>
                <a:cxn ang="0">
                  <a:pos x="81" y="160"/>
                </a:cxn>
                <a:cxn ang="0">
                  <a:pos x="111" y="140"/>
                </a:cxn>
                <a:cxn ang="0">
                  <a:pos x="142" y="120"/>
                </a:cxn>
                <a:cxn ang="0">
                  <a:pos x="175" y="103"/>
                </a:cxn>
                <a:cxn ang="0">
                  <a:pos x="208" y="88"/>
                </a:cxn>
                <a:cxn ang="0">
                  <a:pos x="242" y="75"/>
                </a:cxn>
                <a:cxn ang="0">
                  <a:pos x="277" y="65"/>
                </a:cxn>
                <a:cxn ang="0">
                  <a:pos x="312" y="56"/>
                </a:cxn>
                <a:cxn ang="0">
                  <a:pos x="346" y="49"/>
                </a:cxn>
                <a:cxn ang="0">
                  <a:pos x="381" y="44"/>
                </a:cxn>
                <a:cxn ang="0">
                  <a:pos x="414" y="41"/>
                </a:cxn>
                <a:cxn ang="0">
                  <a:pos x="447" y="39"/>
                </a:cxn>
                <a:cxn ang="0">
                  <a:pos x="478" y="41"/>
                </a:cxn>
                <a:cxn ang="0">
                  <a:pos x="508" y="44"/>
                </a:cxn>
                <a:cxn ang="0">
                  <a:pos x="535" y="50"/>
                </a:cxn>
                <a:cxn ang="0">
                  <a:pos x="546" y="52"/>
                </a:cxn>
                <a:cxn ang="0">
                  <a:pos x="556" y="54"/>
                </a:cxn>
                <a:cxn ang="0">
                  <a:pos x="566" y="56"/>
                </a:cxn>
                <a:cxn ang="0">
                  <a:pos x="577" y="58"/>
                </a:cxn>
                <a:cxn ang="0">
                  <a:pos x="587" y="60"/>
                </a:cxn>
                <a:cxn ang="0">
                  <a:pos x="597" y="61"/>
                </a:cxn>
                <a:cxn ang="0">
                  <a:pos x="609" y="64"/>
                </a:cxn>
                <a:cxn ang="0">
                  <a:pos x="619" y="66"/>
                </a:cxn>
                <a:cxn ang="0">
                  <a:pos x="610" y="61"/>
                </a:cxn>
                <a:cxn ang="0">
                  <a:pos x="602" y="57"/>
                </a:cxn>
                <a:cxn ang="0">
                  <a:pos x="594" y="52"/>
                </a:cxn>
                <a:cxn ang="0">
                  <a:pos x="586" y="46"/>
                </a:cxn>
                <a:cxn ang="0">
                  <a:pos x="577" y="42"/>
                </a:cxn>
                <a:cxn ang="0">
                  <a:pos x="566" y="36"/>
                </a:cxn>
                <a:cxn ang="0">
                  <a:pos x="555" y="31"/>
                </a:cxn>
                <a:cxn ang="0">
                  <a:pos x="541" y="27"/>
                </a:cxn>
                <a:cxn ang="0">
                  <a:pos x="532" y="19"/>
                </a:cxn>
                <a:cxn ang="0">
                  <a:pos x="516" y="12"/>
                </a:cxn>
                <a:cxn ang="0">
                  <a:pos x="493" y="6"/>
                </a:cxn>
                <a:cxn ang="0">
                  <a:pos x="466" y="1"/>
                </a:cxn>
                <a:cxn ang="0">
                  <a:pos x="434" y="0"/>
                </a:cxn>
                <a:cxn ang="0">
                  <a:pos x="398" y="0"/>
                </a:cxn>
                <a:cxn ang="0">
                  <a:pos x="360" y="4"/>
                </a:cxn>
                <a:cxn ang="0">
                  <a:pos x="320" y="8"/>
                </a:cxn>
                <a:cxn ang="0">
                  <a:pos x="278" y="18"/>
                </a:cxn>
                <a:cxn ang="0">
                  <a:pos x="237" y="28"/>
                </a:cxn>
                <a:cxn ang="0">
                  <a:pos x="194" y="43"/>
                </a:cxn>
                <a:cxn ang="0">
                  <a:pos x="154" y="61"/>
                </a:cxn>
                <a:cxn ang="0">
                  <a:pos x="116" y="82"/>
                </a:cxn>
                <a:cxn ang="0">
                  <a:pos x="79" y="107"/>
                </a:cxn>
                <a:cxn ang="0">
                  <a:pos x="47" y="137"/>
                </a:cxn>
                <a:cxn ang="0">
                  <a:pos x="18" y="171"/>
                </a:cxn>
                <a:cxn ang="0">
                  <a:pos x="13" y="185"/>
                </a:cxn>
                <a:cxn ang="0">
                  <a:pos x="9" y="197"/>
                </a:cxn>
                <a:cxn ang="0">
                  <a:pos x="4" y="211"/>
                </a:cxn>
                <a:cxn ang="0">
                  <a:pos x="0" y="224"/>
                </a:cxn>
                <a:cxn ang="0">
                  <a:pos x="8" y="219"/>
                </a:cxn>
                <a:cxn ang="0">
                  <a:pos x="15" y="216"/>
                </a:cxn>
                <a:cxn ang="0">
                  <a:pos x="21" y="212"/>
                </a:cxn>
                <a:cxn ang="0">
                  <a:pos x="28" y="208"/>
                </a:cxn>
              </a:cxnLst>
              <a:rect l="0" t="0" r="r" b="b"/>
              <a:pathLst>
                <a:path w="619" h="224">
                  <a:moveTo>
                    <a:pt x="28" y="208"/>
                  </a:moveTo>
                  <a:lnTo>
                    <a:pt x="54" y="183"/>
                  </a:lnTo>
                  <a:lnTo>
                    <a:pt x="81" y="160"/>
                  </a:lnTo>
                  <a:lnTo>
                    <a:pt x="111" y="140"/>
                  </a:lnTo>
                  <a:lnTo>
                    <a:pt x="142" y="120"/>
                  </a:lnTo>
                  <a:lnTo>
                    <a:pt x="175" y="103"/>
                  </a:lnTo>
                  <a:lnTo>
                    <a:pt x="208" y="88"/>
                  </a:lnTo>
                  <a:lnTo>
                    <a:pt x="242" y="75"/>
                  </a:lnTo>
                  <a:lnTo>
                    <a:pt x="277" y="65"/>
                  </a:lnTo>
                  <a:lnTo>
                    <a:pt x="312" y="56"/>
                  </a:lnTo>
                  <a:lnTo>
                    <a:pt x="346" y="49"/>
                  </a:lnTo>
                  <a:lnTo>
                    <a:pt x="381" y="44"/>
                  </a:lnTo>
                  <a:lnTo>
                    <a:pt x="414" y="41"/>
                  </a:lnTo>
                  <a:lnTo>
                    <a:pt x="447" y="39"/>
                  </a:lnTo>
                  <a:lnTo>
                    <a:pt x="478" y="41"/>
                  </a:lnTo>
                  <a:lnTo>
                    <a:pt x="508" y="44"/>
                  </a:lnTo>
                  <a:lnTo>
                    <a:pt x="535" y="50"/>
                  </a:lnTo>
                  <a:lnTo>
                    <a:pt x="546" y="52"/>
                  </a:lnTo>
                  <a:lnTo>
                    <a:pt x="556" y="54"/>
                  </a:lnTo>
                  <a:lnTo>
                    <a:pt x="566" y="56"/>
                  </a:lnTo>
                  <a:lnTo>
                    <a:pt x="577" y="58"/>
                  </a:lnTo>
                  <a:lnTo>
                    <a:pt x="587" y="60"/>
                  </a:lnTo>
                  <a:lnTo>
                    <a:pt x="597" y="61"/>
                  </a:lnTo>
                  <a:lnTo>
                    <a:pt x="609" y="64"/>
                  </a:lnTo>
                  <a:lnTo>
                    <a:pt x="619" y="66"/>
                  </a:lnTo>
                  <a:lnTo>
                    <a:pt x="610" y="61"/>
                  </a:lnTo>
                  <a:lnTo>
                    <a:pt x="602" y="57"/>
                  </a:lnTo>
                  <a:lnTo>
                    <a:pt x="594" y="52"/>
                  </a:lnTo>
                  <a:lnTo>
                    <a:pt x="586" y="46"/>
                  </a:lnTo>
                  <a:lnTo>
                    <a:pt x="577" y="42"/>
                  </a:lnTo>
                  <a:lnTo>
                    <a:pt x="566" y="36"/>
                  </a:lnTo>
                  <a:lnTo>
                    <a:pt x="555" y="31"/>
                  </a:lnTo>
                  <a:lnTo>
                    <a:pt x="541" y="27"/>
                  </a:lnTo>
                  <a:lnTo>
                    <a:pt x="532" y="19"/>
                  </a:lnTo>
                  <a:lnTo>
                    <a:pt x="516" y="12"/>
                  </a:lnTo>
                  <a:lnTo>
                    <a:pt x="493" y="6"/>
                  </a:lnTo>
                  <a:lnTo>
                    <a:pt x="466" y="1"/>
                  </a:lnTo>
                  <a:lnTo>
                    <a:pt x="434" y="0"/>
                  </a:lnTo>
                  <a:lnTo>
                    <a:pt x="398" y="0"/>
                  </a:lnTo>
                  <a:lnTo>
                    <a:pt x="360" y="4"/>
                  </a:lnTo>
                  <a:lnTo>
                    <a:pt x="320" y="8"/>
                  </a:lnTo>
                  <a:lnTo>
                    <a:pt x="278" y="18"/>
                  </a:lnTo>
                  <a:lnTo>
                    <a:pt x="237" y="28"/>
                  </a:lnTo>
                  <a:lnTo>
                    <a:pt x="194" y="43"/>
                  </a:lnTo>
                  <a:lnTo>
                    <a:pt x="154" y="61"/>
                  </a:lnTo>
                  <a:lnTo>
                    <a:pt x="116" y="82"/>
                  </a:lnTo>
                  <a:lnTo>
                    <a:pt x="79" y="107"/>
                  </a:lnTo>
                  <a:lnTo>
                    <a:pt x="47" y="137"/>
                  </a:lnTo>
                  <a:lnTo>
                    <a:pt x="18" y="171"/>
                  </a:lnTo>
                  <a:lnTo>
                    <a:pt x="13" y="185"/>
                  </a:lnTo>
                  <a:lnTo>
                    <a:pt x="9" y="197"/>
                  </a:lnTo>
                  <a:lnTo>
                    <a:pt x="4" y="211"/>
                  </a:lnTo>
                  <a:lnTo>
                    <a:pt x="0" y="224"/>
                  </a:lnTo>
                  <a:lnTo>
                    <a:pt x="8" y="219"/>
                  </a:lnTo>
                  <a:lnTo>
                    <a:pt x="15" y="216"/>
                  </a:lnTo>
                  <a:lnTo>
                    <a:pt x="21" y="212"/>
                  </a:lnTo>
                  <a:lnTo>
                    <a:pt x="28" y="208"/>
                  </a:lnTo>
                  <a:close/>
                </a:path>
              </a:pathLst>
            </a:custGeom>
            <a:solidFill>
              <a:srgbClr val="B7AFA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2984500" y="4276725"/>
              <a:ext cx="481013" cy="169863"/>
            </a:xfrm>
            <a:custGeom>
              <a:avLst/>
              <a:gdLst/>
              <a:ahLst/>
              <a:cxnLst>
                <a:cxn ang="0">
                  <a:pos x="26" y="196"/>
                </a:cxn>
                <a:cxn ang="0">
                  <a:pos x="51" y="172"/>
                </a:cxn>
                <a:cxn ang="0">
                  <a:pos x="78" y="149"/>
                </a:cxn>
                <a:cxn ang="0">
                  <a:pos x="108" y="129"/>
                </a:cxn>
                <a:cxn ang="0">
                  <a:pos x="138" y="110"/>
                </a:cxn>
                <a:cxn ang="0">
                  <a:pos x="170" y="93"/>
                </a:cxn>
                <a:cxn ang="0">
                  <a:pos x="202" y="79"/>
                </a:cxn>
                <a:cxn ang="0">
                  <a:pos x="237" y="66"/>
                </a:cxn>
                <a:cxn ang="0">
                  <a:pos x="270" y="56"/>
                </a:cxn>
                <a:cxn ang="0">
                  <a:pos x="305" y="47"/>
                </a:cxn>
                <a:cxn ang="0">
                  <a:pos x="338" y="41"/>
                </a:cxn>
                <a:cxn ang="0">
                  <a:pos x="373" y="36"/>
                </a:cxn>
                <a:cxn ang="0">
                  <a:pos x="405" y="33"/>
                </a:cxn>
                <a:cxn ang="0">
                  <a:pos x="437" y="33"/>
                </a:cxn>
                <a:cxn ang="0">
                  <a:pos x="468" y="34"/>
                </a:cxn>
                <a:cxn ang="0">
                  <a:pos x="498" y="38"/>
                </a:cxn>
                <a:cxn ang="0">
                  <a:pos x="526" y="43"/>
                </a:cxn>
                <a:cxn ang="0">
                  <a:pos x="535" y="46"/>
                </a:cxn>
                <a:cxn ang="0">
                  <a:pos x="546" y="47"/>
                </a:cxn>
                <a:cxn ang="0">
                  <a:pos x="555" y="49"/>
                </a:cxn>
                <a:cxn ang="0">
                  <a:pos x="565" y="50"/>
                </a:cxn>
                <a:cxn ang="0">
                  <a:pos x="574" y="53"/>
                </a:cxn>
                <a:cxn ang="0">
                  <a:pos x="585" y="54"/>
                </a:cxn>
                <a:cxn ang="0">
                  <a:pos x="594" y="56"/>
                </a:cxn>
                <a:cxn ang="0">
                  <a:pos x="604" y="58"/>
                </a:cxn>
                <a:cxn ang="0">
                  <a:pos x="595" y="55"/>
                </a:cxn>
                <a:cxn ang="0">
                  <a:pos x="587" y="50"/>
                </a:cxn>
                <a:cxn ang="0">
                  <a:pos x="579" y="47"/>
                </a:cxn>
                <a:cxn ang="0">
                  <a:pos x="571" y="42"/>
                </a:cxn>
                <a:cxn ang="0">
                  <a:pos x="563" y="38"/>
                </a:cxn>
                <a:cxn ang="0">
                  <a:pos x="552" y="34"/>
                </a:cxn>
                <a:cxn ang="0">
                  <a:pos x="542" y="30"/>
                </a:cxn>
                <a:cxn ang="0">
                  <a:pos x="529" y="26"/>
                </a:cxn>
                <a:cxn ang="0">
                  <a:pos x="521" y="18"/>
                </a:cxn>
                <a:cxn ang="0">
                  <a:pos x="506" y="11"/>
                </a:cxn>
                <a:cxn ang="0">
                  <a:pos x="486" y="5"/>
                </a:cxn>
                <a:cxn ang="0">
                  <a:pos x="459" y="2"/>
                </a:cxn>
                <a:cxn ang="0">
                  <a:pos x="428" y="0"/>
                </a:cxn>
                <a:cxn ang="0">
                  <a:pos x="393" y="0"/>
                </a:cxn>
                <a:cxn ang="0">
                  <a:pos x="357" y="2"/>
                </a:cxn>
                <a:cxn ang="0">
                  <a:pos x="317" y="8"/>
                </a:cxn>
                <a:cxn ang="0">
                  <a:pos x="276" y="16"/>
                </a:cxn>
                <a:cxn ang="0">
                  <a:pos x="235" y="26"/>
                </a:cxn>
                <a:cxn ang="0">
                  <a:pos x="193" y="40"/>
                </a:cxn>
                <a:cxn ang="0">
                  <a:pos x="153" y="58"/>
                </a:cxn>
                <a:cxn ang="0">
                  <a:pos x="114" y="79"/>
                </a:cxn>
                <a:cxn ang="0">
                  <a:pos x="78" y="104"/>
                </a:cxn>
                <a:cxn ang="0">
                  <a:pos x="44" y="133"/>
                </a:cxn>
                <a:cxn ang="0">
                  <a:pos x="16" y="167"/>
                </a:cxn>
                <a:cxn ang="0">
                  <a:pos x="11" y="178"/>
                </a:cxn>
                <a:cxn ang="0">
                  <a:pos x="8" y="190"/>
                </a:cxn>
                <a:cxn ang="0">
                  <a:pos x="3" y="201"/>
                </a:cxn>
                <a:cxn ang="0">
                  <a:pos x="0" y="213"/>
                </a:cxn>
                <a:cxn ang="0">
                  <a:pos x="5" y="208"/>
                </a:cxn>
                <a:cxn ang="0">
                  <a:pos x="12" y="205"/>
                </a:cxn>
                <a:cxn ang="0">
                  <a:pos x="19" y="201"/>
                </a:cxn>
                <a:cxn ang="0">
                  <a:pos x="26" y="196"/>
                </a:cxn>
              </a:cxnLst>
              <a:rect l="0" t="0" r="r" b="b"/>
              <a:pathLst>
                <a:path w="604" h="213">
                  <a:moveTo>
                    <a:pt x="26" y="196"/>
                  </a:moveTo>
                  <a:lnTo>
                    <a:pt x="51" y="172"/>
                  </a:lnTo>
                  <a:lnTo>
                    <a:pt x="78" y="149"/>
                  </a:lnTo>
                  <a:lnTo>
                    <a:pt x="108" y="129"/>
                  </a:lnTo>
                  <a:lnTo>
                    <a:pt x="138" y="110"/>
                  </a:lnTo>
                  <a:lnTo>
                    <a:pt x="170" y="93"/>
                  </a:lnTo>
                  <a:lnTo>
                    <a:pt x="202" y="79"/>
                  </a:lnTo>
                  <a:lnTo>
                    <a:pt x="237" y="66"/>
                  </a:lnTo>
                  <a:lnTo>
                    <a:pt x="270" y="56"/>
                  </a:lnTo>
                  <a:lnTo>
                    <a:pt x="305" y="47"/>
                  </a:lnTo>
                  <a:lnTo>
                    <a:pt x="338" y="41"/>
                  </a:lnTo>
                  <a:lnTo>
                    <a:pt x="373" y="36"/>
                  </a:lnTo>
                  <a:lnTo>
                    <a:pt x="405" y="33"/>
                  </a:lnTo>
                  <a:lnTo>
                    <a:pt x="437" y="33"/>
                  </a:lnTo>
                  <a:lnTo>
                    <a:pt x="468" y="34"/>
                  </a:lnTo>
                  <a:lnTo>
                    <a:pt x="498" y="38"/>
                  </a:lnTo>
                  <a:lnTo>
                    <a:pt x="526" y="43"/>
                  </a:lnTo>
                  <a:lnTo>
                    <a:pt x="535" y="46"/>
                  </a:lnTo>
                  <a:lnTo>
                    <a:pt x="546" y="47"/>
                  </a:lnTo>
                  <a:lnTo>
                    <a:pt x="555" y="49"/>
                  </a:lnTo>
                  <a:lnTo>
                    <a:pt x="565" y="50"/>
                  </a:lnTo>
                  <a:lnTo>
                    <a:pt x="574" y="53"/>
                  </a:lnTo>
                  <a:lnTo>
                    <a:pt x="585" y="54"/>
                  </a:lnTo>
                  <a:lnTo>
                    <a:pt x="594" y="56"/>
                  </a:lnTo>
                  <a:lnTo>
                    <a:pt x="604" y="58"/>
                  </a:lnTo>
                  <a:lnTo>
                    <a:pt x="595" y="55"/>
                  </a:lnTo>
                  <a:lnTo>
                    <a:pt x="587" y="50"/>
                  </a:lnTo>
                  <a:lnTo>
                    <a:pt x="579" y="47"/>
                  </a:lnTo>
                  <a:lnTo>
                    <a:pt x="571" y="42"/>
                  </a:lnTo>
                  <a:lnTo>
                    <a:pt x="563" y="38"/>
                  </a:lnTo>
                  <a:lnTo>
                    <a:pt x="552" y="34"/>
                  </a:lnTo>
                  <a:lnTo>
                    <a:pt x="542" y="30"/>
                  </a:lnTo>
                  <a:lnTo>
                    <a:pt x="529" y="26"/>
                  </a:lnTo>
                  <a:lnTo>
                    <a:pt x="521" y="18"/>
                  </a:lnTo>
                  <a:lnTo>
                    <a:pt x="506" y="11"/>
                  </a:lnTo>
                  <a:lnTo>
                    <a:pt x="486" y="5"/>
                  </a:lnTo>
                  <a:lnTo>
                    <a:pt x="459" y="2"/>
                  </a:lnTo>
                  <a:lnTo>
                    <a:pt x="428" y="0"/>
                  </a:lnTo>
                  <a:lnTo>
                    <a:pt x="393" y="0"/>
                  </a:lnTo>
                  <a:lnTo>
                    <a:pt x="357" y="2"/>
                  </a:lnTo>
                  <a:lnTo>
                    <a:pt x="317" y="8"/>
                  </a:lnTo>
                  <a:lnTo>
                    <a:pt x="276" y="16"/>
                  </a:lnTo>
                  <a:lnTo>
                    <a:pt x="235" y="26"/>
                  </a:lnTo>
                  <a:lnTo>
                    <a:pt x="193" y="40"/>
                  </a:lnTo>
                  <a:lnTo>
                    <a:pt x="153" y="58"/>
                  </a:lnTo>
                  <a:lnTo>
                    <a:pt x="114" y="79"/>
                  </a:lnTo>
                  <a:lnTo>
                    <a:pt x="78" y="104"/>
                  </a:lnTo>
                  <a:lnTo>
                    <a:pt x="44" y="133"/>
                  </a:lnTo>
                  <a:lnTo>
                    <a:pt x="16" y="167"/>
                  </a:lnTo>
                  <a:lnTo>
                    <a:pt x="11" y="178"/>
                  </a:lnTo>
                  <a:lnTo>
                    <a:pt x="8" y="190"/>
                  </a:lnTo>
                  <a:lnTo>
                    <a:pt x="3" y="201"/>
                  </a:lnTo>
                  <a:lnTo>
                    <a:pt x="0" y="213"/>
                  </a:lnTo>
                  <a:lnTo>
                    <a:pt x="5" y="208"/>
                  </a:lnTo>
                  <a:lnTo>
                    <a:pt x="12" y="205"/>
                  </a:lnTo>
                  <a:lnTo>
                    <a:pt x="19" y="201"/>
                  </a:lnTo>
                  <a:lnTo>
                    <a:pt x="26" y="196"/>
                  </a:lnTo>
                  <a:close/>
                </a:path>
              </a:pathLst>
            </a:custGeom>
            <a:solidFill>
              <a:srgbClr val="AFB2A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2989263" y="4278313"/>
              <a:ext cx="469900" cy="160338"/>
            </a:xfrm>
            <a:custGeom>
              <a:avLst/>
              <a:gdLst/>
              <a:ahLst/>
              <a:cxnLst>
                <a:cxn ang="0">
                  <a:pos x="24" y="188"/>
                </a:cxn>
                <a:cxn ang="0">
                  <a:pos x="50" y="163"/>
                </a:cxn>
                <a:cxn ang="0">
                  <a:pos x="76" y="140"/>
                </a:cxn>
                <a:cxn ang="0">
                  <a:pos x="105" y="120"/>
                </a:cxn>
                <a:cxn ang="0">
                  <a:pos x="136" y="101"/>
                </a:cxn>
                <a:cxn ang="0">
                  <a:pos x="167" y="85"/>
                </a:cxn>
                <a:cxn ang="0">
                  <a:pos x="200" y="71"/>
                </a:cxn>
                <a:cxn ang="0">
                  <a:pos x="233" y="59"/>
                </a:cxn>
                <a:cxn ang="0">
                  <a:pos x="266" y="48"/>
                </a:cxn>
                <a:cxn ang="0">
                  <a:pos x="300" y="40"/>
                </a:cxn>
                <a:cxn ang="0">
                  <a:pos x="333" y="34"/>
                </a:cxn>
                <a:cxn ang="0">
                  <a:pos x="367" y="30"/>
                </a:cxn>
                <a:cxn ang="0">
                  <a:pos x="400" y="28"/>
                </a:cxn>
                <a:cxn ang="0">
                  <a:pos x="431" y="28"/>
                </a:cxn>
                <a:cxn ang="0">
                  <a:pos x="462" y="29"/>
                </a:cxn>
                <a:cxn ang="0">
                  <a:pos x="491" y="32"/>
                </a:cxn>
                <a:cxn ang="0">
                  <a:pos x="519" y="38"/>
                </a:cxn>
                <a:cxn ang="0">
                  <a:pos x="528" y="39"/>
                </a:cxn>
                <a:cxn ang="0">
                  <a:pos x="537" y="41"/>
                </a:cxn>
                <a:cxn ang="0">
                  <a:pos x="546" y="43"/>
                </a:cxn>
                <a:cxn ang="0">
                  <a:pos x="555" y="45"/>
                </a:cxn>
                <a:cxn ang="0">
                  <a:pos x="565" y="46"/>
                </a:cxn>
                <a:cxn ang="0">
                  <a:pos x="574" y="48"/>
                </a:cxn>
                <a:cxn ang="0">
                  <a:pos x="582" y="49"/>
                </a:cxn>
                <a:cxn ang="0">
                  <a:pos x="591" y="51"/>
                </a:cxn>
                <a:cxn ang="0">
                  <a:pos x="583" y="48"/>
                </a:cxn>
                <a:cxn ang="0">
                  <a:pos x="575" y="45"/>
                </a:cxn>
                <a:cxn ang="0">
                  <a:pos x="567" y="41"/>
                </a:cxn>
                <a:cxn ang="0">
                  <a:pos x="559" y="38"/>
                </a:cxn>
                <a:cxn ang="0">
                  <a:pos x="550" y="34"/>
                </a:cxn>
                <a:cxn ang="0">
                  <a:pos x="542" y="32"/>
                </a:cxn>
                <a:cxn ang="0">
                  <a:pos x="531" y="29"/>
                </a:cxn>
                <a:cxn ang="0">
                  <a:pos x="521" y="25"/>
                </a:cxn>
                <a:cxn ang="0">
                  <a:pos x="514" y="17"/>
                </a:cxn>
                <a:cxn ang="0">
                  <a:pos x="500" y="11"/>
                </a:cxn>
                <a:cxn ang="0">
                  <a:pos x="481" y="6"/>
                </a:cxn>
                <a:cxn ang="0">
                  <a:pos x="455" y="2"/>
                </a:cxn>
                <a:cxn ang="0">
                  <a:pos x="426" y="0"/>
                </a:cxn>
                <a:cxn ang="0">
                  <a:pos x="392" y="0"/>
                </a:cxn>
                <a:cxn ang="0">
                  <a:pos x="356" y="2"/>
                </a:cxn>
                <a:cxn ang="0">
                  <a:pos x="317" y="7"/>
                </a:cxn>
                <a:cxn ang="0">
                  <a:pos x="277" y="15"/>
                </a:cxn>
                <a:cxn ang="0">
                  <a:pos x="235" y="25"/>
                </a:cxn>
                <a:cxn ang="0">
                  <a:pos x="194" y="39"/>
                </a:cxn>
                <a:cxn ang="0">
                  <a:pos x="153" y="56"/>
                </a:cxn>
                <a:cxn ang="0">
                  <a:pos x="114" y="77"/>
                </a:cxn>
                <a:cxn ang="0">
                  <a:pos x="79" y="101"/>
                </a:cxn>
                <a:cxn ang="0">
                  <a:pos x="45" y="130"/>
                </a:cxn>
                <a:cxn ang="0">
                  <a:pos x="15" y="163"/>
                </a:cxn>
                <a:cxn ang="0">
                  <a:pos x="12" y="173"/>
                </a:cxn>
                <a:cxn ang="0">
                  <a:pos x="8" y="182"/>
                </a:cxn>
                <a:cxn ang="0">
                  <a:pos x="4" y="192"/>
                </a:cxn>
                <a:cxn ang="0">
                  <a:pos x="0" y="201"/>
                </a:cxn>
                <a:cxn ang="0">
                  <a:pos x="6" y="198"/>
                </a:cxn>
                <a:cxn ang="0">
                  <a:pos x="13" y="194"/>
                </a:cxn>
                <a:cxn ang="0">
                  <a:pos x="19" y="191"/>
                </a:cxn>
                <a:cxn ang="0">
                  <a:pos x="24" y="188"/>
                </a:cxn>
              </a:cxnLst>
              <a:rect l="0" t="0" r="r" b="b"/>
              <a:pathLst>
                <a:path w="591" h="201">
                  <a:moveTo>
                    <a:pt x="24" y="188"/>
                  </a:moveTo>
                  <a:lnTo>
                    <a:pt x="50" y="163"/>
                  </a:lnTo>
                  <a:lnTo>
                    <a:pt x="76" y="140"/>
                  </a:lnTo>
                  <a:lnTo>
                    <a:pt x="105" y="120"/>
                  </a:lnTo>
                  <a:lnTo>
                    <a:pt x="136" y="101"/>
                  </a:lnTo>
                  <a:lnTo>
                    <a:pt x="167" y="85"/>
                  </a:lnTo>
                  <a:lnTo>
                    <a:pt x="200" y="71"/>
                  </a:lnTo>
                  <a:lnTo>
                    <a:pt x="233" y="59"/>
                  </a:lnTo>
                  <a:lnTo>
                    <a:pt x="266" y="48"/>
                  </a:lnTo>
                  <a:lnTo>
                    <a:pt x="300" y="40"/>
                  </a:lnTo>
                  <a:lnTo>
                    <a:pt x="333" y="34"/>
                  </a:lnTo>
                  <a:lnTo>
                    <a:pt x="367" y="30"/>
                  </a:lnTo>
                  <a:lnTo>
                    <a:pt x="400" y="28"/>
                  </a:lnTo>
                  <a:lnTo>
                    <a:pt x="431" y="28"/>
                  </a:lnTo>
                  <a:lnTo>
                    <a:pt x="462" y="29"/>
                  </a:lnTo>
                  <a:lnTo>
                    <a:pt x="491" y="32"/>
                  </a:lnTo>
                  <a:lnTo>
                    <a:pt x="519" y="38"/>
                  </a:lnTo>
                  <a:lnTo>
                    <a:pt x="528" y="39"/>
                  </a:lnTo>
                  <a:lnTo>
                    <a:pt x="537" y="41"/>
                  </a:lnTo>
                  <a:lnTo>
                    <a:pt x="546" y="43"/>
                  </a:lnTo>
                  <a:lnTo>
                    <a:pt x="555" y="45"/>
                  </a:lnTo>
                  <a:lnTo>
                    <a:pt x="565" y="46"/>
                  </a:lnTo>
                  <a:lnTo>
                    <a:pt x="574" y="48"/>
                  </a:lnTo>
                  <a:lnTo>
                    <a:pt x="582" y="49"/>
                  </a:lnTo>
                  <a:lnTo>
                    <a:pt x="591" y="51"/>
                  </a:lnTo>
                  <a:lnTo>
                    <a:pt x="583" y="48"/>
                  </a:lnTo>
                  <a:lnTo>
                    <a:pt x="575" y="45"/>
                  </a:lnTo>
                  <a:lnTo>
                    <a:pt x="567" y="41"/>
                  </a:lnTo>
                  <a:lnTo>
                    <a:pt x="559" y="38"/>
                  </a:lnTo>
                  <a:lnTo>
                    <a:pt x="550" y="34"/>
                  </a:lnTo>
                  <a:lnTo>
                    <a:pt x="542" y="32"/>
                  </a:lnTo>
                  <a:lnTo>
                    <a:pt x="531" y="29"/>
                  </a:lnTo>
                  <a:lnTo>
                    <a:pt x="521" y="25"/>
                  </a:lnTo>
                  <a:lnTo>
                    <a:pt x="514" y="17"/>
                  </a:lnTo>
                  <a:lnTo>
                    <a:pt x="500" y="11"/>
                  </a:lnTo>
                  <a:lnTo>
                    <a:pt x="481" y="6"/>
                  </a:lnTo>
                  <a:lnTo>
                    <a:pt x="455" y="2"/>
                  </a:lnTo>
                  <a:lnTo>
                    <a:pt x="426" y="0"/>
                  </a:lnTo>
                  <a:lnTo>
                    <a:pt x="392" y="0"/>
                  </a:lnTo>
                  <a:lnTo>
                    <a:pt x="356" y="2"/>
                  </a:lnTo>
                  <a:lnTo>
                    <a:pt x="317" y="7"/>
                  </a:lnTo>
                  <a:lnTo>
                    <a:pt x="277" y="15"/>
                  </a:lnTo>
                  <a:lnTo>
                    <a:pt x="235" y="25"/>
                  </a:lnTo>
                  <a:lnTo>
                    <a:pt x="194" y="39"/>
                  </a:lnTo>
                  <a:lnTo>
                    <a:pt x="153" y="56"/>
                  </a:lnTo>
                  <a:lnTo>
                    <a:pt x="114" y="77"/>
                  </a:lnTo>
                  <a:lnTo>
                    <a:pt x="79" y="101"/>
                  </a:lnTo>
                  <a:lnTo>
                    <a:pt x="45" y="130"/>
                  </a:lnTo>
                  <a:lnTo>
                    <a:pt x="15" y="163"/>
                  </a:lnTo>
                  <a:lnTo>
                    <a:pt x="12" y="173"/>
                  </a:lnTo>
                  <a:lnTo>
                    <a:pt x="8" y="182"/>
                  </a:lnTo>
                  <a:lnTo>
                    <a:pt x="4" y="192"/>
                  </a:lnTo>
                  <a:lnTo>
                    <a:pt x="0" y="201"/>
                  </a:lnTo>
                  <a:lnTo>
                    <a:pt x="6" y="198"/>
                  </a:lnTo>
                  <a:lnTo>
                    <a:pt x="13" y="194"/>
                  </a:lnTo>
                  <a:lnTo>
                    <a:pt x="19" y="191"/>
                  </a:lnTo>
                  <a:lnTo>
                    <a:pt x="24" y="188"/>
                  </a:lnTo>
                  <a:close/>
                </a:path>
              </a:pathLst>
            </a:custGeom>
            <a:solidFill>
              <a:srgbClr val="A8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2994025" y="4281488"/>
              <a:ext cx="458788" cy="150813"/>
            </a:xfrm>
            <a:custGeom>
              <a:avLst/>
              <a:gdLst/>
              <a:ahLst/>
              <a:cxnLst>
                <a:cxn ang="0">
                  <a:pos x="22" y="179"/>
                </a:cxn>
                <a:cxn ang="0">
                  <a:pos x="47" y="153"/>
                </a:cxn>
                <a:cxn ang="0">
                  <a:pos x="74" y="131"/>
                </a:cxn>
                <a:cxn ang="0">
                  <a:pos x="103" y="111"/>
                </a:cxn>
                <a:cxn ang="0">
                  <a:pos x="132" y="92"/>
                </a:cxn>
                <a:cxn ang="0">
                  <a:pos x="164" y="76"/>
                </a:cxn>
                <a:cxn ang="0">
                  <a:pos x="196" y="62"/>
                </a:cxn>
                <a:cxn ang="0">
                  <a:pos x="228" y="51"/>
                </a:cxn>
                <a:cxn ang="0">
                  <a:pos x="262" y="41"/>
                </a:cxn>
                <a:cxn ang="0">
                  <a:pos x="294" y="32"/>
                </a:cxn>
                <a:cxn ang="0">
                  <a:pos x="327" y="27"/>
                </a:cxn>
                <a:cxn ang="0">
                  <a:pos x="361" y="23"/>
                </a:cxn>
                <a:cxn ang="0">
                  <a:pos x="392" y="21"/>
                </a:cxn>
                <a:cxn ang="0">
                  <a:pos x="424" y="21"/>
                </a:cxn>
                <a:cxn ang="0">
                  <a:pos x="454" y="23"/>
                </a:cxn>
                <a:cxn ang="0">
                  <a:pos x="483" y="27"/>
                </a:cxn>
                <a:cxn ang="0">
                  <a:pos x="510" y="32"/>
                </a:cxn>
                <a:cxn ang="0">
                  <a:pos x="518" y="34"/>
                </a:cxn>
                <a:cxn ang="0">
                  <a:pos x="528" y="36"/>
                </a:cxn>
                <a:cxn ang="0">
                  <a:pos x="536" y="37"/>
                </a:cxn>
                <a:cxn ang="0">
                  <a:pos x="544" y="38"/>
                </a:cxn>
                <a:cxn ang="0">
                  <a:pos x="553" y="41"/>
                </a:cxn>
                <a:cxn ang="0">
                  <a:pos x="561" y="42"/>
                </a:cxn>
                <a:cxn ang="0">
                  <a:pos x="569" y="43"/>
                </a:cxn>
                <a:cxn ang="0">
                  <a:pos x="577" y="44"/>
                </a:cxn>
                <a:cxn ang="0">
                  <a:pos x="569" y="42"/>
                </a:cxn>
                <a:cxn ang="0">
                  <a:pos x="561" y="41"/>
                </a:cxn>
                <a:cxn ang="0">
                  <a:pos x="553" y="37"/>
                </a:cxn>
                <a:cxn ang="0">
                  <a:pos x="545" y="35"/>
                </a:cxn>
                <a:cxn ang="0">
                  <a:pos x="537" y="32"/>
                </a:cxn>
                <a:cxn ang="0">
                  <a:pos x="529" y="30"/>
                </a:cxn>
                <a:cxn ang="0">
                  <a:pos x="520" y="28"/>
                </a:cxn>
                <a:cxn ang="0">
                  <a:pos x="509" y="26"/>
                </a:cxn>
                <a:cxn ang="0">
                  <a:pos x="505" y="19"/>
                </a:cxn>
                <a:cxn ang="0">
                  <a:pos x="492" y="12"/>
                </a:cxn>
                <a:cxn ang="0">
                  <a:pos x="473" y="6"/>
                </a:cxn>
                <a:cxn ang="0">
                  <a:pos x="449" y="3"/>
                </a:cxn>
                <a:cxn ang="0">
                  <a:pos x="422" y="0"/>
                </a:cxn>
                <a:cxn ang="0">
                  <a:pos x="388" y="0"/>
                </a:cxn>
                <a:cxn ang="0">
                  <a:pos x="353" y="3"/>
                </a:cxn>
                <a:cxn ang="0">
                  <a:pos x="315" y="7"/>
                </a:cxn>
                <a:cxn ang="0">
                  <a:pos x="275" y="14"/>
                </a:cxn>
                <a:cxn ang="0">
                  <a:pos x="234" y="24"/>
                </a:cxn>
                <a:cxn ang="0">
                  <a:pos x="194" y="37"/>
                </a:cxn>
                <a:cxn ang="0">
                  <a:pos x="153" y="53"/>
                </a:cxn>
                <a:cxn ang="0">
                  <a:pos x="114" y="74"/>
                </a:cxn>
                <a:cxn ang="0">
                  <a:pos x="77" y="98"/>
                </a:cxn>
                <a:cxn ang="0">
                  <a:pos x="44" y="127"/>
                </a:cxn>
                <a:cxn ang="0">
                  <a:pos x="14" y="159"/>
                </a:cxn>
                <a:cxn ang="0">
                  <a:pos x="10" y="167"/>
                </a:cxn>
                <a:cxn ang="0">
                  <a:pos x="7" y="175"/>
                </a:cxn>
                <a:cxn ang="0">
                  <a:pos x="3" y="183"/>
                </a:cxn>
                <a:cxn ang="0">
                  <a:pos x="0" y="191"/>
                </a:cxn>
                <a:cxn ang="0">
                  <a:pos x="6" y="188"/>
                </a:cxn>
                <a:cxn ang="0">
                  <a:pos x="12" y="184"/>
                </a:cxn>
                <a:cxn ang="0">
                  <a:pos x="16" y="181"/>
                </a:cxn>
                <a:cxn ang="0">
                  <a:pos x="22" y="179"/>
                </a:cxn>
              </a:cxnLst>
              <a:rect l="0" t="0" r="r" b="b"/>
              <a:pathLst>
                <a:path w="577" h="191">
                  <a:moveTo>
                    <a:pt x="22" y="179"/>
                  </a:moveTo>
                  <a:lnTo>
                    <a:pt x="47" y="153"/>
                  </a:lnTo>
                  <a:lnTo>
                    <a:pt x="74" y="131"/>
                  </a:lnTo>
                  <a:lnTo>
                    <a:pt x="103" y="111"/>
                  </a:lnTo>
                  <a:lnTo>
                    <a:pt x="132" y="92"/>
                  </a:lnTo>
                  <a:lnTo>
                    <a:pt x="164" y="76"/>
                  </a:lnTo>
                  <a:lnTo>
                    <a:pt x="196" y="62"/>
                  </a:lnTo>
                  <a:lnTo>
                    <a:pt x="228" y="51"/>
                  </a:lnTo>
                  <a:lnTo>
                    <a:pt x="262" y="41"/>
                  </a:lnTo>
                  <a:lnTo>
                    <a:pt x="294" y="32"/>
                  </a:lnTo>
                  <a:lnTo>
                    <a:pt x="327" y="27"/>
                  </a:lnTo>
                  <a:lnTo>
                    <a:pt x="361" y="23"/>
                  </a:lnTo>
                  <a:lnTo>
                    <a:pt x="392" y="21"/>
                  </a:lnTo>
                  <a:lnTo>
                    <a:pt x="424" y="21"/>
                  </a:lnTo>
                  <a:lnTo>
                    <a:pt x="454" y="23"/>
                  </a:lnTo>
                  <a:lnTo>
                    <a:pt x="483" y="27"/>
                  </a:lnTo>
                  <a:lnTo>
                    <a:pt x="510" y="32"/>
                  </a:lnTo>
                  <a:lnTo>
                    <a:pt x="518" y="34"/>
                  </a:lnTo>
                  <a:lnTo>
                    <a:pt x="528" y="36"/>
                  </a:lnTo>
                  <a:lnTo>
                    <a:pt x="536" y="37"/>
                  </a:lnTo>
                  <a:lnTo>
                    <a:pt x="544" y="38"/>
                  </a:lnTo>
                  <a:lnTo>
                    <a:pt x="553" y="41"/>
                  </a:lnTo>
                  <a:lnTo>
                    <a:pt x="561" y="42"/>
                  </a:lnTo>
                  <a:lnTo>
                    <a:pt x="569" y="43"/>
                  </a:lnTo>
                  <a:lnTo>
                    <a:pt x="577" y="44"/>
                  </a:lnTo>
                  <a:lnTo>
                    <a:pt x="569" y="42"/>
                  </a:lnTo>
                  <a:lnTo>
                    <a:pt x="561" y="41"/>
                  </a:lnTo>
                  <a:lnTo>
                    <a:pt x="553" y="37"/>
                  </a:lnTo>
                  <a:lnTo>
                    <a:pt x="545" y="35"/>
                  </a:lnTo>
                  <a:lnTo>
                    <a:pt x="537" y="32"/>
                  </a:lnTo>
                  <a:lnTo>
                    <a:pt x="529" y="30"/>
                  </a:lnTo>
                  <a:lnTo>
                    <a:pt x="520" y="28"/>
                  </a:lnTo>
                  <a:lnTo>
                    <a:pt x="509" y="26"/>
                  </a:lnTo>
                  <a:lnTo>
                    <a:pt x="505" y="19"/>
                  </a:lnTo>
                  <a:lnTo>
                    <a:pt x="492" y="12"/>
                  </a:lnTo>
                  <a:lnTo>
                    <a:pt x="473" y="6"/>
                  </a:lnTo>
                  <a:lnTo>
                    <a:pt x="449" y="3"/>
                  </a:lnTo>
                  <a:lnTo>
                    <a:pt x="422" y="0"/>
                  </a:lnTo>
                  <a:lnTo>
                    <a:pt x="388" y="0"/>
                  </a:lnTo>
                  <a:lnTo>
                    <a:pt x="353" y="3"/>
                  </a:lnTo>
                  <a:lnTo>
                    <a:pt x="315" y="7"/>
                  </a:lnTo>
                  <a:lnTo>
                    <a:pt x="275" y="14"/>
                  </a:lnTo>
                  <a:lnTo>
                    <a:pt x="234" y="24"/>
                  </a:lnTo>
                  <a:lnTo>
                    <a:pt x="194" y="37"/>
                  </a:lnTo>
                  <a:lnTo>
                    <a:pt x="153" y="53"/>
                  </a:lnTo>
                  <a:lnTo>
                    <a:pt x="114" y="74"/>
                  </a:lnTo>
                  <a:lnTo>
                    <a:pt x="77" y="98"/>
                  </a:lnTo>
                  <a:lnTo>
                    <a:pt x="44" y="127"/>
                  </a:lnTo>
                  <a:lnTo>
                    <a:pt x="14" y="159"/>
                  </a:lnTo>
                  <a:lnTo>
                    <a:pt x="10" y="167"/>
                  </a:lnTo>
                  <a:lnTo>
                    <a:pt x="7" y="175"/>
                  </a:lnTo>
                  <a:lnTo>
                    <a:pt x="3" y="183"/>
                  </a:lnTo>
                  <a:lnTo>
                    <a:pt x="0" y="191"/>
                  </a:lnTo>
                  <a:lnTo>
                    <a:pt x="6" y="188"/>
                  </a:lnTo>
                  <a:lnTo>
                    <a:pt x="12" y="184"/>
                  </a:lnTo>
                  <a:lnTo>
                    <a:pt x="16" y="181"/>
                  </a:lnTo>
                  <a:lnTo>
                    <a:pt x="22" y="179"/>
                  </a:lnTo>
                  <a:close/>
                </a:path>
              </a:pathLst>
            </a:custGeom>
            <a:solidFill>
              <a:srgbClr val="A5B7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2998788" y="4283075"/>
              <a:ext cx="447675" cy="142875"/>
            </a:xfrm>
            <a:custGeom>
              <a:avLst/>
              <a:gdLst/>
              <a:ahLst/>
              <a:cxnLst>
                <a:cxn ang="0">
                  <a:pos x="18" y="168"/>
                </a:cxn>
                <a:cxn ang="0">
                  <a:pos x="44" y="143"/>
                </a:cxn>
                <a:cxn ang="0">
                  <a:pos x="70" y="120"/>
                </a:cxn>
                <a:cxn ang="0">
                  <a:pos x="99" y="101"/>
                </a:cxn>
                <a:cxn ang="0">
                  <a:pos x="128" y="82"/>
                </a:cxn>
                <a:cxn ang="0">
                  <a:pos x="159" y="67"/>
                </a:cxn>
                <a:cxn ang="0">
                  <a:pos x="190" y="54"/>
                </a:cxn>
                <a:cxn ang="0">
                  <a:pos x="222" y="42"/>
                </a:cxn>
                <a:cxn ang="0">
                  <a:pos x="255" y="33"/>
                </a:cxn>
                <a:cxn ang="0">
                  <a:pos x="288" y="25"/>
                </a:cxn>
                <a:cxn ang="0">
                  <a:pos x="320" y="19"/>
                </a:cxn>
                <a:cxn ang="0">
                  <a:pos x="352" y="16"/>
                </a:cxn>
                <a:cxn ang="0">
                  <a:pos x="384" y="15"/>
                </a:cxn>
                <a:cxn ang="0">
                  <a:pos x="415" y="15"/>
                </a:cxn>
                <a:cxn ang="0">
                  <a:pos x="445" y="17"/>
                </a:cxn>
                <a:cxn ang="0">
                  <a:pos x="473" y="20"/>
                </a:cxn>
                <a:cxn ang="0">
                  <a:pos x="501" y="26"/>
                </a:cxn>
                <a:cxn ang="0">
                  <a:pos x="563" y="36"/>
                </a:cxn>
                <a:cxn ang="0">
                  <a:pos x="499" y="25"/>
                </a:cxn>
                <a:cxn ang="0">
                  <a:pos x="495" y="18"/>
                </a:cxn>
                <a:cxn ang="0">
                  <a:pos x="484" y="11"/>
                </a:cxn>
                <a:cxn ang="0">
                  <a:pos x="466" y="6"/>
                </a:cxn>
                <a:cxn ang="0">
                  <a:pos x="443" y="3"/>
                </a:cxn>
                <a:cxn ang="0">
                  <a:pos x="416" y="1"/>
                </a:cxn>
                <a:cxn ang="0">
                  <a:pos x="385" y="0"/>
                </a:cxn>
                <a:cxn ang="0">
                  <a:pos x="350" y="2"/>
                </a:cxn>
                <a:cxn ang="0">
                  <a:pos x="312" y="5"/>
                </a:cxn>
                <a:cxn ang="0">
                  <a:pos x="273" y="12"/>
                </a:cxn>
                <a:cxn ang="0">
                  <a:pos x="233" y="23"/>
                </a:cxn>
                <a:cxn ang="0">
                  <a:pos x="191" y="35"/>
                </a:cxn>
                <a:cxn ang="0">
                  <a:pos x="151" y="51"/>
                </a:cxn>
                <a:cxn ang="0">
                  <a:pos x="113" y="71"/>
                </a:cxn>
                <a:cxn ang="0">
                  <a:pos x="75" y="95"/>
                </a:cxn>
                <a:cxn ang="0">
                  <a:pos x="41" y="123"/>
                </a:cxn>
                <a:cxn ang="0">
                  <a:pos x="10" y="155"/>
                </a:cxn>
                <a:cxn ang="0">
                  <a:pos x="0" y="180"/>
                </a:cxn>
                <a:cxn ang="0">
                  <a:pos x="18" y="168"/>
                </a:cxn>
              </a:cxnLst>
              <a:rect l="0" t="0" r="r" b="b"/>
              <a:pathLst>
                <a:path w="563" h="180">
                  <a:moveTo>
                    <a:pt x="18" y="168"/>
                  </a:moveTo>
                  <a:lnTo>
                    <a:pt x="44" y="143"/>
                  </a:lnTo>
                  <a:lnTo>
                    <a:pt x="70" y="120"/>
                  </a:lnTo>
                  <a:lnTo>
                    <a:pt x="99" y="101"/>
                  </a:lnTo>
                  <a:lnTo>
                    <a:pt x="128" y="82"/>
                  </a:lnTo>
                  <a:lnTo>
                    <a:pt x="159" y="67"/>
                  </a:lnTo>
                  <a:lnTo>
                    <a:pt x="190" y="54"/>
                  </a:lnTo>
                  <a:lnTo>
                    <a:pt x="222" y="42"/>
                  </a:lnTo>
                  <a:lnTo>
                    <a:pt x="255" y="33"/>
                  </a:lnTo>
                  <a:lnTo>
                    <a:pt x="288" y="25"/>
                  </a:lnTo>
                  <a:lnTo>
                    <a:pt x="320" y="19"/>
                  </a:lnTo>
                  <a:lnTo>
                    <a:pt x="352" y="16"/>
                  </a:lnTo>
                  <a:lnTo>
                    <a:pt x="384" y="15"/>
                  </a:lnTo>
                  <a:lnTo>
                    <a:pt x="415" y="15"/>
                  </a:lnTo>
                  <a:lnTo>
                    <a:pt x="445" y="17"/>
                  </a:lnTo>
                  <a:lnTo>
                    <a:pt x="473" y="20"/>
                  </a:lnTo>
                  <a:lnTo>
                    <a:pt x="501" y="26"/>
                  </a:lnTo>
                  <a:lnTo>
                    <a:pt x="563" y="36"/>
                  </a:lnTo>
                  <a:lnTo>
                    <a:pt x="499" y="25"/>
                  </a:lnTo>
                  <a:lnTo>
                    <a:pt x="495" y="18"/>
                  </a:lnTo>
                  <a:lnTo>
                    <a:pt x="484" y="11"/>
                  </a:lnTo>
                  <a:lnTo>
                    <a:pt x="466" y="6"/>
                  </a:lnTo>
                  <a:lnTo>
                    <a:pt x="443" y="3"/>
                  </a:lnTo>
                  <a:lnTo>
                    <a:pt x="416" y="1"/>
                  </a:lnTo>
                  <a:lnTo>
                    <a:pt x="385" y="0"/>
                  </a:lnTo>
                  <a:lnTo>
                    <a:pt x="350" y="2"/>
                  </a:lnTo>
                  <a:lnTo>
                    <a:pt x="312" y="5"/>
                  </a:lnTo>
                  <a:lnTo>
                    <a:pt x="273" y="12"/>
                  </a:lnTo>
                  <a:lnTo>
                    <a:pt x="233" y="23"/>
                  </a:lnTo>
                  <a:lnTo>
                    <a:pt x="191" y="35"/>
                  </a:lnTo>
                  <a:lnTo>
                    <a:pt x="151" y="51"/>
                  </a:lnTo>
                  <a:lnTo>
                    <a:pt x="113" y="71"/>
                  </a:lnTo>
                  <a:lnTo>
                    <a:pt x="75" y="95"/>
                  </a:lnTo>
                  <a:lnTo>
                    <a:pt x="41" y="123"/>
                  </a:lnTo>
                  <a:lnTo>
                    <a:pt x="10" y="155"/>
                  </a:lnTo>
                  <a:lnTo>
                    <a:pt x="0" y="180"/>
                  </a:lnTo>
                  <a:lnTo>
                    <a:pt x="18" y="168"/>
                  </a:lnTo>
                  <a:close/>
                </a:path>
              </a:pathLst>
            </a:custGeom>
            <a:solidFill>
              <a:srgbClr val="9EB7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3052763" y="4868863"/>
              <a:ext cx="654050" cy="1103313"/>
            </a:xfrm>
            <a:custGeom>
              <a:avLst/>
              <a:gdLst/>
              <a:ahLst/>
              <a:cxnLst>
                <a:cxn ang="0">
                  <a:pos x="15" y="187"/>
                </a:cxn>
                <a:cxn ang="0">
                  <a:pos x="47" y="160"/>
                </a:cxn>
                <a:cxn ang="0">
                  <a:pos x="83" y="134"/>
                </a:cxn>
                <a:cxn ang="0">
                  <a:pos x="120" y="110"/>
                </a:cxn>
                <a:cxn ang="0">
                  <a:pos x="159" y="89"/>
                </a:cxn>
                <a:cxn ang="0">
                  <a:pos x="199" y="69"/>
                </a:cxn>
                <a:cxn ang="0">
                  <a:pos x="242" y="51"/>
                </a:cxn>
                <a:cxn ang="0">
                  <a:pos x="285" y="36"/>
                </a:cxn>
                <a:cxn ang="0">
                  <a:pos x="330" y="24"/>
                </a:cxn>
                <a:cxn ang="0">
                  <a:pos x="376" y="13"/>
                </a:cxn>
                <a:cxn ang="0">
                  <a:pos x="423" y="6"/>
                </a:cxn>
                <a:cxn ang="0">
                  <a:pos x="471" y="1"/>
                </a:cxn>
                <a:cxn ang="0">
                  <a:pos x="519" y="0"/>
                </a:cxn>
                <a:cxn ang="0">
                  <a:pos x="568" y="1"/>
                </a:cxn>
                <a:cxn ang="0">
                  <a:pos x="617" y="5"/>
                </a:cxn>
                <a:cxn ang="0">
                  <a:pos x="666" y="13"/>
                </a:cxn>
                <a:cxn ang="0">
                  <a:pos x="715" y="25"/>
                </a:cxn>
                <a:cxn ang="0">
                  <a:pos x="825" y="1161"/>
                </a:cxn>
                <a:cxn ang="0">
                  <a:pos x="793" y="1192"/>
                </a:cxn>
                <a:cxn ang="0">
                  <a:pos x="762" y="1220"/>
                </a:cxn>
                <a:cxn ang="0">
                  <a:pos x="731" y="1245"/>
                </a:cxn>
                <a:cxn ang="0">
                  <a:pos x="701" y="1268"/>
                </a:cxn>
                <a:cxn ang="0">
                  <a:pos x="670" y="1290"/>
                </a:cxn>
                <a:cxn ang="0">
                  <a:pos x="639" y="1308"/>
                </a:cxn>
                <a:cxn ang="0">
                  <a:pos x="608" y="1325"/>
                </a:cxn>
                <a:cxn ang="0">
                  <a:pos x="576" y="1338"/>
                </a:cxn>
                <a:cxn ang="0">
                  <a:pos x="542" y="1351"/>
                </a:cxn>
                <a:cxn ang="0">
                  <a:pos x="509" y="1361"/>
                </a:cxn>
                <a:cxn ang="0">
                  <a:pos x="473" y="1371"/>
                </a:cxn>
                <a:cxn ang="0">
                  <a:pos x="437" y="1378"/>
                </a:cxn>
                <a:cxn ang="0">
                  <a:pos x="399" y="1382"/>
                </a:cxn>
                <a:cxn ang="0">
                  <a:pos x="359" y="1387"/>
                </a:cxn>
                <a:cxn ang="0">
                  <a:pos x="318" y="1388"/>
                </a:cxn>
                <a:cxn ang="0">
                  <a:pos x="274" y="1389"/>
                </a:cxn>
                <a:cxn ang="0">
                  <a:pos x="189" y="1389"/>
                </a:cxn>
                <a:cxn ang="0">
                  <a:pos x="37" y="566"/>
                </a:cxn>
                <a:cxn ang="0">
                  <a:pos x="23" y="488"/>
                </a:cxn>
                <a:cxn ang="0">
                  <a:pos x="11" y="421"/>
                </a:cxn>
                <a:cxn ang="0">
                  <a:pos x="4" y="363"/>
                </a:cxn>
                <a:cxn ang="0">
                  <a:pos x="0" y="314"/>
                </a:cxn>
                <a:cxn ang="0">
                  <a:pos x="0" y="274"/>
                </a:cxn>
                <a:cxn ang="0">
                  <a:pos x="1" y="239"/>
                </a:cxn>
                <a:cxn ang="0">
                  <a:pos x="7" y="211"/>
                </a:cxn>
                <a:cxn ang="0">
                  <a:pos x="15" y="187"/>
                </a:cxn>
              </a:cxnLst>
              <a:rect l="0" t="0" r="r" b="b"/>
              <a:pathLst>
                <a:path w="825" h="1389">
                  <a:moveTo>
                    <a:pt x="15" y="187"/>
                  </a:moveTo>
                  <a:lnTo>
                    <a:pt x="47" y="160"/>
                  </a:lnTo>
                  <a:lnTo>
                    <a:pt x="83" y="134"/>
                  </a:lnTo>
                  <a:lnTo>
                    <a:pt x="120" y="110"/>
                  </a:lnTo>
                  <a:lnTo>
                    <a:pt x="159" y="89"/>
                  </a:lnTo>
                  <a:lnTo>
                    <a:pt x="199" y="69"/>
                  </a:lnTo>
                  <a:lnTo>
                    <a:pt x="242" y="51"/>
                  </a:lnTo>
                  <a:lnTo>
                    <a:pt x="285" y="36"/>
                  </a:lnTo>
                  <a:lnTo>
                    <a:pt x="330" y="24"/>
                  </a:lnTo>
                  <a:lnTo>
                    <a:pt x="376" y="13"/>
                  </a:lnTo>
                  <a:lnTo>
                    <a:pt x="423" y="6"/>
                  </a:lnTo>
                  <a:lnTo>
                    <a:pt x="471" y="1"/>
                  </a:lnTo>
                  <a:lnTo>
                    <a:pt x="519" y="0"/>
                  </a:lnTo>
                  <a:lnTo>
                    <a:pt x="568" y="1"/>
                  </a:lnTo>
                  <a:lnTo>
                    <a:pt x="617" y="5"/>
                  </a:lnTo>
                  <a:lnTo>
                    <a:pt x="666" y="13"/>
                  </a:lnTo>
                  <a:lnTo>
                    <a:pt x="715" y="25"/>
                  </a:lnTo>
                  <a:lnTo>
                    <a:pt x="825" y="1161"/>
                  </a:lnTo>
                  <a:lnTo>
                    <a:pt x="793" y="1192"/>
                  </a:lnTo>
                  <a:lnTo>
                    <a:pt x="762" y="1220"/>
                  </a:lnTo>
                  <a:lnTo>
                    <a:pt x="731" y="1245"/>
                  </a:lnTo>
                  <a:lnTo>
                    <a:pt x="701" y="1268"/>
                  </a:lnTo>
                  <a:lnTo>
                    <a:pt x="670" y="1290"/>
                  </a:lnTo>
                  <a:lnTo>
                    <a:pt x="639" y="1308"/>
                  </a:lnTo>
                  <a:lnTo>
                    <a:pt x="608" y="1325"/>
                  </a:lnTo>
                  <a:lnTo>
                    <a:pt x="576" y="1338"/>
                  </a:lnTo>
                  <a:lnTo>
                    <a:pt x="542" y="1351"/>
                  </a:lnTo>
                  <a:lnTo>
                    <a:pt x="509" y="1361"/>
                  </a:lnTo>
                  <a:lnTo>
                    <a:pt x="473" y="1371"/>
                  </a:lnTo>
                  <a:lnTo>
                    <a:pt x="437" y="1378"/>
                  </a:lnTo>
                  <a:lnTo>
                    <a:pt x="399" y="1382"/>
                  </a:lnTo>
                  <a:lnTo>
                    <a:pt x="359" y="1387"/>
                  </a:lnTo>
                  <a:lnTo>
                    <a:pt x="318" y="1388"/>
                  </a:lnTo>
                  <a:lnTo>
                    <a:pt x="274" y="1389"/>
                  </a:lnTo>
                  <a:lnTo>
                    <a:pt x="189" y="1389"/>
                  </a:lnTo>
                  <a:lnTo>
                    <a:pt x="37" y="566"/>
                  </a:lnTo>
                  <a:lnTo>
                    <a:pt x="23" y="488"/>
                  </a:lnTo>
                  <a:lnTo>
                    <a:pt x="11" y="421"/>
                  </a:lnTo>
                  <a:lnTo>
                    <a:pt x="4" y="363"/>
                  </a:lnTo>
                  <a:lnTo>
                    <a:pt x="0" y="314"/>
                  </a:lnTo>
                  <a:lnTo>
                    <a:pt x="0" y="274"/>
                  </a:lnTo>
                  <a:lnTo>
                    <a:pt x="1" y="239"/>
                  </a:lnTo>
                  <a:lnTo>
                    <a:pt x="7" y="211"/>
                  </a:lnTo>
                  <a:lnTo>
                    <a:pt x="15" y="1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3124200" y="4970463"/>
              <a:ext cx="496888" cy="949325"/>
            </a:xfrm>
            <a:custGeom>
              <a:avLst/>
              <a:gdLst/>
              <a:ahLst/>
              <a:cxnLst>
                <a:cxn ang="0">
                  <a:pos x="0" y="121"/>
                </a:cxn>
                <a:cxn ang="0">
                  <a:pos x="499" y="0"/>
                </a:cxn>
                <a:cxn ang="0">
                  <a:pos x="624" y="1035"/>
                </a:cxn>
                <a:cxn ang="0">
                  <a:pos x="139" y="1197"/>
                </a:cxn>
                <a:cxn ang="0">
                  <a:pos x="0" y="121"/>
                </a:cxn>
              </a:cxnLst>
              <a:rect l="0" t="0" r="r" b="b"/>
              <a:pathLst>
                <a:path w="624" h="1197">
                  <a:moveTo>
                    <a:pt x="0" y="121"/>
                  </a:moveTo>
                  <a:lnTo>
                    <a:pt x="499" y="0"/>
                  </a:lnTo>
                  <a:lnTo>
                    <a:pt x="624" y="1035"/>
                  </a:lnTo>
                  <a:lnTo>
                    <a:pt x="139" y="1197"/>
                  </a:lnTo>
                  <a:lnTo>
                    <a:pt x="0" y="121"/>
                  </a:lnTo>
                  <a:close/>
                </a:path>
              </a:pathLst>
            </a:custGeom>
            <a:solidFill>
              <a:srgbClr val="3366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3128963" y="5005388"/>
              <a:ext cx="476250" cy="914400"/>
            </a:xfrm>
            <a:custGeom>
              <a:avLst/>
              <a:gdLst/>
              <a:ahLst/>
              <a:cxnLst>
                <a:cxn ang="0">
                  <a:pos x="0" y="118"/>
                </a:cxn>
                <a:cxn ang="0">
                  <a:pos x="29" y="111"/>
                </a:cxn>
                <a:cxn ang="0">
                  <a:pos x="59" y="103"/>
                </a:cxn>
                <a:cxn ang="0">
                  <a:pos x="89" y="96"/>
                </a:cxn>
                <a:cxn ang="0">
                  <a:pos x="119" y="88"/>
                </a:cxn>
                <a:cxn ang="0">
                  <a:pos x="149" y="81"/>
                </a:cxn>
                <a:cxn ang="0">
                  <a:pos x="179" y="74"/>
                </a:cxn>
                <a:cxn ang="0">
                  <a:pos x="209" y="66"/>
                </a:cxn>
                <a:cxn ang="0">
                  <a:pos x="239" y="59"/>
                </a:cxn>
                <a:cxn ang="0">
                  <a:pos x="269" y="52"/>
                </a:cxn>
                <a:cxn ang="0">
                  <a:pos x="299" y="44"/>
                </a:cxn>
                <a:cxn ang="0">
                  <a:pos x="329" y="37"/>
                </a:cxn>
                <a:cxn ang="0">
                  <a:pos x="359" y="29"/>
                </a:cxn>
                <a:cxn ang="0">
                  <a:pos x="389" y="22"/>
                </a:cxn>
                <a:cxn ang="0">
                  <a:pos x="419" y="15"/>
                </a:cxn>
                <a:cxn ang="0">
                  <a:pos x="449" y="7"/>
                </a:cxn>
                <a:cxn ang="0">
                  <a:pos x="479" y="0"/>
                </a:cxn>
                <a:cxn ang="0">
                  <a:pos x="494" y="124"/>
                </a:cxn>
                <a:cxn ang="0">
                  <a:pos x="509" y="250"/>
                </a:cxn>
                <a:cxn ang="0">
                  <a:pos x="525" y="374"/>
                </a:cxn>
                <a:cxn ang="0">
                  <a:pos x="540" y="499"/>
                </a:cxn>
                <a:cxn ang="0">
                  <a:pos x="555" y="623"/>
                </a:cxn>
                <a:cxn ang="0">
                  <a:pos x="570" y="747"/>
                </a:cxn>
                <a:cxn ang="0">
                  <a:pos x="585" y="872"/>
                </a:cxn>
                <a:cxn ang="0">
                  <a:pos x="600" y="996"/>
                </a:cxn>
                <a:cxn ang="0">
                  <a:pos x="571" y="1006"/>
                </a:cxn>
                <a:cxn ang="0">
                  <a:pos x="542" y="1015"/>
                </a:cxn>
                <a:cxn ang="0">
                  <a:pos x="513" y="1026"/>
                </a:cxn>
                <a:cxn ang="0">
                  <a:pos x="483" y="1035"/>
                </a:cxn>
                <a:cxn ang="0">
                  <a:pos x="455" y="1045"/>
                </a:cxn>
                <a:cxn ang="0">
                  <a:pos x="426" y="1055"/>
                </a:cxn>
                <a:cxn ang="0">
                  <a:pos x="397" y="1065"/>
                </a:cxn>
                <a:cxn ang="0">
                  <a:pos x="367" y="1074"/>
                </a:cxn>
                <a:cxn ang="0">
                  <a:pos x="338" y="1084"/>
                </a:cxn>
                <a:cxn ang="0">
                  <a:pos x="309" y="1094"/>
                </a:cxn>
                <a:cxn ang="0">
                  <a:pos x="281" y="1104"/>
                </a:cxn>
                <a:cxn ang="0">
                  <a:pos x="251" y="1113"/>
                </a:cxn>
                <a:cxn ang="0">
                  <a:pos x="222" y="1124"/>
                </a:cxn>
                <a:cxn ang="0">
                  <a:pos x="193" y="1133"/>
                </a:cxn>
                <a:cxn ang="0">
                  <a:pos x="163" y="1143"/>
                </a:cxn>
                <a:cxn ang="0">
                  <a:pos x="134" y="1152"/>
                </a:cxn>
                <a:cxn ang="0">
                  <a:pos x="117" y="1022"/>
                </a:cxn>
                <a:cxn ang="0">
                  <a:pos x="101" y="893"/>
                </a:cxn>
                <a:cxn ang="0">
                  <a:pos x="84" y="763"/>
                </a:cxn>
                <a:cxn ang="0">
                  <a:pos x="67" y="634"/>
                </a:cxn>
                <a:cxn ang="0">
                  <a:pos x="50" y="505"/>
                </a:cxn>
                <a:cxn ang="0">
                  <a:pos x="33" y="377"/>
                </a:cxn>
                <a:cxn ang="0">
                  <a:pos x="17" y="246"/>
                </a:cxn>
                <a:cxn ang="0">
                  <a:pos x="0" y="118"/>
                </a:cxn>
              </a:cxnLst>
              <a:rect l="0" t="0" r="r" b="b"/>
              <a:pathLst>
                <a:path w="600" h="1152">
                  <a:moveTo>
                    <a:pt x="0" y="118"/>
                  </a:moveTo>
                  <a:lnTo>
                    <a:pt x="29" y="111"/>
                  </a:lnTo>
                  <a:lnTo>
                    <a:pt x="59" y="103"/>
                  </a:lnTo>
                  <a:lnTo>
                    <a:pt x="89" y="96"/>
                  </a:lnTo>
                  <a:lnTo>
                    <a:pt x="119" y="88"/>
                  </a:lnTo>
                  <a:lnTo>
                    <a:pt x="149" y="81"/>
                  </a:lnTo>
                  <a:lnTo>
                    <a:pt x="179" y="74"/>
                  </a:lnTo>
                  <a:lnTo>
                    <a:pt x="209" y="66"/>
                  </a:lnTo>
                  <a:lnTo>
                    <a:pt x="239" y="59"/>
                  </a:lnTo>
                  <a:lnTo>
                    <a:pt x="269" y="52"/>
                  </a:lnTo>
                  <a:lnTo>
                    <a:pt x="299" y="44"/>
                  </a:lnTo>
                  <a:lnTo>
                    <a:pt x="329" y="37"/>
                  </a:lnTo>
                  <a:lnTo>
                    <a:pt x="359" y="29"/>
                  </a:lnTo>
                  <a:lnTo>
                    <a:pt x="389" y="22"/>
                  </a:lnTo>
                  <a:lnTo>
                    <a:pt x="419" y="15"/>
                  </a:lnTo>
                  <a:lnTo>
                    <a:pt x="449" y="7"/>
                  </a:lnTo>
                  <a:lnTo>
                    <a:pt x="479" y="0"/>
                  </a:lnTo>
                  <a:lnTo>
                    <a:pt x="494" y="124"/>
                  </a:lnTo>
                  <a:lnTo>
                    <a:pt x="509" y="250"/>
                  </a:lnTo>
                  <a:lnTo>
                    <a:pt x="525" y="374"/>
                  </a:lnTo>
                  <a:lnTo>
                    <a:pt x="540" y="499"/>
                  </a:lnTo>
                  <a:lnTo>
                    <a:pt x="555" y="623"/>
                  </a:lnTo>
                  <a:lnTo>
                    <a:pt x="570" y="747"/>
                  </a:lnTo>
                  <a:lnTo>
                    <a:pt x="585" y="872"/>
                  </a:lnTo>
                  <a:lnTo>
                    <a:pt x="600" y="996"/>
                  </a:lnTo>
                  <a:lnTo>
                    <a:pt x="571" y="1006"/>
                  </a:lnTo>
                  <a:lnTo>
                    <a:pt x="542" y="1015"/>
                  </a:lnTo>
                  <a:lnTo>
                    <a:pt x="513" y="1026"/>
                  </a:lnTo>
                  <a:lnTo>
                    <a:pt x="483" y="1035"/>
                  </a:lnTo>
                  <a:lnTo>
                    <a:pt x="455" y="1045"/>
                  </a:lnTo>
                  <a:lnTo>
                    <a:pt x="426" y="1055"/>
                  </a:lnTo>
                  <a:lnTo>
                    <a:pt x="397" y="1065"/>
                  </a:lnTo>
                  <a:lnTo>
                    <a:pt x="367" y="1074"/>
                  </a:lnTo>
                  <a:lnTo>
                    <a:pt x="338" y="1084"/>
                  </a:lnTo>
                  <a:lnTo>
                    <a:pt x="309" y="1094"/>
                  </a:lnTo>
                  <a:lnTo>
                    <a:pt x="281" y="1104"/>
                  </a:lnTo>
                  <a:lnTo>
                    <a:pt x="251" y="1113"/>
                  </a:lnTo>
                  <a:lnTo>
                    <a:pt x="222" y="1124"/>
                  </a:lnTo>
                  <a:lnTo>
                    <a:pt x="193" y="1133"/>
                  </a:lnTo>
                  <a:lnTo>
                    <a:pt x="163" y="1143"/>
                  </a:lnTo>
                  <a:lnTo>
                    <a:pt x="134" y="1152"/>
                  </a:lnTo>
                  <a:lnTo>
                    <a:pt x="117" y="1022"/>
                  </a:lnTo>
                  <a:lnTo>
                    <a:pt x="101" y="893"/>
                  </a:lnTo>
                  <a:lnTo>
                    <a:pt x="84" y="763"/>
                  </a:lnTo>
                  <a:lnTo>
                    <a:pt x="67" y="634"/>
                  </a:lnTo>
                  <a:lnTo>
                    <a:pt x="50" y="505"/>
                  </a:lnTo>
                  <a:lnTo>
                    <a:pt x="33" y="377"/>
                  </a:lnTo>
                  <a:lnTo>
                    <a:pt x="17" y="246"/>
                  </a:lnTo>
                  <a:lnTo>
                    <a:pt x="0" y="118"/>
                  </a:lnTo>
                  <a:close/>
                </a:path>
              </a:pathLst>
            </a:custGeom>
            <a:solidFill>
              <a:srgbClr val="3568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3133725" y="5041900"/>
              <a:ext cx="457200" cy="877888"/>
            </a:xfrm>
            <a:custGeom>
              <a:avLst/>
              <a:gdLst/>
              <a:ahLst/>
              <a:cxnLst>
                <a:cxn ang="0">
                  <a:pos x="0" y="113"/>
                </a:cxn>
                <a:cxn ang="0">
                  <a:pos x="29" y="106"/>
                </a:cxn>
                <a:cxn ang="0">
                  <a:pos x="58" y="99"/>
                </a:cxn>
                <a:cxn ang="0">
                  <a:pos x="87" y="92"/>
                </a:cxn>
                <a:cxn ang="0">
                  <a:pos x="115" y="84"/>
                </a:cxn>
                <a:cxn ang="0">
                  <a:pos x="144" y="77"/>
                </a:cxn>
                <a:cxn ang="0">
                  <a:pos x="173" y="70"/>
                </a:cxn>
                <a:cxn ang="0">
                  <a:pos x="202" y="63"/>
                </a:cxn>
                <a:cxn ang="0">
                  <a:pos x="231" y="57"/>
                </a:cxn>
                <a:cxn ang="0">
                  <a:pos x="258" y="50"/>
                </a:cxn>
                <a:cxn ang="0">
                  <a:pos x="287" y="43"/>
                </a:cxn>
                <a:cxn ang="0">
                  <a:pos x="316" y="36"/>
                </a:cxn>
                <a:cxn ang="0">
                  <a:pos x="345" y="29"/>
                </a:cxn>
                <a:cxn ang="0">
                  <a:pos x="373" y="21"/>
                </a:cxn>
                <a:cxn ang="0">
                  <a:pos x="402" y="14"/>
                </a:cxn>
                <a:cxn ang="0">
                  <a:pos x="431" y="7"/>
                </a:cxn>
                <a:cxn ang="0">
                  <a:pos x="460" y="0"/>
                </a:cxn>
                <a:cxn ang="0">
                  <a:pos x="475" y="120"/>
                </a:cxn>
                <a:cxn ang="0">
                  <a:pos x="489" y="240"/>
                </a:cxn>
                <a:cxn ang="0">
                  <a:pos x="504" y="359"/>
                </a:cxn>
                <a:cxn ang="0">
                  <a:pos x="519" y="478"/>
                </a:cxn>
                <a:cxn ang="0">
                  <a:pos x="534" y="598"/>
                </a:cxn>
                <a:cxn ang="0">
                  <a:pos x="547" y="717"/>
                </a:cxn>
                <a:cxn ang="0">
                  <a:pos x="562" y="836"/>
                </a:cxn>
                <a:cxn ang="0">
                  <a:pos x="576" y="956"/>
                </a:cxn>
                <a:cxn ang="0">
                  <a:pos x="549" y="965"/>
                </a:cxn>
                <a:cxn ang="0">
                  <a:pos x="521" y="974"/>
                </a:cxn>
                <a:cxn ang="0">
                  <a:pos x="492" y="984"/>
                </a:cxn>
                <a:cxn ang="0">
                  <a:pos x="464" y="994"/>
                </a:cxn>
                <a:cxn ang="0">
                  <a:pos x="437" y="1003"/>
                </a:cxn>
                <a:cxn ang="0">
                  <a:pos x="409" y="1012"/>
                </a:cxn>
                <a:cxn ang="0">
                  <a:pos x="382" y="1021"/>
                </a:cxn>
                <a:cxn ang="0">
                  <a:pos x="353" y="1030"/>
                </a:cxn>
                <a:cxn ang="0">
                  <a:pos x="325" y="1040"/>
                </a:cxn>
                <a:cxn ang="0">
                  <a:pos x="297" y="1050"/>
                </a:cxn>
                <a:cxn ang="0">
                  <a:pos x="270" y="1059"/>
                </a:cxn>
                <a:cxn ang="0">
                  <a:pos x="241" y="1068"/>
                </a:cxn>
                <a:cxn ang="0">
                  <a:pos x="213" y="1078"/>
                </a:cxn>
                <a:cxn ang="0">
                  <a:pos x="186" y="1087"/>
                </a:cxn>
                <a:cxn ang="0">
                  <a:pos x="157" y="1096"/>
                </a:cxn>
                <a:cxn ang="0">
                  <a:pos x="129" y="1105"/>
                </a:cxn>
                <a:cxn ang="0">
                  <a:pos x="113" y="981"/>
                </a:cxn>
                <a:cxn ang="0">
                  <a:pos x="97" y="858"/>
                </a:cxn>
                <a:cxn ang="0">
                  <a:pos x="81" y="733"/>
                </a:cxn>
                <a:cxn ang="0">
                  <a:pos x="65" y="609"/>
                </a:cxn>
                <a:cxn ang="0">
                  <a:pos x="49" y="485"/>
                </a:cxn>
                <a:cxn ang="0">
                  <a:pos x="33" y="360"/>
                </a:cxn>
                <a:cxn ang="0">
                  <a:pos x="16" y="237"/>
                </a:cxn>
                <a:cxn ang="0">
                  <a:pos x="0" y="113"/>
                </a:cxn>
              </a:cxnLst>
              <a:rect l="0" t="0" r="r" b="b"/>
              <a:pathLst>
                <a:path w="576" h="1105">
                  <a:moveTo>
                    <a:pt x="0" y="113"/>
                  </a:moveTo>
                  <a:lnTo>
                    <a:pt x="29" y="106"/>
                  </a:lnTo>
                  <a:lnTo>
                    <a:pt x="58" y="99"/>
                  </a:lnTo>
                  <a:lnTo>
                    <a:pt x="87" y="92"/>
                  </a:lnTo>
                  <a:lnTo>
                    <a:pt x="115" y="84"/>
                  </a:lnTo>
                  <a:lnTo>
                    <a:pt x="144" y="77"/>
                  </a:lnTo>
                  <a:lnTo>
                    <a:pt x="173" y="70"/>
                  </a:lnTo>
                  <a:lnTo>
                    <a:pt x="202" y="63"/>
                  </a:lnTo>
                  <a:lnTo>
                    <a:pt x="231" y="57"/>
                  </a:lnTo>
                  <a:lnTo>
                    <a:pt x="258" y="50"/>
                  </a:lnTo>
                  <a:lnTo>
                    <a:pt x="287" y="43"/>
                  </a:lnTo>
                  <a:lnTo>
                    <a:pt x="316" y="36"/>
                  </a:lnTo>
                  <a:lnTo>
                    <a:pt x="345" y="29"/>
                  </a:lnTo>
                  <a:lnTo>
                    <a:pt x="373" y="21"/>
                  </a:lnTo>
                  <a:lnTo>
                    <a:pt x="402" y="14"/>
                  </a:lnTo>
                  <a:lnTo>
                    <a:pt x="431" y="7"/>
                  </a:lnTo>
                  <a:lnTo>
                    <a:pt x="460" y="0"/>
                  </a:lnTo>
                  <a:lnTo>
                    <a:pt x="475" y="120"/>
                  </a:lnTo>
                  <a:lnTo>
                    <a:pt x="489" y="240"/>
                  </a:lnTo>
                  <a:lnTo>
                    <a:pt x="504" y="359"/>
                  </a:lnTo>
                  <a:lnTo>
                    <a:pt x="519" y="478"/>
                  </a:lnTo>
                  <a:lnTo>
                    <a:pt x="534" y="598"/>
                  </a:lnTo>
                  <a:lnTo>
                    <a:pt x="547" y="717"/>
                  </a:lnTo>
                  <a:lnTo>
                    <a:pt x="562" y="836"/>
                  </a:lnTo>
                  <a:lnTo>
                    <a:pt x="576" y="956"/>
                  </a:lnTo>
                  <a:lnTo>
                    <a:pt x="549" y="965"/>
                  </a:lnTo>
                  <a:lnTo>
                    <a:pt x="521" y="974"/>
                  </a:lnTo>
                  <a:lnTo>
                    <a:pt x="492" y="984"/>
                  </a:lnTo>
                  <a:lnTo>
                    <a:pt x="464" y="994"/>
                  </a:lnTo>
                  <a:lnTo>
                    <a:pt x="437" y="1003"/>
                  </a:lnTo>
                  <a:lnTo>
                    <a:pt x="409" y="1012"/>
                  </a:lnTo>
                  <a:lnTo>
                    <a:pt x="382" y="1021"/>
                  </a:lnTo>
                  <a:lnTo>
                    <a:pt x="353" y="1030"/>
                  </a:lnTo>
                  <a:lnTo>
                    <a:pt x="325" y="1040"/>
                  </a:lnTo>
                  <a:lnTo>
                    <a:pt x="297" y="1050"/>
                  </a:lnTo>
                  <a:lnTo>
                    <a:pt x="270" y="1059"/>
                  </a:lnTo>
                  <a:lnTo>
                    <a:pt x="241" y="1068"/>
                  </a:lnTo>
                  <a:lnTo>
                    <a:pt x="213" y="1078"/>
                  </a:lnTo>
                  <a:lnTo>
                    <a:pt x="186" y="1087"/>
                  </a:lnTo>
                  <a:lnTo>
                    <a:pt x="157" y="1096"/>
                  </a:lnTo>
                  <a:lnTo>
                    <a:pt x="129" y="1105"/>
                  </a:lnTo>
                  <a:lnTo>
                    <a:pt x="113" y="981"/>
                  </a:lnTo>
                  <a:lnTo>
                    <a:pt x="97" y="858"/>
                  </a:lnTo>
                  <a:lnTo>
                    <a:pt x="81" y="733"/>
                  </a:lnTo>
                  <a:lnTo>
                    <a:pt x="65" y="609"/>
                  </a:lnTo>
                  <a:lnTo>
                    <a:pt x="49" y="485"/>
                  </a:lnTo>
                  <a:lnTo>
                    <a:pt x="33" y="360"/>
                  </a:lnTo>
                  <a:lnTo>
                    <a:pt x="16" y="237"/>
                  </a:lnTo>
                  <a:lnTo>
                    <a:pt x="0" y="113"/>
                  </a:lnTo>
                  <a:close/>
                </a:path>
              </a:pathLst>
            </a:custGeom>
            <a:solidFill>
              <a:srgbClr val="386B6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3140075" y="5078413"/>
              <a:ext cx="436563" cy="841375"/>
            </a:xfrm>
            <a:custGeom>
              <a:avLst/>
              <a:gdLst/>
              <a:ahLst/>
              <a:cxnLst>
                <a:cxn ang="0">
                  <a:pos x="0" y="108"/>
                </a:cxn>
                <a:cxn ang="0">
                  <a:pos x="28" y="101"/>
                </a:cxn>
                <a:cxn ang="0">
                  <a:pos x="55" y="95"/>
                </a:cxn>
                <a:cxn ang="0">
                  <a:pos x="82" y="88"/>
                </a:cxn>
                <a:cxn ang="0">
                  <a:pos x="110" y="81"/>
                </a:cxn>
                <a:cxn ang="0">
                  <a:pos x="137" y="74"/>
                </a:cxn>
                <a:cxn ang="0">
                  <a:pos x="165" y="67"/>
                </a:cxn>
                <a:cxn ang="0">
                  <a:pos x="193" y="60"/>
                </a:cxn>
                <a:cxn ang="0">
                  <a:pos x="220" y="54"/>
                </a:cxn>
                <a:cxn ang="0">
                  <a:pos x="247" y="47"/>
                </a:cxn>
                <a:cxn ang="0">
                  <a:pos x="274" y="40"/>
                </a:cxn>
                <a:cxn ang="0">
                  <a:pos x="302" y="34"/>
                </a:cxn>
                <a:cxn ang="0">
                  <a:pos x="330" y="27"/>
                </a:cxn>
                <a:cxn ang="0">
                  <a:pos x="357" y="20"/>
                </a:cxn>
                <a:cxn ang="0">
                  <a:pos x="384" y="14"/>
                </a:cxn>
                <a:cxn ang="0">
                  <a:pos x="411" y="7"/>
                </a:cxn>
                <a:cxn ang="0">
                  <a:pos x="439" y="0"/>
                </a:cxn>
                <a:cxn ang="0">
                  <a:pos x="453" y="114"/>
                </a:cxn>
                <a:cxn ang="0">
                  <a:pos x="467" y="229"/>
                </a:cxn>
                <a:cxn ang="0">
                  <a:pos x="481" y="343"/>
                </a:cxn>
                <a:cxn ang="0">
                  <a:pos x="496" y="457"/>
                </a:cxn>
                <a:cxn ang="0">
                  <a:pos x="509" y="572"/>
                </a:cxn>
                <a:cxn ang="0">
                  <a:pos x="523" y="686"/>
                </a:cxn>
                <a:cxn ang="0">
                  <a:pos x="537" y="801"/>
                </a:cxn>
                <a:cxn ang="0">
                  <a:pos x="551" y="915"/>
                </a:cxn>
                <a:cxn ang="0">
                  <a:pos x="524" y="925"/>
                </a:cxn>
                <a:cxn ang="0">
                  <a:pos x="498" y="934"/>
                </a:cxn>
                <a:cxn ang="0">
                  <a:pos x="471" y="943"/>
                </a:cxn>
                <a:cxn ang="0">
                  <a:pos x="445" y="951"/>
                </a:cxn>
                <a:cxn ang="0">
                  <a:pos x="417" y="960"/>
                </a:cxn>
                <a:cxn ang="0">
                  <a:pos x="391" y="969"/>
                </a:cxn>
                <a:cxn ang="0">
                  <a:pos x="364" y="979"/>
                </a:cxn>
                <a:cxn ang="0">
                  <a:pos x="338" y="987"/>
                </a:cxn>
                <a:cxn ang="0">
                  <a:pos x="311" y="996"/>
                </a:cxn>
                <a:cxn ang="0">
                  <a:pos x="284" y="1005"/>
                </a:cxn>
                <a:cxn ang="0">
                  <a:pos x="257" y="1014"/>
                </a:cxn>
                <a:cxn ang="0">
                  <a:pos x="231" y="1024"/>
                </a:cxn>
                <a:cxn ang="0">
                  <a:pos x="204" y="1032"/>
                </a:cxn>
                <a:cxn ang="0">
                  <a:pos x="176" y="1041"/>
                </a:cxn>
                <a:cxn ang="0">
                  <a:pos x="150" y="1050"/>
                </a:cxn>
                <a:cxn ang="0">
                  <a:pos x="123" y="1059"/>
                </a:cxn>
                <a:cxn ang="0">
                  <a:pos x="108" y="941"/>
                </a:cxn>
                <a:cxn ang="0">
                  <a:pos x="92" y="821"/>
                </a:cxn>
                <a:cxn ang="0">
                  <a:pos x="77" y="702"/>
                </a:cxn>
                <a:cxn ang="0">
                  <a:pos x="61" y="584"/>
                </a:cxn>
                <a:cxn ang="0">
                  <a:pos x="46" y="464"/>
                </a:cxn>
                <a:cxn ang="0">
                  <a:pos x="30" y="346"/>
                </a:cxn>
                <a:cxn ang="0">
                  <a:pos x="15" y="227"/>
                </a:cxn>
                <a:cxn ang="0">
                  <a:pos x="0" y="108"/>
                </a:cxn>
              </a:cxnLst>
              <a:rect l="0" t="0" r="r" b="b"/>
              <a:pathLst>
                <a:path w="551" h="1059">
                  <a:moveTo>
                    <a:pt x="0" y="108"/>
                  </a:moveTo>
                  <a:lnTo>
                    <a:pt x="28" y="101"/>
                  </a:lnTo>
                  <a:lnTo>
                    <a:pt x="55" y="95"/>
                  </a:lnTo>
                  <a:lnTo>
                    <a:pt x="82" y="88"/>
                  </a:lnTo>
                  <a:lnTo>
                    <a:pt x="110" y="81"/>
                  </a:lnTo>
                  <a:lnTo>
                    <a:pt x="137" y="74"/>
                  </a:lnTo>
                  <a:lnTo>
                    <a:pt x="165" y="67"/>
                  </a:lnTo>
                  <a:lnTo>
                    <a:pt x="193" y="60"/>
                  </a:lnTo>
                  <a:lnTo>
                    <a:pt x="220" y="54"/>
                  </a:lnTo>
                  <a:lnTo>
                    <a:pt x="247" y="47"/>
                  </a:lnTo>
                  <a:lnTo>
                    <a:pt x="274" y="40"/>
                  </a:lnTo>
                  <a:lnTo>
                    <a:pt x="302" y="34"/>
                  </a:lnTo>
                  <a:lnTo>
                    <a:pt x="330" y="27"/>
                  </a:lnTo>
                  <a:lnTo>
                    <a:pt x="357" y="20"/>
                  </a:lnTo>
                  <a:lnTo>
                    <a:pt x="384" y="14"/>
                  </a:lnTo>
                  <a:lnTo>
                    <a:pt x="411" y="7"/>
                  </a:lnTo>
                  <a:lnTo>
                    <a:pt x="439" y="0"/>
                  </a:lnTo>
                  <a:lnTo>
                    <a:pt x="453" y="114"/>
                  </a:lnTo>
                  <a:lnTo>
                    <a:pt x="467" y="229"/>
                  </a:lnTo>
                  <a:lnTo>
                    <a:pt x="481" y="343"/>
                  </a:lnTo>
                  <a:lnTo>
                    <a:pt x="496" y="457"/>
                  </a:lnTo>
                  <a:lnTo>
                    <a:pt x="509" y="572"/>
                  </a:lnTo>
                  <a:lnTo>
                    <a:pt x="523" y="686"/>
                  </a:lnTo>
                  <a:lnTo>
                    <a:pt x="537" y="801"/>
                  </a:lnTo>
                  <a:lnTo>
                    <a:pt x="551" y="915"/>
                  </a:lnTo>
                  <a:lnTo>
                    <a:pt x="524" y="925"/>
                  </a:lnTo>
                  <a:lnTo>
                    <a:pt x="498" y="934"/>
                  </a:lnTo>
                  <a:lnTo>
                    <a:pt x="471" y="943"/>
                  </a:lnTo>
                  <a:lnTo>
                    <a:pt x="445" y="951"/>
                  </a:lnTo>
                  <a:lnTo>
                    <a:pt x="417" y="960"/>
                  </a:lnTo>
                  <a:lnTo>
                    <a:pt x="391" y="969"/>
                  </a:lnTo>
                  <a:lnTo>
                    <a:pt x="364" y="979"/>
                  </a:lnTo>
                  <a:lnTo>
                    <a:pt x="338" y="987"/>
                  </a:lnTo>
                  <a:lnTo>
                    <a:pt x="311" y="996"/>
                  </a:lnTo>
                  <a:lnTo>
                    <a:pt x="284" y="1005"/>
                  </a:lnTo>
                  <a:lnTo>
                    <a:pt x="257" y="1014"/>
                  </a:lnTo>
                  <a:lnTo>
                    <a:pt x="231" y="1024"/>
                  </a:lnTo>
                  <a:lnTo>
                    <a:pt x="204" y="1032"/>
                  </a:lnTo>
                  <a:lnTo>
                    <a:pt x="176" y="1041"/>
                  </a:lnTo>
                  <a:lnTo>
                    <a:pt x="150" y="1050"/>
                  </a:lnTo>
                  <a:lnTo>
                    <a:pt x="123" y="1059"/>
                  </a:lnTo>
                  <a:lnTo>
                    <a:pt x="108" y="941"/>
                  </a:lnTo>
                  <a:lnTo>
                    <a:pt x="92" y="821"/>
                  </a:lnTo>
                  <a:lnTo>
                    <a:pt x="77" y="702"/>
                  </a:lnTo>
                  <a:lnTo>
                    <a:pt x="61" y="584"/>
                  </a:lnTo>
                  <a:lnTo>
                    <a:pt x="46" y="464"/>
                  </a:lnTo>
                  <a:lnTo>
                    <a:pt x="30" y="346"/>
                  </a:lnTo>
                  <a:lnTo>
                    <a:pt x="15" y="227"/>
                  </a:lnTo>
                  <a:lnTo>
                    <a:pt x="0" y="108"/>
                  </a:lnTo>
                  <a:close/>
                </a:path>
              </a:pathLst>
            </a:custGeom>
            <a:solidFill>
              <a:srgbClr val="3D70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3143250" y="5114925"/>
              <a:ext cx="419100" cy="803275"/>
            </a:xfrm>
            <a:custGeom>
              <a:avLst/>
              <a:gdLst/>
              <a:ahLst/>
              <a:cxnLst>
                <a:cxn ang="0">
                  <a:pos x="0" y="103"/>
                </a:cxn>
                <a:cxn ang="0">
                  <a:pos x="26" y="96"/>
                </a:cxn>
                <a:cxn ang="0">
                  <a:pos x="52" y="90"/>
                </a:cxn>
                <a:cxn ang="0">
                  <a:pos x="78" y="83"/>
                </a:cxn>
                <a:cxn ang="0">
                  <a:pos x="105" y="77"/>
                </a:cxn>
                <a:cxn ang="0">
                  <a:pos x="130" y="70"/>
                </a:cxn>
                <a:cxn ang="0">
                  <a:pos x="157" y="65"/>
                </a:cxn>
                <a:cxn ang="0">
                  <a:pos x="183" y="58"/>
                </a:cxn>
                <a:cxn ang="0">
                  <a:pos x="210" y="51"/>
                </a:cxn>
                <a:cxn ang="0">
                  <a:pos x="235" y="45"/>
                </a:cxn>
                <a:cxn ang="0">
                  <a:pos x="261" y="38"/>
                </a:cxn>
                <a:cxn ang="0">
                  <a:pos x="288" y="32"/>
                </a:cxn>
                <a:cxn ang="0">
                  <a:pos x="313" y="26"/>
                </a:cxn>
                <a:cxn ang="0">
                  <a:pos x="340" y="20"/>
                </a:cxn>
                <a:cxn ang="0">
                  <a:pos x="366" y="13"/>
                </a:cxn>
                <a:cxn ang="0">
                  <a:pos x="392" y="7"/>
                </a:cxn>
                <a:cxn ang="0">
                  <a:pos x="418" y="0"/>
                </a:cxn>
                <a:cxn ang="0">
                  <a:pos x="432" y="110"/>
                </a:cxn>
                <a:cxn ang="0">
                  <a:pos x="446" y="219"/>
                </a:cxn>
                <a:cxn ang="0">
                  <a:pos x="460" y="328"/>
                </a:cxn>
                <a:cxn ang="0">
                  <a:pos x="473" y="438"/>
                </a:cxn>
                <a:cxn ang="0">
                  <a:pos x="487" y="547"/>
                </a:cxn>
                <a:cxn ang="0">
                  <a:pos x="500" y="656"/>
                </a:cxn>
                <a:cxn ang="0">
                  <a:pos x="514" y="766"/>
                </a:cxn>
                <a:cxn ang="0">
                  <a:pos x="526" y="875"/>
                </a:cxn>
                <a:cxn ang="0">
                  <a:pos x="501" y="883"/>
                </a:cxn>
                <a:cxn ang="0">
                  <a:pos x="476" y="892"/>
                </a:cxn>
                <a:cxn ang="0">
                  <a:pos x="450" y="900"/>
                </a:cxn>
                <a:cxn ang="0">
                  <a:pos x="424" y="910"/>
                </a:cxn>
                <a:cxn ang="0">
                  <a:pos x="399" y="918"/>
                </a:cxn>
                <a:cxn ang="0">
                  <a:pos x="373" y="927"/>
                </a:cxn>
                <a:cxn ang="0">
                  <a:pos x="348" y="935"/>
                </a:cxn>
                <a:cxn ang="0">
                  <a:pos x="322" y="943"/>
                </a:cxn>
                <a:cxn ang="0">
                  <a:pos x="297" y="952"/>
                </a:cxn>
                <a:cxn ang="0">
                  <a:pos x="272" y="960"/>
                </a:cxn>
                <a:cxn ang="0">
                  <a:pos x="245" y="970"/>
                </a:cxn>
                <a:cxn ang="0">
                  <a:pos x="220" y="978"/>
                </a:cxn>
                <a:cxn ang="0">
                  <a:pos x="195" y="987"/>
                </a:cxn>
                <a:cxn ang="0">
                  <a:pos x="169" y="995"/>
                </a:cxn>
                <a:cxn ang="0">
                  <a:pos x="143" y="1004"/>
                </a:cxn>
                <a:cxn ang="0">
                  <a:pos x="117" y="1012"/>
                </a:cxn>
                <a:cxn ang="0">
                  <a:pos x="102" y="898"/>
                </a:cxn>
                <a:cxn ang="0">
                  <a:pos x="89" y="785"/>
                </a:cxn>
                <a:cxn ang="0">
                  <a:pos x="74" y="671"/>
                </a:cxn>
                <a:cxn ang="0">
                  <a:pos x="59" y="557"/>
                </a:cxn>
                <a:cxn ang="0">
                  <a:pos x="44" y="443"/>
                </a:cxn>
                <a:cxn ang="0">
                  <a:pos x="30" y="329"/>
                </a:cxn>
                <a:cxn ang="0">
                  <a:pos x="15" y="217"/>
                </a:cxn>
                <a:cxn ang="0">
                  <a:pos x="0" y="103"/>
                </a:cxn>
              </a:cxnLst>
              <a:rect l="0" t="0" r="r" b="b"/>
              <a:pathLst>
                <a:path w="526" h="1012">
                  <a:moveTo>
                    <a:pt x="0" y="103"/>
                  </a:moveTo>
                  <a:lnTo>
                    <a:pt x="26" y="96"/>
                  </a:lnTo>
                  <a:lnTo>
                    <a:pt x="52" y="90"/>
                  </a:lnTo>
                  <a:lnTo>
                    <a:pt x="78" y="83"/>
                  </a:lnTo>
                  <a:lnTo>
                    <a:pt x="105" y="77"/>
                  </a:lnTo>
                  <a:lnTo>
                    <a:pt x="130" y="70"/>
                  </a:lnTo>
                  <a:lnTo>
                    <a:pt x="157" y="65"/>
                  </a:lnTo>
                  <a:lnTo>
                    <a:pt x="183" y="58"/>
                  </a:lnTo>
                  <a:lnTo>
                    <a:pt x="210" y="51"/>
                  </a:lnTo>
                  <a:lnTo>
                    <a:pt x="235" y="45"/>
                  </a:lnTo>
                  <a:lnTo>
                    <a:pt x="261" y="38"/>
                  </a:lnTo>
                  <a:lnTo>
                    <a:pt x="288" y="32"/>
                  </a:lnTo>
                  <a:lnTo>
                    <a:pt x="313" y="26"/>
                  </a:lnTo>
                  <a:lnTo>
                    <a:pt x="340" y="20"/>
                  </a:lnTo>
                  <a:lnTo>
                    <a:pt x="366" y="13"/>
                  </a:lnTo>
                  <a:lnTo>
                    <a:pt x="392" y="7"/>
                  </a:lnTo>
                  <a:lnTo>
                    <a:pt x="418" y="0"/>
                  </a:lnTo>
                  <a:lnTo>
                    <a:pt x="432" y="110"/>
                  </a:lnTo>
                  <a:lnTo>
                    <a:pt x="446" y="219"/>
                  </a:lnTo>
                  <a:lnTo>
                    <a:pt x="460" y="328"/>
                  </a:lnTo>
                  <a:lnTo>
                    <a:pt x="473" y="438"/>
                  </a:lnTo>
                  <a:lnTo>
                    <a:pt x="487" y="547"/>
                  </a:lnTo>
                  <a:lnTo>
                    <a:pt x="500" y="656"/>
                  </a:lnTo>
                  <a:lnTo>
                    <a:pt x="514" y="766"/>
                  </a:lnTo>
                  <a:lnTo>
                    <a:pt x="526" y="875"/>
                  </a:lnTo>
                  <a:lnTo>
                    <a:pt x="501" y="883"/>
                  </a:lnTo>
                  <a:lnTo>
                    <a:pt x="476" y="892"/>
                  </a:lnTo>
                  <a:lnTo>
                    <a:pt x="450" y="900"/>
                  </a:lnTo>
                  <a:lnTo>
                    <a:pt x="424" y="910"/>
                  </a:lnTo>
                  <a:lnTo>
                    <a:pt x="399" y="918"/>
                  </a:lnTo>
                  <a:lnTo>
                    <a:pt x="373" y="927"/>
                  </a:lnTo>
                  <a:lnTo>
                    <a:pt x="348" y="935"/>
                  </a:lnTo>
                  <a:lnTo>
                    <a:pt x="322" y="943"/>
                  </a:lnTo>
                  <a:lnTo>
                    <a:pt x="297" y="952"/>
                  </a:lnTo>
                  <a:lnTo>
                    <a:pt x="272" y="960"/>
                  </a:lnTo>
                  <a:lnTo>
                    <a:pt x="245" y="970"/>
                  </a:lnTo>
                  <a:lnTo>
                    <a:pt x="220" y="978"/>
                  </a:lnTo>
                  <a:lnTo>
                    <a:pt x="195" y="987"/>
                  </a:lnTo>
                  <a:lnTo>
                    <a:pt x="169" y="995"/>
                  </a:lnTo>
                  <a:lnTo>
                    <a:pt x="143" y="1004"/>
                  </a:lnTo>
                  <a:lnTo>
                    <a:pt x="117" y="1012"/>
                  </a:lnTo>
                  <a:lnTo>
                    <a:pt x="102" y="898"/>
                  </a:lnTo>
                  <a:lnTo>
                    <a:pt x="89" y="785"/>
                  </a:lnTo>
                  <a:lnTo>
                    <a:pt x="74" y="671"/>
                  </a:lnTo>
                  <a:lnTo>
                    <a:pt x="59" y="557"/>
                  </a:lnTo>
                  <a:lnTo>
                    <a:pt x="44" y="443"/>
                  </a:lnTo>
                  <a:lnTo>
                    <a:pt x="30" y="329"/>
                  </a:lnTo>
                  <a:lnTo>
                    <a:pt x="15" y="217"/>
                  </a:lnTo>
                  <a:lnTo>
                    <a:pt x="0" y="103"/>
                  </a:lnTo>
                  <a:close/>
                </a:path>
              </a:pathLst>
            </a:custGeom>
            <a:solidFill>
              <a:srgbClr val="3F72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3148013" y="5151438"/>
              <a:ext cx="398463" cy="766763"/>
            </a:xfrm>
            <a:custGeom>
              <a:avLst/>
              <a:gdLst/>
              <a:ahLst/>
              <a:cxnLst>
                <a:cxn ang="0">
                  <a:pos x="0" y="99"/>
                </a:cxn>
                <a:cxn ang="0">
                  <a:pos x="25" y="93"/>
                </a:cxn>
                <a:cxn ang="0">
                  <a:pos x="49" y="86"/>
                </a:cxn>
                <a:cxn ang="0">
                  <a:pos x="75" y="81"/>
                </a:cxn>
                <a:cxn ang="0">
                  <a:pos x="99" y="75"/>
                </a:cxn>
                <a:cxn ang="0">
                  <a:pos x="124" y="68"/>
                </a:cxn>
                <a:cxn ang="0">
                  <a:pos x="149" y="62"/>
                </a:cxn>
                <a:cxn ang="0">
                  <a:pos x="174" y="57"/>
                </a:cxn>
                <a:cxn ang="0">
                  <a:pos x="199" y="50"/>
                </a:cxn>
                <a:cxn ang="0">
                  <a:pos x="224" y="44"/>
                </a:cxn>
                <a:cxn ang="0">
                  <a:pos x="249" y="38"/>
                </a:cxn>
                <a:cxn ang="0">
                  <a:pos x="274" y="31"/>
                </a:cxn>
                <a:cxn ang="0">
                  <a:pos x="299" y="25"/>
                </a:cxn>
                <a:cxn ang="0">
                  <a:pos x="323" y="19"/>
                </a:cxn>
                <a:cxn ang="0">
                  <a:pos x="349" y="13"/>
                </a:cxn>
                <a:cxn ang="0">
                  <a:pos x="373" y="6"/>
                </a:cxn>
                <a:cxn ang="0">
                  <a:pos x="398" y="0"/>
                </a:cxn>
                <a:cxn ang="0">
                  <a:pos x="411" y="105"/>
                </a:cxn>
                <a:cxn ang="0">
                  <a:pos x="425" y="208"/>
                </a:cxn>
                <a:cxn ang="0">
                  <a:pos x="437" y="313"/>
                </a:cxn>
                <a:cxn ang="0">
                  <a:pos x="450" y="418"/>
                </a:cxn>
                <a:cxn ang="0">
                  <a:pos x="463" y="523"/>
                </a:cxn>
                <a:cxn ang="0">
                  <a:pos x="477" y="626"/>
                </a:cxn>
                <a:cxn ang="0">
                  <a:pos x="489" y="731"/>
                </a:cxn>
                <a:cxn ang="0">
                  <a:pos x="502" y="836"/>
                </a:cxn>
                <a:cxn ang="0">
                  <a:pos x="478" y="844"/>
                </a:cxn>
                <a:cxn ang="0">
                  <a:pos x="454" y="852"/>
                </a:cxn>
                <a:cxn ang="0">
                  <a:pos x="429" y="860"/>
                </a:cxn>
                <a:cxn ang="0">
                  <a:pos x="404" y="868"/>
                </a:cxn>
                <a:cxn ang="0">
                  <a:pos x="380" y="877"/>
                </a:cxn>
                <a:cxn ang="0">
                  <a:pos x="356" y="885"/>
                </a:cxn>
                <a:cxn ang="0">
                  <a:pos x="331" y="893"/>
                </a:cxn>
                <a:cxn ang="0">
                  <a:pos x="307" y="901"/>
                </a:cxn>
                <a:cxn ang="0">
                  <a:pos x="283" y="910"/>
                </a:cxn>
                <a:cxn ang="0">
                  <a:pos x="259" y="918"/>
                </a:cxn>
                <a:cxn ang="0">
                  <a:pos x="235" y="926"/>
                </a:cxn>
                <a:cxn ang="0">
                  <a:pos x="211" y="934"/>
                </a:cxn>
                <a:cxn ang="0">
                  <a:pos x="185" y="943"/>
                </a:cxn>
                <a:cxn ang="0">
                  <a:pos x="161" y="951"/>
                </a:cxn>
                <a:cxn ang="0">
                  <a:pos x="137" y="959"/>
                </a:cxn>
                <a:cxn ang="0">
                  <a:pos x="113" y="967"/>
                </a:cxn>
                <a:cxn ang="0">
                  <a:pos x="99" y="859"/>
                </a:cxn>
                <a:cxn ang="0">
                  <a:pos x="84" y="750"/>
                </a:cxn>
                <a:cxn ang="0">
                  <a:pos x="70" y="641"/>
                </a:cxn>
                <a:cxn ang="0">
                  <a:pos x="56" y="533"/>
                </a:cxn>
                <a:cxn ang="0">
                  <a:pos x="42" y="424"/>
                </a:cxn>
                <a:cxn ang="0">
                  <a:pos x="29" y="316"/>
                </a:cxn>
                <a:cxn ang="0">
                  <a:pos x="14" y="207"/>
                </a:cxn>
                <a:cxn ang="0">
                  <a:pos x="0" y="99"/>
                </a:cxn>
              </a:cxnLst>
              <a:rect l="0" t="0" r="r" b="b"/>
              <a:pathLst>
                <a:path w="502" h="967">
                  <a:moveTo>
                    <a:pt x="0" y="99"/>
                  </a:moveTo>
                  <a:lnTo>
                    <a:pt x="25" y="93"/>
                  </a:lnTo>
                  <a:lnTo>
                    <a:pt x="49" y="86"/>
                  </a:lnTo>
                  <a:lnTo>
                    <a:pt x="75" y="81"/>
                  </a:lnTo>
                  <a:lnTo>
                    <a:pt x="99" y="75"/>
                  </a:lnTo>
                  <a:lnTo>
                    <a:pt x="124" y="68"/>
                  </a:lnTo>
                  <a:lnTo>
                    <a:pt x="149" y="62"/>
                  </a:lnTo>
                  <a:lnTo>
                    <a:pt x="174" y="57"/>
                  </a:lnTo>
                  <a:lnTo>
                    <a:pt x="199" y="50"/>
                  </a:lnTo>
                  <a:lnTo>
                    <a:pt x="224" y="44"/>
                  </a:lnTo>
                  <a:lnTo>
                    <a:pt x="249" y="38"/>
                  </a:lnTo>
                  <a:lnTo>
                    <a:pt x="274" y="31"/>
                  </a:lnTo>
                  <a:lnTo>
                    <a:pt x="299" y="25"/>
                  </a:lnTo>
                  <a:lnTo>
                    <a:pt x="323" y="19"/>
                  </a:lnTo>
                  <a:lnTo>
                    <a:pt x="349" y="13"/>
                  </a:lnTo>
                  <a:lnTo>
                    <a:pt x="373" y="6"/>
                  </a:lnTo>
                  <a:lnTo>
                    <a:pt x="398" y="0"/>
                  </a:lnTo>
                  <a:lnTo>
                    <a:pt x="411" y="105"/>
                  </a:lnTo>
                  <a:lnTo>
                    <a:pt x="425" y="208"/>
                  </a:lnTo>
                  <a:lnTo>
                    <a:pt x="437" y="313"/>
                  </a:lnTo>
                  <a:lnTo>
                    <a:pt x="450" y="418"/>
                  </a:lnTo>
                  <a:lnTo>
                    <a:pt x="463" y="523"/>
                  </a:lnTo>
                  <a:lnTo>
                    <a:pt x="477" y="626"/>
                  </a:lnTo>
                  <a:lnTo>
                    <a:pt x="489" y="731"/>
                  </a:lnTo>
                  <a:lnTo>
                    <a:pt x="502" y="836"/>
                  </a:lnTo>
                  <a:lnTo>
                    <a:pt x="478" y="844"/>
                  </a:lnTo>
                  <a:lnTo>
                    <a:pt x="454" y="852"/>
                  </a:lnTo>
                  <a:lnTo>
                    <a:pt x="429" y="860"/>
                  </a:lnTo>
                  <a:lnTo>
                    <a:pt x="404" y="868"/>
                  </a:lnTo>
                  <a:lnTo>
                    <a:pt x="380" y="877"/>
                  </a:lnTo>
                  <a:lnTo>
                    <a:pt x="356" y="885"/>
                  </a:lnTo>
                  <a:lnTo>
                    <a:pt x="331" y="893"/>
                  </a:lnTo>
                  <a:lnTo>
                    <a:pt x="307" y="901"/>
                  </a:lnTo>
                  <a:lnTo>
                    <a:pt x="283" y="910"/>
                  </a:lnTo>
                  <a:lnTo>
                    <a:pt x="259" y="918"/>
                  </a:lnTo>
                  <a:lnTo>
                    <a:pt x="235" y="926"/>
                  </a:lnTo>
                  <a:lnTo>
                    <a:pt x="211" y="934"/>
                  </a:lnTo>
                  <a:lnTo>
                    <a:pt x="185" y="943"/>
                  </a:lnTo>
                  <a:lnTo>
                    <a:pt x="161" y="951"/>
                  </a:lnTo>
                  <a:lnTo>
                    <a:pt x="137" y="959"/>
                  </a:lnTo>
                  <a:lnTo>
                    <a:pt x="113" y="967"/>
                  </a:lnTo>
                  <a:lnTo>
                    <a:pt x="99" y="859"/>
                  </a:lnTo>
                  <a:lnTo>
                    <a:pt x="84" y="750"/>
                  </a:lnTo>
                  <a:lnTo>
                    <a:pt x="70" y="641"/>
                  </a:lnTo>
                  <a:lnTo>
                    <a:pt x="56" y="533"/>
                  </a:lnTo>
                  <a:lnTo>
                    <a:pt x="42" y="424"/>
                  </a:lnTo>
                  <a:lnTo>
                    <a:pt x="29" y="316"/>
                  </a:lnTo>
                  <a:lnTo>
                    <a:pt x="14" y="207"/>
                  </a:lnTo>
                  <a:lnTo>
                    <a:pt x="0" y="99"/>
                  </a:lnTo>
                  <a:close/>
                </a:path>
              </a:pathLst>
            </a:custGeom>
            <a:solidFill>
              <a:srgbClr val="4275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3152775" y="5187950"/>
              <a:ext cx="379413" cy="728663"/>
            </a:xfrm>
            <a:custGeom>
              <a:avLst/>
              <a:gdLst/>
              <a:ahLst/>
              <a:cxnLst>
                <a:cxn ang="0">
                  <a:pos x="0" y="95"/>
                </a:cxn>
                <a:cxn ang="0">
                  <a:pos x="25" y="89"/>
                </a:cxn>
                <a:cxn ang="0">
                  <a:pos x="48" y="83"/>
                </a:cxn>
                <a:cxn ang="0">
                  <a:pos x="72" y="77"/>
                </a:cxn>
                <a:cxn ang="0">
                  <a:pos x="95" y="72"/>
                </a:cxn>
                <a:cxn ang="0">
                  <a:pos x="119" y="65"/>
                </a:cxn>
                <a:cxn ang="0">
                  <a:pos x="142" y="59"/>
                </a:cxn>
                <a:cxn ang="0">
                  <a:pos x="166" y="53"/>
                </a:cxn>
                <a:cxn ang="0">
                  <a:pos x="191" y="47"/>
                </a:cxn>
                <a:cxn ang="0">
                  <a:pos x="214" y="42"/>
                </a:cxn>
                <a:cxn ang="0">
                  <a:pos x="238" y="36"/>
                </a:cxn>
                <a:cxn ang="0">
                  <a:pos x="261" y="30"/>
                </a:cxn>
                <a:cxn ang="0">
                  <a:pos x="285" y="23"/>
                </a:cxn>
                <a:cxn ang="0">
                  <a:pos x="308" y="17"/>
                </a:cxn>
                <a:cxn ang="0">
                  <a:pos x="332" y="12"/>
                </a:cxn>
                <a:cxn ang="0">
                  <a:pos x="355" y="6"/>
                </a:cxn>
                <a:cxn ang="0">
                  <a:pos x="379" y="0"/>
                </a:cxn>
                <a:cxn ang="0">
                  <a:pos x="392" y="100"/>
                </a:cxn>
                <a:cxn ang="0">
                  <a:pos x="405" y="199"/>
                </a:cxn>
                <a:cxn ang="0">
                  <a:pos x="416" y="299"/>
                </a:cxn>
                <a:cxn ang="0">
                  <a:pos x="429" y="398"/>
                </a:cxn>
                <a:cxn ang="0">
                  <a:pos x="442" y="497"/>
                </a:cxn>
                <a:cxn ang="0">
                  <a:pos x="453" y="596"/>
                </a:cxn>
                <a:cxn ang="0">
                  <a:pos x="466" y="697"/>
                </a:cxn>
                <a:cxn ang="0">
                  <a:pos x="479" y="796"/>
                </a:cxn>
                <a:cxn ang="0">
                  <a:pos x="455" y="804"/>
                </a:cxn>
                <a:cxn ang="0">
                  <a:pos x="432" y="811"/>
                </a:cxn>
                <a:cxn ang="0">
                  <a:pos x="409" y="819"/>
                </a:cxn>
                <a:cxn ang="0">
                  <a:pos x="386" y="827"/>
                </a:cxn>
                <a:cxn ang="0">
                  <a:pos x="363" y="835"/>
                </a:cxn>
                <a:cxn ang="0">
                  <a:pos x="340" y="842"/>
                </a:cxn>
                <a:cxn ang="0">
                  <a:pos x="316" y="850"/>
                </a:cxn>
                <a:cxn ang="0">
                  <a:pos x="293" y="858"/>
                </a:cxn>
                <a:cxn ang="0">
                  <a:pos x="270" y="866"/>
                </a:cxn>
                <a:cxn ang="0">
                  <a:pos x="247" y="873"/>
                </a:cxn>
                <a:cxn ang="0">
                  <a:pos x="224" y="881"/>
                </a:cxn>
                <a:cxn ang="0">
                  <a:pos x="201" y="889"/>
                </a:cxn>
                <a:cxn ang="0">
                  <a:pos x="178" y="897"/>
                </a:cxn>
                <a:cxn ang="0">
                  <a:pos x="154" y="904"/>
                </a:cxn>
                <a:cxn ang="0">
                  <a:pos x="131" y="912"/>
                </a:cxn>
                <a:cxn ang="0">
                  <a:pos x="108" y="920"/>
                </a:cxn>
                <a:cxn ang="0">
                  <a:pos x="94" y="816"/>
                </a:cxn>
                <a:cxn ang="0">
                  <a:pos x="81" y="714"/>
                </a:cxn>
                <a:cxn ang="0">
                  <a:pos x="67" y="610"/>
                </a:cxn>
                <a:cxn ang="0">
                  <a:pos x="55" y="507"/>
                </a:cxn>
                <a:cxn ang="0">
                  <a:pos x="41" y="404"/>
                </a:cxn>
                <a:cxn ang="0">
                  <a:pos x="27" y="301"/>
                </a:cxn>
                <a:cxn ang="0">
                  <a:pos x="14" y="198"/>
                </a:cxn>
                <a:cxn ang="0">
                  <a:pos x="0" y="95"/>
                </a:cxn>
              </a:cxnLst>
              <a:rect l="0" t="0" r="r" b="b"/>
              <a:pathLst>
                <a:path w="479" h="920">
                  <a:moveTo>
                    <a:pt x="0" y="95"/>
                  </a:moveTo>
                  <a:lnTo>
                    <a:pt x="25" y="89"/>
                  </a:lnTo>
                  <a:lnTo>
                    <a:pt x="48" y="83"/>
                  </a:lnTo>
                  <a:lnTo>
                    <a:pt x="72" y="77"/>
                  </a:lnTo>
                  <a:lnTo>
                    <a:pt x="95" y="72"/>
                  </a:lnTo>
                  <a:lnTo>
                    <a:pt x="119" y="65"/>
                  </a:lnTo>
                  <a:lnTo>
                    <a:pt x="142" y="59"/>
                  </a:lnTo>
                  <a:lnTo>
                    <a:pt x="166" y="53"/>
                  </a:lnTo>
                  <a:lnTo>
                    <a:pt x="191" y="47"/>
                  </a:lnTo>
                  <a:lnTo>
                    <a:pt x="214" y="42"/>
                  </a:lnTo>
                  <a:lnTo>
                    <a:pt x="238" y="36"/>
                  </a:lnTo>
                  <a:lnTo>
                    <a:pt x="261" y="30"/>
                  </a:lnTo>
                  <a:lnTo>
                    <a:pt x="285" y="23"/>
                  </a:lnTo>
                  <a:lnTo>
                    <a:pt x="308" y="17"/>
                  </a:lnTo>
                  <a:lnTo>
                    <a:pt x="332" y="12"/>
                  </a:lnTo>
                  <a:lnTo>
                    <a:pt x="355" y="6"/>
                  </a:lnTo>
                  <a:lnTo>
                    <a:pt x="379" y="0"/>
                  </a:lnTo>
                  <a:lnTo>
                    <a:pt x="392" y="100"/>
                  </a:lnTo>
                  <a:lnTo>
                    <a:pt x="405" y="199"/>
                  </a:lnTo>
                  <a:lnTo>
                    <a:pt x="416" y="299"/>
                  </a:lnTo>
                  <a:lnTo>
                    <a:pt x="429" y="398"/>
                  </a:lnTo>
                  <a:lnTo>
                    <a:pt x="442" y="497"/>
                  </a:lnTo>
                  <a:lnTo>
                    <a:pt x="453" y="596"/>
                  </a:lnTo>
                  <a:lnTo>
                    <a:pt x="466" y="697"/>
                  </a:lnTo>
                  <a:lnTo>
                    <a:pt x="479" y="796"/>
                  </a:lnTo>
                  <a:lnTo>
                    <a:pt x="455" y="804"/>
                  </a:lnTo>
                  <a:lnTo>
                    <a:pt x="432" y="811"/>
                  </a:lnTo>
                  <a:lnTo>
                    <a:pt x="409" y="819"/>
                  </a:lnTo>
                  <a:lnTo>
                    <a:pt x="386" y="827"/>
                  </a:lnTo>
                  <a:lnTo>
                    <a:pt x="363" y="835"/>
                  </a:lnTo>
                  <a:lnTo>
                    <a:pt x="340" y="842"/>
                  </a:lnTo>
                  <a:lnTo>
                    <a:pt x="316" y="850"/>
                  </a:lnTo>
                  <a:lnTo>
                    <a:pt x="293" y="858"/>
                  </a:lnTo>
                  <a:lnTo>
                    <a:pt x="270" y="866"/>
                  </a:lnTo>
                  <a:lnTo>
                    <a:pt x="247" y="873"/>
                  </a:lnTo>
                  <a:lnTo>
                    <a:pt x="224" y="881"/>
                  </a:lnTo>
                  <a:lnTo>
                    <a:pt x="201" y="889"/>
                  </a:lnTo>
                  <a:lnTo>
                    <a:pt x="178" y="897"/>
                  </a:lnTo>
                  <a:lnTo>
                    <a:pt x="154" y="904"/>
                  </a:lnTo>
                  <a:lnTo>
                    <a:pt x="131" y="912"/>
                  </a:lnTo>
                  <a:lnTo>
                    <a:pt x="108" y="920"/>
                  </a:lnTo>
                  <a:lnTo>
                    <a:pt x="94" y="816"/>
                  </a:lnTo>
                  <a:lnTo>
                    <a:pt x="81" y="714"/>
                  </a:lnTo>
                  <a:lnTo>
                    <a:pt x="67" y="610"/>
                  </a:lnTo>
                  <a:lnTo>
                    <a:pt x="55" y="507"/>
                  </a:lnTo>
                  <a:lnTo>
                    <a:pt x="41" y="404"/>
                  </a:lnTo>
                  <a:lnTo>
                    <a:pt x="27" y="301"/>
                  </a:lnTo>
                  <a:lnTo>
                    <a:pt x="14" y="198"/>
                  </a:lnTo>
                  <a:lnTo>
                    <a:pt x="0" y="95"/>
                  </a:lnTo>
                  <a:close/>
                </a:path>
              </a:pathLst>
            </a:custGeom>
            <a:solidFill>
              <a:srgbClr val="44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3159125" y="5224463"/>
              <a:ext cx="358775" cy="692150"/>
            </a:xfrm>
            <a:custGeom>
              <a:avLst/>
              <a:gdLst/>
              <a:ahLst/>
              <a:cxnLst>
                <a:cxn ang="0">
                  <a:pos x="0" y="90"/>
                </a:cxn>
                <a:cxn ang="0">
                  <a:pos x="22" y="84"/>
                </a:cxn>
                <a:cxn ang="0">
                  <a:pos x="45" y="79"/>
                </a:cxn>
                <a:cxn ang="0">
                  <a:pos x="67" y="73"/>
                </a:cxn>
                <a:cxn ang="0">
                  <a:pos x="89" y="67"/>
                </a:cxn>
                <a:cxn ang="0">
                  <a:pos x="112" y="62"/>
                </a:cxn>
                <a:cxn ang="0">
                  <a:pos x="134" y="57"/>
                </a:cxn>
                <a:cxn ang="0">
                  <a:pos x="157" y="51"/>
                </a:cxn>
                <a:cxn ang="0">
                  <a:pos x="179" y="45"/>
                </a:cxn>
                <a:cxn ang="0">
                  <a:pos x="202" y="39"/>
                </a:cxn>
                <a:cxn ang="0">
                  <a:pos x="224" y="34"/>
                </a:cxn>
                <a:cxn ang="0">
                  <a:pos x="247" y="28"/>
                </a:cxn>
                <a:cxn ang="0">
                  <a:pos x="269" y="22"/>
                </a:cxn>
                <a:cxn ang="0">
                  <a:pos x="292" y="17"/>
                </a:cxn>
                <a:cxn ang="0">
                  <a:pos x="314" y="12"/>
                </a:cxn>
                <a:cxn ang="0">
                  <a:pos x="337" y="6"/>
                </a:cxn>
                <a:cxn ang="0">
                  <a:pos x="359" y="0"/>
                </a:cxn>
                <a:cxn ang="0">
                  <a:pos x="370" y="95"/>
                </a:cxn>
                <a:cxn ang="0">
                  <a:pos x="382" y="189"/>
                </a:cxn>
                <a:cxn ang="0">
                  <a:pos x="394" y="283"/>
                </a:cxn>
                <a:cxn ang="0">
                  <a:pos x="406" y="378"/>
                </a:cxn>
                <a:cxn ang="0">
                  <a:pos x="417" y="472"/>
                </a:cxn>
                <a:cxn ang="0">
                  <a:pos x="430" y="567"/>
                </a:cxn>
                <a:cxn ang="0">
                  <a:pos x="442" y="661"/>
                </a:cxn>
                <a:cxn ang="0">
                  <a:pos x="453" y="755"/>
                </a:cxn>
                <a:cxn ang="0">
                  <a:pos x="431" y="762"/>
                </a:cxn>
                <a:cxn ang="0">
                  <a:pos x="409" y="770"/>
                </a:cxn>
                <a:cxn ang="0">
                  <a:pos x="387" y="777"/>
                </a:cxn>
                <a:cxn ang="0">
                  <a:pos x="366" y="784"/>
                </a:cxn>
                <a:cxn ang="0">
                  <a:pos x="344" y="792"/>
                </a:cxn>
                <a:cxn ang="0">
                  <a:pos x="322" y="799"/>
                </a:cxn>
                <a:cxn ang="0">
                  <a:pos x="300" y="807"/>
                </a:cxn>
                <a:cxn ang="0">
                  <a:pos x="278" y="814"/>
                </a:cxn>
                <a:cxn ang="0">
                  <a:pos x="255" y="821"/>
                </a:cxn>
                <a:cxn ang="0">
                  <a:pos x="233" y="829"/>
                </a:cxn>
                <a:cxn ang="0">
                  <a:pos x="211" y="836"/>
                </a:cxn>
                <a:cxn ang="0">
                  <a:pos x="189" y="843"/>
                </a:cxn>
                <a:cxn ang="0">
                  <a:pos x="167" y="851"/>
                </a:cxn>
                <a:cxn ang="0">
                  <a:pos x="146" y="858"/>
                </a:cxn>
                <a:cxn ang="0">
                  <a:pos x="124" y="866"/>
                </a:cxn>
                <a:cxn ang="0">
                  <a:pos x="102" y="873"/>
                </a:cxn>
                <a:cxn ang="0">
                  <a:pos x="89" y="775"/>
                </a:cxn>
                <a:cxn ang="0">
                  <a:pos x="76" y="677"/>
                </a:cxn>
                <a:cxn ang="0">
                  <a:pos x="64" y="579"/>
                </a:cxn>
                <a:cxn ang="0">
                  <a:pos x="51" y="481"/>
                </a:cxn>
                <a:cxn ang="0">
                  <a:pos x="38" y="384"/>
                </a:cxn>
                <a:cxn ang="0">
                  <a:pos x="26" y="286"/>
                </a:cxn>
                <a:cxn ang="0">
                  <a:pos x="13" y="188"/>
                </a:cxn>
                <a:cxn ang="0">
                  <a:pos x="0" y="90"/>
                </a:cxn>
              </a:cxnLst>
              <a:rect l="0" t="0" r="r" b="b"/>
              <a:pathLst>
                <a:path w="453" h="873">
                  <a:moveTo>
                    <a:pt x="0" y="90"/>
                  </a:moveTo>
                  <a:lnTo>
                    <a:pt x="22" y="84"/>
                  </a:lnTo>
                  <a:lnTo>
                    <a:pt x="45" y="79"/>
                  </a:lnTo>
                  <a:lnTo>
                    <a:pt x="67" y="73"/>
                  </a:lnTo>
                  <a:lnTo>
                    <a:pt x="89" y="67"/>
                  </a:lnTo>
                  <a:lnTo>
                    <a:pt x="112" y="62"/>
                  </a:lnTo>
                  <a:lnTo>
                    <a:pt x="134" y="57"/>
                  </a:lnTo>
                  <a:lnTo>
                    <a:pt x="157" y="51"/>
                  </a:lnTo>
                  <a:lnTo>
                    <a:pt x="179" y="45"/>
                  </a:lnTo>
                  <a:lnTo>
                    <a:pt x="202" y="39"/>
                  </a:lnTo>
                  <a:lnTo>
                    <a:pt x="224" y="34"/>
                  </a:lnTo>
                  <a:lnTo>
                    <a:pt x="247" y="28"/>
                  </a:lnTo>
                  <a:lnTo>
                    <a:pt x="269" y="22"/>
                  </a:lnTo>
                  <a:lnTo>
                    <a:pt x="292" y="17"/>
                  </a:lnTo>
                  <a:lnTo>
                    <a:pt x="314" y="12"/>
                  </a:lnTo>
                  <a:lnTo>
                    <a:pt x="337" y="6"/>
                  </a:lnTo>
                  <a:lnTo>
                    <a:pt x="359" y="0"/>
                  </a:lnTo>
                  <a:lnTo>
                    <a:pt x="370" y="95"/>
                  </a:lnTo>
                  <a:lnTo>
                    <a:pt x="382" y="189"/>
                  </a:lnTo>
                  <a:lnTo>
                    <a:pt x="394" y="283"/>
                  </a:lnTo>
                  <a:lnTo>
                    <a:pt x="406" y="378"/>
                  </a:lnTo>
                  <a:lnTo>
                    <a:pt x="417" y="472"/>
                  </a:lnTo>
                  <a:lnTo>
                    <a:pt x="430" y="567"/>
                  </a:lnTo>
                  <a:lnTo>
                    <a:pt x="442" y="661"/>
                  </a:lnTo>
                  <a:lnTo>
                    <a:pt x="453" y="755"/>
                  </a:lnTo>
                  <a:lnTo>
                    <a:pt x="431" y="762"/>
                  </a:lnTo>
                  <a:lnTo>
                    <a:pt x="409" y="770"/>
                  </a:lnTo>
                  <a:lnTo>
                    <a:pt x="387" y="777"/>
                  </a:lnTo>
                  <a:lnTo>
                    <a:pt x="366" y="784"/>
                  </a:lnTo>
                  <a:lnTo>
                    <a:pt x="344" y="792"/>
                  </a:lnTo>
                  <a:lnTo>
                    <a:pt x="322" y="799"/>
                  </a:lnTo>
                  <a:lnTo>
                    <a:pt x="300" y="807"/>
                  </a:lnTo>
                  <a:lnTo>
                    <a:pt x="278" y="814"/>
                  </a:lnTo>
                  <a:lnTo>
                    <a:pt x="255" y="821"/>
                  </a:lnTo>
                  <a:lnTo>
                    <a:pt x="233" y="829"/>
                  </a:lnTo>
                  <a:lnTo>
                    <a:pt x="211" y="836"/>
                  </a:lnTo>
                  <a:lnTo>
                    <a:pt x="189" y="843"/>
                  </a:lnTo>
                  <a:lnTo>
                    <a:pt x="167" y="851"/>
                  </a:lnTo>
                  <a:lnTo>
                    <a:pt x="146" y="858"/>
                  </a:lnTo>
                  <a:lnTo>
                    <a:pt x="124" y="866"/>
                  </a:lnTo>
                  <a:lnTo>
                    <a:pt x="102" y="873"/>
                  </a:lnTo>
                  <a:lnTo>
                    <a:pt x="89" y="775"/>
                  </a:lnTo>
                  <a:lnTo>
                    <a:pt x="76" y="677"/>
                  </a:lnTo>
                  <a:lnTo>
                    <a:pt x="64" y="579"/>
                  </a:lnTo>
                  <a:lnTo>
                    <a:pt x="51" y="481"/>
                  </a:lnTo>
                  <a:lnTo>
                    <a:pt x="38" y="384"/>
                  </a:lnTo>
                  <a:lnTo>
                    <a:pt x="26" y="286"/>
                  </a:lnTo>
                  <a:lnTo>
                    <a:pt x="13" y="188"/>
                  </a:lnTo>
                  <a:lnTo>
                    <a:pt x="0" y="90"/>
                  </a:lnTo>
                  <a:close/>
                </a:path>
              </a:pathLst>
            </a:custGeom>
            <a:solidFill>
              <a:srgbClr val="497C7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3163888" y="5260975"/>
              <a:ext cx="339725" cy="655638"/>
            </a:xfrm>
            <a:custGeom>
              <a:avLst/>
              <a:gdLst/>
              <a:ahLst/>
              <a:cxnLst>
                <a:cxn ang="0">
                  <a:pos x="0" y="85"/>
                </a:cxn>
                <a:cxn ang="0">
                  <a:pos x="21" y="80"/>
                </a:cxn>
                <a:cxn ang="0">
                  <a:pos x="43" y="75"/>
                </a:cxn>
                <a:cxn ang="0">
                  <a:pos x="63" y="69"/>
                </a:cxn>
                <a:cxn ang="0">
                  <a:pos x="84" y="64"/>
                </a:cxn>
                <a:cxn ang="0">
                  <a:pos x="106" y="59"/>
                </a:cxn>
                <a:cxn ang="0">
                  <a:pos x="127" y="53"/>
                </a:cxn>
                <a:cxn ang="0">
                  <a:pos x="148" y="47"/>
                </a:cxn>
                <a:cxn ang="0">
                  <a:pos x="169" y="43"/>
                </a:cxn>
                <a:cxn ang="0">
                  <a:pos x="190" y="37"/>
                </a:cxn>
                <a:cxn ang="0">
                  <a:pos x="211" y="31"/>
                </a:cxn>
                <a:cxn ang="0">
                  <a:pos x="232" y="27"/>
                </a:cxn>
                <a:cxn ang="0">
                  <a:pos x="254" y="21"/>
                </a:cxn>
                <a:cxn ang="0">
                  <a:pos x="274" y="16"/>
                </a:cxn>
                <a:cxn ang="0">
                  <a:pos x="295" y="11"/>
                </a:cxn>
                <a:cxn ang="0">
                  <a:pos x="317" y="6"/>
                </a:cxn>
                <a:cxn ang="0">
                  <a:pos x="338" y="0"/>
                </a:cxn>
                <a:cxn ang="0">
                  <a:pos x="349" y="90"/>
                </a:cxn>
                <a:cxn ang="0">
                  <a:pos x="361" y="179"/>
                </a:cxn>
                <a:cxn ang="0">
                  <a:pos x="372" y="268"/>
                </a:cxn>
                <a:cxn ang="0">
                  <a:pos x="384" y="357"/>
                </a:cxn>
                <a:cxn ang="0">
                  <a:pos x="395" y="447"/>
                </a:cxn>
                <a:cxn ang="0">
                  <a:pos x="406" y="537"/>
                </a:cxn>
                <a:cxn ang="0">
                  <a:pos x="417" y="625"/>
                </a:cxn>
                <a:cxn ang="0">
                  <a:pos x="429" y="715"/>
                </a:cxn>
                <a:cxn ang="0">
                  <a:pos x="408" y="722"/>
                </a:cxn>
                <a:cxn ang="0">
                  <a:pos x="387" y="729"/>
                </a:cxn>
                <a:cxn ang="0">
                  <a:pos x="366" y="736"/>
                </a:cxn>
                <a:cxn ang="0">
                  <a:pos x="346" y="743"/>
                </a:cxn>
                <a:cxn ang="0">
                  <a:pos x="325" y="750"/>
                </a:cxn>
                <a:cxn ang="0">
                  <a:pos x="304" y="757"/>
                </a:cxn>
                <a:cxn ang="0">
                  <a:pos x="284" y="763"/>
                </a:cxn>
                <a:cxn ang="0">
                  <a:pos x="263" y="770"/>
                </a:cxn>
                <a:cxn ang="0">
                  <a:pos x="242" y="778"/>
                </a:cxn>
                <a:cxn ang="0">
                  <a:pos x="221" y="785"/>
                </a:cxn>
                <a:cxn ang="0">
                  <a:pos x="201" y="792"/>
                </a:cxn>
                <a:cxn ang="0">
                  <a:pos x="180" y="799"/>
                </a:cxn>
                <a:cxn ang="0">
                  <a:pos x="158" y="806"/>
                </a:cxn>
                <a:cxn ang="0">
                  <a:pos x="137" y="813"/>
                </a:cxn>
                <a:cxn ang="0">
                  <a:pos x="116" y="820"/>
                </a:cxn>
                <a:cxn ang="0">
                  <a:pos x="96" y="827"/>
                </a:cxn>
                <a:cxn ang="0">
                  <a:pos x="84" y="734"/>
                </a:cxn>
                <a:cxn ang="0">
                  <a:pos x="72" y="641"/>
                </a:cxn>
                <a:cxn ang="0">
                  <a:pos x="60" y="548"/>
                </a:cxn>
                <a:cxn ang="0">
                  <a:pos x="49" y="456"/>
                </a:cxn>
                <a:cxn ang="0">
                  <a:pos x="36" y="363"/>
                </a:cxn>
                <a:cxn ang="0">
                  <a:pos x="24" y="271"/>
                </a:cxn>
                <a:cxn ang="0">
                  <a:pos x="12" y="178"/>
                </a:cxn>
                <a:cxn ang="0">
                  <a:pos x="0" y="85"/>
                </a:cxn>
              </a:cxnLst>
              <a:rect l="0" t="0" r="r" b="b"/>
              <a:pathLst>
                <a:path w="429" h="827">
                  <a:moveTo>
                    <a:pt x="0" y="85"/>
                  </a:moveTo>
                  <a:lnTo>
                    <a:pt x="21" y="80"/>
                  </a:lnTo>
                  <a:lnTo>
                    <a:pt x="43" y="75"/>
                  </a:lnTo>
                  <a:lnTo>
                    <a:pt x="63" y="69"/>
                  </a:lnTo>
                  <a:lnTo>
                    <a:pt x="84" y="64"/>
                  </a:lnTo>
                  <a:lnTo>
                    <a:pt x="106" y="59"/>
                  </a:lnTo>
                  <a:lnTo>
                    <a:pt x="127" y="53"/>
                  </a:lnTo>
                  <a:lnTo>
                    <a:pt x="148" y="47"/>
                  </a:lnTo>
                  <a:lnTo>
                    <a:pt x="169" y="43"/>
                  </a:lnTo>
                  <a:lnTo>
                    <a:pt x="190" y="37"/>
                  </a:lnTo>
                  <a:lnTo>
                    <a:pt x="211" y="31"/>
                  </a:lnTo>
                  <a:lnTo>
                    <a:pt x="232" y="27"/>
                  </a:lnTo>
                  <a:lnTo>
                    <a:pt x="254" y="21"/>
                  </a:lnTo>
                  <a:lnTo>
                    <a:pt x="274" y="16"/>
                  </a:lnTo>
                  <a:lnTo>
                    <a:pt x="295" y="11"/>
                  </a:lnTo>
                  <a:lnTo>
                    <a:pt x="317" y="6"/>
                  </a:lnTo>
                  <a:lnTo>
                    <a:pt x="338" y="0"/>
                  </a:lnTo>
                  <a:lnTo>
                    <a:pt x="349" y="90"/>
                  </a:lnTo>
                  <a:lnTo>
                    <a:pt x="361" y="179"/>
                  </a:lnTo>
                  <a:lnTo>
                    <a:pt x="372" y="268"/>
                  </a:lnTo>
                  <a:lnTo>
                    <a:pt x="384" y="357"/>
                  </a:lnTo>
                  <a:lnTo>
                    <a:pt x="395" y="447"/>
                  </a:lnTo>
                  <a:lnTo>
                    <a:pt x="406" y="537"/>
                  </a:lnTo>
                  <a:lnTo>
                    <a:pt x="417" y="625"/>
                  </a:lnTo>
                  <a:lnTo>
                    <a:pt x="429" y="715"/>
                  </a:lnTo>
                  <a:lnTo>
                    <a:pt x="408" y="722"/>
                  </a:lnTo>
                  <a:lnTo>
                    <a:pt x="387" y="729"/>
                  </a:lnTo>
                  <a:lnTo>
                    <a:pt x="366" y="736"/>
                  </a:lnTo>
                  <a:lnTo>
                    <a:pt x="346" y="743"/>
                  </a:lnTo>
                  <a:lnTo>
                    <a:pt x="325" y="750"/>
                  </a:lnTo>
                  <a:lnTo>
                    <a:pt x="304" y="757"/>
                  </a:lnTo>
                  <a:lnTo>
                    <a:pt x="284" y="763"/>
                  </a:lnTo>
                  <a:lnTo>
                    <a:pt x="263" y="770"/>
                  </a:lnTo>
                  <a:lnTo>
                    <a:pt x="242" y="778"/>
                  </a:lnTo>
                  <a:lnTo>
                    <a:pt x="221" y="785"/>
                  </a:lnTo>
                  <a:lnTo>
                    <a:pt x="201" y="792"/>
                  </a:lnTo>
                  <a:lnTo>
                    <a:pt x="180" y="799"/>
                  </a:lnTo>
                  <a:lnTo>
                    <a:pt x="158" y="806"/>
                  </a:lnTo>
                  <a:lnTo>
                    <a:pt x="137" y="813"/>
                  </a:lnTo>
                  <a:lnTo>
                    <a:pt x="116" y="820"/>
                  </a:lnTo>
                  <a:lnTo>
                    <a:pt x="96" y="827"/>
                  </a:lnTo>
                  <a:lnTo>
                    <a:pt x="84" y="734"/>
                  </a:lnTo>
                  <a:lnTo>
                    <a:pt x="72" y="641"/>
                  </a:lnTo>
                  <a:lnTo>
                    <a:pt x="60" y="548"/>
                  </a:lnTo>
                  <a:lnTo>
                    <a:pt x="49" y="456"/>
                  </a:lnTo>
                  <a:lnTo>
                    <a:pt x="36" y="363"/>
                  </a:lnTo>
                  <a:lnTo>
                    <a:pt x="24" y="271"/>
                  </a:lnTo>
                  <a:lnTo>
                    <a:pt x="12" y="178"/>
                  </a:lnTo>
                  <a:lnTo>
                    <a:pt x="0" y="85"/>
                  </a:lnTo>
                  <a:close/>
                </a:path>
              </a:pathLst>
            </a:custGeom>
            <a:solidFill>
              <a:srgbClr val="4C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3167063" y="5297488"/>
              <a:ext cx="322263" cy="617538"/>
            </a:xfrm>
            <a:custGeom>
              <a:avLst/>
              <a:gdLst/>
              <a:ahLst/>
              <a:cxnLst>
                <a:cxn ang="0">
                  <a:pos x="0" y="80"/>
                </a:cxn>
                <a:cxn ang="0">
                  <a:pos x="19" y="75"/>
                </a:cxn>
                <a:cxn ang="0">
                  <a:pos x="40" y="69"/>
                </a:cxn>
                <a:cxn ang="0">
                  <a:pos x="60" y="65"/>
                </a:cxn>
                <a:cxn ang="0">
                  <a:pos x="79" y="60"/>
                </a:cxn>
                <a:cxn ang="0">
                  <a:pos x="99" y="54"/>
                </a:cxn>
                <a:cxn ang="0">
                  <a:pos x="120" y="50"/>
                </a:cxn>
                <a:cxn ang="0">
                  <a:pos x="139" y="45"/>
                </a:cxn>
                <a:cxn ang="0">
                  <a:pos x="159" y="39"/>
                </a:cxn>
                <a:cxn ang="0">
                  <a:pos x="178" y="35"/>
                </a:cxn>
                <a:cxn ang="0">
                  <a:pos x="199" y="30"/>
                </a:cxn>
                <a:cxn ang="0">
                  <a:pos x="219" y="26"/>
                </a:cxn>
                <a:cxn ang="0">
                  <a:pos x="238" y="20"/>
                </a:cxn>
                <a:cxn ang="0">
                  <a:pos x="259" y="15"/>
                </a:cxn>
                <a:cxn ang="0">
                  <a:pos x="279" y="11"/>
                </a:cxn>
                <a:cxn ang="0">
                  <a:pos x="299" y="5"/>
                </a:cxn>
                <a:cxn ang="0">
                  <a:pos x="319" y="0"/>
                </a:cxn>
                <a:cxn ang="0">
                  <a:pos x="329" y="84"/>
                </a:cxn>
                <a:cxn ang="0">
                  <a:pos x="340" y="168"/>
                </a:cxn>
                <a:cxn ang="0">
                  <a:pos x="350" y="252"/>
                </a:cxn>
                <a:cxn ang="0">
                  <a:pos x="362" y="336"/>
                </a:cxn>
                <a:cxn ang="0">
                  <a:pos x="372" y="422"/>
                </a:cxn>
                <a:cxn ang="0">
                  <a:pos x="382" y="506"/>
                </a:cxn>
                <a:cxn ang="0">
                  <a:pos x="394" y="591"/>
                </a:cxn>
                <a:cxn ang="0">
                  <a:pos x="404" y="675"/>
                </a:cxn>
                <a:cxn ang="0">
                  <a:pos x="385" y="682"/>
                </a:cxn>
                <a:cxn ang="0">
                  <a:pos x="365" y="688"/>
                </a:cxn>
                <a:cxn ang="0">
                  <a:pos x="345" y="694"/>
                </a:cxn>
                <a:cxn ang="0">
                  <a:pos x="326" y="701"/>
                </a:cxn>
                <a:cxn ang="0">
                  <a:pos x="306" y="707"/>
                </a:cxn>
                <a:cxn ang="0">
                  <a:pos x="287" y="714"/>
                </a:cxn>
                <a:cxn ang="0">
                  <a:pos x="267" y="721"/>
                </a:cxn>
                <a:cxn ang="0">
                  <a:pos x="248" y="727"/>
                </a:cxn>
                <a:cxn ang="0">
                  <a:pos x="228" y="734"/>
                </a:cxn>
                <a:cxn ang="0">
                  <a:pos x="208" y="741"/>
                </a:cxn>
                <a:cxn ang="0">
                  <a:pos x="189" y="747"/>
                </a:cxn>
                <a:cxn ang="0">
                  <a:pos x="169" y="753"/>
                </a:cxn>
                <a:cxn ang="0">
                  <a:pos x="150" y="760"/>
                </a:cxn>
                <a:cxn ang="0">
                  <a:pos x="130" y="767"/>
                </a:cxn>
                <a:cxn ang="0">
                  <a:pos x="110" y="773"/>
                </a:cxn>
                <a:cxn ang="0">
                  <a:pos x="91" y="780"/>
                </a:cxn>
                <a:cxn ang="0">
                  <a:pos x="79" y="692"/>
                </a:cxn>
                <a:cxn ang="0">
                  <a:pos x="68" y="605"/>
                </a:cxn>
                <a:cxn ang="0">
                  <a:pos x="56" y="517"/>
                </a:cxn>
                <a:cxn ang="0">
                  <a:pos x="46" y="430"/>
                </a:cxn>
                <a:cxn ang="0">
                  <a:pos x="34" y="342"/>
                </a:cxn>
                <a:cxn ang="0">
                  <a:pos x="23" y="255"/>
                </a:cxn>
                <a:cxn ang="0">
                  <a:pos x="11" y="167"/>
                </a:cxn>
                <a:cxn ang="0">
                  <a:pos x="0" y="80"/>
                </a:cxn>
              </a:cxnLst>
              <a:rect l="0" t="0" r="r" b="b"/>
              <a:pathLst>
                <a:path w="404" h="780">
                  <a:moveTo>
                    <a:pt x="0" y="80"/>
                  </a:moveTo>
                  <a:lnTo>
                    <a:pt x="19" y="75"/>
                  </a:lnTo>
                  <a:lnTo>
                    <a:pt x="40" y="69"/>
                  </a:lnTo>
                  <a:lnTo>
                    <a:pt x="60" y="65"/>
                  </a:lnTo>
                  <a:lnTo>
                    <a:pt x="79" y="60"/>
                  </a:lnTo>
                  <a:lnTo>
                    <a:pt x="99" y="54"/>
                  </a:lnTo>
                  <a:lnTo>
                    <a:pt x="120" y="50"/>
                  </a:lnTo>
                  <a:lnTo>
                    <a:pt x="139" y="45"/>
                  </a:lnTo>
                  <a:lnTo>
                    <a:pt x="159" y="39"/>
                  </a:lnTo>
                  <a:lnTo>
                    <a:pt x="178" y="35"/>
                  </a:lnTo>
                  <a:lnTo>
                    <a:pt x="199" y="30"/>
                  </a:lnTo>
                  <a:lnTo>
                    <a:pt x="219" y="26"/>
                  </a:lnTo>
                  <a:lnTo>
                    <a:pt x="238" y="20"/>
                  </a:lnTo>
                  <a:lnTo>
                    <a:pt x="259" y="15"/>
                  </a:lnTo>
                  <a:lnTo>
                    <a:pt x="279" y="11"/>
                  </a:lnTo>
                  <a:lnTo>
                    <a:pt x="299" y="5"/>
                  </a:lnTo>
                  <a:lnTo>
                    <a:pt x="319" y="0"/>
                  </a:lnTo>
                  <a:lnTo>
                    <a:pt x="329" y="84"/>
                  </a:lnTo>
                  <a:lnTo>
                    <a:pt x="340" y="168"/>
                  </a:lnTo>
                  <a:lnTo>
                    <a:pt x="350" y="252"/>
                  </a:lnTo>
                  <a:lnTo>
                    <a:pt x="362" y="336"/>
                  </a:lnTo>
                  <a:lnTo>
                    <a:pt x="372" y="422"/>
                  </a:lnTo>
                  <a:lnTo>
                    <a:pt x="382" y="506"/>
                  </a:lnTo>
                  <a:lnTo>
                    <a:pt x="394" y="591"/>
                  </a:lnTo>
                  <a:lnTo>
                    <a:pt x="404" y="675"/>
                  </a:lnTo>
                  <a:lnTo>
                    <a:pt x="385" y="682"/>
                  </a:lnTo>
                  <a:lnTo>
                    <a:pt x="365" y="688"/>
                  </a:lnTo>
                  <a:lnTo>
                    <a:pt x="345" y="694"/>
                  </a:lnTo>
                  <a:lnTo>
                    <a:pt x="326" y="701"/>
                  </a:lnTo>
                  <a:lnTo>
                    <a:pt x="306" y="707"/>
                  </a:lnTo>
                  <a:lnTo>
                    <a:pt x="287" y="714"/>
                  </a:lnTo>
                  <a:lnTo>
                    <a:pt x="267" y="721"/>
                  </a:lnTo>
                  <a:lnTo>
                    <a:pt x="248" y="727"/>
                  </a:lnTo>
                  <a:lnTo>
                    <a:pt x="228" y="734"/>
                  </a:lnTo>
                  <a:lnTo>
                    <a:pt x="208" y="741"/>
                  </a:lnTo>
                  <a:lnTo>
                    <a:pt x="189" y="747"/>
                  </a:lnTo>
                  <a:lnTo>
                    <a:pt x="169" y="753"/>
                  </a:lnTo>
                  <a:lnTo>
                    <a:pt x="150" y="760"/>
                  </a:lnTo>
                  <a:lnTo>
                    <a:pt x="130" y="767"/>
                  </a:lnTo>
                  <a:lnTo>
                    <a:pt x="110" y="773"/>
                  </a:lnTo>
                  <a:lnTo>
                    <a:pt x="91" y="780"/>
                  </a:lnTo>
                  <a:lnTo>
                    <a:pt x="79" y="692"/>
                  </a:lnTo>
                  <a:lnTo>
                    <a:pt x="68" y="605"/>
                  </a:lnTo>
                  <a:lnTo>
                    <a:pt x="56" y="517"/>
                  </a:lnTo>
                  <a:lnTo>
                    <a:pt x="46" y="430"/>
                  </a:lnTo>
                  <a:lnTo>
                    <a:pt x="34" y="342"/>
                  </a:lnTo>
                  <a:lnTo>
                    <a:pt x="23" y="255"/>
                  </a:lnTo>
                  <a:lnTo>
                    <a:pt x="11" y="167"/>
                  </a:lnTo>
                  <a:lnTo>
                    <a:pt x="0" y="80"/>
                  </a:lnTo>
                  <a:close/>
                </a:path>
              </a:pathLst>
            </a:custGeom>
            <a:solidFill>
              <a:srgbClr val="4F82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3171825" y="5332413"/>
              <a:ext cx="301625" cy="582613"/>
            </a:xfrm>
            <a:custGeom>
              <a:avLst/>
              <a:gdLst/>
              <a:ahLst/>
              <a:cxnLst>
                <a:cxn ang="0">
                  <a:pos x="0" y="76"/>
                </a:cxn>
                <a:cxn ang="0">
                  <a:pos x="18" y="72"/>
                </a:cxn>
                <a:cxn ang="0">
                  <a:pos x="38" y="67"/>
                </a:cxn>
                <a:cxn ang="0">
                  <a:pos x="56" y="62"/>
                </a:cxn>
                <a:cxn ang="0">
                  <a:pos x="75" y="57"/>
                </a:cxn>
                <a:cxn ang="0">
                  <a:pos x="93" y="52"/>
                </a:cxn>
                <a:cxn ang="0">
                  <a:pos x="113" y="47"/>
                </a:cxn>
                <a:cxn ang="0">
                  <a:pos x="131" y="43"/>
                </a:cxn>
                <a:cxn ang="0">
                  <a:pos x="149" y="38"/>
                </a:cxn>
                <a:cxn ang="0">
                  <a:pos x="168" y="34"/>
                </a:cxn>
                <a:cxn ang="0">
                  <a:pos x="186" y="29"/>
                </a:cxn>
                <a:cxn ang="0">
                  <a:pos x="205" y="24"/>
                </a:cxn>
                <a:cxn ang="0">
                  <a:pos x="223" y="19"/>
                </a:cxn>
                <a:cxn ang="0">
                  <a:pos x="243" y="14"/>
                </a:cxn>
                <a:cxn ang="0">
                  <a:pos x="261" y="9"/>
                </a:cxn>
                <a:cxn ang="0">
                  <a:pos x="280" y="5"/>
                </a:cxn>
                <a:cxn ang="0">
                  <a:pos x="298" y="0"/>
                </a:cxn>
                <a:cxn ang="0">
                  <a:pos x="308" y="80"/>
                </a:cxn>
                <a:cxn ang="0">
                  <a:pos x="318" y="159"/>
                </a:cxn>
                <a:cxn ang="0">
                  <a:pos x="328" y="239"/>
                </a:cxn>
                <a:cxn ang="0">
                  <a:pos x="338" y="318"/>
                </a:cxn>
                <a:cxn ang="0">
                  <a:pos x="349" y="397"/>
                </a:cxn>
                <a:cxn ang="0">
                  <a:pos x="359" y="477"/>
                </a:cxn>
                <a:cxn ang="0">
                  <a:pos x="369" y="556"/>
                </a:cxn>
                <a:cxn ang="0">
                  <a:pos x="380" y="636"/>
                </a:cxn>
                <a:cxn ang="0">
                  <a:pos x="361" y="641"/>
                </a:cxn>
                <a:cxn ang="0">
                  <a:pos x="343" y="648"/>
                </a:cxn>
                <a:cxn ang="0">
                  <a:pos x="324" y="654"/>
                </a:cxn>
                <a:cxn ang="0">
                  <a:pos x="306" y="660"/>
                </a:cxn>
                <a:cxn ang="0">
                  <a:pos x="288" y="667"/>
                </a:cxn>
                <a:cxn ang="0">
                  <a:pos x="269" y="672"/>
                </a:cxn>
                <a:cxn ang="0">
                  <a:pos x="251" y="678"/>
                </a:cxn>
                <a:cxn ang="0">
                  <a:pos x="232" y="685"/>
                </a:cxn>
                <a:cxn ang="0">
                  <a:pos x="214" y="691"/>
                </a:cxn>
                <a:cxn ang="0">
                  <a:pos x="195" y="697"/>
                </a:cxn>
                <a:cxn ang="0">
                  <a:pos x="177" y="704"/>
                </a:cxn>
                <a:cxn ang="0">
                  <a:pos x="159" y="709"/>
                </a:cxn>
                <a:cxn ang="0">
                  <a:pos x="140" y="716"/>
                </a:cxn>
                <a:cxn ang="0">
                  <a:pos x="122" y="722"/>
                </a:cxn>
                <a:cxn ang="0">
                  <a:pos x="103" y="729"/>
                </a:cxn>
                <a:cxn ang="0">
                  <a:pos x="85" y="735"/>
                </a:cxn>
                <a:cxn ang="0">
                  <a:pos x="75" y="652"/>
                </a:cxn>
                <a:cxn ang="0">
                  <a:pos x="64" y="570"/>
                </a:cxn>
                <a:cxn ang="0">
                  <a:pos x="54" y="487"/>
                </a:cxn>
                <a:cxn ang="0">
                  <a:pos x="42" y="405"/>
                </a:cxn>
                <a:cxn ang="0">
                  <a:pos x="32" y="324"/>
                </a:cxn>
                <a:cxn ang="0">
                  <a:pos x="22" y="241"/>
                </a:cxn>
                <a:cxn ang="0">
                  <a:pos x="10" y="159"/>
                </a:cxn>
                <a:cxn ang="0">
                  <a:pos x="0" y="76"/>
                </a:cxn>
              </a:cxnLst>
              <a:rect l="0" t="0" r="r" b="b"/>
              <a:pathLst>
                <a:path w="380" h="735">
                  <a:moveTo>
                    <a:pt x="0" y="76"/>
                  </a:moveTo>
                  <a:lnTo>
                    <a:pt x="18" y="72"/>
                  </a:lnTo>
                  <a:lnTo>
                    <a:pt x="38" y="67"/>
                  </a:lnTo>
                  <a:lnTo>
                    <a:pt x="56" y="62"/>
                  </a:lnTo>
                  <a:lnTo>
                    <a:pt x="75" y="57"/>
                  </a:lnTo>
                  <a:lnTo>
                    <a:pt x="93" y="52"/>
                  </a:lnTo>
                  <a:lnTo>
                    <a:pt x="113" y="47"/>
                  </a:lnTo>
                  <a:lnTo>
                    <a:pt x="131" y="43"/>
                  </a:lnTo>
                  <a:lnTo>
                    <a:pt x="149" y="38"/>
                  </a:lnTo>
                  <a:lnTo>
                    <a:pt x="168" y="34"/>
                  </a:lnTo>
                  <a:lnTo>
                    <a:pt x="186" y="29"/>
                  </a:lnTo>
                  <a:lnTo>
                    <a:pt x="205" y="24"/>
                  </a:lnTo>
                  <a:lnTo>
                    <a:pt x="223" y="19"/>
                  </a:lnTo>
                  <a:lnTo>
                    <a:pt x="243" y="14"/>
                  </a:lnTo>
                  <a:lnTo>
                    <a:pt x="261" y="9"/>
                  </a:lnTo>
                  <a:lnTo>
                    <a:pt x="280" y="5"/>
                  </a:lnTo>
                  <a:lnTo>
                    <a:pt x="298" y="0"/>
                  </a:lnTo>
                  <a:lnTo>
                    <a:pt x="308" y="80"/>
                  </a:lnTo>
                  <a:lnTo>
                    <a:pt x="318" y="159"/>
                  </a:lnTo>
                  <a:lnTo>
                    <a:pt x="328" y="239"/>
                  </a:lnTo>
                  <a:lnTo>
                    <a:pt x="338" y="318"/>
                  </a:lnTo>
                  <a:lnTo>
                    <a:pt x="349" y="397"/>
                  </a:lnTo>
                  <a:lnTo>
                    <a:pt x="359" y="477"/>
                  </a:lnTo>
                  <a:lnTo>
                    <a:pt x="369" y="556"/>
                  </a:lnTo>
                  <a:lnTo>
                    <a:pt x="380" y="636"/>
                  </a:lnTo>
                  <a:lnTo>
                    <a:pt x="361" y="641"/>
                  </a:lnTo>
                  <a:lnTo>
                    <a:pt x="343" y="648"/>
                  </a:lnTo>
                  <a:lnTo>
                    <a:pt x="324" y="654"/>
                  </a:lnTo>
                  <a:lnTo>
                    <a:pt x="306" y="660"/>
                  </a:lnTo>
                  <a:lnTo>
                    <a:pt x="288" y="667"/>
                  </a:lnTo>
                  <a:lnTo>
                    <a:pt x="269" y="672"/>
                  </a:lnTo>
                  <a:lnTo>
                    <a:pt x="251" y="678"/>
                  </a:lnTo>
                  <a:lnTo>
                    <a:pt x="232" y="685"/>
                  </a:lnTo>
                  <a:lnTo>
                    <a:pt x="214" y="691"/>
                  </a:lnTo>
                  <a:lnTo>
                    <a:pt x="195" y="697"/>
                  </a:lnTo>
                  <a:lnTo>
                    <a:pt x="177" y="704"/>
                  </a:lnTo>
                  <a:lnTo>
                    <a:pt x="159" y="709"/>
                  </a:lnTo>
                  <a:lnTo>
                    <a:pt x="140" y="716"/>
                  </a:lnTo>
                  <a:lnTo>
                    <a:pt x="122" y="722"/>
                  </a:lnTo>
                  <a:lnTo>
                    <a:pt x="103" y="729"/>
                  </a:lnTo>
                  <a:lnTo>
                    <a:pt x="85" y="735"/>
                  </a:lnTo>
                  <a:lnTo>
                    <a:pt x="75" y="652"/>
                  </a:lnTo>
                  <a:lnTo>
                    <a:pt x="64" y="570"/>
                  </a:lnTo>
                  <a:lnTo>
                    <a:pt x="54" y="487"/>
                  </a:lnTo>
                  <a:lnTo>
                    <a:pt x="42" y="405"/>
                  </a:lnTo>
                  <a:lnTo>
                    <a:pt x="32" y="324"/>
                  </a:lnTo>
                  <a:lnTo>
                    <a:pt x="22" y="241"/>
                  </a:lnTo>
                  <a:lnTo>
                    <a:pt x="10" y="159"/>
                  </a:lnTo>
                  <a:lnTo>
                    <a:pt x="0" y="76"/>
                  </a:lnTo>
                  <a:close/>
                </a:path>
              </a:pathLst>
            </a:custGeom>
            <a:solidFill>
              <a:srgbClr val="51848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3178175" y="5368925"/>
              <a:ext cx="282575" cy="546100"/>
            </a:xfrm>
            <a:custGeom>
              <a:avLst/>
              <a:gdLst/>
              <a:ahLst/>
              <a:cxnLst>
                <a:cxn ang="0">
                  <a:pos x="0" y="72"/>
                </a:cxn>
                <a:cxn ang="0">
                  <a:pos x="17" y="67"/>
                </a:cxn>
                <a:cxn ang="0">
                  <a:pos x="34" y="62"/>
                </a:cxn>
                <a:cxn ang="0">
                  <a:pos x="51" y="58"/>
                </a:cxn>
                <a:cxn ang="0">
                  <a:pos x="69" y="53"/>
                </a:cxn>
                <a:cxn ang="0">
                  <a:pos x="86" y="50"/>
                </a:cxn>
                <a:cxn ang="0">
                  <a:pos x="103" y="45"/>
                </a:cxn>
                <a:cxn ang="0">
                  <a:pos x="121" y="41"/>
                </a:cxn>
                <a:cxn ang="0">
                  <a:pos x="138" y="36"/>
                </a:cxn>
                <a:cxn ang="0">
                  <a:pos x="155" y="31"/>
                </a:cxn>
                <a:cxn ang="0">
                  <a:pos x="172" y="27"/>
                </a:cxn>
                <a:cxn ang="0">
                  <a:pos x="190" y="22"/>
                </a:cxn>
                <a:cxn ang="0">
                  <a:pos x="207" y="19"/>
                </a:cxn>
                <a:cxn ang="0">
                  <a:pos x="224" y="14"/>
                </a:cxn>
                <a:cxn ang="0">
                  <a:pos x="241" y="9"/>
                </a:cxn>
                <a:cxn ang="0">
                  <a:pos x="259" y="5"/>
                </a:cxn>
                <a:cxn ang="0">
                  <a:pos x="276" y="0"/>
                </a:cxn>
                <a:cxn ang="0">
                  <a:pos x="286" y="75"/>
                </a:cxn>
                <a:cxn ang="0">
                  <a:pos x="296" y="149"/>
                </a:cxn>
                <a:cxn ang="0">
                  <a:pos x="306" y="224"/>
                </a:cxn>
                <a:cxn ang="0">
                  <a:pos x="315" y="297"/>
                </a:cxn>
                <a:cxn ang="0">
                  <a:pos x="326" y="372"/>
                </a:cxn>
                <a:cxn ang="0">
                  <a:pos x="335" y="447"/>
                </a:cxn>
                <a:cxn ang="0">
                  <a:pos x="345" y="521"/>
                </a:cxn>
                <a:cxn ang="0">
                  <a:pos x="356" y="595"/>
                </a:cxn>
                <a:cxn ang="0">
                  <a:pos x="338" y="601"/>
                </a:cxn>
                <a:cxn ang="0">
                  <a:pos x="321" y="607"/>
                </a:cxn>
                <a:cxn ang="0">
                  <a:pos x="304" y="613"/>
                </a:cxn>
                <a:cxn ang="0">
                  <a:pos x="285" y="618"/>
                </a:cxn>
                <a:cxn ang="0">
                  <a:pos x="268" y="624"/>
                </a:cxn>
                <a:cxn ang="0">
                  <a:pos x="251" y="630"/>
                </a:cxn>
                <a:cxn ang="0">
                  <a:pos x="233" y="636"/>
                </a:cxn>
                <a:cxn ang="0">
                  <a:pos x="216" y="641"/>
                </a:cxn>
                <a:cxn ang="0">
                  <a:pos x="199" y="647"/>
                </a:cxn>
                <a:cxn ang="0">
                  <a:pos x="182" y="653"/>
                </a:cxn>
                <a:cxn ang="0">
                  <a:pos x="164" y="659"/>
                </a:cxn>
                <a:cxn ang="0">
                  <a:pos x="147" y="664"/>
                </a:cxn>
                <a:cxn ang="0">
                  <a:pos x="131" y="670"/>
                </a:cxn>
                <a:cxn ang="0">
                  <a:pos x="114" y="676"/>
                </a:cxn>
                <a:cxn ang="0">
                  <a:pos x="96" y="682"/>
                </a:cxn>
                <a:cxn ang="0">
                  <a:pos x="79" y="688"/>
                </a:cxn>
                <a:cxn ang="0">
                  <a:pos x="69" y="610"/>
                </a:cxn>
                <a:cxn ang="0">
                  <a:pos x="59" y="533"/>
                </a:cxn>
                <a:cxn ang="0">
                  <a:pos x="49" y="456"/>
                </a:cxn>
                <a:cxn ang="0">
                  <a:pos x="40" y="379"/>
                </a:cxn>
                <a:cxn ang="0">
                  <a:pos x="30" y="303"/>
                </a:cxn>
                <a:cxn ang="0">
                  <a:pos x="19" y="226"/>
                </a:cxn>
                <a:cxn ang="0">
                  <a:pos x="10" y="149"/>
                </a:cxn>
                <a:cxn ang="0">
                  <a:pos x="0" y="72"/>
                </a:cxn>
              </a:cxnLst>
              <a:rect l="0" t="0" r="r" b="b"/>
              <a:pathLst>
                <a:path w="356" h="688">
                  <a:moveTo>
                    <a:pt x="0" y="72"/>
                  </a:moveTo>
                  <a:lnTo>
                    <a:pt x="17" y="67"/>
                  </a:lnTo>
                  <a:lnTo>
                    <a:pt x="34" y="62"/>
                  </a:lnTo>
                  <a:lnTo>
                    <a:pt x="51" y="58"/>
                  </a:lnTo>
                  <a:lnTo>
                    <a:pt x="69" y="53"/>
                  </a:lnTo>
                  <a:lnTo>
                    <a:pt x="86" y="50"/>
                  </a:lnTo>
                  <a:lnTo>
                    <a:pt x="103" y="45"/>
                  </a:lnTo>
                  <a:lnTo>
                    <a:pt x="121" y="41"/>
                  </a:lnTo>
                  <a:lnTo>
                    <a:pt x="138" y="36"/>
                  </a:lnTo>
                  <a:lnTo>
                    <a:pt x="155" y="31"/>
                  </a:lnTo>
                  <a:lnTo>
                    <a:pt x="172" y="27"/>
                  </a:lnTo>
                  <a:lnTo>
                    <a:pt x="190" y="22"/>
                  </a:lnTo>
                  <a:lnTo>
                    <a:pt x="207" y="19"/>
                  </a:lnTo>
                  <a:lnTo>
                    <a:pt x="224" y="14"/>
                  </a:lnTo>
                  <a:lnTo>
                    <a:pt x="241" y="9"/>
                  </a:lnTo>
                  <a:lnTo>
                    <a:pt x="259" y="5"/>
                  </a:lnTo>
                  <a:lnTo>
                    <a:pt x="276" y="0"/>
                  </a:lnTo>
                  <a:lnTo>
                    <a:pt x="286" y="75"/>
                  </a:lnTo>
                  <a:lnTo>
                    <a:pt x="296" y="149"/>
                  </a:lnTo>
                  <a:lnTo>
                    <a:pt x="306" y="224"/>
                  </a:lnTo>
                  <a:lnTo>
                    <a:pt x="315" y="297"/>
                  </a:lnTo>
                  <a:lnTo>
                    <a:pt x="326" y="372"/>
                  </a:lnTo>
                  <a:lnTo>
                    <a:pt x="335" y="447"/>
                  </a:lnTo>
                  <a:lnTo>
                    <a:pt x="345" y="521"/>
                  </a:lnTo>
                  <a:lnTo>
                    <a:pt x="356" y="595"/>
                  </a:lnTo>
                  <a:lnTo>
                    <a:pt x="338" y="601"/>
                  </a:lnTo>
                  <a:lnTo>
                    <a:pt x="321" y="607"/>
                  </a:lnTo>
                  <a:lnTo>
                    <a:pt x="304" y="613"/>
                  </a:lnTo>
                  <a:lnTo>
                    <a:pt x="285" y="618"/>
                  </a:lnTo>
                  <a:lnTo>
                    <a:pt x="268" y="624"/>
                  </a:lnTo>
                  <a:lnTo>
                    <a:pt x="251" y="630"/>
                  </a:lnTo>
                  <a:lnTo>
                    <a:pt x="233" y="636"/>
                  </a:lnTo>
                  <a:lnTo>
                    <a:pt x="216" y="641"/>
                  </a:lnTo>
                  <a:lnTo>
                    <a:pt x="199" y="647"/>
                  </a:lnTo>
                  <a:lnTo>
                    <a:pt x="182" y="653"/>
                  </a:lnTo>
                  <a:lnTo>
                    <a:pt x="164" y="659"/>
                  </a:lnTo>
                  <a:lnTo>
                    <a:pt x="147" y="664"/>
                  </a:lnTo>
                  <a:lnTo>
                    <a:pt x="131" y="670"/>
                  </a:lnTo>
                  <a:lnTo>
                    <a:pt x="114" y="676"/>
                  </a:lnTo>
                  <a:lnTo>
                    <a:pt x="96" y="682"/>
                  </a:lnTo>
                  <a:lnTo>
                    <a:pt x="79" y="688"/>
                  </a:lnTo>
                  <a:lnTo>
                    <a:pt x="69" y="610"/>
                  </a:lnTo>
                  <a:lnTo>
                    <a:pt x="59" y="533"/>
                  </a:lnTo>
                  <a:lnTo>
                    <a:pt x="49" y="456"/>
                  </a:lnTo>
                  <a:lnTo>
                    <a:pt x="40" y="379"/>
                  </a:lnTo>
                  <a:lnTo>
                    <a:pt x="30" y="303"/>
                  </a:lnTo>
                  <a:lnTo>
                    <a:pt x="19" y="226"/>
                  </a:lnTo>
                  <a:lnTo>
                    <a:pt x="10" y="149"/>
                  </a:lnTo>
                  <a:lnTo>
                    <a:pt x="0" y="72"/>
                  </a:lnTo>
                  <a:close/>
                </a:path>
              </a:pathLst>
            </a:custGeom>
            <a:solidFill>
              <a:srgbClr val="56898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3182938" y="5405438"/>
              <a:ext cx="261938" cy="508000"/>
            </a:xfrm>
            <a:custGeom>
              <a:avLst/>
              <a:gdLst/>
              <a:ahLst/>
              <a:cxnLst>
                <a:cxn ang="0">
                  <a:pos x="0" y="67"/>
                </a:cxn>
                <a:cxn ang="0">
                  <a:pos x="16" y="62"/>
                </a:cxn>
                <a:cxn ang="0">
                  <a:pos x="33" y="59"/>
                </a:cxn>
                <a:cxn ang="0">
                  <a:pos x="49" y="54"/>
                </a:cxn>
                <a:cxn ang="0">
                  <a:pos x="65" y="50"/>
                </a:cxn>
                <a:cxn ang="0">
                  <a:pos x="81" y="46"/>
                </a:cxn>
                <a:cxn ang="0">
                  <a:pos x="97" y="42"/>
                </a:cxn>
                <a:cxn ang="0">
                  <a:pos x="113" y="37"/>
                </a:cxn>
                <a:cxn ang="0">
                  <a:pos x="129" y="34"/>
                </a:cxn>
                <a:cxn ang="0">
                  <a:pos x="144" y="29"/>
                </a:cxn>
                <a:cxn ang="0">
                  <a:pos x="160" y="24"/>
                </a:cxn>
                <a:cxn ang="0">
                  <a:pos x="177" y="21"/>
                </a:cxn>
                <a:cxn ang="0">
                  <a:pos x="193" y="16"/>
                </a:cxn>
                <a:cxn ang="0">
                  <a:pos x="209" y="13"/>
                </a:cxn>
                <a:cxn ang="0">
                  <a:pos x="225" y="8"/>
                </a:cxn>
                <a:cxn ang="0">
                  <a:pos x="241" y="5"/>
                </a:cxn>
                <a:cxn ang="0">
                  <a:pos x="257" y="0"/>
                </a:cxn>
                <a:cxn ang="0">
                  <a:pos x="266" y="69"/>
                </a:cxn>
                <a:cxn ang="0">
                  <a:pos x="276" y="140"/>
                </a:cxn>
                <a:cxn ang="0">
                  <a:pos x="285" y="209"/>
                </a:cxn>
                <a:cxn ang="0">
                  <a:pos x="294" y="278"/>
                </a:cxn>
                <a:cxn ang="0">
                  <a:pos x="303" y="347"/>
                </a:cxn>
                <a:cxn ang="0">
                  <a:pos x="312" y="416"/>
                </a:cxn>
                <a:cxn ang="0">
                  <a:pos x="322" y="486"/>
                </a:cxn>
                <a:cxn ang="0">
                  <a:pos x="331" y="555"/>
                </a:cxn>
                <a:cxn ang="0">
                  <a:pos x="315" y="561"/>
                </a:cxn>
                <a:cxn ang="0">
                  <a:pos x="299" y="566"/>
                </a:cxn>
                <a:cxn ang="0">
                  <a:pos x="283" y="571"/>
                </a:cxn>
                <a:cxn ang="0">
                  <a:pos x="266" y="577"/>
                </a:cxn>
                <a:cxn ang="0">
                  <a:pos x="250" y="582"/>
                </a:cxn>
                <a:cxn ang="0">
                  <a:pos x="234" y="587"/>
                </a:cxn>
                <a:cxn ang="0">
                  <a:pos x="218" y="593"/>
                </a:cxn>
                <a:cxn ang="0">
                  <a:pos x="203" y="598"/>
                </a:cxn>
                <a:cxn ang="0">
                  <a:pos x="187" y="604"/>
                </a:cxn>
                <a:cxn ang="0">
                  <a:pos x="171" y="609"/>
                </a:cxn>
                <a:cxn ang="0">
                  <a:pos x="155" y="614"/>
                </a:cxn>
                <a:cxn ang="0">
                  <a:pos x="139" y="620"/>
                </a:cxn>
                <a:cxn ang="0">
                  <a:pos x="122" y="624"/>
                </a:cxn>
                <a:cxn ang="0">
                  <a:pos x="106" y="630"/>
                </a:cxn>
                <a:cxn ang="0">
                  <a:pos x="90" y="635"/>
                </a:cxn>
                <a:cxn ang="0">
                  <a:pos x="74" y="640"/>
                </a:cxn>
                <a:cxn ang="0">
                  <a:pos x="65" y="569"/>
                </a:cxn>
                <a:cxn ang="0">
                  <a:pos x="56" y="496"/>
                </a:cxn>
                <a:cxn ang="0">
                  <a:pos x="46" y="425"/>
                </a:cxn>
                <a:cxn ang="0">
                  <a:pos x="37" y="354"/>
                </a:cxn>
                <a:cxn ang="0">
                  <a:pos x="28" y="282"/>
                </a:cxn>
                <a:cxn ang="0">
                  <a:pos x="19" y="210"/>
                </a:cxn>
                <a:cxn ang="0">
                  <a:pos x="10" y="138"/>
                </a:cxn>
                <a:cxn ang="0">
                  <a:pos x="0" y="67"/>
                </a:cxn>
              </a:cxnLst>
              <a:rect l="0" t="0" r="r" b="b"/>
              <a:pathLst>
                <a:path w="331" h="640">
                  <a:moveTo>
                    <a:pt x="0" y="67"/>
                  </a:moveTo>
                  <a:lnTo>
                    <a:pt x="16" y="62"/>
                  </a:lnTo>
                  <a:lnTo>
                    <a:pt x="33" y="59"/>
                  </a:lnTo>
                  <a:lnTo>
                    <a:pt x="49" y="54"/>
                  </a:lnTo>
                  <a:lnTo>
                    <a:pt x="65" y="50"/>
                  </a:lnTo>
                  <a:lnTo>
                    <a:pt x="81" y="46"/>
                  </a:lnTo>
                  <a:lnTo>
                    <a:pt x="97" y="42"/>
                  </a:lnTo>
                  <a:lnTo>
                    <a:pt x="113" y="37"/>
                  </a:lnTo>
                  <a:lnTo>
                    <a:pt x="129" y="34"/>
                  </a:lnTo>
                  <a:lnTo>
                    <a:pt x="144" y="29"/>
                  </a:lnTo>
                  <a:lnTo>
                    <a:pt x="160" y="24"/>
                  </a:lnTo>
                  <a:lnTo>
                    <a:pt x="177" y="21"/>
                  </a:lnTo>
                  <a:lnTo>
                    <a:pt x="193" y="16"/>
                  </a:lnTo>
                  <a:lnTo>
                    <a:pt x="209" y="13"/>
                  </a:lnTo>
                  <a:lnTo>
                    <a:pt x="225" y="8"/>
                  </a:lnTo>
                  <a:lnTo>
                    <a:pt x="241" y="5"/>
                  </a:lnTo>
                  <a:lnTo>
                    <a:pt x="257" y="0"/>
                  </a:lnTo>
                  <a:lnTo>
                    <a:pt x="266" y="69"/>
                  </a:lnTo>
                  <a:lnTo>
                    <a:pt x="276" y="140"/>
                  </a:lnTo>
                  <a:lnTo>
                    <a:pt x="285" y="209"/>
                  </a:lnTo>
                  <a:lnTo>
                    <a:pt x="294" y="278"/>
                  </a:lnTo>
                  <a:lnTo>
                    <a:pt x="303" y="347"/>
                  </a:lnTo>
                  <a:lnTo>
                    <a:pt x="312" y="416"/>
                  </a:lnTo>
                  <a:lnTo>
                    <a:pt x="322" y="486"/>
                  </a:lnTo>
                  <a:lnTo>
                    <a:pt x="331" y="555"/>
                  </a:lnTo>
                  <a:lnTo>
                    <a:pt x="315" y="561"/>
                  </a:lnTo>
                  <a:lnTo>
                    <a:pt x="299" y="566"/>
                  </a:lnTo>
                  <a:lnTo>
                    <a:pt x="283" y="571"/>
                  </a:lnTo>
                  <a:lnTo>
                    <a:pt x="266" y="577"/>
                  </a:lnTo>
                  <a:lnTo>
                    <a:pt x="250" y="582"/>
                  </a:lnTo>
                  <a:lnTo>
                    <a:pt x="234" y="587"/>
                  </a:lnTo>
                  <a:lnTo>
                    <a:pt x="218" y="593"/>
                  </a:lnTo>
                  <a:lnTo>
                    <a:pt x="203" y="598"/>
                  </a:lnTo>
                  <a:lnTo>
                    <a:pt x="187" y="604"/>
                  </a:lnTo>
                  <a:lnTo>
                    <a:pt x="171" y="609"/>
                  </a:lnTo>
                  <a:lnTo>
                    <a:pt x="155" y="614"/>
                  </a:lnTo>
                  <a:lnTo>
                    <a:pt x="139" y="620"/>
                  </a:lnTo>
                  <a:lnTo>
                    <a:pt x="122" y="624"/>
                  </a:lnTo>
                  <a:lnTo>
                    <a:pt x="106" y="630"/>
                  </a:lnTo>
                  <a:lnTo>
                    <a:pt x="90" y="635"/>
                  </a:lnTo>
                  <a:lnTo>
                    <a:pt x="74" y="640"/>
                  </a:lnTo>
                  <a:lnTo>
                    <a:pt x="65" y="569"/>
                  </a:lnTo>
                  <a:lnTo>
                    <a:pt x="56" y="496"/>
                  </a:lnTo>
                  <a:lnTo>
                    <a:pt x="46" y="425"/>
                  </a:lnTo>
                  <a:lnTo>
                    <a:pt x="37" y="354"/>
                  </a:lnTo>
                  <a:lnTo>
                    <a:pt x="28" y="282"/>
                  </a:lnTo>
                  <a:lnTo>
                    <a:pt x="19" y="210"/>
                  </a:lnTo>
                  <a:lnTo>
                    <a:pt x="10" y="138"/>
                  </a:lnTo>
                  <a:lnTo>
                    <a:pt x="0" y="67"/>
                  </a:lnTo>
                  <a:close/>
                </a:path>
              </a:pathLst>
            </a:custGeom>
            <a:solidFill>
              <a:srgbClr val="59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3187700" y="5441950"/>
              <a:ext cx="242888" cy="471488"/>
            </a:xfrm>
            <a:custGeom>
              <a:avLst/>
              <a:gdLst/>
              <a:ahLst/>
              <a:cxnLst>
                <a:cxn ang="0">
                  <a:pos x="0" y="63"/>
                </a:cxn>
                <a:cxn ang="0">
                  <a:pos x="15" y="58"/>
                </a:cxn>
                <a:cxn ang="0">
                  <a:pos x="30" y="54"/>
                </a:cxn>
                <a:cxn ang="0">
                  <a:pos x="45" y="51"/>
                </a:cxn>
                <a:cxn ang="0">
                  <a:pos x="60" y="46"/>
                </a:cxn>
                <a:cxn ang="0">
                  <a:pos x="74" y="43"/>
                </a:cxn>
                <a:cxn ang="0">
                  <a:pos x="89" y="38"/>
                </a:cxn>
                <a:cxn ang="0">
                  <a:pos x="104" y="35"/>
                </a:cxn>
                <a:cxn ang="0">
                  <a:pos x="119" y="31"/>
                </a:cxn>
                <a:cxn ang="0">
                  <a:pos x="134" y="27"/>
                </a:cxn>
                <a:cxn ang="0">
                  <a:pos x="149" y="23"/>
                </a:cxn>
                <a:cxn ang="0">
                  <a:pos x="164" y="20"/>
                </a:cxn>
                <a:cxn ang="0">
                  <a:pos x="177" y="15"/>
                </a:cxn>
                <a:cxn ang="0">
                  <a:pos x="192" y="12"/>
                </a:cxn>
                <a:cxn ang="0">
                  <a:pos x="207" y="8"/>
                </a:cxn>
                <a:cxn ang="0">
                  <a:pos x="222" y="4"/>
                </a:cxn>
                <a:cxn ang="0">
                  <a:pos x="237" y="0"/>
                </a:cxn>
                <a:cxn ang="0">
                  <a:pos x="247" y="65"/>
                </a:cxn>
                <a:cxn ang="0">
                  <a:pos x="255" y="129"/>
                </a:cxn>
                <a:cxn ang="0">
                  <a:pos x="264" y="194"/>
                </a:cxn>
                <a:cxn ang="0">
                  <a:pos x="272" y="257"/>
                </a:cxn>
                <a:cxn ang="0">
                  <a:pos x="281" y="322"/>
                </a:cxn>
                <a:cxn ang="0">
                  <a:pos x="289" y="386"/>
                </a:cxn>
                <a:cxn ang="0">
                  <a:pos x="298" y="450"/>
                </a:cxn>
                <a:cxn ang="0">
                  <a:pos x="306" y="515"/>
                </a:cxn>
                <a:cxn ang="0">
                  <a:pos x="292" y="520"/>
                </a:cxn>
                <a:cxn ang="0">
                  <a:pos x="277" y="525"/>
                </a:cxn>
                <a:cxn ang="0">
                  <a:pos x="262" y="530"/>
                </a:cxn>
                <a:cxn ang="0">
                  <a:pos x="247" y="534"/>
                </a:cxn>
                <a:cxn ang="0">
                  <a:pos x="232" y="540"/>
                </a:cxn>
                <a:cxn ang="0">
                  <a:pos x="217" y="545"/>
                </a:cxn>
                <a:cxn ang="0">
                  <a:pos x="203" y="549"/>
                </a:cxn>
                <a:cxn ang="0">
                  <a:pos x="188" y="554"/>
                </a:cxn>
                <a:cxn ang="0">
                  <a:pos x="173" y="560"/>
                </a:cxn>
                <a:cxn ang="0">
                  <a:pos x="158" y="564"/>
                </a:cxn>
                <a:cxn ang="0">
                  <a:pos x="143" y="569"/>
                </a:cxn>
                <a:cxn ang="0">
                  <a:pos x="128" y="575"/>
                </a:cxn>
                <a:cxn ang="0">
                  <a:pos x="113" y="579"/>
                </a:cxn>
                <a:cxn ang="0">
                  <a:pos x="99" y="584"/>
                </a:cxn>
                <a:cxn ang="0">
                  <a:pos x="84" y="590"/>
                </a:cxn>
                <a:cxn ang="0">
                  <a:pos x="69" y="594"/>
                </a:cxn>
                <a:cxn ang="0">
                  <a:pos x="61" y="528"/>
                </a:cxn>
                <a:cxn ang="0">
                  <a:pos x="52" y="461"/>
                </a:cxn>
                <a:cxn ang="0">
                  <a:pos x="44" y="395"/>
                </a:cxn>
                <a:cxn ang="0">
                  <a:pos x="35" y="328"/>
                </a:cxn>
                <a:cxn ang="0">
                  <a:pos x="27" y="262"/>
                </a:cxn>
                <a:cxn ang="0">
                  <a:pos x="17" y="195"/>
                </a:cxn>
                <a:cxn ang="0">
                  <a:pos x="9" y="129"/>
                </a:cxn>
                <a:cxn ang="0">
                  <a:pos x="0" y="63"/>
                </a:cxn>
              </a:cxnLst>
              <a:rect l="0" t="0" r="r" b="b"/>
              <a:pathLst>
                <a:path w="306" h="594">
                  <a:moveTo>
                    <a:pt x="0" y="63"/>
                  </a:moveTo>
                  <a:lnTo>
                    <a:pt x="15" y="58"/>
                  </a:lnTo>
                  <a:lnTo>
                    <a:pt x="30" y="54"/>
                  </a:lnTo>
                  <a:lnTo>
                    <a:pt x="45" y="51"/>
                  </a:lnTo>
                  <a:lnTo>
                    <a:pt x="60" y="46"/>
                  </a:lnTo>
                  <a:lnTo>
                    <a:pt x="74" y="43"/>
                  </a:lnTo>
                  <a:lnTo>
                    <a:pt x="89" y="38"/>
                  </a:lnTo>
                  <a:lnTo>
                    <a:pt x="104" y="35"/>
                  </a:lnTo>
                  <a:lnTo>
                    <a:pt x="119" y="31"/>
                  </a:lnTo>
                  <a:lnTo>
                    <a:pt x="134" y="27"/>
                  </a:lnTo>
                  <a:lnTo>
                    <a:pt x="149" y="23"/>
                  </a:lnTo>
                  <a:lnTo>
                    <a:pt x="164" y="20"/>
                  </a:lnTo>
                  <a:lnTo>
                    <a:pt x="177" y="15"/>
                  </a:lnTo>
                  <a:lnTo>
                    <a:pt x="192" y="12"/>
                  </a:lnTo>
                  <a:lnTo>
                    <a:pt x="207" y="8"/>
                  </a:lnTo>
                  <a:lnTo>
                    <a:pt x="222" y="4"/>
                  </a:lnTo>
                  <a:lnTo>
                    <a:pt x="237" y="0"/>
                  </a:lnTo>
                  <a:lnTo>
                    <a:pt x="247" y="65"/>
                  </a:lnTo>
                  <a:lnTo>
                    <a:pt x="255" y="129"/>
                  </a:lnTo>
                  <a:lnTo>
                    <a:pt x="264" y="194"/>
                  </a:lnTo>
                  <a:lnTo>
                    <a:pt x="272" y="257"/>
                  </a:lnTo>
                  <a:lnTo>
                    <a:pt x="281" y="322"/>
                  </a:lnTo>
                  <a:lnTo>
                    <a:pt x="289" y="386"/>
                  </a:lnTo>
                  <a:lnTo>
                    <a:pt x="298" y="450"/>
                  </a:lnTo>
                  <a:lnTo>
                    <a:pt x="306" y="515"/>
                  </a:lnTo>
                  <a:lnTo>
                    <a:pt x="292" y="520"/>
                  </a:lnTo>
                  <a:lnTo>
                    <a:pt x="277" y="525"/>
                  </a:lnTo>
                  <a:lnTo>
                    <a:pt x="262" y="530"/>
                  </a:lnTo>
                  <a:lnTo>
                    <a:pt x="247" y="534"/>
                  </a:lnTo>
                  <a:lnTo>
                    <a:pt x="232" y="540"/>
                  </a:lnTo>
                  <a:lnTo>
                    <a:pt x="217" y="545"/>
                  </a:lnTo>
                  <a:lnTo>
                    <a:pt x="203" y="549"/>
                  </a:lnTo>
                  <a:lnTo>
                    <a:pt x="188" y="554"/>
                  </a:lnTo>
                  <a:lnTo>
                    <a:pt x="173" y="560"/>
                  </a:lnTo>
                  <a:lnTo>
                    <a:pt x="158" y="564"/>
                  </a:lnTo>
                  <a:lnTo>
                    <a:pt x="143" y="569"/>
                  </a:lnTo>
                  <a:lnTo>
                    <a:pt x="128" y="575"/>
                  </a:lnTo>
                  <a:lnTo>
                    <a:pt x="113" y="579"/>
                  </a:lnTo>
                  <a:lnTo>
                    <a:pt x="99" y="584"/>
                  </a:lnTo>
                  <a:lnTo>
                    <a:pt x="84" y="590"/>
                  </a:lnTo>
                  <a:lnTo>
                    <a:pt x="69" y="594"/>
                  </a:lnTo>
                  <a:lnTo>
                    <a:pt x="61" y="528"/>
                  </a:lnTo>
                  <a:lnTo>
                    <a:pt x="52" y="461"/>
                  </a:lnTo>
                  <a:lnTo>
                    <a:pt x="44" y="395"/>
                  </a:lnTo>
                  <a:lnTo>
                    <a:pt x="35" y="328"/>
                  </a:lnTo>
                  <a:lnTo>
                    <a:pt x="27" y="262"/>
                  </a:lnTo>
                  <a:lnTo>
                    <a:pt x="17" y="195"/>
                  </a:lnTo>
                  <a:lnTo>
                    <a:pt x="9" y="129"/>
                  </a:lnTo>
                  <a:lnTo>
                    <a:pt x="0" y="63"/>
                  </a:lnTo>
                  <a:close/>
                </a:path>
              </a:pathLst>
            </a:custGeom>
            <a:solidFill>
              <a:srgbClr val="5B8E8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3190875" y="5478463"/>
              <a:ext cx="225425" cy="434975"/>
            </a:xfrm>
            <a:custGeom>
              <a:avLst/>
              <a:gdLst/>
              <a:ahLst/>
              <a:cxnLst>
                <a:cxn ang="0">
                  <a:pos x="0" y="58"/>
                </a:cxn>
                <a:cxn ang="0">
                  <a:pos x="14" y="54"/>
                </a:cxn>
                <a:cxn ang="0">
                  <a:pos x="27" y="51"/>
                </a:cxn>
                <a:cxn ang="0">
                  <a:pos x="41" y="47"/>
                </a:cxn>
                <a:cxn ang="0">
                  <a:pos x="55" y="44"/>
                </a:cxn>
                <a:cxn ang="0">
                  <a:pos x="69" y="41"/>
                </a:cxn>
                <a:cxn ang="0">
                  <a:pos x="83" y="37"/>
                </a:cxn>
                <a:cxn ang="0">
                  <a:pos x="95" y="34"/>
                </a:cxn>
                <a:cxn ang="0">
                  <a:pos x="109" y="29"/>
                </a:cxn>
                <a:cxn ang="0">
                  <a:pos x="123" y="26"/>
                </a:cxn>
                <a:cxn ang="0">
                  <a:pos x="137" y="22"/>
                </a:cxn>
                <a:cxn ang="0">
                  <a:pos x="151" y="19"/>
                </a:cxn>
                <a:cxn ang="0">
                  <a:pos x="163" y="15"/>
                </a:cxn>
                <a:cxn ang="0">
                  <a:pos x="177" y="12"/>
                </a:cxn>
                <a:cxn ang="0">
                  <a:pos x="191" y="7"/>
                </a:cxn>
                <a:cxn ang="0">
                  <a:pos x="204" y="4"/>
                </a:cxn>
                <a:cxn ang="0">
                  <a:pos x="218" y="0"/>
                </a:cxn>
                <a:cxn ang="0">
                  <a:pos x="226" y="60"/>
                </a:cxn>
                <a:cxn ang="0">
                  <a:pos x="234" y="119"/>
                </a:cxn>
                <a:cxn ang="0">
                  <a:pos x="242" y="179"/>
                </a:cxn>
                <a:cxn ang="0">
                  <a:pos x="250" y="237"/>
                </a:cxn>
                <a:cxn ang="0">
                  <a:pos x="258" y="297"/>
                </a:cxn>
                <a:cxn ang="0">
                  <a:pos x="266" y="357"/>
                </a:cxn>
                <a:cxn ang="0">
                  <a:pos x="274" y="416"/>
                </a:cxn>
                <a:cxn ang="0">
                  <a:pos x="282" y="476"/>
                </a:cxn>
                <a:cxn ang="0">
                  <a:pos x="268" y="480"/>
                </a:cxn>
                <a:cxn ang="0">
                  <a:pos x="254" y="485"/>
                </a:cxn>
                <a:cxn ang="0">
                  <a:pos x="241" y="488"/>
                </a:cxn>
                <a:cxn ang="0">
                  <a:pos x="228" y="493"/>
                </a:cxn>
                <a:cxn ang="0">
                  <a:pos x="214" y="498"/>
                </a:cxn>
                <a:cxn ang="0">
                  <a:pos x="200" y="502"/>
                </a:cxn>
                <a:cxn ang="0">
                  <a:pos x="186" y="507"/>
                </a:cxn>
                <a:cxn ang="0">
                  <a:pos x="173" y="511"/>
                </a:cxn>
                <a:cxn ang="0">
                  <a:pos x="159" y="516"/>
                </a:cxn>
                <a:cxn ang="0">
                  <a:pos x="145" y="521"/>
                </a:cxn>
                <a:cxn ang="0">
                  <a:pos x="131" y="525"/>
                </a:cxn>
                <a:cxn ang="0">
                  <a:pos x="117" y="530"/>
                </a:cxn>
                <a:cxn ang="0">
                  <a:pos x="105" y="534"/>
                </a:cxn>
                <a:cxn ang="0">
                  <a:pos x="91" y="539"/>
                </a:cxn>
                <a:cxn ang="0">
                  <a:pos x="77" y="544"/>
                </a:cxn>
                <a:cxn ang="0">
                  <a:pos x="63" y="548"/>
                </a:cxn>
                <a:cxn ang="0">
                  <a:pos x="55" y="487"/>
                </a:cxn>
                <a:cxn ang="0">
                  <a:pos x="47" y="425"/>
                </a:cxn>
                <a:cxn ang="0">
                  <a:pos x="40" y="364"/>
                </a:cxn>
                <a:cxn ang="0">
                  <a:pos x="32" y="303"/>
                </a:cxn>
                <a:cxn ang="0">
                  <a:pos x="24" y="242"/>
                </a:cxn>
                <a:cxn ang="0">
                  <a:pos x="16" y="180"/>
                </a:cxn>
                <a:cxn ang="0">
                  <a:pos x="8" y="119"/>
                </a:cxn>
                <a:cxn ang="0">
                  <a:pos x="0" y="58"/>
                </a:cxn>
              </a:cxnLst>
              <a:rect l="0" t="0" r="r" b="b"/>
              <a:pathLst>
                <a:path w="282" h="548">
                  <a:moveTo>
                    <a:pt x="0" y="58"/>
                  </a:moveTo>
                  <a:lnTo>
                    <a:pt x="14" y="54"/>
                  </a:lnTo>
                  <a:lnTo>
                    <a:pt x="27" y="51"/>
                  </a:lnTo>
                  <a:lnTo>
                    <a:pt x="41" y="47"/>
                  </a:lnTo>
                  <a:lnTo>
                    <a:pt x="55" y="44"/>
                  </a:lnTo>
                  <a:lnTo>
                    <a:pt x="69" y="41"/>
                  </a:lnTo>
                  <a:lnTo>
                    <a:pt x="83" y="37"/>
                  </a:lnTo>
                  <a:lnTo>
                    <a:pt x="95" y="34"/>
                  </a:lnTo>
                  <a:lnTo>
                    <a:pt x="109" y="29"/>
                  </a:lnTo>
                  <a:lnTo>
                    <a:pt x="123" y="26"/>
                  </a:lnTo>
                  <a:lnTo>
                    <a:pt x="137" y="22"/>
                  </a:lnTo>
                  <a:lnTo>
                    <a:pt x="151" y="19"/>
                  </a:lnTo>
                  <a:lnTo>
                    <a:pt x="163" y="15"/>
                  </a:lnTo>
                  <a:lnTo>
                    <a:pt x="177" y="12"/>
                  </a:lnTo>
                  <a:lnTo>
                    <a:pt x="191" y="7"/>
                  </a:lnTo>
                  <a:lnTo>
                    <a:pt x="204" y="4"/>
                  </a:lnTo>
                  <a:lnTo>
                    <a:pt x="218" y="0"/>
                  </a:lnTo>
                  <a:lnTo>
                    <a:pt x="226" y="60"/>
                  </a:lnTo>
                  <a:lnTo>
                    <a:pt x="234" y="119"/>
                  </a:lnTo>
                  <a:lnTo>
                    <a:pt x="242" y="179"/>
                  </a:lnTo>
                  <a:lnTo>
                    <a:pt x="250" y="237"/>
                  </a:lnTo>
                  <a:lnTo>
                    <a:pt x="258" y="297"/>
                  </a:lnTo>
                  <a:lnTo>
                    <a:pt x="266" y="357"/>
                  </a:lnTo>
                  <a:lnTo>
                    <a:pt x="274" y="416"/>
                  </a:lnTo>
                  <a:lnTo>
                    <a:pt x="282" y="476"/>
                  </a:lnTo>
                  <a:lnTo>
                    <a:pt x="268" y="480"/>
                  </a:lnTo>
                  <a:lnTo>
                    <a:pt x="254" y="485"/>
                  </a:lnTo>
                  <a:lnTo>
                    <a:pt x="241" y="488"/>
                  </a:lnTo>
                  <a:lnTo>
                    <a:pt x="228" y="493"/>
                  </a:lnTo>
                  <a:lnTo>
                    <a:pt x="214" y="498"/>
                  </a:lnTo>
                  <a:lnTo>
                    <a:pt x="200" y="502"/>
                  </a:lnTo>
                  <a:lnTo>
                    <a:pt x="186" y="507"/>
                  </a:lnTo>
                  <a:lnTo>
                    <a:pt x="173" y="511"/>
                  </a:lnTo>
                  <a:lnTo>
                    <a:pt x="159" y="516"/>
                  </a:lnTo>
                  <a:lnTo>
                    <a:pt x="145" y="521"/>
                  </a:lnTo>
                  <a:lnTo>
                    <a:pt x="131" y="525"/>
                  </a:lnTo>
                  <a:lnTo>
                    <a:pt x="117" y="530"/>
                  </a:lnTo>
                  <a:lnTo>
                    <a:pt x="105" y="534"/>
                  </a:lnTo>
                  <a:lnTo>
                    <a:pt x="91" y="539"/>
                  </a:lnTo>
                  <a:lnTo>
                    <a:pt x="77" y="544"/>
                  </a:lnTo>
                  <a:lnTo>
                    <a:pt x="63" y="548"/>
                  </a:lnTo>
                  <a:lnTo>
                    <a:pt x="55" y="487"/>
                  </a:lnTo>
                  <a:lnTo>
                    <a:pt x="47" y="425"/>
                  </a:lnTo>
                  <a:lnTo>
                    <a:pt x="40" y="364"/>
                  </a:lnTo>
                  <a:lnTo>
                    <a:pt x="32" y="303"/>
                  </a:lnTo>
                  <a:lnTo>
                    <a:pt x="24" y="242"/>
                  </a:lnTo>
                  <a:lnTo>
                    <a:pt x="16" y="180"/>
                  </a:lnTo>
                  <a:lnTo>
                    <a:pt x="8" y="119"/>
                  </a:lnTo>
                  <a:lnTo>
                    <a:pt x="0" y="58"/>
                  </a:lnTo>
                  <a:close/>
                </a:path>
              </a:pathLst>
            </a:custGeom>
            <a:solidFill>
              <a:srgbClr val="5E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3197225" y="5514975"/>
              <a:ext cx="203200" cy="398463"/>
            </a:xfrm>
            <a:custGeom>
              <a:avLst/>
              <a:gdLst/>
              <a:ahLst/>
              <a:cxnLst>
                <a:cxn ang="0">
                  <a:pos x="0" y="53"/>
                </a:cxn>
                <a:cxn ang="0">
                  <a:pos x="12" y="50"/>
                </a:cxn>
                <a:cxn ang="0">
                  <a:pos x="25" y="46"/>
                </a:cxn>
                <a:cxn ang="0">
                  <a:pos x="37" y="44"/>
                </a:cxn>
                <a:cxn ang="0">
                  <a:pos x="49" y="41"/>
                </a:cxn>
                <a:cxn ang="0">
                  <a:pos x="62" y="37"/>
                </a:cxn>
                <a:cxn ang="0">
                  <a:pos x="73" y="34"/>
                </a:cxn>
                <a:cxn ang="0">
                  <a:pos x="86" y="30"/>
                </a:cxn>
                <a:cxn ang="0">
                  <a:pos x="98" y="27"/>
                </a:cxn>
                <a:cxn ang="0">
                  <a:pos x="110" y="24"/>
                </a:cxn>
                <a:cxn ang="0">
                  <a:pos x="122" y="21"/>
                </a:cxn>
                <a:cxn ang="0">
                  <a:pos x="135" y="18"/>
                </a:cxn>
                <a:cxn ang="0">
                  <a:pos x="147" y="14"/>
                </a:cxn>
                <a:cxn ang="0">
                  <a:pos x="159" y="11"/>
                </a:cxn>
                <a:cxn ang="0">
                  <a:pos x="171" y="7"/>
                </a:cxn>
                <a:cxn ang="0">
                  <a:pos x="183" y="4"/>
                </a:cxn>
                <a:cxn ang="0">
                  <a:pos x="196" y="0"/>
                </a:cxn>
                <a:cxn ang="0">
                  <a:pos x="204" y="54"/>
                </a:cxn>
                <a:cxn ang="0">
                  <a:pos x="211" y="109"/>
                </a:cxn>
                <a:cxn ang="0">
                  <a:pos x="219" y="164"/>
                </a:cxn>
                <a:cxn ang="0">
                  <a:pos x="227" y="218"/>
                </a:cxn>
                <a:cxn ang="0">
                  <a:pos x="234" y="272"/>
                </a:cxn>
                <a:cxn ang="0">
                  <a:pos x="242" y="326"/>
                </a:cxn>
                <a:cxn ang="0">
                  <a:pos x="249" y="381"/>
                </a:cxn>
                <a:cxn ang="0">
                  <a:pos x="257" y="435"/>
                </a:cxn>
                <a:cxn ang="0">
                  <a:pos x="244" y="440"/>
                </a:cxn>
                <a:cxn ang="0">
                  <a:pos x="231" y="443"/>
                </a:cxn>
                <a:cxn ang="0">
                  <a:pos x="219" y="448"/>
                </a:cxn>
                <a:cxn ang="0">
                  <a:pos x="207" y="452"/>
                </a:cxn>
                <a:cxn ang="0">
                  <a:pos x="194" y="456"/>
                </a:cxn>
                <a:cxn ang="0">
                  <a:pos x="182" y="460"/>
                </a:cxn>
                <a:cxn ang="0">
                  <a:pos x="169" y="464"/>
                </a:cxn>
                <a:cxn ang="0">
                  <a:pos x="156" y="468"/>
                </a:cxn>
                <a:cxn ang="0">
                  <a:pos x="144" y="472"/>
                </a:cxn>
                <a:cxn ang="0">
                  <a:pos x="131" y="476"/>
                </a:cxn>
                <a:cxn ang="0">
                  <a:pos x="120" y="480"/>
                </a:cxn>
                <a:cxn ang="0">
                  <a:pos x="107" y="485"/>
                </a:cxn>
                <a:cxn ang="0">
                  <a:pos x="94" y="488"/>
                </a:cxn>
                <a:cxn ang="0">
                  <a:pos x="82" y="493"/>
                </a:cxn>
                <a:cxn ang="0">
                  <a:pos x="70" y="498"/>
                </a:cxn>
                <a:cxn ang="0">
                  <a:pos x="57" y="502"/>
                </a:cxn>
                <a:cxn ang="0">
                  <a:pos x="50" y="446"/>
                </a:cxn>
                <a:cxn ang="0">
                  <a:pos x="42" y="389"/>
                </a:cxn>
                <a:cxn ang="0">
                  <a:pos x="35" y="334"/>
                </a:cxn>
                <a:cxn ang="0">
                  <a:pos x="29" y="278"/>
                </a:cxn>
                <a:cxn ang="0">
                  <a:pos x="20" y="221"/>
                </a:cxn>
                <a:cxn ang="0">
                  <a:pos x="14" y="165"/>
                </a:cxn>
                <a:cxn ang="0">
                  <a:pos x="7" y="110"/>
                </a:cxn>
                <a:cxn ang="0">
                  <a:pos x="0" y="53"/>
                </a:cxn>
              </a:cxnLst>
              <a:rect l="0" t="0" r="r" b="b"/>
              <a:pathLst>
                <a:path w="257" h="502">
                  <a:moveTo>
                    <a:pt x="0" y="53"/>
                  </a:moveTo>
                  <a:lnTo>
                    <a:pt x="12" y="50"/>
                  </a:lnTo>
                  <a:lnTo>
                    <a:pt x="25" y="46"/>
                  </a:lnTo>
                  <a:lnTo>
                    <a:pt x="37" y="44"/>
                  </a:lnTo>
                  <a:lnTo>
                    <a:pt x="49" y="41"/>
                  </a:lnTo>
                  <a:lnTo>
                    <a:pt x="62" y="37"/>
                  </a:lnTo>
                  <a:lnTo>
                    <a:pt x="73" y="34"/>
                  </a:lnTo>
                  <a:lnTo>
                    <a:pt x="86" y="30"/>
                  </a:lnTo>
                  <a:lnTo>
                    <a:pt x="98" y="27"/>
                  </a:lnTo>
                  <a:lnTo>
                    <a:pt x="110" y="24"/>
                  </a:lnTo>
                  <a:lnTo>
                    <a:pt x="122" y="21"/>
                  </a:lnTo>
                  <a:lnTo>
                    <a:pt x="135" y="18"/>
                  </a:lnTo>
                  <a:lnTo>
                    <a:pt x="147" y="14"/>
                  </a:lnTo>
                  <a:lnTo>
                    <a:pt x="159" y="11"/>
                  </a:lnTo>
                  <a:lnTo>
                    <a:pt x="171" y="7"/>
                  </a:lnTo>
                  <a:lnTo>
                    <a:pt x="183" y="4"/>
                  </a:lnTo>
                  <a:lnTo>
                    <a:pt x="196" y="0"/>
                  </a:lnTo>
                  <a:lnTo>
                    <a:pt x="204" y="54"/>
                  </a:lnTo>
                  <a:lnTo>
                    <a:pt x="211" y="109"/>
                  </a:lnTo>
                  <a:lnTo>
                    <a:pt x="219" y="164"/>
                  </a:lnTo>
                  <a:lnTo>
                    <a:pt x="227" y="218"/>
                  </a:lnTo>
                  <a:lnTo>
                    <a:pt x="234" y="272"/>
                  </a:lnTo>
                  <a:lnTo>
                    <a:pt x="242" y="326"/>
                  </a:lnTo>
                  <a:lnTo>
                    <a:pt x="249" y="381"/>
                  </a:lnTo>
                  <a:lnTo>
                    <a:pt x="257" y="435"/>
                  </a:lnTo>
                  <a:lnTo>
                    <a:pt x="244" y="440"/>
                  </a:lnTo>
                  <a:lnTo>
                    <a:pt x="231" y="443"/>
                  </a:lnTo>
                  <a:lnTo>
                    <a:pt x="219" y="448"/>
                  </a:lnTo>
                  <a:lnTo>
                    <a:pt x="207" y="452"/>
                  </a:lnTo>
                  <a:lnTo>
                    <a:pt x="194" y="456"/>
                  </a:lnTo>
                  <a:lnTo>
                    <a:pt x="182" y="460"/>
                  </a:lnTo>
                  <a:lnTo>
                    <a:pt x="169" y="464"/>
                  </a:lnTo>
                  <a:lnTo>
                    <a:pt x="156" y="468"/>
                  </a:lnTo>
                  <a:lnTo>
                    <a:pt x="144" y="472"/>
                  </a:lnTo>
                  <a:lnTo>
                    <a:pt x="131" y="476"/>
                  </a:lnTo>
                  <a:lnTo>
                    <a:pt x="120" y="480"/>
                  </a:lnTo>
                  <a:lnTo>
                    <a:pt x="107" y="485"/>
                  </a:lnTo>
                  <a:lnTo>
                    <a:pt x="94" y="488"/>
                  </a:lnTo>
                  <a:lnTo>
                    <a:pt x="82" y="493"/>
                  </a:lnTo>
                  <a:lnTo>
                    <a:pt x="70" y="498"/>
                  </a:lnTo>
                  <a:lnTo>
                    <a:pt x="57" y="502"/>
                  </a:lnTo>
                  <a:lnTo>
                    <a:pt x="50" y="446"/>
                  </a:lnTo>
                  <a:lnTo>
                    <a:pt x="42" y="389"/>
                  </a:lnTo>
                  <a:lnTo>
                    <a:pt x="35" y="334"/>
                  </a:lnTo>
                  <a:lnTo>
                    <a:pt x="29" y="278"/>
                  </a:lnTo>
                  <a:lnTo>
                    <a:pt x="20" y="221"/>
                  </a:lnTo>
                  <a:lnTo>
                    <a:pt x="14" y="165"/>
                  </a:lnTo>
                  <a:lnTo>
                    <a:pt x="7" y="110"/>
                  </a:lnTo>
                  <a:lnTo>
                    <a:pt x="0" y="53"/>
                  </a:lnTo>
                  <a:close/>
                </a:path>
              </a:pathLst>
            </a:custGeom>
            <a:solidFill>
              <a:srgbClr val="6396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3201988" y="5549900"/>
              <a:ext cx="184150" cy="360363"/>
            </a:xfrm>
            <a:custGeom>
              <a:avLst/>
              <a:gdLst/>
              <a:ahLst/>
              <a:cxnLst>
                <a:cxn ang="0">
                  <a:pos x="0" y="49"/>
                </a:cxn>
                <a:cxn ang="0">
                  <a:pos x="176" y="0"/>
                </a:cxn>
                <a:cxn ang="0">
                  <a:pos x="232" y="396"/>
                </a:cxn>
                <a:cxn ang="0">
                  <a:pos x="51" y="455"/>
                </a:cxn>
                <a:cxn ang="0">
                  <a:pos x="0" y="49"/>
                </a:cxn>
              </a:cxnLst>
              <a:rect l="0" t="0" r="r" b="b"/>
              <a:pathLst>
                <a:path w="232" h="455">
                  <a:moveTo>
                    <a:pt x="0" y="49"/>
                  </a:moveTo>
                  <a:lnTo>
                    <a:pt x="176" y="0"/>
                  </a:lnTo>
                  <a:lnTo>
                    <a:pt x="232" y="396"/>
                  </a:lnTo>
                  <a:lnTo>
                    <a:pt x="51" y="455"/>
                  </a:lnTo>
                  <a:lnTo>
                    <a:pt x="0" y="49"/>
                  </a:lnTo>
                  <a:close/>
                </a:path>
              </a:pathLst>
            </a:custGeom>
            <a:solidFill>
              <a:srgbClr val="66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2865438" y="5045075"/>
              <a:ext cx="98425" cy="176213"/>
            </a:xfrm>
            <a:custGeom>
              <a:avLst/>
              <a:gdLst/>
              <a:ahLst/>
              <a:cxnLst>
                <a:cxn ang="0">
                  <a:pos x="40" y="0"/>
                </a:cxn>
                <a:cxn ang="0">
                  <a:pos x="51" y="2"/>
                </a:cxn>
                <a:cxn ang="0">
                  <a:pos x="64" y="9"/>
                </a:cxn>
                <a:cxn ang="0">
                  <a:pos x="76" y="18"/>
                </a:cxn>
                <a:cxn ang="0">
                  <a:pos x="87" y="32"/>
                </a:cxn>
                <a:cxn ang="0">
                  <a:pos x="98" y="49"/>
                </a:cxn>
                <a:cxn ang="0">
                  <a:pos x="107" y="68"/>
                </a:cxn>
                <a:cxn ang="0">
                  <a:pos x="114" y="88"/>
                </a:cxn>
                <a:cxn ang="0">
                  <a:pos x="119" y="111"/>
                </a:cxn>
                <a:cxn ang="0">
                  <a:pos x="123" y="134"/>
                </a:cxn>
                <a:cxn ang="0">
                  <a:pos x="124" y="155"/>
                </a:cxn>
                <a:cxn ang="0">
                  <a:pos x="123" y="173"/>
                </a:cxn>
                <a:cxn ang="0">
                  <a:pos x="119" y="191"/>
                </a:cxn>
                <a:cxn ang="0">
                  <a:pos x="114" y="205"/>
                </a:cxn>
                <a:cxn ang="0">
                  <a:pos x="106" y="214"/>
                </a:cxn>
                <a:cxn ang="0">
                  <a:pos x="96" y="221"/>
                </a:cxn>
                <a:cxn ang="0">
                  <a:pos x="85" y="223"/>
                </a:cxn>
                <a:cxn ang="0">
                  <a:pos x="72" y="221"/>
                </a:cxn>
                <a:cxn ang="0">
                  <a:pos x="61" y="214"/>
                </a:cxn>
                <a:cxn ang="0">
                  <a:pos x="48" y="205"/>
                </a:cxn>
                <a:cxn ang="0">
                  <a:pos x="38" y="191"/>
                </a:cxn>
                <a:cxn ang="0">
                  <a:pos x="27" y="173"/>
                </a:cxn>
                <a:cxn ang="0">
                  <a:pos x="18" y="155"/>
                </a:cxn>
                <a:cxn ang="0">
                  <a:pos x="10" y="134"/>
                </a:cxn>
                <a:cxn ang="0">
                  <a:pos x="4" y="111"/>
                </a:cxn>
                <a:cxn ang="0">
                  <a:pos x="1" y="88"/>
                </a:cxn>
                <a:cxn ang="0">
                  <a:pos x="0" y="68"/>
                </a:cxn>
                <a:cxn ang="0">
                  <a:pos x="2" y="49"/>
                </a:cxn>
                <a:cxn ang="0">
                  <a:pos x="5" y="32"/>
                </a:cxn>
                <a:cxn ang="0">
                  <a:pos x="11" y="18"/>
                </a:cxn>
                <a:cxn ang="0">
                  <a:pos x="19" y="9"/>
                </a:cxn>
                <a:cxn ang="0">
                  <a:pos x="28" y="2"/>
                </a:cxn>
                <a:cxn ang="0">
                  <a:pos x="40" y="0"/>
                </a:cxn>
              </a:cxnLst>
              <a:rect l="0" t="0" r="r" b="b"/>
              <a:pathLst>
                <a:path w="124" h="223">
                  <a:moveTo>
                    <a:pt x="40" y="0"/>
                  </a:moveTo>
                  <a:lnTo>
                    <a:pt x="51" y="2"/>
                  </a:lnTo>
                  <a:lnTo>
                    <a:pt x="64" y="9"/>
                  </a:lnTo>
                  <a:lnTo>
                    <a:pt x="76" y="18"/>
                  </a:lnTo>
                  <a:lnTo>
                    <a:pt x="87" y="32"/>
                  </a:lnTo>
                  <a:lnTo>
                    <a:pt x="98" y="49"/>
                  </a:lnTo>
                  <a:lnTo>
                    <a:pt x="107" y="68"/>
                  </a:lnTo>
                  <a:lnTo>
                    <a:pt x="114" y="88"/>
                  </a:lnTo>
                  <a:lnTo>
                    <a:pt x="119" y="111"/>
                  </a:lnTo>
                  <a:lnTo>
                    <a:pt x="123" y="134"/>
                  </a:lnTo>
                  <a:lnTo>
                    <a:pt x="124" y="155"/>
                  </a:lnTo>
                  <a:lnTo>
                    <a:pt x="123" y="173"/>
                  </a:lnTo>
                  <a:lnTo>
                    <a:pt x="119" y="191"/>
                  </a:lnTo>
                  <a:lnTo>
                    <a:pt x="114" y="205"/>
                  </a:lnTo>
                  <a:lnTo>
                    <a:pt x="106" y="214"/>
                  </a:lnTo>
                  <a:lnTo>
                    <a:pt x="96" y="221"/>
                  </a:lnTo>
                  <a:lnTo>
                    <a:pt x="85" y="223"/>
                  </a:lnTo>
                  <a:lnTo>
                    <a:pt x="72" y="221"/>
                  </a:lnTo>
                  <a:lnTo>
                    <a:pt x="61" y="214"/>
                  </a:lnTo>
                  <a:lnTo>
                    <a:pt x="48" y="205"/>
                  </a:lnTo>
                  <a:lnTo>
                    <a:pt x="38" y="191"/>
                  </a:lnTo>
                  <a:lnTo>
                    <a:pt x="27" y="173"/>
                  </a:lnTo>
                  <a:lnTo>
                    <a:pt x="18" y="155"/>
                  </a:lnTo>
                  <a:lnTo>
                    <a:pt x="10" y="134"/>
                  </a:lnTo>
                  <a:lnTo>
                    <a:pt x="4" y="111"/>
                  </a:lnTo>
                  <a:lnTo>
                    <a:pt x="1" y="88"/>
                  </a:lnTo>
                  <a:lnTo>
                    <a:pt x="0" y="68"/>
                  </a:lnTo>
                  <a:lnTo>
                    <a:pt x="2" y="49"/>
                  </a:lnTo>
                  <a:lnTo>
                    <a:pt x="5" y="32"/>
                  </a:lnTo>
                  <a:lnTo>
                    <a:pt x="11" y="18"/>
                  </a:lnTo>
                  <a:lnTo>
                    <a:pt x="19" y="9"/>
                  </a:lnTo>
                  <a:lnTo>
                    <a:pt x="28" y="2"/>
                  </a:lnTo>
                  <a:lnTo>
                    <a:pt x="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2914650" y="5268913"/>
              <a:ext cx="100013" cy="179388"/>
            </a:xfrm>
            <a:custGeom>
              <a:avLst/>
              <a:gdLst/>
              <a:ahLst/>
              <a:cxnLst>
                <a:cxn ang="0">
                  <a:pos x="40" y="0"/>
                </a:cxn>
                <a:cxn ang="0">
                  <a:pos x="52" y="2"/>
                </a:cxn>
                <a:cxn ang="0">
                  <a:pos x="64" y="9"/>
                </a:cxn>
                <a:cxn ang="0">
                  <a:pos x="76" y="19"/>
                </a:cxn>
                <a:cxn ang="0">
                  <a:pos x="88" y="33"/>
                </a:cxn>
                <a:cxn ang="0">
                  <a:pos x="98" y="49"/>
                </a:cxn>
                <a:cxn ang="0">
                  <a:pos x="107" y="68"/>
                </a:cxn>
                <a:cxn ang="0">
                  <a:pos x="115" y="90"/>
                </a:cxn>
                <a:cxn ang="0">
                  <a:pos x="121" y="111"/>
                </a:cxn>
                <a:cxn ang="0">
                  <a:pos x="124" y="134"/>
                </a:cxn>
                <a:cxn ang="0">
                  <a:pos x="124" y="155"/>
                </a:cxn>
                <a:cxn ang="0">
                  <a:pos x="123" y="175"/>
                </a:cxn>
                <a:cxn ang="0">
                  <a:pos x="120" y="191"/>
                </a:cxn>
                <a:cxn ang="0">
                  <a:pos x="114" y="205"/>
                </a:cxn>
                <a:cxn ang="0">
                  <a:pos x="106" y="215"/>
                </a:cxn>
                <a:cxn ang="0">
                  <a:pos x="97" y="222"/>
                </a:cxn>
                <a:cxn ang="0">
                  <a:pos x="85" y="224"/>
                </a:cxn>
                <a:cxn ang="0">
                  <a:pos x="74" y="222"/>
                </a:cxn>
                <a:cxn ang="0">
                  <a:pos x="61" y="215"/>
                </a:cxn>
                <a:cxn ang="0">
                  <a:pos x="49" y="205"/>
                </a:cxn>
                <a:cxn ang="0">
                  <a:pos x="38" y="191"/>
                </a:cxn>
                <a:cxn ang="0">
                  <a:pos x="28" y="175"/>
                </a:cxn>
                <a:cxn ang="0">
                  <a:pos x="18" y="155"/>
                </a:cxn>
                <a:cxn ang="0">
                  <a:pos x="10" y="134"/>
                </a:cxn>
                <a:cxn ang="0">
                  <a:pos x="5" y="111"/>
                </a:cxn>
                <a:cxn ang="0">
                  <a:pos x="1" y="90"/>
                </a:cxn>
                <a:cxn ang="0">
                  <a:pos x="0" y="68"/>
                </a:cxn>
                <a:cxn ang="0">
                  <a:pos x="2" y="49"/>
                </a:cxn>
                <a:cxn ang="0">
                  <a:pos x="6" y="33"/>
                </a:cxn>
                <a:cxn ang="0">
                  <a:pos x="11" y="19"/>
                </a:cxn>
                <a:cxn ang="0">
                  <a:pos x="20" y="9"/>
                </a:cxn>
                <a:cxn ang="0">
                  <a:pos x="29" y="2"/>
                </a:cxn>
                <a:cxn ang="0">
                  <a:pos x="40" y="0"/>
                </a:cxn>
              </a:cxnLst>
              <a:rect l="0" t="0" r="r" b="b"/>
              <a:pathLst>
                <a:path w="124" h="224">
                  <a:moveTo>
                    <a:pt x="40" y="0"/>
                  </a:moveTo>
                  <a:lnTo>
                    <a:pt x="52" y="2"/>
                  </a:lnTo>
                  <a:lnTo>
                    <a:pt x="64" y="9"/>
                  </a:lnTo>
                  <a:lnTo>
                    <a:pt x="76" y="19"/>
                  </a:lnTo>
                  <a:lnTo>
                    <a:pt x="88" y="33"/>
                  </a:lnTo>
                  <a:lnTo>
                    <a:pt x="98" y="49"/>
                  </a:lnTo>
                  <a:lnTo>
                    <a:pt x="107" y="68"/>
                  </a:lnTo>
                  <a:lnTo>
                    <a:pt x="115" y="90"/>
                  </a:lnTo>
                  <a:lnTo>
                    <a:pt x="121" y="111"/>
                  </a:lnTo>
                  <a:lnTo>
                    <a:pt x="124" y="134"/>
                  </a:lnTo>
                  <a:lnTo>
                    <a:pt x="124" y="155"/>
                  </a:lnTo>
                  <a:lnTo>
                    <a:pt x="123" y="175"/>
                  </a:lnTo>
                  <a:lnTo>
                    <a:pt x="120" y="191"/>
                  </a:lnTo>
                  <a:lnTo>
                    <a:pt x="114" y="205"/>
                  </a:lnTo>
                  <a:lnTo>
                    <a:pt x="106" y="215"/>
                  </a:lnTo>
                  <a:lnTo>
                    <a:pt x="97" y="222"/>
                  </a:lnTo>
                  <a:lnTo>
                    <a:pt x="85" y="224"/>
                  </a:lnTo>
                  <a:lnTo>
                    <a:pt x="74" y="222"/>
                  </a:lnTo>
                  <a:lnTo>
                    <a:pt x="61" y="215"/>
                  </a:lnTo>
                  <a:lnTo>
                    <a:pt x="49" y="205"/>
                  </a:lnTo>
                  <a:lnTo>
                    <a:pt x="38" y="191"/>
                  </a:lnTo>
                  <a:lnTo>
                    <a:pt x="28" y="175"/>
                  </a:lnTo>
                  <a:lnTo>
                    <a:pt x="18" y="155"/>
                  </a:lnTo>
                  <a:lnTo>
                    <a:pt x="10" y="134"/>
                  </a:lnTo>
                  <a:lnTo>
                    <a:pt x="5" y="111"/>
                  </a:lnTo>
                  <a:lnTo>
                    <a:pt x="1" y="90"/>
                  </a:lnTo>
                  <a:lnTo>
                    <a:pt x="0" y="68"/>
                  </a:lnTo>
                  <a:lnTo>
                    <a:pt x="2" y="49"/>
                  </a:lnTo>
                  <a:lnTo>
                    <a:pt x="6" y="33"/>
                  </a:lnTo>
                  <a:lnTo>
                    <a:pt x="11" y="19"/>
                  </a:lnTo>
                  <a:lnTo>
                    <a:pt x="20" y="9"/>
                  </a:lnTo>
                  <a:lnTo>
                    <a:pt x="29" y="2"/>
                  </a:lnTo>
                  <a:lnTo>
                    <a:pt x="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2878138" y="5067300"/>
              <a:ext cx="74613" cy="133350"/>
            </a:xfrm>
            <a:custGeom>
              <a:avLst/>
              <a:gdLst/>
              <a:ahLst/>
              <a:cxnLst>
                <a:cxn ang="0">
                  <a:pos x="30" y="0"/>
                </a:cxn>
                <a:cxn ang="0">
                  <a:pos x="39" y="1"/>
                </a:cxn>
                <a:cxn ang="0">
                  <a:pos x="47" y="7"/>
                </a:cxn>
                <a:cxn ang="0">
                  <a:pos x="56" y="15"/>
                </a:cxn>
                <a:cxn ang="0">
                  <a:pos x="65" y="24"/>
                </a:cxn>
                <a:cxn ang="0">
                  <a:pos x="72" y="37"/>
                </a:cxn>
                <a:cxn ang="0">
                  <a:pos x="79" y="52"/>
                </a:cxn>
                <a:cxn ang="0">
                  <a:pos x="85" y="67"/>
                </a:cxn>
                <a:cxn ang="0">
                  <a:pos x="90" y="84"/>
                </a:cxn>
                <a:cxn ang="0">
                  <a:pos x="92" y="102"/>
                </a:cxn>
                <a:cxn ang="0">
                  <a:pos x="93" y="116"/>
                </a:cxn>
                <a:cxn ang="0">
                  <a:pos x="92" y="131"/>
                </a:cxn>
                <a:cxn ang="0">
                  <a:pos x="88" y="144"/>
                </a:cxn>
                <a:cxn ang="0">
                  <a:pos x="85" y="154"/>
                </a:cxn>
                <a:cxn ang="0">
                  <a:pos x="79" y="163"/>
                </a:cxn>
                <a:cxn ang="0">
                  <a:pos x="71" y="167"/>
                </a:cxn>
                <a:cxn ang="0">
                  <a:pos x="63" y="169"/>
                </a:cxn>
                <a:cxn ang="0">
                  <a:pos x="54" y="167"/>
                </a:cxn>
                <a:cxn ang="0">
                  <a:pos x="46" y="163"/>
                </a:cxn>
                <a:cxn ang="0">
                  <a:pos x="37" y="154"/>
                </a:cxn>
                <a:cxn ang="0">
                  <a:pos x="29" y="144"/>
                </a:cxn>
                <a:cxn ang="0">
                  <a:pos x="20" y="131"/>
                </a:cxn>
                <a:cxn ang="0">
                  <a:pos x="14" y="116"/>
                </a:cxn>
                <a:cxn ang="0">
                  <a:pos x="8" y="102"/>
                </a:cxn>
                <a:cxn ang="0">
                  <a:pos x="3" y="84"/>
                </a:cxn>
                <a:cxn ang="0">
                  <a:pos x="1" y="67"/>
                </a:cxn>
                <a:cxn ang="0">
                  <a:pos x="0" y="52"/>
                </a:cxn>
                <a:cxn ang="0">
                  <a:pos x="1" y="37"/>
                </a:cxn>
                <a:cxn ang="0">
                  <a:pos x="4" y="24"/>
                </a:cxn>
                <a:cxn ang="0">
                  <a:pos x="8" y="15"/>
                </a:cxn>
                <a:cxn ang="0">
                  <a:pos x="14" y="7"/>
                </a:cxn>
                <a:cxn ang="0">
                  <a:pos x="22" y="1"/>
                </a:cxn>
                <a:cxn ang="0">
                  <a:pos x="30" y="0"/>
                </a:cxn>
              </a:cxnLst>
              <a:rect l="0" t="0" r="r" b="b"/>
              <a:pathLst>
                <a:path w="93" h="169">
                  <a:moveTo>
                    <a:pt x="30" y="0"/>
                  </a:moveTo>
                  <a:lnTo>
                    <a:pt x="39" y="1"/>
                  </a:lnTo>
                  <a:lnTo>
                    <a:pt x="47" y="7"/>
                  </a:lnTo>
                  <a:lnTo>
                    <a:pt x="56" y="15"/>
                  </a:lnTo>
                  <a:lnTo>
                    <a:pt x="65" y="24"/>
                  </a:lnTo>
                  <a:lnTo>
                    <a:pt x="72" y="37"/>
                  </a:lnTo>
                  <a:lnTo>
                    <a:pt x="79" y="52"/>
                  </a:lnTo>
                  <a:lnTo>
                    <a:pt x="85" y="67"/>
                  </a:lnTo>
                  <a:lnTo>
                    <a:pt x="90" y="84"/>
                  </a:lnTo>
                  <a:lnTo>
                    <a:pt x="92" y="102"/>
                  </a:lnTo>
                  <a:lnTo>
                    <a:pt x="93" y="116"/>
                  </a:lnTo>
                  <a:lnTo>
                    <a:pt x="92" y="131"/>
                  </a:lnTo>
                  <a:lnTo>
                    <a:pt x="88" y="144"/>
                  </a:lnTo>
                  <a:lnTo>
                    <a:pt x="85" y="154"/>
                  </a:lnTo>
                  <a:lnTo>
                    <a:pt x="79" y="163"/>
                  </a:lnTo>
                  <a:lnTo>
                    <a:pt x="71" y="167"/>
                  </a:lnTo>
                  <a:lnTo>
                    <a:pt x="63" y="169"/>
                  </a:lnTo>
                  <a:lnTo>
                    <a:pt x="54" y="167"/>
                  </a:lnTo>
                  <a:lnTo>
                    <a:pt x="46" y="163"/>
                  </a:lnTo>
                  <a:lnTo>
                    <a:pt x="37" y="154"/>
                  </a:lnTo>
                  <a:lnTo>
                    <a:pt x="29" y="144"/>
                  </a:lnTo>
                  <a:lnTo>
                    <a:pt x="20" y="131"/>
                  </a:lnTo>
                  <a:lnTo>
                    <a:pt x="14" y="116"/>
                  </a:lnTo>
                  <a:lnTo>
                    <a:pt x="8" y="102"/>
                  </a:lnTo>
                  <a:lnTo>
                    <a:pt x="3" y="84"/>
                  </a:lnTo>
                  <a:lnTo>
                    <a:pt x="1" y="67"/>
                  </a:lnTo>
                  <a:lnTo>
                    <a:pt x="0" y="52"/>
                  </a:lnTo>
                  <a:lnTo>
                    <a:pt x="1" y="37"/>
                  </a:lnTo>
                  <a:lnTo>
                    <a:pt x="4" y="24"/>
                  </a:lnTo>
                  <a:lnTo>
                    <a:pt x="8" y="15"/>
                  </a:lnTo>
                  <a:lnTo>
                    <a:pt x="14" y="7"/>
                  </a:lnTo>
                  <a:lnTo>
                    <a:pt x="22" y="1"/>
                  </a:lnTo>
                  <a:lnTo>
                    <a:pt x="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2878138" y="5068888"/>
              <a:ext cx="71438" cy="128588"/>
            </a:xfrm>
            <a:custGeom>
              <a:avLst/>
              <a:gdLst/>
              <a:ahLst/>
              <a:cxnLst>
                <a:cxn ang="0">
                  <a:pos x="29" y="0"/>
                </a:cxn>
                <a:cxn ang="0">
                  <a:pos x="38" y="1"/>
                </a:cxn>
                <a:cxn ang="0">
                  <a:pos x="46" y="6"/>
                </a:cxn>
                <a:cxn ang="0">
                  <a:pos x="55" y="13"/>
                </a:cxn>
                <a:cxn ang="0">
                  <a:pos x="63" y="24"/>
                </a:cxn>
                <a:cxn ang="0">
                  <a:pos x="70" y="35"/>
                </a:cxn>
                <a:cxn ang="0">
                  <a:pos x="77" y="49"/>
                </a:cxn>
                <a:cxn ang="0">
                  <a:pos x="82" y="64"/>
                </a:cxn>
                <a:cxn ang="0">
                  <a:pos x="86" y="80"/>
                </a:cxn>
                <a:cxn ang="0">
                  <a:pos x="89" y="96"/>
                </a:cxn>
                <a:cxn ang="0">
                  <a:pos x="90" y="112"/>
                </a:cxn>
                <a:cxn ang="0">
                  <a:pos x="89" y="126"/>
                </a:cxn>
                <a:cxn ang="0">
                  <a:pos x="86" y="138"/>
                </a:cxn>
                <a:cxn ang="0">
                  <a:pos x="82" y="148"/>
                </a:cxn>
                <a:cxn ang="0">
                  <a:pos x="76" y="155"/>
                </a:cxn>
                <a:cxn ang="0">
                  <a:pos x="69" y="161"/>
                </a:cxn>
                <a:cxn ang="0">
                  <a:pos x="61" y="162"/>
                </a:cxn>
                <a:cxn ang="0">
                  <a:pos x="52" y="161"/>
                </a:cxn>
                <a:cxn ang="0">
                  <a:pos x="44" y="155"/>
                </a:cxn>
                <a:cxn ang="0">
                  <a:pos x="34" y="148"/>
                </a:cxn>
                <a:cxn ang="0">
                  <a:pos x="26" y="138"/>
                </a:cxn>
                <a:cxn ang="0">
                  <a:pos x="19" y="126"/>
                </a:cxn>
                <a:cxn ang="0">
                  <a:pos x="13" y="112"/>
                </a:cxn>
                <a:cxn ang="0">
                  <a:pos x="7" y="96"/>
                </a:cxn>
                <a:cxn ang="0">
                  <a:pos x="3" y="80"/>
                </a:cxn>
                <a:cxn ang="0">
                  <a:pos x="1" y="64"/>
                </a:cxn>
                <a:cxn ang="0">
                  <a:pos x="0" y="49"/>
                </a:cxn>
                <a:cxn ang="0">
                  <a:pos x="1" y="35"/>
                </a:cxn>
                <a:cxn ang="0">
                  <a:pos x="4" y="24"/>
                </a:cxn>
                <a:cxn ang="0">
                  <a:pos x="8" y="13"/>
                </a:cxn>
                <a:cxn ang="0">
                  <a:pos x="14" y="6"/>
                </a:cxn>
                <a:cxn ang="0">
                  <a:pos x="21" y="1"/>
                </a:cxn>
                <a:cxn ang="0">
                  <a:pos x="29" y="0"/>
                </a:cxn>
              </a:cxnLst>
              <a:rect l="0" t="0" r="r" b="b"/>
              <a:pathLst>
                <a:path w="90" h="162">
                  <a:moveTo>
                    <a:pt x="29" y="0"/>
                  </a:moveTo>
                  <a:lnTo>
                    <a:pt x="38" y="1"/>
                  </a:lnTo>
                  <a:lnTo>
                    <a:pt x="46" y="6"/>
                  </a:lnTo>
                  <a:lnTo>
                    <a:pt x="55" y="13"/>
                  </a:lnTo>
                  <a:lnTo>
                    <a:pt x="63" y="24"/>
                  </a:lnTo>
                  <a:lnTo>
                    <a:pt x="70" y="35"/>
                  </a:lnTo>
                  <a:lnTo>
                    <a:pt x="77" y="49"/>
                  </a:lnTo>
                  <a:lnTo>
                    <a:pt x="82" y="64"/>
                  </a:lnTo>
                  <a:lnTo>
                    <a:pt x="86" y="80"/>
                  </a:lnTo>
                  <a:lnTo>
                    <a:pt x="89" y="96"/>
                  </a:lnTo>
                  <a:lnTo>
                    <a:pt x="90" y="112"/>
                  </a:lnTo>
                  <a:lnTo>
                    <a:pt x="89" y="126"/>
                  </a:lnTo>
                  <a:lnTo>
                    <a:pt x="86" y="138"/>
                  </a:lnTo>
                  <a:lnTo>
                    <a:pt x="82" y="148"/>
                  </a:lnTo>
                  <a:lnTo>
                    <a:pt x="76" y="155"/>
                  </a:lnTo>
                  <a:lnTo>
                    <a:pt x="69" y="161"/>
                  </a:lnTo>
                  <a:lnTo>
                    <a:pt x="61" y="162"/>
                  </a:lnTo>
                  <a:lnTo>
                    <a:pt x="52" y="161"/>
                  </a:lnTo>
                  <a:lnTo>
                    <a:pt x="44" y="155"/>
                  </a:lnTo>
                  <a:lnTo>
                    <a:pt x="34" y="148"/>
                  </a:lnTo>
                  <a:lnTo>
                    <a:pt x="26" y="138"/>
                  </a:lnTo>
                  <a:lnTo>
                    <a:pt x="19" y="126"/>
                  </a:lnTo>
                  <a:lnTo>
                    <a:pt x="13" y="112"/>
                  </a:lnTo>
                  <a:lnTo>
                    <a:pt x="7" y="96"/>
                  </a:lnTo>
                  <a:lnTo>
                    <a:pt x="3" y="80"/>
                  </a:lnTo>
                  <a:lnTo>
                    <a:pt x="1" y="64"/>
                  </a:lnTo>
                  <a:lnTo>
                    <a:pt x="0" y="49"/>
                  </a:lnTo>
                  <a:lnTo>
                    <a:pt x="1" y="35"/>
                  </a:lnTo>
                  <a:lnTo>
                    <a:pt x="4" y="24"/>
                  </a:lnTo>
                  <a:lnTo>
                    <a:pt x="8" y="13"/>
                  </a:lnTo>
                  <a:lnTo>
                    <a:pt x="14" y="6"/>
                  </a:lnTo>
                  <a:lnTo>
                    <a:pt x="21" y="1"/>
                  </a:lnTo>
                  <a:lnTo>
                    <a:pt x="29" y="0"/>
                  </a:lnTo>
                  <a:close/>
                </a:path>
              </a:pathLst>
            </a:custGeom>
            <a:solidFill>
              <a:srgbClr val="00050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2879725" y="5070475"/>
              <a:ext cx="68263" cy="123825"/>
            </a:xfrm>
            <a:custGeom>
              <a:avLst/>
              <a:gdLst/>
              <a:ahLst/>
              <a:cxnLst>
                <a:cxn ang="0">
                  <a:pos x="28" y="0"/>
                </a:cxn>
                <a:cxn ang="0">
                  <a:pos x="36" y="1"/>
                </a:cxn>
                <a:cxn ang="0">
                  <a:pos x="45" y="6"/>
                </a:cxn>
                <a:cxn ang="0">
                  <a:pos x="53" y="13"/>
                </a:cxn>
                <a:cxn ang="0">
                  <a:pos x="61" y="23"/>
                </a:cxn>
                <a:cxn ang="0">
                  <a:pos x="68" y="34"/>
                </a:cxn>
                <a:cxn ang="0">
                  <a:pos x="74" y="47"/>
                </a:cxn>
                <a:cxn ang="0">
                  <a:pos x="80" y="61"/>
                </a:cxn>
                <a:cxn ang="0">
                  <a:pos x="83" y="77"/>
                </a:cxn>
                <a:cxn ang="0">
                  <a:pos x="86" y="108"/>
                </a:cxn>
                <a:cxn ang="0">
                  <a:pos x="83" y="132"/>
                </a:cxn>
                <a:cxn ang="0">
                  <a:pos x="73" y="149"/>
                </a:cxn>
                <a:cxn ang="0">
                  <a:pos x="59" y="155"/>
                </a:cxn>
                <a:cxn ang="0">
                  <a:pos x="51" y="154"/>
                </a:cxn>
                <a:cxn ang="0">
                  <a:pos x="42" y="149"/>
                </a:cxn>
                <a:cxn ang="0">
                  <a:pos x="33" y="143"/>
                </a:cxn>
                <a:cxn ang="0">
                  <a:pos x="25" y="132"/>
                </a:cxn>
                <a:cxn ang="0">
                  <a:pos x="18" y="121"/>
                </a:cxn>
                <a:cxn ang="0">
                  <a:pos x="12" y="108"/>
                </a:cxn>
                <a:cxn ang="0">
                  <a:pos x="7" y="93"/>
                </a:cxn>
                <a:cxn ang="0">
                  <a:pos x="2" y="77"/>
                </a:cxn>
                <a:cxn ang="0">
                  <a:pos x="0" y="47"/>
                </a:cxn>
                <a:cxn ang="0">
                  <a:pos x="3" y="23"/>
                </a:cxn>
                <a:cxn ang="0">
                  <a:pos x="13" y="6"/>
                </a:cxn>
                <a:cxn ang="0">
                  <a:pos x="28" y="0"/>
                </a:cxn>
              </a:cxnLst>
              <a:rect l="0" t="0" r="r" b="b"/>
              <a:pathLst>
                <a:path w="86" h="155">
                  <a:moveTo>
                    <a:pt x="28" y="0"/>
                  </a:moveTo>
                  <a:lnTo>
                    <a:pt x="36" y="1"/>
                  </a:lnTo>
                  <a:lnTo>
                    <a:pt x="45" y="6"/>
                  </a:lnTo>
                  <a:lnTo>
                    <a:pt x="53" y="13"/>
                  </a:lnTo>
                  <a:lnTo>
                    <a:pt x="61" y="23"/>
                  </a:lnTo>
                  <a:lnTo>
                    <a:pt x="68" y="34"/>
                  </a:lnTo>
                  <a:lnTo>
                    <a:pt x="74" y="47"/>
                  </a:lnTo>
                  <a:lnTo>
                    <a:pt x="80" y="61"/>
                  </a:lnTo>
                  <a:lnTo>
                    <a:pt x="83" y="77"/>
                  </a:lnTo>
                  <a:lnTo>
                    <a:pt x="86" y="108"/>
                  </a:lnTo>
                  <a:lnTo>
                    <a:pt x="83" y="132"/>
                  </a:lnTo>
                  <a:lnTo>
                    <a:pt x="73" y="149"/>
                  </a:lnTo>
                  <a:lnTo>
                    <a:pt x="59" y="155"/>
                  </a:lnTo>
                  <a:lnTo>
                    <a:pt x="51" y="154"/>
                  </a:lnTo>
                  <a:lnTo>
                    <a:pt x="42" y="149"/>
                  </a:lnTo>
                  <a:lnTo>
                    <a:pt x="33" y="143"/>
                  </a:lnTo>
                  <a:lnTo>
                    <a:pt x="25" y="132"/>
                  </a:lnTo>
                  <a:lnTo>
                    <a:pt x="18" y="121"/>
                  </a:lnTo>
                  <a:lnTo>
                    <a:pt x="12" y="108"/>
                  </a:lnTo>
                  <a:lnTo>
                    <a:pt x="7" y="93"/>
                  </a:lnTo>
                  <a:lnTo>
                    <a:pt x="2" y="77"/>
                  </a:lnTo>
                  <a:lnTo>
                    <a:pt x="0" y="47"/>
                  </a:lnTo>
                  <a:lnTo>
                    <a:pt x="3" y="23"/>
                  </a:lnTo>
                  <a:lnTo>
                    <a:pt x="13" y="6"/>
                  </a:lnTo>
                  <a:lnTo>
                    <a:pt x="28" y="0"/>
                  </a:lnTo>
                  <a:close/>
                </a:path>
              </a:pathLst>
            </a:custGeom>
            <a:solidFill>
              <a:srgbClr val="000A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2881313" y="5070475"/>
              <a:ext cx="65088" cy="120650"/>
            </a:xfrm>
            <a:custGeom>
              <a:avLst/>
              <a:gdLst/>
              <a:ahLst/>
              <a:cxnLst>
                <a:cxn ang="0">
                  <a:pos x="26" y="0"/>
                </a:cxn>
                <a:cxn ang="0">
                  <a:pos x="34" y="1"/>
                </a:cxn>
                <a:cxn ang="0">
                  <a:pos x="42" y="6"/>
                </a:cxn>
                <a:cxn ang="0">
                  <a:pos x="50" y="13"/>
                </a:cxn>
                <a:cxn ang="0">
                  <a:pos x="58" y="22"/>
                </a:cxn>
                <a:cxn ang="0">
                  <a:pos x="65" y="33"/>
                </a:cxn>
                <a:cxn ang="0">
                  <a:pos x="70" y="46"/>
                </a:cxn>
                <a:cxn ang="0">
                  <a:pos x="76" y="61"/>
                </a:cxn>
                <a:cxn ang="0">
                  <a:pos x="80" y="76"/>
                </a:cxn>
                <a:cxn ang="0">
                  <a:pos x="83" y="105"/>
                </a:cxn>
                <a:cxn ang="0">
                  <a:pos x="80" y="129"/>
                </a:cxn>
                <a:cxn ang="0">
                  <a:pos x="70" y="145"/>
                </a:cxn>
                <a:cxn ang="0">
                  <a:pos x="57" y="151"/>
                </a:cxn>
                <a:cxn ang="0">
                  <a:pos x="49" y="150"/>
                </a:cxn>
                <a:cxn ang="0">
                  <a:pos x="41" y="145"/>
                </a:cxn>
                <a:cxn ang="0">
                  <a:pos x="32" y="138"/>
                </a:cxn>
                <a:cxn ang="0">
                  <a:pos x="24" y="129"/>
                </a:cxn>
                <a:cxn ang="0">
                  <a:pos x="17" y="117"/>
                </a:cxn>
                <a:cxn ang="0">
                  <a:pos x="12" y="105"/>
                </a:cxn>
                <a:cxn ang="0">
                  <a:pos x="6" y="91"/>
                </a:cxn>
                <a:cxn ang="0">
                  <a:pos x="2" y="76"/>
                </a:cxn>
                <a:cxn ang="0">
                  <a:pos x="0" y="46"/>
                </a:cxn>
                <a:cxn ang="0">
                  <a:pos x="4" y="22"/>
                </a:cxn>
                <a:cxn ang="0">
                  <a:pos x="12" y="6"/>
                </a:cxn>
                <a:cxn ang="0">
                  <a:pos x="26" y="0"/>
                </a:cxn>
              </a:cxnLst>
              <a:rect l="0" t="0" r="r" b="b"/>
              <a:pathLst>
                <a:path w="83" h="151">
                  <a:moveTo>
                    <a:pt x="26" y="0"/>
                  </a:moveTo>
                  <a:lnTo>
                    <a:pt x="34" y="1"/>
                  </a:lnTo>
                  <a:lnTo>
                    <a:pt x="42" y="6"/>
                  </a:lnTo>
                  <a:lnTo>
                    <a:pt x="50" y="13"/>
                  </a:lnTo>
                  <a:lnTo>
                    <a:pt x="58" y="22"/>
                  </a:lnTo>
                  <a:lnTo>
                    <a:pt x="65" y="33"/>
                  </a:lnTo>
                  <a:lnTo>
                    <a:pt x="70" y="46"/>
                  </a:lnTo>
                  <a:lnTo>
                    <a:pt x="76" y="61"/>
                  </a:lnTo>
                  <a:lnTo>
                    <a:pt x="80" y="76"/>
                  </a:lnTo>
                  <a:lnTo>
                    <a:pt x="83" y="105"/>
                  </a:lnTo>
                  <a:lnTo>
                    <a:pt x="80" y="129"/>
                  </a:lnTo>
                  <a:lnTo>
                    <a:pt x="70" y="145"/>
                  </a:lnTo>
                  <a:lnTo>
                    <a:pt x="57" y="151"/>
                  </a:lnTo>
                  <a:lnTo>
                    <a:pt x="49" y="150"/>
                  </a:lnTo>
                  <a:lnTo>
                    <a:pt x="41" y="145"/>
                  </a:lnTo>
                  <a:lnTo>
                    <a:pt x="32" y="138"/>
                  </a:lnTo>
                  <a:lnTo>
                    <a:pt x="24" y="129"/>
                  </a:lnTo>
                  <a:lnTo>
                    <a:pt x="17" y="117"/>
                  </a:lnTo>
                  <a:lnTo>
                    <a:pt x="12" y="105"/>
                  </a:lnTo>
                  <a:lnTo>
                    <a:pt x="6" y="91"/>
                  </a:lnTo>
                  <a:lnTo>
                    <a:pt x="2" y="76"/>
                  </a:lnTo>
                  <a:lnTo>
                    <a:pt x="0" y="46"/>
                  </a:lnTo>
                  <a:lnTo>
                    <a:pt x="4" y="22"/>
                  </a:lnTo>
                  <a:lnTo>
                    <a:pt x="12" y="6"/>
                  </a:lnTo>
                  <a:lnTo>
                    <a:pt x="26" y="0"/>
                  </a:lnTo>
                  <a:close/>
                </a:path>
              </a:pathLst>
            </a:custGeom>
            <a:solidFill>
              <a:srgbClr val="00111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2881313" y="5073650"/>
              <a:ext cx="63500" cy="114300"/>
            </a:xfrm>
            <a:custGeom>
              <a:avLst/>
              <a:gdLst/>
              <a:ahLst/>
              <a:cxnLst>
                <a:cxn ang="0">
                  <a:pos x="25" y="0"/>
                </a:cxn>
                <a:cxn ang="0">
                  <a:pos x="33" y="1"/>
                </a:cxn>
                <a:cxn ang="0">
                  <a:pos x="41" y="6"/>
                </a:cxn>
                <a:cxn ang="0">
                  <a:pos x="48" y="13"/>
                </a:cxn>
                <a:cxn ang="0">
                  <a:pos x="56" y="21"/>
                </a:cxn>
                <a:cxn ang="0">
                  <a:pos x="61" y="33"/>
                </a:cxn>
                <a:cxn ang="0">
                  <a:pos x="68" y="44"/>
                </a:cxn>
                <a:cxn ang="0">
                  <a:pos x="73" y="58"/>
                </a:cxn>
                <a:cxn ang="0">
                  <a:pos x="76" y="73"/>
                </a:cxn>
                <a:cxn ang="0">
                  <a:pos x="80" y="100"/>
                </a:cxn>
                <a:cxn ang="0">
                  <a:pos x="76" y="123"/>
                </a:cxn>
                <a:cxn ang="0">
                  <a:pos x="68" y="138"/>
                </a:cxn>
                <a:cxn ang="0">
                  <a:pos x="54" y="144"/>
                </a:cxn>
                <a:cxn ang="0">
                  <a:pos x="46" y="143"/>
                </a:cxn>
                <a:cxn ang="0">
                  <a:pos x="38" y="138"/>
                </a:cxn>
                <a:cxn ang="0">
                  <a:pos x="31" y="132"/>
                </a:cxn>
                <a:cxn ang="0">
                  <a:pos x="23" y="123"/>
                </a:cxn>
                <a:cxn ang="0">
                  <a:pos x="18" y="113"/>
                </a:cxn>
                <a:cxn ang="0">
                  <a:pos x="11" y="100"/>
                </a:cxn>
                <a:cxn ang="0">
                  <a:pos x="6" y="87"/>
                </a:cxn>
                <a:cxn ang="0">
                  <a:pos x="3" y="73"/>
                </a:cxn>
                <a:cxn ang="0">
                  <a:pos x="0" y="44"/>
                </a:cxn>
                <a:cxn ang="0">
                  <a:pos x="4" y="21"/>
                </a:cxn>
                <a:cxn ang="0">
                  <a:pos x="12" y="6"/>
                </a:cxn>
                <a:cxn ang="0">
                  <a:pos x="25" y="0"/>
                </a:cxn>
              </a:cxnLst>
              <a:rect l="0" t="0" r="r" b="b"/>
              <a:pathLst>
                <a:path w="80" h="144">
                  <a:moveTo>
                    <a:pt x="25" y="0"/>
                  </a:moveTo>
                  <a:lnTo>
                    <a:pt x="33" y="1"/>
                  </a:lnTo>
                  <a:lnTo>
                    <a:pt x="41" y="6"/>
                  </a:lnTo>
                  <a:lnTo>
                    <a:pt x="48" y="13"/>
                  </a:lnTo>
                  <a:lnTo>
                    <a:pt x="56" y="21"/>
                  </a:lnTo>
                  <a:lnTo>
                    <a:pt x="61" y="33"/>
                  </a:lnTo>
                  <a:lnTo>
                    <a:pt x="68" y="44"/>
                  </a:lnTo>
                  <a:lnTo>
                    <a:pt x="73" y="58"/>
                  </a:lnTo>
                  <a:lnTo>
                    <a:pt x="76" y="73"/>
                  </a:lnTo>
                  <a:lnTo>
                    <a:pt x="80" y="100"/>
                  </a:lnTo>
                  <a:lnTo>
                    <a:pt x="76" y="123"/>
                  </a:lnTo>
                  <a:lnTo>
                    <a:pt x="68" y="138"/>
                  </a:lnTo>
                  <a:lnTo>
                    <a:pt x="54" y="144"/>
                  </a:lnTo>
                  <a:lnTo>
                    <a:pt x="46" y="143"/>
                  </a:lnTo>
                  <a:lnTo>
                    <a:pt x="38" y="138"/>
                  </a:lnTo>
                  <a:lnTo>
                    <a:pt x="31" y="132"/>
                  </a:lnTo>
                  <a:lnTo>
                    <a:pt x="23" y="123"/>
                  </a:lnTo>
                  <a:lnTo>
                    <a:pt x="18" y="113"/>
                  </a:lnTo>
                  <a:lnTo>
                    <a:pt x="11" y="100"/>
                  </a:lnTo>
                  <a:lnTo>
                    <a:pt x="6" y="87"/>
                  </a:lnTo>
                  <a:lnTo>
                    <a:pt x="3" y="73"/>
                  </a:lnTo>
                  <a:lnTo>
                    <a:pt x="0" y="44"/>
                  </a:lnTo>
                  <a:lnTo>
                    <a:pt x="4" y="21"/>
                  </a:lnTo>
                  <a:lnTo>
                    <a:pt x="12" y="6"/>
                  </a:lnTo>
                  <a:lnTo>
                    <a:pt x="25" y="0"/>
                  </a:lnTo>
                  <a:close/>
                </a:path>
              </a:pathLst>
            </a:custGeom>
            <a:solidFill>
              <a:srgbClr val="0016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2881313" y="5075238"/>
              <a:ext cx="61913" cy="107950"/>
            </a:xfrm>
            <a:custGeom>
              <a:avLst/>
              <a:gdLst/>
              <a:ahLst/>
              <a:cxnLst>
                <a:cxn ang="0">
                  <a:pos x="25" y="0"/>
                </a:cxn>
                <a:cxn ang="0">
                  <a:pos x="31" y="1"/>
                </a:cxn>
                <a:cxn ang="0">
                  <a:pos x="40" y="5"/>
                </a:cxn>
                <a:cxn ang="0">
                  <a:pos x="46" y="11"/>
                </a:cxn>
                <a:cxn ang="0">
                  <a:pos x="54" y="20"/>
                </a:cxn>
                <a:cxn ang="0">
                  <a:pos x="60" y="31"/>
                </a:cxn>
                <a:cxn ang="0">
                  <a:pos x="66" y="42"/>
                </a:cxn>
                <a:cxn ang="0">
                  <a:pos x="71" y="55"/>
                </a:cxn>
                <a:cxn ang="0">
                  <a:pos x="74" y="69"/>
                </a:cxn>
                <a:cxn ang="0">
                  <a:pos x="78" y="95"/>
                </a:cxn>
                <a:cxn ang="0">
                  <a:pos x="74" y="117"/>
                </a:cxn>
                <a:cxn ang="0">
                  <a:pos x="66" y="131"/>
                </a:cxn>
                <a:cxn ang="0">
                  <a:pos x="53" y="137"/>
                </a:cxn>
                <a:cxn ang="0">
                  <a:pos x="46" y="135"/>
                </a:cxn>
                <a:cxn ang="0">
                  <a:pos x="38" y="131"/>
                </a:cxn>
                <a:cxn ang="0">
                  <a:pos x="31" y="125"/>
                </a:cxn>
                <a:cxn ang="0">
                  <a:pos x="23" y="117"/>
                </a:cxn>
                <a:cxn ang="0">
                  <a:pos x="18" y="107"/>
                </a:cxn>
                <a:cxn ang="0">
                  <a:pos x="12" y="95"/>
                </a:cxn>
                <a:cxn ang="0">
                  <a:pos x="7" y="82"/>
                </a:cxn>
                <a:cxn ang="0">
                  <a:pos x="4" y="69"/>
                </a:cxn>
                <a:cxn ang="0">
                  <a:pos x="0" y="42"/>
                </a:cxn>
                <a:cxn ang="0">
                  <a:pos x="4" y="20"/>
                </a:cxn>
                <a:cxn ang="0">
                  <a:pos x="12" y="5"/>
                </a:cxn>
                <a:cxn ang="0">
                  <a:pos x="25" y="0"/>
                </a:cxn>
              </a:cxnLst>
              <a:rect l="0" t="0" r="r" b="b"/>
              <a:pathLst>
                <a:path w="78" h="137">
                  <a:moveTo>
                    <a:pt x="25" y="0"/>
                  </a:moveTo>
                  <a:lnTo>
                    <a:pt x="31" y="1"/>
                  </a:lnTo>
                  <a:lnTo>
                    <a:pt x="40" y="5"/>
                  </a:lnTo>
                  <a:lnTo>
                    <a:pt x="46" y="11"/>
                  </a:lnTo>
                  <a:lnTo>
                    <a:pt x="54" y="20"/>
                  </a:lnTo>
                  <a:lnTo>
                    <a:pt x="60" y="31"/>
                  </a:lnTo>
                  <a:lnTo>
                    <a:pt x="66" y="42"/>
                  </a:lnTo>
                  <a:lnTo>
                    <a:pt x="71" y="55"/>
                  </a:lnTo>
                  <a:lnTo>
                    <a:pt x="74" y="69"/>
                  </a:lnTo>
                  <a:lnTo>
                    <a:pt x="78" y="95"/>
                  </a:lnTo>
                  <a:lnTo>
                    <a:pt x="74" y="117"/>
                  </a:lnTo>
                  <a:lnTo>
                    <a:pt x="66" y="131"/>
                  </a:lnTo>
                  <a:lnTo>
                    <a:pt x="53" y="137"/>
                  </a:lnTo>
                  <a:lnTo>
                    <a:pt x="46" y="135"/>
                  </a:lnTo>
                  <a:lnTo>
                    <a:pt x="38" y="131"/>
                  </a:lnTo>
                  <a:lnTo>
                    <a:pt x="31" y="125"/>
                  </a:lnTo>
                  <a:lnTo>
                    <a:pt x="23" y="117"/>
                  </a:lnTo>
                  <a:lnTo>
                    <a:pt x="18" y="107"/>
                  </a:lnTo>
                  <a:lnTo>
                    <a:pt x="12" y="95"/>
                  </a:lnTo>
                  <a:lnTo>
                    <a:pt x="7" y="82"/>
                  </a:lnTo>
                  <a:lnTo>
                    <a:pt x="4" y="69"/>
                  </a:lnTo>
                  <a:lnTo>
                    <a:pt x="0" y="42"/>
                  </a:lnTo>
                  <a:lnTo>
                    <a:pt x="4" y="20"/>
                  </a:lnTo>
                  <a:lnTo>
                    <a:pt x="12" y="5"/>
                  </a:lnTo>
                  <a:lnTo>
                    <a:pt x="25" y="0"/>
                  </a:lnTo>
                  <a:close/>
                </a:path>
              </a:pathLst>
            </a:custGeom>
            <a:solidFill>
              <a:srgbClr val="001C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2882900" y="5075238"/>
              <a:ext cx="58738" cy="106363"/>
            </a:xfrm>
            <a:custGeom>
              <a:avLst/>
              <a:gdLst/>
              <a:ahLst/>
              <a:cxnLst>
                <a:cxn ang="0">
                  <a:pos x="24" y="0"/>
                </a:cxn>
                <a:cxn ang="0">
                  <a:pos x="30" y="1"/>
                </a:cxn>
                <a:cxn ang="0">
                  <a:pos x="39" y="6"/>
                </a:cxn>
                <a:cxn ang="0">
                  <a:pos x="45" y="11"/>
                </a:cxn>
                <a:cxn ang="0">
                  <a:pos x="52" y="19"/>
                </a:cxn>
                <a:cxn ang="0">
                  <a:pos x="58" y="30"/>
                </a:cxn>
                <a:cxn ang="0">
                  <a:pos x="63" y="40"/>
                </a:cxn>
                <a:cxn ang="0">
                  <a:pos x="67" y="53"/>
                </a:cxn>
                <a:cxn ang="0">
                  <a:pos x="71" y="67"/>
                </a:cxn>
                <a:cxn ang="0">
                  <a:pos x="74" y="92"/>
                </a:cxn>
                <a:cxn ang="0">
                  <a:pos x="71" y="113"/>
                </a:cxn>
                <a:cxn ang="0">
                  <a:pos x="63" y="126"/>
                </a:cxn>
                <a:cxn ang="0">
                  <a:pos x="50" y="132"/>
                </a:cxn>
                <a:cxn ang="0">
                  <a:pos x="43" y="131"/>
                </a:cxn>
                <a:cxn ang="0">
                  <a:pos x="36" y="126"/>
                </a:cxn>
                <a:cxn ang="0">
                  <a:pos x="29" y="121"/>
                </a:cxn>
                <a:cxn ang="0">
                  <a:pos x="22" y="113"/>
                </a:cxn>
                <a:cxn ang="0">
                  <a:pos x="17" y="103"/>
                </a:cxn>
                <a:cxn ang="0">
                  <a:pos x="11" y="92"/>
                </a:cxn>
                <a:cxn ang="0">
                  <a:pos x="6" y="79"/>
                </a:cxn>
                <a:cxn ang="0">
                  <a:pos x="3" y="67"/>
                </a:cxn>
                <a:cxn ang="0">
                  <a:pos x="0" y="40"/>
                </a:cxn>
                <a:cxn ang="0">
                  <a:pos x="4" y="19"/>
                </a:cxn>
                <a:cxn ang="0">
                  <a:pos x="12" y="6"/>
                </a:cxn>
                <a:cxn ang="0">
                  <a:pos x="24" y="0"/>
                </a:cxn>
              </a:cxnLst>
              <a:rect l="0" t="0" r="r" b="b"/>
              <a:pathLst>
                <a:path w="74" h="132">
                  <a:moveTo>
                    <a:pt x="24" y="0"/>
                  </a:moveTo>
                  <a:lnTo>
                    <a:pt x="30" y="1"/>
                  </a:lnTo>
                  <a:lnTo>
                    <a:pt x="39" y="6"/>
                  </a:lnTo>
                  <a:lnTo>
                    <a:pt x="45" y="11"/>
                  </a:lnTo>
                  <a:lnTo>
                    <a:pt x="52" y="19"/>
                  </a:lnTo>
                  <a:lnTo>
                    <a:pt x="58" y="30"/>
                  </a:lnTo>
                  <a:lnTo>
                    <a:pt x="63" y="40"/>
                  </a:lnTo>
                  <a:lnTo>
                    <a:pt x="67" y="53"/>
                  </a:lnTo>
                  <a:lnTo>
                    <a:pt x="71" y="67"/>
                  </a:lnTo>
                  <a:lnTo>
                    <a:pt x="74" y="92"/>
                  </a:lnTo>
                  <a:lnTo>
                    <a:pt x="71" y="113"/>
                  </a:lnTo>
                  <a:lnTo>
                    <a:pt x="63" y="126"/>
                  </a:lnTo>
                  <a:lnTo>
                    <a:pt x="50" y="132"/>
                  </a:lnTo>
                  <a:lnTo>
                    <a:pt x="43" y="131"/>
                  </a:lnTo>
                  <a:lnTo>
                    <a:pt x="36" y="126"/>
                  </a:lnTo>
                  <a:lnTo>
                    <a:pt x="29" y="121"/>
                  </a:lnTo>
                  <a:lnTo>
                    <a:pt x="22" y="113"/>
                  </a:lnTo>
                  <a:lnTo>
                    <a:pt x="17" y="103"/>
                  </a:lnTo>
                  <a:lnTo>
                    <a:pt x="11" y="92"/>
                  </a:lnTo>
                  <a:lnTo>
                    <a:pt x="6" y="79"/>
                  </a:lnTo>
                  <a:lnTo>
                    <a:pt x="3" y="67"/>
                  </a:lnTo>
                  <a:lnTo>
                    <a:pt x="0" y="40"/>
                  </a:lnTo>
                  <a:lnTo>
                    <a:pt x="4" y="19"/>
                  </a:lnTo>
                  <a:lnTo>
                    <a:pt x="12" y="6"/>
                  </a:lnTo>
                  <a:lnTo>
                    <a:pt x="24" y="0"/>
                  </a:lnTo>
                  <a:close/>
                </a:path>
              </a:pathLst>
            </a:custGeom>
            <a:solidFill>
              <a:srgbClr val="0021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2882900" y="5078413"/>
              <a:ext cx="55563" cy="98425"/>
            </a:xfrm>
            <a:custGeom>
              <a:avLst/>
              <a:gdLst/>
              <a:ahLst/>
              <a:cxnLst>
                <a:cxn ang="0">
                  <a:pos x="22" y="0"/>
                </a:cxn>
                <a:cxn ang="0">
                  <a:pos x="28" y="1"/>
                </a:cxn>
                <a:cxn ang="0">
                  <a:pos x="35" y="5"/>
                </a:cxn>
                <a:cxn ang="0">
                  <a:pos x="42" y="10"/>
                </a:cxn>
                <a:cxn ang="0">
                  <a:pos x="48" y="18"/>
                </a:cxn>
                <a:cxn ang="0">
                  <a:pos x="54" y="28"/>
                </a:cxn>
                <a:cxn ang="0">
                  <a:pos x="60" y="39"/>
                </a:cxn>
                <a:cxn ang="0">
                  <a:pos x="63" y="51"/>
                </a:cxn>
                <a:cxn ang="0">
                  <a:pos x="66" y="63"/>
                </a:cxn>
                <a:cxn ang="0">
                  <a:pos x="69" y="88"/>
                </a:cxn>
                <a:cxn ang="0">
                  <a:pos x="66" y="107"/>
                </a:cxn>
                <a:cxn ang="0">
                  <a:pos x="58" y="121"/>
                </a:cxn>
                <a:cxn ang="0">
                  <a:pos x="47" y="126"/>
                </a:cxn>
                <a:cxn ang="0">
                  <a:pos x="40" y="124"/>
                </a:cxn>
                <a:cxn ang="0">
                  <a:pos x="33" y="121"/>
                </a:cxn>
                <a:cxn ang="0">
                  <a:pos x="27" y="115"/>
                </a:cxn>
                <a:cxn ang="0">
                  <a:pos x="20" y="107"/>
                </a:cxn>
                <a:cxn ang="0">
                  <a:pos x="15" y="98"/>
                </a:cxn>
                <a:cxn ang="0">
                  <a:pos x="10" y="88"/>
                </a:cxn>
                <a:cxn ang="0">
                  <a:pos x="5" y="76"/>
                </a:cxn>
                <a:cxn ang="0">
                  <a:pos x="2" y="63"/>
                </a:cxn>
                <a:cxn ang="0">
                  <a:pos x="0" y="39"/>
                </a:cxn>
                <a:cxn ang="0">
                  <a:pos x="3" y="18"/>
                </a:cxn>
                <a:cxn ang="0">
                  <a:pos x="10" y="5"/>
                </a:cxn>
                <a:cxn ang="0">
                  <a:pos x="22" y="0"/>
                </a:cxn>
              </a:cxnLst>
              <a:rect l="0" t="0" r="r" b="b"/>
              <a:pathLst>
                <a:path w="69" h="126">
                  <a:moveTo>
                    <a:pt x="22" y="0"/>
                  </a:moveTo>
                  <a:lnTo>
                    <a:pt x="28" y="1"/>
                  </a:lnTo>
                  <a:lnTo>
                    <a:pt x="35" y="5"/>
                  </a:lnTo>
                  <a:lnTo>
                    <a:pt x="42" y="10"/>
                  </a:lnTo>
                  <a:lnTo>
                    <a:pt x="48" y="18"/>
                  </a:lnTo>
                  <a:lnTo>
                    <a:pt x="54" y="28"/>
                  </a:lnTo>
                  <a:lnTo>
                    <a:pt x="60" y="39"/>
                  </a:lnTo>
                  <a:lnTo>
                    <a:pt x="63" y="51"/>
                  </a:lnTo>
                  <a:lnTo>
                    <a:pt x="66" y="63"/>
                  </a:lnTo>
                  <a:lnTo>
                    <a:pt x="69" y="88"/>
                  </a:lnTo>
                  <a:lnTo>
                    <a:pt x="66" y="107"/>
                  </a:lnTo>
                  <a:lnTo>
                    <a:pt x="58" y="121"/>
                  </a:lnTo>
                  <a:lnTo>
                    <a:pt x="47" y="126"/>
                  </a:lnTo>
                  <a:lnTo>
                    <a:pt x="40" y="124"/>
                  </a:lnTo>
                  <a:lnTo>
                    <a:pt x="33" y="121"/>
                  </a:lnTo>
                  <a:lnTo>
                    <a:pt x="27" y="115"/>
                  </a:lnTo>
                  <a:lnTo>
                    <a:pt x="20" y="107"/>
                  </a:lnTo>
                  <a:lnTo>
                    <a:pt x="15" y="98"/>
                  </a:lnTo>
                  <a:lnTo>
                    <a:pt x="10" y="88"/>
                  </a:lnTo>
                  <a:lnTo>
                    <a:pt x="5" y="76"/>
                  </a:lnTo>
                  <a:lnTo>
                    <a:pt x="2" y="63"/>
                  </a:lnTo>
                  <a:lnTo>
                    <a:pt x="0" y="39"/>
                  </a:lnTo>
                  <a:lnTo>
                    <a:pt x="3" y="18"/>
                  </a:lnTo>
                  <a:lnTo>
                    <a:pt x="10" y="5"/>
                  </a:lnTo>
                  <a:lnTo>
                    <a:pt x="22" y="0"/>
                  </a:lnTo>
                  <a:close/>
                </a:path>
              </a:pathLst>
            </a:custGeom>
            <a:solidFill>
              <a:srgbClr val="0028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2884488" y="5080000"/>
              <a:ext cx="52388" cy="93663"/>
            </a:xfrm>
            <a:custGeom>
              <a:avLst/>
              <a:gdLst/>
              <a:ahLst/>
              <a:cxnLst>
                <a:cxn ang="0">
                  <a:pos x="21" y="0"/>
                </a:cxn>
                <a:cxn ang="0">
                  <a:pos x="27" y="2"/>
                </a:cxn>
                <a:cxn ang="0">
                  <a:pos x="33" y="5"/>
                </a:cxn>
                <a:cxn ang="0">
                  <a:pos x="40" y="11"/>
                </a:cxn>
                <a:cxn ang="0">
                  <a:pos x="46" y="18"/>
                </a:cxn>
                <a:cxn ang="0">
                  <a:pos x="52" y="27"/>
                </a:cxn>
                <a:cxn ang="0">
                  <a:pos x="56" y="37"/>
                </a:cxn>
                <a:cxn ang="0">
                  <a:pos x="61" y="48"/>
                </a:cxn>
                <a:cxn ang="0">
                  <a:pos x="63" y="60"/>
                </a:cxn>
                <a:cxn ang="0">
                  <a:pos x="65" y="83"/>
                </a:cxn>
                <a:cxn ang="0">
                  <a:pos x="63" y="102"/>
                </a:cxn>
                <a:cxn ang="0">
                  <a:pos x="56" y="114"/>
                </a:cxn>
                <a:cxn ang="0">
                  <a:pos x="45" y="119"/>
                </a:cxn>
                <a:cxn ang="0">
                  <a:pos x="39" y="118"/>
                </a:cxn>
                <a:cxn ang="0">
                  <a:pos x="32" y="114"/>
                </a:cxn>
                <a:cxn ang="0">
                  <a:pos x="26" y="109"/>
                </a:cxn>
                <a:cxn ang="0">
                  <a:pos x="21" y="102"/>
                </a:cxn>
                <a:cxn ang="0">
                  <a:pos x="15" y="92"/>
                </a:cxn>
                <a:cxn ang="0">
                  <a:pos x="9" y="83"/>
                </a:cxn>
                <a:cxn ang="0">
                  <a:pos x="6" y="72"/>
                </a:cxn>
                <a:cxn ang="0">
                  <a:pos x="2" y="60"/>
                </a:cxn>
                <a:cxn ang="0">
                  <a:pos x="0" y="37"/>
                </a:cxn>
                <a:cxn ang="0">
                  <a:pos x="3" y="18"/>
                </a:cxn>
                <a:cxn ang="0">
                  <a:pos x="10" y="5"/>
                </a:cxn>
                <a:cxn ang="0">
                  <a:pos x="21" y="0"/>
                </a:cxn>
              </a:cxnLst>
              <a:rect l="0" t="0" r="r" b="b"/>
              <a:pathLst>
                <a:path w="65" h="119">
                  <a:moveTo>
                    <a:pt x="21" y="0"/>
                  </a:moveTo>
                  <a:lnTo>
                    <a:pt x="27" y="2"/>
                  </a:lnTo>
                  <a:lnTo>
                    <a:pt x="33" y="5"/>
                  </a:lnTo>
                  <a:lnTo>
                    <a:pt x="40" y="11"/>
                  </a:lnTo>
                  <a:lnTo>
                    <a:pt x="46" y="18"/>
                  </a:lnTo>
                  <a:lnTo>
                    <a:pt x="52" y="27"/>
                  </a:lnTo>
                  <a:lnTo>
                    <a:pt x="56" y="37"/>
                  </a:lnTo>
                  <a:lnTo>
                    <a:pt x="61" y="48"/>
                  </a:lnTo>
                  <a:lnTo>
                    <a:pt x="63" y="60"/>
                  </a:lnTo>
                  <a:lnTo>
                    <a:pt x="65" y="83"/>
                  </a:lnTo>
                  <a:lnTo>
                    <a:pt x="63" y="102"/>
                  </a:lnTo>
                  <a:lnTo>
                    <a:pt x="56" y="114"/>
                  </a:lnTo>
                  <a:lnTo>
                    <a:pt x="45" y="119"/>
                  </a:lnTo>
                  <a:lnTo>
                    <a:pt x="39" y="118"/>
                  </a:lnTo>
                  <a:lnTo>
                    <a:pt x="32" y="114"/>
                  </a:lnTo>
                  <a:lnTo>
                    <a:pt x="26" y="109"/>
                  </a:lnTo>
                  <a:lnTo>
                    <a:pt x="21" y="102"/>
                  </a:lnTo>
                  <a:lnTo>
                    <a:pt x="15" y="92"/>
                  </a:lnTo>
                  <a:lnTo>
                    <a:pt x="9" y="83"/>
                  </a:lnTo>
                  <a:lnTo>
                    <a:pt x="6" y="72"/>
                  </a:lnTo>
                  <a:lnTo>
                    <a:pt x="2" y="60"/>
                  </a:lnTo>
                  <a:lnTo>
                    <a:pt x="0" y="37"/>
                  </a:lnTo>
                  <a:lnTo>
                    <a:pt x="3" y="18"/>
                  </a:lnTo>
                  <a:lnTo>
                    <a:pt x="10" y="5"/>
                  </a:lnTo>
                  <a:lnTo>
                    <a:pt x="21" y="0"/>
                  </a:lnTo>
                  <a:close/>
                </a:path>
              </a:pathLst>
            </a:custGeom>
            <a:solidFill>
              <a:srgbClr val="002D2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2884488" y="5081588"/>
              <a:ext cx="50800" cy="88900"/>
            </a:xfrm>
            <a:custGeom>
              <a:avLst/>
              <a:gdLst/>
              <a:ahLst/>
              <a:cxnLst>
                <a:cxn ang="0">
                  <a:pos x="20" y="0"/>
                </a:cxn>
                <a:cxn ang="0">
                  <a:pos x="25" y="1"/>
                </a:cxn>
                <a:cxn ang="0">
                  <a:pos x="32" y="4"/>
                </a:cxn>
                <a:cxn ang="0">
                  <a:pos x="38" y="9"/>
                </a:cxn>
                <a:cxn ang="0">
                  <a:pos x="44" y="16"/>
                </a:cxn>
                <a:cxn ang="0">
                  <a:pos x="48" y="25"/>
                </a:cxn>
                <a:cxn ang="0">
                  <a:pos x="53" y="34"/>
                </a:cxn>
                <a:cxn ang="0">
                  <a:pos x="58" y="45"/>
                </a:cxn>
                <a:cxn ang="0">
                  <a:pos x="60" y="56"/>
                </a:cxn>
                <a:cxn ang="0">
                  <a:pos x="62" y="78"/>
                </a:cxn>
                <a:cxn ang="0">
                  <a:pos x="60" y="95"/>
                </a:cxn>
                <a:cxn ang="0">
                  <a:pos x="53" y="107"/>
                </a:cxn>
                <a:cxn ang="0">
                  <a:pos x="43" y="111"/>
                </a:cxn>
                <a:cxn ang="0">
                  <a:pos x="37" y="110"/>
                </a:cxn>
                <a:cxn ang="0">
                  <a:pos x="30" y="107"/>
                </a:cxn>
                <a:cxn ang="0">
                  <a:pos x="24" y="102"/>
                </a:cxn>
                <a:cxn ang="0">
                  <a:pos x="18" y="95"/>
                </a:cxn>
                <a:cxn ang="0">
                  <a:pos x="14" y="87"/>
                </a:cxn>
                <a:cxn ang="0">
                  <a:pos x="9" y="78"/>
                </a:cxn>
                <a:cxn ang="0">
                  <a:pos x="5" y="68"/>
                </a:cxn>
                <a:cxn ang="0">
                  <a:pos x="2" y="56"/>
                </a:cxn>
                <a:cxn ang="0">
                  <a:pos x="0" y="34"/>
                </a:cxn>
                <a:cxn ang="0">
                  <a:pos x="2" y="16"/>
                </a:cxn>
                <a:cxn ang="0">
                  <a:pos x="9" y="4"/>
                </a:cxn>
                <a:cxn ang="0">
                  <a:pos x="20" y="0"/>
                </a:cxn>
              </a:cxnLst>
              <a:rect l="0" t="0" r="r" b="b"/>
              <a:pathLst>
                <a:path w="62" h="111">
                  <a:moveTo>
                    <a:pt x="20" y="0"/>
                  </a:moveTo>
                  <a:lnTo>
                    <a:pt x="25" y="1"/>
                  </a:lnTo>
                  <a:lnTo>
                    <a:pt x="32" y="4"/>
                  </a:lnTo>
                  <a:lnTo>
                    <a:pt x="38" y="9"/>
                  </a:lnTo>
                  <a:lnTo>
                    <a:pt x="44" y="16"/>
                  </a:lnTo>
                  <a:lnTo>
                    <a:pt x="48" y="25"/>
                  </a:lnTo>
                  <a:lnTo>
                    <a:pt x="53" y="34"/>
                  </a:lnTo>
                  <a:lnTo>
                    <a:pt x="58" y="45"/>
                  </a:lnTo>
                  <a:lnTo>
                    <a:pt x="60" y="56"/>
                  </a:lnTo>
                  <a:lnTo>
                    <a:pt x="62" y="78"/>
                  </a:lnTo>
                  <a:lnTo>
                    <a:pt x="60" y="95"/>
                  </a:lnTo>
                  <a:lnTo>
                    <a:pt x="53" y="107"/>
                  </a:lnTo>
                  <a:lnTo>
                    <a:pt x="43" y="111"/>
                  </a:lnTo>
                  <a:lnTo>
                    <a:pt x="37" y="110"/>
                  </a:lnTo>
                  <a:lnTo>
                    <a:pt x="30" y="107"/>
                  </a:lnTo>
                  <a:lnTo>
                    <a:pt x="24" y="102"/>
                  </a:lnTo>
                  <a:lnTo>
                    <a:pt x="18" y="95"/>
                  </a:lnTo>
                  <a:lnTo>
                    <a:pt x="14" y="87"/>
                  </a:lnTo>
                  <a:lnTo>
                    <a:pt x="9" y="78"/>
                  </a:lnTo>
                  <a:lnTo>
                    <a:pt x="5" y="68"/>
                  </a:lnTo>
                  <a:lnTo>
                    <a:pt x="2" y="56"/>
                  </a:lnTo>
                  <a:lnTo>
                    <a:pt x="0" y="34"/>
                  </a:lnTo>
                  <a:lnTo>
                    <a:pt x="2" y="16"/>
                  </a:lnTo>
                  <a:lnTo>
                    <a:pt x="9" y="4"/>
                  </a:lnTo>
                  <a:lnTo>
                    <a:pt x="20" y="0"/>
                  </a:lnTo>
                  <a:close/>
                </a:path>
              </a:pathLst>
            </a:custGeom>
            <a:solidFill>
              <a:srgbClr val="0035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2886075" y="5081588"/>
              <a:ext cx="46038" cy="85725"/>
            </a:xfrm>
            <a:custGeom>
              <a:avLst/>
              <a:gdLst/>
              <a:ahLst/>
              <a:cxnLst>
                <a:cxn ang="0">
                  <a:pos x="19" y="0"/>
                </a:cxn>
                <a:cxn ang="0">
                  <a:pos x="24" y="1"/>
                </a:cxn>
                <a:cxn ang="0">
                  <a:pos x="30" y="4"/>
                </a:cxn>
                <a:cxn ang="0">
                  <a:pos x="36" y="9"/>
                </a:cxn>
                <a:cxn ang="0">
                  <a:pos x="42" y="16"/>
                </a:cxn>
                <a:cxn ang="0">
                  <a:pos x="46" y="24"/>
                </a:cxn>
                <a:cxn ang="0">
                  <a:pos x="51" y="33"/>
                </a:cxn>
                <a:cxn ang="0">
                  <a:pos x="54" y="44"/>
                </a:cxn>
                <a:cxn ang="0">
                  <a:pos x="57" y="54"/>
                </a:cxn>
                <a:cxn ang="0">
                  <a:pos x="59" y="75"/>
                </a:cxn>
                <a:cxn ang="0">
                  <a:pos x="57" y="91"/>
                </a:cxn>
                <a:cxn ang="0">
                  <a:pos x="51" y="102"/>
                </a:cxn>
                <a:cxn ang="0">
                  <a:pos x="40" y="107"/>
                </a:cxn>
                <a:cxn ang="0">
                  <a:pos x="35" y="106"/>
                </a:cxn>
                <a:cxn ang="0">
                  <a:pos x="29" y="102"/>
                </a:cxn>
                <a:cxn ang="0">
                  <a:pos x="23" y="98"/>
                </a:cxn>
                <a:cxn ang="0">
                  <a:pos x="19" y="91"/>
                </a:cxn>
                <a:cxn ang="0">
                  <a:pos x="13" y="84"/>
                </a:cxn>
                <a:cxn ang="0">
                  <a:pos x="8" y="75"/>
                </a:cxn>
                <a:cxn ang="0">
                  <a:pos x="5" y="64"/>
                </a:cxn>
                <a:cxn ang="0">
                  <a:pos x="2" y="54"/>
                </a:cxn>
                <a:cxn ang="0">
                  <a:pos x="0" y="33"/>
                </a:cxn>
                <a:cxn ang="0">
                  <a:pos x="2" y="16"/>
                </a:cxn>
                <a:cxn ang="0">
                  <a:pos x="8" y="4"/>
                </a:cxn>
                <a:cxn ang="0">
                  <a:pos x="19" y="0"/>
                </a:cxn>
              </a:cxnLst>
              <a:rect l="0" t="0" r="r" b="b"/>
              <a:pathLst>
                <a:path w="59" h="107">
                  <a:moveTo>
                    <a:pt x="19" y="0"/>
                  </a:moveTo>
                  <a:lnTo>
                    <a:pt x="24" y="1"/>
                  </a:lnTo>
                  <a:lnTo>
                    <a:pt x="30" y="4"/>
                  </a:lnTo>
                  <a:lnTo>
                    <a:pt x="36" y="9"/>
                  </a:lnTo>
                  <a:lnTo>
                    <a:pt x="42" y="16"/>
                  </a:lnTo>
                  <a:lnTo>
                    <a:pt x="46" y="24"/>
                  </a:lnTo>
                  <a:lnTo>
                    <a:pt x="51" y="33"/>
                  </a:lnTo>
                  <a:lnTo>
                    <a:pt x="54" y="44"/>
                  </a:lnTo>
                  <a:lnTo>
                    <a:pt x="57" y="54"/>
                  </a:lnTo>
                  <a:lnTo>
                    <a:pt x="59" y="75"/>
                  </a:lnTo>
                  <a:lnTo>
                    <a:pt x="57" y="91"/>
                  </a:lnTo>
                  <a:lnTo>
                    <a:pt x="51" y="102"/>
                  </a:lnTo>
                  <a:lnTo>
                    <a:pt x="40" y="107"/>
                  </a:lnTo>
                  <a:lnTo>
                    <a:pt x="35" y="106"/>
                  </a:lnTo>
                  <a:lnTo>
                    <a:pt x="29" y="102"/>
                  </a:lnTo>
                  <a:lnTo>
                    <a:pt x="23" y="98"/>
                  </a:lnTo>
                  <a:lnTo>
                    <a:pt x="19" y="91"/>
                  </a:lnTo>
                  <a:lnTo>
                    <a:pt x="13" y="84"/>
                  </a:lnTo>
                  <a:lnTo>
                    <a:pt x="8" y="75"/>
                  </a:lnTo>
                  <a:lnTo>
                    <a:pt x="5" y="64"/>
                  </a:lnTo>
                  <a:lnTo>
                    <a:pt x="2" y="54"/>
                  </a:lnTo>
                  <a:lnTo>
                    <a:pt x="0" y="33"/>
                  </a:lnTo>
                  <a:lnTo>
                    <a:pt x="2" y="16"/>
                  </a:lnTo>
                  <a:lnTo>
                    <a:pt x="8" y="4"/>
                  </a:lnTo>
                  <a:lnTo>
                    <a:pt x="19" y="0"/>
                  </a:lnTo>
                  <a:close/>
                </a:path>
              </a:pathLst>
            </a:custGeom>
            <a:solidFill>
              <a:srgbClr val="003A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2886075" y="5084763"/>
              <a:ext cx="44450" cy="79375"/>
            </a:xfrm>
            <a:custGeom>
              <a:avLst/>
              <a:gdLst/>
              <a:ahLst/>
              <a:cxnLst>
                <a:cxn ang="0">
                  <a:pos x="19" y="0"/>
                </a:cxn>
                <a:cxn ang="0">
                  <a:pos x="24" y="1"/>
                </a:cxn>
                <a:cxn ang="0">
                  <a:pos x="29" y="4"/>
                </a:cxn>
                <a:cxn ang="0">
                  <a:pos x="35" y="9"/>
                </a:cxn>
                <a:cxn ang="0">
                  <a:pos x="39" y="15"/>
                </a:cxn>
                <a:cxn ang="0">
                  <a:pos x="44" y="23"/>
                </a:cxn>
                <a:cxn ang="0">
                  <a:pos x="48" y="31"/>
                </a:cxn>
                <a:cxn ang="0">
                  <a:pos x="52" y="40"/>
                </a:cxn>
                <a:cxn ang="0">
                  <a:pos x="54" y="51"/>
                </a:cxn>
                <a:cxn ang="0">
                  <a:pos x="57" y="70"/>
                </a:cxn>
                <a:cxn ang="0">
                  <a:pos x="54" y="85"/>
                </a:cxn>
                <a:cxn ang="0">
                  <a:pos x="48" y="97"/>
                </a:cxn>
                <a:cxn ang="0">
                  <a:pos x="39" y="100"/>
                </a:cxn>
                <a:cxn ang="0">
                  <a:pos x="34" y="99"/>
                </a:cxn>
                <a:cxn ang="0">
                  <a:pos x="28" y="97"/>
                </a:cxn>
                <a:cxn ang="0">
                  <a:pos x="22" y="92"/>
                </a:cxn>
                <a:cxn ang="0">
                  <a:pos x="17" y="85"/>
                </a:cxn>
                <a:cxn ang="0">
                  <a:pos x="13" y="78"/>
                </a:cxn>
                <a:cxn ang="0">
                  <a:pos x="8" y="70"/>
                </a:cxn>
                <a:cxn ang="0">
                  <a:pos x="5" y="61"/>
                </a:cxn>
                <a:cxn ang="0">
                  <a:pos x="2" y="51"/>
                </a:cxn>
                <a:cxn ang="0">
                  <a:pos x="0" y="31"/>
                </a:cxn>
                <a:cxn ang="0">
                  <a:pos x="4" y="15"/>
                </a:cxn>
                <a:cxn ang="0">
                  <a:pos x="9" y="4"/>
                </a:cxn>
                <a:cxn ang="0">
                  <a:pos x="19" y="0"/>
                </a:cxn>
              </a:cxnLst>
              <a:rect l="0" t="0" r="r" b="b"/>
              <a:pathLst>
                <a:path w="57" h="100">
                  <a:moveTo>
                    <a:pt x="19" y="0"/>
                  </a:moveTo>
                  <a:lnTo>
                    <a:pt x="24" y="1"/>
                  </a:lnTo>
                  <a:lnTo>
                    <a:pt x="29" y="4"/>
                  </a:lnTo>
                  <a:lnTo>
                    <a:pt x="35" y="9"/>
                  </a:lnTo>
                  <a:lnTo>
                    <a:pt x="39" y="15"/>
                  </a:lnTo>
                  <a:lnTo>
                    <a:pt x="44" y="23"/>
                  </a:lnTo>
                  <a:lnTo>
                    <a:pt x="48" y="31"/>
                  </a:lnTo>
                  <a:lnTo>
                    <a:pt x="52" y="40"/>
                  </a:lnTo>
                  <a:lnTo>
                    <a:pt x="54" y="51"/>
                  </a:lnTo>
                  <a:lnTo>
                    <a:pt x="57" y="70"/>
                  </a:lnTo>
                  <a:lnTo>
                    <a:pt x="54" y="85"/>
                  </a:lnTo>
                  <a:lnTo>
                    <a:pt x="48" y="97"/>
                  </a:lnTo>
                  <a:lnTo>
                    <a:pt x="39" y="100"/>
                  </a:lnTo>
                  <a:lnTo>
                    <a:pt x="34" y="99"/>
                  </a:lnTo>
                  <a:lnTo>
                    <a:pt x="28" y="97"/>
                  </a:lnTo>
                  <a:lnTo>
                    <a:pt x="22" y="92"/>
                  </a:lnTo>
                  <a:lnTo>
                    <a:pt x="17" y="85"/>
                  </a:lnTo>
                  <a:lnTo>
                    <a:pt x="13" y="78"/>
                  </a:lnTo>
                  <a:lnTo>
                    <a:pt x="8" y="70"/>
                  </a:lnTo>
                  <a:lnTo>
                    <a:pt x="5" y="61"/>
                  </a:lnTo>
                  <a:lnTo>
                    <a:pt x="2" y="51"/>
                  </a:lnTo>
                  <a:lnTo>
                    <a:pt x="0" y="31"/>
                  </a:lnTo>
                  <a:lnTo>
                    <a:pt x="4" y="15"/>
                  </a:lnTo>
                  <a:lnTo>
                    <a:pt x="9" y="4"/>
                  </a:lnTo>
                  <a:lnTo>
                    <a:pt x="19" y="0"/>
                  </a:lnTo>
                  <a:close/>
                </a:path>
              </a:pathLst>
            </a:custGeom>
            <a:solidFill>
              <a:srgbClr val="0042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2887663" y="5086350"/>
              <a:ext cx="41275" cy="74613"/>
            </a:xfrm>
            <a:custGeom>
              <a:avLst/>
              <a:gdLst/>
              <a:ahLst/>
              <a:cxnLst>
                <a:cxn ang="0">
                  <a:pos x="17" y="0"/>
                </a:cxn>
                <a:cxn ang="0">
                  <a:pos x="27" y="4"/>
                </a:cxn>
                <a:cxn ang="0">
                  <a:pos x="37" y="14"/>
                </a:cxn>
                <a:cxn ang="0">
                  <a:pos x="44" y="29"/>
                </a:cxn>
                <a:cxn ang="0">
                  <a:pos x="50" y="48"/>
                </a:cxn>
                <a:cxn ang="0">
                  <a:pos x="52" y="66"/>
                </a:cxn>
                <a:cxn ang="0">
                  <a:pos x="50" y="81"/>
                </a:cxn>
                <a:cxn ang="0">
                  <a:pos x="44" y="91"/>
                </a:cxn>
                <a:cxn ang="0">
                  <a:pos x="36" y="95"/>
                </a:cxn>
                <a:cxn ang="0">
                  <a:pos x="30" y="94"/>
                </a:cxn>
                <a:cxn ang="0">
                  <a:pos x="26" y="91"/>
                </a:cxn>
                <a:cxn ang="0">
                  <a:pos x="21" y="87"/>
                </a:cxn>
                <a:cxn ang="0">
                  <a:pos x="15" y="81"/>
                </a:cxn>
                <a:cxn ang="0">
                  <a:pos x="12" y="74"/>
                </a:cxn>
                <a:cxn ang="0">
                  <a:pos x="7" y="66"/>
                </a:cxn>
                <a:cxn ang="0">
                  <a:pos x="4" y="57"/>
                </a:cxn>
                <a:cxn ang="0">
                  <a:pos x="2" y="48"/>
                </a:cxn>
                <a:cxn ang="0">
                  <a:pos x="0" y="29"/>
                </a:cxn>
                <a:cxn ang="0">
                  <a:pos x="3" y="14"/>
                </a:cxn>
                <a:cxn ang="0">
                  <a:pos x="7" y="4"/>
                </a:cxn>
                <a:cxn ang="0">
                  <a:pos x="17" y="0"/>
                </a:cxn>
              </a:cxnLst>
              <a:rect l="0" t="0" r="r" b="b"/>
              <a:pathLst>
                <a:path w="52" h="95">
                  <a:moveTo>
                    <a:pt x="17" y="0"/>
                  </a:moveTo>
                  <a:lnTo>
                    <a:pt x="27" y="4"/>
                  </a:lnTo>
                  <a:lnTo>
                    <a:pt x="37" y="14"/>
                  </a:lnTo>
                  <a:lnTo>
                    <a:pt x="44" y="29"/>
                  </a:lnTo>
                  <a:lnTo>
                    <a:pt x="50" y="48"/>
                  </a:lnTo>
                  <a:lnTo>
                    <a:pt x="52" y="66"/>
                  </a:lnTo>
                  <a:lnTo>
                    <a:pt x="50" y="81"/>
                  </a:lnTo>
                  <a:lnTo>
                    <a:pt x="44" y="91"/>
                  </a:lnTo>
                  <a:lnTo>
                    <a:pt x="36" y="95"/>
                  </a:lnTo>
                  <a:lnTo>
                    <a:pt x="30" y="94"/>
                  </a:lnTo>
                  <a:lnTo>
                    <a:pt x="26" y="91"/>
                  </a:lnTo>
                  <a:lnTo>
                    <a:pt x="21" y="87"/>
                  </a:lnTo>
                  <a:lnTo>
                    <a:pt x="15" y="81"/>
                  </a:lnTo>
                  <a:lnTo>
                    <a:pt x="12" y="74"/>
                  </a:lnTo>
                  <a:lnTo>
                    <a:pt x="7" y="66"/>
                  </a:lnTo>
                  <a:lnTo>
                    <a:pt x="4" y="57"/>
                  </a:lnTo>
                  <a:lnTo>
                    <a:pt x="2" y="48"/>
                  </a:lnTo>
                  <a:lnTo>
                    <a:pt x="0" y="29"/>
                  </a:lnTo>
                  <a:lnTo>
                    <a:pt x="3" y="14"/>
                  </a:lnTo>
                  <a:lnTo>
                    <a:pt x="7" y="4"/>
                  </a:lnTo>
                  <a:lnTo>
                    <a:pt x="17" y="0"/>
                  </a:lnTo>
                  <a:close/>
                </a:path>
              </a:pathLst>
            </a:custGeom>
            <a:solidFill>
              <a:srgbClr val="0047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2889250" y="5086350"/>
              <a:ext cx="38100" cy="71438"/>
            </a:xfrm>
            <a:custGeom>
              <a:avLst/>
              <a:gdLst/>
              <a:ahLst/>
              <a:cxnLst>
                <a:cxn ang="0">
                  <a:pos x="15" y="0"/>
                </a:cxn>
                <a:cxn ang="0">
                  <a:pos x="24" y="3"/>
                </a:cxn>
                <a:cxn ang="0">
                  <a:pos x="33" y="13"/>
                </a:cxn>
                <a:cxn ang="0">
                  <a:pos x="41" y="27"/>
                </a:cxn>
                <a:cxn ang="0">
                  <a:pos x="46" y="44"/>
                </a:cxn>
                <a:cxn ang="0">
                  <a:pos x="48" y="62"/>
                </a:cxn>
                <a:cxn ang="0">
                  <a:pos x="46" y="76"/>
                </a:cxn>
                <a:cxn ang="0">
                  <a:pos x="40" y="85"/>
                </a:cxn>
                <a:cxn ang="0">
                  <a:pos x="32" y="88"/>
                </a:cxn>
                <a:cxn ang="0">
                  <a:pos x="23" y="85"/>
                </a:cxn>
                <a:cxn ang="0">
                  <a:pos x="13" y="76"/>
                </a:cxn>
                <a:cxn ang="0">
                  <a:pos x="6" y="62"/>
                </a:cxn>
                <a:cxn ang="0">
                  <a:pos x="1" y="44"/>
                </a:cxn>
                <a:cxn ang="0">
                  <a:pos x="0" y="27"/>
                </a:cxn>
                <a:cxn ang="0">
                  <a:pos x="1" y="13"/>
                </a:cxn>
                <a:cxn ang="0">
                  <a:pos x="6" y="3"/>
                </a:cxn>
                <a:cxn ang="0">
                  <a:pos x="15" y="0"/>
                </a:cxn>
              </a:cxnLst>
              <a:rect l="0" t="0" r="r" b="b"/>
              <a:pathLst>
                <a:path w="48" h="88">
                  <a:moveTo>
                    <a:pt x="15" y="0"/>
                  </a:moveTo>
                  <a:lnTo>
                    <a:pt x="24" y="3"/>
                  </a:lnTo>
                  <a:lnTo>
                    <a:pt x="33" y="13"/>
                  </a:lnTo>
                  <a:lnTo>
                    <a:pt x="41" y="27"/>
                  </a:lnTo>
                  <a:lnTo>
                    <a:pt x="46" y="44"/>
                  </a:lnTo>
                  <a:lnTo>
                    <a:pt x="48" y="62"/>
                  </a:lnTo>
                  <a:lnTo>
                    <a:pt x="46" y="76"/>
                  </a:lnTo>
                  <a:lnTo>
                    <a:pt x="40" y="85"/>
                  </a:lnTo>
                  <a:lnTo>
                    <a:pt x="32" y="88"/>
                  </a:lnTo>
                  <a:lnTo>
                    <a:pt x="23" y="85"/>
                  </a:lnTo>
                  <a:lnTo>
                    <a:pt x="13" y="76"/>
                  </a:lnTo>
                  <a:lnTo>
                    <a:pt x="6" y="62"/>
                  </a:lnTo>
                  <a:lnTo>
                    <a:pt x="1" y="44"/>
                  </a:lnTo>
                  <a:lnTo>
                    <a:pt x="0" y="27"/>
                  </a:lnTo>
                  <a:lnTo>
                    <a:pt x="1" y="13"/>
                  </a:lnTo>
                  <a:lnTo>
                    <a:pt x="6" y="3"/>
                  </a:lnTo>
                  <a:lnTo>
                    <a:pt x="15" y="0"/>
                  </a:lnTo>
                  <a:close/>
                </a:path>
              </a:pathLst>
            </a:custGeom>
            <a:solidFill>
              <a:srgbClr val="004C4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2889250" y="5087938"/>
              <a:ext cx="34925" cy="65088"/>
            </a:xfrm>
            <a:custGeom>
              <a:avLst/>
              <a:gdLst/>
              <a:ahLst/>
              <a:cxnLst>
                <a:cxn ang="0">
                  <a:pos x="14" y="0"/>
                </a:cxn>
                <a:cxn ang="0">
                  <a:pos x="23" y="3"/>
                </a:cxn>
                <a:cxn ang="0">
                  <a:pos x="31" y="11"/>
                </a:cxn>
                <a:cxn ang="0">
                  <a:pos x="38" y="25"/>
                </a:cxn>
                <a:cxn ang="0">
                  <a:pos x="42" y="41"/>
                </a:cxn>
                <a:cxn ang="0">
                  <a:pos x="43" y="56"/>
                </a:cxn>
                <a:cxn ang="0">
                  <a:pos x="42" y="70"/>
                </a:cxn>
                <a:cxn ang="0">
                  <a:pos x="38" y="78"/>
                </a:cxn>
                <a:cxn ang="0">
                  <a:pos x="30" y="82"/>
                </a:cxn>
                <a:cxn ang="0">
                  <a:pos x="20" y="78"/>
                </a:cxn>
                <a:cxn ang="0">
                  <a:pos x="12" y="70"/>
                </a:cxn>
                <a:cxn ang="0">
                  <a:pos x="5" y="56"/>
                </a:cxn>
                <a:cxn ang="0">
                  <a:pos x="1" y="41"/>
                </a:cxn>
                <a:cxn ang="0">
                  <a:pos x="0" y="25"/>
                </a:cxn>
                <a:cxn ang="0">
                  <a:pos x="1" y="11"/>
                </a:cxn>
                <a:cxn ang="0">
                  <a:pos x="7" y="3"/>
                </a:cxn>
                <a:cxn ang="0">
                  <a:pos x="14" y="0"/>
                </a:cxn>
              </a:cxnLst>
              <a:rect l="0" t="0" r="r" b="b"/>
              <a:pathLst>
                <a:path w="43" h="82">
                  <a:moveTo>
                    <a:pt x="14" y="0"/>
                  </a:moveTo>
                  <a:lnTo>
                    <a:pt x="23" y="3"/>
                  </a:lnTo>
                  <a:lnTo>
                    <a:pt x="31" y="11"/>
                  </a:lnTo>
                  <a:lnTo>
                    <a:pt x="38" y="25"/>
                  </a:lnTo>
                  <a:lnTo>
                    <a:pt x="42" y="41"/>
                  </a:lnTo>
                  <a:lnTo>
                    <a:pt x="43" y="56"/>
                  </a:lnTo>
                  <a:lnTo>
                    <a:pt x="42" y="70"/>
                  </a:lnTo>
                  <a:lnTo>
                    <a:pt x="38" y="78"/>
                  </a:lnTo>
                  <a:lnTo>
                    <a:pt x="30" y="82"/>
                  </a:lnTo>
                  <a:lnTo>
                    <a:pt x="20" y="78"/>
                  </a:lnTo>
                  <a:lnTo>
                    <a:pt x="12" y="70"/>
                  </a:lnTo>
                  <a:lnTo>
                    <a:pt x="5" y="56"/>
                  </a:lnTo>
                  <a:lnTo>
                    <a:pt x="1" y="41"/>
                  </a:lnTo>
                  <a:lnTo>
                    <a:pt x="0" y="25"/>
                  </a:lnTo>
                  <a:lnTo>
                    <a:pt x="1" y="11"/>
                  </a:lnTo>
                  <a:lnTo>
                    <a:pt x="7" y="3"/>
                  </a:lnTo>
                  <a:lnTo>
                    <a:pt x="14" y="0"/>
                  </a:lnTo>
                  <a:close/>
                </a:path>
              </a:pathLst>
            </a:custGeom>
            <a:solidFill>
              <a:srgbClr val="0051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2889250" y="5091113"/>
              <a:ext cx="33338" cy="60325"/>
            </a:xfrm>
            <a:custGeom>
              <a:avLst/>
              <a:gdLst/>
              <a:ahLst/>
              <a:cxnLst>
                <a:cxn ang="0">
                  <a:pos x="14" y="0"/>
                </a:cxn>
                <a:cxn ang="0">
                  <a:pos x="22" y="4"/>
                </a:cxn>
                <a:cxn ang="0">
                  <a:pos x="30" y="12"/>
                </a:cxn>
                <a:cxn ang="0">
                  <a:pos x="35" y="23"/>
                </a:cxn>
                <a:cxn ang="0">
                  <a:pos x="40" y="38"/>
                </a:cxn>
                <a:cxn ang="0">
                  <a:pos x="41" y="53"/>
                </a:cxn>
                <a:cxn ang="0">
                  <a:pos x="40" y="65"/>
                </a:cxn>
                <a:cxn ang="0">
                  <a:pos x="35" y="73"/>
                </a:cxn>
                <a:cxn ang="0">
                  <a:pos x="29" y="76"/>
                </a:cxn>
                <a:cxn ang="0">
                  <a:pos x="20" y="73"/>
                </a:cxn>
                <a:cxn ang="0">
                  <a:pos x="12" y="65"/>
                </a:cxn>
                <a:cxn ang="0">
                  <a:pos x="5" y="53"/>
                </a:cxn>
                <a:cxn ang="0">
                  <a:pos x="1" y="38"/>
                </a:cxn>
                <a:cxn ang="0">
                  <a:pos x="0" y="23"/>
                </a:cxn>
                <a:cxn ang="0">
                  <a:pos x="2" y="12"/>
                </a:cxn>
                <a:cxn ang="0">
                  <a:pos x="7" y="4"/>
                </a:cxn>
                <a:cxn ang="0">
                  <a:pos x="14" y="0"/>
                </a:cxn>
              </a:cxnLst>
              <a:rect l="0" t="0" r="r" b="b"/>
              <a:pathLst>
                <a:path w="41" h="76">
                  <a:moveTo>
                    <a:pt x="14" y="0"/>
                  </a:moveTo>
                  <a:lnTo>
                    <a:pt x="22" y="4"/>
                  </a:lnTo>
                  <a:lnTo>
                    <a:pt x="30" y="12"/>
                  </a:lnTo>
                  <a:lnTo>
                    <a:pt x="35" y="23"/>
                  </a:lnTo>
                  <a:lnTo>
                    <a:pt x="40" y="38"/>
                  </a:lnTo>
                  <a:lnTo>
                    <a:pt x="41" y="53"/>
                  </a:lnTo>
                  <a:lnTo>
                    <a:pt x="40" y="65"/>
                  </a:lnTo>
                  <a:lnTo>
                    <a:pt x="35" y="73"/>
                  </a:lnTo>
                  <a:lnTo>
                    <a:pt x="29" y="76"/>
                  </a:lnTo>
                  <a:lnTo>
                    <a:pt x="20" y="73"/>
                  </a:lnTo>
                  <a:lnTo>
                    <a:pt x="12" y="65"/>
                  </a:lnTo>
                  <a:lnTo>
                    <a:pt x="5" y="53"/>
                  </a:lnTo>
                  <a:lnTo>
                    <a:pt x="1" y="38"/>
                  </a:lnTo>
                  <a:lnTo>
                    <a:pt x="0" y="23"/>
                  </a:lnTo>
                  <a:lnTo>
                    <a:pt x="2" y="12"/>
                  </a:lnTo>
                  <a:lnTo>
                    <a:pt x="7" y="4"/>
                  </a:lnTo>
                  <a:lnTo>
                    <a:pt x="14" y="0"/>
                  </a:lnTo>
                  <a:close/>
                </a:path>
              </a:pathLst>
            </a:custGeom>
            <a:solidFill>
              <a:srgbClr val="00595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2890838" y="5092700"/>
              <a:ext cx="31750" cy="53975"/>
            </a:xfrm>
            <a:custGeom>
              <a:avLst/>
              <a:gdLst/>
              <a:ahLst/>
              <a:cxnLst>
                <a:cxn ang="0">
                  <a:pos x="13" y="0"/>
                </a:cxn>
                <a:cxn ang="0">
                  <a:pos x="19" y="3"/>
                </a:cxn>
                <a:cxn ang="0">
                  <a:pos x="26" y="11"/>
                </a:cxn>
                <a:cxn ang="0">
                  <a:pos x="33" y="21"/>
                </a:cxn>
                <a:cxn ang="0">
                  <a:pos x="37" y="35"/>
                </a:cxn>
                <a:cxn ang="0">
                  <a:pos x="39" y="49"/>
                </a:cxn>
                <a:cxn ang="0">
                  <a:pos x="37" y="59"/>
                </a:cxn>
                <a:cxn ang="0">
                  <a:pos x="33" y="67"/>
                </a:cxn>
                <a:cxn ang="0">
                  <a:pos x="26" y="70"/>
                </a:cxn>
                <a:cxn ang="0">
                  <a:pos x="18" y="67"/>
                </a:cxn>
                <a:cxn ang="0">
                  <a:pos x="11" y="59"/>
                </a:cxn>
                <a:cxn ang="0">
                  <a:pos x="6" y="49"/>
                </a:cxn>
                <a:cxn ang="0">
                  <a:pos x="1" y="35"/>
                </a:cxn>
                <a:cxn ang="0">
                  <a:pos x="0" y="21"/>
                </a:cxn>
                <a:cxn ang="0">
                  <a:pos x="2" y="11"/>
                </a:cxn>
                <a:cxn ang="0">
                  <a:pos x="6" y="3"/>
                </a:cxn>
                <a:cxn ang="0">
                  <a:pos x="13" y="0"/>
                </a:cxn>
              </a:cxnLst>
              <a:rect l="0" t="0" r="r" b="b"/>
              <a:pathLst>
                <a:path w="39" h="70">
                  <a:moveTo>
                    <a:pt x="13" y="0"/>
                  </a:moveTo>
                  <a:lnTo>
                    <a:pt x="19" y="3"/>
                  </a:lnTo>
                  <a:lnTo>
                    <a:pt x="26" y="11"/>
                  </a:lnTo>
                  <a:lnTo>
                    <a:pt x="33" y="21"/>
                  </a:lnTo>
                  <a:lnTo>
                    <a:pt x="37" y="35"/>
                  </a:lnTo>
                  <a:lnTo>
                    <a:pt x="39" y="49"/>
                  </a:lnTo>
                  <a:lnTo>
                    <a:pt x="37" y="59"/>
                  </a:lnTo>
                  <a:lnTo>
                    <a:pt x="33" y="67"/>
                  </a:lnTo>
                  <a:lnTo>
                    <a:pt x="26" y="70"/>
                  </a:lnTo>
                  <a:lnTo>
                    <a:pt x="18" y="67"/>
                  </a:lnTo>
                  <a:lnTo>
                    <a:pt x="11" y="59"/>
                  </a:lnTo>
                  <a:lnTo>
                    <a:pt x="6" y="49"/>
                  </a:lnTo>
                  <a:lnTo>
                    <a:pt x="1" y="35"/>
                  </a:lnTo>
                  <a:lnTo>
                    <a:pt x="0" y="21"/>
                  </a:lnTo>
                  <a:lnTo>
                    <a:pt x="2" y="11"/>
                  </a:lnTo>
                  <a:lnTo>
                    <a:pt x="6" y="3"/>
                  </a:lnTo>
                  <a:lnTo>
                    <a:pt x="13" y="0"/>
                  </a:lnTo>
                  <a:close/>
                </a:path>
              </a:pathLst>
            </a:custGeom>
            <a:solidFill>
              <a:srgbClr val="005E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2928938" y="5291138"/>
              <a:ext cx="73025" cy="134938"/>
            </a:xfrm>
            <a:custGeom>
              <a:avLst/>
              <a:gdLst/>
              <a:ahLst/>
              <a:cxnLst>
                <a:cxn ang="0">
                  <a:pos x="30" y="0"/>
                </a:cxn>
                <a:cxn ang="0">
                  <a:pos x="39" y="2"/>
                </a:cxn>
                <a:cxn ang="0">
                  <a:pos x="48" y="7"/>
                </a:cxn>
                <a:cxn ang="0">
                  <a:pos x="58" y="15"/>
                </a:cxn>
                <a:cxn ang="0">
                  <a:pos x="66" y="26"/>
                </a:cxn>
                <a:cxn ang="0">
                  <a:pos x="74" y="38"/>
                </a:cxn>
                <a:cxn ang="0">
                  <a:pos x="80" y="52"/>
                </a:cxn>
                <a:cxn ang="0">
                  <a:pos x="85" y="68"/>
                </a:cxn>
                <a:cxn ang="0">
                  <a:pos x="90" y="86"/>
                </a:cxn>
                <a:cxn ang="0">
                  <a:pos x="92" y="103"/>
                </a:cxn>
                <a:cxn ang="0">
                  <a:pos x="93" y="118"/>
                </a:cxn>
                <a:cxn ang="0">
                  <a:pos x="92" y="133"/>
                </a:cxn>
                <a:cxn ang="0">
                  <a:pos x="90" y="144"/>
                </a:cxn>
                <a:cxn ang="0">
                  <a:pos x="85" y="155"/>
                </a:cxn>
                <a:cxn ang="0">
                  <a:pos x="80" y="163"/>
                </a:cxn>
                <a:cxn ang="0">
                  <a:pos x="73" y="168"/>
                </a:cxn>
                <a:cxn ang="0">
                  <a:pos x="65" y="170"/>
                </a:cxn>
                <a:cxn ang="0">
                  <a:pos x="55" y="168"/>
                </a:cxn>
                <a:cxn ang="0">
                  <a:pos x="46" y="163"/>
                </a:cxn>
                <a:cxn ang="0">
                  <a:pos x="37" y="155"/>
                </a:cxn>
                <a:cxn ang="0">
                  <a:pos x="29" y="144"/>
                </a:cxn>
                <a:cxn ang="0">
                  <a:pos x="21" y="133"/>
                </a:cxn>
                <a:cxn ang="0">
                  <a:pos x="14" y="118"/>
                </a:cxn>
                <a:cxn ang="0">
                  <a:pos x="8" y="103"/>
                </a:cxn>
                <a:cxn ang="0">
                  <a:pos x="4" y="86"/>
                </a:cxn>
                <a:cxn ang="0">
                  <a:pos x="1" y="68"/>
                </a:cxn>
                <a:cxn ang="0">
                  <a:pos x="0" y="52"/>
                </a:cxn>
                <a:cxn ang="0">
                  <a:pos x="1" y="38"/>
                </a:cxn>
                <a:cxn ang="0">
                  <a:pos x="5" y="26"/>
                </a:cxn>
                <a:cxn ang="0">
                  <a:pos x="8" y="15"/>
                </a:cxn>
                <a:cxn ang="0">
                  <a:pos x="14" y="7"/>
                </a:cxn>
                <a:cxn ang="0">
                  <a:pos x="22" y="2"/>
                </a:cxn>
                <a:cxn ang="0">
                  <a:pos x="30" y="0"/>
                </a:cxn>
              </a:cxnLst>
              <a:rect l="0" t="0" r="r" b="b"/>
              <a:pathLst>
                <a:path w="93" h="170">
                  <a:moveTo>
                    <a:pt x="30" y="0"/>
                  </a:moveTo>
                  <a:lnTo>
                    <a:pt x="39" y="2"/>
                  </a:lnTo>
                  <a:lnTo>
                    <a:pt x="48" y="7"/>
                  </a:lnTo>
                  <a:lnTo>
                    <a:pt x="58" y="15"/>
                  </a:lnTo>
                  <a:lnTo>
                    <a:pt x="66" y="26"/>
                  </a:lnTo>
                  <a:lnTo>
                    <a:pt x="74" y="38"/>
                  </a:lnTo>
                  <a:lnTo>
                    <a:pt x="80" y="52"/>
                  </a:lnTo>
                  <a:lnTo>
                    <a:pt x="85" y="68"/>
                  </a:lnTo>
                  <a:lnTo>
                    <a:pt x="90" y="86"/>
                  </a:lnTo>
                  <a:lnTo>
                    <a:pt x="92" y="103"/>
                  </a:lnTo>
                  <a:lnTo>
                    <a:pt x="93" y="118"/>
                  </a:lnTo>
                  <a:lnTo>
                    <a:pt x="92" y="133"/>
                  </a:lnTo>
                  <a:lnTo>
                    <a:pt x="90" y="144"/>
                  </a:lnTo>
                  <a:lnTo>
                    <a:pt x="85" y="155"/>
                  </a:lnTo>
                  <a:lnTo>
                    <a:pt x="80" y="163"/>
                  </a:lnTo>
                  <a:lnTo>
                    <a:pt x="73" y="168"/>
                  </a:lnTo>
                  <a:lnTo>
                    <a:pt x="65" y="170"/>
                  </a:lnTo>
                  <a:lnTo>
                    <a:pt x="55" y="168"/>
                  </a:lnTo>
                  <a:lnTo>
                    <a:pt x="46" y="163"/>
                  </a:lnTo>
                  <a:lnTo>
                    <a:pt x="37" y="155"/>
                  </a:lnTo>
                  <a:lnTo>
                    <a:pt x="29" y="144"/>
                  </a:lnTo>
                  <a:lnTo>
                    <a:pt x="21" y="133"/>
                  </a:lnTo>
                  <a:lnTo>
                    <a:pt x="14" y="118"/>
                  </a:lnTo>
                  <a:lnTo>
                    <a:pt x="8" y="103"/>
                  </a:lnTo>
                  <a:lnTo>
                    <a:pt x="4" y="86"/>
                  </a:lnTo>
                  <a:lnTo>
                    <a:pt x="1" y="68"/>
                  </a:lnTo>
                  <a:lnTo>
                    <a:pt x="0" y="52"/>
                  </a:lnTo>
                  <a:lnTo>
                    <a:pt x="1" y="38"/>
                  </a:lnTo>
                  <a:lnTo>
                    <a:pt x="5" y="26"/>
                  </a:lnTo>
                  <a:lnTo>
                    <a:pt x="8" y="15"/>
                  </a:lnTo>
                  <a:lnTo>
                    <a:pt x="14" y="7"/>
                  </a:lnTo>
                  <a:lnTo>
                    <a:pt x="22" y="2"/>
                  </a:lnTo>
                  <a:lnTo>
                    <a:pt x="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2928938" y="5292725"/>
              <a:ext cx="69850" cy="127000"/>
            </a:xfrm>
            <a:custGeom>
              <a:avLst/>
              <a:gdLst/>
              <a:ahLst/>
              <a:cxnLst>
                <a:cxn ang="0">
                  <a:pos x="28" y="0"/>
                </a:cxn>
                <a:cxn ang="0">
                  <a:pos x="37" y="1"/>
                </a:cxn>
                <a:cxn ang="0">
                  <a:pos x="45" y="5"/>
                </a:cxn>
                <a:cxn ang="0">
                  <a:pos x="54" y="14"/>
                </a:cxn>
                <a:cxn ang="0">
                  <a:pos x="62" y="23"/>
                </a:cxn>
                <a:cxn ang="0">
                  <a:pos x="69" y="35"/>
                </a:cxn>
                <a:cxn ang="0">
                  <a:pos x="76" y="49"/>
                </a:cxn>
                <a:cxn ang="0">
                  <a:pos x="82" y="64"/>
                </a:cxn>
                <a:cxn ang="0">
                  <a:pos x="85" y="80"/>
                </a:cxn>
                <a:cxn ang="0">
                  <a:pos x="89" y="111"/>
                </a:cxn>
                <a:cxn ang="0">
                  <a:pos x="85" y="137"/>
                </a:cxn>
                <a:cxn ang="0">
                  <a:pos x="75" y="154"/>
                </a:cxn>
                <a:cxn ang="0">
                  <a:pos x="61" y="160"/>
                </a:cxn>
                <a:cxn ang="0">
                  <a:pos x="52" y="159"/>
                </a:cxn>
                <a:cxn ang="0">
                  <a:pos x="44" y="154"/>
                </a:cxn>
                <a:cxn ang="0">
                  <a:pos x="35" y="146"/>
                </a:cxn>
                <a:cxn ang="0">
                  <a:pos x="27" y="137"/>
                </a:cxn>
                <a:cxn ang="0">
                  <a:pos x="20" y="125"/>
                </a:cxn>
                <a:cxn ang="0">
                  <a:pos x="13" y="111"/>
                </a:cxn>
                <a:cxn ang="0">
                  <a:pos x="7" y="96"/>
                </a:cxn>
                <a:cxn ang="0">
                  <a:pos x="4" y="80"/>
                </a:cxn>
                <a:cxn ang="0">
                  <a:pos x="0" y="49"/>
                </a:cxn>
                <a:cxn ang="0">
                  <a:pos x="4" y="23"/>
                </a:cxn>
                <a:cxn ang="0">
                  <a:pos x="14" y="5"/>
                </a:cxn>
                <a:cxn ang="0">
                  <a:pos x="28" y="0"/>
                </a:cxn>
              </a:cxnLst>
              <a:rect l="0" t="0" r="r" b="b"/>
              <a:pathLst>
                <a:path w="89" h="160">
                  <a:moveTo>
                    <a:pt x="28" y="0"/>
                  </a:moveTo>
                  <a:lnTo>
                    <a:pt x="37" y="1"/>
                  </a:lnTo>
                  <a:lnTo>
                    <a:pt x="45" y="5"/>
                  </a:lnTo>
                  <a:lnTo>
                    <a:pt x="54" y="14"/>
                  </a:lnTo>
                  <a:lnTo>
                    <a:pt x="62" y="23"/>
                  </a:lnTo>
                  <a:lnTo>
                    <a:pt x="69" y="35"/>
                  </a:lnTo>
                  <a:lnTo>
                    <a:pt x="76" y="49"/>
                  </a:lnTo>
                  <a:lnTo>
                    <a:pt x="82" y="64"/>
                  </a:lnTo>
                  <a:lnTo>
                    <a:pt x="85" y="80"/>
                  </a:lnTo>
                  <a:lnTo>
                    <a:pt x="89" y="111"/>
                  </a:lnTo>
                  <a:lnTo>
                    <a:pt x="85" y="137"/>
                  </a:lnTo>
                  <a:lnTo>
                    <a:pt x="75" y="154"/>
                  </a:lnTo>
                  <a:lnTo>
                    <a:pt x="61" y="160"/>
                  </a:lnTo>
                  <a:lnTo>
                    <a:pt x="52" y="159"/>
                  </a:lnTo>
                  <a:lnTo>
                    <a:pt x="44" y="154"/>
                  </a:lnTo>
                  <a:lnTo>
                    <a:pt x="35" y="146"/>
                  </a:lnTo>
                  <a:lnTo>
                    <a:pt x="27" y="137"/>
                  </a:lnTo>
                  <a:lnTo>
                    <a:pt x="20" y="125"/>
                  </a:lnTo>
                  <a:lnTo>
                    <a:pt x="13" y="111"/>
                  </a:lnTo>
                  <a:lnTo>
                    <a:pt x="7" y="96"/>
                  </a:lnTo>
                  <a:lnTo>
                    <a:pt x="4" y="80"/>
                  </a:lnTo>
                  <a:lnTo>
                    <a:pt x="0" y="49"/>
                  </a:lnTo>
                  <a:lnTo>
                    <a:pt x="4" y="23"/>
                  </a:lnTo>
                  <a:lnTo>
                    <a:pt x="14" y="5"/>
                  </a:lnTo>
                  <a:lnTo>
                    <a:pt x="28" y="0"/>
                  </a:lnTo>
                  <a:close/>
                </a:path>
              </a:pathLst>
            </a:custGeom>
            <a:solidFill>
              <a:srgbClr val="00050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2930525" y="5295900"/>
              <a:ext cx="66675" cy="119063"/>
            </a:xfrm>
            <a:custGeom>
              <a:avLst/>
              <a:gdLst/>
              <a:ahLst/>
              <a:cxnLst>
                <a:cxn ang="0">
                  <a:pos x="27" y="0"/>
                </a:cxn>
                <a:cxn ang="0">
                  <a:pos x="35" y="1"/>
                </a:cxn>
                <a:cxn ang="0">
                  <a:pos x="43" y="6"/>
                </a:cxn>
                <a:cxn ang="0">
                  <a:pos x="51" y="13"/>
                </a:cxn>
                <a:cxn ang="0">
                  <a:pos x="59" y="22"/>
                </a:cxn>
                <a:cxn ang="0">
                  <a:pos x="66" y="33"/>
                </a:cxn>
                <a:cxn ang="0">
                  <a:pos x="72" y="46"/>
                </a:cxn>
                <a:cxn ang="0">
                  <a:pos x="78" y="61"/>
                </a:cxn>
                <a:cxn ang="0">
                  <a:pos x="81" y="76"/>
                </a:cxn>
                <a:cxn ang="0">
                  <a:pos x="84" y="105"/>
                </a:cxn>
                <a:cxn ang="0">
                  <a:pos x="81" y="129"/>
                </a:cxn>
                <a:cxn ang="0">
                  <a:pos x="72" y="146"/>
                </a:cxn>
                <a:cxn ang="0">
                  <a:pos x="58" y="152"/>
                </a:cxn>
                <a:cxn ang="0">
                  <a:pos x="50" y="151"/>
                </a:cxn>
                <a:cxn ang="0">
                  <a:pos x="42" y="146"/>
                </a:cxn>
                <a:cxn ang="0">
                  <a:pos x="34" y="139"/>
                </a:cxn>
                <a:cxn ang="0">
                  <a:pos x="26" y="129"/>
                </a:cxn>
                <a:cxn ang="0">
                  <a:pos x="19" y="119"/>
                </a:cxn>
                <a:cxn ang="0">
                  <a:pos x="12" y="105"/>
                </a:cxn>
                <a:cxn ang="0">
                  <a:pos x="7" y="91"/>
                </a:cxn>
                <a:cxn ang="0">
                  <a:pos x="3" y="76"/>
                </a:cxn>
                <a:cxn ang="0">
                  <a:pos x="0" y="46"/>
                </a:cxn>
                <a:cxn ang="0">
                  <a:pos x="4" y="22"/>
                </a:cxn>
                <a:cxn ang="0">
                  <a:pos x="13" y="6"/>
                </a:cxn>
                <a:cxn ang="0">
                  <a:pos x="27" y="0"/>
                </a:cxn>
              </a:cxnLst>
              <a:rect l="0" t="0" r="r" b="b"/>
              <a:pathLst>
                <a:path w="84" h="152">
                  <a:moveTo>
                    <a:pt x="27" y="0"/>
                  </a:moveTo>
                  <a:lnTo>
                    <a:pt x="35" y="1"/>
                  </a:lnTo>
                  <a:lnTo>
                    <a:pt x="43" y="6"/>
                  </a:lnTo>
                  <a:lnTo>
                    <a:pt x="51" y="13"/>
                  </a:lnTo>
                  <a:lnTo>
                    <a:pt x="59" y="22"/>
                  </a:lnTo>
                  <a:lnTo>
                    <a:pt x="66" y="33"/>
                  </a:lnTo>
                  <a:lnTo>
                    <a:pt x="72" y="46"/>
                  </a:lnTo>
                  <a:lnTo>
                    <a:pt x="78" y="61"/>
                  </a:lnTo>
                  <a:lnTo>
                    <a:pt x="81" y="76"/>
                  </a:lnTo>
                  <a:lnTo>
                    <a:pt x="84" y="105"/>
                  </a:lnTo>
                  <a:lnTo>
                    <a:pt x="81" y="129"/>
                  </a:lnTo>
                  <a:lnTo>
                    <a:pt x="72" y="146"/>
                  </a:lnTo>
                  <a:lnTo>
                    <a:pt x="58" y="152"/>
                  </a:lnTo>
                  <a:lnTo>
                    <a:pt x="50" y="151"/>
                  </a:lnTo>
                  <a:lnTo>
                    <a:pt x="42" y="146"/>
                  </a:lnTo>
                  <a:lnTo>
                    <a:pt x="34" y="139"/>
                  </a:lnTo>
                  <a:lnTo>
                    <a:pt x="26" y="129"/>
                  </a:lnTo>
                  <a:lnTo>
                    <a:pt x="19" y="119"/>
                  </a:lnTo>
                  <a:lnTo>
                    <a:pt x="12" y="105"/>
                  </a:lnTo>
                  <a:lnTo>
                    <a:pt x="7" y="91"/>
                  </a:lnTo>
                  <a:lnTo>
                    <a:pt x="3" y="76"/>
                  </a:lnTo>
                  <a:lnTo>
                    <a:pt x="0" y="46"/>
                  </a:lnTo>
                  <a:lnTo>
                    <a:pt x="4" y="22"/>
                  </a:lnTo>
                  <a:lnTo>
                    <a:pt x="13" y="6"/>
                  </a:lnTo>
                  <a:lnTo>
                    <a:pt x="27" y="0"/>
                  </a:lnTo>
                  <a:close/>
                </a:path>
              </a:pathLst>
            </a:custGeom>
            <a:solidFill>
              <a:srgbClr val="000A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2930525" y="5295900"/>
              <a:ext cx="61913" cy="114300"/>
            </a:xfrm>
            <a:custGeom>
              <a:avLst/>
              <a:gdLst/>
              <a:ahLst/>
              <a:cxnLst>
                <a:cxn ang="0">
                  <a:pos x="24" y="0"/>
                </a:cxn>
                <a:cxn ang="0">
                  <a:pos x="32" y="1"/>
                </a:cxn>
                <a:cxn ang="0">
                  <a:pos x="40" y="6"/>
                </a:cxn>
                <a:cxn ang="0">
                  <a:pos x="47" y="13"/>
                </a:cxn>
                <a:cxn ang="0">
                  <a:pos x="55" y="22"/>
                </a:cxn>
                <a:cxn ang="0">
                  <a:pos x="61" y="32"/>
                </a:cxn>
                <a:cxn ang="0">
                  <a:pos x="68" y="45"/>
                </a:cxn>
                <a:cxn ang="0">
                  <a:pos x="72" y="59"/>
                </a:cxn>
                <a:cxn ang="0">
                  <a:pos x="76" y="73"/>
                </a:cxn>
                <a:cxn ang="0">
                  <a:pos x="78" y="100"/>
                </a:cxn>
                <a:cxn ang="0">
                  <a:pos x="76" y="123"/>
                </a:cxn>
                <a:cxn ang="0">
                  <a:pos x="66" y="138"/>
                </a:cxn>
                <a:cxn ang="0">
                  <a:pos x="54" y="144"/>
                </a:cxn>
                <a:cxn ang="0">
                  <a:pos x="46" y="143"/>
                </a:cxn>
                <a:cxn ang="0">
                  <a:pos x="38" y="138"/>
                </a:cxn>
                <a:cxn ang="0">
                  <a:pos x="31" y="131"/>
                </a:cxn>
                <a:cxn ang="0">
                  <a:pos x="23" y="123"/>
                </a:cxn>
                <a:cxn ang="0">
                  <a:pos x="17" y="113"/>
                </a:cxn>
                <a:cxn ang="0">
                  <a:pos x="10" y="100"/>
                </a:cxn>
                <a:cxn ang="0">
                  <a:pos x="5" y="87"/>
                </a:cxn>
                <a:cxn ang="0">
                  <a:pos x="2" y="73"/>
                </a:cxn>
                <a:cxn ang="0">
                  <a:pos x="0" y="45"/>
                </a:cxn>
                <a:cxn ang="0">
                  <a:pos x="3" y="22"/>
                </a:cxn>
                <a:cxn ang="0">
                  <a:pos x="11" y="6"/>
                </a:cxn>
                <a:cxn ang="0">
                  <a:pos x="24" y="0"/>
                </a:cxn>
              </a:cxnLst>
              <a:rect l="0" t="0" r="r" b="b"/>
              <a:pathLst>
                <a:path w="78" h="144">
                  <a:moveTo>
                    <a:pt x="24" y="0"/>
                  </a:moveTo>
                  <a:lnTo>
                    <a:pt x="32" y="1"/>
                  </a:lnTo>
                  <a:lnTo>
                    <a:pt x="40" y="6"/>
                  </a:lnTo>
                  <a:lnTo>
                    <a:pt x="47" y="13"/>
                  </a:lnTo>
                  <a:lnTo>
                    <a:pt x="55" y="22"/>
                  </a:lnTo>
                  <a:lnTo>
                    <a:pt x="61" y="32"/>
                  </a:lnTo>
                  <a:lnTo>
                    <a:pt x="68" y="45"/>
                  </a:lnTo>
                  <a:lnTo>
                    <a:pt x="72" y="59"/>
                  </a:lnTo>
                  <a:lnTo>
                    <a:pt x="76" y="73"/>
                  </a:lnTo>
                  <a:lnTo>
                    <a:pt x="78" y="100"/>
                  </a:lnTo>
                  <a:lnTo>
                    <a:pt x="76" y="123"/>
                  </a:lnTo>
                  <a:lnTo>
                    <a:pt x="66" y="138"/>
                  </a:lnTo>
                  <a:lnTo>
                    <a:pt x="54" y="144"/>
                  </a:lnTo>
                  <a:lnTo>
                    <a:pt x="46" y="143"/>
                  </a:lnTo>
                  <a:lnTo>
                    <a:pt x="38" y="138"/>
                  </a:lnTo>
                  <a:lnTo>
                    <a:pt x="31" y="131"/>
                  </a:lnTo>
                  <a:lnTo>
                    <a:pt x="23" y="123"/>
                  </a:lnTo>
                  <a:lnTo>
                    <a:pt x="17" y="113"/>
                  </a:lnTo>
                  <a:lnTo>
                    <a:pt x="10" y="100"/>
                  </a:lnTo>
                  <a:lnTo>
                    <a:pt x="5" y="87"/>
                  </a:lnTo>
                  <a:lnTo>
                    <a:pt x="2" y="73"/>
                  </a:lnTo>
                  <a:lnTo>
                    <a:pt x="0" y="45"/>
                  </a:lnTo>
                  <a:lnTo>
                    <a:pt x="3" y="22"/>
                  </a:lnTo>
                  <a:lnTo>
                    <a:pt x="11" y="6"/>
                  </a:lnTo>
                  <a:lnTo>
                    <a:pt x="24" y="0"/>
                  </a:lnTo>
                  <a:close/>
                </a:path>
              </a:pathLst>
            </a:custGeom>
            <a:solidFill>
              <a:srgbClr val="00111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2930525" y="5297488"/>
              <a:ext cx="60325" cy="107950"/>
            </a:xfrm>
            <a:custGeom>
              <a:avLst/>
              <a:gdLst/>
              <a:ahLst/>
              <a:cxnLst>
                <a:cxn ang="0">
                  <a:pos x="24" y="0"/>
                </a:cxn>
                <a:cxn ang="0">
                  <a:pos x="31" y="2"/>
                </a:cxn>
                <a:cxn ang="0">
                  <a:pos x="39" y="6"/>
                </a:cxn>
                <a:cxn ang="0">
                  <a:pos x="46" y="12"/>
                </a:cxn>
                <a:cxn ang="0">
                  <a:pos x="53" y="20"/>
                </a:cxn>
                <a:cxn ang="0">
                  <a:pos x="59" y="30"/>
                </a:cxn>
                <a:cxn ang="0">
                  <a:pos x="64" y="42"/>
                </a:cxn>
                <a:cxn ang="0">
                  <a:pos x="69" y="55"/>
                </a:cxn>
                <a:cxn ang="0">
                  <a:pos x="72" y="68"/>
                </a:cxn>
                <a:cxn ang="0">
                  <a:pos x="74" y="95"/>
                </a:cxn>
                <a:cxn ang="0">
                  <a:pos x="72" y="116"/>
                </a:cxn>
                <a:cxn ang="0">
                  <a:pos x="64" y="131"/>
                </a:cxn>
                <a:cxn ang="0">
                  <a:pos x="51" y="136"/>
                </a:cxn>
                <a:cxn ang="0">
                  <a:pos x="44" y="135"/>
                </a:cxn>
                <a:cxn ang="0">
                  <a:pos x="36" y="131"/>
                </a:cxn>
                <a:cxn ang="0">
                  <a:pos x="29" y="125"/>
                </a:cxn>
                <a:cxn ang="0">
                  <a:pos x="23" y="116"/>
                </a:cxn>
                <a:cxn ang="0">
                  <a:pos x="16" y="106"/>
                </a:cxn>
                <a:cxn ang="0">
                  <a:pos x="11" y="95"/>
                </a:cxn>
                <a:cxn ang="0">
                  <a:pos x="6" y="82"/>
                </a:cxn>
                <a:cxn ang="0">
                  <a:pos x="3" y="68"/>
                </a:cxn>
                <a:cxn ang="0">
                  <a:pos x="0" y="42"/>
                </a:cxn>
                <a:cxn ang="0">
                  <a:pos x="3" y="20"/>
                </a:cxn>
                <a:cxn ang="0">
                  <a:pos x="11" y="6"/>
                </a:cxn>
                <a:cxn ang="0">
                  <a:pos x="24" y="0"/>
                </a:cxn>
              </a:cxnLst>
              <a:rect l="0" t="0" r="r" b="b"/>
              <a:pathLst>
                <a:path w="74" h="136">
                  <a:moveTo>
                    <a:pt x="24" y="0"/>
                  </a:moveTo>
                  <a:lnTo>
                    <a:pt x="31" y="2"/>
                  </a:lnTo>
                  <a:lnTo>
                    <a:pt x="39" y="6"/>
                  </a:lnTo>
                  <a:lnTo>
                    <a:pt x="46" y="12"/>
                  </a:lnTo>
                  <a:lnTo>
                    <a:pt x="53" y="20"/>
                  </a:lnTo>
                  <a:lnTo>
                    <a:pt x="59" y="30"/>
                  </a:lnTo>
                  <a:lnTo>
                    <a:pt x="64" y="42"/>
                  </a:lnTo>
                  <a:lnTo>
                    <a:pt x="69" y="55"/>
                  </a:lnTo>
                  <a:lnTo>
                    <a:pt x="72" y="68"/>
                  </a:lnTo>
                  <a:lnTo>
                    <a:pt x="74" y="95"/>
                  </a:lnTo>
                  <a:lnTo>
                    <a:pt x="72" y="116"/>
                  </a:lnTo>
                  <a:lnTo>
                    <a:pt x="64" y="131"/>
                  </a:lnTo>
                  <a:lnTo>
                    <a:pt x="51" y="136"/>
                  </a:lnTo>
                  <a:lnTo>
                    <a:pt x="44" y="135"/>
                  </a:lnTo>
                  <a:lnTo>
                    <a:pt x="36" y="131"/>
                  </a:lnTo>
                  <a:lnTo>
                    <a:pt x="29" y="125"/>
                  </a:lnTo>
                  <a:lnTo>
                    <a:pt x="23" y="116"/>
                  </a:lnTo>
                  <a:lnTo>
                    <a:pt x="16" y="106"/>
                  </a:lnTo>
                  <a:lnTo>
                    <a:pt x="11" y="95"/>
                  </a:lnTo>
                  <a:lnTo>
                    <a:pt x="6" y="82"/>
                  </a:lnTo>
                  <a:lnTo>
                    <a:pt x="3" y="68"/>
                  </a:lnTo>
                  <a:lnTo>
                    <a:pt x="0" y="42"/>
                  </a:lnTo>
                  <a:lnTo>
                    <a:pt x="3" y="20"/>
                  </a:lnTo>
                  <a:lnTo>
                    <a:pt x="11" y="6"/>
                  </a:lnTo>
                  <a:lnTo>
                    <a:pt x="24" y="0"/>
                  </a:lnTo>
                  <a:close/>
                </a:path>
              </a:pathLst>
            </a:custGeom>
            <a:solidFill>
              <a:srgbClr val="0016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2932113" y="5299075"/>
              <a:ext cx="55563" cy="101600"/>
            </a:xfrm>
            <a:custGeom>
              <a:avLst/>
              <a:gdLst/>
              <a:ahLst/>
              <a:cxnLst>
                <a:cxn ang="0">
                  <a:pos x="23" y="0"/>
                </a:cxn>
                <a:cxn ang="0">
                  <a:pos x="30" y="1"/>
                </a:cxn>
                <a:cxn ang="0">
                  <a:pos x="37" y="4"/>
                </a:cxn>
                <a:cxn ang="0">
                  <a:pos x="42" y="10"/>
                </a:cxn>
                <a:cxn ang="0">
                  <a:pos x="49" y="18"/>
                </a:cxn>
                <a:cxn ang="0">
                  <a:pos x="55" y="27"/>
                </a:cxn>
                <a:cxn ang="0">
                  <a:pos x="60" y="39"/>
                </a:cxn>
                <a:cxn ang="0">
                  <a:pos x="64" y="50"/>
                </a:cxn>
                <a:cxn ang="0">
                  <a:pos x="68" y="63"/>
                </a:cxn>
                <a:cxn ang="0">
                  <a:pos x="70" y="88"/>
                </a:cxn>
                <a:cxn ang="0">
                  <a:pos x="68" y="108"/>
                </a:cxn>
                <a:cxn ang="0">
                  <a:pos x="60" y="122"/>
                </a:cxn>
                <a:cxn ang="0">
                  <a:pos x="48" y="126"/>
                </a:cxn>
                <a:cxn ang="0">
                  <a:pos x="41" y="125"/>
                </a:cxn>
                <a:cxn ang="0">
                  <a:pos x="34" y="122"/>
                </a:cxn>
                <a:cxn ang="0">
                  <a:pos x="27" y="116"/>
                </a:cxn>
                <a:cxn ang="0">
                  <a:pos x="20" y="108"/>
                </a:cxn>
                <a:cxn ang="0">
                  <a:pos x="15" y="99"/>
                </a:cxn>
                <a:cxn ang="0">
                  <a:pos x="10" y="88"/>
                </a:cxn>
                <a:cxn ang="0">
                  <a:pos x="5" y="76"/>
                </a:cxn>
                <a:cxn ang="0">
                  <a:pos x="2" y="63"/>
                </a:cxn>
                <a:cxn ang="0">
                  <a:pos x="0" y="39"/>
                </a:cxn>
                <a:cxn ang="0">
                  <a:pos x="3" y="18"/>
                </a:cxn>
                <a:cxn ang="0">
                  <a:pos x="11" y="4"/>
                </a:cxn>
                <a:cxn ang="0">
                  <a:pos x="23" y="0"/>
                </a:cxn>
              </a:cxnLst>
              <a:rect l="0" t="0" r="r" b="b"/>
              <a:pathLst>
                <a:path w="70" h="126">
                  <a:moveTo>
                    <a:pt x="23" y="0"/>
                  </a:moveTo>
                  <a:lnTo>
                    <a:pt x="30" y="1"/>
                  </a:lnTo>
                  <a:lnTo>
                    <a:pt x="37" y="4"/>
                  </a:lnTo>
                  <a:lnTo>
                    <a:pt x="42" y="10"/>
                  </a:lnTo>
                  <a:lnTo>
                    <a:pt x="49" y="18"/>
                  </a:lnTo>
                  <a:lnTo>
                    <a:pt x="55" y="27"/>
                  </a:lnTo>
                  <a:lnTo>
                    <a:pt x="60" y="39"/>
                  </a:lnTo>
                  <a:lnTo>
                    <a:pt x="64" y="50"/>
                  </a:lnTo>
                  <a:lnTo>
                    <a:pt x="68" y="63"/>
                  </a:lnTo>
                  <a:lnTo>
                    <a:pt x="70" y="88"/>
                  </a:lnTo>
                  <a:lnTo>
                    <a:pt x="68" y="108"/>
                  </a:lnTo>
                  <a:lnTo>
                    <a:pt x="60" y="122"/>
                  </a:lnTo>
                  <a:lnTo>
                    <a:pt x="48" y="126"/>
                  </a:lnTo>
                  <a:lnTo>
                    <a:pt x="41" y="125"/>
                  </a:lnTo>
                  <a:lnTo>
                    <a:pt x="34" y="122"/>
                  </a:lnTo>
                  <a:lnTo>
                    <a:pt x="27" y="116"/>
                  </a:lnTo>
                  <a:lnTo>
                    <a:pt x="20" y="108"/>
                  </a:lnTo>
                  <a:lnTo>
                    <a:pt x="15" y="99"/>
                  </a:lnTo>
                  <a:lnTo>
                    <a:pt x="10" y="88"/>
                  </a:lnTo>
                  <a:lnTo>
                    <a:pt x="5" y="76"/>
                  </a:lnTo>
                  <a:lnTo>
                    <a:pt x="2" y="63"/>
                  </a:lnTo>
                  <a:lnTo>
                    <a:pt x="0" y="39"/>
                  </a:lnTo>
                  <a:lnTo>
                    <a:pt x="3" y="18"/>
                  </a:lnTo>
                  <a:lnTo>
                    <a:pt x="11" y="4"/>
                  </a:lnTo>
                  <a:lnTo>
                    <a:pt x="23" y="0"/>
                  </a:lnTo>
                  <a:close/>
                </a:path>
              </a:pathLst>
            </a:custGeom>
            <a:solidFill>
              <a:srgbClr val="001C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2932113" y="5302250"/>
              <a:ext cx="52388" cy="93663"/>
            </a:xfrm>
            <a:custGeom>
              <a:avLst/>
              <a:gdLst/>
              <a:ahLst/>
              <a:cxnLst>
                <a:cxn ang="0">
                  <a:pos x="21" y="0"/>
                </a:cxn>
                <a:cxn ang="0">
                  <a:pos x="27" y="1"/>
                </a:cxn>
                <a:cxn ang="0">
                  <a:pos x="33" y="5"/>
                </a:cxn>
                <a:cxn ang="0">
                  <a:pos x="40" y="10"/>
                </a:cxn>
                <a:cxn ang="0">
                  <a:pos x="46" y="17"/>
                </a:cxn>
                <a:cxn ang="0">
                  <a:pos x="52" y="27"/>
                </a:cxn>
                <a:cxn ang="0">
                  <a:pos x="56" y="36"/>
                </a:cxn>
                <a:cxn ang="0">
                  <a:pos x="60" y="47"/>
                </a:cxn>
                <a:cxn ang="0">
                  <a:pos x="63" y="59"/>
                </a:cxn>
                <a:cxn ang="0">
                  <a:pos x="66" y="82"/>
                </a:cxn>
                <a:cxn ang="0">
                  <a:pos x="63" y="101"/>
                </a:cxn>
                <a:cxn ang="0">
                  <a:pos x="56" y="114"/>
                </a:cxn>
                <a:cxn ang="0">
                  <a:pos x="45" y="119"/>
                </a:cxn>
                <a:cxn ang="0">
                  <a:pos x="38" y="117"/>
                </a:cxn>
                <a:cxn ang="0">
                  <a:pos x="32" y="114"/>
                </a:cxn>
                <a:cxn ang="0">
                  <a:pos x="25" y="108"/>
                </a:cxn>
                <a:cxn ang="0">
                  <a:pos x="19" y="101"/>
                </a:cxn>
                <a:cxn ang="0">
                  <a:pos x="14" y="92"/>
                </a:cxn>
                <a:cxn ang="0">
                  <a:pos x="9" y="82"/>
                </a:cxn>
                <a:cxn ang="0">
                  <a:pos x="6" y="71"/>
                </a:cxn>
                <a:cxn ang="0">
                  <a:pos x="2" y="59"/>
                </a:cxn>
                <a:cxn ang="0">
                  <a:pos x="0" y="36"/>
                </a:cxn>
                <a:cxn ang="0">
                  <a:pos x="2" y="17"/>
                </a:cxn>
                <a:cxn ang="0">
                  <a:pos x="9" y="5"/>
                </a:cxn>
                <a:cxn ang="0">
                  <a:pos x="21" y="0"/>
                </a:cxn>
              </a:cxnLst>
              <a:rect l="0" t="0" r="r" b="b"/>
              <a:pathLst>
                <a:path w="66" h="119">
                  <a:moveTo>
                    <a:pt x="21" y="0"/>
                  </a:moveTo>
                  <a:lnTo>
                    <a:pt x="27" y="1"/>
                  </a:lnTo>
                  <a:lnTo>
                    <a:pt x="33" y="5"/>
                  </a:lnTo>
                  <a:lnTo>
                    <a:pt x="40" y="10"/>
                  </a:lnTo>
                  <a:lnTo>
                    <a:pt x="46" y="17"/>
                  </a:lnTo>
                  <a:lnTo>
                    <a:pt x="52" y="27"/>
                  </a:lnTo>
                  <a:lnTo>
                    <a:pt x="56" y="36"/>
                  </a:lnTo>
                  <a:lnTo>
                    <a:pt x="60" y="47"/>
                  </a:lnTo>
                  <a:lnTo>
                    <a:pt x="63" y="59"/>
                  </a:lnTo>
                  <a:lnTo>
                    <a:pt x="66" y="82"/>
                  </a:lnTo>
                  <a:lnTo>
                    <a:pt x="63" y="101"/>
                  </a:lnTo>
                  <a:lnTo>
                    <a:pt x="56" y="114"/>
                  </a:lnTo>
                  <a:lnTo>
                    <a:pt x="45" y="119"/>
                  </a:lnTo>
                  <a:lnTo>
                    <a:pt x="38" y="117"/>
                  </a:lnTo>
                  <a:lnTo>
                    <a:pt x="32" y="114"/>
                  </a:lnTo>
                  <a:lnTo>
                    <a:pt x="25" y="108"/>
                  </a:lnTo>
                  <a:lnTo>
                    <a:pt x="19" y="101"/>
                  </a:lnTo>
                  <a:lnTo>
                    <a:pt x="14" y="92"/>
                  </a:lnTo>
                  <a:lnTo>
                    <a:pt x="9" y="82"/>
                  </a:lnTo>
                  <a:lnTo>
                    <a:pt x="6" y="71"/>
                  </a:lnTo>
                  <a:lnTo>
                    <a:pt x="2" y="59"/>
                  </a:lnTo>
                  <a:lnTo>
                    <a:pt x="0" y="36"/>
                  </a:lnTo>
                  <a:lnTo>
                    <a:pt x="2" y="17"/>
                  </a:lnTo>
                  <a:lnTo>
                    <a:pt x="9" y="5"/>
                  </a:lnTo>
                  <a:lnTo>
                    <a:pt x="21" y="0"/>
                  </a:lnTo>
                  <a:close/>
                </a:path>
              </a:pathLst>
            </a:custGeom>
            <a:solidFill>
              <a:srgbClr val="0021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2933700" y="5302250"/>
              <a:ext cx="49213" cy="87313"/>
            </a:xfrm>
            <a:custGeom>
              <a:avLst/>
              <a:gdLst/>
              <a:ahLst/>
              <a:cxnLst>
                <a:cxn ang="0">
                  <a:pos x="20" y="0"/>
                </a:cxn>
                <a:cxn ang="0">
                  <a:pos x="25" y="1"/>
                </a:cxn>
                <a:cxn ang="0">
                  <a:pos x="31" y="5"/>
                </a:cxn>
                <a:cxn ang="0">
                  <a:pos x="37" y="9"/>
                </a:cxn>
                <a:cxn ang="0">
                  <a:pos x="43" y="16"/>
                </a:cxn>
                <a:cxn ang="0">
                  <a:pos x="47" y="24"/>
                </a:cxn>
                <a:cxn ang="0">
                  <a:pos x="52" y="35"/>
                </a:cxn>
                <a:cxn ang="0">
                  <a:pos x="56" y="44"/>
                </a:cxn>
                <a:cxn ang="0">
                  <a:pos x="59" y="55"/>
                </a:cxn>
                <a:cxn ang="0">
                  <a:pos x="61" y="77"/>
                </a:cxn>
                <a:cxn ang="0">
                  <a:pos x="59" y="95"/>
                </a:cxn>
                <a:cxn ang="0">
                  <a:pos x="52" y="106"/>
                </a:cxn>
                <a:cxn ang="0">
                  <a:pos x="41" y="111"/>
                </a:cxn>
                <a:cxn ang="0">
                  <a:pos x="36" y="110"/>
                </a:cxn>
                <a:cxn ang="0">
                  <a:pos x="29" y="106"/>
                </a:cxn>
                <a:cxn ang="0">
                  <a:pos x="23" y="102"/>
                </a:cxn>
                <a:cxn ang="0">
                  <a:pos x="18" y="95"/>
                </a:cxn>
                <a:cxn ang="0">
                  <a:pos x="13" y="87"/>
                </a:cxn>
                <a:cxn ang="0">
                  <a:pos x="8" y="77"/>
                </a:cxn>
                <a:cxn ang="0">
                  <a:pos x="5" y="67"/>
                </a:cxn>
                <a:cxn ang="0">
                  <a:pos x="2" y="55"/>
                </a:cxn>
                <a:cxn ang="0">
                  <a:pos x="0" y="35"/>
                </a:cxn>
                <a:cxn ang="0">
                  <a:pos x="2" y="16"/>
                </a:cxn>
                <a:cxn ang="0">
                  <a:pos x="9" y="5"/>
                </a:cxn>
                <a:cxn ang="0">
                  <a:pos x="20" y="0"/>
                </a:cxn>
              </a:cxnLst>
              <a:rect l="0" t="0" r="r" b="b"/>
              <a:pathLst>
                <a:path w="61" h="111">
                  <a:moveTo>
                    <a:pt x="20" y="0"/>
                  </a:moveTo>
                  <a:lnTo>
                    <a:pt x="25" y="1"/>
                  </a:lnTo>
                  <a:lnTo>
                    <a:pt x="31" y="5"/>
                  </a:lnTo>
                  <a:lnTo>
                    <a:pt x="37" y="9"/>
                  </a:lnTo>
                  <a:lnTo>
                    <a:pt x="43" y="16"/>
                  </a:lnTo>
                  <a:lnTo>
                    <a:pt x="47" y="24"/>
                  </a:lnTo>
                  <a:lnTo>
                    <a:pt x="52" y="35"/>
                  </a:lnTo>
                  <a:lnTo>
                    <a:pt x="56" y="44"/>
                  </a:lnTo>
                  <a:lnTo>
                    <a:pt x="59" y="55"/>
                  </a:lnTo>
                  <a:lnTo>
                    <a:pt x="61" y="77"/>
                  </a:lnTo>
                  <a:lnTo>
                    <a:pt x="59" y="95"/>
                  </a:lnTo>
                  <a:lnTo>
                    <a:pt x="52" y="106"/>
                  </a:lnTo>
                  <a:lnTo>
                    <a:pt x="41" y="111"/>
                  </a:lnTo>
                  <a:lnTo>
                    <a:pt x="36" y="110"/>
                  </a:lnTo>
                  <a:lnTo>
                    <a:pt x="29" y="106"/>
                  </a:lnTo>
                  <a:lnTo>
                    <a:pt x="23" y="102"/>
                  </a:lnTo>
                  <a:lnTo>
                    <a:pt x="18" y="95"/>
                  </a:lnTo>
                  <a:lnTo>
                    <a:pt x="13" y="87"/>
                  </a:lnTo>
                  <a:lnTo>
                    <a:pt x="8" y="77"/>
                  </a:lnTo>
                  <a:lnTo>
                    <a:pt x="5" y="67"/>
                  </a:lnTo>
                  <a:lnTo>
                    <a:pt x="2" y="55"/>
                  </a:lnTo>
                  <a:lnTo>
                    <a:pt x="0" y="35"/>
                  </a:lnTo>
                  <a:lnTo>
                    <a:pt x="2" y="16"/>
                  </a:lnTo>
                  <a:lnTo>
                    <a:pt x="9" y="5"/>
                  </a:lnTo>
                  <a:lnTo>
                    <a:pt x="20" y="0"/>
                  </a:lnTo>
                  <a:close/>
                </a:path>
              </a:pathLst>
            </a:custGeom>
            <a:solidFill>
              <a:srgbClr val="0028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2933700" y="5303838"/>
              <a:ext cx="46038" cy="80963"/>
            </a:xfrm>
            <a:custGeom>
              <a:avLst/>
              <a:gdLst/>
              <a:ahLst/>
              <a:cxnLst>
                <a:cxn ang="0">
                  <a:pos x="18" y="0"/>
                </a:cxn>
                <a:cxn ang="0">
                  <a:pos x="24" y="1"/>
                </a:cxn>
                <a:cxn ang="0">
                  <a:pos x="30" y="3"/>
                </a:cxn>
                <a:cxn ang="0">
                  <a:pos x="36" y="9"/>
                </a:cxn>
                <a:cxn ang="0">
                  <a:pos x="40" y="14"/>
                </a:cxn>
                <a:cxn ang="0">
                  <a:pos x="45" y="23"/>
                </a:cxn>
                <a:cxn ang="0">
                  <a:pos x="50" y="31"/>
                </a:cxn>
                <a:cxn ang="0">
                  <a:pos x="53" y="40"/>
                </a:cxn>
                <a:cxn ang="0">
                  <a:pos x="55" y="50"/>
                </a:cxn>
                <a:cxn ang="0">
                  <a:pos x="58" y="71"/>
                </a:cxn>
                <a:cxn ang="0">
                  <a:pos x="55" y="87"/>
                </a:cxn>
                <a:cxn ang="0">
                  <a:pos x="48" y="97"/>
                </a:cxn>
                <a:cxn ang="0">
                  <a:pos x="39" y="102"/>
                </a:cxn>
                <a:cxn ang="0">
                  <a:pos x="33" y="101"/>
                </a:cxn>
                <a:cxn ang="0">
                  <a:pos x="29" y="97"/>
                </a:cxn>
                <a:cxn ang="0">
                  <a:pos x="23" y="93"/>
                </a:cxn>
                <a:cxn ang="0">
                  <a:pos x="17" y="87"/>
                </a:cxn>
                <a:cxn ang="0">
                  <a:pos x="13" y="79"/>
                </a:cxn>
                <a:cxn ang="0">
                  <a:pos x="8" y="71"/>
                </a:cxn>
                <a:cxn ang="0">
                  <a:pos x="5" y="61"/>
                </a:cxn>
                <a:cxn ang="0">
                  <a:pos x="2" y="50"/>
                </a:cxn>
                <a:cxn ang="0">
                  <a:pos x="0" y="31"/>
                </a:cxn>
                <a:cxn ang="0">
                  <a:pos x="3" y="14"/>
                </a:cxn>
                <a:cxn ang="0">
                  <a:pos x="9" y="3"/>
                </a:cxn>
                <a:cxn ang="0">
                  <a:pos x="18" y="0"/>
                </a:cxn>
              </a:cxnLst>
              <a:rect l="0" t="0" r="r" b="b"/>
              <a:pathLst>
                <a:path w="58" h="102">
                  <a:moveTo>
                    <a:pt x="18" y="0"/>
                  </a:moveTo>
                  <a:lnTo>
                    <a:pt x="24" y="1"/>
                  </a:lnTo>
                  <a:lnTo>
                    <a:pt x="30" y="3"/>
                  </a:lnTo>
                  <a:lnTo>
                    <a:pt x="36" y="9"/>
                  </a:lnTo>
                  <a:lnTo>
                    <a:pt x="40" y="14"/>
                  </a:lnTo>
                  <a:lnTo>
                    <a:pt x="45" y="23"/>
                  </a:lnTo>
                  <a:lnTo>
                    <a:pt x="50" y="31"/>
                  </a:lnTo>
                  <a:lnTo>
                    <a:pt x="53" y="40"/>
                  </a:lnTo>
                  <a:lnTo>
                    <a:pt x="55" y="50"/>
                  </a:lnTo>
                  <a:lnTo>
                    <a:pt x="58" y="71"/>
                  </a:lnTo>
                  <a:lnTo>
                    <a:pt x="55" y="87"/>
                  </a:lnTo>
                  <a:lnTo>
                    <a:pt x="48" y="97"/>
                  </a:lnTo>
                  <a:lnTo>
                    <a:pt x="39" y="102"/>
                  </a:lnTo>
                  <a:lnTo>
                    <a:pt x="33" y="101"/>
                  </a:lnTo>
                  <a:lnTo>
                    <a:pt x="29" y="97"/>
                  </a:lnTo>
                  <a:lnTo>
                    <a:pt x="23" y="93"/>
                  </a:lnTo>
                  <a:lnTo>
                    <a:pt x="17" y="87"/>
                  </a:lnTo>
                  <a:lnTo>
                    <a:pt x="13" y="79"/>
                  </a:lnTo>
                  <a:lnTo>
                    <a:pt x="8" y="71"/>
                  </a:lnTo>
                  <a:lnTo>
                    <a:pt x="5" y="61"/>
                  </a:lnTo>
                  <a:lnTo>
                    <a:pt x="2" y="50"/>
                  </a:lnTo>
                  <a:lnTo>
                    <a:pt x="0" y="31"/>
                  </a:lnTo>
                  <a:lnTo>
                    <a:pt x="3" y="14"/>
                  </a:lnTo>
                  <a:lnTo>
                    <a:pt x="9" y="3"/>
                  </a:lnTo>
                  <a:lnTo>
                    <a:pt x="18" y="0"/>
                  </a:lnTo>
                  <a:close/>
                </a:path>
              </a:pathLst>
            </a:custGeom>
            <a:solidFill>
              <a:srgbClr val="002D2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2935288" y="5305425"/>
              <a:ext cx="39688" cy="74613"/>
            </a:xfrm>
            <a:custGeom>
              <a:avLst/>
              <a:gdLst/>
              <a:ahLst/>
              <a:cxnLst>
                <a:cxn ang="0">
                  <a:pos x="17" y="0"/>
                </a:cxn>
                <a:cxn ang="0">
                  <a:pos x="27" y="3"/>
                </a:cxn>
                <a:cxn ang="0">
                  <a:pos x="37" y="14"/>
                </a:cxn>
                <a:cxn ang="0">
                  <a:pos x="45" y="29"/>
                </a:cxn>
                <a:cxn ang="0">
                  <a:pos x="51" y="47"/>
                </a:cxn>
                <a:cxn ang="0">
                  <a:pos x="52" y="65"/>
                </a:cxn>
                <a:cxn ang="0">
                  <a:pos x="51" y="79"/>
                </a:cxn>
                <a:cxn ang="0">
                  <a:pos x="45" y="90"/>
                </a:cxn>
                <a:cxn ang="0">
                  <a:pos x="36" y="93"/>
                </a:cxn>
                <a:cxn ang="0">
                  <a:pos x="27" y="90"/>
                </a:cxn>
                <a:cxn ang="0">
                  <a:pos x="16" y="79"/>
                </a:cxn>
                <a:cxn ang="0">
                  <a:pos x="8" y="65"/>
                </a:cxn>
                <a:cxn ang="0">
                  <a:pos x="2" y="47"/>
                </a:cxn>
                <a:cxn ang="0">
                  <a:pos x="0" y="29"/>
                </a:cxn>
                <a:cxn ang="0">
                  <a:pos x="2" y="14"/>
                </a:cxn>
                <a:cxn ang="0">
                  <a:pos x="8" y="3"/>
                </a:cxn>
                <a:cxn ang="0">
                  <a:pos x="17" y="0"/>
                </a:cxn>
              </a:cxnLst>
              <a:rect l="0" t="0" r="r" b="b"/>
              <a:pathLst>
                <a:path w="52" h="93">
                  <a:moveTo>
                    <a:pt x="17" y="0"/>
                  </a:moveTo>
                  <a:lnTo>
                    <a:pt x="27" y="3"/>
                  </a:lnTo>
                  <a:lnTo>
                    <a:pt x="37" y="14"/>
                  </a:lnTo>
                  <a:lnTo>
                    <a:pt x="45" y="29"/>
                  </a:lnTo>
                  <a:lnTo>
                    <a:pt x="51" y="47"/>
                  </a:lnTo>
                  <a:lnTo>
                    <a:pt x="52" y="65"/>
                  </a:lnTo>
                  <a:lnTo>
                    <a:pt x="51" y="79"/>
                  </a:lnTo>
                  <a:lnTo>
                    <a:pt x="45" y="90"/>
                  </a:lnTo>
                  <a:lnTo>
                    <a:pt x="36" y="93"/>
                  </a:lnTo>
                  <a:lnTo>
                    <a:pt x="27" y="90"/>
                  </a:lnTo>
                  <a:lnTo>
                    <a:pt x="16" y="79"/>
                  </a:lnTo>
                  <a:lnTo>
                    <a:pt x="8" y="65"/>
                  </a:lnTo>
                  <a:lnTo>
                    <a:pt x="2" y="47"/>
                  </a:lnTo>
                  <a:lnTo>
                    <a:pt x="0" y="29"/>
                  </a:lnTo>
                  <a:lnTo>
                    <a:pt x="2" y="14"/>
                  </a:lnTo>
                  <a:lnTo>
                    <a:pt x="8" y="3"/>
                  </a:lnTo>
                  <a:lnTo>
                    <a:pt x="17" y="0"/>
                  </a:lnTo>
                  <a:close/>
                </a:path>
              </a:pathLst>
            </a:custGeom>
            <a:solidFill>
              <a:srgbClr val="0035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2936875" y="5308600"/>
              <a:ext cx="36513" cy="66675"/>
            </a:xfrm>
            <a:custGeom>
              <a:avLst/>
              <a:gdLst/>
              <a:ahLst/>
              <a:cxnLst>
                <a:cxn ang="0">
                  <a:pos x="14" y="0"/>
                </a:cxn>
                <a:cxn ang="0">
                  <a:pos x="23" y="4"/>
                </a:cxn>
                <a:cxn ang="0">
                  <a:pos x="33" y="13"/>
                </a:cxn>
                <a:cxn ang="0">
                  <a:pos x="41" y="25"/>
                </a:cxn>
                <a:cxn ang="0">
                  <a:pos x="45" y="43"/>
                </a:cxn>
                <a:cxn ang="0">
                  <a:pos x="47" y="59"/>
                </a:cxn>
                <a:cxn ang="0">
                  <a:pos x="45" y="73"/>
                </a:cxn>
                <a:cxn ang="0">
                  <a:pos x="40" y="82"/>
                </a:cxn>
                <a:cxn ang="0">
                  <a:pos x="32" y="85"/>
                </a:cxn>
                <a:cxn ang="0">
                  <a:pos x="22" y="82"/>
                </a:cxn>
                <a:cxn ang="0">
                  <a:pos x="14" y="73"/>
                </a:cxn>
                <a:cxn ang="0">
                  <a:pos x="6" y="59"/>
                </a:cxn>
                <a:cxn ang="0">
                  <a:pos x="2" y="43"/>
                </a:cxn>
                <a:cxn ang="0">
                  <a:pos x="0" y="25"/>
                </a:cxn>
                <a:cxn ang="0">
                  <a:pos x="2" y="13"/>
                </a:cxn>
                <a:cxn ang="0">
                  <a:pos x="7" y="4"/>
                </a:cxn>
                <a:cxn ang="0">
                  <a:pos x="14" y="0"/>
                </a:cxn>
              </a:cxnLst>
              <a:rect l="0" t="0" r="r" b="b"/>
              <a:pathLst>
                <a:path w="47" h="85">
                  <a:moveTo>
                    <a:pt x="14" y="0"/>
                  </a:moveTo>
                  <a:lnTo>
                    <a:pt x="23" y="4"/>
                  </a:lnTo>
                  <a:lnTo>
                    <a:pt x="33" y="13"/>
                  </a:lnTo>
                  <a:lnTo>
                    <a:pt x="41" y="25"/>
                  </a:lnTo>
                  <a:lnTo>
                    <a:pt x="45" y="43"/>
                  </a:lnTo>
                  <a:lnTo>
                    <a:pt x="47" y="59"/>
                  </a:lnTo>
                  <a:lnTo>
                    <a:pt x="45" y="73"/>
                  </a:lnTo>
                  <a:lnTo>
                    <a:pt x="40" y="82"/>
                  </a:lnTo>
                  <a:lnTo>
                    <a:pt x="32" y="85"/>
                  </a:lnTo>
                  <a:lnTo>
                    <a:pt x="22" y="82"/>
                  </a:lnTo>
                  <a:lnTo>
                    <a:pt x="14" y="73"/>
                  </a:lnTo>
                  <a:lnTo>
                    <a:pt x="6" y="59"/>
                  </a:lnTo>
                  <a:lnTo>
                    <a:pt x="2" y="43"/>
                  </a:lnTo>
                  <a:lnTo>
                    <a:pt x="0" y="25"/>
                  </a:lnTo>
                  <a:lnTo>
                    <a:pt x="2" y="13"/>
                  </a:lnTo>
                  <a:lnTo>
                    <a:pt x="7" y="4"/>
                  </a:lnTo>
                  <a:lnTo>
                    <a:pt x="14" y="0"/>
                  </a:lnTo>
                  <a:close/>
                </a:path>
              </a:pathLst>
            </a:custGeom>
            <a:solidFill>
              <a:srgbClr val="003A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2936875" y="5308600"/>
              <a:ext cx="33338" cy="61913"/>
            </a:xfrm>
            <a:custGeom>
              <a:avLst/>
              <a:gdLst/>
              <a:ahLst/>
              <a:cxnLst>
                <a:cxn ang="0">
                  <a:pos x="14" y="0"/>
                </a:cxn>
                <a:cxn ang="0">
                  <a:pos x="22" y="4"/>
                </a:cxn>
                <a:cxn ang="0">
                  <a:pos x="30" y="12"/>
                </a:cxn>
                <a:cxn ang="0">
                  <a:pos x="37" y="24"/>
                </a:cxn>
                <a:cxn ang="0">
                  <a:pos x="42" y="39"/>
                </a:cxn>
                <a:cxn ang="0">
                  <a:pos x="43" y="54"/>
                </a:cxn>
                <a:cxn ang="0">
                  <a:pos x="41" y="66"/>
                </a:cxn>
                <a:cxn ang="0">
                  <a:pos x="36" y="74"/>
                </a:cxn>
                <a:cxn ang="0">
                  <a:pos x="29" y="77"/>
                </a:cxn>
                <a:cxn ang="0">
                  <a:pos x="21" y="74"/>
                </a:cxn>
                <a:cxn ang="0">
                  <a:pos x="13" y="66"/>
                </a:cxn>
                <a:cxn ang="0">
                  <a:pos x="6" y="54"/>
                </a:cxn>
                <a:cxn ang="0">
                  <a:pos x="2" y="39"/>
                </a:cxn>
                <a:cxn ang="0">
                  <a:pos x="0" y="24"/>
                </a:cxn>
                <a:cxn ang="0">
                  <a:pos x="3" y="12"/>
                </a:cxn>
                <a:cxn ang="0">
                  <a:pos x="7" y="4"/>
                </a:cxn>
                <a:cxn ang="0">
                  <a:pos x="14" y="0"/>
                </a:cxn>
              </a:cxnLst>
              <a:rect l="0" t="0" r="r" b="b"/>
              <a:pathLst>
                <a:path w="43" h="77">
                  <a:moveTo>
                    <a:pt x="14" y="0"/>
                  </a:moveTo>
                  <a:lnTo>
                    <a:pt x="22" y="4"/>
                  </a:lnTo>
                  <a:lnTo>
                    <a:pt x="30" y="12"/>
                  </a:lnTo>
                  <a:lnTo>
                    <a:pt x="37" y="24"/>
                  </a:lnTo>
                  <a:lnTo>
                    <a:pt x="42" y="39"/>
                  </a:lnTo>
                  <a:lnTo>
                    <a:pt x="43" y="54"/>
                  </a:lnTo>
                  <a:lnTo>
                    <a:pt x="41" y="66"/>
                  </a:lnTo>
                  <a:lnTo>
                    <a:pt x="36" y="74"/>
                  </a:lnTo>
                  <a:lnTo>
                    <a:pt x="29" y="77"/>
                  </a:lnTo>
                  <a:lnTo>
                    <a:pt x="21" y="74"/>
                  </a:lnTo>
                  <a:lnTo>
                    <a:pt x="13" y="66"/>
                  </a:lnTo>
                  <a:lnTo>
                    <a:pt x="6" y="54"/>
                  </a:lnTo>
                  <a:lnTo>
                    <a:pt x="2" y="39"/>
                  </a:lnTo>
                  <a:lnTo>
                    <a:pt x="0" y="24"/>
                  </a:lnTo>
                  <a:lnTo>
                    <a:pt x="3" y="12"/>
                  </a:lnTo>
                  <a:lnTo>
                    <a:pt x="7" y="4"/>
                  </a:lnTo>
                  <a:lnTo>
                    <a:pt x="14" y="0"/>
                  </a:lnTo>
                  <a:close/>
                </a:path>
              </a:pathLst>
            </a:custGeom>
            <a:solidFill>
              <a:srgbClr val="0042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2936875" y="5310188"/>
              <a:ext cx="30163" cy="55563"/>
            </a:xfrm>
            <a:custGeom>
              <a:avLst/>
              <a:gdLst/>
              <a:ahLst/>
              <a:cxnLst>
                <a:cxn ang="0">
                  <a:pos x="11" y="0"/>
                </a:cxn>
                <a:cxn ang="0">
                  <a:pos x="19" y="2"/>
                </a:cxn>
                <a:cxn ang="0">
                  <a:pos x="26" y="10"/>
                </a:cxn>
                <a:cxn ang="0">
                  <a:pos x="32" y="20"/>
                </a:cxn>
                <a:cxn ang="0">
                  <a:pos x="36" y="34"/>
                </a:cxn>
                <a:cxn ang="0">
                  <a:pos x="38" y="47"/>
                </a:cxn>
                <a:cxn ang="0">
                  <a:pos x="36" y="58"/>
                </a:cxn>
                <a:cxn ang="0">
                  <a:pos x="32" y="66"/>
                </a:cxn>
                <a:cxn ang="0">
                  <a:pos x="25" y="69"/>
                </a:cxn>
                <a:cxn ang="0">
                  <a:pos x="18" y="66"/>
                </a:cxn>
                <a:cxn ang="0">
                  <a:pos x="11" y="58"/>
                </a:cxn>
                <a:cxn ang="0">
                  <a:pos x="4" y="47"/>
                </a:cxn>
                <a:cxn ang="0">
                  <a:pos x="1" y="34"/>
                </a:cxn>
                <a:cxn ang="0">
                  <a:pos x="0" y="20"/>
                </a:cxn>
                <a:cxn ang="0">
                  <a:pos x="1" y="10"/>
                </a:cxn>
                <a:cxn ang="0">
                  <a:pos x="5" y="2"/>
                </a:cxn>
                <a:cxn ang="0">
                  <a:pos x="11" y="0"/>
                </a:cxn>
              </a:cxnLst>
              <a:rect l="0" t="0" r="r" b="b"/>
              <a:pathLst>
                <a:path w="38" h="69">
                  <a:moveTo>
                    <a:pt x="11" y="0"/>
                  </a:moveTo>
                  <a:lnTo>
                    <a:pt x="19" y="2"/>
                  </a:lnTo>
                  <a:lnTo>
                    <a:pt x="26" y="10"/>
                  </a:lnTo>
                  <a:lnTo>
                    <a:pt x="32" y="20"/>
                  </a:lnTo>
                  <a:lnTo>
                    <a:pt x="36" y="34"/>
                  </a:lnTo>
                  <a:lnTo>
                    <a:pt x="38" y="47"/>
                  </a:lnTo>
                  <a:lnTo>
                    <a:pt x="36" y="58"/>
                  </a:lnTo>
                  <a:lnTo>
                    <a:pt x="32" y="66"/>
                  </a:lnTo>
                  <a:lnTo>
                    <a:pt x="25" y="69"/>
                  </a:lnTo>
                  <a:lnTo>
                    <a:pt x="18" y="66"/>
                  </a:lnTo>
                  <a:lnTo>
                    <a:pt x="11" y="58"/>
                  </a:lnTo>
                  <a:lnTo>
                    <a:pt x="4" y="47"/>
                  </a:lnTo>
                  <a:lnTo>
                    <a:pt x="1" y="34"/>
                  </a:lnTo>
                  <a:lnTo>
                    <a:pt x="0" y="20"/>
                  </a:lnTo>
                  <a:lnTo>
                    <a:pt x="1" y="10"/>
                  </a:lnTo>
                  <a:lnTo>
                    <a:pt x="5" y="2"/>
                  </a:lnTo>
                  <a:lnTo>
                    <a:pt x="11" y="0"/>
                  </a:lnTo>
                  <a:close/>
                </a:path>
              </a:pathLst>
            </a:custGeom>
            <a:solidFill>
              <a:srgbClr val="0047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p:cNvSpPr>
            <p:nvPr/>
          </p:nvSpPr>
          <p:spPr bwMode="auto">
            <a:xfrm>
              <a:off x="2938463" y="5311775"/>
              <a:ext cx="26988" cy="47625"/>
            </a:xfrm>
            <a:custGeom>
              <a:avLst/>
              <a:gdLst/>
              <a:ahLst/>
              <a:cxnLst>
                <a:cxn ang="0">
                  <a:pos x="10" y="0"/>
                </a:cxn>
                <a:cxn ang="0">
                  <a:pos x="17" y="2"/>
                </a:cxn>
                <a:cxn ang="0">
                  <a:pos x="23" y="8"/>
                </a:cxn>
                <a:cxn ang="0">
                  <a:pos x="29" y="18"/>
                </a:cxn>
                <a:cxn ang="0">
                  <a:pos x="32" y="30"/>
                </a:cxn>
                <a:cxn ang="0">
                  <a:pos x="33" y="41"/>
                </a:cxn>
                <a:cxn ang="0">
                  <a:pos x="32" y="51"/>
                </a:cxn>
                <a:cxn ang="0">
                  <a:pos x="27" y="57"/>
                </a:cxn>
                <a:cxn ang="0">
                  <a:pos x="22" y="60"/>
                </a:cxn>
                <a:cxn ang="0">
                  <a:pos x="16" y="57"/>
                </a:cxn>
                <a:cxn ang="0">
                  <a:pos x="10" y="51"/>
                </a:cxn>
                <a:cxn ang="0">
                  <a:pos x="4" y="41"/>
                </a:cxn>
                <a:cxn ang="0">
                  <a:pos x="1" y="30"/>
                </a:cxn>
                <a:cxn ang="0">
                  <a:pos x="0" y="18"/>
                </a:cxn>
                <a:cxn ang="0">
                  <a:pos x="1" y="8"/>
                </a:cxn>
                <a:cxn ang="0">
                  <a:pos x="4" y="2"/>
                </a:cxn>
                <a:cxn ang="0">
                  <a:pos x="10" y="0"/>
                </a:cxn>
              </a:cxnLst>
              <a:rect l="0" t="0" r="r" b="b"/>
              <a:pathLst>
                <a:path w="33" h="60">
                  <a:moveTo>
                    <a:pt x="10" y="0"/>
                  </a:moveTo>
                  <a:lnTo>
                    <a:pt x="17" y="2"/>
                  </a:lnTo>
                  <a:lnTo>
                    <a:pt x="23" y="8"/>
                  </a:lnTo>
                  <a:lnTo>
                    <a:pt x="29" y="18"/>
                  </a:lnTo>
                  <a:lnTo>
                    <a:pt x="32" y="30"/>
                  </a:lnTo>
                  <a:lnTo>
                    <a:pt x="33" y="41"/>
                  </a:lnTo>
                  <a:lnTo>
                    <a:pt x="32" y="51"/>
                  </a:lnTo>
                  <a:lnTo>
                    <a:pt x="27" y="57"/>
                  </a:lnTo>
                  <a:lnTo>
                    <a:pt x="22" y="60"/>
                  </a:lnTo>
                  <a:lnTo>
                    <a:pt x="16" y="57"/>
                  </a:lnTo>
                  <a:lnTo>
                    <a:pt x="10" y="51"/>
                  </a:lnTo>
                  <a:lnTo>
                    <a:pt x="4" y="41"/>
                  </a:lnTo>
                  <a:lnTo>
                    <a:pt x="1" y="30"/>
                  </a:lnTo>
                  <a:lnTo>
                    <a:pt x="0" y="18"/>
                  </a:lnTo>
                  <a:lnTo>
                    <a:pt x="1" y="8"/>
                  </a:lnTo>
                  <a:lnTo>
                    <a:pt x="4" y="2"/>
                  </a:lnTo>
                  <a:lnTo>
                    <a:pt x="10" y="0"/>
                  </a:lnTo>
                  <a:close/>
                </a:path>
              </a:pathLst>
            </a:custGeom>
            <a:solidFill>
              <a:srgbClr val="004C4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p:cNvSpPr>
            <p:nvPr/>
          </p:nvSpPr>
          <p:spPr bwMode="auto">
            <a:xfrm>
              <a:off x="2938463" y="5313363"/>
              <a:ext cx="23813" cy="41275"/>
            </a:xfrm>
            <a:custGeom>
              <a:avLst/>
              <a:gdLst/>
              <a:ahLst/>
              <a:cxnLst>
                <a:cxn ang="0">
                  <a:pos x="9" y="0"/>
                </a:cxn>
                <a:cxn ang="0">
                  <a:pos x="15" y="2"/>
                </a:cxn>
                <a:cxn ang="0">
                  <a:pos x="20" y="8"/>
                </a:cxn>
                <a:cxn ang="0">
                  <a:pos x="25" y="16"/>
                </a:cxn>
                <a:cxn ang="0">
                  <a:pos x="29" y="27"/>
                </a:cxn>
                <a:cxn ang="0">
                  <a:pos x="30" y="37"/>
                </a:cxn>
                <a:cxn ang="0">
                  <a:pos x="29" y="45"/>
                </a:cxn>
                <a:cxn ang="0">
                  <a:pos x="25" y="51"/>
                </a:cxn>
                <a:cxn ang="0">
                  <a:pos x="20" y="53"/>
                </a:cxn>
                <a:cxn ang="0">
                  <a:pos x="15" y="51"/>
                </a:cxn>
                <a:cxn ang="0">
                  <a:pos x="9" y="45"/>
                </a:cxn>
                <a:cxn ang="0">
                  <a:pos x="4" y="37"/>
                </a:cxn>
                <a:cxn ang="0">
                  <a:pos x="1" y="27"/>
                </a:cxn>
                <a:cxn ang="0">
                  <a:pos x="0" y="16"/>
                </a:cxn>
                <a:cxn ang="0">
                  <a:pos x="2" y="8"/>
                </a:cxn>
                <a:cxn ang="0">
                  <a:pos x="4" y="2"/>
                </a:cxn>
                <a:cxn ang="0">
                  <a:pos x="9" y="0"/>
                </a:cxn>
              </a:cxnLst>
              <a:rect l="0" t="0" r="r" b="b"/>
              <a:pathLst>
                <a:path w="30" h="53">
                  <a:moveTo>
                    <a:pt x="9" y="0"/>
                  </a:moveTo>
                  <a:lnTo>
                    <a:pt x="15" y="2"/>
                  </a:lnTo>
                  <a:lnTo>
                    <a:pt x="20" y="8"/>
                  </a:lnTo>
                  <a:lnTo>
                    <a:pt x="25" y="16"/>
                  </a:lnTo>
                  <a:lnTo>
                    <a:pt x="29" y="27"/>
                  </a:lnTo>
                  <a:lnTo>
                    <a:pt x="30" y="37"/>
                  </a:lnTo>
                  <a:lnTo>
                    <a:pt x="29" y="45"/>
                  </a:lnTo>
                  <a:lnTo>
                    <a:pt x="25" y="51"/>
                  </a:lnTo>
                  <a:lnTo>
                    <a:pt x="20" y="53"/>
                  </a:lnTo>
                  <a:lnTo>
                    <a:pt x="15" y="51"/>
                  </a:lnTo>
                  <a:lnTo>
                    <a:pt x="9" y="45"/>
                  </a:lnTo>
                  <a:lnTo>
                    <a:pt x="4" y="37"/>
                  </a:lnTo>
                  <a:lnTo>
                    <a:pt x="1" y="27"/>
                  </a:lnTo>
                  <a:lnTo>
                    <a:pt x="0" y="16"/>
                  </a:lnTo>
                  <a:lnTo>
                    <a:pt x="2" y="8"/>
                  </a:lnTo>
                  <a:lnTo>
                    <a:pt x="4" y="2"/>
                  </a:lnTo>
                  <a:lnTo>
                    <a:pt x="9" y="0"/>
                  </a:lnTo>
                  <a:close/>
                </a:path>
              </a:pathLst>
            </a:custGeom>
            <a:solidFill>
              <a:srgbClr val="0051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p:cNvSpPr>
            <p:nvPr/>
          </p:nvSpPr>
          <p:spPr bwMode="auto">
            <a:xfrm>
              <a:off x="2938463" y="5314950"/>
              <a:ext cx="20638" cy="34925"/>
            </a:xfrm>
            <a:custGeom>
              <a:avLst/>
              <a:gdLst/>
              <a:ahLst/>
              <a:cxnLst>
                <a:cxn ang="0">
                  <a:pos x="8" y="0"/>
                </a:cxn>
                <a:cxn ang="0">
                  <a:pos x="13" y="1"/>
                </a:cxn>
                <a:cxn ang="0">
                  <a:pos x="17" y="6"/>
                </a:cxn>
                <a:cxn ang="0">
                  <a:pos x="21" y="13"/>
                </a:cxn>
                <a:cxn ang="0">
                  <a:pos x="24" y="22"/>
                </a:cxn>
                <a:cxn ang="0">
                  <a:pos x="25" y="31"/>
                </a:cxn>
                <a:cxn ang="0">
                  <a:pos x="24" y="38"/>
                </a:cxn>
                <a:cxn ang="0">
                  <a:pos x="21" y="43"/>
                </a:cxn>
                <a:cxn ang="0">
                  <a:pos x="17" y="44"/>
                </a:cxn>
                <a:cxn ang="0">
                  <a:pos x="13" y="43"/>
                </a:cxn>
                <a:cxn ang="0">
                  <a:pos x="8" y="38"/>
                </a:cxn>
                <a:cxn ang="0">
                  <a:pos x="3" y="31"/>
                </a:cxn>
                <a:cxn ang="0">
                  <a:pos x="1" y="22"/>
                </a:cxn>
                <a:cxn ang="0">
                  <a:pos x="0" y="13"/>
                </a:cxn>
                <a:cxn ang="0">
                  <a:pos x="1" y="6"/>
                </a:cxn>
                <a:cxn ang="0">
                  <a:pos x="5" y="1"/>
                </a:cxn>
                <a:cxn ang="0">
                  <a:pos x="8" y="0"/>
                </a:cxn>
              </a:cxnLst>
              <a:rect l="0" t="0" r="r" b="b"/>
              <a:pathLst>
                <a:path w="25" h="44">
                  <a:moveTo>
                    <a:pt x="8" y="0"/>
                  </a:moveTo>
                  <a:lnTo>
                    <a:pt x="13" y="1"/>
                  </a:lnTo>
                  <a:lnTo>
                    <a:pt x="17" y="6"/>
                  </a:lnTo>
                  <a:lnTo>
                    <a:pt x="21" y="13"/>
                  </a:lnTo>
                  <a:lnTo>
                    <a:pt x="24" y="22"/>
                  </a:lnTo>
                  <a:lnTo>
                    <a:pt x="25" y="31"/>
                  </a:lnTo>
                  <a:lnTo>
                    <a:pt x="24" y="38"/>
                  </a:lnTo>
                  <a:lnTo>
                    <a:pt x="21" y="43"/>
                  </a:lnTo>
                  <a:lnTo>
                    <a:pt x="17" y="44"/>
                  </a:lnTo>
                  <a:lnTo>
                    <a:pt x="13" y="43"/>
                  </a:lnTo>
                  <a:lnTo>
                    <a:pt x="8" y="38"/>
                  </a:lnTo>
                  <a:lnTo>
                    <a:pt x="3" y="31"/>
                  </a:lnTo>
                  <a:lnTo>
                    <a:pt x="1" y="22"/>
                  </a:lnTo>
                  <a:lnTo>
                    <a:pt x="0" y="13"/>
                  </a:lnTo>
                  <a:lnTo>
                    <a:pt x="1" y="6"/>
                  </a:lnTo>
                  <a:lnTo>
                    <a:pt x="5" y="1"/>
                  </a:lnTo>
                  <a:lnTo>
                    <a:pt x="8" y="0"/>
                  </a:lnTo>
                  <a:close/>
                </a:path>
              </a:pathLst>
            </a:custGeom>
            <a:solidFill>
              <a:srgbClr val="00595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2940050" y="5316538"/>
              <a:ext cx="15875" cy="28575"/>
            </a:xfrm>
            <a:custGeom>
              <a:avLst/>
              <a:gdLst/>
              <a:ahLst/>
              <a:cxnLst>
                <a:cxn ang="0">
                  <a:pos x="6" y="0"/>
                </a:cxn>
                <a:cxn ang="0">
                  <a:pos x="10" y="1"/>
                </a:cxn>
                <a:cxn ang="0">
                  <a:pos x="14" y="4"/>
                </a:cxn>
                <a:cxn ang="0">
                  <a:pos x="17" y="10"/>
                </a:cxn>
                <a:cxn ang="0">
                  <a:pos x="18" y="17"/>
                </a:cxn>
                <a:cxn ang="0">
                  <a:pos x="20" y="24"/>
                </a:cxn>
                <a:cxn ang="0">
                  <a:pos x="18" y="30"/>
                </a:cxn>
                <a:cxn ang="0">
                  <a:pos x="17" y="34"/>
                </a:cxn>
                <a:cxn ang="0">
                  <a:pos x="14" y="35"/>
                </a:cxn>
                <a:cxn ang="0">
                  <a:pos x="9" y="34"/>
                </a:cxn>
                <a:cxn ang="0">
                  <a:pos x="6" y="30"/>
                </a:cxn>
                <a:cxn ang="0">
                  <a:pos x="2" y="24"/>
                </a:cxn>
                <a:cxn ang="0">
                  <a:pos x="1" y="17"/>
                </a:cxn>
                <a:cxn ang="0">
                  <a:pos x="0" y="10"/>
                </a:cxn>
                <a:cxn ang="0">
                  <a:pos x="1" y="4"/>
                </a:cxn>
                <a:cxn ang="0">
                  <a:pos x="2" y="1"/>
                </a:cxn>
                <a:cxn ang="0">
                  <a:pos x="6" y="0"/>
                </a:cxn>
              </a:cxnLst>
              <a:rect l="0" t="0" r="r" b="b"/>
              <a:pathLst>
                <a:path w="20" h="35">
                  <a:moveTo>
                    <a:pt x="6" y="0"/>
                  </a:moveTo>
                  <a:lnTo>
                    <a:pt x="10" y="1"/>
                  </a:lnTo>
                  <a:lnTo>
                    <a:pt x="14" y="4"/>
                  </a:lnTo>
                  <a:lnTo>
                    <a:pt x="17" y="10"/>
                  </a:lnTo>
                  <a:lnTo>
                    <a:pt x="18" y="17"/>
                  </a:lnTo>
                  <a:lnTo>
                    <a:pt x="20" y="24"/>
                  </a:lnTo>
                  <a:lnTo>
                    <a:pt x="18" y="30"/>
                  </a:lnTo>
                  <a:lnTo>
                    <a:pt x="17" y="34"/>
                  </a:lnTo>
                  <a:lnTo>
                    <a:pt x="14" y="35"/>
                  </a:lnTo>
                  <a:lnTo>
                    <a:pt x="9" y="34"/>
                  </a:lnTo>
                  <a:lnTo>
                    <a:pt x="6" y="30"/>
                  </a:lnTo>
                  <a:lnTo>
                    <a:pt x="2" y="24"/>
                  </a:lnTo>
                  <a:lnTo>
                    <a:pt x="1" y="17"/>
                  </a:lnTo>
                  <a:lnTo>
                    <a:pt x="0" y="10"/>
                  </a:lnTo>
                  <a:lnTo>
                    <a:pt x="1" y="4"/>
                  </a:lnTo>
                  <a:lnTo>
                    <a:pt x="2" y="1"/>
                  </a:lnTo>
                  <a:lnTo>
                    <a:pt x="6" y="0"/>
                  </a:lnTo>
                  <a:close/>
                </a:path>
              </a:pathLst>
            </a:custGeom>
            <a:solidFill>
              <a:srgbClr val="005E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Freeform 98"/>
            <p:cNvSpPr>
              <a:spLocks/>
            </p:cNvSpPr>
            <p:nvPr/>
          </p:nvSpPr>
          <p:spPr bwMode="auto">
            <a:xfrm>
              <a:off x="3241675" y="4953000"/>
              <a:ext cx="409575" cy="996950"/>
            </a:xfrm>
            <a:custGeom>
              <a:avLst/>
              <a:gdLst/>
              <a:ahLst/>
              <a:cxnLst>
                <a:cxn ang="0">
                  <a:pos x="355" y="14"/>
                </a:cxn>
                <a:cxn ang="0">
                  <a:pos x="414" y="0"/>
                </a:cxn>
                <a:cxn ang="0">
                  <a:pos x="515" y="1063"/>
                </a:cxn>
                <a:cxn ang="0">
                  <a:pos x="0" y="1256"/>
                </a:cxn>
                <a:cxn ang="0">
                  <a:pos x="0" y="1215"/>
                </a:cxn>
                <a:cxn ang="0">
                  <a:pos x="482" y="1036"/>
                </a:cxn>
                <a:cxn ang="0">
                  <a:pos x="355" y="14"/>
                </a:cxn>
              </a:cxnLst>
              <a:rect l="0" t="0" r="r" b="b"/>
              <a:pathLst>
                <a:path w="515" h="1256">
                  <a:moveTo>
                    <a:pt x="355" y="14"/>
                  </a:moveTo>
                  <a:lnTo>
                    <a:pt x="414" y="0"/>
                  </a:lnTo>
                  <a:lnTo>
                    <a:pt x="515" y="1063"/>
                  </a:lnTo>
                  <a:lnTo>
                    <a:pt x="0" y="1256"/>
                  </a:lnTo>
                  <a:lnTo>
                    <a:pt x="0" y="1215"/>
                  </a:lnTo>
                  <a:lnTo>
                    <a:pt x="482" y="1036"/>
                  </a:lnTo>
                  <a:lnTo>
                    <a:pt x="355" y="14"/>
                  </a:lnTo>
                  <a:close/>
                </a:path>
              </a:pathLst>
            </a:custGeom>
            <a:solidFill>
              <a:srgbClr val="00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3416300" y="5854700"/>
              <a:ext cx="133350" cy="95250"/>
            </a:xfrm>
            <a:custGeom>
              <a:avLst/>
              <a:gdLst/>
              <a:ahLst/>
              <a:cxnLst>
                <a:cxn ang="0">
                  <a:pos x="0" y="69"/>
                </a:cxn>
                <a:cxn ang="0">
                  <a:pos x="168" y="0"/>
                </a:cxn>
                <a:cxn ang="0">
                  <a:pos x="168" y="43"/>
                </a:cxn>
                <a:cxn ang="0">
                  <a:pos x="8" y="118"/>
                </a:cxn>
                <a:cxn ang="0">
                  <a:pos x="0" y="69"/>
                </a:cxn>
              </a:cxnLst>
              <a:rect l="0" t="0" r="r" b="b"/>
              <a:pathLst>
                <a:path w="168" h="118">
                  <a:moveTo>
                    <a:pt x="0" y="69"/>
                  </a:moveTo>
                  <a:lnTo>
                    <a:pt x="168" y="0"/>
                  </a:lnTo>
                  <a:lnTo>
                    <a:pt x="168" y="43"/>
                  </a:lnTo>
                  <a:lnTo>
                    <a:pt x="8" y="118"/>
                  </a:lnTo>
                  <a:lnTo>
                    <a:pt x="0" y="69"/>
                  </a:lnTo>
                  <a:close/>
                </a:path>
              </a:pathLst>
            </a:custGeom>
            <a:solidFill>
              <a:srgbClr val="54476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100"/>
            <p:cNvSpPr>
              <a:spLocks/>
            </p:cNvSpPr>
            <p:nvPr/>
          </p:nvSpPr>
          <p:spPr bwMode="auto">
            <a:xfrm>
              <a:off x="3189288" y="4530725"/>
              <a:ext cx="209550" cy="247650"/>
            </a:xfrm>
            <a:custGeom>
              <a:avLst/>
              <a:gdLst/>
              <a:ahLst/>
              <a:cxnLst>
                <a:cxn ang="0">
                  <a:pos x="113" y="0"/>
                </a:cxn>
                <a:cxn ang="0">
                  <a:pos x="140" y="3"/>
                </a:cxn>
                <a:cxn ang="0">
                  <a:pos x="166" y="12"/>
                </a:cxn>
                <a:cxn ang="0">
                  <a:pos x="190" y="26"/>
                </a:cxn>
                <a:cxn ang="0">
                  <a:pos x="212" y="46"/>
                </a:cxn>
                <a:cxn ang="0">
                  <a:pos x="231" y="69"/>
                </a:cxn>
                <a:cxn ang="0">
                  <a:pos x="247" y="95"/>
                </a:cxn>
                <a:cxn ang="0">
                  <a:pos x="257" y="125"/>
                </a:cxn>
                <a:cxn ang="0">
                  <a:pos x="264" y="156"/>
                </a:cxn>
                <a:cxn ang="0">
                  <a:pos x="265" y="187"/>
                </a:cxn>
                <a:cxn ang="0">
                  <a:pos x="262" y="216"/>
                </a:cxn>
                <a:cxn ang="0">
                  <a:pos x="253" y="242"/>
                </a:cxn>
                <a:cxn ang="0">
                  <a:pos x="240" y="265"/>
                </a:cxn>
                <a:cxn ang="0">
                  <a:pos x="223" y="285"/>
                </a:cxn>
                <a:cxn ang="0">
                  <a:pos x="202" y="299"/>
                </a:cxn>
                <a:cxn ang="0">
                  <a:pos x="179" y="308"/>
                </a:cxn>
                <a:cxn ang="0">
                  <a:pos x="152" y="311"/>
                </a:cxn>
                <a:cxn ang="0">
                  <a:pos x="126" y="308"/>
                </a:cxn>
                <a:cxn ang="0">
                  <a:pos x="99" y="299"/>
                </a:cxn>
                <a:cxn ang="0">
                  <a:pos x="76" y="285"/>
                </a:cxn>
                <a:cxn ang="0">
                  <a:pos x="55" y="265"/>
                </a:cxn>
                <a:cxn ang="0">
                  <a:pos x="35" y="242"/>
                </a:cxn>
                <a:cxn ang="0">
                  <a:pos x="20" y="216"/>
                </a:cxn>
                <a:cxn ang="0">
                  <a:pos x="8" y="187"/>
                </a:cxn>
                <a:cxn ang="0">
                  <a:pos x="2" y="156"/>
                </a:cxn>
                <a:cxn ang="0">
                  <a:pos x="0" y="125"/>
                </a:cxn>
                <a:cxn ang="0">
                  <a:pos x="5" y="95"/>
                </a:cxn>
                <a:cxn ang="0">
                  <a:pos x="13" y="69"/>
                </a:cxn>
                <a:cxn ang="0">
                  <a:pos x="27" y="46"/>
                </a:cxn>
                <a:cxn ang="0">
                  <a:pos x="44" y="26"/>
                </a:cxn>
                <a:cxn ang="0">
                  <a:pos x="64" y="12"/>
                </a:cxn>
                <a:cxn ang="0">
                  <a:pos x="88" y="3"/>
                </a:cxn>
                <a:cxn ang="0">
                  <a:pos x="113" y="0"/>
                </a:cxn>
              </a:cxnLst>
              <a:rect l="0" t="0" r="r" b="b"/>
              <a:pathLst>
                <a:path w="265" h="311">
                  <a:moveTo>
                    <a:pt x="113" y="0"/>
                  </a:moveTo>
                  <a:lnTo>
                    <a:pt x="140" y="3"/>
                  </a:lnTo>
                  <a:lnTo>
                    <a:pt x="166" y="12"/>
                  </a:lnTo>
                  <a:lnTo>
                    <a:pt x="190" y="26"/>
                  </a:lnTo>
                  <a:lnTo>
                    <a:pt x="212" y="46"/>
                  </a:lnTo>
                  <a:lnTo>
                    <a:pt x="231" y="69"/>
                  </a:lnTo>
                  <a:lnTo>
                    <a:pt x="247" y="95"/>
                  </a:lnTo>
                  <a:lnTo>
                    <a:pt x="257" y="125"/>
                  </a:lnTo>
                  <a:lnTo>
                    <a:pt x="264" y="156"/>
                  </a:lnTo>
                  <a:lnTo>
                    <a:pt x="265" y="187"/>
                  </a:lnTo>
                  <a:lnTo>
                    <a:pt x="262" y="216"/>
                  </a:lnTo>
                  <a:lnTo>
                    <a:pt x="253" y="242"/>
                  </a:lnTo>
                  <a:lnTo>
                    <a:pt x="240" y="265"/>
                  </a:lnTo>
                  <a:lnTo>
                    <a:pt x="223" y="285"/>
                  </a:lnTo>
                  <a:lnTo>
                    <a:pt x="202" y="299"/>
                  </a:lnTo>
                  <a:lnTo>
                    <a:pt x="179" y="308"/>
                  </a:lnTo>
                  <a:lnTo>
                    <a:pt x="152" y="311"/>
                  </a:lnTo>
                  <a:lnTo>
                    <a:pt x="126" y="308"/>
                  </a:lnTo>
                  <a:lnTo>
                    <a:pt x="99" y="299"/>
                  </a:lnTo>
                  <a:lnTo>
                    <a:pt x="76" y="285"/>
                  </a:lnTo>
                  <a:lnTo>
                    <a:pt x="55" y="265"/>
                  </a:lnTo>
                  <a:lnTo>
                    <a:pt x="35" y="242"/>
                  </a:lnTo>
                  <a:lnTo>
                    <a:pt x="20" y="216"/>
                  </a:lnTo>
                  <a:lnTo>
                    <a:pt x="8" y="187"/>
                  </a:lnTo>
                  <a:lnTo>
                    <a:pt x="2" y="156"/>
                  </a:lnTo>
                  <a:lnTo>
                    <a:pt x="0" y="125"/>
                  </a:lnTo>
                  <a:lnTo>
                    <a:pt x="5" y="95"/>
                  </a:lnTo>
                  <a:lnTo>
                    <a:pt x="13" y="69"/>
                  </a:lnTo>
                  <a:lnTo>
                    <a:pt x="27" y="46"/>
                  </a:lnTo>
                  <a:lnTo>
                    <a:pt x="44" y="26"/>
                  </a:lnTo>
                  <a:lnTo>
                    <a:pt x="64" y="12"/>
                  </a:lnTo>
                  <a:lnTo>
                    <a:pt x="88" y="3"/>
                  </a:lnTo>
                  <a:lnTo>
                    <a:pt x="113" y="0"/>
                  </a:lnTo>
                  <a:close/>
                </a:path>
              </a:pathLst>
            </a:custGeom>
            <a:solidFill>
              <a:srgbClr val="7572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p:cNvSpPr>
            <p:nvPr/>
          </p:nvSpPr>
          <p:spPr bwMode="auto">
            <a:xfrm>
              <a:off x="3121025" y="4716463"/>
              <a:ext cx="106363" cy="128588"/>
            </a:xfrm>
            <a:custGeom>
              <a:avLst/>
              <a:gdLst/>
              <a:ahLst/>
              <a:cxnLst>
                <a:cxn ang="0">
                  <a:pos x="34" y="0"/>
                </a:cxn>
                <a:cxn ang="0">
                  <a:pos x="67" y="77"/>
                </a:cxn>
                <a:cxn ang="0">
                  <a:pos x="135" y="128"/>
                </a:cxn>
                <a:cxn ang="0">
                  <a:pos x="93" y="162"/>
                </a:cxn>
                <a:cxn ang="0">
                  <a:pos x="51" y="111"/>
                </a:cxn>
                <a:cxn ang="0">
                  <a:pos x="0" y="51"/>
                </a:cxn>
                <a:cxn ang="0">
                  <a:pos x="34" y="0"/>
                </a:cxn>
              </a:cxnLst>
              <a:rect l="0" t="0" r="r" b="b"/>
              <a:pathLst>
                <a:path w="135" h="162">
                  <a:moveTo>
                    <a:pt x="34" y="0"/>
                  </a:moveTo>
                  <a:lnTo>
                    <a:pt x="67" y="77"/>
                  </a:lnTo>
                  <a:lnTo>
                    <a:pt x="135" y="128"/>
                  </a:lnTo>
                  <a:lnTo>
                    <a:pt x="93" y="162"/>
                  </a:lnTo>
                  <a:lnTo>
                    <a:pt x="51" y="111"/>
                  </a:lnTo>
                  <a:lnTo>
                    <a:pt x="0" y="51"/>
                  </a:lnTo>
                  <a:lnTo>
                    <a:pt x="34" y="0"/>
                  </a:lnTo>
                  <a:close/>
                </a:path>
              </a:pathLst>
            </a:custGeom>
            <a:solidFill>
              <a:srgbClr val="7572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102"/>
            <p:cNvSpPr>
              <a:spLocks/>
            </p:cNvSpPr>
            <p:nvPr/>
          </p:nvSpPr>
          <p:spPr bwMode="auto">
            <a:xfrm>
              <a:off x="3262313" y="5283200"/>
              <a:ext cx="238125" cy="336550"/>
            </a:xfrm>
            <a:custGeom>
              <a:avLst/>
              <a:gdLst/>
              <a:ahLst/>
              <a:cxnLst>
                <a:cxn ang="0">
                  <a:pos x="130" y="0"/>
                </a:cxn>
                <a:cxn ang="0">
                  <a:pos x="160" y="5"/>
                </a:cxn>
                <a:cxn ang="0">
                  <a:pos x="189" y="17"/>
                </a:cxn>
                <a:cxn ang="0">
                  <a:pos x="215" y="37"/>
                </a:cxn>
                <a:cxn ang="0">
                  <a:pos x="239" y="62"/>
                </a:cxn>
                <a:cxn ang="0">
                  <a:pos x="261" y="93"/>
                </a:cxn>
                <a:cxn ang="0">
                  <a:pos x="277" y="130"/>
                </a:cxn>
                <a:cxn ang="0">
                  <a:pos x="290" y="169"/>
                </a:cxn>
                <a:cxn ang="0">
                  <a:pos x="297" y="212"/>
                </a:cxn>
                <a:cxn ang="0">
                  <a:pos x="298" y="254"/>
                </a:cxn>
                <a:cxn ang="0">
                  <a:pos x="292" y="295"/>
                </a:cxn>
                <a:cxn ang="0">
                  <a:pos x="282" y="330"/>
                </a:cxn>
                <a:cxn ang="0">
                  <a:pos x="267" y="363"/>
                </a:cxn>
                <a:cxn ang="0">
                  <a:pos x="247" y="388"/>
                </a:cxn>
                <a:cxn ang="0">
                  <a:pos x="224" y="408"/>
                </a:cxn>
                <a:cxn ang="0">
                  <a:pos x="198" y="420"/>
                </a:cxn>
                <a:cxn ang="0">
                  <a:pos x="168" y="425"/>
                </a:cxn>
                <a:cxn ang="0">
                  <a:pos x="138" y="420"/>
                </a:cxn>
                <a:cxn ang="0">
                  <a:pos x="109" y="408"/>
                </a:cxn>
                <a:cxn ang="0">
                  <a:pos x="81" y="388"/>
                </a:cxn>
                <a:cxn ang="0">
                  <a:pos x="57" y="363"/>
                </a:cxn>
                <a:cxn ang="0">
                  <a:pos x="37" y="330"/>
                </a:cxn>
                <a:cxn ang="0">
                  <a:pos x="19" y="295"/>
                </a:cxn>
                <a:cxn ang="0">
                  <a:pos x="8" y="254"/>
                </a:cxn>
                <a:cxn ang="0">
                  <a:pos x="1" y="212"/>
                </a:cxn>
                <a:cxn ang="0">
                  <a:pos x="0" y="169"/>
                </a:cxn>
                <a:cxn ang="0">
                  <a:pos x="5" y="130"/>
                </a:cxn>
                <a:cxn ang="0">
                  <a:pos x="16" y="93"/>
                </a:cxn>
                <a:cxn ang="0">
                  <a:pos x="31" y="62"/>
                </a:cxn>
                <a:cxn ang="0">
                  <a:pos x="50" y="37"/>
                </a:cxn>
                <a:cxn ang="0">
                  <a:pos x="73" y="17"/>
                </a:cxn>
                <a:cxn ang="0">
                  <a:pos x="100" y="5"/>
                </a:cxn>
                <a:cxn ang="0">
                  <a:pos x="130" y="0"/>
                </a:cxn>
              </a:cxnLst>
              <a:rect l="0" t="0" r="r" b="b"/>
              <a:pathLst>
                <a:path w="298" h="425">
                  <a:moveTo>
                    <a:pt x="130" y="0"/>
                  </a:moveTo>
                  <a:lnTo>
                    <a:pt x="160" y="5"/>
                  </a:lnTo>
                  <a:lnTo>
                    <a:pt x="189" y="17"/>
                  </a:lnTo>
                  <a:lnTo>
                    <a:pt x="215" y="37"/>
                  </a:lnTo>
                  <a:lnTo>
                    <a:pt x="239" y="62"/>
                  </a:lnTo>
                  <a:lnTo>
                    <a:pt x="261" y="93"/>
                  </a:lnTo>
                  <a:lnTo>
                    <a:pt x="277" y="130"/>
                  </a:lnTo>
                  <a:lnTo>
                    <a:pt x="290" y="169"/>
                  </a:lnTo>
                  <a:lnTo>
                    <a:pt x="297" y="212"/>
                  </a:lnTo>
                  <a:lnTo>
                    <a:pt x="298" y="254"/>
                  </a:lnTo>
                  <a:lnTo>
                    <a:pt x="292" y="295"/>
                  </a:lnTo>
                  <a:lnTo>
                    <a:pt x="282" y="330"/>
                  </a:lnTo>
                  <a:lnTo>
                    <a:pt x="267" y="363"/>
                  </a:lnTo>
                  <a:lnTo>
                    <a:pt x="247" y="388"/>
                  </a:lnTo>
                  <a:lnTo>
                    <a:pt x="224" y="408"/>
                  </a:lnTo>
                  <a:lnTo>
                    <a:pt x="198" y="420"/>
                  </a:lnTo>
                  <a:lnTo>
                    <a:pt x="168" y="425"/>
                  </a:lnTo>
                  <a:lnTo>
                    <a:pt x="138" y="420"/>
                  </a:lnTo>
                  <a:lnTo>
                    <a:pt x="109" y="408"/>
                  </a:lnTo>
                  <a:lnTo>
                    <a:pt x="81" y="388"/>
                  </a:lnTo>
                  <a:lnTo>
                    <a:pt x="57" y="363"/>
                  </a:lnTo>
                  <a:lnTo>
                    <a:pt x="37" y="330"/>
                  </a:lnTo>
                  <a:lnTo>
                    <a:pt x="19" y="295"/>
                  </a:lnTo>
                  <a:lnTo>
                    <a:pt x="8" y="254"/>
                  </a:lnTo>
                  <a:lnTo>
                    <a:pt x="1" y="212"/>
                  </a:lnTo>
                  <a:lnTo>
                    <a:pt x="0" y="169"/>
                  </a:lnTo>
                  <a:lnTo>
                    <a:pt x="5" y="130"/>
                  </a:lnTo>
                  <a:lnTo>
                    <a:pt x="16" y="93"/>
                  </a:lnTo>
                  <a:lnTo>
                    <a:pt x="31" y="62"/>
                  </a:lnTo>
                  <a:lnTo>
                    <a:pt x="50" y="37"/>
                  </a:lnTo>
                  <a:lnTo>
                    <a:pt x="73" y="17"/>
                  </a:lnTo>
                  <a:lnTo>
                    <a:pt x="100" y="5"/>
                  </a:lnTo>
                  <a:lnTo>
                    <a:pt x="130" y="0"/>
                  </a:lnTo>
                  <a:close/>
                </a:path>
              </a:pathLst>
            </a:custGeom>
            <a:solidFill>
              <a:srgbClr val="0063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Freeform 103"/>
            <p:cNvSpPr>
              <a:spLocks/>
            </p:cNvSpPr>
            <p:nvPr/>
          </p:nvSpPr>
          <p:spPr bwMode="auto">
            <a:xfrm>
              <a:off x="3281363" y="5310188"/>
              <a:ext cx="198438" cy="284163"/>
            </a:xfrm>
            <a:custGeom>
              <a:avLst/>
              <a:gdLst/>
              <a:ahLst/>
              <a:cxnLst>
                <a:cxn ang="0">
                  <a:pos x="109" y="0"/>
                </a:cxn>
                <a:cxn ang="0">
                  <a:pos x="135" y="4"/>
                </a:cxn>
                <a:cxn ang="0">
                  <a:pos x="159" y="14"/>
                </a:cxn>
                <a:cxn ang="0">
                  <a:pos x="181" y="32"/>
                </a:cxn>
                <a:cxn ang="0">
                  <a:pos x="201" y="53"/>
                </a:cxn>
                <a:cxn ang="0">
                  <a:pos x="219" y="80"/>
                </a:cxn>
                <a:cxn ang="0">
                  <a:pos x="234" y="110"/>
                </a:cxn>
                <a:cxn ang="0">
                  <a:pos x="244" y="144"/>
                </a:cxn>
                <a:cxn ang="0">
                  <a:pos x="250" y="180"/>
                </a:cxn>
                <a:cxn ang="0">
                  <a:pos x="251" y="216"/>
                </a:cxn>
                <a:cxn ang="0">
                  <a:pos x="246" y="249"/>
                </a:cxn>
                <a:cxn ang="0">
                  <a:pos x="238" y="279"/>
                </a:cxn>
                <a:cxn ang="0">
                  <a:pos x="226" y="305"/>
                </a:cxn>
                <a:cxn ang="0">
                  <a:pos x="208" y="327"/>
                </a:cxn>
                <a:cxn ang="0">
                  <a:pos x="189" y="345"/>
                </a:cxn>
                <a:cxn ang="0">
                  <a:pos x="167" y="355"/>
                </a:cxn>
                <a:cxn ang="0">
                  <a:pos x="141" y="358"/>
                </a:cxn>
                <a:cxn ang="0">
                  <a:pos x="116" y="355"/>
                </a:cxn>
                <a:cxn ang="0">
                  <a:pos x="92" y="345"/>
                </a:cxn>
                <a:cxn ang="0">
                  <a:pos x="69" y="327"/>
                </a:cxn>
                <a:cxn ang="0">
                  <a:pos x="48" y="305"/>
                </a:cxn>
                <a:cxn ang="0">
                  <a:pos x="31" y="279"/>
                </a:cxn>
                <a:cxn ang="0">
                  <a:pos x="17" y="249"/>
                </a:cxn>
                <a:cxn ang="0">
                  <a:pos x="7" y="216"/>
                </a:cxn>
                <a:cxn ang="0">
                  <a:pos x="1" y="180"/>
                </a:cxn>
                <a:cxn ang="0">
                  <a:pos x="0" y="144"/>
                </a:cxn>
                <a:cxn ang="0">
                  <a:pos x="4" y="110"/>
                </a:cxn>
                <a:cxn ang="0">
                  <a:pos x="12" y="80"/>
                </a:cxn>
                <a:cxn ang="0">
                  <a:pos x="26" y="53"/>
                </a:cxn>
                <a:cxn ang="0">
                  <a:pos x="42" y="32"/>
                </a:cxn>
                <a:cxn ang="0">
                  <a:pos x="62" y="14"/>
                </a:cxn>
                <a:cxn ang="0">
                  <a:pos x="84" y="4"/>
                </a:cxn>
                <a:cxn ang="0">
                  <a:pos x="109" y="0"/>
                </a:cxn>
              </a:cxnLst>
              <a:rect l="0" t="0" r="r" b="b"/>
              <a:pathLst>
                <a:path w="251" h="358">
                  <a:moveTo>
                    <a:pt x="109" y="0"/>
                  </a:moveTo>
                  <a:lnTo>
                    <a:pt x="135" y="4"/>
                  </a:lnTo>
                  <a:lnTo>
                    <a:pt x="159" y="14"/>
                  </a:lnTo>
                  <a:lnTo>
                    <a:pt x="181" y="32"/>
                  </a:lnTo>
                  <a:lnTo>
                    <a:pt x="201" y="53"/>
                  </a:lnTo>
                  <a:lnTo>
                    <a:pt x="219" y="80"/>
                  </a:lnTo>
                  <a:lnTo>
                    <a:pt x="234" y="110"/>
                  </a:lnTo>
                  <a:lnTo>
                    <a:pt x="244" y="144"/>
                  </a:lnTo>
                  <a:lnTo>
                    <a:pt x="250" y="180"/>
                  </a:lnTo>
                  <a:lnTo>
                    <a:pt x="251" y="216"/>
                  </a:lnTo>
                  <a:lnTo>
                    <a:pt x="246" y="249"/>
                  </a:lnTo>
                  <a:lnTo>
                    <a:pt x="238" y="279"/>
                  </a:lnTo>
                  <a:lnTo>
                    <a:pt x="226" y="305"/>
                  </a:lnTo>
                  <a:lnTo>
                    <a:pt x="208" y="327"/>
                  </a:lnTo>
                  <a:lnTo>
                    <a:pt x="189" y="345"/>
                  </a:lnTo>
                  <a:lnTo>
                    <a:pt x="167" y="355"/>
                  </a:lnTo>
                  <a:lnTo>
                    <a:pt x="141" y="358"/>
                  </a:lnTo>
                  <a:lnTo>
                    <a:pt x="116" y="355"/>
                  </a:lnTo>
                  <a:lnTo>
                    <a:pt x="92" y="345"/>
                  </a:lnTo>
                  <a:lnTo>
                    <a:pt x="69" y="327"/>
                  </a:lnTo>
                  <a:lnTo>
                    <a:pt x="48" y="305"/>
                  </a:lnTo>
                  <a:lnTo>
                    <a:pt x="31" y="279"/>
                  </a:lnTo>
                  <a:lnTo>
                    <a:pt x="17" y="249"/>
                  </a:lnTo>
                  <a:lnTo>
                    <a:pt x="7" y="216"/>
                  </a:lnTo>
                  <a:lnTo>
                    <a:pt x="1" y="180"/>
                  </a:lnTo>
                  <a:lnTo>
                    <a:pt x="0" y="144"/>
                  </a:lnTo>
                  <a:lnTo>
                    <a:pt x="4" y="110"/>
                  </a:lnTo>
                  <a:lnTo>
                    <a:pt x="12" y="80"/>
                  </a:lnTo>
                  <a:lnTo>
                    <a:pt x="26" y="53"/>
                  </a:lnTo>
                  <a:lnTo>
                    <a:pt x="42" y="32"/>
                  </a:lnTo>
                  <a:lnTo>
                    <a:pt x="62" y="14"/>
                  </a:lnTo>
                  <a:lnTo>
                    <a:pt x="84" y="4"/>
                  </a:lnTo>
                  <a:lnTo>
                    <a:pt x="109" y="0"/>
                  </a:lnTo>
                  <a:close/>
                </a:path>
              </a:pathLst>
            </a:custGeom>
            <a:solidFill>
              <a:srgbClr val="4F82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Freeform 104"/>
            <p:cNvSpPr>
              <a:spLocks/>
            </p:cNvSpPr>
            <p:nvPr/>
          </p:nvSpPr>
          <p:spPr bwMode="auto">
            <a:xfrm>
              <a:off x="3346450" y="5403850"/>
              <a:ext cx="80963" cy="144463"/>
            </a:xfrm>
            <a:custGeom>
              <a:avLst/>
              <a:gdLst/>
              <a:ahLst/>
              <a:cxnLst>
                <a:cxn ang="0">
                  <a:pos x="26" y="0"/>
                </a:cxn>
                <a:cxn ang="0">
                  <a:pos x="0" y="83"/>
                </a:cxn>
                <a:cxn ang="0">
                  <a:pos x="36" y="78"/>
                </a:cxn>
                <a:cxn ang="0">
                  <a:pos x="59" y="182"/>
                </a:cxn>
                <a:cxn ang="0">
                  <a:pos x="96" y="170"/>
                </a:cxn>
                <a:cxn ang="0">
                  <a:pos x="76" y="73"/>
                </a:cxn>
                <a:cxn ang="0">
                  <a:pos x="102" y="39"/>
                </a:cxn>
                <a:cxn ang="0">
                  <a:pos x="26" y="0"/>
                </a:cxn>
              </a:cxnLst>
              <a:rect l="0" t="0" r="r" b="b"/>
              <a:pathLst>
                <a:path w="102" h="182">
                  <a:moveTo>
                    <a:pt x="26" y="0"/>
                  </a:moveTo>
                  <a:lnTo>
                    <a:pt x="0" y="83"/>
                  </a:lnTo>
                  <a:lnTo>
                    <a:pt x="36" y="78"/>
                  </a:lnTo>
                  <a:lnTo>
                    <a:pt x="59" y="182"/>
                  </a:lnTo>
                  <a:lnTo>
                    <a:pt x="96" y="170"/>
                  </a:lnTo>
                  <a:lnTo>
                    <a:pt x="76" y="73"/>
                  </a:lnTo>
                  <a:lnTo>
                    <a:pt x="102" y="39"/>
                  </a:lnTo>
                  <a:lnTo>
                    <a:pt x="26" y="0"/>
                  </a:lnTo>
                  <a:close/>
                </a:path>
              </a:pathLst>
            </a:custGeom>
            <a:solidFill>
              <a:srgbClr val="0063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3219450" y="5056188"/>
              <a:ext cx="206375" cy="92075"/>
            </a:xfrm>
            <a:custGeom>
              <a:avLst/>
              <a:gdLst/>
              <a:ahLst/>
              <a:cxnLst>
                <a:cxn ang="0">
                  <a:pos x="0" y="72"/>
                </a:cxn>
                <a:cxn ang="0">
                  <a:pos x="259" y="0"/>
                </a:cxn>
                <a:cxn ang="0">
                  <a:pos x="259" y="61"/>
                </a:cxn>
                <a:cxn ang="0">
                  <a:pos x="12" y="115"/>
                </a:cxn>
                <a:cxn ang="0">
                  <a:pos x="0" y="72"/>
                </a:cxn>
              </a:cxnLst>
              <a:rect l="0" t="0" r="r" b="b"/>
              <a:pathLst>
                <a:path w="259" h="115">
                  <a:moveTo>
                    <a:pt x="0" y="72"/>
                  </a:moveTo>
                  <a:lnTo>
                    <a:pt x="259" y="0"/>
                  </a:lnTo>
                  <a:lnTo>
                    <a:pt x="259" y="61"/>
                  </a:lnTo>
                  <a:lnTo>
                    <a:pt x="12" y="115"/>
                  </a:lnTo>
                  <a:lnTo>
                    <a:pt x="0" y="72"/>
                  </a:lnTo>
                  <a:close/>
                </a:path>
              </a:pathLst>
            </a:custGeom>
            <a:solidFill>
              <a:srgbClr val="005E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p:cNvSpPr>
            <p:nvPr/>
          </p:nvSpPr>
          <p:spPr bwMode="auto">
            <a:xfrm>
              <a:off x="3328988" y="5302250"/>
              <a:ext cx="49213" cy="73025"/>
            </a:xfrm>
            <a:custGeom>
              <a:avLst/>
              <a:gdLst/>
              <a:ahLst/>
              <a:cxnLst>
                <a:cxn ang="0">
                  <a:pos x="0" y="0"/>
                </a:cxn>
                <a:cxn ang="0">
                  <a:pos x="18" y="91"/>
                </a:cxn>
                <a:cxn ang="0">
                  <a:pos x="61" y="73"/>
                </a:cxn>
                <a:cxn ang="0">
                  <a:pos x="44" y="6"/>
                </a:cxn>
                <a:cxn ang="0">
                  <a:pos x="0" y="0"/>
                </a:cxn>
              </a:cxnLst>
              <a:rect l="0" t="0" r="r" b="b"/>
              <a:pathLst>
                <a:path w="61" h="91">
                  <a:moveTo>
                    <a:pt x="0" y="0"/>
                  </a:moveTo>
                  <a:lnTo>
                    <a:pt x="18" y="91"/>
                  </a:lnTo>
                  <a:lnTo>
                    <a:pt x="61" y="73"/>
                  </a:lnTo>
                  <a:lnTo>
                    <a:pt x="44" y="6"/>
                  </a:lnTo>
                  <a:lnTo>
                    <a:pt x="0" y="0"/>
                  </a:lnTo>
                  <a:close/>
                </a:path>
              </a:pathLst>
            </a:custGeom>
            <a:solidFill>
              <a:srgbClr val="0063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3268663" y="5480050"/>
              <a:ext cx="46038" cy="39688"/>
            </a:xfrm>
            <a:custGeom>
              <a:avLst/>
              <a:gdLst/>
              <a:ahLst/>
              <a:cxnLst>
                <a:cxn ang="0">
                  <a:pos x="0" y="12"/>
                </a:cxn>
                <a:cxn ang="0">
                  <a:pos x="53" y="0"/>
                </a:cxn>
                <a:cxn ang="0">
                  <a:pos x="58" y="37"/>
                </a:cxn>
                <a:cxn ang="0">
                  <a:pos x="28" y="48"/>
                </a:cxn>
                <a:cxn ang="0">
                  <a:pos x="0" y="12"/>
                </a:cxn>
              </a:cxnLst>
              <a:rect l="0" t="0" r="r" b="b"/>
              <a:pathLst>
                <a:path w="58" h="48">
                  <a:moveTo>
                    <a:pt x="0" y="12"/>
                  </a:moveTo>
                  <a:lnTo>
                    <a:pt x="53" y="0"/>
                  </a:lnTo>
                  <a:lnTo>
                    <a:pt x="58" y="37"/>
                  </a:lnTo>
                  <a:lnTo>
                    <a:pt x="28" y="48"/>
                  </a:lnTo>
                  <a:lnTo>
                    <a:pt x="0" y="12"/>
                  </a:lnTo>
                  <a:close/>
                </a:path>
              </a:pathLst>
            </a:custGeom>
            <a:solidFill>
              <a:srgbClr val="0063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3387725" y="5557838"/>
              <a:ext cx="38100" cy="47625"/>
            </a:xfrm>
            <a:custGeom>
              <a:avLst/>
              <a:gdLst/>
              <a:ahLst/>
              <a:cxnLst>
                <a:cxn ang="0">
                  <a:pos x="13" y="19"/>
                </a:cxn>
                <a:cxn ang="0">
                  <a:pos x="44" y="0"/>
                </a:cxn>
                <a:cxn ang="0">
                  <a:pos x="49" y="50"/>
                </a:cxn>
                <a:cxn ang="0">
                  <a:pos x="20" y="61"/>
                </a:cxn>
                <a:cxn ang="0">
                  <a:pos x="0" y="13"/>
                </a:cxn>
                <a:cxn ang="0">
                  <a:pos x="13" y="19"/>
                </a:cxn>
              </a:cxnLst>
              <a:rect l="0" t="0" r="r" b="b"/>
              <a:pathLst>
                <a:path w="49" h="61">
                  <a:moveTo>
                    <a:pt x="13" y="19"/>
                  </a:moveTo>
                  <a:lnTo>
                    <a:pt x="44" y="0"/>
                  </a:lnTo>
                  <a:lnTo>
                    <a:pt x="49" y="50"/>
                  </a:lnTo>
                  <a:lnTo>
                    <a:pt x="20" y="61"/>
                  </a:lnTo>
                  <a:lnTo>
                    <a:pt x="0" y="13"/>
                  </a:lnTo>
                  <a:lnTo>
                    <a:pt x="13" y="19"/>
                  </a:lnTo>
                  <a:close/>
                </a:path>
              </a:pathLst>
            </a:custGeom>
            <a:solidFill>
              <a:srgbClr val="0063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3440113" y="5427663"/>
              <a:ext cx="42863" cy="44450"/>
            </a:xfrm>
            <a:custGeom>
              <a:avLst/>
              <a:gdLst/>
              <a:ahLst/>
              <a:cxnLst>
                <a:cxn ang="0">
                  <a:pos x="54" y="0"/>
                </a:cxn>
                <a:cxn ang="0">
                  <a:pos x="0" y="11"/>
                </a:cxn>
                <a:cxn ang="0">
                  <a:pos x="6" y="48"/>
                </a:cxn>
                <a:cxn ang="0">
                  <a:pos x="54" y="55"/>
                </a:cxn>
                <a:cxn ang="0">
                  <a:pos x="53" y="45"/>
                </a:cxn>
                <a:cxn ang="0">
                  <a:pos x="52" y="23"/>
                </a:cxn>
                <a:cxn ang="0">
                  <a:pos x="52" y="3"/>
                </a:cxn>
                <a:cxn ang="0">
                  <a:pos x="54" y="0"/>
                </a:cxn>
              </a:cxnLst>
              <a:rect l="0" t="0" r="r" b="b"/>
              <a:pathLst>
                <a:path w="54" h="55">
                  <a:moveTo>
                    <a:pt x="54" y="0"/>
                  </a:moveTo>
                  <a:lnTo>
                    <a:pt x="0" y="11"/>
                  </a:lnTo>
                  <a:lnTo>
                    <a:pt x="6" y="48"/>
                  </a:lnTo>
                  <a:lnTo>
                    <a:pt x="54" y="55"/>
                  </a:lnTo>
                  <a:lnTo>
                    <a:pt x="53" y="45"/>
                  </a:lnTo>
                  <a:lnTo>
                    <a:pt x="52" y="23"/>
                  </a:lnTo>
                  <a:lnTo>
                    <a:pt x="52" y="3"/>
                  </a:lnTo>
                  <a:lnTo>
                    <a:pt x="54" y="0"/>
                  </a:lnTo>
                  <a:close/>
                </a:path>
              </a:pathLst>
            </a:custGeom>
            <a:solidFill>
              <a:srgbClr val="0063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p:cNvSpPr>
            <p:nvPr/>
          </p:nvSpPr>
          <p:spPr bwMode="auto">
            <a:xfrm>
              <a:off x="3281363" y="5711825"/>
              <a:ext cx="312738" cy="188913"/>
            </a:xfrm>
            <a:custGeom>
              <a:avLst/>
              <a:gdLst/>
              <a:ahLst/>
              <a:cxnLst>
                <a:cxn ang="0">
                  <a:pos x="17" y="237"/>
                </a:cxn>
                <a:cxn ang="0">
                  <a:pos x="0" y="128"/>
                </a:cxn>
                <a:cxn ang="0">
                  <a:pos x="369" y="0"/>
                </a:cxn>
                <a:cxn ang="0">
                  <a:pos x="393" y="104"/>
                </a:cxn>
                <a:cxn ang="0">
                  <a:pos x="374" y="109"/>
                </a:cxn>
                <a:cxn ang="0">
                  <a:pos x="362" y="18"/>
                </a:cxn>
                <a:cxn ang="0">
                  <a:pos x="24" y="139"/>
                </a:cxn>
                <a:cxn ang="0">
                  <a:pos x="41" y="237"/>
                </a:cxn>
                <a:cxn ang="0">
                  <a:pos x="17" y="237"/>
                </a:cxn>
              </a:cxnLst>
              <a:rect l="0" t="0" r="r" b="b"/>
              <a:pathLst>
                <a:path w="393" h="237">
                  <a:moveTo>
                    <a:pt x="17" y="237"/>
                  </a:moveTo>
                  <a:lnTo>
                    <a:pt x="0" y="128"/>
                  </a:lnTo>
                  <a:lnTo>
                    <a:pt x="369" y="0"/>
                  </a:lnTo>
                  <a:lnTo>
                    <a:pt x="393" y="104"/>
                  </a:lnTo>
                  <a:lnTo>
                    <a:pt x="374" y="109"/>
                  </a:lnTo>
                  <a:lnTo>
                    <a:pt x="362" y="18"/>
                  </a:lnTo>
                  <a:lnTo>
                    <a:pt x="24" y="139"/>
                  </a:lnTo>
                  <a:lnTo>
                    <a:pt x="41" y="237"/>
                  </a:lnTo>
                  <a:lnTo>
                    <a:pt x="17" y="237"/>
                  </a:lnTo>
                  <a:close/>
                </a:path>
              </a:pathLst>
            </a:custGeom>
            <a:solidFill>
              <a:srgbClr val="0063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25" name="Curved Connector 124"/>
          <p:cNvCxnSpPr/>
          <p:nvPr/>
        </p:nvCxnSpPr>
        <p:spPr bwMode="auto">
          <a:xfrm rot="5400000" flipH="1" flipV="1">
            <a:off x="4475638" y="3098857"/>
            <a:ext cx="1640462" cy="1982830"/>
          </a:xfrm>
          <a:prstGeom prst="curvedConnector4">
            <a:avLst>
              <a:gd name="adj1" fmla="val -13935"/>
              <a:gd name="adj2" fmla="val 71848"/>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bg2"/>
            </a:solidFill>
            <a:prstDash val="solid"/>
            <a:round/>
            <a:headEnd type="none" w="med" len="med"/>
            <a:tailEnd type="none" w="med" len="med"/>
          </a:ln>
          <a:effectLst/>
        </p:spPr>
      </p:cxnSp>
      <p:pic>
        <p:nvPicPr>
          <p:cNvPr id="8" name="Picture 2" descr="C:\Users\zlittle.NTDEV\Pictures\Vista Artwork\Blue Tower CPU desktop computer Large.png"/>
          <p:cNvPicPr>
            <a:picLocks noChangeAspect="1" noChangeArrowheads="1"/>
          </p:cNvPicPr>
          <p:nvPr/>
        </p:nvPicPr>
        <p:blipFill>
          <a:blip r:embed="rId6" cstate="print"/>
          <a:srcRect/>
          <a:stretch>
            <a:fillRect/>
          </a:stretch>
        </p:blipFill>
        <p:spPr bwMode="auto">
          <a:xfrm>
            <a:off x="5410200" y="1600200"/>
            <a:ext cx="1725585" cy="2571206"/>
          </a:xfrm>
          <a:prstGeom prst="rect">
            <a:avLst/>
          </a:prstGeom>
          <a:noFill/>
          <a:effectLst/>
        </p:spPr>
      </p:pic>
      <p:pic>
        <p:nvPicPr>
          <p:cNvPr id="137" name="Picture 2" descr="C:\Users\zlittle.NTDEV\Pictures\Vista Artwork\Blue Tower CPU desktop computer Large.png"/>
          <p:cNvPicPr>
            <a:picLocks noChangeAspect="1" noChangeArrowheads="1"/>
          </p:cNvPicPr>
          <p:nvPr/>
        </p:nvPicPr>
        <p:blipFill>
          <a:blip r:embed="rId6" cstate="print"/>
          <a:srcRect/>
          <a:stretch>
            <a:fillRect/>
          </a:stretch>
        </p:blipFill>
        <p:spPr bwMode="auto">
          <a:xfrm>
            <a:off x="5410200" y="1600200"/>
            <a:ext cx="1725585" cy="2571206"/>
          </a:xfrm>
          <a:prstGeom prst="rect">
            <a:avLst/>
          </a:prstGeom>
          <a:noFill/>
          <a:effectLst>
            <a:glow rad="228600">
              <a:schemeClr val="accent6">
                <a:satMod val="175000"/>
                <a:alpha val="40000"/>
              </a:schemeClr>
            </a:glow>
          </a:effectLst>
        </p:spPr>
      </p:pic>
      <p:pic>
        <p:nvPicPr>
          <p:cNvPr id="9" name="Picture 3" descr="C:\Users\zlittle.NTDEV\Pictures\Vista Artwork\Blue flat panel monitor large.png"/>
          <p:cNvPicPr>
            <a:picLocks noChangeAspect="1" noChangeArrowheads="1"/>
          </p:cNvPicPr>
          <p:nvPr/>
        </p:nvPicPr>
        <p:blipFill>
          <a:blip r:embed="rId7"/>
          <a:srcRect/>
          <a:stretch>
            <a:fillRect/>
          </a:stretch>
        </p:blipFill>
        <p:spPr bwMode="auto">
          <a:xfrm>
            <a:off x="6477000" y="1524000"/>
            <a:ext cx="2354356" cy="3139141"/>
          </a:xfrm>
          <a:prstGeom prst="rect">
            <a:avLst/>
          </a:prstGeom>
          <a:noFill/>
          <a:effectLst>
            <a:outerShdw blurRad="50800" dist="38100" dir="2700000" algn="tl" rotWithShape="0">
              <a:prstClr val="black">
                <a:alpha val="40000"/>
              </a:prstClr>
            </a:outerShdw>
          </a:effectLst>
        </p:spPr>
      </p:pic>
      <p:sp>
        <p:nvSpPr>
          <p:cNvPr id="12" name="TextBox 11"/>
          <p:cNvSpPr txBox="1"/>
          <p:nvPr/>
        </p:nvSpPr>
        <p:spPr>
          <a:xfrm rot="281936">
            <a:off x="6837409" y="2557966"/>
            <a:ext cx="1465396" cy="523220"/>
          </a:xfrm>
          <a:prstGeom prst="rect">
            <a:avLst/>
          </a:prstGeom>
          <a:noFill/>
        </p:spPr>
        <p:txBody>
          <a:bodyPr wrap="square" rtlCol="0">
            <a:spAutoFit/>
          </a:bodyPr>
          <a:lstStyle/>
          <a:p>
            <a:r>
              <a:rPr lang="en-US" sz="2800" dirty="0" smtClean="0">
                <a:solidFill>
                  <a:schemeClr val="tx1"/>
                </a:solidFill>
                <a:latin typeface="Segoe" pitchFamily="34" charset="0"/>
              </a:rPr>
              <a:t>123456</a:t>
            </a:r>
          </a:p>
        </p:txBody>
      </p:sp>
      <p:pic>
        <p:nvPicPr>
          <p:cNvPr id="138" name="Picture 137" descr="C:\Users\zlittle.NTDEV\Pictures\Vista Artwork\Mouse Keyboard.png"/>
          <p:cNvPicPr>
            <a:picLocks noChangeAspect="1" noChangeArrowheads="1"/>
          </p:cNvPicPr>
          <p:nvPr/>
        </p:nvPicPr>
        <p:blipFill>
          <a:blip r:embed="rId5" cstate="print"/>
          <a:stretch>
            <a:fillRect/>
          </a:stretch>
        </p:blipFill>
        <p:spPr bwMode="auto">
          <a:xfrm>
            <a:off x="5600700" y="3628424"/>
            <a:ext cx="2819400" cy="2819400"/>
          </a:xfrm>
          <a:prstGeom prst="rect">
            <a:avLst/>
          </a:prstGeom>
          <a:noFill/>
          <a:ln>
            <a:noFill/>
          </a:ln>
          <a:effectLst>
            <a:glow rad="228600">
              <a:schemeClr val="accent6">
                <a:satMod val="175000"/>
                <a:alpha val="40000"/>
              </a:schemeClr>
            </a:glow>
          </a:effectLst>
        </p:spPr>
      </p:pic>
      <p:sp>
        <p:nvSpPr>
          <p:cNvPr id="13" name="TextBox 12"/>
          <p:cNvSpPr txBox="1"/>
          <p:nvPr/>
        </p:nvSpPr>
        <p:spPr>
          <a:xfrm rot="409277">
            <a:off x="4897092" y="5273681"/>
            <a:ext cx="748631" cy="461665"/>
          </a:xfrm>
          <a:prstGeom prst="rect">
            <a:avLst/>
          </a:prstGeom>
          <a:noFill/>
        </p:spPr>
        <p:txBody>
          <a:bodyPr wrap="square" rtlCol="0">
            <a:spAutoFit/>
          </a:bodyPr>
          <a:lstStyle/>
          <a:p>
            <a:r>
              <a:rPr lang="en-US" sz="1200" dirty="0" smtClean="0">
                <a:solidFill>
                  <a:schemeClr val="tx1"/>
                </a:solidFill>
                <a:latin typeface="Segoe" pitchFamily="34" charset="0"/>
              </a:rPr>
              <a:t>123</a:t>
            </a:r>
          </a:p>
          <a:p>
            <a:r>
              <a:rPr lang="en-US" sz="1200" dirty="0" smtClean="0">
                <a:solidFill>
                  <a:schemeClr val="tx1"/>
                </a:solidFill>
                <a:latin typeface="Segoe" pitchFamily="34" charset="0"/>
              </a:rPr>
              <a:t>456</a:t>
            </a:r>
          </a:p>
        </p:txBody>
      </p:sp>
      <p:grpSp>
        <p:nvGrpSpPr>
          <p:cNvPr id="3" name="Group 247"/>
          <p:cNvGrpSpPr/>
          <p:nvPr/>
        </p:nvGrpSpPr>
        <p:grpSpPr>
          <a:xfrm rot="12906965">
            <a:off x="4243297" y="3638029"/>
            <a:ext cx="927567" cy="1399870"/>
            <a:chOff x="2530475" y="4206875"/>
            <a:chExt cx="1209676" cy="1825625"/>
          </a:xfrm>
          <a:effectLst>
            <a:glow rad="228600">
              <a:schemeClr val="accent6">
                <a:satMod val="175000"/>
                <a:alpha val="40000"/>
              </a:schemeClr>
            </a:glow>
          </a:effectLst>
        </p:grpSpPr>
        <p:sp>
          <p:nvSpPr>
            <p:cNvPr id="249" name="AutoShape 4"/>
            <p:cNvSpPr>
              <a:spLocks noChangeAspect="1" noChangeArrowheads="1" noTextEdit="1"/>
            </p:cNvSpPr>
            <p:nvPr/>
          </p:nvSpPr>
          <p:spPr bwMode="auto">
            <a:xfrm>
              <a:off x="2530475" y="4206875"/>
              <a:ext cx="1209675" cy="182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7"/>
            <p:cNvSpPr>
              <a:spLocks/>
            </p:cNvSpPr>
            <p:nvPr/>
          </p:nvSpPr>
          <p:spPr bwMode="auto">
            <a:xfrm>
              <a:off x="2755900" y="4225925"/>
              <a:ext cx="963613" cy="1766888"/>
            </a:xfrm>
            <a:custGeom>
              <a:avLst/>
              <a:gdLst/>
              <a:ahLst/>
              <a:cxnLst>
                <a:cxn ang="0">
                  <a:pos x="444" y="25"/>
                </a:cxn>
                <a:cxn ang="0">
                  <a:pos x="415" y="37"/>
                </a:cxn>
                <a:cxn ang="0">
                  <a:pos x="386" y="47"/>
                </a:cxn>
                <a:cxn ang="0">
                  <a:pos x="360" y="58"/>
                </a:cxn>
                <a:cxn ang="0">
                  <a:pos x="334" y="68"/>
                </a:cxn>
                <a:cxn ang="0">
                  <a:pos x="309" y="78"/>
                </a:cxn>
                <a:cxn ang="0">
                  <a:pos x="285" y="89"/>
                </a:cxn>
                <a:cxn ang="0">
                  <a:pos x="262" y="100"/>
                </a:cxn>
                <a:cxn ang="0">
                  <a:pos x="239" y="112"/>
                </a:cxn>
                <a:cxn ang="0">
                  <a:pos x="217" y="123"/>
                </a:cxn>
                <a:cxn ang="0">
                  <a:pos x="195" y="137"/>
                </a:cxn>
                <a:cxn ang="0">
                  <a:pos x="173" y="152"/>
                </a:cxn>
                <a:cxn ang="0">
                  <a:pos x="151" y="168"/>
                </a:cxn>
                <a:cxn ang="0">
                  <a:pos x="131" y="187"/>
                </a:cxn>
                <a:cxn ang="0">
                  <a:pos x="110" y="206"/>
                </a:cxn>
                <a:cxn ang="0">
                  <a:pos x="88" y="229"/>
                </a:cxn>
                <a:cxn ang="0">
                  <a:pos x="67" y="253"/>
                </a:cxn>
                <a:cxn ang="0">
                  <a:pos x="29" y="356"/>
                </a:cxn>
                <a:cxn ang="0">
                  <a:pos x="8" y="448"/>
                </a:cxn>
                <a:cxn ang="0">
                  <a:pos x="0" y="533"/>
                </a:cxn>
                <a:cxn ang="0">
                  <a:pos x="4" y="611"/>
                </a:cxn>
                <a:cxn ang="0">
                  <a:pos x="14" y="685"/>
                </a:cxn>
                <a:cxn ang="0">
                  <a:pos x="30" y="758"/>
                </a:cxn>
                <a:cxn ang="0">
                  <a:pos x="49" y="828"/>
                </a:cxn>
                <a:cxn ang="0">
                  <a:pos x="67" y="900"/>
                </a:cxn>
                <a:cxn ang="0">
                  <a:pos x="339" y="2122"/>
                </a:cxn>
                <a:cxn ang="0">
                  <a:pos x="461" y="2199"/>
                </a:cxn>
                <a:cxn ang="0">
                  <a:pos x="649" y="2225"/>
                </a:cxn>
                <a:cxn ang="0">
                  <a:pos x="889" y="2201"/>
                </a:cxn>
                <a:cxn ang="0">
                  <a:pos x="1092" y="2091"/>
                </a:cxn>
                <a:cxn ang="0">
                  <a:pos x="1216" y="1972"/>
                </a:cxn>
                <a:cxn ang="0">
                  <a:pos x="1117" y="740"/>
                </a:cxn>
                <a:cxn ang="0">
                  <a:pos x="1035" y="438"/>
                </a:cxn>
                <a:cxn ang="0">
                  <a:pos x="961" y="107"/>
                </a:cxn>
                <a:cxn ang="0">
                  <a:pos x="938" y="88"/>
                </a:cxn>
                <a:cxn ang="0">
                  <a:pos x="912" y="70"/>
                </a:cxn>
                <a:cxn ang="0">
                  <a:pos x="882" y="54"/>
                </a:cxn>
                <a:cxn ang="0">
                  <a:pos x="848" y="42"/>
                </a:cxn>
                <a:cxn ang="0">
                  <a:pos x="814" y="30"/>
                </a:cxn>
                <a:cxn ang="0">
                  <a:pos x="778" y="20"/>
                </a:cxn>
                <a:cxn ang="0">
                  <a:pos x="740" y="13"/>
                </a:cxn>
                <a:cxn ang="0">
                  <a:pos x="703" y="7"/>
                </a:cxn>
                <a:cxn ang="0">
                  <a:pos x="665" y="2"/>
                </a:cxn>
                <a:cxn ang="0">
                  <a:pos x="627" y="1"/>
                </a:cxn>
                <a:cxn ang="0">
                  <a:pos x="591" y="0"/>
                </a:cxn>
                <a:cxn ang="0">
                  <a:pos x="557" y="2"/>
                </a:cxn>
                <a:cxn ang="0">
                  <a:pos x="523" y="5"/>
                </a:cxn>
                <a:cxn ang="0">
                  <a:pos x="493" y="11"/>
                </a:cxn>
                <a:cxn ang="0">
                  <a:pos x="467" y="17"/>
                </a:cxn>
                <a:cxn ang="0">
                  <a:pos x="444" y="25"/>
                </a:cxn>
              </a:cxnLst>
              <a:rect l="0" t="0" r="r" b="b"/>
              <a:pathLst>
                <a:path w="1216" h="2225">
                  <a:moveTo>
                    <a:pt x="444" y="25"/>
                  </a:moveTo>
                  <a:lnTo>
                    <a:pt x="415" y="37"/>
                  </a:lnTo>
                  <a:lnTo>
                    <a:pt x="386" y="47"/>
                  </a:lnTo>
                  <a:lnTo>
                    <a:pt x="360" y="58"/>
                  </a:lnTo>
                  <a:lnTo>
                    <a:pt x="334" y="68"/>
                  </a:lnTo>
                  <a:lnTo>
                    <a:pt x="309" y="78"/>
                  </a:lnTo>
                  <a:lnTo>
                    <a:pt x="285" y="89"/>
                  </a:lnTo>
                  <a:lnTo>
                    <a:pt x="262" y="100"/>
                  </a:lnTo>
                  <a:lnTo>
                    <a:pt x="239" y="112"/>
                  </a:lnTo>
                  <a:lnTo>
                    <a:pt x="217" y="123"/>
                  </a:lnTo>
                  <a:lnTo>
                    <a:pt x="195" y="137"/>
                  </a:lnTo>
                  <a:lnTo>
                    <a:pt x="173" y="152"/>
                  </a:lnTo>
                  <a:lnTo>
                    <a:pt x="151" y="168"/>
                  </a:lnTo>
                  <a:lnTo>
                    <a:pt x="131" y="187"/>
                  </a:lnTo>
                  <a:lnTo>
                    <a:pt x="110" y="206"/>
                  </a:lnTo>
                  <a:lnTo>
                    <a:pt x="88" y="229"/>
                  </a:lnTo>
                  <a:lnTo>
                    <a:pt x="67" y="253"/>
                  </a:lnTo>
                  <a:lnTo>
                    <a:pt x="29" y="356"/>
                  </a:lnTo>
                  <a:lnTo>
                    <a:pt x="8" y="448"/>
                  </a:lnTo>
                  <a:lnTo>
                    <a:pt x="0" y="533"/>
                  </a:lnTo>
                  <a:lnTo>
                    <a:pt x="4" y="611"/>
                  </a:lnTo>
                  <a:lnTo>
                    <a:pt x="14" y="685"/>
                  </a:lnTo>
                  <a:lnTo>
                    <a:pt x="30" y="758"/>
                  </a:lnTo>
                  <a:lnTo>
                    <a:pt x="49" y="828"/>
                  </a:lnTo>
                  <a:lnTo>
                    <a:pt x="67" y="900"/>
                  </a:lnTo>
                  <a:lnTo>
                    <a:pt x="339" y="2122"/>
                  </a:lnTo>
                  <a:lnTo>
                    <a:pt x="461" y="2199"/>
                  </a:lnTo>
                  <a:lnTo>
                    <a:pt x="649" y="2225"/>
                  </a:lnTo>
                  <a:lnTo>
                    <a:pt x="889" y="2201"/>
                  </a:lnTo>
                  <a:lnTo>
                    <a:pt x="1092" y="2091"/>
                  </a:lnTo>
                  <a:lnTo>
                    <a:pt x="1216" y="1972"/>
                  </a:lnTo>
                  <a:lnTo>
                    <a:pt x="1117" y="740"/>
                  </a:lnTo>
                  <a:lnTo>
                    <a:pt x="1035" y="438"/>
                  </a:lnTo>
                  <a:lnTo>
                    <a:pt x="961" y="107"/>
                  </a:lnTo>
                  <a:lnTo>
                    <a:pt x="938" y="88"/>
                  </a:lnTo>
                  <a:lnTo>
                    <a:pt x="912" y="70"/>
                  </a:lnTo>
                  <a:lnTo>
                    <a:pt x="882" y="54"/>
                  </a:lnTo>
                  <a:lnTo>
                    <a:pt x="848" y="42"/>
                  </a:lnTo>
                  <a:lnTo>
                    <a:pt x="814" y="30"/>
                  </a:lnTo>
                  <a:lnTo>
                    <a:pt x="778" y="20"/>
                  </a:lnTo>
                  <a:lnTo>
                    <a:pt x="740" y="13"/>
                  </a:lnTo>
                  <a:lnTo>
                    <a:pt x="703" y="7"/>
                  </a:lnTo>
                  <a:lnTo>
                    <a:pt x="665" y="2"/>
                  </a:lnTo>
                  <a:lnTo>
                    <a:pt x="627" y="1"/>
                  </a:lnTo>
                  <a:lnTo>
                    <a:pt x="591" y="0"/>
                  </a:lnTo>
                  <a:lnTo>
                    <a:pt x="557" y="2"/>
                  </a:lnTo>
                  <a:lnTo>
                    <a:pt x="523" y="5"/>
                  </a:lnTo>
                  <a:lnTo>
                    <a:pt x="493" y="11"/>
                  </a:lnTo>
                  <a:lnTo>
                    <a:pt x="467" y="17"/>
                  </a:lnTo>
                  <a:lnTo>
                    <a:pt x="444"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8"/>
            <p:cNvSpPr>
              <a:spLocks/>
            </p:cNvSpPr>
            <p:nvPr/>
          </p:nvSpPr>
          <p:spPr bwMode="auto">
            <a:xfrm>
              <a:off x="2790825" y="4743450"/>
              <a:ext cx="368300" cy="1249363"/>
            </a:xfrm>
            <a:custGeom>
              <a:avLst/>
              <a:gdLst/>
              <a:ahLst/>
              <a:cxnLst>
                <a:cxn ang="0">
                  <a:pos x="0" y="0"/>
                </a:cxn>
                <a:cxn ang="0">
                  <a:pos x="11" y="205"/>
                </a:cxn>
                <a:cxn ang="0">
                  <a:pos x="291" y="1471"/>
                </a:cxn>
                <a:cxn ang="0">
                  <a:pos x="463" y="1575"/>
                </a:cxn>
                <a:cxn ang="0">
                  <a:pos x="162" y="302"/>
                </a:cxn>
                <a:cxn ang="0">
                  <a:pos x="151" y="0"/>
                </a:cxn>
                <a:cxn ang="0">
                  <a:pos x="0" y="0"/>
                </a:cxn>
              </a:cxnLst>
              <a:rect l="0" t="0" r="r" b="b"/>
              <a:pathLst>
                <a:path w="463" h="1575">
                  <a:moveTo>
                    <a:pt x="0" y="0"/>
                  </a:moveTo>
                  <a:lnTo>
                    <a:pt x="11" y="205"/>
                  </a:lnTo>
                  <a:lnTo>
                    <a:pt x="291" y="1471"/>
                  </a:lnTo>
                  <a:lnTo>
                    <a:pt x="463" y="1575"/>
                  </a:lnTo>
                  <a:lnTo>
                    <a:pt x="162" y="302"/>
                  </a:lnTo>
                  <a:lnTo>
                    <a:pt x="15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9"/>
            <p:cNvSpPr>
              <a:spLocks/>
            </p:cNvSpPr>
            <p:nvPr/>
          </p:nvSpPr>
          <p:spPr bwMode="auto">
            <a:xfrm>
              <a:off x="2805113" y="4794250"/>
              <a:ext cx="354013" cy="1198563"/>
            </a:xfrm>
            <a:custGeom>
              <a:avLst/>
              <a:gdLst/>
              <a:ahLst/>
              <a:cxnLst>
                <a:cxn ang="0">
                  <a:pos x="0" y="0"/>
                </a:cxn>
                <a:cxn ang="0">
                  <a:pos x="2" y="50"/>
                </a:cxn>
                <a:cxn ang="0">
                  <a:pos x="3" y="100"/>
                </a:cxn>
                <a:cxn ang="0">
                  <a:pos x="5" y="150"/>
                </a:cxn>
                <a:cxn ang="0">
                  <a:pos x="6" y="199"/>
                </a:cxn>
                <a:cxn ang="0">
                  <a:pos x="23" y="275"/>
                </a:cxn>
                <a:cxn ang="0">
                  <a:pos x="40" y="351"/>
                </a:cxn>
                <a:cxn ang="0">
                  <a:pos x="56" y="426"/>
                </a:cxn>
                <a:cxn ang="0">
                  <a:pos x="73" y="502"/>
                </a:cxn>
                <a:cxn ang="0">
                  <a:pos x="89" y="578"/>
                </a:cxn>
                <a:cxn ang="0">
                  <a:pos x="107" y="653"/>
                </a:cxn>
                <a:cxn ang="0">
                  <a:pos x="123" y="729"/>
                </a:cxn>
                <a:cxn ang="0">
                  <a:pos x="140" y="805"/>
                </a:cxn>
                <a:cxn ang="0">
                  <a:pos x="156" y="880"/>
                </a:cxn>
                <a:cxn ang="0">
                  <a:pos x="172" y="955"/>
                </a:cxn>
                <a:cxn ang="0">
                  <a:pos x="190" y="1031"/>
                </a:cxn>
                <a:cxn ang="0">
                  <a:pos x="206" y="1106"/>
                </a:cxn>
                <a:cxn ang="0">
                  <a:pos x="223" y="1182"/>
                </a:cxn>
                <a:cxn ang="0">
                  <a:pos x="239" y="1257"/>
                </a:cxn>
                <a:cxn ang="0">
                  <a:pos x="256" y="1333"/>
                </a:cxn>
                <a:cxn ang="0">
                  <a:pos x="273" y="1408"/>
                </a:cxn>
                <a:cxn ang="0">
                  <a:pos x="294" y="1422"/>
                </a:cxn>
                <a:cxn ang="0">
                  <a:pos x="316" y="1434"/>
                </a:cxn>
                <a:cxn ang="0">
                  <a:pos x="337" y="1447"/>
                </a:cxn>
                <a:cxn ang="0">
                  <a:pos x="359" y="1460"/>
                </a:cxn>
                <a:cxn ang="0">
                  <a:pos x="381" y="1474"/>
                </a:cxn>
                <a:cxn ang="0">
                  <a:pos x="403" y="1486"/>
                </a:cxn>
                <a:cxn ang="0">
                  <a:pos x="423" y="1499"/>
                </a:cxn>
                <a:cxn ang="0">
                  <a:pos x="445" y="1512"/>
                </a:cxn>
                <a:cxn ang="0">
                  <a:pos x="428" y="1437"/>
                </a:cxn>
                <a:cxn ang="0">
                  <a:pos x="410" y="1361"/>
                </a:cxn>
                <a:cxn ang="0">
                  <a:pos x="392" y="1286"/>
                </a:cxn>
                <a:cxn ang="0">
                  <a:pos x="374" y="1211"/>
                </a:cxn>
                <a:cxn ang="0">
                  <a:pos x="357" y="1136"/>
                </a:cxn>
                <a:cxn ang="0">
                  <a:pos x="338" y="1060"/>
                </a:cxn>
                <a:cxn ang="0">
                  <a:pos x="321" y="985"/>
                </a:cxn>
                <a:cxn ang="0">
                  <a:pos x="304" y="911"/>
                </a:cxn>
                <a:cxn ang="0">
                  <a:pos x="285" y="836"/>
                </a:cxn>
                <a:cxn ang="0">
                  <a:pos x="268" y="760"/>
                </a:cxn>
                <a:cxn ang="0">
                  <a:pos x="250" y="685"/>
                </a:cxn>
                <a:cxn ang="0">
                  <a:pos x="232" y="610"/>
                </a:cxn>
                <a:cxn ang="0">
                  <a:pos x="214" y="535"/>
                </a:cxn>
                <a:cxn ang="0">
                  <a:pos x="197" y="459"/>
                </a:cxn>
                <a:cxn ang="0">
                  <a:pos x="178" y="385"/>
                </a:cxn>
                <a:cxn ang="0">
                  <a:pos x="161" y="310"/>
                </a:cxn>
                <a:cxn ang="0">
                  <a:pos x="157" y="234"/>
                </a:cxn>
                <a:cxn ang="0">
                  <a:pos x="154" y="158"/>
                </a:cxn>
                <a:cxn ang="0">
                  <a:pos x="150" y="82"/>
                </a:cxn>
                <a:cxn ang="0">
                  <a:pos x="147" y="6"/>
                </a:cxn>
                <a:cxn ang="0">
                  <a:pos x="129" y="6"/>
                </a:cxn>
                <a:cxn ang="0">
                  <a:pos x="110" y="5"/>
                </a:cxn>
                <a:cxn ang="0">
                  <a:pos x="92" y="5"/>
                </a:cxn>
                <a:cxn ang="0">
                  <a:pos x="73" y="3"/>
                </a:cxn>
                <a:cxn ang="0">
                  <a:pos x="55" y="2"/>
                </a:cxn>
                <a:cxn ang="0">
                  <a:pos x="36" y="1"/>
                </a:cxn>
                <a:cxn ang="0">
                  <a:pos x="18" y="1"/>
                </a:cxn>
                <a:cxn ang="0">
                  <a:pos x="0" y="0"/>
                </a:cxn>
              </a:cxnLst>
              <a:rect l="0" t="0" r="r" b="b"/>
              <a:pathLst>
                <a:path w="445" h="1512">
                  <a:moveTo>
                    <a:pt x="0" y="0"/>
                  </a:moveTo>
                  <a:lnTo>
                    <a:pt x="2" y="50"/>
                  </a:lnTo>
                  <a:lnTo>
                    <a:pt x="3" y="100"/>
                  </a:lnTo>
                  <a:lnTo>
                    <a:pt x="5" y="150"/>
                  </a:lnTo>
                  <a:lnTo>
                    <a:pt x="6" y="199"/>
                  </a:lnTo>
                  <a:lnTo>
                    <a:pt x="23" y="275"/>
                  </a:lnTo>
                  <a:lnTo>
                    <a:pt x="40" y="351"/>
                  </a:lnTo>
                  <a:lnTo>
                    <a:pt x="56" y="426"/>
                  </a:lnTo>
                  <a:lnTo>
                    <a:pt x="73" y="502"/>
                  </a:lnTo>
                  <a:lnTo>
                    <a:pt x="89" y="578"/>
                  </a:lnTo>
                  <a:lnTo>
                    <a:pt x="107" y="653"/>
                  </a:lnTo>
                  <a:lnTo>
                    <a:pt x="123" y="729"/>
                  </a:lnTo>
                  <a:lnTo>
                    <a:pt x="140" y="805"/>
                  </a:lnTo>
                  <a:lnTo>
                    <a:pt x="156" y="880"/>
                  </a:lnTo>
                  <a:lnTo>
                    <a:pt x="172" y="955"/>
                  </a:lnTo>
                  <a:lnTo>
                    <a:pt x="190" y="1031"/>
                  </a:lnTo>
                  <a:lnTo>
                    <a:pt x="206" y="1106"/>
                  </a:lnTo>
                  <a:lnTo>
                    <a:pt x="223" y="1182"/>
                  </a:lnTo>
                  <a:lnTo>
                    <a:pt x="239" y="1257"/>
                  </a:lnTo>
                  <a:lnTo>
                    <a:pt x="256" y="1333"/>
                  </a:lnTo>
                  <a:lnTo>
                    <a:pt x="273" y="1408"/>
                  </a:lnTo>
                  <a:lnTo>
                    <a:pt x="294" y="1422"/>
                  </a:lnTo>
                  <a:lnTo>
                    <a:pt x="316" y="1434"/>
                  </a:lnTo>
                  <a:lnTo>
                    <a:pt x="337" y="1447"/>
                  </a:lnTo>
                  <a:lnTo>
                    <a:pt x="359" y="1460"/>
                  </a:lnTo>
                  <a:lnTo>
                    <a:pt x="381" y="1474"/>
                  </a:lnTo>
                  <a:lnTo>
                    <a:pt x="403" y="1486"/>
                  </a:lnTo>
                  <a:lnTo>
                    <a:pt x="423" y="1499"/>
                  </a:lnTo>
                  <a:lnTo>
                    <a:pt x="445" y="1512"/>
                  </a:lnTo>
                  <a:lnTo>
                    <a:pt x="428" y="1437"/>
                  </a:lnTo>
                  <a:lnTo>
                    <a:pt x="410" y="1361"/>
                  </a:lnTo>
                  <a:lnTo>
                    <a:pt x="392" y="1286"/>
                  </a:lnTo>
                  <a:lnTo>
                    <a:pt x="374" y="1211"/>
                  </a:lnTo>
                  <a:lnTo>
                    <a:pt x="357" y="1136"/>
                  </a:lnTo>
                  <a:lnTo>
                    <a:pt x="338" y="1060"/>
                  </a:lnTo>
                  <a:lnTo>
                    <a:pt x="321" y="985"/>
                  </a:lnTo>
                  <a:lnTo>
                    <a:pt x="304" y="911"/>
                  </a:lnTo>
                  <a:lnTo>
                    <a:pt x="285" y="836"/>
                  </a:lnTo>
                  <a:lnTo>
                    <a:pt x="268" y="760"/>
                  </a:lnTo>
                  <a:lnTo>
                    <a:pt x="250" y="685"/>
                  </a:lnTo>
                  <a:lnTo>
                    <a:pt x="232" y="610"/>
                  </a:lnTo>
                  <a:lnTo>
                    <a:pt x="214" y="535"/>
                  </a:lnTo>
                  <a:lnTo>
                    <a:pt x="197" y="459"/>
                  </a:lnTo>
                  <a:lnTo>
                    <a:pt x="178" y="385"/>
                  </a:lnTo>
                  <a:lnTo>
                    <a:pt x="161" y="310"/>
                  </a:lnTo>
                  <a:lnTo>
                    <a:pt x="157" y="234"/>
                  </a:lnTo>
                  <a:lnTo>
                    <a:pt x="154" y="158"/>
                  </a:lnTo>
                  <a:lnTo>
                    <a:pt x="150" y="82"/>
                  </a:lnTo>
                  <a:lnTo>
                    <a:pt x="147" y="6"/>
                  </a:lnTo>
                  <a:lnTo>
                    <a:pt x="129" y="6"/>
                  </a:lnTo>
                  <a:lnTo>
                    <a:pt x="110" y="5"/>
                  </a:lnTo>
                  <a:lnTo>
                    <a:pt x="92" y="5"/>
                  </a:lnTo>
                  <a:lnTo>
                    <a:pt x="73" y="3"/>
                  </a:lnTo>
                  <a:lnTo>
                    <a:pt x="55" y="2"/>
                  </a:lnTo>
                  <a:lnTo>
                    <a:pt x="36" y="1"/>
                  </a:lnTo>
                  <a:lnTo>
                    <a:pt x="18" y="1"/>
                  </a:lnTo>
                  <a:lnTo>
                    <a:pt x="0" y="0"/>
                  </a:lnTo>
                  <a:close/>
                </a:path>
              </a:pathLst>
            </a:custGeom>
            <a:solidFill>
              <a:srgbClr val="05020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10"/>
            <p:cNvSpPr>
              <a:spLocks/>
            </p:cNvSpPr>
            <p:nvPr/>
          </p:nvSpPr>
          <p:spPr bwMode="auto">
            <a:xfrm>
              <a:off x="2819400" y="4843463"/>
              <a:ext cx="339725" cy="1149350"/>
            </a:xfrm>
            <a:custGeom>
              <a:avLst/>
              <a:gdLst/>
              <a:ahLst/>
              <a:cxnLst>
                <a:cxn ang="0">
                  <a:pos x="0" y="0"/>
                </a:cxn>
                <a:cxn ang="0">
                  <a:pos x="1" y="49"/>
                </a:cxn>
                <a:cxn ang="0">
                  <a:pos x="1" y="97"/>
                </a:cxn>
                <a:cxn ang="0">
                  <a:pos x="1" y="145"/>
                </a:cxn>
                <a:cxn ang="0">
                  <a:pos x="2" y="194"/>
                </a:cxn>
                <a:cxn ang="0">
                  <a:pos x="18" y="266"/>
                </a:cxn>
                <a:cxn ang="0">
                  <a:pos x="33" y="338"/>
                </a:cxn>
                <a:cxn ang="0">
                  <a:pos x="50" y="410"/>
                </a:cxn>
                <a:cxn ang="0">
                  <a:pos x="66" y="482"/>
                </a:cxn>
                <a:cxn ang="0">
                  <a:pos x="81" y="554"/>
                </a:cxn>
                <a:cxn ang="0">
                  <a:pos x="97" y="627"/>
                </a:cxn>
                <a:cxn ang="0">
                  <a:pos x="113" y="698"/>
                </a:cxn>
                <a:cxn ang="0">
                  <a:pos x="129" y="770"/>
                </a:cxn>
                <a:cxn ang="0">
                  <a:pos x="144" y="842"/>
                </a:cxn>
                <a:cxn ang="0">
                  <a:pos x="160" y="914"/>
                </a:cxn>
                <a:cxn ang="0">
                  <a:pos x="176" y="986"/>
                </a:cxn>
                <a:cxn ang="0">
                  <a:pos x="191" y="1058"/>
                </a:cxn>
                <a:cxn ang="0">
                  <a:pos x="207" y="1130"/>
                </a:cxn>
                <a:cxn ang="0">
                  <a:pos x="223" y="1201"/>
                </a:cxn>
                <a:cxn ang="0">
                  <a:pos x="238" y="1274"/>
                </a:cxn>
                <a:cxn ang="0">
                  <a:pos x="255" y="1345"/>
                </a:cxn>
                <a:cxn ang="0">
                  <a:pos x="276" y="1359"/>
                </a:cxn>
                <a:cxn ang="0">
                  <a:pos x="298" y="1371"/>
                </a:cxn>
                <a:cxn ang="0">
                  <a:pos x="319" y="1384"/>
                </a:cxn>
                <a:cxn ang="0">
                  <a:pos x="341" y="1397"/>
                </a:cxn>
                <a:cxn ang="0">
                  <a:pos x="363" y="1409"/>
                </a:cxn>
                <a:cxn ang="0">
                  <a:pos x="385" y="1422"/>
                </a:cxn>
                <a:cxn ang="0">
                  <a:pos x="405" y="1435"/>
                </a:cxn>
                <a:cxn ang="0">
                  <a:pos x="427" y="1447"/>
                </a:cxn>
                <a:cxn ang="0">
                  <a:pos x="411" y="1377"/>
                </a:cxn>
                <a:cxn ang="0">
                  <a:pos x="394" y="1306"/>
                </a:cxn>
                <a:cxn ang="0">
                  <a:pos x="378" y="1236"/>
                </a:cxn>
                <a:cxn ang="0">
                  <a:pos x="361" y="1165"/>
                </a:cxn>
                <a:cxn ang="0">
                  <a:pos x="344" y="1094"/>
                </a:cxn>
                <a:cxn ang="0">
                  <a:pos x="327" y="1024"/>
                </a:cxn>
                <a:cxn ang="0">
                  <a:pos x="310" y="954"/>
                </a:cxn>
                <a:cxn ang="0">
                  <a:pos x="294" y="882"/>
                </a:cxn>
                <a:cxn ang="0">
                  <a:pos x="276" y="812"/>
                </a:cxn>
                <a:cxn ang="0">
                  <a:pos x="260" y="741"/>
                </a:cxn>
                <a:cxn ang="0">
                  <a:pos x="243" y="670"/>
                </a:cxn>
                <a:cxn ang="0">
                  <a:pos x="226" y="599"/>
                </a:cxn>
                <a:cxn ang="0">
                  <a:pos x="210" y="529"/>
                </a:cxn>
                <a:cxn ang="0">
                  <a:pos x="192" y="457"/>
                </a:cxn>
                <a:cxn ang="0">
                  <a:pos x="176" y="387"/>
                </a:cxn>
                <a:cxn ang="0">
                  <a:pos x="159" y="316"/>
                </a:cxn>
                <a:cxn ang="0">
                  <a:pos x="154" y="241"/>
                </a:cxn>
                <a:cxn ang="0">
                  <a:pos x="151" y="165"/>
                </a:cxn>
                <a:cxn ang="0">
                  <a:pos x="146" y="89"/>
                </a:cxn>
                <a:cxn ang="0">
                  <a:pos x="142" y="13"/>
                </a:cxn>
                <a:cxn ang="0">
                  <a:pos x="124" y="12"/>
                </a:cxn>
                <a:cxn ang="0">
                  <a:pos x="106" y="11"/>
                </a:cxn>
                <a:cxn ang="0">
                  <a:pos x="89" y="8"/>
                </a:cxn>
                <a:cxn ang="0">
                  <a:pos x="71" y="7"/>
                </a:cxn>
                <a:cxn ang="0">
                  <a:pos x="53" y="5"/>
                </a:cxn>
                <a:cxn ang="0">
                  <a:pos x="36" y="4"/>
                </a:cxn>
                <a:cxn ang="0">
                  <a:pos x="17" y="2"/>
                </a:cxn>
                <a:cxn ang="0">
                  <a:pos x="0" y="0"/>
                </a:cxn>
              </a:cxnLst>
              <a:rect l="0" t="0" r="r" b="b"/>
              <a:pathLst>
                <a:path w="427" h="1447">
                  <a:moveTo>
                    <a:pt x="0" y="0"/>
                  </a:moveTo>
                  <a:lnTo>
                    <a:pt x="1" y="49"/>
                  </a:lnTo>
                  <a:lnTo>
                    <a:pt x="1" y="97"/>
                  </a:lnTo>
                  <a:lnTo>
                    <a:pt x="1" y="145"/>
                  </a:lnTo>
                  <a:lnTo>
                    <a:pt x="2" y="194"/>
                  </a:lnTo>
                  <a:lnTo>
                    <a:pt x="18" y="266"/>
                  </a:lnTo>
                  <a:lnTo>
                    <a:pt x="33" y="338"/>
                  </a:lnTo>
                  <a:lnTo>
                    <a:pt x="50" y="410"/>
                  </a:lnTo>
                  <a:lnTo>
                    <a:pt x="66" y="482"/>
                  </a:lnTo>
                  <a:lnTo>
                    <a:pt x="81" y="554"/>
                  </a:lnTo>
                  <a:lnTo>
                    <a:pt x="97" y="627"/>
                  </a:lnTo>
                  <a:lnTo>
                    <a:pt x="113" y="698"/>
                  </a:lnTo>
                  <a:lnTo>
                    <a:pt x="129" y="770"/>
                  </a:lnTo>
                  <a:lnTo>
                    <a:pt x="144" y="842"/>
                  </a:lnTo>
                  <a:lnTo>
                    <a:pt x="160" y="914"/>
                  </a:lnTo>
                  <a:lnTo>
                    <a:pt x="176" y="986"/>
                  </a:lnTo>
                  <a:lnTo>
                    <a:pt x="191" y="1058"/>
                  </a:lnTo>
                  <a:lnTo>
                    <a:pt x="207" y="1130"/>
                  </a:lnTo>
                  <a:lnTo>
                    <a:pt x="223" y="1201"/>
                  </a:lnTo>
                  <a:lnTo>
                    <a:pt x="238" y="1274"/>
                  </a:lnTo>
                  <a:lnTo>
                    <a:pt x="255" y="1345"/>
                  </a:lnTo>
                  <a:lnTo>
                    <a:pt x="276" y="1359"/>
                  </a:lnTo>
                  <a:lnTo>
                    <a:pt x="298" y="1371"/>
                  </a:lnTo>
                  <a:lnTo>
                    <a:pt x="319" y="1384"/>
                  </a:lnTo>
                  <a:lnTo>
                    <a:pt x="341" y="1397"/>
                  </a:lnTo>
                  <a:lnTo>
                    <a:pt x="363" y="1409"/>
                  </a:lnTo>
                  <a:lnTo>
                    <a:pt x="385" y="1422"/>
                  </a:lnTo>
                  <a:lnTo>
                    <a:pt x="405" y="1435"/>
                  </a:lnTo>
                  <a:lnTo>
                    <a:pt x="427" y="1447"/>
                  </a:lnTo>
                  <a:lnTo>
                    <a:pt x="411" y="1377"/>
                  </a:lnTo>
                  <a:lnTo>
                    <a:pt x="394" y="1306"/>
                  </a:lnTo>
                  <a:lnTo>
                    <a:pt x="378" y="1236"/>
                  </a:lnTo>
                  <a:lnTo>
                    <a:pt x="361" y="1165"/>
                  </a:lnTo>
                  <a:lnTo>
                    <a:pt x="344" y="1094"/>
                  </a:lnTo>
                  <a:lnTo>
                    <a:pt x="327" y="1024"/>
                  </a:lnTo>
                  <a:lnTo>
                    <a:pt x="310" y="954"/>
                  </a:lnTo>
                  <a:lnTo>
                    <a:pt x="294" y="882"/>
                  </a:lnTo>
                  <a:lnTo>
                    <a:pt x="276" y="812"/>
                  </a:lnTo>
                  <a:lnTo>
                    <a:pt x="260" y="741"/>
                  </a:lnTo>
                  <a:lnTo>
                    <a:pt x="243" y="670"/>
                  </a:lnTo>
                  <a:lnTo>
                    <a:pt x="226" y="599"/>
                  </a:lnTo>
                  <a:lnTo>
                    <a:pt x="210" y="529"/>
                  </a:lnTo>
                  <a:lnTo>
                    <a:pt x="192" y="457"/>
                  </a:lnTo>
                  <a:lnTo>
                    <a:pt x="176" y="387"/>
                  </a:lnTo>
                  <a:lnTo>
                    <a:pt x="159" y="316"/>
                  </a:lnTo>
                  <a:lnTo>
                    <a:pt x="154" y="241"/>
                  </a:lnTo>
                  <a:lnTo>
                    <a:pt x="151" y="165"/>
                  </a:lnTo>
                  <a:lnTo>
                    <a:pt x="146" y="89"/>
                  </a:lnTo>
                  <a:lnTo>
                    <a:pt x="142" y="13"/>
                  </a:lnTo>
                  <a:lnTo>
                    <a:pt x="124" y="12"/>
                  </a:lnTo>
                  <a:lnTo>
                    <a:pt x="106" y="11"/>
                  </a:lnTo>
                  <a:lnTo>
                    <a:pt x="89" y="8"/>
                  </a:lnTo>
                  <a:lnTo>
                    <a:pt x="71" y="7"/>
                  </a:lnTo>
                  <a:lnTo>
                    <a:pt x="53" y="5"/>
                  </a:lnTo>
                  <a:lnTo>
                    <a:pt x="36" y="4"/>
                  </a:lnTo>
                  <a:lnTo>
                    <a:pt x="17" y="2"/>
                  </a:lnTo>
                  <a:lnTo>
                    <a:pt x="0" y="0"/>
                  </a:lnTo>
                  <a:close/>
                </a:path>
              </a:pathLst>
            </a:custGeom>
            <a:solidFill>
              <a:srgbClr val="0707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11"/>
            <p:cNvSpPr>
              <a:spLocks/>
            </p:cNvSpPr>
            <p:nvPr/>
          </p:nvSpPr>
          <p:spPr bwMode="auto">
            <a:xfrm>
              <a:off x="2830513" y="4894263"/>
              <a:ext cx="328613" cy="1098550"/>
            </a:xfrm>
            <a:custGeom>
              <a:avLst/>
              <a:gdLst/>
              <a:ahLst/>
              <a:cxnLst>
                <a:cxn ang="0">
                  <a:pos x="3" y="0"/>
                </a:cxn>
                <a:cxn ang="0">
                  <a:pos x="2" y="46"/>
                </a:cxn>
                <a:cxn ang="0">
                  <a:pos x="2" y="93"/>
                </a:cxn>
                <a:cxn ang="0">
                  <a:pos x="1" y="139"/>
                </a:cxn>
                <a:cxn ang="0">
                  <a:pos x="0" y="186"/>
                </a:cxn>
                <a:cxn ang="0">
                  <a:pos x="15" y="254"/>
                </a:cxn>
                <a:cxn ang="0">
                  <a:pos x="30" y="323"/>
                </a:cxn>
                <a:cxn ang="0">
                  <a:pos x="45" y="391"/>
                </a:cxn>
                <a:cxn ang="0">
                  <a:pos x="60" y="460"/>
                </a:cxn>
                <a:cxn ang="0">
                  <a:pos x="75" y="528"/>
                </a:cxn>
                <a:cxn ang="0">
                  <a:pos x="90" y="597"/>
                </a:cxn>
                <a:cxn ang="0">
                  <a:pos x="105" y="665"/>
                </a:cxn>
                <a:cxn ang="0">
                  <a:pos x="120" y="733"/>
                </a:cxn>
                <a:cxn ang="0">
                  <a:pos x="135" y="802"/>
                </a:cxn>
                <a:cxn ang="0">
                  <a:pos x="150" y="870"/>
                </a:cxn>
                <a:cxn ang="0">
                  <a:pos x="165" y="938"/>
                </a:cxn>
                <a:cxn ang="0">
                  <a:pos x="180" y="1007"/>
                </a:cxn>
                <a:cxn ang="0">
                  <a:pos x="195" y="1075"/>
                </a:cxn>
                <a:cxn ang="0">
                  <a:pos x="210" y="1143"/>
                </a:cxn>
                <a:cxn ang="0">
                  <a:pos x="225" y="1212"/>
                </a:cxn>
                <a:cxn ang="0">
                  <a:pos x="240" y="1280"/>
                </a:cxn>
                <a:cxn ang="0">
                  <a:pos x="261" y="1293"/>
                </a:cxn>
                <a:cxn ang="0">
                  <a:pos x="283" y="1305"/>
                </a:cxn>
                <a:cxn ang="0">
                  <a:pos x="304" y="1319"/>
                </a:cxn>
                <a:cxn ang="0">
                  <a:pos x="326" y="1332"/>
                </a:cxn>
                <a:cxn ang="0">
                  <a:pos x="348" y="1344"/>
                </a:cxn>
                <a:cxn ang="0">
                  <a:pos x="370" y="1357"/>
                </a:cxn>
                <a:cxn ang="0">
                  <a:pos x="390" y="1370"/>
                </a:cxn>
                <a:cxn ang="0">
                  <a:pos x="412" y="1382"/>
                </a:cxn>
                <a:cxn ang="0">
                  <a:pos x="396" y="1316"/>
                </a:cxn>
                <a:cxn ang="0">
                  <a:pos x="381" y="1250"/>
                </a:cxn>
                <a:cxn ang="0">
                  <a:pos x="365" y="1183"/>
                </a:cxn>
                <a:cxn ang="0">
                  <a:pos x="349" y="1118"/>
                </a:cxn>
                <a:cxn ang="0">
                  <a:pos x="334" y="1051"/>
                </a:cxn>
                <a:cxn ang="0">
                  <a:pos x="318" y="985"/>
                </a:cxn>
                <a:cxn ang="0">
                  <a:pos x="303" y="918"/>
                </a:cxn>
                <a:cxn ang="0">
                  <a:pos x="287" y="853"/>
                </a:cxn>
                <a:cxn ang="0">
                  <a:pos x="271" y="786"/>
                </a:cxn>
                <a:cxn ang="0">
                  <a:pos x="256" y="720"/>
                </a:cxn>
                <a:cxn ang="0">
                  <a:pos x="240" y="654"/>
                </a:cxn>
                <a:cxn ang="0">
                  <a:pos x="225" y="588"/>
                </a:cxn>
                <a:cxn ang="0">
                  <a:pos x="208" y="521"/>
                </a:cxn>
                <a:cxn ang="0">
                  <a:pos x="192" y="456"/>
                </a:cxn>
                <a:cxn ang="0">
                  <a:pos x="177" y="389"/>
                </a:cxn>
                <a:cxn ang="0">
                  <a:pos x="161" y="323"/>
                </a:cxn>
                <a:cxn ang="0">
                  <a:pos x="157" y="246"/>
                </a:cxn>
                <a:cxn ang="0">
                  <a:pos x="151" y="170"/>
                </a:cxn>
                <a:cxn ang="0">
                  <a:pos x="146" y="94"/>
                </a:cxn>
                <a:cxn ang="0">
                  <a:pos x="141" y="18"/>
                </a:cxn>
                <a:cxn ang="0">
                  <a:pos x="123" y="16"/>
                </a:cxn>
                <a:cxn ang="0">
                  <a:pos x="106" y="14"/>
                </a:cxn>
                <a:cxn ang="0">
                  <a:pos x="89" y="11"/>
                </a:cxn>
                <a:cxn ang="0">
                  <a:pos x="71" y="9"/>
                </a:cxn>
                <a:cxn ang="0">
                  <a:pos x="54" y="7"/>
                </a:cxn>
                <a:cxn ang="0">
                  <a:pos x="37" y="4"/>
                </a:cxn>
                <a:cxn ang="0">
                  <a:pos x="21" y="2"/>
                </a:cxn>
                <a:cxn ang="0">
                  <a:pos x="3" y="0"/>
                </a:cxn>
              </a:cxnLst>
              <a:rect l="0" t="0" r="r" b="b"/>
              <a:pathLst>
                <a:path w="412" h="1382">
                  <a:moveTo>
                    <a:pt x="3" y="0"/>
                  </a:moveTo>
                  <a:lnTo>
                    <a:pt x="2" y="46"/>
                  </a:lnTo>
                  <a:lnTo>
                    <a:pt x="2" y="93"/>
                  </a:lnTo>
                  <a:lnTo>
                    <a:pt x="1" y="139"/>
                  </a:lnTo>
                  <a:lnTo>
                    <a:pt x="0" y="186"/>
                  </a:lnTo>
                  <a:lnTo>
                    <a:pt x="15" y="254"/>
                  </a:lnTo>
                  <a:lnTo>
                    <a:pt x="30" y="323"/>
                  </a:lnTo>
                  <a:lnTo>
                    <a:pt x="45" y="391"/>
                  </a:lnTo>
                  <a:lnTo>
                    <a:pt x="60" y="460"/>
                  </a:lnTo>
                  <a:lnTo>
                    <a:pt x="75" y="528"/>
                  </a:lnTo>
                  <a:lnTo>
                    <a:pt x="90" y="597"/>
                  </a:lnTo>
                  <a:lnTo>
                    <a:pt x="105" y="665"/>
                  </a:lnTo>
                  <a:lnTo>
                    <a:pt x="120" y="733"/>
                  </a:lnTo>
                  <a:lnTo>
                    <a:pt x="135" y="802"/>
                  </a:lnTo>
                  <a:lnTo>
                    <a:pt x="150" y="870"/>
                  </a:lnTo>
                  <a:lnTo>
                    <a:pt x="165" y="938"/>
                  </a:lnTo>
                  <a:lnTo>
                    <a:pt x="180" y="1007"/>
                  </a:lnTo>
                  <a:lnTo>
                    <a:pt x="195" y="1075"/>
                  </a:lnTo>
                  <a:lnTo>
                    <a:pt x="210" y="1143"/>
                  </a:lnTo>
                  <a:lnTo>
                    <a:pt x="225" y="1212"/>
                  </a:lnTo>
                  <a:lnTo>
                    <a:pt x="240" y="1280"/>
                  </a:lnTo>
                  <a:lnTo>
                    <a:pt x="261" y="1293"/>
                  </a:lnTo>
                  <a:lnTo>
                    <a:pt x="283" y="1305"/>
                  </a:lnTo>
                  <a:lnTo>
                    <a:pt x="304" y="1319"/>
                  </a:lnTo>
                  <a:lnTo>
                    <a:pt x="326" y="1332"/>
                  </a:lnTo>
                  <a:lnTo>
                    <a:pt x="348" y="1344"/>
                  </a:lnTo>
                  <a:lnTo>
                    <a:pt x="370" y="1357"/>
                  </a:lnTo>
                  <a:lnTo>
                    <a:pt x="390" y="1370"/>
                  </a:lnTo>
                  <a:lnTo>
                    <a:pt x="412" y="1382"/>
                  </a:lnTo>
                  <a:lnTo>
                    <a:pt x="396" y="1316"/>
                  </a:lnTo>
                  <a:lnTo>
                    <a:pt x="381" y="1250"/>
                  </a:lnTo>
                  <a:lnTo>
                    <a:pt x="365" y="1183"/>
                  </a:lnTo>
                  <a:lnTo>
                    <a:pt x="349" y="1118"/>
                  </a:lnTo>
                  <a:lnTo>
                    <a:pt x="334" y="1051"/>
                  </a:lnTo>
                  <a:lnTo>
                    <a:pt x="318" y="985"/>
                  </a:lnTo>
                  <a:lnTo>
                    <a:pt x="303" y="918"/>
                  </a:lnTo>
                  <a:lnTo>
                    <a:pt x="287" y="853"/>
                  </a:lnTo>
                  <a:lnTo>
                    <a:pt x="271" y="786"/>
                  </a:lnTo>
                  <a:lnTo>
                    <a:pt x="256" y="720"/>
                  </a:lnTo>
                  <a:lnTo>
                    <a:pt x="240" y="654"/>
                  </a:lnTo>
                  <a:lnTo>
                    <a:pt x="225" y="588"/>
                  </a:lnTo>
                  <a:lnTo>
                    <a:pt x="208" y="521"/>
                  </a:lnTo>
                  <a:lnTo>
                    <a:pt x="192" y="456"/>
                  </a:lnTo>
                  <a:lnTo>
                    <a:pt x="177" y="389"/>
                  </a:lnTo>
                  <a:lnTo>
                    <a:pt x="161" y="323"/>
                  </a:lnTo>
                  <a:lnTo>
                    <a:pt x="157" y="246"/>
                  </a:lnTo>
                  <a:lnTo>
                    <a:pt x="151" y="170"/>
                  </a:lnTo>
                  <a:lnTo>
                    <a:pt x="146" y="94"/>
                  </a:lnTo>
                  <a:lnTo>
                    <a:pt x="141" y="18"/>
                  </a:lnTo>
                  <a:lnTo>
                    <a:pt x="123" y="16"/>
                  </a:lnTo>
                  <a:lnTo>
                    <a:pt x="106" y="14"/>
                  </a:lnTo>
                  <a:lnTo>
                    <a:pt x="89" y="11"/>
                  </a:lnTo>
                  <a:lnTo>
                    <a:pt x="71" y="9"/>
                  </a:lnTo>
                  <a:lnTo>
                    <a:pt x="54" y="7"/>
                  </a:lnTo>
                  <a:lnTo>
                    <a:pt x="37" y="4"/>
                  </a:lnTo>
                  <a:lnTo>
                    <a:pt x="21" y="2"/>
                  </a:lnTo>
                  <a:lnTo>
                    <a:pt x="3" y="0"/>
                  </a:lnTo>
                  <a:close/>
                </a:path>
              </a:pathLst>
            </a:custGeom>
            <a:solidFill>
              <a:srgbClr val="0C0A0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12"/>
            <p:cNvSpPr>
              <a:spLocks/>
            </p:cNvSpPr>
            <p:nvPr/>
          </p:nvSpPr>
          <p:spPr bwMode="auto">
            <a:xfrm>
              <a:off x="2841625" y="4945063"/>
              <a:ext cx="317500" cy="1047750"/>
            </a:xfrm>
            <a:custGeom>
              <a:avLst/>
              <a:gdLst/>
              <a:ahLst/>
              <a:cxnLst>
                <a:cxn ang="0">
                  <a:pos x="7" y="0"/>
                </a:cxn>
                <a:cxn ang="0">
                  <a:pos x="6" y="46"/>
                </a:cxn>
                <a:cxn ang="0">
                  <a:pos x="3" y="91"/>
                </a:cxn>
                <a:cxn ang="0">
                  <a:pos x="2" y="136"/>
                </a:cxn>
                <a:cxn ang="0">
                  <a:pos x="0" y="181"/>
                </a:cxn>
                <a:cxn ang="0">
                  <a:pos x="14" y="245"/>
                </a:cxn>
                <a:cxn ang="0">
                  <a:pos x="27" y="311"/>
                </a:cxn>
                <a:cxn ang="0">
                  <a:pos x="42" y="375"/>
                </a:cxn>
                <a:cxn ang="0">
                  <a:pos x="56" y="441"/>
                </a:cxn>
                <a:cxn ang="0">
                  <a:pos x="70" y="505"/>
                </a:cxn>
                <a:cxn ang="0">
                  <a:pos x="84" y="570"/>
                </a:cxn>
                <a:cxn ang="0">
                  <a:pos x="99" y="634"/>
                </a:cxn>
                <a:cxn ang="0">
                  <a:pos x="113" y="700"/>
                </a:cxn>
                <a:cxn ang="0">
                  <a:pos x="127" y="764"/>
                </a:cxn>
                <a:cxn ang="0">
                  <a:pos x="141" y="829"/>
                </a:cxn>
                <a:cxn ang="0">
                  <a:pos x="155" y="893"/>
                </a:cxn>
                <a:cxn ang="0">
                  <a:pos x="169" y="959"/>
                </a:cxn>
                <a:cxn ang="0">
                  <a:pos x="183" y="1024"/>
                </a:cxn>
                <a:cxn ang="0">
                  <a:pos x="198" y="1088"/>
                </a:cxn>
                <a:cxn ang="0">
                  <a:pos x="212" y="1152"/>
                </a:cxn>
                <a:cxn ang="0">
                  <a:pos x="226" y="1217"/>
                </a:cxn>
                <a:cxn ang="0">
                  <a:pos x="247" y="1230"/>
                </a:cxn>
                <a:cxn ang="0">
                  <a:pos x="269" y="1242"/>
                </a:cxn>
                <a:cxn ang="0">
                  <a:pos x="290" y="1256"/>
                </a:cxn>
                <a:cxn ang="0">
                  <a:pos x="312" y="1269"/>
                </a:cxn>
                <a:cxn ang="0">
                  <a:pos x="334" y="1281"/>
                </a:cxn>
                <a:cxn ang="0">
                  <a:pos x="356" y="1294"/>
                </a:cxn>
                <a:cxn ang="0">
                  <a:pos x="376" y="1307"/>
                </a:cxn>
                <a:cxn ang="0">
                  <a:pos x="398" y="1319"/>
                </a:cxn>
                <a:cxn ang="0">
                  <a:pos x="383" y="1257"/>
                </a:cxn>
                <a:cxn ang="0">
                  <a:pos x="370" y="1196"/>
                </a:cxn>
                <a:cxn ang="0">
                  <a:pos x="355" y="1134"/>
                </a:cxn>
                <a:cxn ang="0">
                  <a:pos x="340" y="1072"/>
                </a:cxn>
                <a:cxn ang="0">
                  <a:pos x="325" y="1011"/>
                </a:cxn>
                <a:cxn ang="0">
                  <a:pos x="311" y="949"/>
                </a:cxn>
                <a:cxn ang="0">
                  <a:pos x="296" y="887"/>
                </a:cxn>
                <a:cxn ang="0">
                  <a:pos x="282" y="824"/>
                </a:cxn>
                <a:cxn ang="0">
                  <a:pos x="267" y="763"/>
                </a:cxn>
                <a:cxn ang="0">
                  <a:pos x="252" y="701"/>
                </a:cxn>
                <a:cxn ang="0">
                  <a:pos x="238" y="639"/>
                </a:cxn>
                <a:cxn ang="0">
                  <a:pos x="223" y="578"/>
                </a:cxn>
                <a:cxn ang="0">
                  <a:pos x="208" y="516"/>
                </a:cxn>
                <a:cxn ang="0">
                  <a:pos x="193" y="454"/>
                </a:cxn>
                <a:cxn ang="0">
                  <a:pos x="180" y="393"/>
                </a:cxn>
                <a:cxn ang="0">
                  <a:pos x="165" y="331"/>
                </a:cxn>
                <a:cxn ang="0">
                  <a:pos x="159" y="253"/>
                </a:cxn>
                <a:cxn ang="0">
                  <a:pos x="153" y="177"/>
                </a:cxn>
                <a:cxn ang="0">
                  <a:pos x="146" y="101"/>
                </a:cxn>
                <a:cxn ang="0">
                  <a:pos x="140" y="25"/>
                </a:cxn>
                <a:cxn ang="0">
                  <a:pos x="123" y="22"/>
                </a:cxn>
                <a:cxn ang="0">
                  <a:pos x="107" y="19"/>
                </a:cxn>
                <a:cxn ang="0">
                  <a:pos x="90" y="15"/>
                </a:cxn>
                <a:cxn ang="0">
                  <a:pos x="74" y="13"/>
                </a:cxn>
                <a:cxn ang="0">
                  <a:pos x="57" y="9"/>
                </a:cxn>
                <a:cxn ang="0">
                  <a:pos x="40" y="6"/>
                </a:cxn>
                <a:cxn ang="0">
                  <a:pos x="24" y="4"/>
                </a:cxn>
                <a:cxn ang="0">
                  <a:pos x="7" y="0"/>
                </a:cxn>
              </a:cxnLst>
              <a:rect l="0" t="0" r="r" b="b"/>
              <a:pathLst>
                <a:path w="398" h="1319">
                  <a:moveTo>
                    <a:pt x="7" y="0"/>
                  </a:moveTo>
                  <a:lnTo>
                    <a:pt x="6" y="46"/>
                  </a:lnTo>
                  <a:lnTo>
                    <a:pt x="3" y="91"/>
                  </a:lnTo>
                  <a:lnTo>
                    <a:pt x="2" y="136"/>
                  </a:lnTo>
                  <a:lnTo>
                    <a:pt x="0" y="181"/>
                  </a:lnTo>
                  <a:lnTo>
                    <a:pt x="14" y="245"/>
                  </a:lnTo>
                  <a:lnTo>
                    <a:pt x="27" y="311"/>
                  </a:lnTo>
                  <a:lnTo>
                    <a:pt x="42" y="375"/>
                  </a:lnTo>
                  <a:lnTo>
                    <a:pt x="56" y="441"/>
                  </a:lnTo>
                  <a:lnTo>
                    <a:pt x="70" y="505"/>
                  </a:lnTo>
                  <a:lnTo>
                    <a:pt x="84" y="570"/>
                  </a:lnTo>
                  <a:lnTo>
                    <a:pt x="99" y="634"/>
                  </a:lnTo>
                  <a:lnTo>
                    <a:pt x="113" y="700"/>
                  </a:lnTo>
                  <a:lnTo>
                    <a:pt x="127" y="764"/>
                  </a:lnTo>
                  <a:lnTo>
                    <a:pt x="141" y="829"/>
                  </a:lnTo>
                  <a:lnTo>
                    <a:pt x="155" y="893"/>
                  </a:lnTo>
                  <a:lnTo>
                    <a:pt x="169" y="959"/>
                  </a:lnTo>
                  <a:lnTo>
                    <a:pt x="183" y="1024"/>
                  </a:lnTo>
                  <a:lnTo>
                    <a:pt x="198" y="1088"/>
                  </a:lnTo>
                  <a:lnTo>
                    <a:pt x="212" y="1152"/>
                  </a:lnTo>
                  <a:lnTo>
                    <a:pt x="226" y="1217"/>
                  </a:lnTo>
                  <a:lnTo>
                    <a:pt x="247" y="1230"/>
                  </a:lnTo>
                  <a:lnTo>
                    <a:pt x="269" y="1242"/>
                  </a:lnTo>
                  <a:lnTo>
                    <a:pt x="290" y="1256"/>
                  </a:lnTo>
                  <a:lnTo>
                    <a:pt x="312" y="1269"/>
                  </a:lnTo>
                  <a:lnTo>
                    <a:pt x="334" y="1281"/>
                  </a:lnTo>
                  <a:lnTo>
                    <a:pt x="356" y="1294"/>
                  </a:lnTo>
                  <a:lnTo>
                    <a:pt x="376" y="1307"/>
                  </a:lnTo>
                  <a:lnTo>
                    <a:pt x="398" y="1319"/>
                  </a:lnTo>
                  <a:lnTo>
                    <a:pt x="383" y="1257"/>
                  </a:lnTo>
                  <a:lnTo>
                    <a:pt x="370" y="1196"/>
                  </a:lnTo>
                  <a:lnTo>
                    <a:pt x="355" y="1134"/>
                  </a:lnTo>
                  <a:lnTo>
                    <a:pt x="340" y="1072"/>
                  </a:lnTo>
                  <a:lnTo>
                    <a:pt x="325" y="1011"/>
                  </a:lnTo>
                  <a:lnTo>
                    <a:pt x="311" y="949"/>
                  </a:lnTo>
                  <a:lnTo>
                    <a:pt x="296" y="887"/>
                  </a:lnTo>
                  <a:lnTo>
                    <a:pt x="282" y="824"/>
                  </a:lnTo>
                  <a:lnTo>
                    <a:pt x="267" y="763"/>
                  </a:lnTo>
                  <a:lnTo>
                    <a:pt x="252" y="701"/>
                  </a:lnTo>
                  <a:lnTo>
                    <a:pt x="238" y="639"/>
                  </a:lnTo>
                  <a:lnTo>
                    <a:pt x="223" y="578"/>
                  </a:lnTo>
                  <a:lnTo>
                    <a:pt x="208" y="516"/>
                  </a:lnTo>
                  <a:lnTo>
                    <a:pt x="193" y="454"/>
                  </a:lnTo>
                  <a:lnTo>
                    <a:pt x="180" y="393"/>
                  </a:lnTo>
                  <a:lnTo>
                    <a:pt x="165" y="331"/>
                  </a:lnTo>
                  <a:lnTo>
                    <a:pt x="159" y="253"/>
                  </a:lnTo>
                  <a:lnTo>
                    <a:pt x="153" y="177"/>
                  </a:lnTo>
                  <a:lnTo>
                    <a:pt x="146" y="101"/>
                  </a:lnTo>
                  <a:lnTo>
                    <a:pt x="140" y="25"/>
                  </a:lnTo>
                  <a:lnTo>
                    <a:pt x="123" y="22"/>
                  </a:lnTo>
                  <a:lnTo>
                    <a:pt x="107" y="19"/>
                  </a:lnTo>
                  <a:lnTo>
                    <a:pt x="90" y="15"/>
                  </a:lnTo>
                  <a:lnTo>
                    <a:pt x="74" y="13"/>
                  </a:lnTo>
                  <a:lnTo>
                    <a:pt x="57" y="9"/>
                  </a:lnTo>
                  <a:lnTo>
                    <a:pt x="40" y="6"/>
                  </a:lnTo>
                  <a:lnTo>
                    <a:pt x="24" y="4"/>
                  </a:lnTo>
                  <a:lnTo>
                    <a:pt x="7" y="0"/>
                  </a:lnTo>
                  <a:close/>
                </a:path>
              </a:pathLst>
            </a:custGeom>
            <a:solidFill>
              <a:srgbClr val="110F1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13"/>
            <p:cNvSpPr>
              <a:spLocks/>
            </p:cNvSpPr>
            <p:nvPr/>
          </p:nvSpPr>
          <p:spPr bwMode="auto">
            <a:xfrm>
              <a:off x="2852738" y="4995863"/>
              <a:ext cx="306388" cy="996950"/>
            </a:xfrm>
            <a:custGeom>
              <a:avLst/>
              <a:gdLst/>
              <a:ahLst/>
              <a:cxnLst>
                <a:cxn ang="0">
                  <a:pos x="11" y="0"/>
                </a:cxn>
                <a:cxn ang="0">
                  <a:pos x="8" y="43"/>
                </a:cxn>
                <a:cxn ang="0">
                  <a:pos x="5" y="86"/>
                </a:cxn>
                <a:cxn ang="0">
                  <a:pos x="2" y="130"/>
                </a:cxn>
                <a:cxn ang="0">
                  <a:pos x="0" y="173"/>
                </a:cxn>
                <a:cxn ang="0">
                  <a:pos x="12" y="234"/>
                </a:cxn>
                <a:cxn ang="0">
                  <a:pos x="26" y="295"/>
                </a:cxn>
                <a:cxn ang="0">
                  <a:pos x="39" y="358"/>
                </a:cxn>
                <a:cxn ang="0">
                  <a:pos x="53" y="419"/>
                </a:cxn>
                <a:cxn ang="0">
                  <a:pos x="65" y="480"/>
                </a:cxn>
                <a:cxn ang="0">
                  <a:pos x="79" y="541"/>
                </a:cxn>
                <a:cxn ang="0">
                  <a:pos x="92" y="602"/>
                </a:cxn>
                <a:cxn ang="0">
                  <a:pos x="106" y="663"/>
                </a:cxn>
                <a:cxn ang="0">
                  <a:pos x="119" y="724"/>
                </a:cxn>
                <a:cxn ang="0">
                  <a:pos x="132" y="786"/>
                </a:cxn>
                <a:cxn ang="0">
                  <a:pos x="146" y="847"/>
                </a:cxn>
                <a:cxn ang="0">
                  <a:pos x="159" y="908"/>
                </a:cxn>
                <a:cxn ang="0">
                  <a:pos x="172" y="969"/>
                </a:cxn>
                <a:cxn ang="0">
                  <a:pos x="185" y="1030"/>
                </a:cxn>
                <a:cxn ang="0">
                  <a:pos x="199" y="1091"/>
                </a:cxn>
                <a:cxn ang="0">
                  <a:pos x="212" y="1152"/>
                </a:cxn>
                <a:cxn ang="0">
                  <a:pos x="233" y="1165"/>
                </a:cxn>
                <a:cxn ang="0">
                  <a:pos x="255" y="1177"/>
                </a:cxn>
                <a:cxn ang="0">
                  <a:pos x="276" y="1190"/>
                </a:cxn>
                <a:cxn ang="0">
                  <a:pos x="298" y="1203"/>
                </a:cxn>
                <a:cxn ang="0">
                  <a:pos x="320" y="1216"/>
                </a:cxn>
                <a:cxn ang="0">
                  <a:pos x="342" y="1229"/>
                </a:cxn>
                <a:cxn ang="0">
                  <a:pos x="362" y="1242"/>
                </a:cxn>
                <a:cxn ang="0">
                  <a:pos x="384" y="1254"/>
                </a:cxn>
                <a:cxn ang="0">
                  <a:pos x="371" y="1197"/>
                </a:cxn>
                <a:cxn ang="0">
                  <a:pos x="357" y="1139"/>
                </a:cxn>
                <a:cxn ang="0">
                  <a:pos x="344" y="1082"/>
                </a:cxn>
                <a:cxn ang="0">
                  <a:pos x="330" y="1024"/>
                </a:cxn>
                <a:cxn ang="0">
                  <a:pos x="316" y="968"/>
                </a:cxn>
                <a:cxn ang="0">
                  <a:pos x="303" y="910"/>
                </a:cxn>
                <a:cxn ang="0">
                  <a:pos x="289" y="853"/>
                </a:cxn>
                <a:cxn ang="0">
                  <a:pos x="276" y="795"/>
                </a:cxn>
                <a:cxn ang="0">
                  <a:pos x="262" y="737"/>
                </a:cxn>
                <a:cxn ang="0">
                  <a:pos x="248" y="680"/>
                </a:cxn>
                <a:cxn ang="0">
                  <a:pos x="235" y="622"/>
                </a:cxn>
                <a:cxn ang="0">
                  <a:pos x="221" y="565"/>
                </a:cxn>
                <a:cxn ang="0">
                  <a:pos x="207" y="508"/>
                </a:cxn>
                <a:cxn ang="0">
                  <a:pos x="194" y="451"/>
                </a:cxn>
                <a:cxn ang="0">
                  <a:pos x="180" y="393"/>
                </a:cxn>
                <a:cxn ang="0">
                  <a:pos x="167" y="336"/>
                </a:cxn>
                <a:cxn ang="0">
                  <a:pos x="160" y="259"/>
                </a:cxn>
                <a:cxn ang="0">
                  <a:pos x="153" y="183"/>
                </a:cxn>
                <a:cxn ang="0">
                  <a:pos x="146" y="107"/>
                </a:cxn>
                <a:cxn ang="0">
                  <a:pos x="140" y="30"/>
                </a:cxn>
                <a:cxn ang="0">
                  <a:pos x="124" y="26"/>
                </a:cxn>
                <a:cxn ang="0">
                  <a:pos x="108" y="21"/>
                </a:cxn>
                <a:cxn ang="0">
                  <a:pos x="92" y="18"/>
                </a:cxn>
                <a:cxn ang="0">
                  <a:pos x="76" y="15"/>
                </a:cxn>
                <a:cxn ang="0">
                  <a:pos x="60" y="11"/>
                </a:cxn>
                <a:cxn ang="0">
                  <a:pos x="43" y="8"/>
                </a:cxn>
                <a:cxn ang="0">
                  <a:pos x="27" y="3"/>
                </a:cxn>
                <a:cxn ang="0">
                  <a:pos x="11" y="0"/>
                </a:cxn>
              </a:cxnLst>
              <a:rect l="0" t="0" r="r" b="b"/>
              <a:pathLst>
                <a:path w="384" h="1254">
                  <a:moveTo>
                    <a:pt x="11" y="0"/>
                  </a:moveTo>
                  <a:lnTo>
                    <a:pt x="8" y="43"/>
                  </a:lnTo>
                  <a:lnTo>
                    <a:pt x="5" y="86"/>
                  </a:lnTo>
                  <a:lnTo>
                    <a:pt x="2" y="130"/>
                  </a:lnTo>
                  <a:lnTo>
                    <a:pt x="0" y="173"/>
                  </a:lnTo>
                  <a:lnTo>
                    <a:pt x="12" y="234"/>
                  </a:lnTo>
                  <a:lnTo>
                    <a:pt x="26" y="295"/>
                  </a:lnTo>
                  <a:lnTo>
                    <a:pt x="39" y="358"/>
                  </a:lnTo>
                  <a:lnTo>
                    <a:pt x="53" y="419"/>
                  </a:lnTo>
                  <a:lnTo>
                    <a:pt x="65" y="480"/>
                  </a:lnTo>
                  <a:lnTo>
                    <a:pt x="79" y="541"/>
                  </a:lnTo>
                  <a:lnTo>
                    <a:pt x="92" y="602"/>
                  </a:lnTo>
                  <a:lnTo>
                    <a:pt x="106" y="663"/>
                  </a:lnTo>
                  <a:lnTo>
                    <a:pt x="119" y="724"/>
                  </a:lnTo>
                  <a:lnTo>
                    <a:pt x="132" y="786"/>
                  </a:lnTo>
                  <a:lnTo>
                    <a:pt x="146" y="847"/>
                  </a:lnTo>
                  <a:lnTo>
                    <a:pt x="159" y="908"/>
                  </a:lnTo>
                  <a:lnTo>
                    <a:pt x="172" y="969"/>
                  </a:lnTo>
                  <a:lnTo>
                    <a:pt x="185" y="1030"/>
                  </a:lnTo>
                  <a:lnTo>
                    <a:pt x="199" y="1091"/>
                  </a:lnTo>
                  <a:lnTo>
                    <a:pt x="212" y="1152"/>
                  </a:lnTo>
                  <a:lnTo>
                    <a:pt x="233" y="1165"/>
                  </a:lnTo>
                  <a:lnTo>
                    <a:pt x="255" y="1177"/>
                  </a:lnTo>
                  <a:lnTo>
                    <a:pt x="276" y="1190"/>
                  </a:lnTo>
                  <a:lnTo>
                    <a:pt x="298" y="1203"/>
                  </a:lnTo>
                  <a:lnTo>
                    <a:pt x="320" y="1216"/>
                  </a:lnTo>
                  <a:lnTo>
                    <a:pt x="342" y="1229"/>
                  </a:lnTo>
                  <a:lnTo>
                    <a:pt x="362" y="1242"/>
                  </a:lnTo>
                  <a:lnTo>
                    <a:pt x="384" y="1254"/>
                  </a:lnTo>
                  <a:lnTo>
                    <a:pt x="371" y="1197"/>
                  </a:lnTo>
                  <a:lnTo>
                    <a:pt x="357" y="1139"/>
                  </a:lnTo>
                  <a:lnTo>
                    <a:pt x="344" y="1082"/>
                  </a:lnTo>
                  <a:lnTo>
                    <a:pt x="330" y="1024"/>
                  </a:lnTo>
                  <a:lnTo>
                    <a:pt x="316" y="968"/>
                  </a:lnTo>
                  <a:lnTo>
                    <a:pt x="303" y="910"/>
                  </a:lnTo>
                  <a:lnTo>
                    <a:pt x="289" y="853"/>
                  </a:lnTo>
                  <a:lnTo>
                    <a:pt x="276" y="795"/>
                  </a:lnTo>
                  <a:lnTo>
                    <a:pt x="262" y="737"/>
                  </a:lnTo>
                  <a:lnTo>
                    <a:pt x="248" y="680"/>
                  </a:lnTo>
                  <a:lnTo>
                    <a:pt x="235" y="622"/>
                  </a:lnTo>
                  <a:lnTo>
                    <a:pt x="221" y="565"/>
                  </a:lnTo>
                  <a:lnTo>
                    <a:pt x="207" y="508"/>
                  </a:lnTo>
                  <a:lnTo>
                    <a:pt x="194" y="451"/>
                  </a:lnTo>
                  <a:lnTo>
                    <a:pt x="180" y="393"/>
                  </a:lnTo>
                  <a:lnTo>
                    <a:pt x="167" y="336"/>
                  </a:lnTo>
                  <a:lnTo>
                    <a:pt x="160" y="259"/>
                  </a:lnTo>
                  <a:lnTo>
                    <a:pt x="153" y="183"/>
                  </a:lnTo>
                  <a:lnTo>
                    <a:pt x="146" y="107"/>
                  </a:lnTo>
                  <a:lnTo>
                    <a:pt x="140" y="30"/>
                  </a:lnTo>
                  <a:lnTo>
                    <a:pt x="124" y="26"/>
                  </a:lnTo>
                  <a:lnTo>
                    <a:pt x="108" y="21"/>
                  </a:lnTo>
                  <a:lnTo>
                    <a:pt x="92" y="18"/>
                  </a:lnTo>
                  <a:lnTo>
                    <a:pt x="76" y="15"/>
                  </a:lnTo>
                  <a:lnTo>
                    <a:pt x="60" y="11"/>
                  </a:lnTo>
                  <a:lnTo>
                    <a:pt x="43" y="8"/>
                  </a:lnTo>
                  <a:lnTo>
                    <a:pt x="27" y="3"/>
                  </a:lnTo>
                  <a:lnTo>
                    <a:pt x="11" y="0"/>
                  </a:lnTo>
                  <a:close/>
                </a:path>
              </a:pathLst>
            </a:custGeom>
            <a:solidFill>
              <a:srgbClr val="1611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14"/>
            <p:cNvSpPr>
              <a:spLocks/>
            </p:cNvSpPr>
            <p:nvPr/>
          </p:nvSpPr>
          <p:spPr bwMode="auto">
            <a:xfrm>
              <a:off x="2863850" y="5046663"/>
              <a:ext cx="295275" cy="944563"/>
            </a:xfrm>
            <a:custGeom>
              <a:avLst/>
              <a:gdLst/>
              <a:ahLst/>
              <a:cxnLst>
                <a:cxn ang="0">
                  <a:pos x="16" y="0"/>
                </a:cxn>
                <a:cxn ang="0">
                  <a:pos x="13" y="43"/>
                </a:cxn>
                <a:cxn ang="0">
                  <a:pos x="8" y="84"/>
                </a:cxn>
                <a:cxn ang="0">
                  <a:pos x="5" y="127"/>
                </a:cxn>
                <a:cxn ang="0">
                  <a:pos x="0" y="168"/>
                </a:cxn>
                <a:cxn ang="0">
                  <a:pos x="13" y="226"/>
                </a:cxn>
                <a:cxn ang="0">
                  <a:pos x="26" y="283"/>
                </a:cxn>
                <a:cxn ang="0">
                  <a:pos x="38" y="341"/>
                </a:cxn>
                <a:cxn ang="0">
                  <a:pos x="50" y="398"/>
                </a:cxn>
                <a:cxn ang="0">
                  <a:pos x="63" y="456"/>
                </a:cxn>
                <a:cxn ang="0">
                  <a:pos x="75" y="513"/>
                </a:cxn>
                <a:cxn ang="0">
                  <a:pos x="88" y="571"/>
                </a:cxn>
                <a:cxn ang="0">
                  <a:pos x="101" y="628"/>
                </a:cxn>
                <a:cxn ang="0">
                  <a:pos x="113" y="686"/>
                </a:cxn>
                <a:cxn ang="0">
                  <a:pos x="126" y="744"/>
                </a:cxn>
                <a:cxn ang="0">
                  <a:pos x="137" y="801"/>
                </a:cxn>
                <a:cxn ang="0">
                  <a:pos x="150" y="859"/>
                </a:cxn>
                <a:cxn ang="0">
                  <a:pos x="163" y="916"/>
                </a:cxn>
                <a:cxn ang="0">
                  <a:pos x="175" y="974"/>
                </a:cxn>
                <a:cxn ang="0">
                  <a:pos x="187" y="1031"/>
                </a:cxn>
                <a:cxn ang="0">
                  <a:pos x="200" y="1089"/>
                </a:cxn>
                <a:cxn ang="0">
                  <a:pos x="221" y="1102"/>
                </a:cxn>
                <a:cxn ang="0">
                  <a:pos x="243" y="1114"/>
                </a:cxn>
                <a:cxn ang="0">
                  <a:pos x="264" y="1127"/>
                </a:cxn>
                <a:cxn ang="0">
                  <a:pos x="286" y="1140"/>
                </a:cxn>
                <a:cxn ang="0">
                  <a:pos x="308" y="1152"/>
                </a:cxn>
                <a:cxn ang="0">
                  <a:pos x="330" y="1165"/>
                </a:cxn>
                <a:cxn ang="0">
                  <a:pos x="350" y="1178"/>
                </a:cxn>
                <a:cxn ang="0">
                  <a:pos x="372" y="1190"/>
                </a:cxn>
                <a:cxn ang="0">
                  <a:pos x="360" y="1137"/>
                </a:cxn>
                <a:cxn ang="0">
                  <a:pos x="347" y="1084"/>
                </a:cxn>
                <a:cxn ang="0">
                  <a:pos x="334" y="1031"/>
                </a:cxn>
                <a:cxn ang="0">
                  <a:pos x="323" y="978"/>
                </a:cxn>
                <a:cxn ang="0">
                  <a:pos x="310" y="925"/>
                </a:cxn>
                <a:cxn ang="0">
                  <a:pos x="297" y="872"/>
                </a:cxn>
                <a:cxn ang="0">
                  <a:pos x="285" y="820"/>
                </a:cxn>
                <a:cxn ang="0">
                  <a:pos x="272" y="767"/>
                </a:cxn>
                <a:cxn ang="0">
                  <a:pos x="259" y="714"/>
                </a:cxn>
                <a:cxn ang="0">
                  <a:pos x="247" y="661"/>
                </a:cxn>
                <a:cxn ang="0">
                  <a:pos x="234" y="608"/>
                </a:cxn>
                <a:cxn ang="0">
                  <a:pos x="223" y="555"/>
                </a:cxn>
                <a:cxn ang="0">
                  <a:pos x="210" y="502"/>
                </a:cxn>
                <a:cxn ang="0">
                  <a:pos x="197" y="449"/>
                </a:cxn>
                <a:cxn ang="0">
                  <a:pos x="185" y="396"/>
                </a:cxn>
                <a:cxn ang="0">
                  <a:pos x="172" y="343"/>
                </a:cxn>
                <a:cxn ang="0">
                  <a:pos x="164" y="266"/>
                </a:cxn>
                <a:cxn ang="0">
                  <a:pos x="157" y="190"/>
                </a:cxn>
                <a:cxn ang="0">
                  <a:pos x="149" y="114"/>
                </a:cxn>
                <a:cxn ang="0">
                  <a:pos x="141" y="37"/>
                </a:cxn>
                <a:cxn ang="0">
                  <a:pos x="126" y="32"/>
                </a:cxn>
                <a:cxn ang="0">
                  <a:pos x="110" y="28"/>
                </a:cxn>
                <a:cxn ang="0">
                  <a:pos x="95" y="23"/>
                </a:cxn>
                <a:cxn ang="0">
                  <a:pos x="79" y="18"/>
                </a:cxn>
                <a:cxn ang="0">
                  <a:pos x="64" y="14"/>
                </a:cxn>
                <a:cxn ang="0">
                  <a:pos x="48" y="9"/>
                </a:cxn>
                <a:cxn ang="0">
                  <a:pos x="33" y="5"/>
                </a:cxn>
                <a:cxn ang="0">
                  <a:pos x="16" y="0"/>
                </a:cxn>
              </a:cxnLst>
              <a:rect l="0" t="0" r="r" b="b"/>
              <a:pathLst>
                <a:path w="372" h="1190">
                  <a:moveTo>
                    <a:pt x="16" y="0"/>
                  </a:moveTo>
                  <a:lnTo>
                    <a:pt x="13" y="43"/>
                  </a:lnTo>
                  <a:lnTo>
                    <a:pt x="8" y="84"/>
                  </a:lnTo>
                  <a:lnTo>
                    <a:pt x="5" y="127"/>
                  </a:lnTo>
                  <a:lnTo>
                    <a:pt x="0" y="168"/>
                  </a:lnTo>
                  <a:lnTo>
                    <a:pt x="13" y="226"/>
                  </a:lnTo>
                  <a:lnTo>
                    <a:pt x="26" y="283"/>
                  </a:lnTo>
                  <a:lnTo>
                    <a:pt x="38" y="341"/>
                  </a:lnTo>
                  <a:lnTo>
                    <a:pt x="50" y="398"/>
                  </a:lnTo>
                  <a:lnTo>
                    <a:pt x="63" y="456"/>
                  </a:lnTo>
                  <a:lnTo>
                    <a:pt x="75" y="513"/>
                  </a:lnTo>
                  <a:lnTo>
                    <a:pt x="88" y="571"/>
                  </a:lnTo>
                  <a:lnTo>
                    <a:pt x="101" y="628"/>
                  </a:lnTo>
                  <a:lnTo>
                    <a:pt x="113" y="686"/>
                  </a:lnTo>
                  <a:lnTo>
                    <a:pt x="126" y="744"/>
                  </a:lnTo>
                  <a:lnTo>
                    <a:pt x="137" y="801"/>
                  </a:lnTo>
                  <a:lnTo>
                    <a:pt x="150" y="859"/>
                  </a:lnTo>
                  <a:lnTo>
                    <a:pt x="163" y="916"/>
                  </a:lnTo>
                  <a:lnTo>
                    <a:pt x="175" y="974"/>
                  </a:lnTo>
                  <a:lnTo>
                    <a:pt x="187" y="1031"/>
                  </a:lnTo>
                  <a:lnTo>
                    <a:pt x="200" y="1089"/>
                  </a:lnTo>
                  <a:lnTo>
                    <a:pt x="221" y="1102"/>
                  </a:lnTo>
                  <a:lnTo>
                    <a:pt x="243" y="1114"/>
                  </a:lnTo>
                  <a:lnTo>
                    <a:pt x="264" y="1127"/>
                  </a:lnTo>
                  <a:lnTo>
                    <a:pt x="286" y="1140"/>
                  </a:lnTo>
                  <a:lnTo>
                    <a:pt x="308" y="1152"/>
                  </a:lnTo>
                  <a:lnTo>
                    <a:pt x="330" y="1165"/>
                  </a:lnTo>
                  <a:lnTo>
                    <a:pt x="350" y="1178"/>
                  </a:lnTo>
                  <a:lnTo>
                    <a:pt x="372" y="1190"/>
                  </a:lnTo>
                  <a:lnTo>
                    <a:pt x="360" y="1137"/>
                  </a:lnTo>
                  <a:lnTo>
                    <a:pt x="347" y="1084"/>
                  </a:lnTo>
                  <a:lnTo>
                    <a:pt x="334" y="1031"/>
                  </a:lnTo>
                  <a:lnTo>
                    <a:pt x="323" y="978"/>
                  </a:lnTo>
                  <a:lnTo>
                    <a:pt x="310" y="925"/>
                  </a:lnTo>
                  <a:lnTo>
                    <a:pt x="297" y="872"/>
                  </a:lnTo>
                  <a:lnTo>
                    <a:pt x="285" y="820"/>
                  </a:lnTo>
                  <a:lnTo>
                    <a:pt x="272" y="767"/>
                  </a:lnTo>
                  <a:lnTo>
                    <a:pt x="259" y="714"/>
                  </a:lnTo>
                  <a:lnTo>
                    <a:pt x="247" y="661"/>
                  </a:lnTo>
                  <a:lnTo>
                    <a:pt x="234" y="608"/>
                  </a:lnTo>
                  <a:lnTo>
                    <a:pt x="223" y="555"/>
                  </a:lnTo>
                  <a:lnTo>
                    <a:pt x="210" y="502"/>
                  </a:lnTo>
                  <a:lnTo>
                    <a:pt x="197" y="449"/>
                  </a:lnTo>
                  <a:lnTo>
                    <a:pt x="185" y="396"/>
                  </a:lnTo>
                  <a:lnTo>
                    <a:pt x="172" y="343"/>
                  </a:lnTo>
                  <a:lnTo>
                    <a:pt x="164" y="266"/>
                  </a:lnTo>
                  <a:lnTo>
                    <a:pt x="157" y="190"/>
                  </a:lnTo>
                  <a:lnTo>
                    <a:pt x="149" y="114"/>
                  </a:lnTo>
                  <a:lnTo>
                    <a:pt x="141" y="37"/>
                  </a:lnTo>
                  <a:lnTo>
                    <a:pt x="126" y="32"/>
                  </a:lnTo>
                  <a:lnTo>
                    <a:pt x="110" y="28"/>
                  </a:lnTo>
                  <a:lnTo>
                    <a:pt x="95" y="23"/>
                  </a:lnTo>
                  <a:lnTo>
                    <a:pt x="79" y="18"/>
                  </a:lnTo>
                  <a:lnTo>
                    <a:pt x="64" y="14"/>
                  </a:lnTo>
                  <a:lnTo>
                    <a:pt x="48" y="9"/>
                  </a:lnTo>
                  <a:lnTo>
                    <a:pt x="33" y="5"/>
                  </a:lnTo>
                  <a:lnTo>
                    <a:pt x="16" y="0"/>
                  </a:lnTo>
                  <a:close/>
                </a:path>
              </a:pathLst>
            </a:custGeom>
            <a:solidFill>
              <a:srgbClr val="1916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15"/>
            <p:cNvSpPr>
              <a:spLocks/>
            </p:cNvSpPr>
            <p:nvPr/>
          </p:nvSpPr>
          <p:spPr bwMode="auto">
            <a:xfrm>
              <a:off x="2874963" y="5097463"/>
              <a:ext cx="284163" cy="893763"/>
            </a:xfrm>
            <a:custGeom>
              <a:avLst/>
              <a:gdLst/>
              <a:ahLst/>
              <a:cxnLst>
                <a:cxn ang="0">
                  <a:pos x="21" y="0"/>
                </a:cxn>
                <a:cxn ang="0">
                  <a:pos x="16" y="41"/>
                </a:cxn>
                <a:cxn ang="0">
                  <a:pos x="10" y="81"/>
                </a:cxn>
                <a:cxn ang="0">
                  <a:pos x="6" y="122"/>
                </a:cxn>
                <a:cxn ang="0">
                  <a:pos x="0" y="163"/>
                </a:cxn>
                <a:cxn ang="0">
                  <a:pos x="12" y="217"/>
                </a:cxn>
                <a:cxn ang="0">
                  <a:pos x="23" y="271"/>
                </a:cxn>
                <a:cxn ang="0">
                  <a:pos x="35" y="325"/>
                </a:cxn>
                <a:cxn ang="0">
                  <a:pos x="46" y="379"/>
                </a:cxn>
                <a:cxn ang="0">
                  <a:pos x="59" y="433"/>
                </a:cxn>
                <a:cxn ang="0">
                  <a:pos x="70" y="487"/>
                </a:cxn>
                <a:cxn ang="0">
                  <a:pos x="82" y="541"/>
                </a:cxn>
                <a:cxn ang="0">
                  <a:pos x="93" y="595"/>
                </a:cxn>
                <a:cxn ang="0">
                  <a:pos x="105" y="649"/>
                </a:cxn>
                <a:cxn ang="0">
                  <a:pos x="116" y="702"/>
                </a:cxn>
                <a:cxn ang="0">
                  <a:pos x="128" y="757"/>
                </a:cxn>
                <a:cxn ang="0">
                  <a:pos x="140" y="811"/>
                </a:cxn>
                <a:cxn ang="0">
                  <a:pos x="151" y="865"/>
                </a:cxn>
                <a:cxn ang="0">
                  <a:pos x="163" y="919"/>
                </a:cxn>
                <a:cxn ang="0">
                  <a:pos x="174" y="972"/>
                </a:cxn>
                <a:cxn ang="0">
                  <a:pos x="186" y="1026"/>
                </a:cxn>
                <a:cxn ang="0">
                  <a:pos x="207" y="1039"/>
                </a:cxn>
                <a:cxn ang="0">
                  <a:pos x="229" y="1051"/>
                </a:cxn>
                <a:cxn ang="0">
                  <a:pos x="250" y="1064"/>
                </a:cxn>
                <a:cxn ang="0">
                  <a:pos x="272" y="1077"/>
                </a:cxn>
                <a:cxn ang="0">
                  <a:pos x="294" y="1089"/>
                </a:cxn>
                <a:cxn ang="0">
                  <a:pos x="316" y="1102"/>
                </a:cxn>
                <a:cxn ang="0">
                  <a:pos x="336" y="1115"/>
                </a:cxn>
                <a:cxn ang="0">
                  <a:pos x="358" y="1127"/>
                </a:cxn>
                <a:cxn ang="0">
                  <a:pos x="335" y="1031"/>
                </a:cxn>
                <a:cxn ang="0">
                  <a:pos x="312" y="933"/>
                </a:cxn>
                <a:cxn ang="0">
                  <a:pos x="289" y="836"/>
                </a:cxn>
                <a:cxn ang="0">
                  <a:pos x="267" y="738"/>
                </a:cxn>
                <a:cxn ang="0">
                  <a:pos x="244" y="641"/>
                </a:cxn>
                <a:cxn ang="0">
                  <a:pos x="221" y="545"/>
                </a:cxn>
                <a:cxn ang="0">
                  <a:pos x="198" y="447"/>
                </a:cxn>
                <a:cxn ang="0">
                  <a:pos x="175" y="350"/>
                </a:cxn>
                <a:cxn ang="0">
                  <a:pos x="171" y="312"/>
                </a:cxn>
                <a:cxn ang="0">
                  <a:pos x="167" y="273"/>
                </a:cxn>
                <a:cxn ang="0">
                  <a:pos x="163" y="235"/>
                </a:cxn>
                <a:cxn ang="0">
                  <a:pos x="158" y="197"/>
                </a:cxn>
                <a:cxn ang="0">
                  <a:pos x="153" y="159"/>
                </a:cxn>
                <a:cxn ang="0">
                  <a:pos x="150" y="121"/>
                </a:cxn>
                <a:cxn ang="0">
                  <a:pos x="145" y="82"/>
                </a:cxn>
                <a:cxn ang="0">
                  <a:pos x="141" y="44"/>
                </a:cxn>
                <a:cxn ang="0">
                  <a:pos x="126" y="38"/>
                </a:cxn>
                <a:cxn ang="0">
                  <a:pos x="111" y="32"/>
                </a:cxn>
                <a:cxn ang="0">
                  <a:pos x="96" y="28"/>
                </a:cxn>
                <a:cxn ang="0">
                  <a:pos x="81" y="22"/>
                </a:cxn>
                <a:cxn ang="0">
                  <a:pos x="66" y="16"/>
                </a:cxn>
                <a:cxn ang="0">
                  <a:pos x="51" y="12"/>
                </a:cxn>
                <a:cxn ang="0">
                  <a:pos x="36" y="6"/>
                </a:cxn>
                <a:cxn ang="0">
                  <a:pos x="21" y="0"/>
                </a:cxn>
              </a:cxnLst>
              <a:rect l="0" t="0" r="r" b="b"/>
              <a:pathLst>
                <a:path w="358" h="1127">
                  <a:moveTo>
                    <a:pt x="21" y="0"/>
                  </a:moveTo>
                  <a:lnTo>
                    <a:pt x="16" y="41"/>
                  </a:lnTo>
                  <a:lnTo>
                    <a:pt x="10" y="81"/>
                  </a:lnTo>
                  <a:lnTo>
                    <a:pt x="6" y="122"/>
                  </a:lnTo>
                  <a:lnTo>
                    <a:pt x="0" y="163"/>
                  </a:lnTo>
                  <a:lnTo>
                    <a:pt x="12" y="217"/>
                  </a:lnTo>
                  <a:lnTo>
                    <a:pt x="23" y="271"/>
                  </a:lnTo>
                  <a:lnTo>
                    <a:pt x="35" y="325"/>
                  </a:lnTo>
                  <a:lnTo>
                    <a:pt x="46" y="379"/>
                  </a:lnTo>
                  <a:lnTo>
                    <a:pt x="59" y="433"/>
                  </a:lnTo>
                  <a:lnTo>
                    <a:pt x="70" y="487"/>
                  </a:lnTo>
                  <a:lnTo>
                    <a:pt x="82" y="541"/>
                  </a:lnTo>
                  <a:lnTo>
                    <a:pt x="93" y="595"/>
                  </a:lnTo>
                  <a:lnTo>
                    <a:pt x="105" y="649"/>
                  </a:lnTo>
                  <a:lnTo>
                    <a:pt x="116" y="702"/>
                  </a:lnTo>
                  <a:lnTo>
                    <a:pt x="128" y="757"/>
                  </a:lnTo>
                  <a:lnTo>
                    <a:pt x="140" y="811"/>
                  </a:lnTo>
                  <a:lnTo>
                    <a:pt x="151" y="865"/>
                  </a:lnTo>
                  <a:lnTo>
                    <a:pt x="163" y="919"/>
                  </a:lnTo>
                  <a:lnTo>
                    <a:pt x="174" y="972"/>
                  </a:lnTo>
                  <a:lnTo>
                    <a:pt x="186" y="1026"/>
                  </a:lnTo>
                  <a:lnTo>
                    <a:pt x="207" y="1039"/>
                  </a:lnTo>
                  <a:lnTo>
                    <a:pt x="229" y="1051"/>
                  </a:lnTo>
                  <a:lnTo>
                    <a:pt x="250" y="1064"/>
                  </a:lnTo>
                  <a:lnTo>
                    <a:pt x="272" y="1077"/>
                  </a:lnTo>
                  <a:lnTo>
                    <a:pt x="294" y="1089"/>
                  </a:lnTo>
                  <a:lnTo>
                    <a:pt x="316" y="1102"/>
                  </a:lnTo>
                  <a:lnTo>
                    <a:pt x="336" y="1115"/>
                  </a:lnTo>
                  <a:lnTo>
                    <a:pt x="358" y="1127"/>
                  </a:lnTo>
                  <a:lnTo>
                    <a:pt x="335" y="1031"/>
                  </a:lnTo>
                  <a:lnTo>
                    <a:pt x="312" y="933"/>
                  </a:lnTo>
                  <a:lnTo>
                    <a:pt x="289" y="836"/>
                  </a:lnTo>
                  <a:lnTo>
                    <a:pt x="267" y="738"/>
                  </a:lnTo>
                  <a:lnTo>
                    <a:pt x="244" y="641"/>
                  </a:lnTo>
                  <a:lnTo>
                    <a:pt x="221" y="545"/>
                  </a:lnTo>
                  <a:lnTo>
                    <a:pt x="198" y="447"/>
                  </a:lnTo>
                  <a:lnTo>
                    <a:pt x="175" y="350"/>
                  </a:lnTo>
                  <a:lnTo>
                    <a:pt x="171" y="312"/>
                  </a:lnTo>
                  <a:lnTo>
                    <a:pt x="167" y="273"/>
                  </a:lnTo>
                  <a:lnTo>
                    <a:pt x="163" y="235"/>
                  </a:lnTo>
                  <a:lnTo>
                    <a:pt x="158" y="197"/>
                  </a:lnTo>
                  <a:lnTo>
                    <a:pt x="153" y="159"/>
                  </a:lnTo>
                  <a:lnTo>
                    <a:pt x="150" y="121"/>
                  </a:lnTo>
                  <a:lnTo>
                    <a:pt x="145" y="82"/>
                  </a:lnTo>
                  <a:lnTo>
                    <a:pt x="141" y="44"/>
                  </a:lnTo>
                  <a:lnTo>
                    <a:pt x="126" y="38"/>
                  </a:lnTo>
                  <a:lnTo>
                    <a:pt x="111" y="32"/>
                  </a:lnTo>
                  <a:lnTo>
                    <a:pt x="96" y="28"/>
                  </a:lnTo>
                  <a:lnTo>
                    <a:pt x="81" y="22"/>
                  </a:lnTo>
                  <a:lnTo>
                    <a:pt x="66" y="16"/>
                  </a:lnTo>
                  <a:lnTo>
                    <a:pt x="51" y="12"/>
                  </a:lnTo>
                  <a:lnTo>
                    <a:pt x="36" y="6"/>
                  </a:lnTo>
                  <a:lnTo>
                    <a:pt x="21" y="0"/>
                  </a:lnTo>
                  <a:close/>
                </a:path>
              </a:pathLst>
            </a:custGeom>
            <a:solidFill>
              <a:srgbClr val="1E1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16"/>
            <p:cNvSpPr>
              <a:spLocks/>
            </p:cNvSpPr>
            <p:nvPr/>
          </p:nvSpPr>
          <p:spPr bwMode="auto">
            <a:xfrm>
              <a:off x="2884488" y="5148263"/>
              <a:ext cx="274638" cy="842963"/>
            </a:xfrm>
            <a:custGeom>
              <a:avLst/>
              <a:gdLst/>
              <a:ahLst/>
              <a:cxnLst>
                <a:cxn ang="0">
                  <a:pos x="24" y="0"/>
                </a:cxn>
                <a:cxn ang="0">
                  <a:pos x="18" y="39"/>
                </a:cxn>
                <a:cxn ang="0">
                  <a:pos x="13" y="77"/>
                </a:cxn>
                <a:cxn ang="0">
                  <a:pos x="6" y="116"/>
                </a:cxn>
                <a:cxn ang="0">
                  <a:pos x="0" y="155"/>
                </a:cxn>
                <a:cxn ang="0">
                  <a:pos x="22" y="256"/>
                </a:cxn>
                <a:cxn ang="0">
                  <a:pos x="43" y="357"/>
                </a:cxn>
                <a:cxn ang="0">
                  <a:pos x="64" y="458"/>
                </a:cxn>
                <a:cxn ang="0">
                  <a:pos x="86" y="558"/>
                </a:cxn>
                <a:cxn ang="0">
                  <a:pos x="108" y="659"/>
                </a:cxn>
                <a:cxn ang="0">
                  <a:pos x="129" y="759"/>
                </a:cxn>
                <a:cxn ang="0">
                  <a:pos x="151" y="861"/>
                </a:cxn>
                <a:cxn ang="0">
                  <a:pos x="172" y="961"/>
                </a:cxn>
                <a:cxn ang="0">
                  <a:pos x="193" y="974"/>
                </a:cxn>
                <a:cxn ang="0">
                  <a:pos x="215" y="986"/>
                </a:cxn>
                <a:cxn ang="0">
                  <a:pos x="236" y="999"/>
                </a:cxn>
                <a:cxn ang="0">
                  <a:pos x="258" y="1012"/>
                </a:cxn>
                <a:cxn ang="0">
                  <a:pos x="280" y="1024"/>
                </a:cxn>
                <a:cxn ang="0">
                  <a:pos x="302" y="1037"/>
                </a:cxn>
                <a:cxn ang="0">
                  <a:pos x="322" y="1050"/>
                </a:cxn>
                <a:cxn ang="0">
                  <a:pos x="344" y="1062"/>
                </a:cxn>
                <a:cxn ang="0">
                  <a:pos x="324" y="974"/>
                </a:cxn>
                <a:cxn ang="0">
                  <a:pos x="303" y="885"/>
                </a:cxn>
                <a:cxn ang="0">
                  <a:pos x="282" y="797"/>
                </a:cxn>
                <a:cxn ang="0">
                  <a:pos x="261" y="709"/>
                </a:cxn>
                <a:cxn ang="0">
                  <a:pos x="241" y="620"/>
                </a:cxn>
                <a:cxn ang="0">
                  <a:pos x="220" y="533"/>
                </a:cxn>
                <a:cxn ang="0">
                  <a:pos x="198" y="444"/>
                </a:cxn>
                <a:cxn ang="0">
                  <a:pos x="177" y="355"/>
                </a:cxn>
                <a:cxn ang="0">
                  <a:pos x="173" y="317"/>
                </a:cxn>
                <a:cxn ang="0">
                  <a:pos x="168" y="278"/>
                </a:cxn>
                <a:cxn ang="0">
                  <a:pos x="164" y="240"/>
                </a:cxn>
                <a:cxn ang="0">
                  <a:pos x="159" y="202"/>
                </a:cxn>
                <a:cxn ang="0">
                  <a:pos x="154" y="163"/>
                </a:cxn>
                <a:cxn ang="0">
                  <a:pos x="150" y="125"/>
                </a:cxn>
                <a:cxn ang="0">
                  <a:pos x="145" y="87"/>
                </a:cxn>
                <a:cxn ang="0">
                  <a:pos x="140" y="49"/>
                </a:cxn>
                <a:cxn ang="0">
                  <a:pos x="126" y="42"/>
                </a:cxn>
                <a:cxn ang="0">
                  <a:pos x="112" y="37"/>
                </a:cxn>
                <a:cxn ang="0">
                  <a:pos x="97" y="30"/>
                </a:cxn>
                <a:cxn ang="0">
                  <a:pos x="83" y="24"/>
                </a:cxn>
                <a:cxn ang="0">
                  <a:pos x="68" y="18"/>
                </a:cxn>
                <a:cxn ang="0">
                  <a:pos x="53" y="12"/>
                </a:cxn>
                <a:cxn ang="0">
                  <a:pos x="39" y="5"/>
                </a:cxn>
                <a:cxn ang="0">
                  <a:pos x="24" y="0"/>
                </a:cxn>
              </a:cxnLst>
              <a:rect l="0" t="0" r="r" b="b"/>
              <a:pathLst>
                <a:path w="344" h="1062">
                  <a:moveTo>
                    <a:pt x="24" y="0"/>
                  </a:moveTo>
                  <a:lnTo>
                    <a:pt x="18" y="39"/>
                  </a:lnTo>
                  <a:lnTo>
                    <a:pt x="13" y="77"/>
                  </a:lnTo>
                  <a:lnTo>
                    <a:pt x="6" y="116"/>
                  </a:lnTo>
                  <a:lnTo>
                    <a:pt x="0" y="155"/>
                  </a:lnTo>
                  <a:lnTo>
                    <a:pt x="22" y="256"/>
                  </a:lnTo>
                  <a:lnTo>
                    <a:pt x="43" y="357"/>
                  </a:lnTo>
                  <a:lnTo>
                    <a:pt x="64" y="458"/>
                  </a:lnTo>
                  <a:lnTo>
                    <a:pt x="86" y="558"/>
                  </a:lnTo>
                  <a:lnTo>
                    <a:pt x="108" y="659"/>
                  </a:lnTo>
                  <a:lnTo>
                    <a:pt x="129" y="759"/>
                  </a:lnTo>
                  <a:lnTo>
                    <a:pt x="151" y="861"/>
                  </a:lnTo>
                  <a:lnTo>
                    <a:pt x="172" y="961"/>
                  </a:lnTo>
                  <a:lnTo>
                    <a:pt x="193" y="974"/>
                  </a:lnTo>
                  <a:lnTo>
                    <a:pt x="215" y="986"/>
                  </a:lnTo>
                  <a:lnTo>
                    <a:pt x="236" y="999"/>
                  </a:lnTo>
                  <a:lnTo>
                    <a:pt x="258" y="1012"/>
                  </a:lnTo>
                  <a:lnTo>
                    <a:pt x="280" y="1024"/>
                  </a:lnTo>
                  <a:lnTo>
                    <a:pt x="302" y="1037"/>
                  </a:lnTo>
                  <a:lnTo>
                    <a:pt x="322" y="1050"/>
                  </a:lnTo>
                  <a:lnTo>
                    <a:pt x="344" y="1062"/>
                  </a:lnTo>
                  <a:lnTo>
                    <a:pt x="324" y="974"/>
                  </a:lnTo>
                  <a:lnTo>
                    <a:pt x="303" y="885"/>
                  </a:lnTo>
                  <a:lnTo>
                    <a:pt x="282" y="797"/>
                  </a:lnTo>
                  <a:lnTo>
                    <a:pt x="261" y="709"/>
                  </a:lnTo>
                  <a:lnTo>
                    <a:pt x="241" y="620"/>
                  </a:lnTo>
                  <a:lnTo>
                    <a:pt x="220" y="533"/>
                  </a:lnTo>
                  <a:lnTo>
                    <a:pt x="198" y="444"/>
                  </a:lnTo>
                  <a:lnTo>
                    <a:pt x="177" y="355"/>
                  </a:lnTo>
                  <a:lnTo>
                    <a:pt x="173" y="317"/>
                  </a:lnTo>
                  <a:lnTo>
                    <a:pt x="168" y="278"/>
                  </a:lnTo>
                  <a:lnTo>
                    <a:pt x="164" y="240"/>
                  </a:lnTo>
                  <a:lnTo>
                    <a:pt x="159" y="202"/>
                  </a:lnTo>
                  <a:lnTo>
                    <a:pt x="154" y="163"/>
                  </a:lnTo>
                  <a:lnTo>
                    <a:pt x="150" y="125"/>
                  </a:lnTo>
                  <a:lnTo>
                    <a:pt x="145" y="87"/>
                  </a:lnTo>
                  <a:lnTo>
                    <a:pt x="140" y="49"/>
                  </a:lnTo>
                  <a:lnTo>
                    <a:pt x="126" y="42"/>
                  </a:lnTo>
                  <a:lnTo>
                    <a:pt x="112" y="37"/>
                  </a:lnTo>
                  <a:lnTo>
                    <a:pt x="97" y="30"/>
                  </a:lnTo>
                  <a:lnTo>
                    <a:pt x="83" y="24"/>
                  </a:lnTo>
                  <a:lnTo>
                    <a:pt x="68" y="18"/>
                  </a:lnTo>
                  <a:lnTo>
                    <a:pt x="53" y="12"/>
                  </a:lnTo>
                  <a:lnTo>
                    <a:pt x="39" y="5"/>
                  </a:lnTo>
                  <a:lnTo>
                    <a:pt x="24" y="0"/>
                  </a:lnTo>
                  <a:close/>
                </a:path>
              </a:pathLst>
            </a:custGeom>
            <a:solidFill>
              <a:srgbClr val="231E2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17"/>
            <p:cNvSpPr>
              <a:spLocks/>
            </p:cNvSpPr>
            <p:nvPr/>
          </p:nvSpPr>
          <p:spPr bwMode="auto">
            <a:xfrm>
              <a:off x="2895600" y="5197475"/>
              <a:ext cx="263525" cy="793750"/>
            </a:xfrm>
            <a:custGeom>
              <a:avLst/>
              <a:gdLst/>
              <a:ahLst/>
              <a:cxnLst>
                <a:cxn ang="0">
                  <a:pos x="30" y="0"/>
                </a:cxn>
                <a:cxn ang="0">
                  <a:pos x="22" y="38"/>
                </a:cxn>
                <a:cxn ang="0">
                  <a:pos x="15" y="75"/>
                </a:cxn>
                <a:cxn ang="0">
                  <a:pos x="8" y="113"/>
                </a:cxn>
                <a:cxn ang="0">
                  <a:pos x="0" y="150"/>
                </a:cxn>
                <a:cxn ang="0">
                  <a:pos x="19" y="243"/>
                </a:cxn>
                <a:cxn ang="0">
                  <a:pos x="40" y="337"/>
                </a:cxn>
                <a:cxn ang="0">
                  <a:pos x="60" y="431"/>
                </a:cxn>
                <a:cxn ang="0">
                  <a:pos x="79" y="524"/>
                </a:cxn>
                <a:cxn ang="0">
                  <a:pos x="99" y="618"/>
                </a:cxn>
                <a:cxn ang="0">
                  <a:pos x="119" y="711"/>
                </a:cxn>
                <a:cxn ang="0">
                  <a:pos x="139" y="805"/>
                </a:cxn>
                <a:cxn ang="0">
                  <a:pos x="159" y="898"/>
                </a:cxn>
                <a:cxn ang="0">
                  <a:pos x="180" y="911"/>
                </a:cxn>
                <a:cxn ang="0">
                  <a:pos x="202" y="923"/>
                </a:cxn>
                <a:cxn ang="0">
                  <a:pos x="223" y="936"/>
                </a:cxn>
                <a:cxn ang="0">
                  <a:pos x="245" y="949"/>
                </a:cxn>
                <a:cxn ang="0">
                  <a:pos x="267" y="961"/>
                </a:cxn>
                <a:cxn ang="0">
                  <a:pos x="289" y="974"/>
                </a:cxn>
                <a:cxn ang="0">
                  <a:pos x="309" y="987"/>
                </a:cxn>
                <a:cxn ang="0">
                  <a:pos x="331" y="999"/>
                </a:cxn>
                <a:cxn ang="0">
                  <a:pos x="313" y="920"/>
                </a:cxn>
                <a:cxn ang="0">
                  <a:pos x="295" y="840"/>
                </a:cxn>
                <a:cxn ang="0">
                  <a:pos x="275" y="761"/>
                </a:cxn>
                <a:cxn ang="0">
                  <a:pos x="256" y="681"/>
                </a:cxn>
                <a:cxn ang="0">
                  <a:pos x="238" y="602"/>
                </a:cxn>
                <a:cxn ang="0">
                  <a:pos x="218" y="523"/>
                </a:cxn>
                <a:cxn ang="0">
                  <a:pos x="200" y="442"/>
                </a:cxn>
                <a:cxn ang="0">
                  <a:pos x="182" y="363"/>
                </a:cxn>
                <a:cxn ang="0">
                  <a:pos x="177" y="325"/>
                </a:cxn>
                <a:cxn ang="0">
                  <a:pos x="171" y="285"/>
                </a:cxn>
                <a:cxn ang="0">
                  <a:pos x="167" y="247"/>
                </a:cxn>
                <a:cxn ang="0">
                  <a:pos x="161" y="208"/>
                </a:cxn>
                <a:cxn ang="0">
                  <a:pos x="156" y="170"/>
                </a:cxn>
                <a:cxn ang="0">
                  <a:pos x="151" y="131"/>
                </a:cxn>
                <a:cxn ang="0">
                  <a:pos x="146" y="93"/>
                </a:cxn>
                <a:cxn ang="0">
                  <a:pos x="141" y="55"/>
                </a:cxn>
                <a:cxn ang="0">
                  <a:pos x="127" y="48"/>
                </a:cxn>
                <a:cxn ang="0">
                  <a:pos x="113" y="41"/>
                </a:cxn>
                <a:cxn ang="0">
                  <a:pos x="99" y="35"/>
                </a:cxn>
                <a:cxn ang="0">
                  <a:pos x="85" y="28"/>
                </a:cxn>
                <a:cxn ang="0">
                  <a:pos x="71" y="21"/>
                </a:cxn>
                <a:cxn ang="0">
                  <a:pos x="57" y="14"/>
                </a:cxn>
                <a:cxn ang="0">
                  <a:pos x="43" y="7"/>
                </a:cxn>
                <a:cxn ang="0">
                  <a:pos x="30" y="0"/>
                </a:cxn>
              </a:cxnLst>
              <a:rect l="0" t="0" r="r" b="b"/>
              <a:pathLst>
                <a:path w="331" h="999">
                  <a:moveTo>
                    <a:pt x="30" y="0"/>
                  </a:moveTo>
                  <a:lnTo>
                    <a:pt x="22" y="38"/>
                  </a:lnTo>
                  <a:lnTo>
                    <a:pt x="15" y="75"/>
                  </a:lnTo>
                  <a:lnTo>
                    <a:pt x="8" y="113"/>
                  </a:lnTo>
                  <a:lnTo>
                    <a:pt x="0" y="150"/>
                  </a:lnTo>
                  <a:lnTo>
                    <a:pt x="19" y="243"/>
                  </a:lnTo>
                  <a:lnTo>
                    <a:pt x="40" y="337"/>
                  </a:lnTo>
                  <a:lnTo>
                    <a:pt x="60" y="431"/>
                  </a:lnTo>
                  <a:lnTo>
                    <a:pt x="79" y="524"/>
                  </a:lnTo>
                  <a:lnTo>
                    <a:pt x="99" y="618"/>
                  </a:lnTo>
                  <a:lnTo>
                    <a:pt x="119" y="711"/>
                  </a:lnTo>
                  <a:lnTo>
                    <a:pt x="139" y="805"/>
                  </a:lnTo>
                  <a:lnTo>
                    <a:pt x="159" y="898"/>
                  </a:lnTo>
                  <a:lnTo>
                    <a:pt x="180" y="911"/>
                  </a:lnTo>
                  <a:lnTo>
                    <a:pt x="202" y="923"/>
                  </a:lnTo>
                  <a:lnTo>
                    <a:pt x="223" y="936"/>
                  </a:lnTo>
                  <a:lnTo>
                    <a:pt x="245" y="949"/>
                  </a:lnTo>
                  <a:lnTo>
                    <a:pt x="267" y="961"/>
                  </a:lnTo>
                  <a:lnTo>
                    <a:pt x="289" y="974"/>
                  </a:lnTo>
                  <a:lnTo>
                    <a:pt x="309" y="987"/>
                  </a:lnTo>
                  <a:lnTo>
                    <a:pt x="331" y="999"/>
                  </a:lnTo>
                  <a:lnTo>
                    <a:pt x="313" y="920"/>
                  </a:lnTo>
                  <a:lnTo>
                    <a:pt x="295" y="840"/>
                  </a:lnTo>
                  <a:lnTo>
                    <a:pt x="275" y="761"/>
                  </a:lnTo>
                  <a:lnTo>
                    <a:pt x="256" y="681"/>
                  </a:lnTo>
                  <a:lnTo>
                    <a:pt x="238" y="602"/>
                  </a:lnTo>
                  <a:lnTo>
                    <a:pt x="218" y="523"/>
                  </a:lnTo>
                  <a:lnTo>
                    <a:pt x="200" y="442"/>
                  </a:lnTo>
                  <a:lnTo>
                    <a:pt x="182" y="363"/>
                  </a:lnTo>
                  <a:lnTo>
                    <a:pt x="177" y="325"/>
                  </a:lnTo>
                  <a:lnTo>
                    <a:pt x="171" y="285"/>
                  </a:lnTo>
                  <a:lnTo>
                    <a:pt x="167" y="247"/>
                  </a:lnTo>
                  <a:lnTo>
                    <a:pt x="161" y="208"/>
                  </a:lnTo>
                  <a:lnTo>
                    <a:pt x="156" y="170"/>
                  </a:lnTo>
                  <a:lnTo>
                    <a:pt x="151" y="131"/>
                  </a:lnTo>
                  <a:lnTo>
                    <a:pt x="146" y="93"/>
                  </a:lnTo>
                  <a:lnTo>
                    <a:pt x="141" y="55"/>
                  </a:lnTo>
                  <a:lnTo>
                    <a:pt x="127" y="48"/>
                  </a:lnTo>
                  <a:lnTo>
                    <a:pt x="113" y="41"/>
                  </a:lnTo>
                  <a:lnTo>
                    <a:pt x="99" y="35"/>
                  </a:lnTo>
                  <a:lnTo>
                    <a:pt x="85" y="28"/>
                  </a:lnTo>
                  <a:lnTo>
                    <a:pt x="71" y="21"/>
                  </a:lnTo>
                  <a:lnTo>
                    <a:pt x="57" y="14"/>
                  </a:lnTo>
                  <a:lnTo>
                    <a:pt x="43" y="7"/>
                  </a:lnTo>
                  <a:lnTo>
                    <a:pt x="30" y="0"/>
                  </a:lnTo>
                  <a:close/>
                </a:path>
              </a:pathLst>
            </a:custGeom>
            <a:solidFill>
              <a:srgbClr val="2B23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8"/>
            <p:cNvSpPr>
              <a:spLocks/>
            </p:cNvSpPr>
            <p:nvPr/>
          </p:nvSpPr>
          <p:spPr bwMode="auto">
            <a:xfrm>
              <a:off x="2906713" y="5249863"/>
              <a:ext cx="252413" cy="741363"/>
            </a:xfrm>
            <a:custGeom>
              <a:avLst/>
              <a:gdLst/>
              <a:ahLst/>
              <a:cxnLst>
                <a:cxn ang="0">
                  <a:pos x="35" y="0"/>
                </a:cxn>
                <a:cxn ang="0">
                  <a:pos x="30" y="18"/>
                </a:cxn>
                <a:cxn ang="0">
                  <a:pos x="27" y="36"/>
                </a:cxn>
                <a:cxn ang="0">
                  <a:pos x="22" y="53"/>
                </a:cxn>
                <a:cxn ang="0">
                  <a:pos x="18" y="72"/>
                </a:cxn>
                <a:cxn ang="0">
                  <a:pos x="13" y="90"/>
                </a:cxn>
                <a:cxn ang="0">
                  <a:pos x="10" y="108"/>
                </a:cxn>
                <a:cxn ang="0">
                  <a:pos x="5" y="126"/>
                </a:cxn>
                <a:cxn ang="0">
                  <a:pos x="0" y="143"/>
                </a:cxn>
                <a:cxn ang="0">
                  <a:pos x="19" y="230"/>
                </a:cxn>
                <a:cxn ang="0">
                  <a:pos x="37" y="316"/>
                </a:cxn>
                <a:cxn ang="0">
                  <a:pos x="55" y="402"/>
                </a:cxn>
                <a:cxn ang="0">
                  <a:pos x="73" y="489"/>
                </a:cxn>
                <a:cxn ang="0">
                  <a:pos x="91" y="575"/>
                </a:cxn>
                <a:cxn ang="0">
                  <a:pos x="110" y="661"/>
                </a:cxn>
                <a:cxn ang="0">
                  <a:pos x="127" y="748"/>
                </a:cxn>
                <a:cxn ang="0">
                  <a:pos x="146" y="834"/>
                </a:cxn>
                <a:cxn ang="0">
                  <a:pos x="167" y="847"/>
                </a:cxn>
                <a:cxn ang="0">
                  <a:pos x="189" y="859"/>
                </a:cxn>
                <a:cxn ang="0">
                  <a:pos x="210" y="872"/>
                </a:cxn>
                <a:cxn ang="0">
                  <a:pos x="232" y="885"/>
                </a:cxn>
                <a:cxn ang="0">
                  <a:pos x="254" y="897"/>
                </a:cxn>
                <a:cxn ang="0">
                  <a:pos x="276" y="910"/>
                </a:cxn>
                <a:cxn ang="0">
                  <a:pos x="296" y="923"/>
                </a:cxn>
                <a:cxn ang="0">
                  <a:pos x="318" y="935"/>
                </a:cxn>
                <a:cxn ang="0">
                  <a:pos x="302" y="865"/>
                </a:cxn>
                <a:cxn ang="0">
                  <a:pos x="285" y="794"/>
                </a:cxn>
                <a:cxn ang="0">
                  <a:pos x="269" y="723"/>
                </a:cxn>
                <a:cxn ang="0">
                  <a:pos x="252" y="652"/>
                </a:cxn>
                <a:cxn ang="0">
                  <a:pos x="235" y="582"/>
                </a:cxn>
                <a:cxn ang="0">
                  <a:pos x="218" y="510"/>
                </a:cxn>
                <a:cxn ang="0">
                  <a:pos x="202" y="440"/>
                </a:cxn>
                <a:cxn ang="0">
                  <a:pos x="185" y="370"/>
                </a:cxn>
                <a:cxn ang="0">
                  <a:pos x="179" y="331"/>
                </a:cxn>
                <a:cxn ang="0">
                  <a:pos x="174" y="293"/>
                </a:cxn>
                <a:cxn ang="0">
                  <a:pos x="169" y="254"/>
                </a:cxn>
                <a:cxn ang="0">
                  <a:pos x="163" y="216"/>
                </a:cxn>
                <a:cxn ang="0">
                  <a:pos x="158" y="177"/>
                </a:cxn>
                <a:cxn ang="0">
                  <a:pos x="152" y="139"/>
                </a:cxn>
                <a:cxn ang="0">
                  <a:pos x="147" y="99"/>
                </a:cxn>
                <a:cxn ang="0">
                  <a:pos x="141" y="61"/>
                </a:cxn>
                <a:cxn ang="0">
                  <a:pos x="127" y="53"/>
                </a:cxn>
                <a:cxn ang="0">
                  <a:pos x="114" y="47"/>
                </a:cxn>
                <a:cxn ang="0">
                  <a:pos x="101" y="38"/>
                </a:cxn>
                <a:cxn ang="0">
                  <a:pos x="88" y="30"/>
                </a:cxn>
                <a:cxn ang="0">
                  <a:pos x="74" y="22"/>
                </a:cxn>
                <a:cxn ang="0">
                  <a:pos x="61" y="15"/>
                </a:cxn>
                <a:cxn ang="0">
                  <a:pos x="48" y="7"/>
                </a:cxn>
                <a:cxn ang="0">
                  <a:pos x="35" y="0"/>
                </a:cxn>
              </a:cxnLst>
              <a:rect l="0" t="0" r="r" b="b"/>
              <a:pathLst>
                <a:path w="318" h="935">
                  <a:moveTo>
                    <a:pt x="35" y="0"/>
                  </a:moveTo>
                  <a:lnTo>
                    <a:pt x="30" y="18"/>
                  </a:lnTo>
                  <a:lnTo>
                    <a:pt x="27" y="36"/>
                  </a:lnTo>
                  <a:lnTo>
                    <a:pt x="22" y="53"/>
                  </a:lnTo>
                  <a:lnTo>
                    <a:pt x="18" y="72"/>
                  </a:lnTo>
                  <a:lnTo>
                    <a:pt x="13" y="90"/>
                  </a:lnTo>
                  <a:lnTo>
                    <a:pt x="10" y="108"/>
                  </a:lnTo>
                  <a:lnTo>
                    <a:pt x="5" y="126"/>
                  </a:lnTo>
                  <a:lnTo>
                    <a:pt x="0" y="143"/>
                  </a:lnTo>
                  <a:lnTo>
                    <a:pt x="19" y="230"/>
                  </a:lnTo>
                  <a:lnTo>
                    <a:pt x="37" y="316"/>
                  </a:lnTo>
                  <a:lnTo>
                    <a:pt x="55" y="402"/>
                  </a:lnTo>
                  <a:lnTo>
                    <a:pt x="73" y="489"/>
                  </a:lnTo>
                  <a:lnTo>
                    <a:pt x="91" y="575"/>
                  </a:lnTo>
                  <a:lnTo>
                    <a:pt x="110" y="661"/>
                  </a:lnTo>
                  <a:lnTo>
                    <a:pt x="127" y="748"/>
                  </a:lnTo>
                  <a:lnTo>
                    <a:pt x="146" y="834"/>
                  </a:lnTo>
                  <a:lnTo>
                    <a:pt x="167" y="847"/>
                  </a:lnTo>
                  <a:lnTo>
                    <a:pt x="189" y="859"/>
                  </a:lnTo>
                  <a:lnTo>
                    <a:pt x="210" y="872"/>
                  </a:lnTo>
                  <a:lnTo>
                    <a:pt x="232" y="885"/>
                  </a:lnTo>
                  <a:lnTo>
                    <a:pt x="254" y="897"/>
                  </a:lnTo>
                  <a:lnTo>
                    <a:pt x="276" y="910"/>
                  </a:lnTo>
                  <a:lnTo>
                    <a:pt x="296" y="923"/>
                  </a:lnTo>
                  <a:lnTo>
                    <a:pt x="318" y="935"/>
                  </a:lnTo>
                  <a:lnTo>
                    <a:pt x="302" y="865"/>
                  </a:lnTo>
                  <a:lnTo>
                    <a:pt x="285" y="794"/>
                  </a:lnTo>
                  <a:lnTo>
                    <a:pt x="269" y="723"/>
                  </a:lnTo>
                  <a:lnTo>
                    <a:pt x="252" y="652"/>
                  </a:lnTo>
                  <a:lnTo>
                    <a:pt x="235" y="582"/>
                  </a:lnTo>
                  <a:lnTo>
                    <a:pt x="218" y="510"/>
                  </a:lnTo>
                  <a:lnTo>
                    <a:pt x="202" y="440"/>
                  </a:lnTo>
                  <a:lnTo>
                    <a:pt x="185" y="370"/>
                  </a:lnTo>
                  <a:lnTo>
                    <a:pt x="179" y="331"/>
                  </a:lnTo>
                  <a:lnTo>
                    <a:pt x="174" y="293"/>
                  </a:lnTo>
                  <a:lnTo>
                    <a:pt x="169" y="254"/>
                  </a:lnTo>
                  <a:lnTo>
                    <a:pt x="163" y="216"/>
                  </a:lnTo>
                  <a:lnTo>
                    <a:pt x="158" y="177"/>
                  </a:lnTo>
                  <a:lnTo>
                    <a:pt x="152" y="139"/>
                  </a:lnTo>
                  <a:lnTo>
                    <a:pt x="147" y="99"/>
                  </a:lnTo>
                  <a:lnTo>
                    <a:pt x="141" y="61"/>
                  </a:lnTo>
                  <a:lnTo>
                    <a:pt x="127" y="53"/>
                  </a:lnTo>
                  <a:lnTo>
                    <a:pt x="114" y="47"/>
                  </a:lnTo>
                  <a:lnTo>
                    <a:pt x="101" y="38"/>
                  </a:lnTo>
                  <a:lnTo>
                    <a:pt x="88" y="30"/>
                  </a:lnTo>
                  <a:lnTo>
                    <a:pt x="74" y="22"/>
                  </a:lnTo>
                  <a:lnTo>
                    <a:pt x="61" y="15"/>
                  </a:lnTo>
                  <a:lnTo>
                    <a:pt x="48" y="7"/>
                  </a:lnTo>
                  <a:lnTo>
                    <a:pt x="35" y="0"/>
                  </a:lnTo>
                  <a:close/>
                </a:path>
              </a:pathLst>
            </a:custGeom>
            <a:solidFill>
              <a:srgbClr val="2D28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9"/>
            <p:cNvSpPr>
              <a:spLocks/>
            </p:cNvSpPr>
            <p:nvPr/>
          </p:nvSpPr>
          <p:spPr bwMode="auto">
            <a:xfrm>
              <a:off x="2917825" y="5299075"/>
              <a:ext cx="241300" cy="692150"/>
            </a:xfrm>
            <a:custGeom>
              <a:avLst/>
              <a:gdLst/>
              <a:ahLst/>
              <a:cxnLst>
                <a:cxn ang="0">
                  <a:pos x="38" y="0"/>
                </a:cxn>
                <a:cxn ang="0">
                  <a:pos x="34" y="17"/>
                </a:cxn>
                <a:cxn ang="0">
                  <a:pos x="29" y="34"/>
                </a:cxn>
                <a:cxn ang="0">
                  <a:pos x="24" y="52"/>
                </a:cxn>
                <a:cxn ang="0">
                  <a:pos x="20" y="68"/>
                </a:cxn>
                <a:cxn ang="0">
                  <a:pos x="14" y="85"/>
                </a:cxn>
                <a:cxn ang="0">
                  <a:pos x="9" y="102"/>
                </a:cxn>
                <a:cxn ang="0">
                  <a:pos x="5" y="119"/>
                </a:cxn>
                <a:cxn ang="0">
                  <a:pos x="0" y="137"/>
                </a:cxn>
                <a:cxn ang="0">
                  <a:pos x="16" y="216"/>
                </a:cxn>
                <a:cxn ang="0">
                  <a:pos x="34" y="296"/>
                </a:cxn>
                <a:cxn ang="0">
                  <a:pos x="50" y="375"/>
                </a:cxn>
                <a:cxn ang="0">
                  <a:pos x="66" y="453"/>
                </a:cxn>
                <a:cxn ang="0">
                  <a:pos x="82" y="533"/>
                </a:cxn>
                <a:cxn ang="0">
                  <a:pos x="99" y="612"/>
                </a:cxn>
                <a:cxn ang="0">
                  <a:pos x="115" y="690"/>
                </a:cxn>
                <a:cxn ang="0">
                  <a:pos x="132" y="770"/>
                </a:cxn>
                <a:cxn ang="0">
                  <a:pos x="153" y="783"/>
                </a:cxn>
                <a:cxn ang="0">
                  <a:pos x="175" y="795"/>
                </a:cxn>
                <a:cxn ang="0">
                  <a:pos x="196" y="808"/>
                </a:cxn>
                <a:cxn ang="0">
                  <a:pos x="218" y="821"/>
                </a:cxn>
                <a:cxn ang="0">
                  <a:pos x="240" y="833"/>
                </a:cxn>
                <a:cxn ang="0">
                  <a:pos x="262" y="846"/>
                </a:cxn>
                <a:cxn ang="0">
                  <a:pos x="282" y="857"/>
                </a:cxn>
                <a:cxn ang="0">
                  <a:pos x="304" y="870"/>
                </a:cxn>
                <a:cxn ang="0">
                  <a:pos x="289" y="808"/>
                </a:cxn>
                <a:cxn ang="0">
                  <a:pos x="276" y="747"/>
                </a:cxn>
                <a:cxn ang="0">
                  <a:pos x="261" y="685"/>
                </a:cxn>
                <a:cxn ang="0">
                  <a:pos x="247" y="623"/>
                </a:cxn>
                <a:cxn ang="0">
                  <a:pos x="232" y="562"/>
                </a:cxn>
                <a:cxn ang="0">
                  <a:pos x="217" y="499"/>
                </a:cxn>
                <a:cxn ang="0">
                  <a:pos x="203" y="438"/>
                </a:cxn>
                <a:cxn ang="0">
                  <a:pos x="188" y="376"/>
                </a:cxn>
                <a:cxn ang="0">
                  <a:pos x="182" y="337"/>
                </a:cxn>
                <a:cxn ang="0">
                  <a:pos x="177" y="299"/>
                </a:cxn>
                <a:cxn ang="0">
                  <a:pos x="171" y="260"/>
                </a:cxn>
                <a:cxn ang="0">
                  <a:pos x="165" y="222"/>
                </a:cxn>
                <a:cxn ang="0">
                  <a:pos x="158" y="183"/>
                </a:cxn>
                <a:cxn ang="0">
                  <a:pos x="152" y="145"/>
                </a:cxn>
                <a:cxn ang="0">
                  <a:pos x="147" y="106"/>
                </a:cxn>
                <a:cxn ang="0">
                  <a:pos x="141" y="68"/>
                </a:cxn>
                <a:cxn ang="0">
                  <a:pos x="128" y="60"/>
                </a:cxn>
                <a:cxn ang="0">
                  <a:pos x="115" y="50"/>
                </a:cxn>
                <a:cxn ang="0">
                  <a:pos x="103" y="42"/>
                </a:cxn>
                <a:cxn ang="0">
                  <a:pos x="90" y="33"/>
                </a:cxn>
                <a:cxn ang="0">
                  <a:pos x="76" y="25"/>
                </a:cxn>
                <a:cxn ang="0">
                  <a:pos x="64" y="17"/>
                </a:cxn>
                <a:cxn ang="0">
                  <a:pos x="51" y="8"/>
                </a:cxn>
                <a:cxn ang="0">
                  <a:pos x="38" y="0"/>
                </a:cxn>
              </a:cxnLst>
              <a:rect l="0" t="0" r="r" b="b"/>
              <a:pathLst>
                <a:path w="304" h="870">
                  <a:moveTo>
                    <a:pt x="38" y="0"/>
                  </a:moveTo>
                  <a:lnTo>
                    <a:pt x="34" y="17"/>
                  </a:lnTo>
                  <a:lnTo>
                    <a:pt x="29" y="34"/>
                  </a:lnTo>
                  <a:lnTo>
                    <a:pt x="24" y="52"/>
                  </a:lnTo>
                  <a:lnTo>
                    <a:pt x="20" y="68"/>
                  </a:lnTo>
                  <a:lnTo>
                    <a:pt x="14" y="85"/>
                  </a:lnTo>
                  <a:lnTo>
                    <a:pt x="9" y="102"/>
                  </a:lnTo>
                  <a:lnTo>
                    <a:pt x="5" y="119"/>
                  </a:lnTo>
                  <a:lnTo>
                    <a:pt x="0" y="137"/>
                  </a:lnTo>
                  <a:lnTo>
                    <a:pt x="16" y="216"/>
                  </a:lnTo>
                  <a:lnTo>
                    <a:pt x="34" y="296"/>
                  </a:lnTo>
                  <a:lnTo>
                    <a:pt x="50" y="375"/>
                  </a:lnTo>
                  <a:lnTo>
                    <a:pt x="66" y="453"/>
                  </a:lnTo>
                  <a:lnTo>
                    <a:pt x="82" y="533"/>
                  </a:lnTo>
                  <a:lnTo>
                    <a:pt x="99" y="612"/>
                  </a:lnTo>
                  <a:lnTo>
                    <a:pt x="115" y="690"/>
                  </a:lnTo>
                  <a:lnTo>
                    <a:pt x="132" y="770"/>
                  </a:lnTo>
                  <a:lnTo>
                    <a:pt x="153" y="783"/>
                  </a:lnTo>
                  <a:lnTo>
                    <a:pt x="175" y="795"/>
                  </a:lnTo>
                  <a:lnTo>
                    <a:pt x="196" y="808"/>
                  </a:lnTo>
                  <a:lnTo>
                    <a:pt x="218" y="821"/>
                  </a:lnTo>
                  <a:lnTo>
                    <a:pt x="240" y="833"/>
                  </a:lnTo>
                  <a:lnTo>
                    <a:pt x="262" y="846"/>
                  </a:lnTo>
                  <a:lnTo>
                    <a:pt x="282" y="857"/>
                  </a:lnTo>
                  <a:lnTo>
                    <a:pt x="304" y="870"/>
                  </a:lnTo>
                  <a:lnTo>
                    <a:pt x="289" y="808"/>
                  </a:lnTo>
                  <a:lnTo>
                    <a:pt x="276" y="747"/>
                  </a:lnTo>
                  <a:lnTo>
                    <a:pt x="261" y="685"/>
                  </a:lnTo>
                  <a:lnTo>
                    <a:pt x="247" y="623"/>
                  </a:lnTo>
                  <a:lnTo>
                    <a:pt x="232" y="562"/>
                  </a:lnTo>
                  <a:lnTo>
                    <a:pt x="217" y="499"/>
                  </a:lnTo>
                  <a:lnTo>
                    <a:pt x="203" y="438"/>
                  </a:lnTo>
                  <a:lnTo>
                    <a:pt x="188" y="376"/>
                  </a:lnTo>
                  <a:lnTo>
                    <a:pt x="182" y="337"/>
                  </a:lnTo>
                  <a:lnTo>
                    <a:pt x="177" y="299"/>
                  </a:lnTo>
                  <a:lnTo>
                    <a:pt x="171" y="260"/>
                  </a:lnTo>
                  <a:lnTo>
                    <a:pt x="165" y="222"/>
                  </a:lnTo>
                  <a:lnTo>
                    <a:pt x="158" y="183"/>
                  </a:lnTo>
                  <a:lnTo>
                    <a:pt x="152" y="145"/>
                  </a:lnTo>
                  <a:lnTo>
                    <a:pt x="147" y="106"/>
                  </a:lnTo>
                  <a:lnTo>
                    <a:pt x="141" y="68"/>
                  </a:lnTo>
                  <a:lnTo>
                    <a:pt x="128" y="60"/>
                  </a:lnTo>
                  <a:lnTo>
                    <a:pt x="115" y="50"/>
                  </a:lnTo>
                  <a:lnTo>
                    <a:pt x="103" y="42"/>
                  </a:lnTo>
                  <a:lnTo>
                    <a:pt x="90" y="33"/>
                  </a:lnTo>
                  <a:lnTo>
                    <a:pt x="76" y="25"/>
                  </a:lnTo>
                  <a:lnTo>
                    <a:pt x="64" y="17"/>
                  </a:lnTo>
                  <a:lnTo>
                    <a:pt x="51" y="8"/>
                  </a:lnTo>
                  <a:lnTo>
                    <a:pt x="38" y="0"/>
                  </a:lnTo>
                  <a:close/>
                </a:path>
              </a:pathLst>
            </a:custGeom>
            <a:solidFill>
              <a:srgbClr val="332B3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20"/>
            <p:cNvSpPr>
              <a:spLocks/>
            </p:cNvSpPr>
            <p:nvPr/>
          </p:nvSpPr>
          <p:spPr bwMode="auto">
            <a:xfrm>
              <a:off x="2928938" y="5349875"/>
              <a:ext cx="230188" cy="641350"/>
            </a:xfrm>
            <a:custGeom>
              <a:avLst/>
              <a:gdLst/>
              <a:ahLst/>
              <a:cxnLst>
                <a:cxn ang="0">
                  <a:pos x="43" y="0"/>
                </a:cxn>
                <a:cxn ang="0">
                  <a:pos x="37" y="16"/>
                </a:cxn>
                <a:cxn ang="0">
                  <a:pos x="31" y="32"/>
                </a:cxn>
                <a:cxn ang="0">
                  <a:pos x="27" y="50"/>
                </a:cxn>
                <a:cxn ang="0">
                  <a:pos x="21" y="66"/>
                </a:cxn>
                <a:cxn ang="0">
                  <a:pos x="16" y="82"/>
                </a:cxn>
                <a:cxn ang="0">
                  <a:pos x="10" y="98"/>
                </a:cxn>
                <a:cxn ang="0">
                  <a:pos x="6" y="115"/>
                </a:cxn>
                <a:cxn ang="0">
                  <a:pos x="0" y="131"/>
                </a:cxn>
                <a:cxn ang="0">
                  <a:pos x="15" y="204"/>
                </a:cxn>
                <a:cxn ang="0">
                  <a:pos x="30" y="275"/>
                </a:cxn>
                <a:cxn ang="0">
                  <a:pos x="44" y="348"/>
                </a:cxn>
                <a:cxn ang="0">
                  <a:pos x="59" y="419"/>
                </a:cxn>
                <a:cxn ang="0">
                  <a:pos x="74" y="492"/>
                </a:cxn>
                <a:cxn ang="0">
                  <a:pos x="89" y="563"/>
                </a:cxn>
                <a:cxn ang="0">
                  <a:pos x="103" y="636"/>
                </a:cxn>
                <a:cxn ang="0">
                  <a:pos x="118" y="707"/>
                </a:cxn>
                <a:cxn ang="0">
                  <a:pos x="139" y="720"/>
                </a:cxn>
                <a:cxn ang="0">
                  <a:pos x="161" y="732"/>
                </a:cxn>
                <a:cxn ang="0">
                  <a:pos x="182" y="745"/>
                </a:cxn>
                <a:cxn ang="0">
                  <a:pos x="204" y="758"/>
                </a:cxn>
                <a:cxn ang="0">
                  <a:pos x="226" y="770"/>
                </a:cxn>
                <a:cxn ang="0">
                  <a:pos x="248" y="782"/>
                </a:cxn>
                <a:cxn ang="0">
                  <a:pos x="268" y="794"/>
                </a:cxn>
                <a:cxn ang="0">
                  <a:pos x="290" y="807"/>
                </a:cxn>
                <a:cxn ang="0">
                  <a:pos x="278" y="754"/>
                </a:cxn>
                <a:cxn ang="0">
                  <a:pos x="265" y="701"/>
                </a:cxn>
                <a:cxn ang="0">
                  <a:pos x="252" y="648"/>
                </a:cxn>
                <a:cxn ang="0">
                  <a:pos x="241" y="595"/>
                </a:cxn>
                <a:cxn ang="0">
                  <a:pos x="228" y="542"/>
                </a:cxn>
                <a:cxn ang="0">
                  <a:pos x="215" y="489"/>
                </a:cxn>
                <a:cxn ang="0">
                  <a:pos x="204" y="436"/>
                </a:cxn>
                <a:cxn ang="0">
                  <a:pos x="191" y="383"/>
                </a:cxn>
                <a:cxn ang="0">
                  <a:pos x="184" y="344"/>
                </a:cxn>
                <a:cxn ang="0">
                  <a:pos x="179" y="306"/>
                </a:cxn>
                <a:cxn ang="0">
                  <a:pos x="172" y="267"/>
                </a:cxn>
                <a:cxn ang="0">
                  <a:pos x="166" y="228"/>
                </a:cxn>
                <a:cxn ang="0">
                  <a:pos x="159" y="190"/>
                </a:cxn>
                <a:cxn ang="0">
                  <a:pos x="153" y="151"/>
                </a:cxn>
                <a:cxn ang="0">
                  <a:pos x="146" y="113"/>
                </a:cxn>
                <a:cxn ang="0">
                  <a:pos x="141" y="74"/>
                </a:cxn>
                <a:cxn ang="0">
                  <a:pos x="128" y="65"/>
                </a:cxn>
                <a:cxn ang="0">
                  <a:pos x="115" y="55"/>
                </a:cxn>
                <a:cxn ang="0">
                  <a:pos x="104" y="46"/>
                </a:cxn>
                <a:cxn ang="0">
                  <a:pos x="91" y="37"/>
                </a:cxn>
                <a:cxn ang="0">
                  <a:pos x="80" y="28"/>
                </a:cxn>
                <a:cxn ang="0">
                  <a:pos x="67" y="19"/>
                </a:cxn>
                <a:cxn ang="0">
                  <a:pos x="55" y="9"/>
                </a:cxn>
                <a:cxn ang="0">
                  <a:pos x="43" y="0"/>
                </a:cxn>
              </a:cxnLst>
              <a:rect l="0" t="0" r="r" b="b"/>
              <a:pathLst>
                <a:path w="290" h="807">
                  <a:moveTo>
                    <a:pt x="43" y="0"/>
                  </a:moveTo>
                  <a:lnTo>
                    <a:pt x="37" y="16"/>
                  </a:lnTo>
                  <a:lnTo>
                    <a:pt x="31" y="32"/>
                  </a:lnTo>
                  <a:lnTo>
                    <a:pt x="27" y="50"/>
                  </a:lnTo>
                  <a:lnTo>
                    <a:pt x="21" y="66"/>
                  </a:lnTo>
                  <a:lnTo>
                    <a:pt x="16" y="82"/>
                  </a:lnTo>
                  <a:lnTo>
                    <a:pt x="10" y="98"/>
                  </a:lnTo>
                  <a:lnTo>
                    <a:pt x="6" y="115"/>
                  </a:lnTo>
                  <a:lnTo>
                    <a:pt x="0" y="131"/>
                  </a:lnTo>
                  <a:lnTo>
                    <a:pt x="15" y="204"/>
                  </a:lnTo>
                  <a:lnTo>
                    <a:pt x="30" y="275"/>
                  </a:lnTo>
                  <a:lnTo>
                    <a:pt x="44" y="348"/>
                  </a:lnTo>
                  <a:lnTo>
                    <a:pt x="59" y="419"/>
                  </a:lnTo>
                  <a:lnTo>
                    <a:pt x="74" y="492"/>
                  </a:lnTo>
                  <a:lnTo>
                    <a:pt x="89" y="563"/>
                  </a:lnTo>
                  <a:lnTo>
                    <a:pt x="103" y="636"/>
                  </a:lnTo>
                  <a:lnTo>
                    <a:pt x="118" y="707"/>
                  </a:lnTo>
                  <a:lnTo>
                    <a:pt x="139" y="720"/>
                  </a:lnTo>
                  <a:lnTo>
                    <a:pt x="161" y="732"/>
                  </a:lnTo>
                  <a:lnTo>
                    <a:pt x="182" y="745"/>
                  </a:lnTo>
                  <a:lnTo>
                    <a:pt x="204" y="758"/>
                  </a:lnTo>
                  <a:lnTo>
                    <a:pt x="226" y="770"/>
                  </a:lnTo>
                  <a:lnTo>
                    <a:pt x="248" y="782"/>
                  </a:lnTo>
                  <a:lnTo>
                    <a:pt x="268" y="794"/>
                  </a:lnTo>
                  <a:lnTo>
                    <a:pt x="290" y="807"/>
                  </a:lnTo>
                  <a:lnTo>
                    <a:pt x="278" y="754"/>
                  </a:lnTo>
                  <a:lnTo>
                    <a:pt x="265" y="701"/>
                  </a:lnTo>
                  <a:lnTo>
                    <a:pt x="252" y="648"/>
                  </a:lnTo>
                  <a:lnTo>
                    <a:pt x="241" y="595"/>
                  </a:lnTo>
                  <a:lnTo>
                    <a:pt x="228" y="542"/>
                  </a:lnTo>
                  <a:lnTo>
                    <a:pt x="215" y="489"/>
                  </a:lnTo>
                  <a:lnTo>
                    <a:pt x="204" y="436"/>
                  </a:lnTo>
                  <a:lnTo>
                    <a:pt x="191" y="383"/>
                  </a:lnTo>
                  <a:lnTo>
                    <a:pt x="184" y="344"/>
                  </a:lnTo>
                  <a:lnTo>
                    <a:pt x="179" y="306"/>
                  </a:lnTo>
                  <a:lnTo>
                    <a:pt x="172" y="267"/>
                  </a:lnTo>
                  <a:lnTo>
                    <a:pt x="166" y="228"/>
                  </a:lnTo>
                  <a:lnTo>
                    <a:pt x="159" y="190"/>
                  </a:lnTo>
                  <a:lnTo>
                    <a:pt x="153" y="151"/>
                  </a:lnTo>
                  <a:lnTo>
                    <a:pt x="146" y="113"/>
                  </a:lnTo>
                  <a:lnTo>
                    <a:pt x="141" y="74"/>
                  </a:lnTo>
                  <a:lnTo>
                    <a:pt x="128" y="65"/>
                  </a:lnTo>
                  <a:lnTo>
                    <a:pt x="115" y="55"/>
                  </a:lnTo>
                  <a:lnTo>
                    <a:pt x="104" y="46"/>
                  </a:lnTo>
                  <a:lnTo>
                    <a:pt x="91" y="37"/>
                  </a:lnTo>
                  <a:lnTo>
                    <a:pt x="80" y="28"/>
                  </a:lnTo>
                  <a:lnTo>
                    <a:pt x="67" y="19"/>
                  </a:lnTo>
                  <a:lnTo>
                    <a:pt x="55" y="9"/>
                  </a:lnTo>
                  <a:lnTo>
                    <a:pt x="43" y="0"/>
                  </a:lnTo>
                  <a:close/>
                </a:path>
              </a:pathLst>
            </a:custGeom>
            <a:solidFill>
              <a:srgbClr val="3830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21"/>
            <p:cNvSpPr>
              <a:spLocks/>
            </p:cNvSpPr>
            <p:nvPr/>
          </p:nvSpPr>
          <p:spPr bwMode="auto">
            <a:xfrm>
              <a:off x="2938463" y="5400675"/>
              <a:ext cx="220663" cy="590550"/>
            </a:xfrm>
            <a:custGeom>
              <a:avLst/>
              <a:gdLst/>
              <a:ahLst/>
              <a:cxnLst>
                <a:cxn ang="0">
                  <a:pos x="47" y="0"/>
                </a:cxn>
                <a:cxn ang="0">
                  <a:pos x="41" y="15"/>
                </a:cxn>
                <a:cxn ang="0">
                  <a:pos x="35" y="31"/>
                </a:cxn>
                <a:cxn ang="0">
                  <a:pos x="30" y="46"/>
                </a:cxn>
                <a:cxn ang="0">
                  <a:pos x="24" y="62"/>
                </a:cxn>
                <a:cxn ang="0">
                  <a:pos x="18" y="77"/>
                </a:cxn>
                <a:cxn ang="0">
                  <a:pos x="11" y="93"/>
                </a:cxn>
                <a:cxn ang="0">
                  <a:pos x="6" y="108"/>
                </a:cxn>
                <a:cxn ang="0">
                  <a:pos x="0" y="124"/>
                </a:cxn>
                <a:cxn ang="0">
                  <a:pos x="14" y="188"/>
                </a:cxn>
                <a:cxn ang="0">
                  <a:pos x="26" y="254"/>
                </a:cxn>
                <a:cxn ang="0">
                  <a:pos x="40" y="318"/>
                </a:cxn>
                <a:cxn ang="0">
                  <a:pos x="53" y="383"/>
                </a:cxn>
                <a:cxn ang="0">
                  <a:pos x="65" y="449"/>
                </a:cxn>
                <a:cxn ang="0">
                  <a:pos x="78" y="513"/>
                </a:cxn>
                <a:cxn ang="0">
                  <a:pos x="92" y="577"/>
                </a:cxn>
                <a:cxn ang="0">
                  <a:pos x="105" y="642"/>
                </a:cxn>
                <a:cxn ang="0">
                  <a:pos x="126" y="655"/>
                </a:cxn>
                <a:cxn ang="0">
                  <a:pos x="148" y="667"/>
                </a:cxn>
                <a:cxn ang="0">
                  <a:pos x="169" y="680"/>
                </a:cxn>
                <a:cxn ang="0">
                  <a:pos x="191" y="693"/>
                </a:cxn>
                <a:cxn ang="0">
                  <a:pos x="213" y="705"/>
                </a:cxn>
                <a:cxn ang="0">
                  <a:pos x="235" y="717"/>
                </a:cxn>
                <a:cxn ang="0">
                  <a:pos x="255" y="729"/>
                </a:cxn>
                <a:cxn ang="0">
                  <a:pos x="277" y="742"/>
                </a:cxn>
                <a:cxn ang="0">
                  <a:pos x="267" y="698"/>
                </a:cxn>
                <a:cxn ang="0">
                  <a:pos x="257" y="653"/>
                </a:cxn>
                <a:cxn ang="0">
                  <a:pos x="246" y="610"/>
                </a:cxn>
                <a:cxn ang="0">
                  <a:pos x="236" y="565"/>
                </a:cxn>
                <a:cxn ang="0">
                  <a:pos x="226" y="521"/>
                </a:cxn>
                <a:cxn ang="0">
                  <a:pos x="215" y="477"/>
                </a:cxn>
                <a:cxn ang="0">
                  <a:pos x="205" y="432"/>
                </a:cxn>
                <a:cxn ang="0">
                  <a:pos x="194" y="389"/>
                </a:cxn>
                <a:cxn ang="0">
                  <a:pos x="188" y="350"/>
                </a:cxn>
                <a:cxn ang="0">
                  <a:pos x="182" y="310"/>
                </a:cxn>
                <a:cxn ang="0">
                  <a:pos x="175" y="272"/>
                </a:cxn>
                <a:cxn ang="0">
                  <a:pos x="168" y="233"/>
                </a:cxn>
                <a:cxn ang="0">
                  <a:pos x="161" y="195"/>
                </a:cxn>
                <a:cxn ang="0">
                  <a:pos x="154" y="156"/>
                </a:cxn>
                <a:cxn ang="0">
                  <a:pos x="148" y="118"/>
                </a:cxn>
                <a:cxn ang="0">
                  <a:pos x="141" y="79"/>
                </a:cxn>
                <a:cxn ang="0">
                  <a:pos x="130" y="69"/>
                </a:cxn>
                <a:cxn ang="0">
                  <a:pos x="117" y="59"/>
                </a:cxn>
                <a:cxn ang="0">
                  <a:pos x="106" y="49"/>
                </a:cxn>
                <a:cxn ang="0">
                  <a:pos x="94" y="39"/>
                </a:cxn>
                <a:cxn ang="0">
                  <a:pos x="82" y="29"/>
                </a:cxn>
                <a:cxn ang="0">
                  <a:pos x="70" y="19"/>
                </a:cxn>
                <a:cxn ang="0">
                  <a:pos x="59" y="10"/>
                </a:cxn>
                <a:cxn ang="0">
                  <a:pos x="47" y="0"/>
                </a:cxn>
              </a:cxnLst>
              <a:rect l="0" t="0" r="r" b="b"/>
              <a:pathLst>
                <a:path w="277" h="742">
                  <a:moveTo>
                    <a:pt x="47" y="0"/>
                  </a:moveTo>
                  <a:lnTo>
                    <a:pt x="41" y="15"/>
                  </a:lnTo>
                  <a:lnTo>
                    <a:pt x="35" y="31"/>
                  </a:lnTo>
                  <a:lnTo>
                    <a:pt x="30" y="46"/>
                  </a:lnTo>
                  <a:lnTo>
                    <a:pt x="24" y="62"/>
                  </a:lnTo>
                  <a:lnTo>
                    <a:pt x="18" y="77"/>
                  </a:lnTo>
                  <a:lnTo>
                    <a:pt x="11" y="93"/>
                  </a:lnTo>
                  <a:lnTo>
                    <a:pt x="6" y="108"/>
                  </a:lnTo>
                  <a:lnTo>
                    <a:pt x="0" y="124"/>
                  </a:lnTo>
                  <a:lnTo>
                    <a:pt x="14" y="188"/>
                  </a:lnTo>
                  <a:lnTo>
                    <a:pt x="26" y="254"/>
                  </a:lnTo>
                  <a:lnTo>
                    <a:pt x="40" y="318"/>
                  </a:lnTo>
                  <a:lnTo>
                    <a:pt x="53" y="383"/>
                  </a:lnTo>
                  <a:lnTo>
                    <a:pt x="65" y="449"/>
                  </a:lnTo>
                  <a:lnTo>
                    <a:pt x="78" y="513"/>
                  </a:lnTo>
                  <a:lnTo>
                    <a:pt x="92" y="577"/>
                  </a:lnTo>
                  <a:lnTo>
                    <a:pt x="105" y="642"/>
                  </a:lnTo>
                  <a:lnTo>
                    <a:pt x="126" y="655"/>
                  </a:lnTo>
                  <a:lnTo>
                    <a:pt x="148" y="667"/>
                  </a:lnTo>
                  <a:lnTo>
                    <a:pt x="169" y="680"/>
                  </a:lnTo>
                  <a:lnTo>
                    <a:pt x="191" y="693"/>
                  </a:lnTo>
                  <a:lnTo>
                    <a:pt x="213" y="705"/>
                  </a:lnTo>
                  <a:lnTo>
                    <a:pt x="235" y="717"/>
                  </a:lnTo>
                  <a:lnTo>
                    <a:pt x="255" y="729"/>
                  </a:lnTo>
                  <a:lnTo>
                    <a:pt x="277" y="742"/>
                  </a:lnTo>
                  <a:lnTo>
                    <a:pt x="267" y="698"/>
                  </a:lnTo>
                  <a:lnTo>
                    <a:pt x="257" y="653"/>
                  </a:lnTo>
                  <a:lnTo>
                    <a:pt x="246" y="610"/>
                  </a:lnTo>
                  <a:lnTo>
                    <a:pt x="236" y="565"/>
                  </a:lnTo>
                  <a:lnTo>
                    <a:pt x="226" y="521"/>
                  </a:lnTo>
                  <a:lnTo>
                    <a:pt x="215" y="477"/>
                  </a:lnTo>
                  <a:lnTo>
                    <a:pt x="205" y="432"/>
                  </a:lnTo>
                  <a:lnTo>
                    <a:pt x="194" y="389"/>
                  </a:lnTo>
                  <a:lnTo>
                    <a:pt x="188" y="350"/>
                  </a:lnTo>
                  <a:lnTo>
                    <a:pt x="182" y="310"/>
                  </a:lnTo>
                  <a:lnTo>
                    <a:pt x="175" y="272"/>
                  </a:lnTo>
                  <a:lnTo>
                    <a:pt x="168" y="233"/>
                  </a:lnTo>
                  <a:lnTo>
                    <a:pt x="161" y="195"/>
                  </a:lnTo>
                  <a:lnTo>
                    <a:pt x="154" y="156"/>
                  </a:lnTo>
                  <a:lnTo>
                    <a:pt x="148" y="118"/>
                  </a:lnTo>
                  <a:lnTo>
                    <a:pt x="141" y="79"/>
                  </a:lnTo>
                  <a:lnTo>
                    <a:pt x="130" y="69"/>
                  </a:lnTo>
                  <a:lnTo>
                    <a:pt x="117" y="59"/>
                  </a:lnTo>
                  <a:lnTo>
                    <a:pt x="106" y="49"/>
                  </a:lnTo>
                  <a:lnTo>
                    <a:pt x="94" y="39"/>
                  </a:lnTo>
                  <a:lnTo>
                    <a:pt x="82" y="29"/>
                  </a:lnTo>
                  <a:lnTo>
                    <a:pt x="70" y="19"/>
                  </a:lnTo>
                  <a:lnTo>
                    <a:pt x="59" y="10"/>
                  </a:lnTo>
                  <a:lnTo>
                    <a:pt x="47" y="0"/>
                  </a:lnTo>
                  <a:close/>
                </a:path>
              </a:pathLst>
            </a:custGeom>
            <a:solidFill>
              <a:srgbClr val="3D33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2"/>
            <p:cNvSpPr>
              <a:spLocks/>
            </p:cNvSpPr>
            <p:nvPr/>
          </p:nvSpPr>
          <p:spPr bwMode="auto">
            <a:xfrm>
              <a:off x="2949575" y="5451475"/>
              <a:ext cx="209550" cy="539750"/>
            </a:xfrm>
            <a:custGeom>
              <a:avLst/>
              <a:gdLst/>
              <a:ahLst/>
              <a:cxnLst>
                <a:cxn ang="0">
                  <a:pos x="51" y="0"/>
                </a:cxn>
                <a:cxn ang="0">
                  <a:pos x="45" y="15"/>
                </a:cxn>
                <a:cxn ang="0">
                  <a:pos x="39" y="30"/>
                </a:cxn>
                <a:cxn ang="0">
                  <a:pos x="32" y="45"/>
                </a:cxn>
                <a:cxn ang="0">
                  <a:pos x="26" y="59"/>
                </a:cxn>
                <a:cxn ang="0">
                  <a:pos x="19" y="74"/>
                </a:cxn>
                <a:cxn ang="0">
                  <a:pos x="12" y="89"/>
                </a:cxn>
                <a:cxn ang="0">
                  <a:pos x="6" y="103"/>
                </a:cxn>
                <a:cxn ang="0">
                  <a:pos x="0" y="118"/>
                </a:cxn>
                <a:cxn ang="0">
                  <a:pos x="11" y="176"/>
                </a:cxn>
                <a:cxn ang="0">
                  <a:pos x="23" y="234"/>
                </a:cxn>
                <a:cxn ang="0">
                  <a:pos x="34" y="291"/>
                </a:cxn>
                <a:cxn ang="0">
                  <a:pos x="46" y="349"/>
                </a:cxn>
                <a:cxn ang="0">
                  <a:pos x="56" y="406"/>
                </a:cxn>
                <a:cxn ang="0">
                  <a:pos x="68" y="464"/>
                </a:cxn>
                <a:cxn ang="0">
                  <a:pos x="79" y="521"/>
                </a:cxn>
                <a:cxn ang="0">
                  <a:pos x="91" y="579"/>
                </a:cxn>
                <a:cxn ang="0">
                  <a:pos x="112" y="592"/>
                </a:cxn>
                <a:cxn ang="0">
                  <a:pos x="134" y="604"/>
                </a:cxn>
                <a:cxn ang="0">
                  <a:pos x="155" y="617"/>
                </a:cxn>
                <a:cxn ang="0">
                  <a:pos x="177" y="630"/>
                </a:cxn>
                <a:cxn ang="0">
                  <a:pos x="199" y="642"/>
                </a:cxn>
                <a:cxn ang="0">
                  <a:pos x="221" y="654"/>
                </a:cxn>
                <a:cxn ang="0">
                  <a:pos x="241" y="666"/>
                </a:cxn>
                <a:cxn ang="0">
                  <a:pos x="263" y="679"/>
                </a:cxn>
                <a:cxn ang="0">
                  <a:pos x="255" y="643"/>
                </a:cxn>
                <a:cxn ang="0">
                  <a:pos x="247" y="608"/>
                </a:cxn>
                <a:cxn ang="0">
                  <a:pos x="239" y="573"/>
                </a:cxn>
                <a:cxn ang="0">
                  <a:pos x="231" y="537"/>
                </a:cxn>
                <a:cxn ang="0">
                  <a:pos x="222" y="502"/>
                </a:cxn>
                <a:cxn ang="0">
                  <a:pos x="214" y="466"/>
                </a:cxn>
                <a:cxn ang="0">
                  <a:pos x="206" y="432"/>
                </a:cxn>
                <a:cxn ang="0">
                  <a:pos x="198" y="396"/>
                </a:cxn>
                <a:cxn ang="0">
                  <a:pos x="191" y="357"/>
                </a:cxn>
                <a:cxn ang="0">
                  <a:pos x="183" y="319"/>
                </a:cxn>
                <a:cxn ang="0">
                  <a:pos x="176" y="280"/>
                </a:cxn>
                <a:cxn ang="0">
                  <a:pos x="169" y="240"/>
                </a:cxn>
                <a:cxn ang="0">
                  <a:pos x="162" y="202"/>
                </a:cxn>
                <a:cxn ang="0">
                  <a:pos x="155" y="163"/>
                </a:cxn>
                <a:cxn ang="0">
                  <a:pos x="147" y="125"/>
                </a:cxn>
                <a:cxn ang="0">
                  <a:pos x="140" y="86"/>
                </a:cxn>
                <a:cxn ang="0">
                  <a:pos x="129" y="76"/>
                </a:cxn>
                <a:cxn ang="0">
                  <a:pos x="118" y="64"/>
                </a:cxn>
                <a:cxn ang="0">
                  <a:pos x="107" y="54"/>
                </a:cxn>
                <a:cxn ang="0">
                  <a:pos x="96" y="42"/>
                </a:cxn>
                <a:cxn ang="0">
                  <a:pos x="85" y="32"/>
                </a:cxn>
                <a:cxn ang="0">
                  <a:pos x="73" y="22"/>
                </a:cxn>
                <a:cxn ang="0">
                  <a:pos x="63" y="10"/>
                </a:cxn>
                <a:cxn ang="0">
                  <a:pos x="51" y="0"/>
                </a:cxn>
              </a:cxnLst>
              <a:rect l="0" t="0" r="r" b="b"/>
              <a:pathLst>
                <a:path w="263" h="679">
                  <a:moveTo>
                    <a:pt x="51" y="0"/>
                  </a:moveTo>
                  <a:lnTo>
                    <a:pt x="45" y="15"/>
                  </a:lnTo>
                  <a:lnTo>
                    <a:pt x="39" y="30"/>
                  </a:lnTo>
                  <a:lnTo>
                    <a:pt x="32" y="45"/>
                  </a:lnTo>
                  <a:lnTo>
                    <a:pt x="26" y="59"/>
                  </a:lnTo>
                  <a:lnTo>
                    <a:pt x="19" y="74"/>
                  </a:lnTo>
                  <a:lnTo>
                    <a:pt x="12" y="89"/>
                  </a:lnTo>
                  <a:lnTo>
                    <a:pt x="6" y="103"/>
                  </a:lnTo>
                  <a:lnTo>
                    <a:pt x="0" y="118"/>
                  </a:lnTo>
                  <a:lnTo>
                    <a:pt x="11" y="176"/>
                  </a:lnTo>
                  <a:lnTo>
                    <a:pt x="23" y="234"/>
                  </a:lnTo>
                  <a:lnTo>
                    <a:pt x="34" y="291"/>
                  </a:lnTo>
                  <a:lnTo>
                    <a:pt x="46" y="349"/>
                  </a:lnTo>
                  <a:lnTo>
                    <a:pt x="56" y="406"/>
                  </a:lnTo>
                  <a:lnTo>
                    <a:pt x="68" y="464"/>
                  </a:lnTo>
                  <a:lnTo>
                    <a:pt x="79" y="521"/>
                  </a:lnTo>
                  <a:lnTo>
                    <a:pt x="91" y="579"/>
                  </a:lnTo>
                  <a:lnTo>
                    <a:pt x="112" y="592"/>
                  </a:lnTo>
                  <a:lnTo>
                    <a:pt x="134" y="604"/>
                  </a:lnTo>
                  <a:lnTo>
                    <a:pt x="155" y="617"/>
                  </a:lnTo>
                  <a:lnTo>
                    <a:pt x="177" y="630"/>
                  </a:lnTo>
                  <a:lnTo>
                    <a:pt x="199" y="642"/>
                  </a:lnTo>
                  <a:lnTo>
                    <a:pt x="221" y="654"/>
                  </a:lnTo>
                  <a:lnTo>
                    <a:pt x="241" y="666"/>
                  </a:lnTo>
                  <a:lnTo>
                    <a:pt x="263" y="679"/>
                  </a:lnTo>
                  <a:lnTo>
                    <a:pt x="255" y="643"/>
                  </a:lnTo>
                  <a:lnTo>
                    <a:pt x="247" y="608"/>
                  </a:lnTo>
                  <a:lnTo>
                    <a:pt x="239" y="573"/>
                  </a:lnTo>
                  <a:lnTo>
                    <a:pt x="231" y="537"/>
                  </a:lnTo>
                  <a:lnTo>
                    <a:pt x="222" y="502"/>
                  </a:lnTo>
                  <a:lnTo>
                    <a:pt x="214" y="466"/>
                  </a:lnTo>
                  <a:lnTo>
                    <a:pt x="206" y="432"/>
                  </a:lnTo>
                  <a:lnTo>
                    <a:pt x="198" y="396"/>
                  </a:lnTo>
                  <a:lnTo>
                    <a:pt x="191" y="357"/>
                  </a:lnTo>
                  <a:lnTo>
                    <a:pt x="183" y="319"/>
                  </a:lnTo>
                  <a:lnTo>
                    <a:pt x="176" y="280"/>
                  </a:lnTo>
                  <a:lnTo>
                    <a:pt x="169" y="240"/>
                  </a:lnTo>
                  <a:lnTo>
                    <a:pt x="162" y="202"/>
                  </a:lnTo>
                  <a:lnTo>
                    <a:pt x="155" y="163"/>
                  </a:lnTo>
                  <a:lnTo>
                    <a:pt x="147" y="125"/>
                  </a:lnTo>
                  <a:lnTo>
                    <a:pt x="140" y="86"/>
                  </a:lnTo>
                  <a:lnTo>
                    <a:pt x="129" y="76"/>
                  </a:lnTo>
                  <a:lnTo>
                    <a:pt x="118" y="64"/>
                  </a:lnTo>
                  <a:lnTo>
                    <a:pt x="107" y="54"/>
                  </a:lnTo>
                  <a:lnTo>
                    <a:pt x="96" y="42"/>
                  </a:lnTo>
                  <a:lnTo>
                    <a:pt x="85" y="32"/>
                  </a:lnTo>
                  <a:lnTo>
                    <a:pt x="73" y="22"/>
                  </a:lnTo>
                  <a:lnTo>
                    <a:pt x="63" y="10"/>
                  </a:lnTo>
                  <a:lnTo>
                    <a:pt x="51" y="0"/>
                  </a:lnTo>
                  <a:close/>
                </a:path>
              </a:pathLst>
            </a:custGeom>
            <a:solidFill>
              <a:srgbClr val="3F38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3"/>
            <p:cNvSpPr>
              <a:spLocks/>
            </p:cNvSpPr>
            <p:nvPr/>
          </p:nvSpPr>
          <p:spPr bwMode="auto">
            <a:xfrm>
              <a:off x="2960688" y="5502275"/>
              <a:ext cx="198438" cy="487363"/>
            </a:xfrm>
            <a:custGeom>
              <a:avLst/>
              <a:gdLst/>
              <a:ahLst/>
              <a:cxnLst>
                <a:cxn ang="0">
                  <a:pos x="56" y="0"/>
                </a:cxn>
                <a:cxn ang="0">
                  <a:pos x="49" y="14"/>
                </a:cxn>
                <a:cxn ang="0">
                  <a:pos x="42" y="28"/>
                </a:cxn>
                <a:cxn ang="0">
                  <a:pos x="35" y="43"/>
                </a:cxn>
                <a:cxn ang="0">
                  <a:pos x="28" y="57"/>
                </a:cxn>
                <a:cxn ang="0">
                  <a:pos x="21" y="70"/>
                </a:cxn>
                <a:cxn ang="0">
                  <a:pos x="14" y="85"/>
                </a:cxn>
                <a:cxn ang="0">
                  <a:pos x="7" y="99"/>
                </a:cxn>
                <a:cxn ang="0">
                  <a:pos x="0" y="113"/>
                </a:cxn>
                <a:cxn ang="0">
                  <a:pos x="10" y="164"/>
                </a:cxn>
                <a:cxn ang="0">
                  <a:pos x="20" y="214"/>
                </a:cxn>
                <a:cxn ang="0">
                  <a:pos x="29" y="265"/>
                </a:cxn>
                <a:cxn ang="0">
                  <a:pos x="40" y="314"/>
                </a:cxn>
                <a:cxn ang="0">
                  <a:pos x="49" y="365"/>
                </a:cxn>
                <a:cxn ang="0">
                  <a:pos x="58" y="416"/>
                </a:cxn>
                <a:cxn ang="0">
                  <a:pos x="68" y="465"/>
                </a:cxn>
                <a:cxn ang="0">
                  <a:pos x="78" y="516"/>
                </a:cxn>
                <a:cxn ang="0">
                  <a:pos x="99" y="529"/>
                </a:cxn>
                <a:cxn ang="0">
                  <a:pos x="121" y="541"/>
                </a:cxn>
                <a:cxn ang="0">
                  <a:pos x="142" y="554"/>
                </a:cxn>
                <a:cxn ang="0">
                  <a:pos x="164" y="567"/>
                </a:cxn>
                <a:cxn ang="0">
                  <a:pos x="186" y="578"/>
                </a:cxn>
                <a:cxn ang="0">
                  <a:pos x="208" y="591"/>
                </a:cxn>
                <a:cxn ang="0">
                  <a:pos x="228" y="602"/>
                </a:cxn>
                <a:cxn ang="0">
                  <a:pos x="250" y="615"/>
                </a:cxn>
                <a:cxn ang="0">
                  <a:pos x="245" y="588"/>
                </a:cxn>
                <a:cxn ang="0">
                  <a:pos x="239" y="562"/>
                </a:cxn>
                <a:cxn ang="0">
                  <a:pos x="232" y="535"/>
                </a:cxn>
                <a:cxn ang="0">
                  <a:pos x="226" y="509"/>
                </a:cxn>
                <a:cxn ang="0">
                  <a:pos x="220" y="483"/>
                </a:cxn>
                <a:cxn ang="0">
                  <a:pos x="215" y="456"/>
                </a:cxn>
                <a:cxn ang="0">
                  <a:pos x="208" y="430"/>
                </a:cxn>
                <a:cxn ang="0">
                  <a:pos x="202" y="403"/>
                </a:cxn>
                <a:cxn ang="0">
                  <a:pos x="194" y="364"/>
                </a:cxn>
                <a:cxn ang="0">
                  <a:pos x="187" y="326"/>
                </a:cxn>
                <a:cxn ang="0">
                  <a:pos x="179" y="287"/>
                </a:cxn>
                <a:cxn ang="0">
                  <a:pos x="172" y="248"/>
                </a:cxn>
                <a:cxn ang="0">
                  <a:pos x="164" y="209"/>
                </a:cxn>
                <a:cxn ang="0">
                  <a:pos x="156" y="171"/>
                </a:cxn>
                <a:cxn ang="0">
                  <a:pos x="149" y="131"/>
                </a:cxn>
                <a:cxn ang="0">
                  <a:pos x="141" y="93"/>
                </a:cxn>
                <a:cxn ang="0">
                  <a:pos x="131" y="82"/>
                </a:cxn>
                <a:cxn ang="0">
                  <a:pos x="120" y="69"/>
                </a:cxn>
                <a:cxn ang="0">
                  <a:pos x="110" y="58"/>
                </a:cxn>
                <a:cxn ang="0">
                  <a:pos x="98" y="46"/>
                </a:cxn>
                <a:cxn ang="0">
                  <a:pos x="88" y="35"/>
                </a:cxn>
                <a:cxn ang="0">
                  <a:pos x="78" y="23"/>
                </a:cxn>
                <a:cxn ang="0">
                  <a:pos x="66" y="12"/>
                </a:cxn>
                <a:cxn ang="0">
                  <a:pos x="56" y="0"/>
                </a:cxn>
              </a:cxnLst>
              <a:rect l="0" t="0" r="r" b="b"/>
              <a:pathLst>
                <a:path w="250" h="615">
                  <a:moveTo>
                    <a:pt x="56" y="0"/>
                  </a:moveTo>
                  <a:lnTo>
                    <a:pt x="49" y="14"/>
                  </a:lnTo>
                  <a:lnTo>
                    <a:pt x="42" y="28"/>
                  </a:lnTo>
                  <a:lnTo>
                    <a:pt x="35" y="43"/>
                  </a:lnTo>
                  <a:lnTo>
                    <a:pt x="28" y="57"/>
                  </a:lnTo>
                  <a:lnTo>
                    <a:pt x="21" y="70"/>
                  </a:lnTo>
                  <a:lnTo>
                    <a:pt x="14" y="85"/>
                  </a:lnTo>
                  <a:lnTo>
                    <a:pt x="7" y="99"/>
                  </a:lnTo>
                  <a:lnTo>
                    <a:pt x="0" y="113"/>
                  </a:lnTo>
                  <a:lnTo>
                    <a:pt x="10" y="164"/>
                  </a:lnTo>
                  <a:lnTo>
                    <a:pt x="20" y="214"/>
                  </a:lnTo>
                  <a:lnTo>
                    <a:pt x="29" y="265"/>
                  </a:lnTo>
                  <a:lnTo>
                    <a:pt x="40" y="314"/>
                  </a:lnTo>
                  <a:lnTo>
                    <a:pt x="49" y="365"/>
                  </a:lnTo>
                  <a:lnTo>
                    <a:pt x="58" y="416"/>
                  </a:lnTo>
                  <a:lnTo>
                    <a:pt x="68" y="465"/>
                  </a:lnTo>
                  <a:lnTo>
                    <a:pt x="78" y="516"/>
                  </a:lnTo>
                  <a:lnTo>
                    <a:pt x="99" y="529"/>
                  </a:lnTo>
                  <a:lnTo>
                    <a:pt x="121" y="541"/>
                  </a:lnTo>
                  <a:lnTo>
                    <a:pt x="142" y="554"/>
                  </a:lnTo>
                  <a:lnTo>
                    <a:pt x="164" y="567"/>
                  </a:lnTo>
                  <a:lnTo>
                    <a:pt x="186" y="578"/>
                  </a:lnTo>
                  <a:lnTo>
                    <a:pt x="208" y="591"/>
                  </a:lnTo>
                  <a:lnTo>
                    <a:pt x="228" y="602"/>
                  </a:lnTo>
                  <a:lnTo>
                    <a:pt x="250" y="615"/>
                  </a:lnTo>
                  <a:lnTo>
                    <a:pt x="245" y="588"/>
                  </a:lnTo>
                  <a:lnTo>
                    <a:pt x="239" y="562"/>
                  </a:lnTo>
                  <a:lnTo>
                    <a:pt x="232" y="535"/>
                  </a:lnTo>
                  <a:lnTo>
                    <a:pt x="226" y="509"/>
                  </a:lnTo>
                  <a:lnTo>
                    <a:pt x="220" y="483"/>
                  </a:lnTo>
                  <a:lnTo>
                    <a:pt x="215" y="456"/>
                  </a:lnTo>
                  <a:lnTo>
                    <a:pt x="208" y="430"/>
                  </a:lnTo>
                  <a:lnTo>
                    <a:pt x="202" y="403"/>
                  </a:lnTo>
                  <a:lnTo>
                    <a:pt x="194" y="364"/>
                  </a:lnTo>
                  <a:lnTo>
                    <a:pt x="187" y="326"/>
                  </a:lnTo>
                  <a:lnTo>
                    <a:pt x="179" y="287"/>
                  </a:lnTo>
                  <a:lnTo>
                    <a:pt x="172" y="248"/>
                  </a:lnTo>
                  <a:lnTo>
                    <a:pt x="164" y="209"/>
                  </a:lnTo>
                  <a:lnTo>
                    <a:pt x="156" y="171"/>
                  </a:lnTo>
                  <a:lnTo>
                    <a:pt x="149" y="131"/>
                  </a:lnTo>
                  <a:lnTo>
                    <a:pt x="141" y="93"/>
                  </a:lnTo>
                  <a:lnTo>
                    <a:pt x="131" y="82"/>
                  </a:lnTo>
                  <a:lnTo>
                    <a:pt x="120" y="69"/>
                  </a:lnTo>
                  <a:lnTo>
                    <a:pt x="110" y="58"/>
                  </a:lnTo>
                  <a:lnTo>
                    <a:pt x="98" y="46"/>
                  </a:lnTo>
                  <a:lnTo>
                    <a:pt x="88" y="35"/>
                  </a:lnTo>
                  <a:lnTo>
                    <a:pt x="78" y="23"/>
                  </a:lnTo>
                  <a:lnTo>
                    <a:pt x="66" y="12"/>
                  </a:lnTo>
                  <a:lnTo>
                    <a:pt x="56" y="0"/>
                  </a:lnTo>
                  <a:close/>
                </a:path>
              </a:pathLst>
            </a:custGeom>
            <a:solidFill>
              <a:srgbClr val="443A4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
            <p:cNvSpPr>
              <a:spLocks/>
            </p:cNvSpPr>
            <p:nvPr/>
          </p:nvSpPr>
          <p:spPr bwMode="auto">
            <a:xfrm>
              <a:off x="2970213" y="5553075"/>
              <a:ext cx="188913" cy="436563"/>
            </a:xfrm>
            <a:custGeom>
              <a:avLst/>
              <a:gdLst/>
              <a:ahLst/>
              <a:cxnLst>
                <a:cxn ang="0">
                  <a:pos x="61" y="0"/>
                </a:cxn>
                <a:cxn ang="0">
                  <a:pos x="0" y="106"/>
                </a:cxn>
                <a:cxn ang="0">
                  <a:pos x="65" y="451"/>
                </a:cxn>
                <a:cxn ang="0">
                  <a:pos x="237" y="550"/>
                </a:cxn>
                <a:cxn ang="0">
                  <a:pos x="205" y="408"/>
                </a:cxn>
                <a:cxn ang="0">
                  <a:pos x="142" y="97"/>
                </a:cxn>
                <a:cxn ang="0">
                  <a:pos x="61" y="0"/>
                </a:cxn>
              </a:cxnLst>
              <a:rect l="0" t="0" r="r" b="b"/>
              <a:pathLst>
                <a:path w="237" h="550">
                  <a:moveTo>
                    <a:pt x="61" y="0"/>
                  </a:moveTo>
                  <a:lnTo>
                    <a:pt x="0" y="106"/>
                  </a:lnTo>
                  <a:lnTo>
                    <a:pt x="65" y="451"/>
                  </a:lnTo>
                  <a:lnTo>
                    <a:pt x="237" y="550"/>
                  </a:lnTo>
                  <a:lnTo>
                    <a:pt x="205" y="408"/>
                  </a:lnTo>
                  <a:lnTo>
                    <a:pt x="142" y="97"/>
                  </a:lnTo>
                  <a:lnTo>
                    <a:pt x="61" y="0"/>
                  </a:lnTo>
                  <a:close/>
                </a:path>
              </a:pathLst>
            </a:custGeom>
            <a:solidFill>
              <a:srgbClr val="493F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5"/>
            <p:cNvSpPr>
              <a:spLocks/>
            </p:cNvSpPr>
            <p:nvPr/>
          </p:nvSpPr>
          <p:spPr bwMode="auto">
            <a:xfrm>
              <a:off x="2894013" y="4246563"/>
              <a:ext cx="838200" cy="1776413"/>
            </a:xfrm>
            <a:custGeom>
              <a:avLst/>
              <a:gdLst/>
              <a:ahLst/>
              <a:cxnLst>
                <a:cxn ang="0">
                  <a:pos x="431" y="22"/>
                </a:cxn>
                <a:cxn ang="0">
                  <a:pos x="377" y="36"/>
                </a:cxn>
                <a:cxn ang="0">
                  <a:pos x="327" y="48"/>
                </a:cxn>
                <a:cxn ang="0">
                  <a:pos x="283" y="59"/>
                </a:cxn>
                <a:cxn ang="0">
                  <a:pos x="243" y="71"/>
                </a:cxn>
                <a:cxn ang="0">
                  <a:pos x="208" y="83"/>
                </a:cxn>
                <a:cxn ang="0">
                  <a:pos x="175" y="95"/>
                </a:cxn>
                <a:cxn ang="0">
                  <a:pos x="147" y="109"/>
                </a:cxn>
                <a:cxn ang="0">
                  <a:pos x="122" y="125"/>
                </a:cxn>
                <a:cxn ang="0">
                  <a:pos x="99" y="142"/>
                </a:cxn>
                <a:cxn ang="0">
                  <a:pos x="80" y="163"/>
                </a:cxn>
                <a:cxn ang="0">
                  <a:pos x="63" y="186"/>
                </a:cxn>
                <a:cxn ang="0">
                  <a:pos x="48" y="213"/>
                </a:cxn>
                <a:cxn ang="0">
                  <a:pos x="34" y="245"/>
                </a:cxn>
                <a:cxn ang="0">
                  <a:pos x="22" y="280"/>
                </a:cxn>
                <a:cxn ang="0">
                  <a:pos x="11" y="322"/>
                </a:cxn>
                <a:cxn ang="0">
                  <a:pos x="0" y="369"/>
                </a:cxn>
                <a:cxn ang="0">
                  <a:pos x="11" y="627"/>
                </a:cxn>
                <a:cxn ang="0">
                  <a:pos x="324" y="2197"/>
                </a:cxn>
                <a:cxn ang="0">
                  <a:pos x="421" y="2239"/>
                </a:cxn>
                <a:cxn ang="0">
                  <a:pos x="626" y="2229"/>
                </a:cxn>
                <a:cxn ang="0">
                  <a:pos x="819" y="2143"/>
                </a:cxn>
                <a:cxn ang="0">
                  <a:pos x="960" y="2076"/>
                </a:cxn>
                <a:cxn ang="0">
                  <a:pos x="1057" y="1969"/>
                </a:cxn>
                <a:cxn ang="0">
                  <a:pos x="950" y="615"/>
                </a:cxn>
                <a:cxn ang="0">
                  <a:pos x="819" y="152"/>
                </a:cxn>
                <a:cxn ang="0">
                  <a:pos x="690" y="44"/>
                </a:cxn>
                <a:cxn ang="0">
                  <a:pos x="518" y="0"/>
                </a:cxn>
                <a:cxn ang="0">
                  <a:pos x="431" y="22"/>
                </a:cxn>
              </a:cxnLst>
              <a:rect l="0" t="0" r="r" b="b"/>
              <a:pathLst>
                <a:path w="1057" h="2239">
                  <a:moveTo>
                    <a:pt x="431" y="22"/>
                  </a:moveTo>
                  <a:lnTo>
                    <a:pt x="377" y="36"/>
                  </a:lnTo>
                  <a:lnTo>
                    <a:pt x="327" y="48"/>
                  </a:lnTo>
                  <a:lnTo>
                    <a:pt x="283" y="59"/>
                  </a:lnTo>
                  <a:lnTo>
                    <a:pt x="243" y="71"/>
                  </a:lnTo>
                  <a:lnTo>
                    <a:pt x="208" y="83"/>
                  </a:lnTo>
                  <a:lnTo>
                    <a:pt x="175" y="95"/>
                  </a:lnTo>
                  <a:lnTo>
                    <a:pt x="147" y="109"/>
                  </a:lnTo>
                  <a:lnTo>
                    <a:pt x="122" y="125"/>
                  </a:lnTo>
                  <a:lnTo>
                    <a:pt x="99" y="142"/>
                  </a:lnTo>
                  <a:lnTo>
                    <a:pt x="80" y="163"/>
                  </a:lnTo>
                  <a:lnTo>
                    <a:pt x="63" y="186"/>
                  </a:lnTo>
                  <a:lnTo>
                    <a:pt x="48" y="213"/>
                  </a:lnTo>
                  <a:lnTo>
                    <a:pt x="34" y="245"/>
                  </a:lnTo>
                  <a:lnTo>
                    <a:pt x="22" y="280"/>
                  </a:lnTo>
                  <a:lnTo>
                    <a:pt x="11" y="322"/>
                  </a:lnTo>
                  <a:lnTo>
                    <a:pt x="0" y="369"/>
                  </a:lnTo>
                  <a:lnTo>
                    <a:pt x="11" y="627"/>
                  </a:lnTo>
                  <a:lnTo>
                    <a:pt x="324" y="2197"/>
                  </a:lnTo>
                  <a:lnTo>
                    <a:pt x="421" y="2239"/>
                  </a:lnTo>
                  <a:lnTo>
                    <a:pt x="626" y="2229"/>
                  </a:lnTo>
                  <a:lnTo>
                    <a:pt x="819" y="2143"/>
                  </a:lnTo>
                  <a:lnTo>
                    <a:pt x="960" y="2076"/>
                  </a:lnTo>
                  <a:lnTo>
                    <a:pt x="1057" y="1969"/>
                  </a:lnTo>
                  <a:lnTo>
                    <a:pt x="950" y="615"/>
                  </a:lnTo>
                  <a:lnTo>
                    <a:pt x="819" y="152"/>
                  </a:lnTo>
                  <a:lnTo>
                    <a:pt x="690" y="44"/>
                  </a:lnTo>
                  <a:lnTo>
                    <a:pt x="518" y="0"/>
                  </a:lnTo>
                  <a:lnTo>
                    <a:pt x="431" y="22"/>
                  </a:lnTo>
                  <a:close/>
                </a:path>
              </a:pathLst>
            </a:custGeom>
            <a:solidFill>
              <a:srgbClr val="9142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6"/>
            <p:cNvSpPr>
              <a:spLocks/>
            </p:cNvSpPr>
            <p:nvPr/>
          </p:nvSpPr>
          <p:spPr bwMode="auto">
            <a:xfrm>
              <a:off x="2919413" y="4254500"/>
              <a:ext cx="820738" cy="1778000"/>
            </a:xfrm>
            <a:custGeom>
              <a:avLst/>
              <a:gdLst/>
              <a:ahLst/>
              <a:cxnLst>
                <a:cxn ang="0">
                  <a:pos x="388" y="17"/>
                </a:cxn>
                <a:cxn ang="0">
                  <a:pos x="344" y="27"/>
                </a:cxn>
                <a:cxn ang="0">
                  <a:pos x="303" y="38"/>
                </a:cxn>
                <a:cxn ang="0">
                  <a:pos x="266" y="47"/>
                </a:cxn>
                <a:cxn ang="0">
                  <a:pos x="232" y="56"/>
                </a:cxn>
                <a:cxn ang="0">
                  <a:pos x="201" y="68"/>
                </a:cxn>
                <a:cxn ang="0">
                  <a:pos x="172" y="79"/>
                </a:cxn>
                <a:cxn ang="0">
                  <a:pos x="147" y="92"/>
                </a:cxn>
                <a:cxn ang="0">
                  <a:pos x="124" y="107"/>
                </a:cxn>
                <a:cxn ang="0">
                  <a:pos x="102" y="125"/>
                </a:cxn>
                <a:cxn ang="0">
                  <a:pos x="84" y="146"/>
                </a:cxn>
                <a:cxn ang="0">
                  <a:pos x="66" y="170"/>
                </a:cxn>
                <a:cxn ang="0">
                  <a:pos x="50" y="198"/>
                </a:cxn>
                <a:cxn ang="0">
                  <a:pos x="36" y="230"/>
                </a:cxn>
                <a:cxn ang="0">
                  <a:pos x="23" y="267"/>
                </a:cxn>
                <a:cxn ang="0">
                  <a:pos x="11" y="310"/>
                </a:cxn>
                <a:cxn ang="0">
                  <a:pos x="0" y="358"/>
                </a:cxn>
                <a:cxn ang="0">
                  <a:pos x="21" y="626"/>
                </a:cxn>
                <a:cxn ang="0">
                  <a:pos x="334" y="2196"/>
                </a:cxn>
                <a:cxn ang="0">
                  <a:pos x="442" y="2240"/>
                </a:cxn>
                <a:cxn ang="0">
                  <a:pos x="676" y="2207"/>
                </a:cxn>
                <a:cxn ang="0">
                  <a:pos x="708" y="2193"/>
                </a:cxn>
                <a:cxn ang="0">
                  <a:pos x="737" y="2179"/>
                </a:cxn>
                <a:cxn ang="0">
                  <a:pos x="764" y="2166"/>
                </a:cxn>
                <a:cxn ang="0">
                  <a:pos x="789" y="2155"/>
                </a:cxn>
                <a:cxn ang="0">
                  <a:pos x="812" y="2143"/>
                </a:cxn>
                <a:cxn ang="0">
                  <a:pos x="834" y="2132"/>
                </a:cxn>
                <a:cxn ang="0">
                  <a:pos x="853" y="2120"/>
                </a:cxn>
                <a:cxn ang="0">
                  <a:pos x="873" y="2108"/>
                </a:cxn>
                <a:cxn ang="0">
                  <a:pos x="892" y="2095"/>
                </a:cxn>
                <a:cxn ang="0">
                  <a:pos x="911" y="2080"/>
                </a:cxn>
                <a:cxn ang="0">
                  <a:pos x="929" y="2065"/>
                </a:cxn>
                <a:cxn ang="0">
                  <a:pos x="948" y="2048"/>
                </a:cxn>
                <a:cxn ang="0">
                  <a:pos x="967" y="2029"/>
                </a:cxn>
                <a:cxn ang="0">
                  <a:pos x="988" y="2007"/>
                </a:cxn>
                <a:cxn ang="0">
                  <a:pos x="1010" y="1984"/>
                </a:cxn>
                <a:cxn ang="0">
                  <a:pos x="1034" y="1958"/>
                </a:cxn>
                <a:cxn ang="0">
                  <a:pos x="917" y="604"/>
                </a:cxn>
                <a:cxn ang="0">
                  <a:pos x="911" y="526"/>
                </a:cxn>
                <a:cxn ang="0">
                  <a:pos x="904" y="452"/>
                </a:cxn>
                <a:cxn ang="0">
                  <a:pos x="896" y="385"/>
                </a:cxn>
                <a:cxn ang="0">
                  <a:pos x="888" y="323"/>
                </a:cxn>
                <a:cxn ang="0">
                  <a:pos x="876" y="268"/>
                </a:cxn>
                <a:cxn ang="0">
                  <a:pos x="864" y="217"/>
                </a:cxn>
                <a:cxn ang="0">
                  <a:pos x="847" y="173"/>
                </a:cxn>
                <a:cxn ang="0">
                  <a:pos x="828" y="133"/>
                </a:cxn>
                <a:cxn ang="0">
                  <a:pos x="816" y="116"/>
                </a:cxn>
                <a:cxn ang="0">
                  <a:pos x="805" y="99"/>
                </a:cxn>
                <a:cxn ang="0">
                  <a:pos x="791" y="84"/>
                </a:cxn>
                <a:cxn ang="0">
                  <a:pos x="776" y="70"/>
                </a:cxn>
                <a:cxn ang="0">
                  <a:pos x="761" y="57"/>
                </a:cxn>
                <a:cxn ang="0">
                  <a:pos x="744" y="47"/>
                </a:cxn>
                <a:cxn ang="0">
                  <a:pos x="725" y="37"/>
                </a:cxn>
                <a:cxn ang="0">
                  <a:pos x="706" y="27"/>
                </a:cxn>
                <a:cxn ang="0">
                  <a:pos x="685" y="21"/>
                </a:cxn>
                <a:cxn ang="0">
                  <a:pos x="662" y="14"/>
                </a:cxn>
                <a:cxn ang="0">
                  <a:pos x="639" y="9"/>
                </a:cxn>
                <a:cxn ang="0">
                  <a:pos x="612" y="4"/>
                </a:cxn>
                <a:cxn ang="0">
                  <a:pos x="585" y="2"/>
                </a:cxn>
                <a:cxn ang="0">
                  <a:pos x="556" y="1"/>
                </a:cxn>
                <a:cxn ang="0">
                  <a:pos x="525" y="0"/>
                </a:cxn>
                <a:cxn ang="0">
                  <a:pos x="493" y="1"/>
                </a:cxn>
                <a:cxn ang="0">
                  <a:pos x="388" y="17"/>
                </a:cxn>
              </a:cxnLst>
              <a:rect l="0" t="0" r="r" b="b"/>
              <a:pathLst>
                <a:path w="1034" h="2240">
                  <a:moveTo>
                    <a:pt x="388" y="17"/>
                  </a:moveTo>
                  <a:lnTo>
                    <a:pt x="344" y="27"/>
                  </a:lnTo>
                  <a:lnTo>
                    <a:pt x="303" y="38"/>
                  </a:lnTo>
                  <a:lnTo>
                    <a:pt x="266" y="47"/>
                  </a:lnTo>
                  <a:lnTo>
                    <a:pt x="232" y="56"/>
                  </a:lnTo>
                  <a:lnTo>
                    <a:pt x="201" y="68"/>
                  </a:lnTo>
                  <a:lnTo>
                    <a:pt x="172" y="79"/>
                  </a:lnTo>
                  <a:lnTo>
                    <a:pt x="147" y="92"/>
                  </a:lnTo>
                  <a:lnTo>
                    <a:pt x="124" y="107"/>
                  </a:lnTo>
                  <a:lnTo>
                    <a:pt x="102" y="125"/>
                  </a:lnTo>
                  <a:lnTo>
                    <a:pt x="84" y="146"/>
                  </a:lnTo>
                  <a:lnTo>
                    <a:pt x="66" y="170"/>
                  </a:lnTo>
                  <a:lnTo>
                    <a:pt x="50" y="198"/>
                  </a:lnTo>
                  <a:lnTo>
                    <a:pt x="36" y="230"/>
                  </a:lnTo>
                  <a:lnTo>
                    <a:pt x="23" y="267"/>
                  </a:lnTo>
                  <a:lnTo>
                    <a:pt x="11" y="310"/>
                  </a:lnTo>
                  <a:lnTo>
                    <a:pt x="0" y="358"/>
                  </a:lnTo>
                  <a:lnTo>
                    <a:pt x="21" y="626"/>
                  </a:lnTo>
                  <a:lnTo>
                    <a:pt x="334" y="2196"/>
                  </a:lnTo>
                  <a:lnTo>
                    <a:pt x="442" y="2240"/>
                  </a:lnTo>
                  <a:lnTo>
                    <a:pt x="676" y="2207"/>
                  </a:lnTo>
                  <a:lnTo>
                    <a:pt x="708" y="2193"/>
                  </a:lnTo>
                  <a:lnTo>
                    <a:pt x="737" y="2179"/>
                  </a:lnTo>
                  <a:lnTo>
                    <a:pt x="764" y="2166"/>
                  </a:lnTo>
                  <a:lnTo>
                    <a:pt x="789" y="2155"/>
                  </a:lnTo>
                  <a:lnTo>
                    <a:pt x="812" y="2143"/>
                  </a:lnTo>
                  <a:lnTo>
                    <a:pt x="834" y="2132"/>
                  </a:lnTo>
                  <a:lnTo>
                    <a:pt x="853" y="2120"/>
                  </a:lnTo>
                  <a:lnTo>
                    <a:pt x="873" y="2108"/>
                  </a:lnTo>
                  <a:lnTo>
                    <a:pt x="892" y="2095"/>
                  </a:lnTo>
                  <a:lnTo>
                    <a:pt x="911" y="2080"/>
                  </a:lnTo>
                  <a:lnTo>
                    <a:pt x="929" y="2065"/>
                  </a:lnTo>
                  <a:lnTo>
                    <a:pt x="948" y="2048"/>
                  </a:lnTo>
                  <a:lnTo>
                    <a:pt x="967" y="2029"/>
                  </a:lnTo>
                  <a:lnTo>
                    <a:pt x="988" y="2007"/>
                  </a:lnTo>
                  <a:lnTo>
                    <a:pt x="1010" y="1984"/>
                  </a:lnTo>
                  <a:lnTo>
                    <a:pt x="1034" y="1958"/>
                  </a:lnTo>
                  <a:lnTo>
                    <a:pt x="917" y="604"/>
                  </a:lnTo>
                  <a:lnTo>
                    <a:pt x="911" y="526"/>
                  </a:lnTo>
                  <a:lnTo>
                    <a:pt x="904" y="452"/>
                  </a:lnTo>
                  <a:lnTo>
                    <a:pt x="896" y="385"/>
                  </a:lnTo>
                  <a:lnTo>
                    <a:pt x="888" y="323"/>
                  </a:lnTo>
                  <a:lnTo>
                    <a:pt x="876" y="268"/>
                  </a:lnTo>
                  <a:lnTo>
                    <a:pt x="864" y="217"/>
                  </a:lnTo>
                  <a:lnTo>
                    <a:pt x="847" y="173"/>
                  </a:lnTo>
                  <a:lnTo>
                    <a:pt x="828" y="133"/>
                  </a:lnTo>
                  <a:lnTo>
                    <a:pt x="816" y="116"/>
                  </a:lnTo>
                  <a:lnTo>
                    <a:pt x="805" y="99"/>
                  </a:lnTo>
                  <a:lnTo>
                    <a:pt x="791" y="84"/>
                  </a:lnTo>
                  <a:lnTo>
                    <a:pt x="776" y="70"/>
                  </a:lnTo>
                  <a:lnTo>
                    <a:pt x="761" y="57"/>
                  </a:lnTo>
                  <a:lnTo>
                    <a:pt x="744" y="47"/>
                  </a:lnTo>
                  <a:lnTo>
                    <a:pt x="725" y="37"/>
                  </a:lnTo>
                  <a:lnTo>
                    <a:pt x="706" y="27"/>
                  </a:lnTo>
                  <a:lnTo>
                    <a:pt x="685" y="21"/>
                  </a:lnTo>
                  <a:lnTo>
                    <a:pt x="662" y="14"/>
                  </a:lnTo>
                  <a:lnTo>
                    <a:pt x="639" y="9"/>
                  </a:lnTo>
                  <a:lnTo>
                    <a:pt x="612" y="4"/>
                  </a:lnTo>
                  <a:lnTo>
                    <a:pt x="585" y="2"/>
                  </a:lnTo>
                  <a:lnTo>
                    <a:pt x="556" y="1"/>
                  </a:lnTo>
                  <a:lnTo>
                    <a:pt x="525" y="0"/>
                  </a:lnTo>
                  <a:lnTo>
                    <a:pt x="493" y="1"/>
                  </a:lnTo>
                  <a:lnTo>
                    <a:pt x="388" y="17"/>
                  </a:lnTo>
                  <a:close/>
                </a:path>
              </a:pathLst>
            </a:custGeom>
            <a:solidFill>
              <a:srgbClr val="FF99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7"/>
            <p:cNvSpPr>
              <a:spLocks/>
            </p:cNvSpPr>
            <p:nvPr/>
          </p:nvSpPr>
          <p:spPr bwMode="auto">
            <a:xfrm>
              <a:off x="2919413" y="4249738"/>
              <a:ext cx="625475" cy="282575"/>
            </a:xfrm>
            <a:custGeom>
              <a:avLst/>
              <a:gdLst/>
              <a:ahLst/>
              <a:cxnLst>
                <a:cxn ang="0">
                  <a:pos x="61" y="328"/>
                </a:cxn>
                <a:cxn ang="0">
                  <a:pos x="87" y="303"/>
                </a:cxn>
                <a:cxn ang="0">
                  <a:pos x="117" y="279"/>
                </a:cxn>
                <a:cxn ang="0">
                  <a:pos x="149" y="256"/>
                </a:cxn>
                <a:cxn ang="0">
                  <a:pos x="185" y="234"/>
                </a:cxn>
                <a:cxn ang="0">
                  <a:pos x="223" y="213"/>
                </a:cxn>
                <a:cxn ang="0">
                  <a:pos x="262" y="193"/>
                </a:cxn>
                <a:cxn ang="0">
                  <a:pos x="303" y="176"/>
                </a:cxn>
                <a:cxn ang="0">
                  <a:pos x="343" y="161"/>
                </a:cxn>
                <a:cxn ang="0">
                  <a:pos x="384" y="147"/>
                </a:cxn>
                <a:cxn ang="0">
                  <a:pos x="426" y="136"/>
                </a:cxn>
                <a:cxn ang="0">
                  <a:pos x="465" y="127"/>
                </a:cxn>
                <a:cxn ang="0">
                  <a:pos x="504" y="121"/>
                </a:cxn>
                <a:cxn ang="0">
                  <a:pos x="541" y="116"/>
                </a:cxn>
                <a:cxn ang="0">
                  <a:pos x="576" y="115"/>
                </a:cxn>
                <a:cxn ang="0">
                  <a:pos x="607" y="118"/>
                </a:cxn>
                <a:cxn ang="0">
                  <a:pos x="635" y="122"/>
                </a:cxn>
                <a:cxn ang="0">
                  <a:pos x="787" y="153"/>
                </a:cxn>
                <a:cxn ang="0">
                  <a:pos x="777" y="142"/>
                </a:cxn>
                <a:cxn ang="0">
                  <a:pos x="769" y="128"/>
                </a:cxn>
                <a:cxn ang="0">
                  <a:pos x="761" y="112"/>
                </a:cxn>
                <a:cxn ang="0">
                  <a:pos x="752" y="96"/>
                </a:cxn>
                <a:cxn ang="0">
                  <a:pos x="740" y="78"/>
                </a:cxn>
                <a:cxn ang="0">
                  <a:pos x="724" y="62"/>
                </a:cxn>
                <a:cxn ang="0">
                  <a:pos x="701" y="47"/>
                </a:cxn>
                <a:cxn ang="0">
                  <a:pos x="670" y="33"/>
                </a:cxn>
                <a:cxn ang="0">
                  <a:pos x="642" y="21"/>
                </a:cxn>
                <a:cxn ang="0">
                  <a:pos x="609" y="10"/>
                </a:cxn>
                <a:cxn ang="0">
                  <a:pos x="572" y="4"/>
                </a:cxn>
                <a:cxn ang="0">
                  <a:pos x="531" y="0"/>
                </a:cxn>
                <a:cxn ang="0">
                  <a:pos x="486" y="0"/>
                </a:cxn>
                <a:cxn ang="0">
                  <a:pos x="440" y="4"/>
                </a:cxn>
                <a:cxn ang="0">
                  <a:pos x="392" y="9"/>
                </a:cxn>
                <a:cxn ang="0">
                  <a:pos x="344" y="20"/>
                </a:cxn>
                <a:cxn ang="0">
                  <a:pos x="297" y="32"/>
                </a:cxn>
                <a:cxn ang="0">
                  <a:pos x="250" y="50"/>
                </a:cxn>
                <a:cxn ang="0">
                  <a:pos x="206" y="69"/>
                </a:cxn>
                <a:cxn ang="0">
                  <a:pos x="163" y="93"/>
                </a:cxn>
                <a:cxn ang="0">
                  <a:pos x="125" y="120"/>
                </a:cxn>
                <a:cxn ang="0">
                  <a:pos x="92" y="151"/>
                </a:cxn>
                <a:cxn ang="0">
                  <a:pos x="64" y="185"/>
                </a:cxn>
                <a:cxn ang="0">
                  <a:pos x="42" y="223"/>
                </a:cxn>
                <a:cxn ang="0">
                  <a:pos x="0" y="357"/>
                </a:cxn>
                <a:cxn ang="0">
                  <a:pos x="61" y="328"/>
                </a:cxn>
              </a:cxnLst>
              <a:rect l="0" t="0" r="r" b="b"/>
              <a:pathLst>
                <a:path w="787" h="357">
                  <a:moveTo>
                    <a:pt x="61" y="328"/>
                  </a:moveTo>
                  <a:lnTo>
                    <a:pt x="87" y="303"/>
                  </a:lnTo>
                  <a:lnTo>
                    <a:pt x="117" y="279"/>
                  </a:lnTo>
                  <a:lnTo>
                    <a:pt x="149" y="256"/>
                  </a:lnTo>
                  <a:lnTo>
                    <a:pt x="185" y="234"/>
                  </a:lnTo>
                  <a:lnTo>
                    <a:pt x="223" y="213"/>
                  </a:lnTo>
                  <a:lnTo>
                    <a:pt x="262" y="193"/>
                  </a:lnTo>
                  <a:lnTo>
                    <a:pt x="303" y="176"/>
                  </a:lnTo>
                  <a:lnTo>
                    <a:pt x="343" y="161"/>
                  </a:lnTo>
                  <a:lnTo>
                    <a:pt x="384" y="147"/>
                  </a:lnTo>
                  <a:lnTo>
                    <a:pt x="426" y="136"/>
                  </a:lnTo>
                  <a:lnTo>
                    <a:pt x="465" y="127"/>
                  </a:lnTo>
                  <a:lnTo>
                    <a:pt x="504" y="121"/>
                  </a:lnTo>
                  <a:lnTo>
                    <a:pt x="541" y="116"/>
                  </a:lnTo>
                  <a:lnTo>
                    <a:pt x="576" y="115"/>
                  </a:lnTo>
                  <a:lnTo>
                    <a:pt x="607" y="118"/>
                  </a:lnTo>
                  <a:lnTo>
                    <a:pt x="635" y="122"/>
                  </a:lnTo>
                  <a:lnTo>
                    <a:pt x="787" y="153"/>
                  </a:lnTo>
                  <a:lnTo>
                    <a:pt x="777" y="142"/>
                  </a:lnTo>
                  <a:lnTo>
                    <a:pt x="769" y="128"/>
                  </a:lnTo>
                  <a:lnTo>
                    <a:pt x="761" y="112"/>
                  </a:lnTo>
                  <a:lnTo>
                    <a:pt x="752" y="96"/>
                  </a:lnTo>
                  <a:lnTo>
                    <a:pt x="740" y="78"/>
                  </a:lnTo>
                  <a:lnTo>
                    <a:pt x="724" y="62"/>
                  </a:lnTo>
                  <a:lnTo>
                    <a:pt x="701" y="47"/>
                  </a:lnTo>
                  <a:lnTo>
                    <a:pt x="670" y="33"/>
                  </a:lnTo>
                  <a:lnTo>
                    <a:pt x="642" y="21"/>
                  </a:lnTo>
                  <a:lnTo>
                    <a:pt x="609" y="10"/>
                  </a:lnTo>
                  <a:lnTo>
                    <a:pt x="572" y="4"/>
                  </a:lnTo>
                  <a:lnTo>
                    <a:pt x="531" y="0"/>
                  </a:lnTo>
                  <a:lnTo>
                    <a:pt x="486" y="0"/>
                  </a:lnTo>
                  <a:lnTo>
                    <a:pt x="440" y="4"/>
                  </a:lnTo>
                  <a:lnTo>
                    <a:pt x="392" y="9"/>
                  </a:lnTo>
                  <a:lnTo>
                    <a:pt x="344" y="20"/>
                  </a:lnTo>
                  <a:lnTo>
                    <a:pt x="297" y="32"/>
                  </a:lnTo>
                  <a:lnTo>
                    <a:pt x="250" y="50"/>
                  </a:lnTo>
                  <a:lnTo>
                    <a:pt x="206" y="69"/>
                  </a:lnTo>
                  <a:lnTo>
                    <a:pt x="163" y="93"/>
                  </a:lnTo>
                  <a:lnTo>
                    <a:pt x="125" y="120"/>
                  </a:lnTo>
                  <a:lnTo>
                    <a:pt x="92" y="151"/>
                  </a:lnTo>
                  <a:lnTo>
                    <a:pt x="64" y="185"/>
                  </a:lnTo>
                  <a:lnTo>
                    <a:pt x="42" y="223"/>
                  </a:lnTo>
                  <a:lnTo>
                    <a:pt x="0" y="357"/>
                  </a:lnTo>
                  <a:lnTo>
                    <a:pt x="61" y="328"/>
                  </a:lnTo>
                  <a:close/>
                </a:path>
              </a:pathLst>
            </a:custGeom>
            <a:solidFill>
              <a:srgbClr val="FF99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8"/>
            <p:cNvSpPr>
              <a:spLocks/>
            </p:cNvSpPr>
            <p:nvPr/>
          </p:nvSpPr>
          <p:spPr bwMode="auto">
            <a:xfrm>
              <a:off x="2924175" y="4251325"/>
              <a:ext cx="614363" cy="274638"/>
            </a:xfrm>
            <a:custGeom>
              <a:avLst/>
              <a:gdLst/>
              <a:ahLst/>
              <a:cxnLst>
                <a:cxn ang="0">
                  <a:pos x="85" y="294"/>
                </a:cxn>
                <a:cxn ang="0">
                  <a:pos x="147" y="247"/>
                </a:cxn>
                <a:cxn ang="0">
                  <a:pos x="219" y="204"/>
                </a:cxn>
                <a:cxn ang="0">
                  <a:pos x="298" y="168"/>
                </a:cxn>
                <a:cxn ang="0">
                  <a:pos x="378" y="141"/>
                </a:cxn>
                <a:cxn ang="0">
                  <a:pos x="459" y="121"/>
                </a:cxn>
                <a:cxn ang="0">
                  <a:pos x="533" y="111"/>
                </a:cxn>
                <a:cxn ang="0">
                  <a:pos x="598" y="112"/>
                </a:cxn>
                <a:cxn ang="0">
                  <a:pos x="646" y="120"/>
                </a:cxn>
                <a:cxn ang="0">
                  <a:pos x="682" y="128"/>
                </a:cxn>
                <a:cxn ang="0">
                  <a:pos x="719" y="136"/>
                </a:cxn>
                <a:cxn ang="0">
                  <a:pos x="755" y="143"/>
                </a:cxn>
                <a:cxn ang="0">
                  <a:pos x="763" y="135"/>
                </a:cxn>
                <a:cxn ang="0">
                  <a:pos x="747" y="107"/>
                </a:cxn>
                <a:cxn ang="0">
                  <a:pos x="726" y="76"/>
                </a:cxn>
                <a:cxn ang="0">
                  <a:pos x="689" y="46"/>
                </a:cxn>
                <a:cxn ang="0">
                  <a:pos x="633" y="21"/>
                </a:cxn>
                <a:cxn ang="0">
                  <a:pos x="565" y="5"/>
                </a:cxn>
                <a:cxn ang="0">
                  <a:pos x="482" y="0"/>
                </a:cxn>
                <a:cxn ang="0">
                  <a:pos x="390" y="10"/>
                </a:cxn>
                <a:cxn ang="0">
                  <a:pos x="295" y="31"/>
                </a:cxn>
                <a:cxn ang="0">
                  <a:pos x="204" y="68"/>
                </a:cxn>
                <a:cxn ang="0">
                  <a:pos x="125" y="118"/>
                </a:cxn>
                <a:cxn ang="0">
                  <a:pos x="64" y="182"/>
                </a:cxn>
                <a:cxn ang="0">
                  <a:pos x="36" y="236"/>
                </a:cxn>
                <a:cxn ang="0">
                  <a:pos x="26" y="267"/>
                </a:cxn>
                <a:cxn ang="0">
                  <a:pos x="15" y="299"/>
                </a:cxn>
                <a:cxn ang="0">
                  <a:pos x="5" y="331"/>
                </a:cxn>
                <a:cxn ang="0">
                  <a:pos x="7" y="343"/>
                </a:cxn>
                <a:cxn ang="0">
                  <a:pos x="22" y="337"/>
                </a:cxn>
                <a:cxn ang="0">
                  <a:pos x="37" y="330"/>
                </a:cxn>
                <a:cxn ang="0">
                  <a:pos x="52" y="323"/>
                </a:cxn>
              </a:cxnLst>
              <a:rect l="0" t="0" r="r" b="b"/>
              <a:pathLst>
                <a:path w="773" h="347">
                  <a:moveTo>
                    <a:pt x="59" y="319"/>
                  </a:moveTo>
                  <a:lnTo>
                    <a:pt x="85" y="294"/>
                  </a:lnTo>
                  <a:lnTo>
                    <a:pt x="115" y="270"/>
                  </a:lnTo>
                  <a:lnTo>
                    <a:pt x="147" y="247"/>
                  </a:lnTo>
                  <a:lnTo>
                    <a:pt x="182" y="225"/>
                  </a:lnTo>
                  <a:lnTo>
                    <a:pt x="219" y="204"/>
                  </a:lnTo>
                  <a:lnTo>
                    <a:pt x="257" y="186"/>
                  </a:lnTo>
                  <a:lnTo>
                    <a:pt x="298" y="168"/>
                  </a:lnTo>
                  <a:lnTo>
                    <a:pt x="338" y="154"/>
                  </a:lnTo>
                  <a:lnTo>
                    <a:pt x="378" y="141"/>
                  </a:lnTo>
                  <a:lnTo>
                    <a:pt x="419" y="129"/>
                  </a:lnTo>
                  <a:lnTo>
                    <a:pt x="459" y="121"/>
                  </a:lnTo>
                  <a:lnTo>
                    <a:pt x="497" y="114"/>
                  </a:lnTo>
                  <a:lnTo>
                    <a:pt x="533" y="111"/>
                  </a:lnTo>
                  <a:lnTo>
                    <a:pt x="567" y="110"/>
                  </a:lnTo>
                  <a:lnTo>
                    <a:pt x="598" y="112"/>
                  </a:lnTo>
                  <a:lnTo>
                    <a:pt x="627" y="117"/>
                  </a:lnTo>
                  <a:lnTo>
                    <a:pt x="646" y="120"/>
                  </a:lnTo>
                  <a:lnTo>
                    <a:pt x="664" y="125"/>
                  </a:lnTo>
                  <a:lnTo>
                    <a:pt x="682" y="128"/>
                  </a:lnTo>
                  <a:lnTo>
                    <a:pt x="701" y="132"/>
                  </a:lnTo>
                  <a:lnTo>
                    <a:pt x="719" y="136"/>
                  </a:lnTo>
                  <a:lnTo>
                    <a:pt x="737" y="140"/>
                  </a:lnTo>
                  <a:lnTo>
                    <a:pt x="755" y="143"/>
                  </a:lnTo>
                  <a:lnTo>
                    <a:pt x="773" y="147"/>
                  </a:lnTo>
                  <a:lnTo>
                    <a:pt x="763" y="135"/>
                  </a:lnTo>
                  <a:lnTo>
                    <a:pt x="755" y="122"/>
                  </a:lnTo>
                  <a:lnTo>
                    <a:pt x="747" y="107"/>
                  </a:lnTo>
                  <a:lnTo>
                    <a:pt x="739" y="92"/>
                  </a:lnTo>
                  <a:lnTo>
                    <a:pt x="726" y="76"/>
                  </a:lnTo>
                  <a:lnTo>
                    <a:pt x="711" y="61"/>
                  </a:lnTo>
                  <a:lnTo>
                    <a:pt x="689" y="46"/>
                  </a:lnTo>
                  <a:lnTo>
                    <a:pt x="659" y="34"/>
                  </a:lnTo>
                  <a:lnTo>
                    <a:pt x="633" y="21"/>
                  </a:lnTo>
                  <a:lnTo>
                    <a:pt x="602" y="11"/>
                  </a:lnTo>
                  <a:lnTo>
                    <a:pt x="565" y="5"/>
                  </a:lnTo>
                  <a:lnTo>
                    <a:pt x="525" y="2"/>
                  </a:lnTo>
                  <a:lnTo>
                    <a:pt x="482" y="0"/>
                  </a:lnTo>
                  <a:lnTo>
                    <a:pt x="437" y="4"/>
                  </a:lnTo>
                  <a:lnTo>
                    <a:pt x="390" y="10"/>
                  </a:lnTo>
                  <a:lnTo>
                    <a:pt x="343" y="19"/>
                  </a:lnTo>
                  <a:lnTo>
                    <a:pt x="295" y="31"/>
                  </a:lnTo>
                  <a:lnTo>
                    <a:pt x="249" y="48"/>
                  </a:lnTo>
                  <a:lnTo>
                    <a:pt x="204" y="68"/>
                  </a:lnTo>
                  <a:lnTo>
                    <a:pt x="163" y="91"/>
                  </a:lnTo>
                  <a:lnTo>
                    <a:pt x="125" y="118"/>
                  </a:lnTo>
                  <a:lnTo>
                    <a:pt x="91" y="149"/>
                  </a:lnTo>
                  <a:lnTo>
                    <a:pt x="64" y="182"/>
                  </a:lnTo>
                  <a:lnTo>
                    <a:pt x="41" y="220"/>
                  </a:lnTo>
                  <a:lnTo>
                    <a:pt x="36" y="236"/>
                  </a:lnTo>
                  <a:lnTo>
                    <a:pt x="30" y="251"/>
                  </a:lnTo>
                  <a:lnTo>
                    <a:pt x="26" y="267"/>
                  </a:lnTo>
                  <a:lnTo>
                    <a:pt x="20" y="284"/>
                  </a:lnTo>
                  <a:lnTo>
                    <a:pt x="15" y="299"/>
                  </a:lnTo>
                  <a:lnTo>
                    <a:pt x="10" y="315"/>
                  </a:lnTo>
                  <a:lnTo>
                    <a:pt x="5" y="331"/>
                  </a:lnTo>
                  <a:lnTo>
                    <a:pt x="0" y="347"/>
                  </a:lnTo>
                  <a:lnTo>
                    <a:pt x="7" y="343"/>
                  </a:lnTo>
                  <a:lnTo>
                    <a:pt x="15" y="340"/>
                  </a:lnTo>
                  <a:lnTo>
                    <a:pt x="22" y="337"/>
                  </a:lnTo>
                  <a:lnTo>
                    <a:pt x="30" y="333"/>
                  </a:lnTo>
                  <a:lnTo>
                    <a:pt x="37" y="330"/>
                  </a:lnTo>
                  <a:lnTo>
                    <a:pt x="44" y="326"/>
                  </a:lnTo>
                  <a:lnTo>
                    <a:pt x="52" y="323"/>
                  </a:lnTo>
                  <a:lnTo>
                    <a:pt x="59" y="319"/>
                  </a:lnTo>
                  <a:close/>
                </a:path>
              </a:pathLst>
            </a:custGeom>
            <a:solidFill>
              <a:srgbClr val="F799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9"/>
            <p:cNvSpPr>
              <a:spLocks/>
            </p:cNvSpPr>
            <p:nvPr/>
          </p:nvSpPr>
          <p:spPr bwMode="auto">
            <a:xfrm>
              <a:off x="2928938" y="4254500"/>
              <a:ext cx="603250" cy="265113"/>
            </a:xfrm>
            <a:custGeom>
              <a:avLst/>
              <a:gdLst/>
              <a:ahLst/>
              <a:cxnLst>
                <a:cxn ang="0">
                  <a:pos x="82" y="282"/>
                </a:cxn>
                <a:cxn ang="0">
                  <a:pos x="144" y="235"/>
                </a:cxn>
                <a:cxn ang="0">
                  <a:pos x="216" y="193"/>
                </a:cxn>
                <a:cxn ang="0">
                  <a:pos x="293" y="159"/>
                </a:cxn>
                <a:cxn ang="0">
                  <a:pos x="372" y="131"/>
                </a:cxn>
                <a:cxn ang="0">
                  <a:pos x="452" y="113"/>
                </a:cxn>
                <a:cxn ang="0">
                  <a:pos x="526" y="103"/>
                </a:cxn>
                <a:cxn ang="0">
                  <a:pos x="591" y="105"/>
                </a:cxn>
                <a:cxn ang="0">
                  <a:pos x="637" y="113"/>
                </a:cxn>
                <a:cxn ang="0">
                  <a:pos x="673" y="121"/>
                </a:cxn>
                <a:cxn ang="0">
                  <a:pos x="708" y="128"/>
                </a:cxn>
                <a:cxn ang="0">
                  <a:pos x="743" y="135"/>
                </a:cxn>
                <a:cxn ang="0">
                  <a:pos x="750" y="128"/>
                </a:cxn>
                <a:cxn ang="0">
                  <a:pos x="734" y="101"/>
                </a:cxn>
                <a:cxn ang="0">
                  <a:pos x="713" y="72"/>
                </a:cxn>
                <a:cxn ang="0">
                  <a:pos x="676" y="45"/>
                </a:cxn>
                <a:cxn ang="0">
                  <a:pos x="625" y="19"/>
                </a:cxn>
                <a:cxn ang="0">
                  <a:pos x="559" y="3"/>
                </a:cxn>
                <a:cxn ang="0">
                  <a:pos x="477" y="0"/>
                </a:cxn>
                <a:cxn ang="0">
                  <a:pos x="387" y="8"/>
                </a:cxn>
                <a:cxn ang="0">
                  <a:pos x="294" y="29"/>
                </a:cxn>
                <a:cxn ang="0">
                  <a:pos x="204" y="64"/>
                </a:cxn>
                <a:cxn ang="0">
                  <a:pos x="125" y="113"/>
                </a:cxn>
                <a:cxn ang="0">
                  <a:pos x="61" y="177"/>
                </a:cxn>
                <a:cxn ang="0">
                  <a:pos x="34" y="229"/>
                </a:cxn>
                <a:cxn ang="0">
                  <a:pos x="24" y="259"/>
                </a:cxn>
                <a:cxn ang="0">
                  <a:pos x="14" y="289"/>
                </a:cxn>
                <a:cxn ang="0">
                  <a:pos x="5" y="319"/>
                </a:cxn>
                <a:cxn ang="0">
                  <a:pos x="7" y="330"/>
                </a:cxn>
                <a:cxn ang="0">
                  <a:pos x="21" y="324"/>
                </a:cxn>
                <a:cxn ang="0">
                  <a:pos x="36" y="318"/>
                </a:cxn>
                <a:cxn ang="0">
                  <a:pos x="50" y="311"/>
                </a:cxn>
              </a:cxnLst>
              <a:rect l="0" t="0" r="r" b="b"/>
              <a:pathLst>
                <a:path w="761" h="334">
                  <a:moveTo>
                    <a:pt x="57" y="307"/>
                  </a:moveTo>
                  <a:lnTo>
                    <a:pt x="82" y="282"/>
                  </a:lnTo>
                  <a:lnTo>
                    <a:pt x="112" y="258"/>
                  </a:lnTo>
                  <a:lnTo>
                    <a:pt x="144" y="235"/>
                  </a:lnTo>
                  <a:lnTo>
                    <a:pt x="179" y="214"/>
                  </a:lnTo>
                  <a:lnTo>
                    <a:pt x="216" y="193"/>
                  </a:lnTo>
                  <a:lnTo>
                    <a:pt x="254" y="175"/>
                  </a:lnTo>
                  <a:lnTo>
                    <a:pt x="293" y="159"/>
                  </a:lnTo>
                  <a:lnTo>
                    <a:pt x="333" y="144"/>
                  </a:lnTo>
                  <a:lnTo>
                    <a:pt x="372" y="131"/>
                  </a:lnTo>
                  <a:lnTo>
                    <a:pt x="413" y="121"/>
                  </a:lnTo>
                  <a:lnTo>
                    <a:pt x="452" y="113"/>
                  </a:lnTo>
                  <a:lnTo>
                    <a:pt x="490" y="106"/>
                  </a:lnTo>
                  <a:lnTo>
                    <a:pt x="526" y="103"/>
                  </a:lnTo>
                  <a:lnTo>
                    <a:pt x="560" y="102"/>
                  </a:lnTo>
                  <a:lnTo>
                    <a:pt x="591" y="105"/>
                  </a:lnTo>
                  <a:lnTo>
                    <a:pt x="620" y="109"/>
                  </a:lnTo>
                  <a:lnTo>
                    <a:pt x="637" y="113"/>
                  </a:lnTo>
                  <a:lnTo>
                    <a:pt x="656" y="117"/>
                  </a:lnTo>
                  <a:lnTo>
                    <a:pt x="673" y="121"/>
                  </a:lnTo>
                  <a:lnTo>
                    <a:pt x="690" y="124"/>
                  </a:lnTo>
                  <a:lnTo>
                    <a:pt x="708" y="128"/>
                  </a:lnTo>
                  <a:lnTo>
                    <a:pt x="725" y="131"/>
                  </a:lnTo>
                  <a:lnTo>
                    <a:pt x="743" y="135"/>
                  </a:lnTo>
                  <a:lnTo>
                    <a:pt x="761" y="138"/>
                  </a:lnTo>
                  <a:lnTo>
                    <a:pt x="750" y="128"/>
                  </a:lnTo>
                  <a:lnTo>
                    <a:pt x="742" y="115"/>
                  </a:lnTo>
                  <a:lnTo>
                    <a:pt x="734" y="101"/>
                  </a:lnTo>
                  <a:lnTo>
                    <a:pt x="725" y="86"/>
                  </a:lnTo>
                  <a:lnTo>
                    <a:pt x="713" y="72"/>
                  </a:lnTo>
                  <a:lnTo>
                    <a:pt x="698" y="57"/>
                  </a:lnTo>
                  <a:lnTo>
                    <a:pt x="676" y="45"/>
                  </a:lnTo>
                  <a:lnTo>
                    <a:pt x="649" y="32"/>
                  </a:lnTo>
                  <a:lnTo>
                    <a:pt x="625" y="19"/>
                  </a:lnTo>
                  <a:lnTo>
                    <a:pt x="593" y="10"/>
                  </a:lnTo>
                  <a:lnTo>
                    <a:pt x="559" y="3"/>
                  </a:lnTo>
                  <a:lnTo>
                    <a:pt x="520" y="0"/>
                  </a:lnTo>
                  <a:lnTo>
                    <a:pt x="477" y="0"/>
                  </a:lnTo>
                  <a:lnTo>
                    <a:pt x="433" y="2"/>
                  </a:lnTo>
                  <a:lnTo>
                    <a:pt x="387" y="8"/>
                  </a:lnTo>
                  <a:lnTo>
                    <a:pt x="340" y="17"/>
                  </a:lnTo>
                  <a:lnTo>
                    <a:pt x="294" y="29"/>
                  </a:lnTo>
                  <a:lnTo>
                    <a:pt x="248" y="45"/>
                  </a:lnTo>
                  <a:lnTo>
                    <a:pt x="204" y="64"/>
                  </a:lnTo>
                  <a:lnTo>
                    <a:pt x="163" y="87"/>
                  </a:lnTo>
                  <a:lnTo>
                    <a:pt x="125" y="113"/>
                  </a:lnTo>
                  <a:lnTo>
                    <a:pt x="90" y="143"/>
                  </a:lnTo>
                  <a:lnTo>
                    <a:pt x="61" y="177"/>
                  </a:lnTo>
                  <a:lnTo>
                    <a:pt x="38" y="214"/>
                  </a:lnTo>
                  <a:lnTo>
                    <a:pt x="34" y="229"/>
                  </a:lnTo>
                  <a:lnTo>
                    <a:pt x="29" y="244"/>
                  </a:lnTo>
                  <a:lnTo>
                    <a:pt x="24" y="259"/>
                  </a:lnTo>
                  <a:lnTo>
                    <a:pt x="20" y="274"/>
                  </a:lnTo>
                  <a:lnTo>
                    <a:pt x="14" y="289"/>
                  </a:lnTo>
                  <a:lnTo>
                    <a:pt x="9" y="304"/>
                  </a:lnTo>
                  <a:lnTo>
                    <a:pt x="5" y="319"/>
                  </a:lnTo>
                  <a:lnTo>
                    <a:pt x="0" y="334"/>
                  </a:lnTo>
                  <a:lnTo>
                    <a:pt x="7" y="330"/>
                  </a:lnTo>
                  <a:lnTo>
                    <a:pt x="14" y="328"/>
                  </a:lnTo>
                  <a:lnTo>
                    <a:pt x="21" y="324"/>
                  </a:lnTo>
                  <a:lnTo>
                    <a:pt x="29" y="321"/>
                  </a:lnTo>
                  <a:lnTo>
                    <a:pt x="36" y="318"/>
                  </a:lnTo>
                  <a:lnTo>
                    <a:pt x="43" y="314"/>
                  </a:lnTo>
                  <a:lnTo>
                    <a:pt x="50" y="311"/>
                  </a:lnTo>
                  <a:lnTo>
                    <a:pt x="57" y="307"/>
                  </a:lnTo>
                  <a:close/>
                </a:path>
              </a:pathLst>
            </a:custGeom>
            <a:solidFill>
              <a:srgbClr val="F49E4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30"/>
            <p:cNvSpPr>
              <a:spLocks/>
            </p:cNvSpPr>
            <p:nvPr/>
          </p:nvSpPr>
          <p:spPr bwMode="auto">
            <a:xfrm>
              <a:off x="2935288" y="4256088"/>
              <a:ext cx="590550" cy="257175"/>
            </a:xfrm>
            <a:custGeom>
              <a:avLst/>
              <a:gdLst/>
              <a:ahLst/>
              <a:cxnLst>
                <a:cxn ang="0">
                  <a:pos x="78" y="273"/>
                </a:cxn>
                <a:cxn ang="0">
                  <a:pos x="140" y="227"/>
                </a:cxn>
                <a:cxn ang="0">
                  <a:pos x="211" y="185"/>
                </a:cxn>
                <a:cxn ang="0">
                  <a:pos x="287" y="151"/>
                </a:cxn>
                <a:cxn ang="0">
                  <a:pos x="366" y="124"/>
                </a:cxn>
                <a:cxn ang="0">
                  <a:pos x="445" y="106"/>
                </a:cxn>
                <a:cxn ang="0">
                  <a:pos x="519" y="97"/>
                </a:cxn>
                <a:cxn ang="0">
                  <a:pos x="583" y="99"/>
                </a:cxn>
                <a:cxn ang="0">
                  <a:pos x="628" y="107"/>
                </a:cxn>
                <a:cxn ang="0">
                  <a:pos x="661" y="114"/>
                </a:cxn>
                <a:cxn ang="0">
                  <a:pos x="695" y="121"/>
                </a:cxn>
                <a:cxn ang="0">
                  <a:pos x="728" y="128"/>
                </a:cxn>
                <a:cxn ang="0">
                  <a:pos x="735" y="122"/>
                </a:cxn>
                <a:cxn ang="0">
                  <a:pos x="719" y="97"/>
                </a:cxn>
                <a:cxn ang="0">
                  <a:pos x="699" y="69"/>
                </a:cxn>
                <a:cxn ang="0">
                  <a:pos x="664" y="44"/>
                </a:cxn>
                <a:cxn ang="0">
                  <a:pos x="614" y="21"/>
                </a:cxn>
                <a:cxn ang="0">
                  <a:pos x="552" y="5"/>
                </a:cxn>
                <a:cxn ang="0">
                  <a:pos x="472" y="0"/>
                </a:cxn>
                <a:cxn ang="0">
                  <a:pos x="384" y="8"/>
                </a:cxn>
                <a:cxn ang="0">
                  <a:pos x="292" y="29"/>
                </a:cxn>
                <a:cxn ang="0">
                  <a:pos x="203" y="62"/>
                </a:cxn>
                <a:cxn ang="0">
                  <a:pos x="123" y="111"/>
                </a:cxn>
                <a:cxn ang="0">
                  <a:pos x="60" y="174"/>
                </a:cxn>
                <a:cxn ang="0">
                  <a:pos x="31" y="225"/>
                </a:cxn>
                <a:cxn ang="0">
                  <a:pos x="22" y="252"/>
                </a:cxn>
                <a:cxn ang="0">
                  <a:pos x="14" y="281"/>
                </a:cxn>
                <a:cxn ang="0">
                  <a:pos x="5" y="310"/>
                </a:cxn>
                <a:cxn ang="0">
                  <a:pos x="7" y="320"/>
                </a:cxn>
                <a:cxn ang="0">
                  <a:pos x="20" y="314"/>
                </a:cxn>
                <a:cxn ang="0">
                  <a:pos x="34" y="308"/>
                </a:cxn>
                <a:cxn ang="0">
                  <a:pos x="46" y="302"/>
                </a:cxn>
              </a:cxnLst>
              <a:rect l="0" t="0" r="r" b="b"/>
              <a:pathLst>
                <a:path w="745" h="324">
                  <a:moveTo>
                    <a:pt x="53" y="298"/>
                  </a:moveTo>
                  <a:lnTo>
                    <a:pt x="78" y="273"/>
                  </a:lnTo>
                  <a:lnTo>
                    <a:pt x="108" y="249"/>
                  </a:lnTo>
                  <a:lnTo>
                    <a:pt x="140" y="227"/>
                  </a:lnTo>
                  <a:lnTo>
                    <a:pt x="174" y="205"/>
                  </a:lnTo>
                  <a:lnTo>
                    <a:pt x="211" y="185"/>
                  </a:lnTo>
                  <a:lnTo>
                    <a:pt x="249" y="167"/>
                  </a:lnTo>
                  <a:lnTo>
                    <a:pt x="287" y="151"/>
                  </a:lnTo>
                  <a:lnTo>
                    <a:pt x="327" y="137"/>
                  </a:lnTo>
                  <a:lnTo>
                    <a:pt x="366" y="124"/>
                  </a:lnTo>
                  <a:lnTo>
                    <a:pt x="406" y="114"/>
                  </a:lnTo>
                  <a:lnTo>
                    <a:pt x="445" y="106"/>
                  </a:lnTo>
                  <a:lnTo>
                    <a:pt x="483" y="100"/>
                  </a:lnTo>
                  <a:lnTo>
                    <a:pt x="519" y="97"/>
                  </a:lnTo>
                  <a:lnTo>
                    <a:pt x="552" y="97"/>
                  </a:lnTo>
                  <a:lnTo>
                    <a:pt x="583" y="99"/>
                  </a:lnTo>
                  <a:lnTo>
                    <a:pt x="612" y="104"/>
                  </a:lnTo>
                  <a:lnTo>
                    <a:pt x="628" y="107"/>
                  </a:lnTo>
                  <a:lnTo>
                    <a:pt x="645" y="111"/>
                  </a:lnTo>
                  <a:lnTo>
                    <a:pt x="661" y="114"/>
                  </a:lnTo>
                  <a:lnTo>
                    <a:pt x="679" y="118"/>
                  </a:lnTo>
                  <a:lnTo>
                    <a:pt x="695" y="121"/>
                  </a:lnTo>
                  <a:lnTo>
                    <a:pt x="712" y="124"/>
                  </a:lnTo>
                  <a:lnTo>
                    <a:pt x="728" y="128"/>
                  </a:lnTo>
                  <a:lnTo>
                    <a:pt x="745" y="131"/>
                  </a:lnTo>
                  <a:lnTo>
                    <a:pt x="735" y="122"/>
                  </a:lnTo>
                  <a:lnTo>
                    <a:pt x="727" y="110"/>
                  </a:lnTo>
                  <a:lnTo>
                    <a:pt x="719" y="97"/>
                  </a:lnTo>
                  <a:lnTo>
                    <a:pt x="711" y="83"/>
                  </a:lnTo>
                  <a:lnTo>
                    <a:pt x="699" y="69"/>
                  </a:lnTo>
                  <a:lnTo>
                    <a:pt x="684" y="57"/>
                  </a:lnTo>
                  <a:lnTo>
                    <a:pt x="664" y="44"/>
                  </a:lnTo>
                  <a:lnTo>
                    <a:pt x="637" y="32"/>
                  </a:lnTo>
                  <a:lnTo>
                    <a:pt x="614" y="21"/>
                  </a:lnTo>
                  <a:lnTo>
                    <a:pt x="585" y="11"/>
                  </a:lnTo>
                  <a:lnTo>
                    <a:pt x="552" y="5"/>
                  </a:lnTo>
                  <a:lnTo>
                    <a:pt x="514" y="1"/>
                  </a:lnTo>
                  <a:lnTo>
                    <a:pt x="472" y="0"/>
                  </a:lnTo>
                  <a:lnTo>
                    <a:pt x="429" y="2"/>
                  </a:lnTo>
                  <a:lnTo>
                    <a:pt x="384" y="8"/>
                  </a:lnTo>
                  <a:lnTo>
                    <a:pt x="338" y="16"/>
                  </a:lnTo>
                  <a:lnTo>
                    <a:pt x="292" y="29"/>
                  </a:lnTo>
                  <a:lnTo>
                    <a:pt x="247" y="44"/>
                  </a:lnTo>
                  <a:lnTo>
                    <a:pt x="203" y="62"/>
                  </a:lnTo>
                  <a:lnTo>
                    <a:pt x="161" y="85"/>
                  </a:lnTo>
                  <a:lnTo>
                    <a:pt x="123" y="111"/>
                  </a:lnTo>
                  <a:lnTo>
                    <a:pt x="89" y="141"/>
                  </a:lnTo>
                  <a:lnTo>
                    <a:pt x="60" y="174"/>
                  </a:lnTo>
                  <a:lnTo>
                    <a:pt x="36" y="211"/>
                  </a:lnTo>
                  <a:lnTo>
                    <a:pt x="31" y="225"/>
                  </a:lnTo>
                  <a:lnTo>
                    <a:pt x="27" y="238"/>
                  </a:lnTo>
                  <a:lnTo>
                    <a:pt x="22" y="252"/>
                  </a:lnTo>
                  <a:lnTo>
                    <a:pt x="19" y="267"/>
                  </a:lnTo>
                  <a:lnTo>
                    <a:pt x="14" y="281"/>
                  </a:lnTo>
                  <a:lnTo>
                    <a:pt x="9" y="295"/>
                  </a:lnTo>
                  <a:lnTo>
                    <a:pt x="5" y="310"/>
                  </a:lnTo>
                  <a:lnTo>
                    <a:pt x="0" y="324"/>
                  </a:lnTo>
                  <a:lnTo>
                    <a:pt x="7" y="320"/>
                  </a:lnTo>
                  <a:lnTo>
                    <a:pt x="13" y="318"/>
                  </a:lnTo>
                  <a:lnTo>
                    <a:pt x="20" y="314"/>
                  </a:lnTo>
                  <a:lnTo>
                    <a:pt x="27" y="311"/>
                  </a:lnTo>
                  <a:lnTo>
                    <a:pt x="34" y="308"/>
                  </a:lnTo>
                  <a:lnTo>
                    <a:pt x="40" y="304"/>
                  </a:lnTo>
                  <a:lnTo>
                    <a:pt x="46" y="302"/>
                  </a:lnTo>
                  <a:lnTo>
                    <a:pt x="53" y="298"/>
                  </a:lnTo>
                  <a:close/>
                </a:path>
              </a:pathLst>
            </a:custGeom>
            <a:solidFill>
              <a:srgbClr val="ED9E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31"/>
            <p:cNvSpPr>
              <a:spLocks/>
            </p:cNvSpPr>
            <p:nvPr/>
          </p:nvSpPr>
          <p:spPr bwMode="auto">
            <a:xfrm>
              <a:off x="2938463" y="4257675"/>
              <a:ext cx="581025" cy="249238"/>
            </a:xfrm>
            <a:custGeom>
              <a:avLst/>
              <a:gdLst/>
              <a:ahLst/>
              <a:cxnLst>
                <a:cxn ang="0">
                  <a:pos x="76" y="263"/>
                </a:cxn>
                <a:cxn ang="0">
                  <a:pos x="137" y="217"/>
                </a:cxn>
                <a:cxn ang="0">
                  <a:pos x="207" y="177"/>
                </a:cxn>
                <a:cxn ang="0">
                  <a:pos x="283" y="143"/>
                </a:cxn>
                <a:cxn ang="0">
                  <a:pos x="362" y="117"/>
                </a:cxn>
                <a:cxn ang="0">
                  <a:pos x="438" y="99"/>
                </a:cxn>
                <a:cxn ang="0">
                  <a:pos x="510" y="91"/>
                </a:cxn>
                <a:cxn ang="0">
                  <a:pos x="575" y="94"/>
                </a:cxn>
                <a:cxn ang="0">
                  <a:pos x="618" y="102"/>
                </a:cxn>
                <a:cxn ang="0">
                  <a:pos x="651" y="109"/>
                </a:cxn>
                <a:cxn ang="0">
                  <a:pos x="683" y="116"/>
                </a:cxn>
                <a:cxn ang="0">
                  <a:pos x="715" y="121"/>
                </a:cxn>
                <a:cxn ang="0">
                  <a:pos x="722" y="116"/>
                </a:cxn>
                <a:cxn ang="0">
                  <a:pos x="706" y="93"/>
                </a:cxn>
                <a:cxn ang="0">
                  <a:pos x="686" y="67"/>
                </a:cxn>
                <a:cxn ang="0">
                  <a:pos x="652" y="42"/>
                </a:cxn>
                <a:cxn ang="0">
                  <a:pos x="605" y="20"/>
                </a:cxn>
                <a:cxn ang="0">
                  <a:pos x="545" y="5"/>
                </a:cxn>
                <a:cxn ang="0">
                  <a:pos x="469" y="0"/>
                </a:cxn>
                <a:cxn ang="0">
                  <a:pos x="381" y="9"/>
                </a:cxn>
                <a:cxn ang="0">
                  <a:pos x="290" y="28"/>
                </a:cxn>
                <a:cxn ang="0">
                  <a:pos x="203" y="61"/>
                </a:cxn>
                <a:cxn ang="0">
                  <a:pos x="123" y="108"/>
                </a:cxn>
                <a:cxn ang="0">
                  <a:pos x="59" y="170"/>
                </a:cxn>
                <a:cxn ang="0">
                  <a:pos x="30" y="220"/>
                </a:cxn>
                <a:cxn ang="0">
                  <a:pos x="22" y="247"/>
                </a:cxn>
                <a:cxn ang="0">
                  <a:pos x="13" y="273"/>
                </a:cxn>
                <a:cxn ang="0">
                  <a:pos x="5" y="300"/>
                </a:cxn>
                <a:cxn ang="0">
                  <a:pos x="7" y="310"/>
                </a:cxn>
                <a:cxn ang="0">
                  <a:pos x="19" y="304"/>
                </a:cxn>
                <a:cxn ang="0">
                  <a:pos x="31" y="299"/>
                </a:cxn>
                <a:cxn ang="0">
                  <a:pos x="44" y="292"/>
                </a:cxn>
              </a:cxnLst>
              <a:rect l="0" t="0" r="r" b="b"/>
              <a:pathLst>
                <a:path w="731" h="314">
                  <a:moveTo>
                    <a:pt x="51" y="288"/>
                  </a:moveTo>
                  <a:lnTo>
                    <a:pt x="76" y="263"/>
                  </a:lnTo>
                  <a:lnTo>
                    <a:pt x="106" y="240"/>
                  </a:lnTo>
                  <a:lnTo>
                    <a:pt x="137" y="217"/>
                  </a:lnTo>
                  <a:lnTo>
                    <a:pt x="172" y="196"/>
                  </a:lnTo>
                  <a:lnTo>
                    <a:pt x="207" y="177"/>
                  </a:lnTo>
                  <a:lnTo>
                    <a:pt x="245" y="159"/>
                  </a:lnTo>
                  <a:lnTo>
                    <a:pt x="283" y="143"/>
                  </a:lnTo>
                  <a:lnTo>
                    <a:pt x="322" y="129"/>
                  </a:lnTo>
                  <a:lnTo>
                    <a:pt x="362" y="117"/>
                  </a:lnTo>
                  <a:lnTo>
                    <a:pt x="400" y="108"/>
                  </a:lnTo>
                  <a:lnTo>
                    <a:pt x="438" y="99"/>
                  </a:lnTo>
                  <a:lnTo>
                    <a:pt x="475" y="94"/>
                  </a:lnTo>
                  <a:lnTo>
                    <a:pt x="510" y="91"/>
                  </a:lnTo>
                  <a:lnTo>
                    <a:pt x="544" y="91"/>
                  </a:lnTo>
                  <a:lnTo>
                    <a:pt x="575" y="94"/>
                  </a:lnTo>
                  <a:lnTo>
                    <a:pt x="602" y="98"/>
                  </a:lnTo>
                  <a:lnTo>
                    <a:pt x="618" y="102"/>
                  </a:lnTo>
                  <a:lnTo>
                    <a:pt x="635" y="105"/>
                  </a:lnTo>
                  <a:lnTo>
                    <a:pt x="651" y="109"/>
                  </a:lnTo>
                  <a:lnTo>
                    <a:pt x="667" y="112"/>
                  </a:lnTo>
                  <a:lnTo>
                    <a:pt x="683" y="116"/>
                  </a:lnTo>
                  <a:lnTo>
                    <a:pt x="699" y="119"/>
                  </a:lnTo>
                  <a:lnTo>
                    <a:pt x="715" y="121"/>
                  </a:lnTo>
                  <a:lnTo>
                    <a:pt x="731" y="125"/>
                  </a:lnTo>
                  <a:lnTo>
                    <a:pt x="722" y="116"/>
                  </a:lnTo>
                  <a:lnTo>
                    <a:pt x="714" y="105"/>
                  </a:lnTo>
                  <a:lnTo>
                    <a:pt x="706" y="93"/>
                  </a:lnTo>
                  <a:lnTo>
                    <a:pt x="697" y="80"/>
                  </a:lnTo>
                  <a:lnTo>
                    <a:pt x="686" y="67"/>
                  </a:lnTo>
                  <a:lnTo>
                    <a:pt x="671" y="55"/>
                  </a:lnTo>
                  <a:lnTo>
                    <a:pt x="652" y="42"/>
                  </a:lnTo>
                  <a:lnTo>
                    <a:pt x="627" y="32"/>
                  </a:lnTo>
                  <a:lnTo>
                    <a:pt x="605" y="20"/>
                  </a:lnTo>
                  <a:lnTo>
                    <a:pt x="578" y="11"/>
                  </a:lnTo>
                  <a:lnTo>
                    <a:pt x="545" y="5"/>
                  </a:lnTo>
                  <a:lnTo>
                    <a:pt x="509" y="2"/>
                  </a:lnTo>
                  <a:lnTo>
                    <a:pt x="469" y="0"/>
                  </a:lnTo>
                  <a:lnTo>
                    <a:pt x="426" y="3"/>
                  </a:lnTo>
                  <a:lnTo>
                    <a:pt x="381" y="9"/>
                  </a:lnTo>
                  <a:lnTo>
                    <a:pt x="336" y="17"/>
                  </a:lnTo>
                  <a:lnTo>
                    <a:pt x="290" y="28"/>
                  </a:lnTo>
                  <a:lnTo>
                    <a:pt x="245" y="43"/>
                  </a:lnTo>
                  <a:lnTo>
                    <a:pt x="203" y="61"/>
                  </a:lnTo>
                  <a:lnTo>
                    <a:pt x="161" y="82"/>
                  </a:lnTo>
                  <a:lnTo>
                    <a:pt x="123" y="108"/>
                  </a:lnTo>
                  <a:lnTo>
                    <a:pt x="89" y="137"/>
                  </a:lnTo>
                  <a:lnTo>
                    <a:pt x="59" y="170"/>
                  </a:lnTo>
                  <a:lnTo>
                    <a:pt x="34" y="207"/>
                  </a:lnTo>
                  <a:lnTo>
                    <a:pt x="30" y="220"/>
                  </a:lnTo>
                  <a:lnTo>
                    <a:pt x="26" y="233"/>
                  </a:lnTo>
                  <a:lnTo>
                    <a:pt x="22" y="247"/>
                  </a:lnTo>
                  <a:lnTo>
                    <a:pt x="17" y="259"/>
                  </a:lnTo>
                  <a:lnTo>
                    <a:pt x="13" y="273"/>
                  </a:lnTo>
                  <a:lnTo>
                    <a:pt x="9" y="287"/>
                  </a:lnTo>
                  <a:lnTo>
                    <a:pt x="5" y="300"/>
                  </a:lnTo>
                  <a:lnTo>
                    <a:pt x="0" y="314"/>
                  </a:lnTo>
                  <a:lnTo>
                    <a:pt x="7" y="310"/>
                  </a:lnTo>
                  <a:lnTo>
                    <a:pt x="13" y="308"/>
                  </a:lnTo>
                  <a:lnTo>
                    <a:pt x="19" y="304"/>
                  </a:lnTo>
                  <a:lnTo>
                    <a:pt x="25" y="301"/>
                  </a:lnTo>
                  <a:lnTo>
                    <a:pt x="31" y="299"/>
                  </a:lnTo>
                  <a:lnTo>
                    <a:pt x="38" y="295"/>
                  </a:lnTo>
                  <a:lnTo>
                    <a:pt x="44" y="292"/>
                  </a:lnTo>
                  <a:lnTo>
                    <a:pt x="51" y="288"/>
                  </a:lnTo>
                  <a:close/>
                </a:path>
              </a:pathLst>
            </a:custGeom>
            <a:solidFill>
              <a:srgbClr val="E5A05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32"/>
            <p:cNvSpPr>
              <a:spLocks/>
            </p:cNvSpPr>
            <p:nvPr/>
          </p:nvSpPr>
          <p:spPr bwMode="auto">
            <a:xfrm>
              <a:off x="2944813" y="4259263"/>
              <a:ext cx="569913" cy="239713"/>
            </a:xfrm>
            <a:custGeom>
              <a:avLst/>
              <a:gdLst/>
              <a:ahLst/>
              <a:cxnLst>
                <a:cxn ang="0">
                  <a:pos x="47" y="278"/>
                </a:cxn>
                <a:cxn ang="0">
                  <a:pos x="72" y="253"/>
                </a:cxn>
                <a:cxn ang="0">
                  <a:pos x="101" y="230"/>
                </a:cxn>
                <a:cxn ang="0">
                  <a:pos x="133" y="207"/>
                </a:cxn>
                <a:cxn ang="0">
                  <a:pos x="167" y="186"/>
                </a:cxn>
                <a:cxn ang="0">
                  <a:pos x="203" y="168"/>
                </a:cxn>
                <a:cxn ang="0">
                  <a:pos x="239" y="151"/>
                </a:cxn>
                <a:cxn ang="0">
                  <a:pos x="277" y="134"/>
                </a:cxn>
                <a:cxn ang="0">
                  <a:pos x="315" y="121"/>
                </a:cxn>
                <a:cxn ang="0">
                  <a:pos x="353" y="109"/>
                </a:cxn>
                <a:cxn ang="0">
                  <a:pos x="393" y="100"/>
                </a:cxn>
                <a:cxn ang="0">
                  <a:pos x="429" y="93"/>
                </a:cxn>
                <a:cxn ang="0">
                  <a:pos x="466" y="87"/>
                </a:cxn>
                <a:cxn ang="0">
                  <a:pos x="501" y="85"/>
                </a:cxn>
                <a:cxn ang="0">
                  <a:pos x="534" y="85"/>
                </a:cxn>
                <a:cxn ang="0">
                  <a:pos x="565" y="87"/>
                </a:cxn>
                <a:cxn ang="0">
                  <a:pos x="593" y="93"/>
                </a:cxn>
                <a:cxn ang="0">
                  <a:pos x="609" y="96"/>
                </a:cxn>
                <a:cxn ang="0">
                  <a:pos x="624" y="99"/>
                </a:cxn>
                <a:cxn ang="0">
                  <a:pos x="640" y="102"/>
                </a:cxn>
                <a:cxn ang="0">
                  <a:pos x="655" y="105"/>
                </a:cxn>
                <a:cxn ang="0">
                  <a:pos x="671" y="108"/>
                </a:cxn>
                <a:cxn ang="0">
                  <a:pos x="686" y="111"/>
                </a:cxn>
                <a:cxn ang="0">
                  <a:pos x="702" y="114"/>
                </a:cxn>
                <a:cxn ang="0">
                  <a:pos x="717" y="117"/>
                </a:cxn>
                <a:cxn ang="0">
                  <a:pos x="707" y="108"/>
                </a:cxn>
                <a:cxn ang="0">
                  <a:pos x="699" y="99"/>
                </a:cxn>
                <a:cxn ang="0">
                  <a:pos x="691" y="87"/>
                </a:cxn>
                <a:cxn ang="0">
                  <a:pos x="682" y="76"/>
                </a:cxn>
                <a:cxn ang="0">
                  <a:pos x="671" y="63"/>
                </a:cxn>
                <a:cxn ang="0">
                  <a:pos x="658" y="52"/>
                </a:cxn>
                <a:cxn ang="0">
                  <a:pos x="639" y="41"/>
                </a:cxn>
                <a:cxn ang="0">
                  <a:pos x="615" y="31"/>
                </a:cxn>
                <a:cxn ang="0">
                  <a:pos x="595" y="19"/>
                </a:cxn>
                <a:cxn ang="0">
                  <a:pos x="569" y="11"/>
                </a:cxn>
                <a:cxn ang="0">
                  <a:pos x="538" y="4"/>
                </a:cxn>
                <a:cxn ang="0">
                  <a:pos x="502" y="1"/>
                </a:cxn>
                <a:cxn ang="0">
                  <a:pos x="463" y="0"/>
                </a:cxn>
                <a:cxn ang="0">
                  <a:pos x="421" y="2"/>
                </a:cxn>
                <a:cxn ang="0">
                  <a:pos x="378" y="7"/>
                </a:cxn>
                <a:cxn ang="0">
                  <a:pos x="334" y="15"/>
                </a:cxn>
                <a:cxn ang="0">
                  <a:pos x="289" y="26"/>
                </a:cxn>
                <a:cxn ang="0">
                  <a:pos x="244" y="41"/>
                </a:cxn>
                <a:cxn ang="0">
                  <a:pos x="200" y="58"/>
                </a:cxn>
                <a:cxn ang="0">
                  <a:pos x="160" y="80"/>
                </a:cxn>
                <a:cxn ang="0">
                  <a:pos x="122" y="105"/>
                </a:cxn>
                <a:cxn ang="0">
                  <a:pos x="87" y="133"/>
                </a:cxn>
                <a:cxn ang="0">
                  <a:pos x="56" y="166"/>
                </a:cxn>
                <a:cxn ang="0">
                  <a:pos x="32" y="202"/>
                </a:cxn>
                <a:cxn ang="0">
                  <a:pos x="24" y="228"/>
                </a:cxn>
                <a:cxn ang="0">
                  <a:pos x="16" y="252"/>
                </a:cxn>
                <a:cxn ang="0">
                  <a:pos x="8" y="277"/>
                </a:cxn>
                <a:cxn ang="0">
                  <a:pos x="0" y="301"/>
                </a:cxn>
                <a:cxn ang="0">
                  <a:pos x="6" y="299"/>
                </a:cxn>
                <a:cxn ang="0">
                  <a:pos x="11" y="296"/>
                </a:cxn>
                <a:cxn ang="0">
                  <a:pos x="17" y="293"/>
                </a:cxn>
                <a:cxn ang="0">
                  <a:pos x="24" y="290"/>
                </a:cxn>
                <a:cxn ang="0">
                  <a:pos x="30" y="288"/>
                </a:cxn>
                <a:cxn ang="0">
                  <a:pos x="36" y="284"/>
                </a:cxn>
                <a:cxn ang="0">
                  <a:pos x="41" y="282"/>
                </a:cxn>
                <a:cxn ang="0">
                  <a:pos x="47" y="278"/>
                </a:cxn>
              </a:cxnLst>
              <a:rect l="0" t="0" r="r" b="b"/>
              <a:pathLst>
                <a:path w="717" h="301">
                  <a:moveTo>
                    <a:pt x="47" y="278"/>
                  </a:moveTo>
                  <a:lnTo>
                    <a:pt x="72" y="253"/>
                  </a:lnTo>
                  <a:lnTo>
                    <a:pt x="101" y="230"/>
                  </a:lnTo>
                  <a:lnTo>
                    <a:pt x="133" y="207"/>
                  </a:lnTo>
                  <a:lnTo>
                    <a:pt x="167" y="186"/>
                  </a:lnTo>
                  <a:lnTo>
                    <a:pt x="203" y="168"/>
                  </a:lnTo>
                  <a:lnTo>
                    <a:pt x="239" y="151"/>
                  </a:lnTo>
                  <a:lnTo>
                    <a:pt x="277" y="134"/>
                  </a:lnTo>
                  <a:lnTo>
                    <a:pt x="315" y="121"/>
                  </a:lnTo>
                  <a:lnTo>
                    <a:pt x="353" y="109"/>
                  </a:lnTo>
                  <a:lnTo>
                    <a:pt x="393" y="100"/>
                  </a:lnTo>
                  <a:lnTo>
                    <a:pt x="429" y="93"/>
                  </a:lnTo>
                  <a:lnTo>
                    <a:pt x="466" y="87"/>
                  </a:lnTo>
                  <a:lnTo>
                    <a:pt x="501" y="85"/>
                  </a:lnTo>
                  <a:lnTo>
                    <a:pt x="534" y="85"/>
                  </a:lnTo>
                  <a:lnTo>
                    <a:pt x="565" y="87"/>
                  </a:lnTo>
                  <a:lnTo>
                    <a:pt x="593" y="93"/>
                  </a:lnTo>
                  <a:lnTo>
                    <a:pt x="609" y="96"/>
                  </a:lnTo>
                  <a:lnTo>
                    <a:pt x="624" y="99"/>
                  </a:lnTo>
                  <a:lnTo>
                    <a:pt x="640" y="102"/>
                  </a:lnTo>
                  <a:lnTo>
                    <a:pt x="655" y="105"/>
                  </a:lnTo>
                  <a:lnTo>
                    <a:pt x="671" y="108"/>
                  </a:lnTo>
                  <a:lnTo>
                    <a:pt x="686" y="111"/>
                  </a:lnTo>
                  <a:lnTo>
                    <a:pt x="702" y="114"/>
                  </a:lnTo>
                  <a:lnTo>
                    <a:pt x="717" y="117"/>
                  </a:lnTo>
                  <a:lnTo>
                    <a:pt x="707" y="108"/>
                  </a:lnTo>
                  <a:lnTo>
                    <a:pt x="699" y="99"/>
                  </a:lnTo>
                  <a:lnTo>
                    <a:pt x="691" y="87"/>
                  </a:lnTo>
                  <a:lnTo>
                    <a:pt x="682" y="76"/>
                  </a:lnTo>
                  <a:lnTo>
                    <a:pt x="671" y="63"/>
                  </a:lnTo>
                  <a:lnTo>
                    <a:pt x="658" y="52"/>
                  </a:lnTo>
                  <a:lnTo>
                    <a:pt x="639" y="41"/>
                  </a:lnTo>
                  <a:lnTo>
                    <a:pt x="615" y="31"/>
                  </a:lnTo>
                  <a:lnTo>
                    <a:pt x="595" y="19"/>
                  </a:lnTo>
                  <a:lnTo>
                    <a:pt x="569" y="11"/>
                  </a:lnTo>
                  <a:lnTo>
                    <a:pt x="538" y="4"/>
                  </a:lnTo>
                  <a:lnTo>
                    <a:pt x="502" y="1"/>
                  </a:lnTo>
                  <a:lnTo>
                    <a:pt x="463" y="0"/>
                  </a:lnTo>
                  <a:lnTo>
                    <a:pt x="421" y="2"/>
                  </a:lnTo>
                  <a:lnTo>
                    <a:pt x="378" y="7"/>
                  </a:lnTo>
                  <a:lnTo>
                    <a:pt x="334" y="15"/>
                  </a:lnTo>
                  <a:lnTo>
                    <a:pt x="289" y="26"/>
                  </a:lnTo>
                  <a:lnTo>
                    <a:pt x="244" y="41"/>
                  </a:lnTo>
                  <a:lnTo>
                    <a:pt x="200" y="58"/>
                  </a:lnTo>
                  <a:lnTo>
                    <a:pt x="160" y="80"/>
                  </a:lnTo>
                  <a:lnTo>
                    <a:pt x="122" y="105"/>
                  </a:lnTo>
                  <a:lnTo>
                    <a:pt x="87" y="133"/>
                  </a:lnTo>
                  <a:lnTo>
                    <a:pt x="56" y="166"/>
                  </a:lnTo>
                  <a:lnTo>
                    <a:pt x="32" y="202"/>
                  </a:lnTo>
                  <a:lnTo>
                    <a:pt x="24" y="228"/>
                  </a:lnTo>
                  <a:lnTo>
                    <a:pt x="16" y="252"/>
                  </a:lnTo>
                  <a:lnTo>
                    <a:pt x="8" y="277"/>
                  </a:lnTo>
                  <a:lnTo>
                    <a:pt x="0" y="301"/>
                  </a:lnTo>
                  <a:lnTo>
                    <a:pt x="6" y="299"/>
                  </a:lnTo>
                  <a:lnTo>
                    <a:pt x="11" y="296"/>
                  </a:lnTo>
                  <a:lnTo>
                    <a:pt x="17" y="293"/>
                  </a:lnTo>
                  <a:lnTo>
                    <a:pt x="24" y="290"/>
                  </a:lnTo>
                  <a:lnTo>
                    <a:pt x="30" y="288"/>
                  </a:lnTo>
                  <a:lnTo>
                    <a:pt x="36" y="284"/>
                  </a:lnTo>
                  <a:lnTo>
                    <a:pt x="41" y="282"/>
                  </a:lnTo>
                  <a:lnTo>
                    <a:pt x="47" y="278"/>
                  </a:lnTo>
                  <a:close/>
                </a:path>
              </a:pathLst>
            </a:custGeom>
            <a:solidFill>
              <a:srgbClr val="E2A36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33"/>
            <p:cNvSpPr>
              <a:spLocks/>
            </p:cNvSpPr>
            <p:nvPr/>
          </p:nvSpPr>
          <p:spPr bwMode="auto">
            <a:xfrm>
              <a:off x="2949575" y="4262438"/>
              <a:ext cx="558800" cy="230188"/>
            </a:xfrm>
            <a:custGeom>
              <a:avLst/>
              <a:gdLst/>
              <a:ahLst/>
              <a:cxnLst>
                <a:cxn ang="0">
                  <a:pos x="45" y="268"/>
                </a:cxn>
                <a:cxn ang="0">
                  <a:pos x="70" y="243"/>
                </a:cxn>
                <a:cxn ang="0">
                  <a:pos x="99" y="219"/>
                </a:cxn>
                <a:cxn ang="0">
                  <a:pos x="130" y="197"/>
                </a:cxn>
                <a:cxn ang="0">
                  <a:pos x="163" y="176"/>
                </a:cxn>
                <a:cxn ang="0">
                  <a:pos x="199" y="158"/>
                </a:cxn>
                <a:cxn ang="0">
                  <a:pos x="235" y="141"/>
                </a:cxn>
                <a:cxn ang="0">
                  <a:pos x="273" y="126"/>
                </a:cxn>
                <a:cxn ang="0">
                  <a:pos x="309" y="112"/>
                </a:cxn>
                <a:cxn ang="0">
                  <a:pos x="347" y="102"/>
                </a:cxn>
                <a:cxn ang="0">
                  <a:pos x="385" y="92"/>
                </a:cxn>
                <a:cxn ang="0">
                  <a:pos x="422" y="85"/>
                </a:cxn>
                <a:cxn ang="0">
                  <a:pos x="459" y="81"/>
                </a:cxn>
                <a:cxn ang="0">
                  <a:pos x="494" y="78"/>
                </a:cxn>
                <a:cxn ang="0">
                  <a:pos x="526" y="78"/>
                </a:cxn>
                <a:cxn ang="0">
                  <a:pos x="557" y="81"/>
                </a:cxn>
                <a:cxn ang="0">
                  <a:pos x="585" y="87"/>
                </a:cxn>
                <a:cxn ang="0">
                  <a:pos x="600" y="89"/>
                </a:cxn>
                <a:cxn ang="0">
                  <a:pos x="615" y="92"/>
                </a:cxn>
                <a:cxn ang="0">
                  <a:pos x="630" y="95"/>
                </a:cxn>
                <a:cxn ang="0">
                  <a:pos x="645" y="98"/>
                </a:cxn>
                <a:cxn ang="0">
                  <a:pos x="658" y="100"/>
                </a:cxn>
                <a:cxn ang="0">
                  <a:pos x="673" y="104"/>
                </a:cxn>
                <a:cxn ang="0">
                  <a:pos x="688" y="106"/>
                </a:cxn>
                <a:cxn ang="0">
                  <a:pos x="703" y="110"/>
                </a:cxn>
                <a:cxn ang="0">
                  <a:pos x="694" y="102"/>
                </a:cxn>
                <a:cxn ang="0">
                  <a:pos x="685" y="92"/>
                </a:cxn>
                <a:cxn ang="0">
                  <a:pos x="677" y="82"/>
                </a:cxn>
                <a:cxn ang="0">
                  <a:pos x="669" y="72"/>
                </a:cxn>
                <a:cxn ang="0">
                  <a:pos x="658" y="60"/>
                </a:cxn>
                <a:cxn ang="0">
                  <a:pos x="645" y="50"/>
                </a:cxn>
                <a:cxn ang="0">
                  <a:pos x="627" y="39"/>
                </a:cxn>
                <a:cxn ang="0">
                  <a:pos x="605" y="30"/>
                </a:cxn>
                <a:cxn ang="0">
                  <a:pos x="587" y="20"/>
                </a:cxn>
                <a:cxn ang="0">
                  <a:pos x="562" y="11"/>
                </a:cxn>
                <a:cxn ang="0">
                  <a:pos x="532" y="5"/>
                </a:cxn>
                <a:cxn ang="0">
                  <a:pos x="498" y="1"/>
                </a:cxn>
                <a:cxn ang="0">
                  <a:pos x="460" y="0"/>
                </a:cxn>
                <a:cxn ang="0">
                  <a:pos x="419" y="1"/>
                </a:cxn>
                <a:cxn ang="0">
                  <a:pos x="376" y="6"/>
                </a:cxn>
                <a:cxn ang="0">
                  <a:pos x="332" y="14"/>
                </a:cxn>
                <a:cxn ang="0">
                  <a:pos x="288" y="24"/>
                </a:cxn>
                <a:cxn ang="0">
                  <a:pos x="243" y="38"/>
                </a:cxn>
                <a:cxn ang="0">
                  <a:pos x="200" y="55"/>
                </a:cxn>
                <a:cxn ang="0">
                  <a:pos x="159" y="76"/>
                </a:cxn>
                <a:cxn ang="0">
                  <a:pos x="121" y="102"/>
                </a:cxn>
                <a:cxn ang="0">
                  <a:pos x="86" y="129"/>
                </a:cxn>
                <a:cxn ang="0">
                  <a:pos x="56" y="161"/>
                </a:cxn>
                <a:cxn ang="0">
                  <a:pos x="31" y="197"/>
                </a:cxn>
                <a:cxn ang="0">
                  <a:pos x="23" y="220"/>
                </a:cxn>
                <a:cxn ang="0">
                  <a:pos x="16" y="243"/>
                </a:cxn>
                <a:cxn ang="0">
                  <a:pos x="8" y="267"/>
                </a:cxn>
                <a:cxn ang="0">
                  <a:pos x="0" y="290"/>
                </a:cxn>
                <a:cxn ang="0">
                  <a:pos x="5" y="288"/>
                </a:cxn>
                <a:cxn ang="0">
                  <a:pos x="11" y="285"/>
                </a:cxn>
                <a:cxn ang="0">
                  <a:pos x="17" y="282"/>
                </a:cxn>
                <a:cxn ang="0">
                  <a:pos x="23" y="279"/>
                </a:cxn>
                <a:cxn ang="0">
                  <a:pos x="27" y="276"/>
                </a:cxn>
                <a:cxn ang="0">
                  <a:pos x="33" y="274"/>
                </a:cxn>
                <a:cxn ang="0">
                  <a:pos x="39" y="271"/>
                </a:cxn>
                <a:cxn ang="0">
                  <a:pos x="45" y="268"/>
                </a:cxn>
              </a:cxnLst>
              <a:rect l="0" t="0" r="r" b="b"/>
              <a:pathLst>
                <a:path w="703" h="290">
                  <a:moveTo>
                    <a:pt x="45" y="268"/>
                  </a:moveTo>
                  <a:lnTo>
                    <a:pt x="70" y="243"/>
                  </a:lnTo>
                  <a:lnTo>
                    <a:pt x="99" y="219"/>
                  </a:lnTo>
                  <a:lnTo>
                    <a:pt x="130" y="197"/>
                  </a:lnTo>
                  <a:lnTo>
                    <a:pt x="163" y="176"/>
                  </a:lnTo>
                  <a:lnTo>
                    <a:pt x="199" y="158"/>
                  </a:lnTo>
                  <a:lnTo>
                    <a:pt x="235" y="141"/>
                  </a:lnTo>
                  <a:lnTo>
                    <a:pt x="273" y="126"/>
                  </a:lnTo>
                  <a:lnTo>
                    <a:pt x="309" y="112"/>
                  </a:lnTo>
                  <a:lnTo>
                    <a:pt x="347" y="102"/>
                  </a:lnTo>
                  <a:lnTo>
                    <a:pt x="385" y="92"/>
                  </a:lnTo>
                  <a:lnTo>
                    <a:pt x="422" y="85"/>
                  </a:lnTo>
                  <a:lnTo>
                    <a:pt x="459" y="81"/>
                  </a:lnTo>
                  <a:lnTo>
                    <a:pt x="494" y="78"/>
                  </a:lnTo>
                  <a:lnTo>
                    <a:pt x="526" y="78"/>
                  </a:lnTo>
                  <a:lnTo>
                    <a:pt x="557" y="81"/>
                  </a:lnTo>
                  <a:lnTo>
                    <a:pt x="585" y="87"/>
                  </a:lnTo>
                  <a:lnTo>
                    <a:pt x="600" y="89"/>
                  </a:lnTo>
                  <a:lnTo>
                    <a:pt x="615" y="92"/>
                  </a:lnTo>
                  <a:lnTo>
                    <a:pt x="630" y="95"/>
                  </a:lnTo>
                  <a:lnTo>
                    <a:pt x="645" y="98"/>
                  </a:lnTo>
                  <a:lnTo>
                    <a:pt x="658" y="100"/>
                  </a:lnTo>
                  <a:lnTo>
                    <a:pt x="673" y="104"/>
                  </a:lnTo>
                  <a:lnTo>
                    <a:pt x="688" y="106"/>
                  </a:lnTo>
                  <a:lnTo>
                    <a:pt x="703" y="110"/>
                  </a:lnTo>
                  <a:lnTo>
                    <a:pt x="694" y="102"/>
                  </a:lnTo>
                  <a:lnTo>
                    <a:pt x="685" y="92"/>
                  </a:lnTo>
                  <a:lnTo>
                    <a:pt x="677" y="82"/>
                  </a:lnTo>
                  <a:lnTo>
                    <a:pt x="669" y="72"/>
                  </a:lnTo>
                  <a:lnTo>
                    <a:pt x="658" y="60"/>
                  </a:lnTo>
                  <a:lnTo>
                    <a:pt x="645" y="50"/>
                  </a:lnTo>
                  <a:lnTo>
                    <a:pt x="627" y="39"/>
                  </a:lnTo>
                  <a:lnTo>
                    <a:pt x="605" y="30"/>
                  </a:lnTo>
                  <a:lnTo>
                    <a:pt x="587" y="20"/>
                  </a:lnTo>
                  <a:lnTo>
                    <a:pt x="562" y="11"/>
                  </a:lnTo>
                  <a:lnTo>
                    <a:pt x="532" y="5"/>
                  </a:lnTo>
                  <a:lnTo>
                    <a:pt x="498" y="1"/>
                  </a:lnTo>
                  <a:lnTo>
                    <a:pt x="460" y="0"/>
                  </a:lnTo>
                  <a:lnTo>
                    <a:pt x="419" y="1"/>
                  </a:lnTo>
                  <a:lnTo>
                    <a:pt x="376" y="6"/>
                  </a:lnTo>
                  <a:lnTo>
                    <a:pt x="332" y="14"/>
                  </a:lnTo>
                  <a:lnTo>
                    <a:pt x="288" y="24"/>
                  </a:lnTo>
                  <a:lnTo>
                    <a:pt x="243" y="38"/>
                  </a:lnTo>
                  <a:lnTo>
                    <a:pt x="200" y="55"/>
                  </a:lnTo>
                  <a:lnTo>
                    <a:pt x="159" y="76"/>
                  </a:lnTo>
                  <a:lnTo>
                    <a:pt x="121" y="102"/>
                  </a:lnTo>
                  <a:lnTo>
                    <a:pt x="86" y="129"/>
                  </a:lnTo>
                  <a:lnTo>
                    <a:pt x="56" y="161"/>
                  </a:lnTo>
                  <a:lnTo>
                    <a:pt x="31" y="197"/>
                  </a:lnTo>
                  <a:lnTo>
                    <a:pt x="23" y="220"/>
                  </a:lnTo>
                  <a:lnTo>
                    <a:pt x="16" y="243"/>
                  </a:lnTo>
                  <a:lnTo>
                    <a:pt x="8" y="267"/>
                  </a:lnTo>
                  <a:lnTo>
                    <a:pt x="0" y="290"/>
                  </a:lnTo>
                  <a:lnTo>
                    <a:pt x="5" y="288"/>
                  </a:lnTo>
                  <a:lnTo>
                    <a:pt x="11" y="285"/>
                  </a:lnTo>
                  <a:lnTo>
                    <a:pt x="17" y="282"/>
                  </a:lnTo>
                  <a:lnTo>
                    <a:pt x="23" y="279"/>
                  </a:lnTo>
                  <a:lnTo>
                    <a:pt x="27" y="276"/>
                  </a:lnTo>
                  <a:lnTo>
                    <a:pt x="33" y="274"/>
                  </a:lnTo>
                  <a:lnTo>
                    <a:pt x="39" y="271"/>
                  </a:lnTo>
                  <a:lnTo>
                    <a:pt x="45" y="268"/>
                  </a:lnTo>
                  <a:close/>
                </a:path>
              </a:pathLst>
            </a:custGeom>
            <a:solidFill>
              <a:srgbClr val="DBA56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34"/>
            <p:cNvSpPr>
              <a:spLocks/>
            </p:cNvSpPr>
            <p:nvPr/>
          </p:nvSpPr>
          <p:spPr bwMode="auto">
            <a:xfrm>
              <a:off x="2954338" y="4264025"/>
              <a:ext cx="547688" cy="222250"/>
            </a:xfrm>
            <a:custGeom>
              <a:avLst/>
              <a:gdLst/>
              <a:ahLst/>
              <a:cxnLst>
                <a:cxn ang="0">
                  <a:pos x="43" y="257"/>
                </a:cxn>
                <a:cxn ang="0">
                  <a:pos x="68" y="232"/>
                </a:cxn>
                <a:cxn ang="0">
                  <a:pos x="97" y="209"/>
                </a:cxn>
                <a:cxn ang="0">
                  <a:pos x="127" y="187"/>
                </a:cxn>
                <a:cxn ang="0">
                  <a:pos x="161" y="166"/>
                </a:cxn>
                <a:cxn ang="0">
                  <a:pos x="195" y="148"/>
                </a:cxn>
                <a:cxn ang="0">
                  <a:pos x="231" y="132"/>
                </a:cxn>
                <a:cxn ang="0">
                  <a:pos x="268" y="117"/>
                </a:cxn>
                <a:cxn ang="0">
                  <a:pos x="305" y="104"/>
                </a:cxn>
                <a:cxn ang="0">
                  <a:pos x="341" y="93"/>
                </a:cxn>
                <a:cxn ang="0">
                  <a:pos x="379" y="85"/>
                </a:cxn>
                <a:cxn ang="0">
                  <a:pos x="415" y="78"/>
                </a:cxn>
                <a:cxn ang="0">
                  <a:pos x="451" y="73"/>
                </a:cxn>
                <a:cxn ang="0">
                  <a:pos x="485" y="72"/>
                </a:cxn>
                <a:cxn ang="0">
                  <a:pos x="518" y="72"/>
                </a:cxn>
                <a:cxn ang="0">
                  <a:pos x="549" y="74"/>
                </a:cxn>
                <a:cxn ang="0">
                  <a:pos x="576" y="80"/>
                </a:cxn>
                <a:cxn ang="0">
                  <a:pos x="590" y="82"/>
                </a:cxn>
                <a:cxn ang="0">
                  <a:pos x="605" y="86"/>
                </a:cxn>
                <a:cxn ang="0">
                  <a:pos x="619" y="88"/>
                </a:cxn>
                <a:cxn ang="0">
                  <a:pos x="633" y="90"/>
                </a:cxn>
                <a:cxn ang="0">
                  <a:pos x="648" y="94"/>
                </a:cxn>
                <a:cxn ang="0">
                  <a:pos x="662" y="96"/>
                </a:cxn>
                <a:cxn ang="0">
                  <a:pos x="676" y="100"/>
                </a:cxn>
                <a:cxn ang="0">
                  <a:pos x="689" y="102"/>
                </a:cxn>
                <a:cxn ang="0">
                  <a:pos x="680" y="95"/>
                </a:cxn>
                <a:cxn ang="0">
                  <a:pos x="672" y="86"/>
                </a:cxn>
                <a:cxn ang="0">
                  <a:pos x="664" y="77"/>
                </a:cxn>
                <a:cxn ang="0">
                  <a:pos x="655" y="67"/>
                </a:cxn>
                <a:cxn ang="0">
                  <a:pos x="644" y="57"/>
                </a:cxn>
                <a:cxn ang="0">
                  <a:pos x="632" y="47"/>
                </a:cxn>
                <a:cxn ang="0">
                  <a:pos x="616" y="38"/>
                </a:cxn>
                <a:cxn ang="0">
                  <a:pos x="595" y="29"/>
                </a:cxn>
                <a:cxn ang="0">
                  <a:pos x="578" y="19"/>
                </a:cxn>
                <a:cxn ang="0">
                  <a:pos x="555" y="11"/>
                </a:cxn>
                <a:cxn ang="0">
                  <a:pos x="526" y="4"/>
                </a:cxn>
                <a:cxn ang="0">
                  <a:pos x="492" y="1"/>
                </a:cxn>
                <a:cxn ang="0">
                  <a:pos x="456" y="0"/>
                </a:cxn>
                <a:cxn ang="0">
                  <a:pos x="415" y="1"/>
                </a:cxn>
                <a:cxn ang="0">
                  <a:pos x="374" y="5"/>
                </a:cxn>
                <a:cxn ang="0">
                  <a:pos x="330" y="12"/>
                </a:cxn>
                <a:cxn ang="0">
                  <a:pos x="286" y="23"/>
                </a:cxn>
                <a:cxn ang="0">
                  <a:pos x="242" y="36"/>
                </a:cxn>
                <a:cxn ang="0">
                  <a:pos x="200" y="54"/>
                </a:cxn>
                <a:cxn ang="0">
                  <a:pos x="158" y="74"/>
                </a:cxn>
                <a:cxn ang="0">
                  <a:pos x="120" y="97"/>
                </a:cxn>
                <a:cxn ang="0">
                  <a:pos x="85" y="125"/>
                </a:cxn>
                <a:cxn ang="0">
                  <a:pos x="53" y="157"/>
                </a:cxn>
                <a:cxn ang="0">
                  <a:pos x="28" y="193"/>
                </a:cxn>
                <a:cxn ang="0">
                  <a:pos x="21" y="215"/>
                </a:cxn>
                <a:cxn ang="0">
                  <a:pos x="14" y="236"/>
                </a:cxn>
                <a:cxn ang="0">
                  <a:pos x="7" y="257"/>
                </a:cxn>
                <a:cxn ang="0">
                  <a:pos x="0" y="279"/>
                </a:cxn>
                <a:cxn ang="0">
                  <a:pos x="6" y="277"/>
                </a:cxn>
                <a:cxn ang="0">
                  <a:pos x="11" y="273"/>
                </a:cxn>
                <a:cxn ang="0">
                  <a:pos x="17" y="271"/>
                </a:cxn>
                <a:cxn ang="0">
                  <a:pos x="21" y="268"/>
                </a:cxn>
                <a:cxn ang="0">
                  <a:pos x="27" y="265"/>
                </a:cxn>
                <a:cxn ang="0">
                  <a:pos x="32" y="263"/>
                </a:cxn>
                <a:cxn ang="0">
                  <a:pos x="37" y="260"/>
                </a:cxn>
                <a:cxn ang="0">
                  <a:pos x="43" y="257"/>
                </a:cxn>
              </a:cxnLst>
              <a:rect l="0" t="0" r="r" b="b"/>
              <a:pathLst>
                <a:path w="689" h="279">
                  <a:moveTo>
                    <a:pt x="43" y="257"/>
                  </a:moveTo>
                  <a:lnTo>
                    <a:pt x="68" y="232"/>
                  </a:lnTo>
                  <a:lnTo>
                    <a:pt x="97" y="209"/>
                  </a:lnTo>
                  <a:lnTo>
                    <a:pt x="127" y="187"/>
                  </a:lnTo>
                  <a:lnTo>
                    <a:pt x="161" y="166"/>
                  </a:lnTo>
                  <a:lnTo>
                    <a:pt x="195" y="148"/>
                  </a:lnTo>
                  <a:lnTo>
                    <a:pt x="231" y="132"/>
                  </a:lnTo>
                  <a:lnTo>
                    <a:pt x="268" y="117"/>
                  </a:lnTo>
                  <a:lnTo>
                    <a:pt x="305" y="104"/>
                  </a:lnTo>
                  <a:lnTo>
                    <a:pt x="341" y="93"/>
                  </a:lnTo>
                  <a:lnTo>
                    <a:pt x="379" y="85"/>
                  </a:lnTo>
                  <a:lnTo>
                    <a:pt x="415" y="78"/>
                  </a:lnTo>
                  <a:lnTo>
                    <a:pt x="451" y="73"/>
                  </a:lnTo>
                  <a:lnTo>
                    <a:pt x="485" y="72"/>
                  </a:lnTo>
                  <a:lnTo>
                    <a:pt x="518" y="72"/>
                  </a:lnTo>
                  <a:lnTo>
                    <a:pt x="549" y="74"/>
                  </a:lnTo>
                  <a:lnTo>
                    <a:pt x="576" y="80"/>
                  </a:lnTo>
                  <a:lnTo>
                    <a:pt x="590" y="82"/>
                  </a:lnTo>
                  <a:lnTo>
                    <a:pt x="605" y="86"/>
                  </a:lnTo>
                  <a:lnTo>
                    <a:pt x="619" y="88"/>
                  </a:lnTo>
                  <a:lnTo>
                    <a:pt x="633" y="90"/>
                  </a:lnTo>
                  <a:lnTo>
                    <a:pt x="648" y="94"/>
                  </a:lnTo>
                  <a:lnTo>
                    <a:pt x="662" y="96"/>
                  </a:lnTo>
                  <a:lnTo>
                    <a:pt x="676" y="100"/>
                  </a:lnTo>
                  <a:lnTo>
                    <a:pt x="689" y="102"/>
                  </a:lnTo>
                  <a:lnTo>
                    <a:pt x="680" y="95"/>
                  </a:lnTo>
                  <a:lnTo>
                    <a:pt x="672" y="86"/>
                  </a:lnTo>
                  <a:lnTo>
                    <a:pt x="664" y="77"/>
                  </a:lnTo>
                  <a:lnTo>
                    <a:pt x="655" y="67"/>
                  </a:lnTo>
                  <a:lnTo>
                    <a:pt x="644" y="57"/>
                  </a:lnTo>
                  <a:lnTo>
                    <a:pt x="632" y="47"/>
                  </a:lnTo>
                  <a:lnTo>
                    <a:pt x="616" y="38"/>
                  </a:lnTo>
                  <a:lnTo>
                    <a:pt x="595" y="29"/>
                  </a:lnTo>
                  <a:lnTo>
                    <a:pt x="578" y="19"/>
                  </a:lnTo>
                  <a:lnTo>
                    <a:pt x="555" y="11"/>
                  </a:lnTo>
                  <a:lnTo>
                    <a:pt x="526" y="4"/>
                  </a:lnTo>
                  <a:lnTo>
                    <a:pt x="492" y="1"/>
                  </a:lnTo>
                  <a:lnTo>
                    <a:pt x="456" y="0"/>
                  </a:lnTo>
                  <a:lnTo>
                    <a:pt x="415" y="1"/>
                  </a:lnTo>
                  <a:lnTo>
                    <a:pt x="374" y="5"/>
                  </a:lnTo>
                  <a:lnTo>
                    <a:pt x="330" y="12"/>
                  </a:lnTo>
                  <a:lnTo>
                    <a:pt x="286" y="23"/>
                  </a:lnTo>
                  <a:lnTo>
                    <a:pt x="242" y="36"/>
                  </a:lnTo>
                  <a:lnTo>
                    <a:pt x="200" y="54"/>
                  </a:lnTo>
                  <a:lnTo>
                    <a:pt x="158" y="74"/>
                  </a:lnTo>
                  <a:lnTo>
                    <a:pt x="120" y="97"/>
                  </a:lnTo>
                  <a:lnTo>
                    <a:pt x="85" y="125"/>
                  </a:lnTo>
                  <a:lnTo>
                    <a:pt x="53" y="157"/>
                  </a:lnTo>
                  <a:lnTo>
                    <a:pt x="28" y="193"/>
                  </a:lnTo>
                  <a:lnTo>
                    <a:pt x="21" y="215"/>
                  </a:lnTo>
                  <a:lnTo>
                    <a:pt x="14" y="236"/>
                  </a:lnTo>
                  <a:lnTo>
                    <a:pt x="7" y="257"/>
                  </a:lnTo>
                  <a:lnTo>
                    <a:pt x="0" y="279"/>
                  </a:lnTo>
                  <a:lnTo>
                    <a:pt x="6" y="277"/>
                  </a:lnTo>
                  <a:lnTo>
                    <a:pt x="11" y="273"/>
                  </a:lnTo>
                  <a:lnTo>
                    <a:pt x="17" y="271"/>
                  </a:lnTo>
                  <a:lnTo>
                    <a:pt x="21" y="268"/>
                  </a:lnTo>
                  <a:lnTo>
                    <a:pt x="27" y="265"/>
                  </a:lnTo>
                  <a:lnTo>
                    <a:pt x="32" y="263"/>
                  </a:lnTo>
                  <a:lnTo>
                    <a:pt x="37" y="260"/>
                  </a:lnTo>
                  <a:lnTo>
                    <a:pt x="43" y="257"/>
                  </a:lnTo>
                  <a:close/>
                </a:path>
              </a:pathLst>
            </a:custGeom>
            <a:solidFill>
              <a:srgbClr val="D3A5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35"/>
            <p:cNvSpPr>
              <a:spLocks/>
            </p:cNvSpPr>
            <p:nvPr/>
          </p:nvSpPr>
          <p:spPr bwMode="auto">
            <a:xfrm>
              <a:off x="2959100" y="4267200"/>
              <a:ext cx="536575" cy="212725"/>
            </a:xfrm>
            <a:custGeom>
              <a:avLst/>
              <a:gdLst/>
              <a:ahLst/>
              <a:cxnLst>
                <a:cxn ang="0">
                  <a:pos x="41" y="247"/>
                </a:cxn>
                <a:cxn ang="0">
                  <a:pos x="66" y="222"/>
                </a:cxn>
                <a:cxn ang="0">
                  <a:pos x="95" y="199"/>
                </a:cxn>
                <a:cxn ang="0">
                  <a:pos x="125" y="177"/>
                </a:cxn>
                <a:cxn ang="0">
                  <a:pos x="157" y="158"/>
                </a:cxn>
                <a:cxn ang="0">
                  <a:pos x="191" y="139"/>
                </a:cxn>
                <a:cxn ang="0">
                  <a:pos x="226" y="123"/>
                </a:cxn>
                <a:cxn ang="0">
                  <a:pos x="263" y="108"/>
                </a:cxn>
                <a:cxn ang="0">
                  <a:pos x="300" y="96"/>
                </a:cxn>
                <a:cxn ang="0">
                  <a:pos x="337" y="85"/>
                </a:cxn>
                <a:cxn ang="0">
                  <a:pos x="373" y="77"/>
                </a:cxn>
                <a:cxn ang="0">
                  <a:pos x="409" y="71"/>
                </a:cxn>
                <a:cxn ang="0">
                  <a:pos x="445" y="67"/>
                </a:cxn>
                <a:cxn ang="0">
                  <a:pos x="478" y="66"/>
                </a:cxn>
                <a:cxn ang="0">
                  <a:pos x="511" y="66"/>
                </a:cxn>
                <a:cxn ang="0">
                  <a:pos x="542" y="68"/>
                </a:cxn>
                <a:cxn ang="0">
                  <a:pos x="569" y="74"/>
                </a:cxn>
                <a:cxn ang="0">
                  <a:pos x="583" y="76"/>
                </a:cxn>
                <a:cxn ang="0">
                  <a:pos x="597" y="78"/>
                </a:cxn>
                <a:cxn ang="0">
                  <a:pos x="610" y="82"/>
                </a:cxn>
                <a:cxn ang="0">
                  <a:pos x="623" y="84"/>
                </a:cxn>
                <a:cxn ang="0">
                  <a:pos x="636" y="86"/>
                </a:cxn>
                <a:cxn ang="0">
                  <a:pos x="649" y="89"/>
                </a:cxn>
                <a:cxn ang="0">
                  <a:pos x="663" y="92"/>
                </a:cxn>
                <a:cxn ang="0">
                  <a:pos x="675" y="94"/>
                </a:cxn>
                <a:cxn ang="0">
                  <a:pos x="666" y="87"/>
                </a:cxn>
                <a:cxn ang="0">
                  <a:pos x="658" y="79"/>
                </a:cxn>
                <a:cxn ang="0">
                  <a:pos x="650" y="71"/>
                </a:cxn>
                <a:cxn ang="0">
                  <a:pos x="642" y="62"/>
                </a:cxn>
                <a:cxn ang="0">
                  <a:pos x="632" y="53"/>
                </a:cxn>
                <a:cxn ang="0">
                  <a:pos x="619" y="45"/>
                </a:cxn>
                <a:cxn ang="0">
                  <a:pos x="604" y="36"/>
                </a:cxn>
                <a:cxn ang="0">
                  <a:pos x="584" y="29"/>
                </a:cxn>
                <a:cxn ang="0">
                  <a:pos x="568" y="18"/>
                </a:cxn>
                <a:cxn ang="0">
                  <a:pos x="546" y="10"/>
                </a:cxn>
                <a:cxn ang="0">
                  <a:pos x="520" y="5"/>
                </a:cxn>
                <a:cxn ang="0">
                  <a:pos x="488" y="1"/>
                </a:cxn>
                <a:cxn ang="0">
                  <a:pos x="452" y="0"/>
                </a:cxn>
                <a:cxn ang="0">
                  <a:pos x="413" y="1"/>
                </a:cxn>
                <a:cxn ang="0">
                  <a:pos x="371" y="5"/>
                </a:cxn>
                <a:cxn ang="0">
                  <a:pos x="329" y="11"/>
                </a:cxn>
                <a:cxn ang="0">
                  <a:pos x="285" y="22"/>
                </a:cxn>
                <a:cxn ang="0">
                  <a:pos x="241" y="35"/>
                </a:cxn>
                <a:cxn ang="0">
                  <a:pos x="200" y="51"/>
                </a:cxn>
                <a:cxn ang="0">
                  <a:pos x="158" y="70"/>
                </a:cxn>
                <a:cxn ang="0">
                  <a:pos x="120" y="94"/>
                </a:cxn>
                <a:cxn ang="0">
                  <a:pos x="84" y="121"/>
                </a:cxn>
                <a:cxn ang="0">
                  <a:pos x="53" y="152"/>
                </a:cxn>
                <a:cxn ang="0">
                  <a:pos x="27" y="188"/>
                </a:cxn>
                <a:cxn ang="0">
                  <a:pos x="20" y="207"/>
                </a:cxn>
                <a:cxn ang="0">
                  <a:pos x="14" y="227"/>
                </a:cxn>
                <a:cxn ang="0">
                  <a:pos x="7" y="247"/>
                </a:cxn>
                <a:cxn ang="0">
                  <a:pos x="0" y="267"/>
                </a:cxn>
                <a:cxn ang="0">
                  <a:pos x="5" y="265"/>
                </a:cxn>
                <a:cxn ang="0">
                  <a:pos x="11" y="262"/>
                </a:cxn>
                <a:cxn ang="0">
                  <a:pos x="15" y="260"/>
                </a:cxn>
                <a:cxn ang="0">
                  <a:pos x="21" y="258"/>
                </a:cxn>
                <a:cxn ang="0">
                  <a:pos x="26" y="256"/>
                </a:cxn>
                <a:cxn ang="0">
                  <a:pos x="30" y="252"/>
                </a:cxn>
                <a:cxn ang="0">
                  <a:pos x="36" y="250"/>
                </a:cxn>
                <a:cxn ang="0">
                  <a:pos x="41" y="247"/>
                </a:cxn>
              </a:cxnLst>
              <a:rect l="0" t="0" r="r" b="b"/>
              <a:pathLst>
                <a:path w="675" h="267">
                  <a:moveTo>
                    <a:pt x="41" y="247"/>
                  </a:moveTo>
                  <a:lnTo>
                    <a:pt x="66" y="222"/>
                  </a:lnTo>
                  <a:lnTo>
                    <a:pt x="95" y="199"/>
                  </a:lnTo>
                  <a:lnTo>
                    <a:pt x="125" y="177"/>
                  </a:lnTo>
                  <a:lnTo>
                    <a:pt x="157" y="158"/>
                  </a:lnTo>
                  <a:lnTo>
                    <a:pt x="191" y="139"/>
                  </a:lnTo>
                  <a:lnTo>
                    <a:pt x="226" y="123"/>
                  </a:lnTo>
                  <a:lnTo>
                    <a:pt x="263" y="108"/>
                  </a:lnTo>
                  <a:lnTo>
                    <a:pt x="300" y="96"/>
                  </a:lnTo>
                  <a:lnTo>
                    <a:pt x="337" y="85"/>
                  </a:lnTo>
                  <a:lnTo>
                    <a:pt x="373" y="77"/>
                  </a:lnTo>
                  <a:lnTo>
                    <a:pt x="409" y="71"/>
                  </a:lnTo>
                  <a:lnTo>
                    <a:pt x="445" y="67"/>
                  </a:lnTo>
                  <a:lnTo>
                    <a:pt x="478" y="66"/>
                  </a:lnTo>
                  <a:lnTo>
                    <a:pt x="511" y="66"/>
                  </a:lnTo>
                  <a:lnTo>
                    <a:pt x="542" y="68"/>
                  </a:lnTo>
                  <a:lnTo>
                    <a:pt x="569" y="74"/>
                  </a:lnTo>
                  <a:lnTo>
                    <a:pt x="583" y="76"/>
                  </a:lnTo>
                  <a:lnTo>
                    <a:pt x="597" y="78"/>
                  </a:lnTo>
                  <a:lnTo>
                    <a:pt x="610" y="82"/>
                  </a:lnTo>
                  <a:lnTo>
                    <a:pt x="623" y="84"/>
                  </a:lnTo>
                  <a:lnTo>
                    <a:pt x="636" y="86"/>
                  </a:lnTo>
                  <a:lnTo>
                    <a:pt x="649" y="89"/>
                  </a:lnTo>
                  <a:lnTo>
                    <a:pt x="663" y="92"/>
                  </a:lnTo>
                  <a:lnTo>
                    <a:pt x="675" y="94"/>
                  </a:lnTo>
                  <a:lnTo>
                    <a:pt x="666" y="87"/>
                  </a:lnTo>
                  <a:lnTo>
                    <a:pt x="658" y="79"/>
                  </a:lnTo>
                  <a:lnTo>
                    <a:pt x="650" y="71"/>
                  </a:lnTo>
                  <a:lnTo>
                    <a:pt x="642" y="62"/>
                  </a:lnTo>
                  <a:lnTo>
                    <a:pt x="632" y="53"/>
                  </a:lnTo>
                  <a:lnTo>
                    <a:pt x="619" y="45"/>
                  </a:lnTo>
                  <a:lnTo>
                    <a:pt x="604" y="36"/>
                  </a:lnTo>
                  <a:lnTo>
                    <a:pt x="584" y="29"/>
                  </a:lnTo>
                  <a:lnTo>
                    <a:pt x="568" y="18"/>
                  </a:lnTo>
                  <a:lnTo>
                    <a:pt x="546" y="10"/>
                  </a:lnTo>
                  <a:lnTo>
                    <a:pt x="520" y="5"/>
                  </a:lnTo>
                  <a:lnTo>
                    <a:pt x="488" y="1"/>
                  </a:lnTo>
                  <a:lnTo>
                    <a:pt x="452" y="0"/>
                  </a:lnTo>
                  <a:lnTo>
                    <a:pt x="413" y="1"/>
                  </a:lnTo>
                  <a:lnTo>
                    <a:pt x="371" y="5"/>
                  </a:lnTo>
                  <a:lnTo>
                    <a:pt x="329" y="11"/>
                  </a:lnTo>
                  <a:lnTo>
                    <a:pt x="285" y="22"/>
                  </a:lnTo>
                  <a:lnTo>
                    <a:pt x="241" y="35"/>
                  </a:lnTo>
                  <a:lnTo>
                    <a:pt x="200" y="51"/>
                  </a:lnTo>
                  <a:lnTo>
                    <a:pt x="158" y="70"/>
                  </a:lnTo>
                  <a:lnTo>
                    <a:pt x="120" y="94"/>
                  </a:lnTo>
                  <a:lnTo>
                    <a:pt x="84" y="121"/>
                  </a:lnTo>
                  <a:lnTo>
                    <a:pt x="53" y="152"/>
                  </a:lnTo>
                  <a:lnTo>
                    <a:pt x="27" y="188"/>
                  </a:lnTo>
                  <a:lnTo>
                    <a:pt x="20" y="207"/>
                  </a:lnTo>
                  <a:lnTo>
                    <a:pt x="14" y="227"/>
                  </a:lnTo>
                  <a:lnTo>
                    <a:pt x="7" y="247"/>
                  </a:lnTo>
                  <a:lnTo>
                    <a:pt x="0" y="267"/>
                  </a:lnTo>
                  <a:lnTo>
                    <a:pt x="5" y="265"/>
                  </a:lnTo>
                  <a:lnTo>
                    <a:pt x="11" y="262"/>
                  </a:lnTo>
                  <a:lnTo>
                    <a:pt x="15" y="260"/>
                  </a:lnTo>
                  <a:lnTo>
                    <a:pt x="21" y="258"/>
                  </a:lnTo>
                  <a:lnTo>
                    <a:pt x="26" y="256"/>
                  </a:lnTo>
                  <a:lnTo>
                    <a:pt x="30" y="252"/>
                  </a:lnTo>
                  <a:lnTo>
                    <a:pt x="36" y="250"/>
                  </a:lnTo>
                  <a:lnTo>
                    <a:pt x="41" y="247"/>
                  </a:lnTo>
                  <a:close/>
                </a:path>
              </a:pathLst>
            </a:custGeom>
            <a:solidFill>
              <a:srgbClr val="CCA5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36"/>
            <p:cNvSpPr>
              <a:spLocks/>
            </p:cNvSpPr>
            <p:nvPr/>
          </p:nvSpPr>
          <p:spPr bwMode="auto">
            <a:xfrm>
              <a:off x="2965450" y="4268788"/>
              <a:ext cx="523875" cy="203200"/>
            </a:xfrm>
            <a:custGeom>
              <a:avLst/>
              <a:gdLst/>
              <a:ahLst/>
              <a:cxnLst>
                <a:cxn ang="0">
                  <a:pos x="37" y="237"/>
                </a:cxn>
                <a:cxn ang="0">
                  <a:pos x="62" y="212"/>
                </a:cxn>
                <a:cxn ang="0">
                  <a:pos x="90" y="189"/>
                </a:cxn>
                <a:cxn ang="0">
                  <a:pos x="121" y="168"/>
                </a:cxn>
                <a:cxn ang="0">
                  <a:pos x="152" y="149"/>
                </a:cxn>
                <a:cxn ang="0">
                  <a:pos x="187" y="130"/>
                </a:cxn>
                <a:cxn ang="0">
                  <a:pos x="221" y="114"/>
                </a:cxn>
                <a:cxn ang="0">
                  <a:pos x="257" y="100"/>
                </a:cxn>
                <a:cxn ang="0">
                  <a:pos x="294" y="89"/>
                </a:cxn>
                <a:cxn ang="0">
                  <a:pos x="330" y="79"/>
                </a:cxn>
                <a:cxn ang="0">
                  <a:pos x="366" y="70"/>
                </a:cxn>
                <a:cxn ang="0">
                  <a:pos x="402" y="65"/>
                </a:cxn>
                <a:cxn ang="0">
                  <a:pos x="437" y="61"/>
                </a:cxn>
                <a:cxn ang="0">
                  <a:pos x="470" y="59"/>
                </a:cxn>
                <a:cxn ang="0">
                  <a:pos x="502" y="60"/>
                </a:cxn>
                <a:cxn ang="0">
                  <a:pos x="532" y="62"/>
                </a:cxn>
                <a:cxn ang="0">
                  <a:pos x="560" y="68"/>
                </a:cxn>
                <a:cxn ang="0">
                  <a:pos x="573" y="70"/>
                </a:cxn>
                <a:cxn ang="0">
                  <a:pos x="585" y="73"/>
                </a:cxn>
                <a:cxn ang="0">
                  <a:pos x="598" y="75"/>
                </a:cxn>
                <a:cxn ang="0">
                  <a:pos x="611" y="77"/>
                </a:cxn>
                <a:cxn ang="0">
                  <a:pos x="623" y="80"/>
                </a:cxn>
                <a:cxn ang="0">
                  <a:pos x="636" y="83"/>
                </a:cxn>
                <a:cxn ang="0">
                  <a:pos x="649" y="85"/>
                </a:cxn>
                <a:cxn ang="0">
                  <a:pos x="661" y="88"/>
                </a:cxn>
                <a:cxn ang="0">
                  <a:pos x="652" y="82"/>
                </a:cxn>
                <a:cxn ang="0">
                  <a:pos x="644" y="74"/>
                </a:cxn>
                <a:cxn ang="0">
                  <a:pos x="636" y="67"/>
                </a:cxn>
                <a:cxn ang="0">
                  <a:pos x="628" y="59"/>
                </a:cxn>
                <a:cxn ang="0">
                  <a:pos x="618" y="51"/>
                </a:cxn>
                <a:cxn ang="0">
                  <a:pos x="606" y="43"/>
                </a:cxn>
                <a:cxn ang="0">
                  <a:pos x="592" y="35"/>
                </a:cxn>
                <a:cxn ang="0">
                  <a:pos x="574" y="28"/>
                </a:cxn>
                <a:cxn ang="0">
                  <a:pos x="560" y="19"/>
                </a:cxn>
                <a:cxn ang="0">
                  <a:pos x="539" y="11"/>
                </a:cxn>
                <a:cxn ang="0">
                  <a:pos x="513" y="5"/>
                </a:cxn>
                <a:cxn ang="0">
                  <a:pos x="482" y="1"/>
                </a:cxn>
                <a:cxn ang="0">
                  <a:pos x="447" y="0"/>
                </a:cxn>
                <a:cxn ang="0">
                  <a:pos x="409" y="1"/>
                </a:cxn>
                <a:cxn ang="0">
                  <a:pos x="368" y="5"/>
                </a:cxn>
                <a:cxn ang="0">
                  <a:pos x="326" y="12"/>
                </a:cxn>
                <a:cxn ang="0">
                  <a:pos x="282" y="21"/>
                </a:cxn>
                <a:cxn ang="0">
                  <a:pos x="240" y="34"/>
                </a:cxn>
                <a:cxn ang="0">
                  <a:pos x="197" y="50"/>
                </a:cxn>
                <a:cxn ang="0">
                  <a:pos x="157" y="69"/>
                </a:cxn>
                <a:cxn ang="0">
                  <a:pos x="118" y="92"/>
                </a:cxn>
                <a:cxn ang="0">
                  <a:pos x="83" y="119"/>
                </a:cxn>
                <a:cxn ang="0">
                  <a:pos x="51" y="150"/>
                </a:cxn>
                <a:cxn ang="0">
                  <a:pos x="24" y="184"/>
                </a:cxn>
                <a:cxn ang="0">
                  <a:pos x="19" y="203"/>
                </a:cxn>
                <a:cxn ang="0">
                  <a:pos x="13" y="220"/>
                </a:cxn>
                <a:cxn ang="0">
                  <a:pos x="6" y="239"/>
                </a:cxn>
                <a:cxn ang="0">
                  <a:pos x="0" y="257"/>
                </a:cxn>
                <a:cxn ang="0">
                  <a:pos x="5" y="255"/>
                </a:cxn>
                <a:cxn ang="0">
                  <a:pos x="9" y="252"/>
                </a:cxn>
                <a:cxn ang="0">
                  <a:pos x="14" y="250"/>
                </a:cxn>
                <a:cxn ang="0">
                  <a:pos x="19" y="247"/>
                </a:cxn>
                <a:cxn ang="0">
                  <a:pos x="23" y="244"/>
                </a:cxn>
                <a:cxn ang="0">
                  <a:pos x="28" y="242"/>
                </a:cxn>
                <a:cxn ang="0">
                  <a:pos x="32" y="240"/>
                </a:cxn>
                <a:cxn ang="0">
                  <a:pos x="37" y="237"/>
                </a:cxn>
              </a:cxnLst>
              <a:rect l="0" t="0" r="r" b="b"/>
              <a:pathLst>
                <a:path w="661" h="257">
                  <a:moveTo>
                    <a:pt x="37" y="237"/>
                  </a:moveTo>
                  <a:lnTo>
                    <a:pt x="62" y="212"/>
                  </a:lnTo>
                  <a:lnTo>
                    <a:pt x="90" y="189"/>
                  </a:lnTo>
                  <a:lnTo>
                    <a:pt x="121" y="168"/>
                  </a:lnTo>
                  <a:lnTo>
                    <a:pt x="152" y="149"/>
                  </a:lnTo>
                  <a:lnTo>
                    <a:pt x="187" y="130"/>
                  </a:lnTo>
                  <a:lnTo>
                    <a:pt x="221" y="114"/>
                  </a:lnTo>
                  <a:lnTo>
                    <a:pt x="257" y="100"/>
                  </a:lnTo>
                  <a:lnTo>
                    <a:pt x="294" y="89"/>
                  </a:lnTo>
                  <a:lnTo>
                    <a:pt x="330" y="79"/>
                  </a:lnTo>
                  <a:lnTo>
                    <a:pt x="366" y="70"/>
                  </a:lnTo>
                  <a:lnTo>
                    <a:pt x="402" y="65"/>
                  </a:lnTo>
                  <a:lnTo>
                    <a:pt x="437" y="61"/>
                  </a:lnTo>
                  <a:lnTo>
                    <a:pt x="470" y="59"/>
                  </a:lnTo>
                  <a:lnTo>
                    <a:pt x="502" y="60"/>
                  </a:lnTo>
                  <a:lnTo>
                    <a:pt x="532" y="62"/>
                  </a:lnTo>
                  <a:lnTo>
                    <a:pt x="560" y="68"/>
                  </a:lnTo>
                  <a:lnTo>
                    <a:pt x="573" y="70"/>
                  </a:lnTo>
                  <a:lnTo>
                    <a:pt x="585" y="73"/>
                  </a:lnTo>
                  <a:lnTo>
                    <a:pt x="598" y="75"/>
                  </a:lnTo>
                  <a:lnTo>
                    <a:pt x="611" y="77"/>
                  </a:lnTo>
                  <a:lnTo>
                    <a:pt x="623" y="80"/>
                  </a:lnTo>
                  <a:lnTo>
                    <a:pt x="636" y="83"/>
                  </a:lnTo>
                  <a:lnTo>
                    <a:pt x="649" y="85"/>
                  </a:lnTo>
                  <a:lnTo>
                    <a:pt x="661" y="88"/>
                  </a:lnTo>
                  <a:lnTo>
                    <a:pt x="652" y="82"/>
                  </a:lnTo>
                  <a:lnTo>
                    <a:pt x="644" y="74"/>
                  </a:lnTo>
                  <a:lnTo>
                    <a:pt x="636" y="67"/>
                  </a:lnTo>
                  <a:lnTo>
                    <a:pt x="628" y="59"/>
                  </a:lnTo>
                  <a:lnTo>
                    <a:pt x="618" y="51"/>
                  </a:lnTo>
                  <a:lnTo>
                    <a:pt x="606" y="43"/>
                  </a:lnTo>
                  <a:lnTo>
                    <a:pt x="592" y="35"/>
                  </a:lnTo>
                  <a:lnTo>
                    <a:pt x="574" y="28"/>
                  </a:lnTo>
                  <a:lnTo>
                    <a:pt x="560" y="19"/>
                  </a:lnTo>
                  <a:lnTo>
                    <a:pt x="539" y="11"/>
                  </a:lnTo>
                  <a:lnTo>
                    <a:pt x="513" y="5"/>
                  </a:lnTo>
                  <a:lnTo>
                    <a:pt x="482" y="1"/>
                  </a:lnTo>
                  <a:lnTo>
                    <a:pt x="447" y="0"/>
                  </a:lnTo>
                  <a:lnTo>
                    <a:pt x="409" y="1"/>
                  </a:lnTo>
                  <a:lnTo>
                    <a:pt x="368" y="5"/>
                  </a:lnTo>
                  <a:lnTo>
                    <a:pt x="326" y="12"/>
                  </a:lnTo>
                  <a:lnTo>
                    <a:pt x="282" y="21"/>
                  </a:lnTo>
                  <a:lnTo>
                    <a:pt x="240" y="34"/>
                  </a:lnTo>
                  <a:lnTo>
                    <a:pt x="197" y="50"/>
                  </a:lnTo>
                  <a:lnTo>
                    <a:pt x="157" y="69"/>
                  </a:lnTo>
                  <a:lnTo>
                    <a:pt x="118" y="92"/>
                  </a:lnTo>
                  <a:lnTo>
                    <a:pt x="83" y="119"/>
                  </a:lnTo>
                  <a:lnTo>
                    <a:pt x="51" y="150"/>
                  </a:lnTo>
                  <a:lnTo>
                    <a:pt x="24" y="184"/>
                  </a:lnTo>
                  <a:lnTo>
                    <a:pt x="19" y="203"/>
                  </a:lnTo>
                  <a:lnTo>
                    <a:pt x="13" y="220"/>
                  </a:lnTo>
                  <a:lnTo>
                    <a:pt x="6" y="239"/>
                  </a:lnTo>
                  <a:lnTo>
                    <a:pt x="0" y="257"/>
                  </a:lnTo>
                  <a:lnTo>
                    <a:pt x="5" y="255"/>
                  </a:lnTo>
                  <a:lnTo>
                    <a:pt x="9" y="252"/>
                  </a:lnTo>
                  <a:lnTo>
                    <a:pt x="14" y="250"/>
                  </a:lnTo>
                  <a:lnTo>
                    <a:pt x="19" y="247"/>
                  </a:lnTo>
                  <a:lnTo>
                    <a:pt x="23" y="244"/>
                  </a:lnTo>
                  <a:lnTo>
                    <a:pt x="28" y="242"/>
                  </a:lnTo>
                  <a:lnTo>
                    <a:pt x="32" y="240"/>
                  </a:lnTo>
                  <a:lnTo>
                    <a:pt x="37" y="237"/>
                  </a:lnTo>
                  <a:close/>
                </a:path>
              </a:pathLst>
            </a:custGeom>
            <a:solidFill>
              <a:srgbClr val="C9AA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37"/>
            <p:cNvSpPr>
              <a:spLocks/>
            </p:cNvSpPr>
            <p:nvPr/>
          </p:nvSpPr>
          <p:spPr bwMode="auto">
            <a:xfrm>
              <a:off x="2968625" y="4270375"/>
              <a:ext cx="514350" cy="195263"/>
            </a:xfrm>
            <a:custGeom>
              <a:avLst/>
              <a:gdLst/>
              <a:ahLst/>
              <a:cxnLst>
                <a:cxn ang="0">
                  <a:pos x="34" y="228"/>
                </a:cxn>
                <a:cxn ang="0">
                  <a:pos x="60" y="202"/>
                </a:cxn>
                <a:cxn ang="0">
                  <a:pos x="87" y="179"/>
                </a:cxn>
                <a:cxn ang="0">
                  <a:pos x="117" y="158"/>
                </a:cxn>
                <a:cxn ang="0">
                  <a:pos x="150" y="139"/>
                </a:cxn>
                <a:cxn ang="0">
                  <a:pos x="183" y="122"/>
                </a:cxn>
                <a:cxn ang="0">
                  <a:pos x="218" y="105"/>
                </a:cxn>
                <a:cxn ang="0">
                  <a:pos x="252" y="92"/>
                </a:cxn>
                <a:cxn ang="0">
                  <a:pos x="288" y="80"/>
                </a:cxn>
                <a:cxn ang="0">
                  <a:pos x="324" y="71"/>
                </a:cxn>
                <a:cxn ang="0">
                  <a:pos x="359" y="63"/>
                </a:cxn>
                <a:cxn ang="0">
                  <a:pos x="395" y="57"/>
                </a:cxn>
                <a:cxn ang="0">
                  <a:pos x="430" y="54"/>
                </a:cxn>
                <a:cxn ang="0">
                  <a:pos x="462" y="53"/>
                </a:cxn>
                <a:cxn ang="0">
                  <a:pos x="494" y="54"/>
                </a:cxn>
                <a:cxn ang="0">
                  <a:pos x="524" y="56"/>
                </a:cxn>
                <a:cxn ang="0">
                  <a:pos x="552" y="62"/>
                </a:cxn>
                <a:cxn ang="0">
                  <a:pos x="563" y="64"/>
                </a:cxn>
                <a:cxn ang="0">
                  <a:pos x="576" y="66"/>
                </a:cxn>
                <a:cxn ang="0">
                  <a:pos x="587" y="69"/>
                </a:cxn>
                <a:cxn ang="0">
                  <a:pos x="600" y="71"/>
                </a:cxn>
                <a:cxn ang="0">
                  <a:pos x="612" y="73"/>
                </a:cxn>
                <a:cxn ang="0">
                  <a:pos x="624" y="76"/>
                </a:cxn>
                <a:cxn ang="0">
                  <a:pos x="636" y="78"/>
                </a:cxn>
                <a:cxn ang="0">
                  <a:pos x="647" y="80"/>
                </a:cxn>
                <a:cxn ang="0">
                  <a:pos x="638" y="74"/>
                </a:cxn>
                <a:cxn ang="0">
                  <a:pos x="630" y="69"/>
                </a:cxn>
                <a:cxn ang="0">
                  <a:pos x="622" y="62"/>
                </a:cxn>
                <a:cxn ang="0">
                  <a:pos x="614" y="54"/>
                </a:cxn>
                <a:cxn ang="0">
                  <a:pos x="605" y="47"/>
                </a:cxn>
                <a:cxn ang="0">
                  <a:pos x="593" y="40"/>
                </a:cxn>
                <a:cxn ang="0">
                  <a:pos x="579" y="33"/>
                </a:cxn>
                <a:cxn ang="0">
                  <a:pos x="562" y="27"/>
                </a:cxn>
                <a:cxn ang="0">
                  <a:pos x="549" y="18"/>
                </a:cxn>
                <a:cxn ang="0">
                  <a:pos x="531" y="11"/>
                </a:cxn>
                <a:cxn ang="0">
                  <a:pos x="506" y="5"/>
                </a:cxn>
                <a:cxn ang="0">
                  <a:pos x="476" y="1"/>
                </a:cxn>
                <a:cxn ang="0">
                  <a:pos x="442" y="0"/>
                </a:cxn>
                <a:cxn ang="0">
                  <a:pos x="405" y="1"/>
                </a:cxn>
                <a:cxn ang="0">
                  <a:pos x="365" y="4"/>
                </a:cxn>
                <a:cxn ang="0">
                  <a:pos x="324" y="10"/>
                </a:cxn>
                <a:cxn ang="0">
                  <a:pos x="282" y="19"/>
                </a:cxn>
                <a:cxn ang="0">
                  <a:pos x="240" y="32"/>
                </a:cxn>
                <a:cxn ang="0">
                  <a:pos x="197" y="47"/>
                </a:cxn>
                <a:cxn ang="0">
                  <a:pos x="157" y="66"/>
                </a:cxn>
                <a:cxn ang="0">
                  <a:pos x="117" y="88"/>
                </a:cxn>
                <a:cxn ang="0">
                  <a:pos x="82" y="115"/>
                </a:cxn>
                <a:cxn ang="0">
                  <a:pos x="51" y="145"/>
                </a:cxn>
                <a:cxn ang="0">
                  <a:pos x="23" y="179"/>
                </a:cxn>
                <a:cxn ang="0">
                  <a:pos x="17" y="196"/>
                </a:cxn>
                <a:cxn ang="0">
                  <a:pos x="11" y="213"/>
                </a:cxn>
                <a:cxn ang="0">
                  <a:pos x="6" y="230"/>
                </a:cxn>
                <a:cxn ang="0">
                  <a:pos x="0" y="246"/>
                </a:cxn>
                <a:cxn ang="0">
                  <a:pos x="5" y="244"/>
                </a:cxn>
                <a:cxn ang="0">
                  <a:pos x="9" y="241"/>
                </a:cxn>
                <a:cxn ang="0">
                  <a:pos x="13" y="239"/>
                </a:cxn>
                <a:cxn ang="0">
                  <a:pos x="17" y="237"/>
                </a:cxn>
                <a:cxn ang="0">
                  <a:pos x="22" y="234"/>
                </a:cxn>
                <a:cxn ang="0">
                  <a:pos x="26" y="232"/>
                </a:cxn>
                <a:cxn ang="0">
                  <a:pos x="30" y="230"/>
                </a:cxn>
                <a:cxn ang="0">
                  <a:pos x="34" y="228"/>
                </a:cxn>
              </a:cxnLst>
              <a:rect l="0" t="0" r="r" b="b"/>
              <a:pathLst>
                <a:path w="647" h="246">
                  <a:moveTo>
                    <a:pt x="34" y="228"/>
                  </a:moveTo>
                  <a:lnTo>
                    <a:pt x="60" y="202"/>
                  </a:lnTo>
                  <a:lnTo>
                    <a:pt x="87" y="179"/>
                  </a:lnTo>
                  <a:lnTo>
                    <a:pt x="117" y="158"/>
                  </a:lnTo>
                  <a:lnTo>
                    <a:pt x="150" y="139"/>
                  </a:lnTo>
                  <a:lnTo>
                    <a:pt x="183" y="122"/>
                  </a:lnTo>
                  <a:lnTo>
                    <a:pt x="218" y="105"/>
                  </a:lnTo>
                  <a:lnTo>
                    <a:pt x="252" y="92"/>
                  </a:lnTo>
                  <a:lnTo>
                    <a:pt x="288" y="80"/>
                  </a:lnTo>
                  <a:lnTo>
                    <a:pt x="324" y="71"/>
                  </a:lnTo>
                  <a:lnTo>
                    <a:pt x="359" y="63"/>
                  </a:lnTo>
                  <a:lnTo>
                    <a:pt x="395" y="57"/>
                  </a:lnTo>
                  <a:lnTo>
                    <a:pt x="430" y="54"/>
                  </a:lnTo>
                  <a:lnTo>
                    <a:pt x="462" y="53"/>
                  </a:lnTo>
                  <a:lnTo>
                    <a:pt x="494" y="54"/>
                  </a:lnTo>
                  <a:lnTo>
                    <a:pt x="524" y="56"/>
                  </a:lnTo>
                  <a:lnTo>
                    <a:pt x="552" y="62"/>
                  </a:lnTo>
                  <a:lnTo>
                    <a:pt x="563" y="64"/>
                  </a:lnTo>
                  <a:lnTo>
                    <a:pt x="576" y="66"/>
                  </a:lnTo>
                  <a:lnTo>
                    <a:pt x="587" y="69"/>
                  </a:lnTo>
                  <a:lnTo>
                    <a:pt x="600" y="71"/>
                  </a:lnTo>
                  <a:lnTo>
                    <a:pt x="612" y="73"/>
                  </a:lnTo>
                  <a:lnTo>
                    <a:pt x="624" y="76"/>
                  </a:lnTo>
                  <a:lnTo>
                    <a:pt x="636" y="78"/>
                  </a:lnTo>
                  <a:lnTo>
                    <a:pt x="647" y="80"/>
                  </a:lnTo>
                  <a:lnTo>
                    <a:pt x="638" y="74"/>
                  </a:lnTo>
                  <a:lnTo>
                    <a:pt x="630" y="69"/>
                  </a:lnTo>
                  <a:lnTo>
                    <a:pt x="622" y="62"/>
                  </a:lnTo>
                  <a:lnTo>
                    <a:pt x="614" y="54"/>
                  </a:lnTo>
                  <a:lnTo>
                    <a:pt x="605" y="47"/>
                  </a:lnTo>
                  <a:lnTo>
                    <a:pt x="593" y="40"/>
                  </a:lnTo>
                  <a:lnTo>
                    <a:pt x="579" y="33"/>
                  </a:lnTo>
                  <a:lnTo>
                    <a:pt x="562" y="27"/>
                  </a:lnTo>
                  <a:lnTo>
                    <a:pt x="549" y="18"/>
                  </a:lnTo>
                  <a:lnTo>
                    <a:pt x="531" y="11"/>
                  </a:lnTo>
                  <a:lnTo>
                    <a:pt x="506" y="5"/>
                  </a:lnTo>
                  <a:lnTo>
                    <a:pt x="476" y="1"/>
                  </a:lnTo>
                  <a:lnTo>
                    <a:pt x="442" y="0"/>
                  </a:lnTo>
                  <a:lnTo>
                    <a:pt x="405" y="1"/>
                  </a:lnTo>
                  <a:lnTo>
                    <a:pt x="365" y="4"/>
                  </a:lnTo>
                  <a:lnTo>
                    <a:pt x="324" y="10"/>
                  </a:lnTo>
                  <a:lnTo>
                    <a:pt x="282" y="19"/>
                  </a:lnTo>
                  <a:lnTo>
                    <a:pt x="240" y="32"/>
                  </a:lnTo>
                  <a:lnTo>
                    <a:pt x="197" y="47"/>
                  </a:lnTo>
                  <a:lnTo>
                    <a:pt x="157" y="66"/>
                  </a:lnTo>
                  <a:lnTo>
                    <a:pt x="117" y="88"/>
                  </a:lnTo>
                  <a:lnTo>
                    <a:pt x="82" y="115"/>
                  </a:lnTo>
                  <a:lnTo>
                    <a:pt x="51" y="145"/>
                  </a:lnTo>
                  <a:lnTo>
                    <a:pt x="23" y="179"/>
                  </a:lnTo>
                  <a:lnTo>
                    <a:pt x="17" y="196"/>
                  </a:lnTo>
                  <a:lnTo>
                    <a:pt x="11" y="213"/>
                  </a:lnTo>
                  <a:lnTo>
                    <a:pt x="6" y="230"/>
                  </a:lnTo>
                  <a:lnTo>
                    <a:pt x="0" y="246"/>
                  </a:lnTo>
                  <a:lnTo>
                    <a:pt x="5" y="244"/>
                  </a:lnTo>
                  <a:lnTo>
                    <a:pt x="9" y="241"/>
                  </a:lnTo>
                  <a:lnTo>
                    <a:pt x="13" y="239"/>
                  </a:lnTo>
                  <a:lnTo>
                    <a:pt x="17" y="237"/>
                  </a:lnTo>
                  <a:lnTo>
                    <a:pt x="22" y="234"/>
                  </a:lnTo>
                  <a:lnTo>
                    <a:pt x="26" y="232"/>
                  </a:lnTo>
                  <a:lnTo>
                    <a:pt x="30" y="230"/>
                  </a:lnTo>
                  <a:lnTo>
                    <a:pt x="34" y="228"/>
                  </a:lnTo>
                  <a:close/>
                </a:path>
              </a:pathLst>
            </a:custGeom>
            <a:solidFill>
              <a:srgbClr val="C1AA8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38"/>
            <p:cNvSpPr>
              <a:spLocks/>
            </p:cNvSpPr>
            <p:nvPr/>
          </p:nvSpPr>
          <p:spPr bwMode="auto">
            <a:xfrm>
              <a:off x="2974975" y="4273550"/>
              <a:ext cx="501650" cy="185738"/>
            </a:xfrm>
            <a:custGeom>
              <a:avLst/>
              <a:gdLst/>
              <a:ahLst/>
              <a:cxnLst>
                <a:cxn ang="0">
                  <a:pos x="31" y="216"/>
                </a:cxn>
                <a:cxn ang="0">
                  <a:pos x="56" y="191"/>
                </a:cxn>
                <a:cxn ang="0">
                  <a:pos x="84" y="169"/>
                </a:cxn>
                <a:cxn ang="0">
                  <a:pos x="114" y="147"/>
                </a:cxn>
                <a:cxn ang="0">
                  <a:pos x="145" y="129"/>
                </a:cxn>
                <a:cxn ang="0">
                  <a:pos x="178" y="112"/>
                </a:cxn>
                <a:cxn ang="0">
                  <a:pos x="212" y="96"/>
                </a:cxn>
                <a:cxn ang="0">
                  <a:pos x="246" y="83"/>
                </a:cxn>
                <a:cxn ang="0">
                  <a:pos x="282" y="71"/>
                </a:cxn>
                <a:cxn ang="0">
                  <a:pos x="318" y="62"/>
                </a:cxn>
                <a:cxn ang="0">
                  <a:pos x="352" y="55"/>
                </a:cxn>
                <a:cxn ang="0">
                  <a:pos x="387" y="50"/>
                </a:cxn>
                <a:cxn ang="0">
                  <a:pos x="420" y="46"/>
                </a:cxn>
                <a:cxn ang="0">
                  <a:pos x="454" y="46"/>
                </a:cxn>
                <a:cxn ang="0">
                  <a:pos x="485" y="47"/>
                </a:cxn>
                <a:cxn ang="0">
                  <a:pos x="515" y="50"/>
                </a:cxn>
                <a:cxn ang="0">
                  <a:pos x="542" y="55"/>
                </a:cxn>
                <a:cxn ang="0">
                  <a:pos x="554" y="58"/>
                </a:cxn>
                <a:cxn ang="0">
                  <a:pos x="565" y="60"/>
                </a:cxn>
                <a:cxn ang="0">
                  <a:pos x="576" y="62"/>
                </a:cxn>
                <a:cxn ang="0">
                  <a:pos x="587" y="63"/>
                </a:cxn>
                <a:cxn ang="0">
                  <a:pos x="599" y="66"/>
                </a:cxn>
                <a:cxn ang="0">
                  <a:pos x="610" y="68"/>
                </a:cxn>
                <a:cxn ang="0">
                  <a:pos x="621" y="70"/>
                </a:cxn>
                <a:cxn ang="0">
                  <a:pos x="632" y="73"/>
                </a:cxn>
                <a:cxn ang="0">
                  <a:pos x="624" y="68"/>
                </a:cxn>
                <a:cxn ang="0">
                  <a:pos x="616" y="62"/>
                </a:cxn>
                <a:cxn ang="0">
                  <a:pos x="608" y="56"/>
                </a:cxn>
                <a:cxn ang="0">
                  <a:pos x="600" y="51"/>
                </a:cxn>
                <a:cxn ang="0">
                  <a:pos x="591" y="44"/>
                </a:cxn>
                <a:cxn ang="0">
                  <a:pos x="579" y="38"/>
                </a:cxn>
                <a:cxn ang="0">
                  <a:pos x="567" y="32"/>
                </a:cxn>
                <a:cxn ang="0">
                  <a:pos x="552" y="27"/>
                </a:cxn>
                <a:cxn ang="0">
                  <a:pos x="540" y="17"/>
                </a:cxn>
                <a:cxn ang="0">
                  <a:pos x="523" y="10"/>
                </a:cxn>
                <a:cxn ang="0">
                  <a:pos x="499" y="5"/>
                </a:cxn>
                <a:cxn ang="0">
                  <a:pos x="470" y="1"/>
                </a:cxn>
                <a:cxn ang="0">
                  <a:pos x="438" y="0"/>
                </a:cxn>
                <a:cxn ang="0">
                  <a:pos x="401" y="0"/>
                </a:cxn>
                <a:cxn ang="0">
                  <a:pos x="363" y="3"/>
                </a:cxn>
                <a:cxn ang="0">
                  <a:pos x="321" y="9"/>
                </a:cxn>
                <a:cxn ang="0">
                  <a:pos x="280" y="18"/>
                </a:cxn>
                <a:cxn ang="0">
                  <a:pos x="237" y="30"/>
                </a:cxn>
                <a:cxn ang="0">
                  <a:pos x="196" y="45"/>
                </a:cxn>
                <a:cxn ang="0">
                  <a:pos x="154" y="63"/>
                </a:cxn>
                <a:cxn ang="0">
                  <a:pos x="116" y="85"/>
                </a:cxn>
                <a:cxn ang="0">
                  <a:pos x="80" y="111"/>
                </a:cxn>
                <a:cxn ang="0">
                  <a:pos x="47" y="140"/>
                </a:cxn>
                <a:cxn ang="0">
                  <a:pos x="19" y="175"/>
                </a:cxn>
                <a:cxn ang="0">
                  <a:pos x="15" y="190"/>
                </a:cxn>
                <a:cxn ang="0">
                  <a:pos x="10" y="204"/>
                </a:cxn>
                <a:cxn ang="0">
                  <a:pos x="4" y="219"/>
                </a:cxn>
                <a:cxn ang="0">
                  <a:pos x="0" y="234"/>
                </a:cxn>
                <a:cxn ang="0">
                  <a:pos x="8" y="229"/>
                </a:cxn>
                <a:cxn ang="0">
                  <a:pos x="16" y="225"/>
                </a:cxn>
                <a:cxn ang="0">
                  <a:pos x="23" y="221"/>
                </a:cxn>
                <a:cxn ang="0">
                  <a:pos x="31" y="216"/>
                </a:cxn>
              </a:cxnLst>
              <a:rect l="0" t="0" r="r" b="b"/>
              <a:pathLst>
                <a:path w="632" h="234">
                  <a:moveTo>
                    <a:pt x="31" y="216"/>
                  </a:moveTo>
                  <a:lnTo>
                    <a:pt x="56" y="191"/>
                  </a:lnTo>
                  <a:lnTo>
                    <a:pt x="84" y="169"/>
                  </a:lnTo>
                  <a:lnTo>
                    <a:pt x="114" y="147"/>
                  </a:lnTo>
                  <a:lnTo>
                    <a:pt x="145" y="129"/>
                  </a:lnTo>
                  <a:lnTo>
                    <a:pt x="178" y="112"/>
                  </a:lnTo>
                  <a:lnTo>
                    <a:pt x="212" y="96"/>
                  </a:lnTo>
                  <a:lnTo>
                    <a:pt x="246" y="83"/>
                  </a:lnTo>
                  <a:lnTo>
                    <a:pt x="282" y="71"/>
                  </a:lnTo>
                  <a:lnTo>
                    <a:pt x="318" y="62"/>
                  </a:lnTo>
                  <a:lnTo>
                    <a:pt x="352" y="55"/>
                  </a:lnTo>
                  <a:lnTo>
                    <a:pt x="387" y="50"/>
                  </a:lnTo>
                  <a:lnTo>
                    <a:pt x="420" y="46"/>
                  </a:lnTo>
                  <a:lnTo>
                    <a:pt x="454" y="46"/>
                  </a:lnTo>
                  <a:lnTo>
                    <a:pt x="485" y="47"/>
                  </a:lnTo>
                  <a:lnTo>
                    <a:pt x="515" y="50"/>
                  </a:lnTo>
                  <a:lnTo>
                    <a:pt x="542" y="55"/>
                  </a:lnTo>
                  <a:lnTo>
                    <a:pt x="554" y="58"/>
                  </a:lnTo>
                  <a:lnTo>
                    <a:pt x="565" y="60"/>
                  </a:lnTo>
                  <a:lnTo>
                    <a:pt x="576" y="62"/>
                  </a:lnTo>
                  <a:lnTo>
                    <a:pt x="587" y="63"/>
                  </a:lnTo>
                  <a:lnTo>
                    <a:pt x="599" y="66"/>
                  </a:lnTo>
                  <a:lnTo>
                    <a:pt x="610" y="68"/>
                  </a:lnTo>
                  <a:lnTo>
                    <a:pt x="621" y="70"/>
                  </a:lnTo>
                  <a:lnTo>
                    <a:pt x="632" y="73"/>
                  </a:lnTo>
                  <a:lnTo>
                    <a:pt x="624" y="68"/>
                  </a:lnTo>
                  <a:lnTo>
                    <a:pt x="616" y="62"/>
                  </a:lnTo>
                  <a:lnTo>
                    <a:pt x="608" y="56"/>
                  </a:lnTo>
                  <a:lnTo>
                    <a:pt x="600" y="51"/>
                  </a:lnTo>
                  <a:lnTo>
                    <a:pt x="591" y="44"/>
                  </a:lnTo>
                  <a:lnTo>
                    <a:pt x="579" y="38"/>
                  </a:lnTo>
                  <a:lnTo>
                    <a:pt x="567" y="32"/>
                  </a:lnTo>
                  <a:lnTo>
                    <a:pt x="552" y="27"/>
                  </a:lnTo>
                  <a:lnTo>
                    <a:pt x="540" y="17"/>
                  </a:lnTo>
                  <a:lnTo>
                    <a:pt x="523" y="10"/>
                  </a:lnTo>
                  <a:lnTo>
                    <a:pt x="499" y="5"/>
                  </a:lnTo>
                  <a:lnTo>
                    <a:pt x="470" y="1"/>
                  </a:lnTo>
                  <a:lnTo>
                    <a:pt x="438" y="0"/>
                  </a:lnTo>
                  <a:lnTo>
                    <a:pt x="401" y="0"/>
                  </a:lnTo>
                  <a:lnTo>
                    <a:pt x="363" y="3"/>
                  </a:lnTo>
                  <a:lnTo>
                    <a:pt x="321" y="9"/>
                  </a:lnTo>
                  <a:lnTo>
                    <a:pt x="280" y="18"/>
                  </a:lnTo>
                  <a:lnTo>
                    <a:pt x="237" y="30"/>
                  </a:lnTo>
                  <a:lnTo>
                    <a:pt x="196" y="45"/>
                  </a:lnTo>
                  <a:lnTo>
                    <a:pt x="154" y="63"/>
                  </a:lnTo>
                  <a:lnTo>
                    <a:pt x="116" y="85"/>
                  </a:lnTo>
                  <a:lnTo>
                    <a:pt x="80" y="111"/>
                  </a:lnTo>
                  <a:lnTo>
                    <a:pt x="47" y="140"/>
                  </a:lnTo>
                  <a:lnTo>
                    <a:pt x="19" y="175"/>
                  </a:lnTo>
                  <a:lnTo>
                    <a:pt x="15" y="190"/>
                  </a:lnTo>
                  <a:lnTo>
                    <a:pt x="10" y="204"/>
                  </a:lnTo>
                  <a:lnTo>
                    <a:pt x="4" y="219"/>
                  </a:lnTo>
                  <a:lnTo>
                    <a:pt x="0" y="234"/>
                  </a:lnTo>
                  <a:lnTo>
                    <a:pt x="8" y="229"/>
                  </a:lnTo>
                  <a:lnTo>
                    <a:pt x="16" y="225"/>
                  </a:lnTo>
                  <a:lnTo>
                    <a:pt x="23" y="221"/>
                  </a:lnTo>
                  <a:lnTo>
                    <a:pt x="31" y="216"/>
                  </a:lnTo>
                  <a:close/>
                </a:path>
              </a:pathLst>
            </a:custGeom>
            <a:solidFill>
              <a:srgbClr val="BAAD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39"/>
            <p:cNvSpPr>
              <a:spLocks/>
            </p:cNvSpPr>
            <p:nvPr/>
          </p:nvSpPr>
          <p:spPr bwMode="auto">
            <a:xfrm>
              <a:off x="2979738" y="4275138"/>
              <a:ext cx="492125" cy="177800"/>
            </a:xfrm>
            <a:custGeom>
              <a:avLst/>
              <a:gdLst/>
              <a:ahLst/>
              <a:cxnLst>
                <a:cxn ang="0">
                  <a:pos x="28" y="208"/>
                </a:cxn>
                <a:cxn ang="0">
                  <a:pos x="54" y="183"/>
                </a:cxn>
                <a:cxn ang="0">
                  <a:pos x="81" y="160"/>
                </a:cxn>
                <a:cxn ang="0">
                  <a:pos x="111" y="140"/>
                </a:cxn>
                <a:cxn ang="0">
                  <a:pos x="142" y="120"/>
                </a:cxn>
                <a:cxn ang="0">
                  <a:pos x="175" y="103"/>
                </a:cxn>
                <a:cxn ang="0">
                  <a:pos x="208" y="88"/>
                </a:cxn>
                <a:cxn ang="0">
                  <a:pos x="242" y="75"/>
                </a:cxn>
                <a:cxn ang="0">
                  <a:pos x="277" y="65"/>
                </a:cxn>
                <a:cxn ang="0">
                  <a:pos x="312" y="56"/>
                </a:cxn>
                <a:cxn ang="0">
                  <a:pos x="346" y="49"/>
                </a:cxn>
                <a:cxn ang="0">
                  <a:pos x="381" y="44"/>
                </a:cxn>
                <a:cxn ang="0">
                  <a:pos x="414" y="41"/>
                </a:cxn>
                <a:cxn ang="0">
                  <a:pos x="447" y="39"/>
                </a:cxn>
                <a:cxn ang="0">
                  <a:pos x="478" y="41"/>
                </a:cxn>
                <a:cxn ang="0">
                  <a:pos x="508" y="44"/>
                </a:cxn>
                <a:cxn ang="0">
                  <a:pos x="535" y="50"/>
                </a:cxn>
                <a:cxn ang="0">
                  <a:pos x="546" y="52"/>
                </a:cxn>
                <a:cxn ang="0">
                  <a:pos x="556" y="54"/>
                </a:cxn>
                <a:cxn ang="0">
                  <a:pos x="566" y="56"/>
                </a:cxn>
                <a:cxn ang="0">
                  <a:pos x="577" y="58"/>
                </a:cxn>
                <a:cxn ang="0">
                  <a:pos x="587" y="60"/>
                </a:cxn>
                <a:cxn ang="0">
                  <a:pos x="597" y="61"/>
                </a:cxn>
                <a:cxn ang="0">
                  <a:pos x="609" y="64"/>
                </a:cxn>
                <a:cxn ang="0">
                  <a:pos x="619" y="66"/>
                </a:cxn>
                <a:cxn ang="0">
                  <a:pos x="610" y="61"/>
                </a:cxn>
                <a:cxn ang="0">
                  <a:pos x="602" y="57"/>
                </a:cxn>
                <a:cxn ang="0">
                  <a:pos x="594" y="52"/>
                </a:cxn>
                <a:cxn ang="0">
                  <a:pos x="586" y="46"/>
                </a:cxn>
                <a:cxn ang="0">
                  <a:pos x="577" y="42"/>
                </a:cxn>
                <a:cxn ang="0">
                  <a:pos x="566" y="36"/>
                </a:cxn>
                <a:cxn ang="0">
                  <a:pos x="555" y="31"/>
                </a:cxn>
                <a:cxn ang="0">
                  <a:pos x="541" y="27"/>
                </a:cxn>
                <a:cxn ang="0">
                  <a:pos x="532" y="19"/>
                </a:cxn>
                <a:cxn ang="0">
                  <a:pos x="516" y="12"/>
                </a:cxn>
                <a:cxn ang="0">
                  <a:pos x="493" y="6"/>
                </a:cxn>
                <a:cxn ang="0">
                  <a:pos x="466" y="1"/>
                </a:cxn>
                <a:cxn ang="0">
                  <a:pos x="434" y="0"/>
                </a:cxn>
                <a:cxn ang="0">
                  <a:pos x="398" y="0"/>
                </a:cxn>
                <a:cxn ang="0">
                  <a:pos x="360" y="4"/>
                </a:cxn>
                <a:cxn ang="0">
                  <a:pos x="320" y="8"/>
                </a:cxn>
                <a:cxn ang="0">
                  <a:pos x="278" y="18"/>
                </a:cxn>
                <a:cxn ang="0">
                  <a:pos x="237" y="28"/>
                </a:cxn>
                <a:cxn ang="0">
                  <a:pos x="194" y="43"/>
                </a:cxn>
                <a:cxn ang="0">
                  <a:pos x="154" y="61"/>
                </a:cxn>
                <a:cxn ang="0">
                  <a:pos x="116" y="82"/>
                </a:cxn>
                <a:cxn ang="0">
                  <a:pos x="79" y="107"/>
                </a:cxn>
                <a:cxn ang="0">
                  <a:pos x="47" y="137"/>
                </a:cxn>
                <a:cxn ang="0">
                  <a:pos x="18" y="171"/>
                </a:cxn>
                <a:cxn ang="0">
                  <a:pos x="13" y="185"/>
                </a:cxn>
                <a:cxn ang="0">
                  <a:pos x="9" y="197"/>
                </a:cxn>
                <a:cxn ang="0">
                  <a:pos x="4" y="211"/>
                </a:cxn>
                <a:cxn ang="0">
                  <a:pos x="0" y="224"/>
                </a:cxn>
                <a:cxn ang="0">
                  <a:pos x="8" y="219"/>
                </a:cxn>
                <a:cxn ang="0">
                  <a:pos x="15" y="216"/>
                </a:cxn>
                <a:cxn ang="0">
                  <a:pos x="21" y="212"/>
                </a:cxn>
                <a:cxn ang="0">
                  <a:pos x="28" y="208"/>
                </a:cxn>
              </a:cxnLst>
              <a:rect l="0" t="0" r="r" b="b"/>
              <a:pathLst>
                <a:path w="619" h="224">
                  <a:moveTo>
                    <a:pt x="28" y="208"/>
                  </a:moveTo>
                  <a:lnTo>
                    <a:pt x="54" y="183"/>
                  </a:lnTo>
                  <a:lnTo>
                    <a:pt x="81" y="160"/>
                  </a:lnTo>
                  <a:lnTo>
                    <a:pt x="111" y="140"/>
                  </a:lnTo>
                  <a:lnTo>
                    <a:pt x="142" y="120"/>
                  </a:lnTo>
                  <a:lnTo>
                    <a:pt x="175" y="103"/>
                  </a:lnTo>
                  <a:lnTo>
                    <a:pt x="208" y="88"/>
                  </a:lnTo>
                  <a:lnTo>
                    <a:pt x="242" y="75"/>
                  </a:lnTo>
                  <a:lnTo>
                    <a:pt x="277" y="65"/>
                  </a:lnTo>
                  <a:lnTo>
                    <a:pt x="312" y="56"/>
                  </a:lnTo>
                  <a:lnTo>
                    <a:pt x="346" y="49"/>
                  </a:lnTo>
                  <a:lnTo>
                    <a:pt x="381" y="44"/>
                  </a:lnTo>
                  <a:lnTo>
                    <a:pt x="414" y="41"/>
                  </a:lnTo>
                  <a:lnTo>
                    <a:pt x="447" y="39"/>
                  </a:lnTo>
                  <a:lnTo>
                    <a:pt x="478" y="41"/>
                  </a:lnTo>
                  <a:lnTo>
                    <a:pt x="508" y="44"/>
                  </a:lnTo>
                  <a:lnTo>
                    <a:pt x="535" y="50"/>
                  </a:lnTo>
                  <a:lnTo>
                    <a:pt x="546" y="52"/>
                  </a:lnTo>
                  <a:lnTo>
                    <a:pt x="556" y="54"/>
                  </a:lnTo>
                  <a:lnTo>
                    <a:pt x="566" y="56"/>
                  </a:lnTo>
                  <a:lnTo>
                    <a:pt x="577" y="58"/>
                  </a:lnTo>
                  <a:lnTo>
                    <a:pt x="587" y="60"/>
                  </a:lnTo>
                  <a:lnTo>
                    <a:pt x="597" y="61"/>
                  </a:lnTo>
                  <a:lnTo>
                    <a:pt x="609" y="64"/>
                  </a:lnTo>
                  <a:lnTo>
                    <a:pt x="619" y="66"/>
                  </a:lnTo>
                  <a:lnTo>
                    <a:pt x="610" y="61"/>
                  </a:lnTo>
                  <a:lnTo>
                    <a:pt x="602" y="57"/>
                  </a:lnTo>
                  <a:lnTo>
                    <a:pt x="594" y="52"/>
                  </a:lnTo>
                  <a:lnTo>
                    <a:pt x="586" y="46"/>
                  </a:lnTo>
                  <a:lnTo>
                    <a:pt x="577" y="42"/>
                  </a:lnTo>
                  <a:lnTo>
                    <a:pt x="566" y="36"/>
                  </a:lnTo>
                  <a:lnTo>
                    <a:pt x="555" y="31"/>
                  </a:lnTo>
                  <a:lnTo>
                    <a:pt x="541" y="27"/>
                  </a:lnTo>
                  <a:lnTo>
                    <a:pt x="532" y="19"/>
                  </a:lnTo>
                  <a:lnTo>
                    <a:pt x="516" y="12"/>
                  </a:lnTo>
                  <a:lnTo>
                    <a:pt x="493" y="6"/>
                  </a:lnTo>
                  <a:lnTo>
                    <a:pt x="466" y="1"/>
                  </a:lnTo>
                  <a:lnTo>
                    <a:pt x="434" y="0"/>
                  </a:lnTo>
                  <a:lnTo>
                    <a:pt x="398" y="0"/>
                  </a:lnTo>
                  <a:lnTo>
                    <a:pt x="360" y="4"/>
                  </a:lnTo>
                  <a:lnTo>
                    <a:pt x="320" y="8"/>
                  </a:lnTo>
                  <a:lnTo>
                    <a:pt x="278" y="18"/>
                  </a:lnTo>
                  <a:lnTo>
                    <a:pt x="237" y="28"/>
                  </a:lnTo>
                  <a:lnTo>
                    <a:pt x="194" y="43"/>
                  </a:lnTo>
                  <a:lnTo>
                    <a:pt x="154" y="61"/>
                  </a:lnTo>
                  <a:lnTo>
                    <a:pt x="116" y="82"/>
                  </a:lnTo>
                  <a:lnTo>
                    <a:pt x="79" y="107"/>
                  </a:lnTo>
                  <a:lnTo>
                    <a:pt x="47" y="137"/>
                  </a:lnTo>
                  <a:lnTo>
                    <a:pt x="18" y="171"/>
                  </a:lnTo>
                  <a:lnTo>
                    <a:pt x="13" y="185"/>
                  </a:lnTo>
                  <a:lnTo>
                    <a:pt x="9" y="197"/>
                  </a:lnTo>
                  <a:lnTo>
                    <a:pt x="4" y="211"/>
                  </a:lnTo>
                  <a:lnTo>
                    <a:pt x="0" y="224"/>
                  </a:lnTo>
                  <a:lnTo>
                    <a:pt x="8" y="219"/>
                  </a:lnTo>
                  <a:lnTo>
                    <a:pt x="15" y="216"/>
                  </a:lnTo>
                  <a:lnTo>
                    <a:pt x="21" y="212"/>
                  </a:lnTo>
                  <a:lnTo>
                    <a:pt x="28" y="208"/>
                  </a:lnTo>
                  <a:close/>
                </a:path>
              </a:pathLst>
            </a:custGeom>
            <a:solidFill>
              <a:srgbClr val="B7AFA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40"/>
            <p:cNvSpPr>
              <a:spLocks/>
            </p:cNvSpPr>
            <p:nvPr/>
          </p:nvSpPr>
          <p:spPr bwMode="auto">
            <a:xfrm>
              <a:off x="2984500" y="4276725"/>
              <a:ext cx="481013" cy="169863"/>
            </a:xfrm>
            <a:custGeom>
              <a:avLst/>
              <a:gdLst/>
              <a:ahLst/>
              <a:cxnLst>
                <a:cxn ang="0">
                  <a:pos x="26" y="196"/>
                </a:cxn>
                <a:cxn ang="0">
                  <a:pos x="51" y="172"/>
                </a:cxn>
                <a:cxn ang="0">
                  <a:pos x="78" y="149"/>
                </a:cxn>
                <a:cxn ang="0">
                  <a:pos x="108" y="129"/>
                </a:cxn>
                <a:cxn ang="0">
                  <a:pos x="138" y="110"/>
                </a:cxn>
                <a:cxn ang="0">
                  <a:pos x="170" y="93"/>
                </a:cxn>
                <a:cxn ang="0">
                  <a:pos x="202" y="79"/>
                </a:cxn>
                <a:cxn ang="0">
                  <a:pos x="237" y="66"/>
                </a:cxn>
                <a:cxn ang="0">
                  <a:pos x="270" y="56"/>
                </a:cxn>
                <a:cxn ang="0">
                  <a:pos x="305" y="47"/>
                </a:cxn>
                <a:cxn ang="0">
                  <a:pos x="338" y="41"/>
                </a:cxn>
                <a:cxn ang="0">
                  <a:pos x="373" y="36"/>
                </a:cxn>
                <a:cxn ang="0">
                  <a:pos x="405" y="33"/>
                </a:cxn>
                <a:cxn ang="0">
                  <a:pos x="437" y="33"/>
                </a:cxn>
                <a:cxn ang="0">
                  <a:pos x="468" y="34"/>
                </a:cxn>
                <a:cxn ang="0">
                  <a:pos x="498" y="38"/>
                </a:cxn>
                <a:cxn ang="0">
                  <a:pos x="526" y="43"/>
                </a:cxn>
                <a:cxn ang="0">
                  <a:pos x="535" y="46"/>
                </a:cxn>
                <a:cxn ang="0">
                  <a:pos x="546" y="47"/>
                </a:cxn>
                <a:cxn ang="0">
                  <a:pos x="555" y="49"/>
                </a:cxn>
                <a:cxn ang="0">
                  <a:pos x="565" y="50"/>
                </a:cxn>
                <a:cxn ang="0">
                  <a:pos x="574" y="53"/>
                </a:cxn>
                <a:cxn ang="0">
                  <a:pos x="585" y="54"/>
                </a:cxn>
                <a:cxn ang="0">
                  <a:pos x="594" y="56"/>
                </a:cxn>
                <a:cxn ang="0">
                  <a:pos x="604" y="58"/>
                </a:cxn>
                <a:cxn ang="0">
                  <a:pos x="595" y="55"/>
                </a:cxn>
                <a:cxn ang="0">
                  <a:pos x="587" y="50"/>
                </a:cxn>
                <a:cxn ang="0">
                  <a:pos x="579" y="47"/>
                </a:cxn>
                <a:cxn ang="0">
                  <a:pos x="571" y="42"/>
                </a:cxn>
                <a:cxn ang="0">
                  <a:pos x="563" y="38"/>
                </a:cxn>
                <a:cxn ang="0">
                  <a:pos x="552" y="34"/>
                </a:cxn>
                <a:cxn ang="0">
                  <a:pos x="542" y="30"/>
                </a:cxn>
                <a:cxn ang="0">
                  <a:pos x="529" y="26"/>
                </a:cxn>
                <a:cxn ang="0">
                  <a:pos x="521" y="18"/>
                </a:cxn>
                <a:cxn ang="0">
                  <a:pos x="506" y="11"/>
                </a:cxn>
                <a:cxn ang="0">
                  <a:pos x="486" y="5"/>
                </a:cxn>
                <a:cxn ang="0">
                  <a:pos x="459" y="2"/>
                </a:cxn>
                <a:cxn ang="0">
                  <a:pos x="428" y="0"/>
                </a:cxn>
                <a:cxn ang="0">
                  <a:pos x="393" y="0"/>
                </a:cxn>
                <a:cxn ang="0">
                  <a:pos x="357" y="2"/>
                </a:cxn>
                <a:cxn ang="0">
                  <a:pos x="317" y="8"/>
                </a:cxn>
                <a:cxn ang="0">
                  <a:pos x="276" y="16"/>
                </a:cxn>
                <a:cxn ang="0">
                  <a:pos x="235" y="26"/>
                </a:cxn>
                <a:cxn ang="0">
                  <a:pos x="193" y="40"/>
                </a:cxn>
                <a:cxn ang="0">
                  <a:pos x="153" y="58"/>
                </a:cxn>
                <a:cxn ang="0">
                  <a:pos x="114" y="79"/>
                </a:cxn>
                <a:cxn ang="0">
                  <a:pos x="78" y="104"/>
                </a:cxn>
                <a:cxn ang="0">
                  <a:pos x="44" y="133"/>
                </a:cxn>
                <a:cxn ang="0">
                  <a:pos x="16" y="167"/>
                </a:cxn>
                <a:cxn ang="0">
                  <a:pos x="11" y="178"/>
                </a:cxn>
                <a:cxn ang="0">
                  <a:pos x="8" y="190"/>
                </a:cxn>
                <a:cxn ang="0">
                  <a:pos x="3" y="201"/>
                </a:cxn>
                <a:cxn ang="0">
                  <a:pos x="0" y="213"/>
                </a:cxn>
                <a:cxn ang="0">
                  <a:pos x="5" y="208"/>
                </a:cxn>
                <a:cxn ang="0">
                  <a:pos x="12" y="205"/>
                </a:cxn>
                <a:cxn ang="0">
                  <a:pos x="19" y="201"/>
                </a:cxn>
                <a:cxn ang="0">
                  <a:pos x="26" y="196"/>
                </a:cxn>
              </a:cxnLst>
              <a:rect l="0" t="0" r="r" b="b"/>
              <a:pathLst>
                <a:path w="604" h="213">
                  <a:moveTo>
                    <a:pt x="26" y="196"/>
                  </a:moveTo>
                  <a:lnTo>
                    <a:pt x="51" y="172"/>
                  </a:lnTo>
                  <a:lnTo>
                    <a:pt x="78" y="149"/>
                  </a:lnTo>
                  <a:lnTo>
                    <a:pt x="108" y="129"/>
                  </a:lnTo>
                  <a:lnTo>
                    <a:pt x="138" y="110"/>
                  </a:lnTo>
                  <a:lnTo>
                    <a:pt x="170" y="93"/>
                  </a:lnTo>
                  <a:lnTo>
                    <a:pt x="202" y="79"/>
                  </a:lnTo>
                  <a:lnTo>
                    <a:pt x="237" y="66"/>
                  </a:lnTo>
                  <a:lnTo>
                    <a:pt x="270" y="56"/>
                  </a:lnTo>
                  <a:lnTo>
                    <a:pt x="305" y="47"/>
                  </a:lnTo>
                  <a:lnTo>
                    <a:pt x="338" y="41"/>
                  </a:lnTo>
                  <a:lnTo>
                    <a:pt x="373" y="36"/>
                  </a:lnTo>
                  <a:lnTo>
                    <a:pt x="405" y="33"/>
                  </a:lnTo>
                  <a:lnTo>
                    <a:pt x="437" y="33"/>
                  </a:lnTo>
                  <a:lnTo>
                    <a:pt x="468" y="34"/>
                  </a:lnTo>
                  <a:lnTo>
                    <a:pt x="498" y="38"/>
                  </a:lnTo>
                  <a:lnTo>
                    <a:pt x="526" y="43"/>
                  </a:lnTo>
                  <a:lnTo>
                    <a:pt x="535" y="46"/>
                  </a:lnTo>
                  <a:lnTo>
                    <a:pt x="546" y="47"/>
                  </a:lnTo>
                  <a:lnTo>
                    <a:pt x="555" y="49"/>
                  </a:lnTo>
                  <a:lnTo>
                    <a:pt x="565" y="50"/>
                  </a:lnTo>
                  <a:lnTo>
                    <a:pt x="574" y="53"/>
                  </a:lnTo>
                  <a:lnTo>
                    <a:pt x="585" y="54"/>
                  </a:lnTo>
                  <a:lnTo>
                    <a:pt x="594" y="56"/>
                  </a:lnTo>
                  <a:lnTo>
                    <a:pt x="604" y="58"/>
                  </a:lnTo>
                  <a:lnTo>
                    <a:pt x="595" y="55"/>
                  </a:lnTo>
                  <a:lnTo>
                    <a:pt x="587" y="50"/>
                  </a:lnTo>
                  <a:lnTo>
                    <a:pt x="579" y="47"/>
                  </a:lnTo>
                  <a:lnTo>
                    <a:pt x="571" y="42"/>
                  </a:lnTo>
                  <a:lnTo>
                    <a:pt x="563" y="38"/>
                  </a:lnTo>
                  <a:lnTo>
                    <a:pt x="552" y="34"/>
                  </a:lnTo>
                  <a:lnTo>
                    <a:pt x="542" y="30"/>
                  </a:lnTo>
                  <a:lnTo>
                    <a:pt x="529" y="26"/>
                  </a:lnTo>
                  <a:lnTo>
                    <a:pt x="521" y="18"/>
                  </a:lnTo>
                  <a:lnTo>
                    <a:pt x="506" y="11"/>
                  </a:lnTo>
                  <a:lnTo>
                    <a:pt x="486" y="5"/>
                  </a:lnTo>
                  <a:lnTo>
                    <a:pt x="459" y="2"/>
                  </a:lnTo>
                  <a:lnTo>
                    <a:pt x="428" y="0"/>
                  </a:lnTo>
                  <a:lnTo>
                    <a:pt x="393" y="0"/>
                  </a:lnTo>
                  <a:lnTo>
                    <a:pt x="357" y="2"/>
                  </a:lnTo>
                  <a:lnTo>
                    <a:pt x="317" y="8"/>
                  </a:lnTo>
                  <a:lnTo>
                    <a:pt x="276" y="16"/>
                  </a:lnTo>
                  <a:lnTo>
                    <a:pt x="235" y="26"/>
                  </a:lnTo>
                  <a:lnTo>
                    <a:pt x="193" y="40"/>
                  </a:lnTo>
                  <a:lnTo>
                    <a:pt x="153" y="58"/>
                  </a:lnTo>
                  <a:lnTo>
                    <a:pt x="114" y="79"/>
                  </a:lnTo>
                  <a:lnTo>
                    <a:pt x="78" y="104"/>
                  </a:lnTo>
                  <a:lnTo>
                    <a:pt x="44" y="133"/>
                  </a:lnTo>
                  <a:lnTo>
                    <a:pt x="16" y="167"/>
                  </a:lnTo>
                  <a:lnTo>
                    <a:pt x="11" y="178"/>
                  </a:lnTo>
                  <a:lnTo>
                    <a:pt x="8" y="190"/>
                  </a:lnTo>
                  <a:lnTo>
                    <a:pt x="3" y="201"/>
                  </a:lnTo>
                  <a:lnTo>
                    <a:pt x="0" y="213"/>
                  </a:lnTo>
                  <a:lnTo>
                    <a:pt x="5" y="208"/>
                  </a:lnTo>
                  <a:lnTo>
                    <a:pt x="12" y="205"/>
                  </a:lnTo>
                  <a:lnTo>
                    <a:pt x="19" y="201"/>
                  </a:lnTo>
                  <a:lnTo>
                    <a:pt x="26" y="196"/>
                  </a:lnTo>
                  <a:close/>
                </a:path>
              </a:pathLst>
            </a:custGeom>
            <a:solidFill>
              <a:srgbClr val="AFB2A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41"/>
            <p:cNvSpPr>
              <a:spLocks/>
            </p:cNvSpPr>
            <p:nvPr/>
          </p:nvSpPr>
          <p:spPr bwMode="auto">
            <a:xfrm>
              <a:off x="2989263" y="4278313"/>
              <a:ext cx="469900" cy="160338"/>
            </a:xfrm>
            <a:custGeom>
              <a:avLst/>
              <a:gdLst/>
              <a:ahLst/>
              <a:cxnLst>
                <a:cxn ang="0">
                  <a:pos x="24" y="188"/>
                </a:cxn>
                <a:cxn ang="0">
                  <a:pos x="50" y="163"/>
                </a:cxn>
                <a:cxn ang="0">
                  <a:pos x="76" y="140"/>
                </a:cxn>
                <a:cxn ang="0">
                  <a:pos x="105" y="120"/>
                </a:cxn>
                <a:cxn ang="0">
                  <a:pos x="136" y="101"/>
                </a:cxn>
                <a:cxn ang="0">
                  <a:pos x="167" y="85"/>
                </a:cxn>
                <a:cxn ang="0">
                  <a:pos x="200" y="71"/>
                </a:cxn>
                <a:cxn ang="0">
                  <a:pos x="233" y="59"/>
                </a:cxn>
                <a:cxn ang="0">
                  <a:pos x="266" y="48"/>
                </a:cxn>
                <a:cxn ang="0">
                  <a:pos x="300" y="40"/>
                </a:cxn>
                <a:cxn ang="0">
                  <a:pos x="333" y="34"/>
                </a:cxn>
                <a:cxn ang="0">
                  <a:pos x="367" y="30"/>
                </a:cxn>
                <a:cxn ang="0">
                  <a:pos x="400" y="28"/>
                </a:cxn>
                <a:cxn ang="0">
                  <a:pos x="431" y="28"/>
                </a:cxn>
                <a:cxn ang="0">
                  <a:pos x="462" y="29"/>
                </a:cxn>
                <a:cxn ang="0">
                  <a:pos x="491" y="32"/>
                </a:cxn>
                <a:cxn ang="0">
                  <a:pos x="519" y="38"/>
                </a:cxn>
                <a:cxn ang="0">
                  <a:pos x="528" y="39"/>
                </a:cxn>
                <a:cxn ang="0">
                  <a:pos x="537" y="41"/>
                </a:cxn>
                <a:cxn ang="0">
                  <a:pos x="546" y="43"/>
                </a:cxn>
                <a:cxn ang="0">
                  <a:pos x="555" y="45"/>
                </a:cxn>
                <a:cxn ang="0">
                  <a:pos x="565" y="46"/>
                </a:cxn>
                <a:cxn ang="0">
                  <a:pos x="574" y="48"/>
                </a:cxn>
                <a:cxn ang="0">
                  <a:pos x="582" y="49"/>
                </a:cxn>
                <a:cxn ang="0">
                  <a:pos x="591" y="51"/>
                </a:cxn>
                <a:cxn ang="0">
                  <a:pos x="583" y="48"/>
                </a:cxn>
                <a:cxn ang="0">
                  <a:pos x="575" y="45"/>
                </a:cxn>
                <a:cxn ang="0">
                  <a:pos x="567" y="41"/>
                </a:cxn>
                <a:cxn ang="0">
                  <a:pos x="559" y="38"/>
                </a:cxn>
                <a:cxn ang="0">
                  <a:pos x="550" y="34"/>
                </a:cxn>
                <a:cxn ang="0">
                  <a:pos x="542" y="32"/>
                </a:cxn>
                <a:cxn ang="0">
                  <a:pos x="531" y="29"/>
                </a:cxn>
                <a:cxn ang="0">
                  <a:pos x="521" y="25"/>
                </a:cxn>
                <a:cxn ang="0">
                  <a:pos x="514" y="17"/>
                </a:cxn>
                <a:cxn ang="0">
                  <a:pos x="500" y="11"/>
                </a:cxn>
                <a:cxn ang="0">
                  <a:pos x="481" y="6"/>
                </a:cxn>
                <a:cxn ang="0">
                  <a:pos x="455" y="2"/>
                </a:cxn>
                <a:cxn ang="0">
                  <a:pos x="426" y="0"/>
                </a:cxn>
                <a:cxn ang="0">
                  <a:pos x="392" y="0"/>
                </a:cxn>
                <a:cxn ang="0">
                  <a:pos x="356" y="2"/>
                </a:cxn>
                <a:cxn ang="0">
                  <a:pos x="317" y="7"/>
                </a:cxn>
                <a:cxn ang="0">
                  <a:pos x="277" y="15"/>
                </a:cxn>
                <a:cxn ang="0">
                  <a:pos x="235" y="25"/>
                </a:cxn>
                <a:cxn ang="0">
                  <a:pos x="194" y="39"/>
                </a:cxn>
                <a:cxn ang="0">
                  <a:pos x="153" y="56"/>
                </a:cxn>
                <a:cxn ang="0">
                  <a:pos x="114" y="77"/>
                </a:cxn>
                <a:cxn ang="0">
                  <a:pos x="79" y="101"/>
                </a:cxn>
                <a:cxn ang="0">
                  <a:pos x="45" y="130"/>
                </a:cxn>
                <a:cxn ang="0">
                  <a:pos x="15" y="163"/>
                </a:cxn>
                <a:cxn ang="0">
                  <a:pos x="12" y="173"/>
                </a:cxn>
                <a:cxn ang="0">
                  <a:pos x="8" y="182"/>
                </a:cxn>
                <a:cxn ang="0">
                  <a:pos x="4" y="192"/>
                </a:cxn>
                <a:cxn ang="0">
                  <a:pos x="0" y="201"/>
                </a:cxn>
                <a:cxn ang="0">
                  <a:pos x="6" y="198"/>
                </a:cxn>
                <a:cxn ang="0">
                  <a:pos x="13" y="194"/>
                </a:cxn>
                <a:cxn ang="0">
                  <a:pos x="19" y="191"/>
                </a:cxn>
                <a:cxn ang="0">
                  <a:pos x="24" y="188"/>
                </a:cxn>
              </a:cxnLst>
              <a:rect l="0" t="0" r="r" b="b"/>
              <a:pathLst>
                <a:path w="591" h="201">
                  <a:moveTo>
                    <a:pt x="24" y="188"/>
                  </a:moveTo>
                  <a:lnTo>
                    <a:pt x="50" y="163"/>
                  </a:lnTo>
                  <a:lnTo>
                    <a:pt x="76" y="140"/>
                  </a:lnTo>
                  <a:lnTo>
                    <a:pt x="105" y="120"/>
                  </a:lnTo>
                  <a:lnTo>
                    <a:pt x="136" y="101"/>
                  </a:lnTo>
                  <a:lnTo>
                    <a:pt x="167" y="85"/>
                  </a:lnTo>
                  <a:lnTo>
                    <a:pt x="200" y="71"/>
                  </a:lnTo>
                  <a:lnTo>
                    <a:pt x="233" y="59"/>
                  </a:lnTo>
                  <a:lnTo>
                    <a:pt x="266" y="48"/>
                  </a:lnTo>
                  <a:lnTo>
                    <a:pt x="300" y="40"/>
                  </a:lnTo>
                  <a:lnTo>
                    <a:pt x="333" y="34"/>
                  </a:lnTo>
                  <a:lnTo>
                    <a:pt x="367" y="30"/>
                  </a:lnTo>
                  <a:lnTo>
                    <a:pt x="400" y="28"/>
                  </a:lnTo>
                  <a:lnTo>
                    <a:pt x="431" y="28"/>
                  </a:lnTo>
                  <a:lnTo>
                    <a:pt x="462" y="29"/>
                  </a:lnTo>
                  <a:lnTo>
                    <a:pt x="491" y="32"/>
                  </a:lnTo>
                  <a:lnTo>
                    <a:pt x="519" y="38"/>
                  </a:lnTo>
                  <a:lnTo>
                    <a:pt x="528" y="39"/>
                  </a:lnTo>
                  <a:lnTo>
                    <a:pt x="537" y="41"/>
                  </a:lnTo>
                  <a:lnTo>
                    <a:pt x="546" y="43"/>
                  </a:lnTo>
                  <a:lnTo>
                    <a:pt x="555" y="45"/>
                  </a:lnTo>
                  <a:lnTo>
                    <a:pt x="565" y="46"/>
                  </a:lnTo>
                  <a:lnTo>
                    <a:pt x="574" y="48"/>
                  </a:lnTo>
                  <a:lnTo>
                    <a:pt x="582" y="49"/>
                  </a:lnTo>
                  <a:lnTo>
                    <a:pt x="591" y="51"/>
                  </a:lnTo>
                  <a:lnTo>
                    <a:pt x="583" y="48"/>
                  </a:lnTo>
                  <a:lnTo>
                    <a:pt x="575" y="45"/>
                  </a:lnTo>
                  <a:lnTo>
                    <a:pt x="567" y="41"/>
                  </a:lnTo>
                  <a:lnTo>
                    <a:pt x="559" y="38"/>
                  </a:lnTo>
                  <a:lnTo>
                    <a:pt x="550" y="34"/>
                  </a:lnTo>
                  <a:lnTo>
                    <a:pt x="542" y="32"/>
                  </a:lnTo>
                  <a:lnTo>
                    <a:pt x="531" y="29"/>
                  </a:lnTo>
                  <a:lnTo>
                    <a:pt x="521" y="25"/>
                  </a:lnTo>
                  <a:lnTo>
                    <a:pt x="514" y="17"/>
                  </a:lnTo>
                  <a:lnTo>
                    <a:pt x="500" y="11"/>
                  </a:lnTo>
                  <a:lnTo>
                    <a:pt x="481" y="6"/>
                  </a:lnTo>
                  <a:lnTo>
                    <a:pt x="455" y="2"/>
                  </a:lnTo>
                  <a:lnTo>
                    <a:pt x="426" y="0"/>
                  </a:lnTo>
                  <a:lnTo>
                    <a:pt x="392" y="0"/>
                  </a:lnTo>
                  <a:lnTo>
                    <a:pt x="356" y="2"/>
                  </a:lnTo>
                  <a:lnTo>
                    <a:pt x="317" y="7"/>
                  </a:lnTo>
                  <a:lnTo>
                    <a:pt x="277" y="15"/>
                  </a:lnTo>
                  <a:lnTo>
                    <a:pt x="235" y="25"/>
                  </a:lnTo>
                  <a:lnTo>
                    <a:pt x="194" y="39"/>
                  </a:lnTo>
                  <a:lnTo>
                    <a:pt x="153" y="56"/>
                  </a:lnTo>
                  <a:lnTo>
                    <a:pt x="114" y="77"/>
                  </a:lnTo>
                  <a:lnTo>
                    <a:pt x="79" y="101"/>
                  </a:lnTo>
                  <a:lnTo>
                    <a:pt x="45" y="130"/>
                  </a:lnTo>
                  <a:lnTo>
                    <a:pt x="15" y="163"/>
                  </a:lnTo>
                  <a:lnTo>
                    <a:pt x="12" y="173"/>
                  </a:lnTo>
                  <a:lnTo>
                    <a:pt x="8" y="182"/>
                  </a:lnTo>
                  <a:lnTo>
                    <a:pt x="4" y="192"/>
                  </a:lnTo>
                  <a:lnTo>
                    <a:pt x="0" y="201"/>
                  </a:lnTo>
                  <a:lnTo>
                    <a:pt x="6" y="198"/>
                  </a:lnTo>
                  <a:lnTo>
                    <a:pt x="13" y="194"/>
                  </a:lnTo>
                  <a:lnTo>
                    <a:pt x="19" y="191"/>
                  </a:lnTo>
                  <a:lnTo>
                    <a:pt x="24" y="188"/>
                  </a:lnTo>
                  <a:close/>
                </a:path>
              </a:pathLst>
            </a:custGeom>
            <a:solidFill>
              <a:srgbClr val="A8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42"/>
            <p:cNvSpPr>
              <a:spLocks/>
            </p:cNvSpPr>
            <p:nvPr/>
          </p:nvSpPr>
          <p:spPr bwMode="auto">
            <a:xfrm>
              <a:off x="2994025" y="4281488"/>
              <a:ext cx="458788" cy="150813"/>
            </a:xfrm>
            <a:custGeom>
              <a:avLst/>
              <a:gdLst/>
              <a:ahLst/>
              <a:cxnLst>
                <a:cxn ang="0">
                  <a:pos x="22" y="179"/>
                </a:cxn>
                <a:cxn ang="0">
                  <a:pos x="47" y="153"/>
                </a:cxn>
                <a:cxn ang="0">
                  <a:pos x="74" y="131"/>
                </a:cxn>
                <a:cxn ang="0">
                  <a:pos x="103" y="111"/>
                </a:cxn>
                <a:cxn ang="0">
                  <a:pos x="132" y="92"/>
                </a:cxn>
                <a:cxn ang="0">
                  <a:pos x="164" y="76"/>
                </a:cxn>
                <a:cxn ang="0">
                  <a:pos x="196" y="62"/>
                </a:cxn>
                <a:cxn ang="0">
                  <a:pos x="228" y="51"/>
                </a:cxn>
                <a:cxn ang="0">
                  <a:pos x="262" y="41"/>
                </a:cxn>
                <a:cxn ang="0">
                  <a:pos x="294" y="32"/>
                </a:cxn>
                <a:cxn ang="0">
                  <a:pos x="327" y="27"/>
                </a:cxn>
                <a:cxn ang="0">
                  <a:pos x="361" y="23"/>
                </a:cxn>
                <a:cxn ang="0">
                  <a:pos x="392" y="21"/>
                </a:cxn>
                <a:cxn ang="0">
                  <a:pos x="424" y="21"/>
                </a:cxn>
                <a:cxn ang="0">
                  <a:pos x="454" y="23"/>
                </a:cxn>
                <a:cxn ang="0">
                  <a:pos x="483" y="27"/>
                </a:cxn>
                <a:cxn ang="0">
                  <a:pos x="510" y="32"/>
                </a:cxn>
                <a:cxn ang="0">
                  <a:pos x="518" y="34"/>
                </a:cxn>
                <a:cxn ang="0">
                  <a:pos x="528" y="36"/>
                </a:cxn>
                <a:cxn ang="0">
                  <a:pos x="536" y="37"/>
                </a:cxn>
                <a:cxn ang="0">
                  <a:pos x="544" y="38"/>
                </a:cxn>
                <a:cxn ang="0">
                  <a:pos x="553" y="41"/>
                </a:cxn>
                <a:cxn ang="0">
                  <a:pos x="561" y="42"/>
                </a:cxn>
                <a:cxn ang="0">
                  <a:pos x="569" y="43"/>
                </a:cxn>
                <a:cxn ang="0">
                  <a:pos x="577" y="44"/>
                </a:cxn>
                <a:cxn ang="0">
                  <a:pos x="569" y="42"/>
                </a:cxn>
                <a:cxn ang="0">
                  <a:pos x="561" y="41"/>
                </a:cxn>
                <a:cxn ang="0">
                  <a:pos x="553" y="37"/>
                </a:cxn>
                <a:cxn ang="0">
                  <a:pos x="545" y="35"/>
                </a:cxn>
                <a:cxn ang="0">
                  <a:pos x="537" y="32"/>
                </a:cxn>
                <a:cxn ang="0">
                  <a:pos x="529" y="30"/>
                </a:cxn>
                <a:cxn ang="0">
                  <a:pos x="520" y="28"/>
                </a:cxn>
                <a:cxn ang="0">
                  <a:pos x="509" y="26"/>
                </a:cxn>
                <a:cxn ang="0">
                  <a:pos x="505" y="19"/>
                </a:cxn>
                <a:cxn ang="0">
                  <a:pos x="492" y="12"/>
                </a:cxn>
                <a:cxn ang="0">
                  <a:pos x="473" y="6"/>
                </a:cxn>
                <a:cxn ang="0">
                  <a:pos x="449" y="3"/>
                </a:cxn>
                <a:cxn ang="0">
                  <a:pos x="422" y="0"/>
                </a:cxn>
                <a:cxn ang="0">
                  <a:pos x="388" y="0"/>
                </a:cxn>
                <a:cxn ang="0">
                  <a:pos x="353" y="3"/>
                </a:cxn>
                <a:cxn ang="0">
                  <a:pos x="315" y="7"/>
                </a:cxn>
                <a:cxn ang="0">
                  <a:pos x="275" y="14"/>
                </a:cxn>
                <a:cxn ang="0">
                  <a:pos x="234" y="24"/>
                </a:cxn>
                <a:cxn ang="0">
                  <a:pos x="194" y="37"/>
                </a:cxn>
                <a:cxn ang="0">
                  <a:pos x="153" y="53"/>
                </a:cxn>
                <a:cxn ang="0">
                  <a:pos x="114" y="74"/>
                </a:cxn>
                <a:cxn ang="0">
                  <a:pos x="77" y="98"/>
                </a:cxn>
                <a:cxn ang="0">
                  <a:pos x="44" y="127"/>
                </a:cxn>
                <a:cxn ang="0">
                  <a:pos x="14" y="159"/>
                </a:cxn>
                <a:cxn ang="0">
                  <a:pos x="10" y="167"/>
                </a:cxn>
                <a:cxn ang="0">
                  <a:pos x="7" y="175"/>
                </a:cxn>
                <a:cxn ang="0">
                  <a:pos x="3" y="183"/>
                </a:cxn>
                <a:cxn ang="0">
                  <a:pos x="0" y="191"/>
                </a:cxn>
                <a:cxn ang="0">
                  <a:pos x="6" y="188"/>
                </a:cxn>
                <a:cxn ang="0">
                  <a:pos x="12" y="184"/>
                </a:cxn>
                <a:cxn ang="0">
                  <a:pos x="16" y="181"/>
                </a:cxn>
                <a:cxn ang="0">
                  <a:pos x="22" y="179"/>
                </a:cxn>
              </a:cxnLst>
              <a:rect l="0" t="0" r="r" b="b"/>
              <a:pathLst>
                <a:path w="577" h="191">
                  <a:moveTo>
                    <a:pt x="22" y="179"/>
                  </a:moveTo>
                  <a:lnTo>
                    <a:pt x="47" y="153"/>
                  </a:lnTo>
                  <a:lnTo>
                    <a:pt x="74" y="131"/>
                  </a:lnTo>
                  <a:lnTo>
                    <a:pt x="103" y="111"/>
                  </a:lnTo>
                  <a:lnTo>
                    <a:pt x="132" y="92"/>
                  </a:lnTo>
                  <a:lnTo>
                    <a:pt x="164" y="76"/>
                  </a:lnTo>
                  <a:lnTo>
                    <a:pt x="196" y="62"/>
                  </a:lnTo>
                  <a:lnTo>
                    <a:pt x="228" y="51"/>
                  </a:lnTo>
                  <a:lnTo>
                    <a:pt x="262" y="41"/>
                  </a:lnTo>
                  <a:lnTo>
                    <a:pt x="294" y="32"/>
                  </a:lnTo>
                  <a:lnTo>
                    <a:pt x="327" y="27"/>
                  </a:lnTo>
                  <a:lnTo>
                    <a:pt x="361" y="23"/>
                  </a:lnTo>
                  <a:lnTo>
                    <a:pt x="392" y="21"/>
                  </a:lnTo>
                  <a:lnTo>
                    <a:pt x="424" y="21"/>
                  </a:lnTo>
                  <a:lnTo>
                    <a:pt x="454" y="23"/>
                  </a:lnTo>
                  <a:lnTo>
                    <a:pt x="483" y="27"/>
                  </a:lnTo>
                  <a:lnTo>
                    <a:pt x="510" y="32"/>
                  </a:lnTo>
                  <a:lnTo>
                    <a:pt x="518" y="34"/>
                  </a:lnTo>
                  <a:lnTo>
                    <a:pt x="528" y="36"/>
                  </a:lnTo>
                  <a:lnTo>
                    <a:pt x="536" y="37"/>
                  </a:lnTo>
                  <a:lnTo>
                    <a:pt x="544" y="38"/>
                  </a:lnTo>
                  <a:lnTo>
                    <a:pt x="553" y="41"/>
                  </a:lnTo>
                  <a:lnTo>
                    <a:pt x="561" y="42"/>
                  </a:lnTo>
                  <a:lnTo>
                    <a:pt x="569" y="43"/>
                  </a:lnTo>
                  <a:lnTo>
                    <a:pt x="577" y="44"/>
                  </a:lnTo>
                  <a:lnTo>
                    <a:pt x="569" y="42"/>
                  </a:lnTo>
                  <a:lnTo>
                    <a:pt x="561" y="41"/>
                  </a:lnTo>
                  <a:lnTo>
                    <a:pt x="553" y="37"/>
                  </a:lnTo>
                  <a:lnTo>
                    <a:pt x="545" y="35"/>
                  </a:lnTo>
                  <a:lnTo>
                    <a:pt x="537" y="32"/>
                  </a:lnTo>
                  <a:lnTo>
                    <a:pt x="529" y="30"/>
                  </a:lnTo>
                  <a:lnTo>
                    <a:pt x="520" y="28"/>
                  </a:lnTo>
                  <a:lnTo>
                    <a:pt x="509" y="26"/>
                  </a:lnTo>
                  <a:lnTo>
                    <a:pt x="505" y="19"/>
                  </a:lnTo>
                  <a:lnTo>
                    <a:pt x="492" y="12"/>
                  </a:lnTo>
                  <a:lnTo>
                    <a:pt x="473" y="6"/>
                  </a:lnTo>
                  <a:lnTo>
                    <a:pt x="449" y="3"/>
                  </a:lnTo>
                  <a:lnTo>
                    <a:pt x="422" y="0"/>
                  </a:lnTo>
                  <a:lnTo>
                    <a:pt x="388" y="0"/>
                  </a:lnTo>
                  <a:lnTo>
                    <a:pt x="353" y="3"/>
                  </a:lnTo>
                  <a:lnTo>
                    <a:pt x="315" y="7"/>
                  </a:lnTo>
                  <a:lnTo>
                    <a:pt x="275" y="14"/>
                  </a:lnTo>
                  <a:lnTo>
                    <a:pt x="234" y="24"/>
                  </a:lnTo>
                  <a:lnTo>
                    <a:pt x="194" y="37"/>
                  </a:lnTo>
                  <a:lnTo>
                    <a:pt x="153" y="53"/>
                  </a:lnTo>
                  <a:lnTo>
                    <a:pt x="114" y="74"/>
                  </a:lnTo>
                  <a:lnTo>
                    <a:pt x="77" y="98"/>
                  </a:lnTo>
                  <a:lnTo>
                    <a:pt x="44" y="127"/>
                  </a:lnTo>
                  <a:lnTo>
                    <a:pt x="14" y="159"/>
                  </a:lnTo>
                  <a:lnTo>
                    <a:pt x="10" y="167"/>
                  </a:lnTo>
                  <a:lnTo>
                    <a:pt x="7" y="175"/>
                  </a:lnTo>
                  <a:lnTo>
                    <a:pt x="3" y="183"/>
                  </a:lnTo>
                  <a:lnTo>
                    <a:pt x="0" y="191"/>
                  </a:lnTo>
                  <a:lnTo>
                    <a:pt x="6" y="188"/>
                  </a:lnTo>
                  <a:lnTo>
                    <a:pt x="12" y="184"/>
                  </a:lnTo>
                  <a:lnTo>
                    <a:pt x="16" y="181"/>
                  </a:lnTo>
                  <a:lnTo>
                    <a:pt x="22" y="179"/>
                  </a:lnTo>
                  <a:close/>
                </a:path>
              </a:pathLst>
            </a:custGeom>
            <a:solidFill>
              <a:srgbClr val="A5B7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43"/>
            <p:cNvSpPr>
              <a:spLocks/>
            </p:cNvSpPr>
            <p:nvPr/>
          </p:nvSpPr>
          <p:spPr bwMode="auto">
            <a:xfrm>
              <a:off x="2998788" y="4283075"/>
              <a:ext cx="447675" cy="142875"/>
            </a:xfrm>
            <a:custGeom>
              <a:avLst/>
              <a:gdLst/>
              <a:ahLst/>
              <a:cxnLst>
                <a:cxn ang="0">
                  <a:pos x="18" y="168"/>
                </a:cxn>
                <a:cxn ang="0">
                  <a:pos x="44" y="143"/>
                </a:cxn>
                <a:cxn ang="0">
                  <a:pos x="70" y="120"/>
                </a:cxn>
                <a:cxn ang="0">
                  <a:pos x="99" y="101"/>
                </a:cxn>
                <a:cxn ang="0">
                  <a:pos x="128" y="82"/>
                </a:cxn>
                <a:cxn ang="0">
                  <a:pos x="159" y="67"/>
                </a:cxn>
                <a:cxn ang="0">
                  <a:pos x="190" y="54"/>
                </a:cxn>
                <a:cxn ang="0">
                  <a:pos x="222" y="42"/>
                </a:cxn>
                <a:cxn ang="0">
                  <a:pos x="255" y="33"/>
                </a:cxn>
                <a:cxn ang="0">
                  <a:pos x="288" y="25"/>
                </a:cxn>
                <a:cxn ang="0">
                  <a:pos x="320" y="19"/>
                </a:cxn>
                <a:cxn ang="0">
                  <a:pos x="352" y="16"/>
                </a:cxn>
                <a:cxn ang="0">
                  <a:pos x="384" y="15"/>
                </a:cxn>
                <a:cxn ang="0">
                  <a:pos x="415" y="15"/>
                </a:cxn>
                <a:cxn ang="0">
                  <a:pos x="445" y="17"/>
                </a:cxn>
                <a:cxn ang="0">
                  <a:pos x="473" y="20"/>
                </a:cxn>
                <a:cxn ang="0">
                  <a:pos x="501" y="26"/>
                </a:cxn>
                <a:cxn ang="0">
                  <a:pos x="563" y="36"/>
                </a:cxn>
                <a:cxn ang="0">
                  <a:pos x="499" y="25"/>
                </a:cxn>
                <a:cxn ang="0">
                  <a:pos x="495" y="18"/>
                </a:cxn>
                <a:cxn ang="0">
                  <a:pos x="484" y="11"/>
                </a:cxn>
                <a:cxn ang="0">
                  <a:pos x="466" y="6"/>
                </a:cxn>
                <a:cxn ang="0">
                  <a:pos x="443" y="3"/>
                </a:cxn>
                <a:cxn ang="0">
                  <a:pos x="416" y="1"/>
                </a:cxn>
                <a:cxn ang="0">
                  <a:pos x="385" y="0"/>
                </a:cxn>
                <a:cxn ang="0">
                  <a:pos x="350" y="2"/>
                </a:cxn>
                <a:cxn ang="0">
                  <a:pos x="312" y="5"/>
                </a:cxn>
                <a:cxn ang="0">
                  <a:pos x="273" y="12"/>
                </a:cxn>
                <a:cxn ang="0">
                  <a:pos x="233" y="23"/>
                </a:cxn>
                <a:cxn ang="0">
                  <a:pos x="191" y="35"/>
                </a:cxn>
                <a:cxn ang="0">
                  <a:pos x="151" y="51"/>
                </a:cxn>
                <a:cxn ang="0">
                  <a:pos x="113" y="71"/>
                </a:cxn>
                <a:cxn ang="0">
                  <a:pos x="75" y="95"/>
                </a:cxn>
                <a:cxn ang="0">
                  <a:pos x="41" y="123"/>
                </a:cxn>
                <a:cxn ang="0">
                  <a:pos x="10" y="155"/>
                </a:cxn>
                <a:cxn ang="0">
                  <a:pos x="0" y="180"/>
                </a:cxn>
                <a:cxn ang="0">
                  <a:pos x="18" y="168"/>
                </a:cxn>
              </a:cxnLst>
              <a:rect l="0" t="0" r="r" b="b"/>
              <a:pathLst>
                <a:path w="563" h="180">
                  <a:moveTo>
                    <a:pt x="18" y="168"/>
                  </a:moveTo>
                  <a:lnTo>
                    <a:pt x="44" y="143"/>
                  </a:lnTo>
                  <a:lnTo>
                    <a:pt x="70" y="120"/>
                  </a:lnTo>
                  <a:lnTo>
                    <a:pt x="99" y="101"/>
                  </a:lnTo>
                  <a:lnTo>
                    <a:pt x="128" y="82"/>
                  </a:lnTo>
                  <a:lnTo>
                    <a:pt x="159" y="67"/>
                  </a:lnTo>
                  <a:lnTo>
                    <a:pt x="190" y="54"/>
                  </a:lnTo>
                  <a:lnTo>
                    <a:pt x="222" y="42"/>
                  </a:lnTo>
                  <a:lnTo>
                    <a:pt x="255" y="33"/>
                  </a:lnTo>
                  <a:lnTo>
                    <a:pt x="288" y="25"/>
                  </a:lnTo>
                  <a:lnTo>
                    <a:pt x="320" y="19"/>
                  </a:lnTo>
                  <a:lnTo>
                    <a:pt x="352" y="16"/>
                  </a:lnTo>
                  <a:lnTo>
                    <a:pt x="384" y="15"/>
                  </a:lnTo>
                  <a:lnTo>
                    <a:pt x="415" y="15"/>
                  </a:lnTo>
                  <a:lnTo>
                    <a:pt x="445" y="17"/>
                  </a:lnTo>
                  <a:lnTo>
                    <a:pt x="473" y="20"/>
                  </a:lnTo>
                  <a:lnTo>
                    <a:pt x="501" y="26"/>
                  </a:lnTo>
                  <a:lnTo>
                    <a:pt x="563" y="36"/>
                  </a:lnTo>
                  <a:lnTo>
                    <a:pt x="499" y="25"/>
                  </a:lnTo>
                  <a:lnTo>
                    <a:pt x="495" y="18"/>
                  </a:lnTo>
                  <a:lnTo>
                    <a:pt x="484" y="11"/>
                  </a:lnTo>
                  <a:lnTo>
                    <a:pt x="466" y="6"/>
                  </a:lnTo>
                  <a:lnTo>
                    <a:pt x="443" y="3"/>
                  </a:lnTo>
                  <a:lnTo>
                    <a:pt x="416" y="1"/>
                  </a:lnTo>
                  <a:lnTo>
                    <a:pt x="385" y="0"/>
                  </a:lnTo>
                  <a:lnTo>
                    <a:pt x="350" y="2"/>
                  </a:lnTo>
                  <a:lnTo>
                    <a:pt x="312" y="5"/>
                  </a:lnTo>
                  <a:lnTo>
                    <a:pt x="273" y="12"/>
                  </a:lnTo>
                  <a:lnTo>
                    <a:pt x="233" y="23"/>
                  </a:lnTo>
                  <a:lnTo>
                    <a:pt x="191" y="35"/>
                  </a:lnTo>
                  <a:lnTo>
                    <a:pt x="151" y="51"/>
                  </a:lnTo>
                  <a:lnTo>
                    <a:pt x="113" y="71"/>
                  </a:lnTo>
                  <a:lnTo>
                    <a:pt x="75" y="95"/>
                  </a:lnTo>
                  <a:lnTo>
                    <a:pt x="41" y="123"/>
                  </a:lnTo>
                  <a:lnTo>
                    <a:pt x="10" y="155"/>
                  </a:lnTo>
                  <a:lnTo>
                    <a:pt x="0" y="180"/>
                  </a:lnTo>
                  <a:lnTo>
                    <a:pt x="18" y="168"/>
                  </a:lnTo>
                  <a:close/>
                </a:path>
              </a:pathLst>
            </a:custGeom>
            <a:solidFill>
              <a:srgbClr val="9EB7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44"/>
            <p:cNvSpPr>
              <a:spLocks/>
            </p:cNvSpPr>
            <p:nvPr/>
          </p:nvSpPr>
          <p:spPr bwMode="auto">
            <a:xfrm>
              <a:off x="3052763" y="4868863"/>
              <a:ext cx="654050" cy="1103313"/>
            </a:xfrm>
            <a:custGeom>
              <a:avLst/>
              <a:gdLst/>
              <a:ahLst/>
              <a:cxnLst>
                <a:cxn ang="0">
                  <a:pos x="15" y="187"/>
                </a:cxn>
                <a:cxn ang="0">
                  <a:pos x="47" y="160"/>
                </a:cxn>
                <a:cxn ang="0">
                  <a:pos x="83" y="134"/>
                </a:cxn>
                <a:cxn ang="0">
                  <a:pos x="120" y="110"/>
                </a:cxn>
                <a:cxn ang="0">
                  <a:pos x="159" y="89"/>
                </a:cxn>
                <a:cxn ang="0">
                  <a:pos x="199" y="69"/>
                </a:cxn>
                <a:cxn ang="0">
                  <a:pos x="242" y="51"/>
                </a:cxn>
                <a:cxn ang="0">
                  <a:pos x="285" y="36"/>
                </a:cxn>
                <a:cxn ang="0">
                  <a:pos x="330" y="24"/>
                </a:cxn>
                <a:cxn ang="0">
                  <a:pos x="376" y="13"/>
                </a:cxn>
                <a:cxn ang="0">
                  <a:pos x="423" y="6"/>
                </a:cxn>
                <a:cxn ang="0">
                  <a:pos x="471" y="1"/>
                </a:cxn>
                <a:cxn ang="0">
                  <a:pos x="519" y="0"/>
                </a:cxn>
                <a:cxn ang="0">
                  <a:pos x="568" y="1"/>
                </a:cxn>
                <a:cxn ang="0">
                  <a:pos x="617" y="5"/>
                </a:cxn>
                <a:cxn ang="0">
                  <a:pos x="666" y="13"/>
                </a:cxn>
                <a:cxn ang="0">
                  <a:pos x="715" y="25"/>
                </a:cxn>
                <a:cxn ang="0">
                  <a:pos x="825" y="1161"/>
                </a:cxn>
                <a:cxn ang="0">
                  <a:pos x="793" y="1192"/>
                </a:cxn>
                <a:cxn ang="0">
                  <a:pos x="762" y="1220"/>
                </a:cxn>
                <a:cxn ang="0">
                  <a:pos x="731" y="1245"/>
                </a:cxn>
                <a:cxn ang="0">
                  <a:pos x="701" y="1268"/>
                </a:cxn>
                <a:cxn ang="0">
                  <a:pos x="670" y="1290"/>
                </a:cxn>
                <a:cxn ang="0">
                  <a:pos x="639" y="1308"/>
                </a:cxn>
                <a:cxn ang="0">
                  <a:pos x="608" y="1325"/>
                </a:cxn>
                <a:cxn ang="0">
                  <a:pos x="576" y="1338"/>
                </a:cxn>
                <a:cxn ang="0">
                  <a:pos x="542" y="1351"/>
                </a:cxn>
                <a:cxn ang="0">
                  <a:pos x="509" y="1361"/>
                </a:cxn>
                <a:cxn ang="0">
                  <a:pos x="473" y="1371"/>
                </a:cxn>
                <a:cxn ang="0">
                  <a:pos x="437" y="1378"/>
                </a:cxn>
                <a:cxn ang="0">
                  <a:pos x="399" y="1382"/>
                </a:cxn>
                <a:cxn ang="0">
                  <a:pos x="359" y="1387"/>
                </a:cxn>
                <a:cxn ang="0">
                  <a:pos x="318" y="1388"/>
                </a:cxn>
                <a:cxn ang="0">
                  <a:pos x="274" y="1389"/>
                </a:cxn>
                <a:cxn ang="0">
                  <a:pos x="189" y="1389"/>
                </a:cxn>
                <a:cxn ang="0">
                  <a:pos x="37" y="566"/>
                </a:cxn>
                <a:cxn ang="0">
                  <a:pos x="23" y="488"/>
                </a:cxn>
                <a:cxn ang="0">
                  <a:pos x="11" y="421"/>
                </a:cxn>
                <a:cxn ang="0">
                  <a:pos x="4" y="363"/>
                </a:cxn>
                <a:cxn ang="0">
                  <a:pos x="0" y="314"/>
                </a:cxn>
                <a:cxn ang="0">
                  <a:pos x="0" y="274"/>
                </a:cxn>
                <a:cxn ang="0">
                  <a:pos x="1" y="239"/>
                </a:cxn>
                <a:cxn ang="0">
                  <a:pos x="7" y="211"/>
                </a:cxn>
                <a:cxn ang="0">
                  <a:pos x="15" y="187"/>
                </a:cxn>
              </a:cxnLst>
              <a:rect l="0" t="0" r="r" b="b"/>
              <a:pathLst>
                <a:path w="825" h="1389">
                  <a:moveTo>
                    <a:pt x="15" y="187"/>
                  </a:moveTo>
                  <a:lnTo>
                    <a:pt x="47" y="160"/>
                  </a:lnTo>
                  <a:lnTo>
                    <a:pt x="83" y="134"/>
                  </a:lnTo>
                  <a:lnTo>
                    <a:pt x="120" y="110"/>
                  </a:lnTo>
                  <a:lnTo>
                    <a:pt x="159" y="89"/>
                  </a:lnTo>
                  <a:lnTo>
                    <a:pt x="199" y="69"/>
                  </a:lnTo>
                  <a:lnTo>
                    <a:pt x="242" y="51"/>
                  </a:lnTo>
                  <a:lnTo>
                    <a:pt x="285" y="36"/>
                  </a:lnTo>
                  <a:lnTo>
                    <a:pt x="330" y="24"/>
                  </a:lnTo>
                  <a:lnTo>
                    <a:pt x="376" y="13"/>
                  </a:lnTo>
                  <a:lnTo>
                    <a:pt x="423" y="6"/>
                  </a:lnTo>
                  <a:lnTo>
                    <a:pt x="471" y="1"/>
                  </a:lnTo>
                  <a:lnTo>
                    <a:pt x="519" y="0"/>
                  </a:lnTo>
                  <a:lnTo>
                    <a:pt x="568" y="1"/>
                  </a:lnTo>
                  <a:lnTo>
                    <a:pt x="617" y="5"/>
                  </a:lnTo>
                  <a:lnTo>
                    <a:pt x="666" y="13"/>
                  </a:lnTo>
                  <a:lnTo>
                    <a:pt x="715" y="25"/>
                  </a:lnTo>
                  <a:lnTo>
                    <a:pt x="825" y="1161"/>
                  </a:lnTo>
                  <a:lnTo>
                    <a:pt x="793" y="1192"/>
                  </a:lnTo>
                  <a:lnTo>
                    <a:pt x="762" y="1220"/>
                  </a:lnTo>
                  <a:lnTo>
                    <a:pt x="731" y="1245"/>
                  </a:lnTo>
                  <a:lnTo>
                    <a:pt x="701" y="1268"/>
                  </a:lnTo>
                  <a:lnTo>
                    <a:pt x="670" y="1290"/>
                  </a:lnTo>
                  <a:lnTo>
                    <a:pt x="639" y="1308"/>
                  </a:lnTo>
                  <a:lnTo>
                    <a:pt x="608" y="1325"/>
                  </a:lnTo>
                  <a:lnTo>
                    <a:pt x="576" y="1338"/>
                  </a:lnTo>
                  <a:lnTo>
                    <a:pt x="542" y="1351"/>
                  </a:lnTo>
                  <a:lnTo>
                    <a:pt x="509" y="1361"/>
                  </a:lnTo>
                  <a:lnTo>
                    <a:pt x="473" y="1371"/>
                  </a:lnTo>
                  <a:lnTo>
                    <a:pt x="437" y="1378"/>
                  </a:lnTo>
                  <a:lnTo>
                    <a:pt x="399" y="1382"/>
                  </a:lnTo>
                  <a:lnTo>
                    <a:pt x="359" y="1387"/>
                  </a:lnTo>
                  <a:lnTo>
                    <a:pt x="318" y="1388"/>
                  </a:lnTo>
                  <a:lnTo>
                    <a:pt x="274" y="1389"/>
                  </a:lnTo>
                  <a:lnTo>
                    <a:pt x="189" y="1389"/>
                  </a:lnTo>
                  <a:lnTo>
                    <a:pt x="37" y="566"/>
                  </a:lnTo>
                  <a:lnTo>
                    <a:pt x="23" y="488"/>
                  </a:lnTo>
                  <a:lnTo>
                    <a:pt x="11" y="421"/>
                  </a:lnTo>
                  <a:lnTo>
                    <a:pt x="4" y="363"/>
                  </a:lnTo>
                  <a:lnTo>
                    <a:pt x="0" y="314"/>
                  </a:lnTo>
                  <a:lnTo>
                    <a:pt x="0" y="274"/>
                  </a:lnTo>
                  <a:lnTo>
                    <a:pt x="1" y="239"/>
                  </a:lnTo>
                  <a:lnTo>
                    <a:pt x="7" y="211"/>
                  </a:lnTo>
                  <a:lnTo>
                    <a:pt x="15" y="1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45"/>
            <p:cNvSpPr>
              <a:spLocks/>
            </p:cNvSpPr>
            <p:nvPr/>
          </p:nvSpPr>
          <p:spPr bwMode="auto">
            <a:xfrm>
              <a:off x="3124200" y="4970463"/>
              <a:ext cx="496888" cy="949325"/>
            </a:xfrm>
            <a:custGeom>
              <a:avLst/>
              <a:gdLst/>
              <a:ahLst/>
              <a:cxnLst>
                <a:cxn ang="0">
                  <a:pos x="0" y="121"/>
                </a:cxn>
                <a:cxn ang="0">
                  <a:pos x="499" y="0"/>
                </a:cxn>
                <a:cxn ang="0">
                  <a:pos x="624" y="1035"/>
                </a:cxn>
                <a:cxn ang="0">
                  <a:pos x="139" y="1197"/>
                </a:cxn>
                <a:cxn ang="0">
                  <a:pos x="0" y="121"/>
                </a:cxn>
              </a:cxnLst>
              <a:rect l="0" t="0" r="r" b="b"/>
              <a:pathLst>
                <a:path w="624" h="1197">
                  <a:moveTo>
                    <a:pt x="0" y="121"/>
                  </a:moveTo>
                  <a:lnTo>
                    <a:pt x="499" y="0"/>
                  </a:lnTo>
                  <a:lnTo>
                    <a:pt x="624" y="1035"/>
                  </a:lnTo>
                  <a:lnTo>
                    <a:pt x="139" y="1197"/>
                  </a:lnTo>
                  <a:lnTo>
                    <a:pt x="0" y="121"/>
                  </a:lnTo>
                  <a:close/>
                </a:path>
              </a:pathLst>
            </a:custGeom>
            <a:solidFill>
              <a:srgbClr val="3366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46"/>
            <p:cNvSpPr>
              <a:spLocks/>
            </p:cNvSpPr>
            <p:nvPr/>
          </p:nvSpPr>
          <p:spPr bwMode="auto">
            <a:xfrm>
              <a:off x="3128963" y="5005388"/>
              <a:ext cx="476250" cy="914400"/>
            </a:xfrm>
            <a:custGeom>
              <a:avLst/>
              <a:gdLst/>
              <a:ahLst/>
              <a:cxnLst>
                <a:cxn ang="0">
                  <a:pos x="0" y="118"/>
                </a:cxn>
                <a:cxn ang="0">
                  <a:pos x="29" y="111"/>
                </a:cxn>
                <a:cxn ang="0">
                  <a:pos x="59" y="103"/>
                </a:cxn>
                <a:cxn ang="0">
                  <a:pos x="89" y="96"/>
                </a:cxn>
                <a:cxn ang="0">
                  <a:pos x="119" y="88"/>
                </a:cxn>
                <a:cxn ang="0">
                  <a:pos x="149" y="81"/>
                </a:cxn>
                <a:cxn ang="0">
                  <a:pos x="179" y="74"/>
                </a:cxn>
                <a:cxn ang="0">
                  <a:pos x="209" y="66"/>
                </a:cxn>
                <a:cxn ang="0">
                  <a:pos x="239" y="59"/>
                </a:cxn>
                <a:cxn ang="0">
                  <a:pos x="269" y="52"/>
                </a:cxn>
                <a:cxn ang="0">
                  <a:pos x="299" y="44"/>
                </a:cxn>
                <a:cxn ang="0">
                  <a:pos x="329" y="37"/>
                </a:cxn>
                <a:cxn ang="0">
                  <a:pos x="359" y="29"/>
                </a:cxn>
                <a:cxn ang="0">
                  <a:pos x="389" y="22"/>
                </a:cxn>
                <a:cxn ang="0">
                  <a:pos x="419" y="15"/>
                </a:cxn>
                <a:cxn ang="0">
                  <a:pos x="449" y="7"/>
                </a:cxn>
                <a:cxn ang="0">
                  <a:pos x="479" y="0"/>
                </a:cxn>
                <a:cxn ang="0">
                  <a:pos x="494" y="124"/>
                </a:cxn>
                <a:cxn ang="0">
                  <a:pos x="509" y="250"/>
                </a:cxn>
                <a:cxn ang="0">
                  <a:pos x="525" y="374"/>
                </a:cxn>
                <a:cxn ang="0">
                  <a:pos x="540" y="499"/>
                </a:cxn>
                <a:cxn ang="0">
                  <a:pos x="555" y="623"/>
                </a:cxn>
                <a:cxn ang="0">
                  <a:pos x="570" y="747"/>
                </a:cxn>
                <a:cxn ang="0">
                  <a:pos x="585" y="872"/>
                </a:cxn>
                <a:cxn ang="0">
                  <a:pos x="600" y="996"/>
                </a:cxn>
                <a:cxn ang="0">
                  <a:pos x="571" y="1006"/>
                </a:cxn>
                <a:cxn ang="0">
                  <a:pos x="542" y="1015"/>
                </a:cxn>
                <a:cxn ang="0">
                  <a:pos x="513" y="1026"/>
                </a:cxn>
                <a:cxn ang="0">
                  <a:pos x="483" y="1035"/>
                </a:cxn>
                <a:cxn ang="0">
                  <a:pos x="455" y="1045"/>
                </a:cxn>
                <a:cxn ang="0">
                  <a:pos x="426" y="1055"/>
                </a:cxn>
                <a:cxn ang="0">
                  <a:pos x="397" y="1065"/>
                </a:cxn>
                <a:cxn ang="0">
                  <a:pos x="367" y="1074"/>
                </a:cxn>
                <a:cxn ang="0">
                  <a:pos x="338" y="1084"/>
                </a:cxn>
                <a:cxn ang="0">
                  <a:pos x="309" y="1094"/>
                </a:cxn>
                <a:cxn ang="0">
                  <a:pos x="281" y="1104"/>
                </a:cxn>
                <a:cxn ang="0">
                  <a:pos x="251" y="1113"/>
                </a:cxn>
                <a:cxn ang="0">
                  <a:pos x="222" y="1124"/>
                </a:cxn>
                <a:cxn ang="0">
                  <a:pos x="193" y="1133"/>
                </a:cxn>
                <a:cxn ang="0">
                  <a:pos x="163" y="1143"/>
                </a:cxn>
                <a:cxn ang="0">
                  <a:pos x="134" y="1152"/>
                </a:cxn>
                <a:cxn ang="0">
                  <a:pos x="117" y="1022"/>
                </a:cxn>
                <a:cxn ang="0">
                  <a:pos x="101" y="893"/>
                </a:cxn>
                <a:cxn ang="0">
                  <a:pos x="84" y="763"/>
                </a:cxn>
                <a:cxn ang="0">
                  <a:pos x="67" y="634"/>
                </a:cxn>
                <a:cxn ang="0">
                  <a:pos x="50" y="505"/>
                </a:cxn>
                <a:cxn ang="0">
                  <a:pos x="33" y="377"/>
                </a:cxn>
                <a:cxn ang="0">
                  <a:pos x="17" y="246"/>
                </a:cxn>
                <a:cxn ang="0">
                  <a:pos x="0" y="118"/>
                </a:cxn>
              </a:cxnLst>
              <a:rect l="0" t="0" r="r" b="b"/>
              <a:pathLst>
                <a:path w="600" h="1152">
                  <a:moveTo>
                    <a:pt x="0" y="118"/>
                  </a:moveTo>
                  <a:lnTo>
                    <a:pt x="29" y="111"/>
                  </a:lnTo>
                  <a:lnTo>
                    <a:pt x="59" y="103"/>
                  </a:lnTo>
                  <a:lnTo>
                    <a:pt x="89" y="96"/>
                  </a:lnTo>
                  <a:lnTo>
                    <a:pt x="119" y="88"/>
                  </a:lnTo>
                  <a:lnTo>
                    <a:pt x="149" y="81"/>
                  </a:lnTo>
                  <a:lnTo>
                    <a:pt x="179" y="74"/>
                  </a:lnTo>
                  <a:lnTo>
                    <a:pt x="209" y="66"/>
                  </a:lnTo>
                  <a:lnTo>
                    <a:pt x="239" y="59"/>
                  </a:lnTo>
                  <a:lnTo>
                    <a:pt x="269" y="52"/>
                  </a:lnTo>
                  <a:lnTo>
                    <a:pt x="299" y="44"/>
                  </a:lnTo>
                  <a:lnTo>
                    <a:pt x="329" y="37"/>
                  </a:lnTo>
                  <a:lnTo>
                    <a:pt x="359" y="29"/>
                  </a:lnTo>
                  <a:lnTo>
                    <a:pt x="389" y="22"/>
                  </a:lnTo>
                  <a:lnTo>
                    <a:pt x="419" y="15"/>
                  </a:lnTo>
                  <a:lnTo>
                    <a:pt x="449" y="7"/>
                  </a:lnTo>
                  <a:lnTo>
                    <a:pt x="479" y="0"/>
                  </a:lnTo>
                  <a:lnTo>
                    <a:pt x="494" y="124"/>
                  </a:lnTo>
                  <a:lnTo>
                    <a:pt x="509" y="250"/>
                  </a:lnTo>
                  <a:lnTo>
                    <a:pt x="525" y="374"/>
                  </a:lnTo>
                  <a:lnTo>
                    <a:pt x="540" y="499"/>
                  </a:lnTo>
                  <a:lnTo>
                    <a:pt x="555" y="623"/>
                  </a:lnTo>
                  <a:lnTo>
                    <a:pt x="570" y="747"/>
                  </a:lnTo>
                  <a:lnTo>
                    <a:pt x="585" y="872"/>
                  </a:lnTo>
                  <a:lnTo>
                    <a:pt x="600" y="996"/>
                  </a:lnTo>
                  <a:lnTo>
                    <a:pt x="571" y="1006"/>
                  </a:lnTo>
                  <a:lnTo>
                    <a:pt x="542" y="1015"/>
                  </a:lnTo>
                  <a:lnTo>
                    <a:pt x="513" y="1026"/>
                  </a:lnTo>
                  <a:lnTo>
                    <a:pt x="483" y="1035"/>
                  </a:lnTo>
                  <a:lnTo>
                    <a:pt x="455" y="1045"/>
                  </a:lnTo>
                  <a:lnTo>
                    <a:pt x="426" y="1055"/>
                  </a:lnTo>
                  <a:lnTo>
                    <a:pt x="397" y="1065"/>
                  </a:lnTo>
                  <a:lnTo>
                    <a:pt x="367" y="1074"/>
                  </a:lnTo>
                  <a:lnTo>
                    <a:pt x="338" y="1084"/>
                  </a:lnTo>
                  <a:lnTo>
                    <a:pt x="309" y="1094"/>
                  </a:lnTo>
                  <a:lnTo>
                    <a:pt x="281" y="1104"/>
                  </a:lnTo>
                  <a:lnTo>
                    <a:pt x="251" y="1113"/>
                  </a:lnTo>
                  <a:lnTo>
                    <a:pt x="222" y="1124"/>
                  </a:lnTo>
                  <a:lnTo>
                    <a:pt x="193" y="1133"/>
                  </a:lnTo>
                  <a:lnTo>
                    <a:pt x="163" y="1143"/>
                  </a:lnTo>
                  <a:lnTo>
                    <a:pt x="134" y="1152"/>
                  </a:lnTo>
                  <a:lnTo>
                    <a:pt x="117" y="1022"/>
                  </a:lnTo>
                  <a:lnTo>
                    <a:pt x="101" y="893"/>
                  </a:lnTo>
                  <a:lnTo>
                    <a:pt x="84" y="763"/>
                  </a:lnTo>
                  <a:lnTo>
                    <a:pt x="67" y="634"/>
                  </a:lnTo>
                  <a:lnTo>
                    <a:pt x="50" y="505"/>
                  </a:lnTo>
                  <a:lnTo>
                    <a:pt x="33" y="377"/>
                  </a:lnTo>
                  <a:lnTo>
                    <a:pt x="17" y="246"/>
                  </a:lnTo>
                  <a:lnTo>
                    <a:pt x="0" y="118"/>
                  </a:lnTo>
                  <a:close/>
                </a:path>
              </a:pathLst>
            </a:custGeom>
            <a:solidFill>
              <a:srgbClr val="3568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47"/>
            <p:cNvSpPr>
              <a:spLocks/>
            </p:cNvSpPr>
            <p:nvPr/>
          </p:nvSpPr>
          <p:spPr bwMode="auto">
            <a:xfrm>
              <a:off x="3133725" y="5041900"/>
              <a:ext cx="457200" cy="877888"/>
            </a:xfrm>
            <a:custGeom>
              <a:avLst/>
              <a:gdLst/>
              <a:ahLst/>
              <a:cxnLst>
                <a:cxn ang="0">
                  <a:pos x="0" y="113"/>
                </a:cxn>
                <a:cxn ang="0">
                  <a:pos x="29" y="106"/>
                </a:cxn>
                <a:cxn ang="0">
                  <a:pos x="58" y="99"/>
                </a:cxn>
                <a:cxn ang="0">
                  <a:pos x="87" y="92"/>
                </a:cxn>
                <a:cxn ang="0">
                  <a:pos x="115" y="84"/>
                </a:cxn>
                <a:cxn ang="0">
                  <a:pos x="144" y="77"/>
                </a:cxn>
                <a:cxn ang="0">
                  <a:pos x="173" y="70"/>
                </a:cxn>
                <a:cxn ang="0">
                  <a:pos x="202" y="63"/>
                </a:cxn>
                <a:cxn ang="0">
                  <a:pos x="231" y="57"/>
                </a:cxn>
                <a:cxn ang="0">
                  <a:pos x="258" y="50"/>
                </a:cxn>
                <a:cxn ang="0">
                  <a:pos x="287" y="43"/>
                </a:cxn>
                <a:cxn ang="0">
                  <a:pos x="316" y="36"/>
                </a:cxn>
                <a:cxn ang="0">
                  <a:pos x="345" y="29"/>
                </a:cxn>
                <a:cxn ang="0">
                  <a:pos x="373" y="21"/>
                </a:cxn>
                <a:cxn ang="0">
                  <a:pos x="402" y="14"/>
                </a:cxn>
                <a:cxn ang="0">
                  <a:pos x="431" y="7"/>
                </a:cxn>
                <a:cxn ang="0">
                  <a:pos x="460" y="0"/>
                </a:cxn>
                <a:cxn ang="0">
                  <a:pos x="475" y="120"/>
                </a:cxn>
                <a:cxn ang="0">
                  <a:pos x="489" y="240"/>
                </a:cxn>
                <a:cxn ang="0">
                  <a:pos x="504" y="359"/>
                </a:cxn>
                <a:cxn ang="0">
                  <a:pos x="519" y="478"/>
                </a:cxn>
                <a:cxn ang="0">
                  <a:pos x="534" y="598"/>
                </a:cxn>
                <a:cxn ang="0">
                  <a:pos x="547" y="717"/>
                </a:cxn>
                <a:cxn ang="0">
                  <a:pos x="562" y="836"/>
                </a:cxn>
                <a:cxn ang="0">
                  <a:pos x="576" y="956"/>
                </a:cxn>
                <a:cxn ang="0">
                  <a:pos x="549" y="965"/>
                </a:cxn>
                <a:cxn ang="0">
                  <a:pos x="521" y="974"/>
                </a:cxn>
                <a:cxn ang="0">
                  <a:pos x="492" y="984"/>
                </a:cxn>
                <a:cxn ang="0">
                  <a:pos x="464" y="994"/>
                </a:cxn>
                <a:cxn ang="0">
                  <a:pos x="437" y="1003"/>
                </a:cxn>
                <a:cxn ang="0">
                  <a:pos x="409" y="1012"/>
                </a:cxn>
                <a:cxn ang="0">
                  <a:pos x="382" y="1021"/>
                </a:cxn>
                <a:cxn ang="0">
                  <a:pos x="353" y="1030"/>
                </a:cxn>
                <a:cxn ang="0">
                  <a:pos x="325" y="1040"/>
                </a:cxn>
                <a:cxn ang="0">
                  <a:pos x="297" y="1050"/>
                </a:cxn>
                <a:cxn ang="0">
                  <a:pos x="270" y="1059"/>
                </a:cxn>
                <a:cxn ang="0">
                  <a:pos x="241" y="1068"/>
                </a:cxn>
                <a:cxn ang="0">
                  <a:pos x="213" y="1078"/>
                </a:cxn>
                <a:cxn ang="0">
                  <a:pos x="186" y="1087"/>
                </a:cxn>
                <a:cxn ang="0">
                  <a:pos x="157" y="1096"/>
                </a:cxn>
                <a:cxn ang="0">
                  <a:pos x="129" y="1105"/>
                </a:cxn>
                <a:cxn ang="0">
                  <a:pos x="113" y="981"/>
                </a:cxn>
                <a:cxn ang="0">
                  <a:pos x="97" y="858"/>
                </a:cxn>
                <a:cxn ang="0">
                  <a:pos x="81" y="733"/>
                </a:cxn>
                <a:cxn ang="0">
                  <a:pos x="65" y="609"/>
                </a:cxn>
                <a:cxn ang="0">
                  <a:pos x="49" y="485"/>
                </a:cxn>
                <a:cxn ang="0">
                  <a:pos x="33" y="360"/>
                </a:cxn>
                <a:cxn ang="0">
                  <a:pos x="16" y="237"/>
                </a:cxn>
                <a:cxn ang="0">
                  <a:pos x="0" y="113"/>
                </a:cxn>
              </a:cxnLst>
              <a:rect l="0" t="0" r="r" b="b"/>
              <a:pathLst>
                <a:path w="576" h="1105">
                  <a:moveTo>
                    <a:pt x="0" y="113"/>
                  </a:moveTo>
                  <a:lnTo>
                    <a:pt x="29" y="106"/>
                  </a:lnTo>
                  <a:lnTo>
                    <a:pt x="58" y="99"/>
                  </a:lnTo>
                  <a:lnTo>
                    <a:pt x="87" y="92"/>
                  </a:lnTo>
                  <a:lnTo>
                    <a:pt x="115" y="84"/>
                  </a:lnTo>
                  <a:lnTo>
                    <a:pt x="144" y="77"/>
                  </a:lnTo>
                  <a:lnTo>
                    <a:pt x="173" y="70"/>
                  </a:lnTo>
                  <a:lnTo>
                    <a:pt x="202" y="63"/>
                  </a:lnTo>
                  <a:lnTo>
                    <a:pt x="231" y="57"/>
                  </a:lnTo>
                  <a:lnTo>
                    <a:pt x="258" y="50"/>
                  </a:lnTo>
                  <a:lnTo>
                    <a:pt x="287" y="43"/>
                  </a:lnTo>
                  <a:lnTo>
                    <a:pt x="316" y="36"/>
                  </a:lnTo>
                  <a:lnTo>
                    <a:pt x="345" y="29"/>
                  </a:lnTo>
                  <a:lnTo>
                    <a:pt x="373" y="21"/>
                  </a:lnTo>
                  <a:lnTo>
                    <a:pt x="402" y="14"/>
                  </a:lnTo>
                  <a:lnTo>
                    <a:pt x="431" y="7"/>
                  </a:lnTo>
                  <a:lnTo>
                    <a:pt x="460" y="0"/>
                  </a:lnTo>
                  <a:lnTo>
                    <a:pt x="475" y="120"/>
                  </a:lnTo>
                  <a:lnTo>
                    <a:pt x="489" y="240"/>
                  </a:lnTo>
                  <a:lnTo>
                    <a:pt x="504" y="359"/>
                  </a:lnTo>
                  <a:lnTo>
                    <a:pt x="519" y="478"/>
                  </a:lnTo>
                  <a:lnTo>
                    <a:pt x="534" y="598"/>
                  </a:lnTo>
                  <a:lnTo>
                    <a:pt x="547" y="717"/>
                  </a:lnTo>
                  <a:lnTo>
                    <a:pt x="562" y="836"/>
                  </a:lnTo>
                  <a:lnTo>
                    <a:pt x="576" y="956"/>
                  </a:lnTo>
                  <a:lnTo>
                    <a:pt x="549" y="965"/>
                  </a:lnTo>
                  <a:lnTo>
                    <a:pt x="521" y="974"/>
                  </a:lnTo>
                  <a:lnTo>
                    <a:pt x="492" y="984"/>
                  </a:lnTo>
                  <a:lnTo>
                    <a:pt x="464" y="994"/>
                  </a:lnTo>
                  <a:lnTo>
                    <a:pt x="437" y="1003"/>
                  </a:lnTo>
                  <a:lnTo>
                    <a:pt x="409" y="1012"/>
                  </a:lnTo>
                  <a:lnTo>
                    <a:pt x="382" y="1021"/>
                  </a:lnTo>
                  <a:lnTo>
                    <a:pt x="353" y="1030"/>
                  </a:lnTo>
                  <a:lnTo>
                    <a:pt x="325" y="1040"/>
                  </a:lnTo>
                  <a:lnTo>
                    <a:pt x="297" y="1050"/>
                  </a:lnTo>
                  <a:lnTo>
                    <a:pt x="270" y="1059"/>
                  </a:lnTo>
                  <a:lnTo>
                    <a:pt x="241" y="1068"/>
                  </a:lnTo>
                  <a:lnTo>
                    <a:pt x="213" y="1078"/>
                  </a:lnTo>
                  <a:lnTo>
                    <a:pt x="186" y="1087"/>
                  </a:lnTo>
                  <a:lnTo>
                    <a:pt x="157" y="1096"/>
                  </a:lnTo>
                  <a:lnTo>
                    <a:pt x="129" y="1105"/>
                  </a:lnTo>
                  <a:lnTo>
                    <a:pt x="113" y="981"/>
                  </a:lnTo>
                  <a:lnTo>
                    <a:pt x="97" y="858"/>
                  </a:lnTo>
                  <a:lnTo>
                    <a:pt x="81" y="733"/>
                  </a:lnTo>
                  <a:lnTo>
                    <a:pt x="65" y="609"/>
                  </a:lnTo>
                  <a:lnTo>
                    <a:pt x="49" y="485"/>
                  </a:lnTo>
                  <a:lnTo>
                    <a:pt x="33" y="360"/>
                  </a:lnTo>
                  <a:lnTo>
                    <a:pt x="16" y="237"/>
                  </a:lnTo>
                  <a:lnTo>
                    <a:pt x="0" y="113"/>
                  </a:lnTo>
                  <a:close/>
                </a:path>
              </a:pathLst>
            </a:custGeom>
            <a:solidFill>
              <a:srgbClr val="386B6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48"/>
            <p:cNvSpPr>
              <a:spLocks/>
            </p:cNvSpPr>
            <p:nvPr/>
          </p:nvSpPr>
          <p:spPr bwMode="auto">
            <a:xfrm>
              <a:off x="3140075" y="5078413"/>
              <a:ext cx="436563" cy="841375"/>
            </a:xfrm>
            <a:custGeom>
              <a:avLst/>
              <a:gdLst/>
              <a:ahLst/>
              <a:cxnLst>
                <a:cxn ang="0">
                  <a:pos x="0" y="108"/>
                </a:cxn>
                <a:cxn ang="0">
                  <a:pos x="28" y="101"/>
                </a:cxn>
                <a:cxn ang="0">
                  <a:pos x="55" y="95"/>
                </a:cxn>
                <a:cxn ang="0">
                  <a:pos x="82" y="88"/>
                </a:cxn>
                <a:cxn ang="0">
                  <a:pos x="110" y="81"/>
                </a:cxn>
                <a:cxn ang="0">
                  <a:pos x="137" y="74"/>
                </a:cxn>
                <a:cxn ang="0">
                  <a:pos x="165" y="67"/>
                </a:cxn>
                <a:cxn ang="0">
                  <a:pos x="193" y="60"/>
                </a:cxn>
                <a:cxn ang="0">
                  <a:pos x="220" y="54"/>
                </a:cxn>
                <a:cxn ang="0">
                  <a:pos x="247" y="47"/>
                </a:cxn>
                <a:cxn ang="0">
                  <a:pos x="274" y="40"/>
                </a:cxn>
                <a:cxn ang="0">
                  <a:pos x="302" y="34"/>
                </a:cxn>
                <a:cxn ang="0">
                  <a:pos x="330" y="27"/>
                </a:cxn>
                <a:cxn ang="0">
                  <a:pos x="357" y="20"/>
                </a:cxn>
                <a:cxn ang="0">
                  <a:pos x="384" y="14"/>
                </a:cxn>
                <a:cxn ang="0">
                  <a:pos x="411" y="7"/>
                </a:cxn>
                <a:cxn ang="0">
                  <a:pos x="439" y="0"/>
                </a:cxn>
                <a:cxn ang="0">
                  <a:pos x="453" y="114"/>
                </a:cxn>
                <a:cxn ang="0">
                  <a:pos x="467" y="229"/>
                </a:cxn>
                <a:cxn ang="0">
                  <a:pos x="481" y="343"/>
                </a:cxn>
                <a:cxn ang="0">
                  <a:pos x="496" y="457"/>
                </a:cxn>
                <a:cxn ang="0">
                  <a:pos x="509" y="572"/>
                </a:cxn>
                <a:cxn ang="0">
                  <a:pos x="523" y="686"/>
                </a:cxn>
                <a:cxn ang="0">
                  <a:pos x="537" y="801"/>
                </a:cxn>
                <a:cxn ang="0">
                  <a:pos x="551" y="915"/>
                </a:cxn>
                <a:cxn ang="0">
                  <a:pos x="524" y="925"/>
                </a:cxn>
                <a:cxn ang="0">
                  <a:pos x="498" y="934"/>
                </a:cxn>
                <a:cxn ang="0">
                  <a:pos x="471" y="943"/>
                </a:cxn>
                <a:cxn ang="0">
                  <a:pos x="445" y="951"/>
                </a:cxn>
                <a:cxn ang="0">
                  <a:pos x="417" y="960"/>
                </a:cxn>
                <a:cxn ang="0">
                  <a:pos x="391" y="969"/>
                </a:cxn>
                <a:cxn ang="0">
                  <a:pos x="364" y="979"/>
                </a:cxn>
                <a:cxn ang="0">
                  <a:pos x="338" y="987"/>
                </a:cxn>
                <a:cxn ang="0">
                  <a:pos x="311" y="996"/>
                </a:cxn>
                <a:cxn ang="0">
                  <a:pos x="284" y="1005"/>
                </a:cxn>
                <a:cxn ang="0">
                  <a:pos x="257" y="1014"/>
                </a:cxn>
                <a:cxn ang="0">
                  <a:pos x="231" y="1024"/>
                </a:cxn>
                <a:cxn ang="0">
                  <a:pos x="204" y="1032"/>
                </a:cxn>
                <a:cxn ang="0">
                  <a:pos x="176" y="1041"/>
                </a:cxn>
                <a:cxn ang="0">
                  <a:pos x="150" y="1050"/>
                </a:cxn>
                <a:cxn ang="0">
                  <a:pos x="123" y="1059"/>
                </a:cxn>
                <a:cxn ang="0">
                  <a:pos x="108" y="941"/>
                </a:cxn>
                <a:cxn ang="0">
                  <a:pos x="92" y="821"/>
                </a:cxn>
                <a:cxn ang="0">
                  <a:pos x="77" y="702"/>
                </a:cxn>
                <a:cxn ang="0">
                  <a:pos x="61" y="584"/>
                </a:cxn>
                <a:cxn ang="0">
                  <a:pos x="46" y="464"/>
                </a:cxn>
                <a:cxn ang="0">
                  <a:pos x="30" y="346"/>
                </a:cxn>
                <a:cxn ang="0">
                  <a:pos x="15" y="227"/>
                </a:cxn>
                <a:cxn ang="0">
                  <a:pos x="0" y="108"/>
                </a:cxn>
              </a:cxnLst>
              <a:rect l="0" t="0" r="r" b="b"/>
              <a:pathLst>
                <a:path w="551" h="1059">
                  <a:moveTo>
                    <a:pt x="0" y="108"/>
                  </a:moveTo>
                  <a:lnTo>
                    <a:pt x="28" y="101"/>
                  </a:lnTo>
                  <a:lnTo>
                    <a:pt x="55" y="95"/>
                  </a:lnTo>
                  <a:lnTo>
                    <a:pt x="82" y="88"/>
                  </a:lnTo>
                  <a:lnTo>
                    <a:pt x="110" y="81"/>
                  </a:lnTo>
                  <a:lnTo>
                    <a:pt x="137" y="74"/>
                  </a:lnTo>
                  <a:lnTo>
                    <a:pt x="165" y="67"/>
                  </a:lnTo>
                  <a:lnTo>
                    <a:pt x="193" y="60"/>
                  </a:lnTo>
                  <a:lnTo>
                    <a:pt x="220" y="54"/>
                  </a:lnTo>
                  <a:lnTo>
                    <a:pt x="247" y="47"/>
                  </a:lnTo>
                  <a:lnTo>
                    <a:pt x="274" y="40"/>
                  </a:lnTo>
                  <a:lnTo>
                    <a:pt x="302" y="34"/>
                  </a:lnTo>
                  <a:lnTo>
                    <a:pt x="330" y="27"/>
                  </a:lnTo>
                  <a:lnTo>
                    <a:pt x="357" y="20"/>
                  </a:lnTo>
                  <a:lnTo>
                    <a:pt x="384" y="14"/>
                  </a:lnTo>
                  <a:lnTo>
                    <a:pt x="411" y="7"/>
                  </a:lnTo>
                  <a:lnTo>
                    <a:pt x="439" y="0"/>
                  </a:lnTo>
                  <a:lnTo>
                    <a:pt x="453" y="114"/>
                  </a:lnTo>
                  <a:lnTo>
                    <a:pt x="467" y="229"/>
                  </a:lnTo>
                  <a:lnTo>
                    <a:pt x="481" y="343"/>
                  </a:lnTo>
                  <a:lnTo>
                    <a:pt x="496" y="457"/>
                  </a:lnTo>
                  <a:lnTo>
                    <a:pt x="509" y="572"/>
                  </a:lnTo>
                  <a:lnTo>
                    <a:pt x="523" y="686"/>
                  </a:lnTo>
                  <a:lnTo>
                    <a:pt x="537" y="801"/>
                  </a:lnTo>
                  <a:lnTo>
                    <a:pt x="551" y="915"/>
                  </a:lnTo>
                  <a:lnTo>
                    <a:pt x="524" y="925"/>
                  </a:lnTo>
                  <a:lnTo>
                    <a:pt x="498" y="934"/>
                  </a:lnTo>
                  <a:lnTo>
                    <a:pt x="471" y="943"/>
                  </a:lnTo>
                  <a:lnTo>
                    <a:pt x="445" y="951"/>
                  </a:lnTo>
                  <a:lnTo>
                    <a:pt x="417" y="960"/>
                  </a:lnTo>
                  <a:lnTo>
                    <a:pt x="391" y="969"/>
                  </a:lnTo>
                  <a:lnTo>
                    <a:pt x="364" y="979"/>
                  </a:lnTo>
                  <a:lnTo>
                    <a:pt x="338" y="987"/>
                  </a:lnTo>
                  <a:lnTo>
                    <a:pt x="311" y="996"/>
                  </a:lnTo>
                  <a:lnTo>
                    <a:pt x="284" y="1005"/>
                  </a:lnTo>
                  <a:lnTo>
                    <a:pt x="257" y="1014"/>
                  </a:lnTo>
                  <a:lnTo>
                    <a:pt x="231" y="1024"/>
                  </a:lnTo>
                  <a:lnTo>
                    <a:pt x="204" y="1032"/>
                  </a:lnTo>
                  <a:lnTo>
                    <a:pt x="176" y="1041"/>
                  </a:lnTo>
                  <a:lnTo>
                    <a:pt x="150" y="1050"/>
                  </a:lnTo>
                  <a:lnTo>
                    <a:pt x="123" y="1059"/>
                  </a:lnTo>
                  <a:lnTo>
                    <a:pt x="108" y="941"/>
                  </a:lnTo>
                  <a:lnTo>
                    <a:pt x="92" y="821"/>
                  </a:lnTo>
                  <a:lnTo>
                    <a:pt x="77" y="702"/>
                  </a:lnTo>
                  <a:lnTo>
                    <a:pt x="61" y="584"/>
                  </a:lnTo>
                  <a:lnTo>
                    <a:pt x="46" y="464"/>
                  </a:lnTo>
                  <a:lnTo>
                    <a:pt x="30" y="346"/>
                  </a:lnTo>
                  <a:lnTo>
                    <a:pt x="15" y="227"/>
                  </a:lnTo>
                  <a:lnTo>
                    <a:pt x="0" y="108"/>
                  </a:lnTo>
                  <a:close/>
                </a:path>
              </a:pathLst>
            </a:custGeom>
            <a:solidFill>
              <a:srgbClr val="3D70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49"/>
            <p:cNvSpPr>
              <a:spLocks/>
            </p:cNvSpPr>
            <p:nvPr/>
          </p:nvSpPr>
          <p:spPr bwMode="auto">
            <a:xfrm>
              <a:off x="3143250" y="5114925"/>
              <a:ext cx="419100" cy="803275"/>
            </a:xfrm>
            <a:custGeom>
              <a:avLst/>
              <a:gdLst/>
              <a:ahLst/>
              <a:cxnLst>
                <a:cxn ang="0">
                  <a:pos x="0" y="103"/>
                </a:cxn>
                <a:cxn ang="0">
                  <a:pos x="26" y="96"/>
                </a:cxn>
                <a:cxn ang="0">
                  <a:pos x="52" y="90"/>
                </a:cxn>
                <a:cxn ang="0">
                  <a:pos x="78" y="83"/>
                </a:cxn>
                <a:cxn ang="0">
                  <a:pos x="105" y="77"/>
                </a:cxn>
                <a:cxn ang="0">
                  <a:pos x="130" y="70"/>
                </a:cxn>
                <a:cxn ang="0">
                  <a:pos x="157" y="65"/>
                </a:cxn>
                <a:cxn ang="0">
                  <a:pos x="183" y="58"/>
                </a:cxn>
                <a:cxn ang="0">
                  <a:pos x="210" y="51"/>
                </a:cxn>
                <a:cxn ang="0">
                  <a:pos x="235" y="45"/>
                </a:cxn>
                <a:cxn ang="0">
                  <a:pos x="261" y="38"/>
                </a:cxn>
                <a:cxn ang="0">
                  <a:pos x="288" y="32"/>
                </a:cxn>
                <a:cxn ang="0">
                  <a:pos x="313" y="26"/>
                </a:cxn>
                <a:cxn ang="0">
                  <a:pos x="340" y="20"/>
                </a:cxn>
                <a:cxn ang="0">
                  <a:pos x="366" y="13"/>
                </a:cxn>
                <a:cxn ang="0">
                  <a:pos x="392" y="7"/>
                </a:cxn>
                <a:cxn ang="0">
                  <a:pos x="418" y="0"/>
                </a:cxn>
                <a:cxn ang="0">
                  <a:pos x="432" y="110"/>
                </a:cxn>
                <a:cxn ang="0">
                  <a:pos x="446" y="219"/>
                </a:cxn>
                <a:cxn ang="0">
                  <a:pos x="460" y="328"/>
                </a:cxn>
                <a:cxn ang="0">
                  <a:pos x="473" y="438"/>
                </a:cxn>
                <a:cxn ang="0">
                  <a:pos x="487" y="547"/>
                </a:cxn>
                <a:cxn ang="0">
                  <a:pos x="500" y="656"/>
                </a:cxn>
                <a:cxn ang="0">
                  <a:pos x="514" y="766"/>
                </a:cxn>
                <a:cxn ang="0">
                  <a:pos x="526" y="875"/>
                </a:cxn>
                <a:cxn ang="0">
                  <a:pos x="501" y="883"/>
                </a:cxn>
                <a:cxn ang="0">
                  <a:pos x="476" y="892"/>
                </a:cxn>
                <a:cxn ang="0">
                  <a:pos x="450" y="900"/>
                </a:cxn>
                <a:cxn ang="0">
                  <a:pos x="424" y="910"/>
                </a:cxn>
                <a:cxn ang="0">
                  <a:pos x="399" y="918"/>
                </a:cxn>
                <a:cxn ang="0">
                  <a:pos x="373" y="927"/>
                </a:cxn>
                <a:cxn ang="0">
                  <a:pos x="348" y="935"/>
                </a:cxn>
                <a:cxn ang="0">
                  <a:pos x="322" y="943"/>
                </a:cxn>
                <a:cxn ang="0">
                  <a:pos x="297" y="952"/>
                </a:cxn>
                <a:cxn ang="0">
                  <a:pos x="272" y="960"/>
                </a:cxn>
                <a:cxn ang="0">
                  <a:pos x="245" y="970"/>
                </a:cxn>
                <a:cxn ang="0">
                  <a:pos x="220" y="978"/>
                </a:cxn>
                <a:cxn ang="0">
                  <a:pos x="195" y="987"/>
                </a:cxn>
                <a:cxn ang="0">
                  <a:pos x="169" y="995"/>
                </a:cxn>
                <a:cxn ang="0">
                  <a:pos x="143" y="1004"/>
                </a:cxn>
                <a:cxn ang="0">
                  <a:pos x="117" y="1012"/>
                </a:cxn>
                <a:cxn ang="0">
                  <a:pos x="102" y="898"/>
                </a:cxn>
                <a:cxn ang="0">
                  <a:pos x="89" y="785"/>
                </a:cxn>
                <a:cxn ang="0">
                  <a:pos x="74" y="671"/>
                </a:cxn>
                <a:cxn ang="0">
                  <a:pos x="59" y="557"/>
                </a:cxn>
                <a:cxn ang="0">
                  <a:pos x="44" y="443"/>
                </a:cxn>
                <a:cxn ang="0">
                  <a:pos x="30" y="329"/>
                </a:cxn>
                <a:cxn ang="0">
                  <a:pos x="15" y="217"/>
                </a:cxn>
                <a:cxn ang="0">
                  <a:pos x="0" y="103"/>
                </a:cxn>
              </a:cxnLst>
              <a:rect l="0" t="0" r="r" b="b"/>
              <a:pathLst>
                <a:path w="526" h="1012">
                  <a:moveTo>
                    <a:pt x="0" y="103"/>
                  </a:moveTo>
                  <a:lnTo>
                    <a:pt x="26" y="96"/>
                  </a:lnTo>
                  <a:lnTo>
                    <a:pt x="52" y="90"/>
                  </a:lnTo>
                  <a:lnTo>
                    <a:pt x="78" y="83"/>
                  </a:lnTo>
                  <a:lnTo>
                    <a:pt x="105" y="77"/>
                  </a:lnTo>
                  <a:lnTo>
                    <a:pt x="130" y="70"/>
                  </a:lnTo>
                  <a:lnTo>
                    <a:pt x="157" y="65"/>
                  </a:lnTo>
                  <a:lnTo>
                    <a:pt x="183" y="58"/>
                  </a:lnTo>
                  <a:lnTo>
                    <a:pt x="210" y="51"/>
                  </a:lnTo>
                  <a:lnTo>
                    <a:pt x="235" y="45"/>
                  </a:lnTo>
                  <a:lnTo>
                    <a:pt x="261" y="38"/>
                  </a:lnTo>
                  <a:lnTo>
                    <a:pt x="288" y="32"/>
                  </a:lnTo>
                  <a:lnTo>
                    <a:pt x="313" y="26"/>
                  </a:lnTo>
                  <a:lnTo>
                    <a:pt x="340" y="20"/>
                  </a:lnTo>
                  <a:lnTo>
                    <a:pt x="366" y="13"/>
                  </a:lnTo>
                  <a:lnTo>
                    <a:pt x="392" y="7"/>
                  </a:lnTo>
                  <a:lnTo>
                    <a:pt x="418" y="0"/>
                  </a:lnTo>
                  <a:lnTo>
                    <a:pt x="432" y="110"/>
                  </a:lnTo>
                  <a:lnTo>
                    <a:pt x="446" y="219"/>
                  </a:lnTo>
                  <a:lnTo>
                    <a:pt x="460" y="328"/>
                  </a:lnTo>
                  <a:lnTo>
                    <a:pt x="473" y="438"/>
                  </a:lnTo>
                  <a:lnTo>
                    <a:pt x="487" y="547"/>
                  </a:lnTo>
                  <a:lnTo>
                    <a:pt x="500" y="656"/>
                  </a:lnTo>
                  <a:lnTo>
                    <a:pt x="514" y="766"/>
                  </a:lnTo>
                  <a:lnTo>
                    <a:pt x="526" y="875"/>
                  </a:lnTo>
                  <a:lnTo>
                    <a:pt x="501" y="883"/>
                  </a:lnTo>
                  <a:lnTo>
                    <a:pt x="476" y="892"/>
                  </a:lnTo>
                  <a:lnTo>
                    <a:pt x="450" y="900"/>
                  </a:lnTo>
                  <a:lnTo>
                    <a:pt x="424" y="910"/>
                  </a:lnTo>
                  <a:lnTo>
                    <a:pt x="399" y="918"/>
                  </a:lnTo>
                  <a:lnTo>
                    <a:pt x="373" y="927"/>
                  </a:lnTo>
                  <a:lnTo>
                    <a:pt x="348" y="935"/>
                  </a:lnTo>
                  <a:lnTo>
                    <a:pt x="322" y="943"/>
                  </a:lnTo>
                  <a:lnTo>
                    <a:pt x="297" y="952"/>
                  </a:lnTo>
                  <a:lnTo>
                    <a:pt x="272" y="960"/>
                  </a:lnTo>
                  <a:lnTo>
                    <a:pt x="245" y="970"/>
                  </a:lnTo>
                  <a:lnTo>
                    <a:pt x="220" y="978"/>
                  </a:lnTo>
                  <a:lnTo>
                    <a:pt x="195" y="987"/>
                  </a:lnTo>
                  <a:lnTo>
                    <a:pt x="169" y="995"/>
                  </a:lnTo>
                  <a:lnTo>
                    <a:pt x="143" y="1004"/>
                  </a:lnTo>
                  <a:lnTo>
                    <a:pt x="117" y="1012"/>
                  </a:lnTo>
                  <a:lnTo>
                    <a:pt x="102" y="898"/>
                  </a:lnTo>
                  <a:lnTo>
                    <a:pt x="89" y="785"/>
                  </a:lnTo>
                  <a:lnTo>
                    <a:pt x="74" y="671"/>
                  </a:lnTo>
                  <a:lnTo>
                    <a:pt x="59" y="557"/>
                  </a:lnTo>
                  <a:lnTo>
                    <a:pt x="44" y="443"/>
                  </a:lnTo>
                  <a:lnTo>
                    <a:pt x="30" y="329"/>
                  </a:lnTo>
                  <a:lnTo>
                    <a:pt x="15" y="217"/>
                  </a:lnTo>
                  <a:lnTo>
                    <a:pt x="0" y="103"/>
                  </a:lnTo>
                  <a:close/>
                </a:path>
              </a:pathLst>
            </a:custGeom>
            <a:solidFill>
              <a:srgbClr val="3F72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50"/>
            <p:cNvSpPr>
              <a:spLocks/>
            </p:cNvSpPr>
            <p:nvPr/>
          </p:nvSpPr>
          <p:spPr bwMode="auto">
            <a:xfrm>
              <a:off x="3148013" y="5151438"/>
              <a:ext cx="398463" cy="766763"/>
            </a:xfrm>
            <a:custGeom>
              <a:avLst/>
              <a:gdLst/>
              <a:ahLst/>
              <a:cxnLst>
                <a:cxn ang="0">
                  <a:pos x="0" y="99"/>
                </a:cxn>
                <a:cxn ang="0">
                  <a:pos x="25" y="93"/>
                </a:cxn>
                <a:cxn ang="0">
                  <a:pos x="49" y="86"/>
                </a:cxn>
                <a:cxn ang="0">
                  <a:pos x="75" y="81"/>
                </a:cxn>
                <a:cxn ang="0">
                  <a:pos x="99" y="75"/>
                </a:cxn>
                <a:cxn ang="0">
                  <a:pos x="124" y="68"/>
                </a:cxn>
                <a:cxn ang="0">
                  <a:pos x="149" y="62"/>
                </a:cxn>
                <a:cxn ang="0">
                  <a:pos x="174" y="57"/>
                </a:cxn>
                <a:cxn ang="0">
                  <a:pos x="199" y="50"/>
                </a:cxn>
                <a:cxn ang="0">
                  <a:pos x="224" y="44"/>
                </a:cxn>
                <a:cxn ang="0">
                  <a:pos x="249" y="38"/>
                </a:cxn>
                <a:cxn ang="0">
                  <a:pos x="274" y="31"/>
                </a:cxn>
                <a:cxn ang="0">
                  <a:pos x="299" y="25"/>
                </a:cxn>
                <a:cxn ang="0">
                  <a:pos x="323" y="19"/>
                </a:cxn>
                <a:cxn ang="0">
                  <a:pos x="349" y="13"/>
                </a:cxn>
                <a:cxn ang="0">
                  <a:pos x="373" y="6"/>
                </a:cxn>
                <a:cxn ang="0">
                  <a:pos x="398" y="0"/>
                </a:cxn>
                <a:cxn ang="0">
                  <a:pos x="411" y="105"/>
                </a:cxn>
                <a:cxn ang="0">
                  <a:pos x="425" y="208"/>
                </a:cxn>
                <a:cxn ang="0">
                  <a:pos x="437" y="313"/>
                </a:cxn>
                <a:cxn ang="0">
                  <a:pos x="450" y="418"/>
                </a:cxn>
                <a:cxn ang="0">
                  <a:pos x="463" y="523"/>
                </a:cxn>
                <a:cxn ang="0">
                  <a:pos x="477" y="626"/>
                </a:cxn>
                <a:cxn ang="0">
                  <a:pos x="489" y="731"/>
                </a:cxn>
                <a:cxn ang="0">
                  <a:pos x="502" y="836"/>
                </a:cxn>
                <a:cxn ang="0">
                  <a:pos x="478" y="844"/>
                </a:cxn>
                <a:cxn ang="0">
                  <a:pos x="454" y="852"/>
                </a:cxn>
                <a:cxn ang="0">
                  <a:pos x="429" y="860"/>
                </a:cxn>
                <a:cxn ang="0">
                  <a:pos x="404" y="868"/>
                </a:cxn>
                <a:cxn ang="0">
                  <a:pos x="380" y="877"/>
                </a:cxn>
                <a:cxn ang="0">
                  <a:pos x="356" y="885"/>
                </a:cxn>
                <a:cxn ang="0">
                  <a:pos x="331" y="893"/>
                </a:cxn>
                <a:cxn ang="0">
                  <a:pos x="307" y="901"/>
                </a:cxn>
                <a:cxn ang="0">
                  <a:pos x="283" y="910"/>
                </a:cxn>
                <a:cxn ang="0">
                  <a:pos x="259" y="918"/>
                </a:cxn>
                <a:cxn ang="0">
                  <a:pos x="235" y="926"/>
                </a:cxn>
                <a:cxn ang="0">
                  <a:pos x="211" y="934"/>
                </a:cxn>
                <a:cxn ang="0">
                  <a:pos x="185" y="943"/>
                </a:cxn>
                <a:cxn ang="0">
                  <a:pos x="161" y="951"/>
                </a:cxn>
                <a:cxn ang="0">
                  <a:pos x="137" y="959"/>
                </a:cxn>
                <a:cxn ang="0">
                  <a:pos x="113" y="967"/>
                </a:cxn>
                <a:cxn ang="0">
                  <a:pos x="99" y="859"/>
                </a:cxn>
                <a:cxn ang="0">
                  <a:pos x="84" y="750"/>
                </a:cxn>
                <a:cxn ang="0">
                  <a:pos x="70" y="641"/>
                </a:cxn>
                <a:cxn ang="0">
                  <a:pos x="56" y="533"/>
                </a:cxn>
                <a:cxn ang="0">
                  <a:pos x="42" y="424"/>
                </a:cxn>
                <a:cxn ang="0">
                  <a:pos x="29" y="316"/>
                </a:cxn>
                <a:cxn ang="0">
                  <a:pos x="14" y="207"/>
                </a:cxn>
                <a:cxn ang="0">
                  <a:pos x="0" y="99"/>
                </a:cxn>
              </a:cxnLst>
              <a:rect l="0" t="0" r="r" b="b"/>
              <a:pathLst>
                <a:path w="502" h="967">
                  <a:moveTo>
                    <a:pt x="0" y="99"/>
                  </a:moveTo>
                  <a:lnTo>
                    <a:pt x="25" y="93"/>
                  </a:lnTo>
                  <a:lnTo>
                    <a:pt x="49" y="86"/>
                  </a:lnTo>
                  <a:lnTo>
                    <a:pt x="75" y="81"/>
                  </a:lnTo>
                  <a:lnTo>
                    <a:pt x="99" y="75"/>
                  </a:lnTo>
                  <a:lnTo>
                    <a:pt x="124" y="68"/>
                  </a:lnTo>
                  <a:lnTo>
                    <a:pt x="149" y="62"/>
                  </a:lnTo>
                  <a:lnTo>
                    <a:pt x="174" y="57"/>
                  </a:lnTo>
                  <a:lnTo>
                    <a:pt x="199" y="50"/>
                  </a:lnTo>
                  <a:lnTo>
                    <a:pt x="224" y="44"/>
                  </a:lnTo>
                  <a:lnTo>
                    <a:pt x="249" y="38"/>
                  </a:lnTo>
                  <a:lnTo>
                    <a:pt x="274" y="31"/>
                  </a:lnTo>
                  <a:lnTo>
                    <a:pt x="299" y="25"/>
                  </a:lnTo>
                  <a:lnTo>
                    <a:pt x="323" y="19"/>
                  </a:lnTo>
                  <a:lnTo>
                    <a:pt x="349" y="13"/>
                  </a:lnTo>
                  <a:lnTo>
                    <a:pt x="373" y="6"/>
                  </a:lnTo>
                  <a:lnTo>
                    <a:pt x="398" y="0"/>
                  </a:lnTo>
                  <a:lnTo>
                    <a:pt x="411" y="105"/>
                  </a:lnTo>
                  <a:lnTo>
                    <a:pt x="425" y="208"/>
                  </a:lnTo>
                  <a:lnTo>
                    <a:pt x="437" y="313"/>
                  </a:lnTo>
                  <a:lnTo>
                    <a:pt x="450" y="418"/>
                  </a:lnTo>
                  <a:lnTo>
                    <a:pt x="463" y="523"/>
                  </a:lnTo>
                  <a:lnTo>
                    <a:pt x="477" y="626"/>
                  </a:lnTo>
                  <a:lnTo>
                    <a:pt x="489" y="731"/>
                  </a:lnTo>
                  <a:lnTo>
                    <a:pt x="502" y="836"/>
                  </a:lnTo>
                  <a:lnTo>
                    <a:pt x="478" y="844"/>
                  </a:lnTo>
                  <a:lnTo>
                    <a:pt x="454" y="852"/>
                  </a:lnTo>
                  <a:lnTo>
                    <a:pt x="429" y="860"/>
                  </a:lnTo>
                  <a:lnTo>
                    <a:pt x="404" y="868"/>
                  </a:lnTo>
                  <a:lnTo>
                    <a:pt x="380" y="877"/>
                  </a:lnTo>
                  <a:lnTo>
                    <a:pt x="356" y="885"/>
                  </a:lnTo>
                  <a:lnTo>
                    <a:pt x="331" y="893"/>
                  </a:lnTo>
                  <a:lnTo>
                    <a:pt x="307" y="901"/>
                  </a:lnTo>
                  <a:lnTo>
                    <a:pt x="283" y="910"/>
                  </a:lnTo>
                  <a:lnTo>
                    <a:pt x="259" y="918"/>
                  </a:lnTo>
                  <a:lnTo>
                    <a:pt x="235" y="926"/>
                  </a:lnTo>
                  <a:lnTo>
                    <a:pt x="211" y="934"/>
                  </a:lnTo>
                  <a:lnTo>
                    <a:pt x="185" y="943"/>
                  </a:lnTo>
                  <a:lnTo>
                    <a:pt x="161" y="951"/>
                  </a:lnTo>
                  <a:lnTo>
                    <a:pt x="137" y="959"/>
                  </a:lnTo>
                  <a:lnTo>
                    <a:pt x="113" y="967"/>
                  </a:lnTo>
                  <a:lnTo>
                    <a:pt x="99" y="859"/>
                  </a:lnTo>
                  <a:lnTo>
                    <a:pt x="84" y="750"/>
                  </a:lnTo>
                  <a:lnTo>
                    <a:pt x="70" y="641"/>
                  </a:lnTo>
                  <a:lnTo>
                    <a:pt x="56" y="533"/>
                  </a:lnTo>
                  <a:lnTo>
                    <a:pt x="42" y="424"/>
                  </a:lnTo>
                  <a:lnTo>
                    <a:pt x="29" y="316"/>
                  </a:lnTo>
                  <a:lnTo>
                    <a:pt x="14" y="207"/>
                  </a:lnTo>
                  <a:lnTo>
                    <a:pt x="0" y="99"/>
                  </a:lnTo>
                  <a:close/>
                </a:path>
              </a:pathLst>
            </a:custGeom>
            <a:solidFill>
              <a:srgbClr val="4275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51"/>
            <p:cNvSpPr>
              <a:spLocks/>
            </p:cNvSpPr>
            <p:nvPr/>
          </p:nvSpPr>
          <p:spPr bwMode="auto">
            <a:xfrm>
              <a:off x="3152775" y="5187950"/>
              <a:ext cx="379413" cy="728663"/>
            </a:xfrm>
            <a:custGeom>
              <a:avLst/>
              <a:gdLst/>
              <a:ahLst/>
              <a:cxnLst>
                <a:cxn ang="0">
                  <a:pos x="0" y="95"/>
                </a:cxn>
                <a:cxn ang="0">
                  <a:pos x="25" y="89"/>
                </a:cxn>
                <a:cxn ang="0">
                  <a:pos x="48" y="83"/>
                </a:cxn>
                <a:cxn ang="0">
                  <a:pos x="72" y="77"/>
                </a:cxn>
                <a:cxn ang="0">
                  <a:pos x="95" y="72"/>
                </a:cxn>
                <a:cxn ang="0">
                  <a:pos x="119" y="65"/>
                </a:cxn>
                <a:cxn ang="0">
                  <a:pos x="142" y="59"/>
                </a:cxn>
                <a:cxn ang="0">
                  <a:pos x="166" y="53"/>
                </a:cxn>
                <a:cxn ang="0">
                  <a:pos x="191" y="47"/>
                </a:cxn>
                <a:cxn ang="0">
                  <a:pos x="214" y="42"/>
                </a:cxn>
                <a:cxn ang="0">
                  <a:pos x="238" y="36"/>
                </a:cxn>
                <a:cxn ang="0">
                  <a:pos x="261" y="30"/>
                </a:cxn>
                <a:cxn ang="0">
                  <a:pos x="285" y="23"/>
                </a:cxn>
                <a:cxn ang="0">
                  <a:pos x="308" y="17"/>
                </a:cxn>
                <a:cxn ang="0">
                  <a:pos x="332" y="12"/>
                </a:cxn>
                <a:cxn ang="0">
                  <a:pos x="355" y="6"/>
                </a:cxn>
                <a:cxn ang="0">
                  <a:pos x="379" y="0"/>
                </a:cxn>
                <a:cxn ang="0">
                  <a:pos x="392" y="100"/>
                </a:cxn>
                <a:cxn ang="0">
                  <a:pos x="405" y="199"/>
                </a:cxn>
                <a:cxn ang="0">
                  <a:pos x="416" y="299"/>
                </a:cxn>
                <a:cxn ang="0">
                  <a:pos x="429" y="398"/>
                </a:cxn>
                <a:cxn ang="0">
                  <a:pos x="442" y="497"/>
                </a:cxn>
                <a:cxn ang="0">
                  <a:pos x="453" y="596"/>
                </a:cxn>
                <a:cxn ang="0">
                  <a:pos x="466" y="697"/>
                </a:cxn>
                <a:cxn ang="0">
                  <a:pos x="479" y="796"/>
                </a:cxn>
                <a:cxn ang="0">
                  <a:pos x="455" y="804"/>
                </a:cxn>
                <a:cxn ang="0">
                  <a:pos x="432" y="811"/>
                </a:cxn>
                <a:cxn ang="0">
                  <a:pos x="409" y="819"/>
                </a:cxn>
                <a:cxn ang="0">
                  <a:pos x="386" y="827"/>
                </a:cxn>
                <a:cxn ang="0">
                  <a:pos x="363" y="835"/>
                </a:cxn>
                <a:cxn ang="0">
                  <a:pos x="340" y="842"/>
                </a:cxn>
                <a:cxn ang="0">
                  <a:pos x="316" y="850"/>
                </a:cxn>
                <a:cxn ang="0">
                  <a:pos x="293" y="858"/>
                </a:cxn>
                <a:cxn ang="0">
                  <a:pos x="270" y="866"/>
                </a:cxn>
                <a:cxn ang="0">
                  <a:pos x="247" y="873"/>
                </a:cxn>
                <a:cxn ang="0">
                  <a:pos x="224" y="881"/>
                </a:cxn>
                <a:cxn ang="0">
                  <a:pos x="201" y="889"/>
                </a:cxn>
                <a:cxn ang="0">
                  <a:pos x="178" y="897"/>
                </a:cxn>
                <a:cxn ang="0">
                  <a:pos x="154" y="904"/>
                </a:cxn>
                <a:cxn ang="0">
                  <a:pos x="131" y="912"/>
                </a:cxn>
                <a:cxn ang="0">
                  <a:pos x="108" y="920"/>
                </a:cxn>
                <a:cxn ang="0">
                  <a:pos x="94" y="816"/>
                </a:cxn>
                <a:cxn ang="0">
                  <a:pos x="81" y="714"/>
                </a:cxn>
                <a:cxn ang="0">
                  <a:pos x="67" y="610"/>
                </a:cxn>
                <a:cxn ang="0">
                  <a:pos x="55" y="507"/>
                </a:cxn>
                <a:cxn ang="0">
                  <a:pos x="41" y="404"/>
                </a:cxn>
                <a:cxn ang="0">
                  <a:pos x="27" y="301"/>
                </a:cxn>
                <a:cxn ang="0">
                  <a:pos x="14" y="198"/>
                </a:cxn>
                <a:cxn ang="0">
                  <a:pos x="0" y="95"/>
                </a:cxn>
              </a:cxnLst>
              <a:rect l="0" t="0" r="r" b="b"/>
              <a:pathLst>
                <a:path w="479" h="920">
                  <a:moveTo>
                    <a:pt x="0" y="95"/>
                  </a:moveTo>
                  <a:lnTo>
                    <a:pt x="25" y="89"/>
                  </a:lnTo>
                  <a:lnTo>
                    <a:pt x="48" y="83"/>
                  </a:lnTo>
                  <a:lnTo>
                    <a:pt x="72" y="77"/>
                  </a:lnTo>
                  <a:lnTo>
                    <a:pt x="95" y="72"/>
                  </a:lnTo>
                  <a:lnTo>
                    <a:pt x="119" y="65"/>
                  </a:lnTo>
                  <a:lnTo>
                    <a:pt x="142" y="59"/>
                  </a:lnTo>
                  <a:lnTo>
                    <a:pt x="166" y="53"/>
                  </a:lnTo>
                  <a:lnTo>
                    <a:pt x="191" y="47"/>
                  </a:lnTo>
                  <a:lnTo>
                    <a:pt x="214" y="42"/>
                  </a:lnTo>
                  <a:lnTo>
                    <a:pt x="238" y="36"/>
                  </a:lnTo>
                  <a:lnTo>
                    <a:pt x="261" y="30"/>
                  </a:lnTo>
                  <a:lnTo>
                    <a:pt x="285" y="23"/>
                  </a:lnTo>
                  <a:lnTo>
                    <a:pt x="308" y="17"/>
                  </a:lnTo>
                  <a:lnTo>
                    <a:pt x="332" y="12"/>
                  </a:lnTo>
                  <a:lnTo>
                    <a:pt x="355" y="6"/>
                  </a:lnTo>
                  <a:lnTo>
                    <a:pt x="379" y="0"/>
                  </a:lnTo>
                  <a:lnTo>
                    <a:pt x="392" y="100"/>
                  </a:lnTo>
                  <a:lnTo>
                    <a:pt x="405" y="199"/>
                  </a:lnTo>
                  <a:lnTo>
                    <a:pt x="416" y="299"/>
                  </a:lnTo>
                  <a:lnTo>
                    <a:pt x="429" y="398"/>
                  </a:lnTo>
                  <a:lnTo>
                    <a:pt x="442" y="497"/>
                  </a:lnTo>
                  <a:lnTo>
                    <a:pt x="453" y="596"/>
                  </a:lnTo>
                  <a:lnTo>
                    <a:pt x="466" y="697"/>
                  </a:lnTo>
                  <a:lnTo>
                    <a:pt x="479" y="796"/>
                  </a:lnTo>
                  <a:lnTo>
                    <a:pt x="455" y="804"/>
                  </a:lnTo>
                  <a:lnTo>
                    <a:pt x="432" y="811"/>
                  </a:lnTo>
                  <a:lnTo>
                    <a:pt x="409" y="819"/>
                  </a:lnTo>
                  <a:lnTo>
                    <a:pt x="386" y="827"/>
                  </a:lnTo>
                  <a:lnTo>
                    <a:pt x="363" y="835"/>
                  </a:lnTo>
                  <a:lnTo>
                    <a:pt x="340" y="842"/>
                  </a:lnTo>
                  <a:lnTo>
                    <a:pt x="316" y="850"/>
                  </a:lnTo>
                  <a:lnTo>
                    <a:pt x="293" y="858"/>
                  </a:lnTo>
                  <a:lnTo>
                    <a:pt x="270" y="866"/>
                  </a:lnTo>
                  <a:lnTo>
                    <a:pt x="247" y="873"/>
                  </a:lnTo>
                  <a:lnTo>
                    <a:pt x="224" y="881"/>
                  </a:lnTo>
                  <a:lnTo>
                    <a:pt x="201" y="889"/>
                  </a:lnTo>
                  <a:lnTo>
                    <a:pt x="178" y="897"/>
                  </a:lnTo>
                  <a:lnTo>
                    <a:pt x="154" y="904"/>
                  </a:lnTo>
                  <a:lnTo>
                    <a:pt x="131" y="912"/>
                  </a:lnTo>
                  <a:lnTo>
                    <a:pt x="108" y="920"/>
                  </a:lnTo>
                  <a:lnTo>
                    <a:pt x="94" y="816"/>
                  </a:lnTo>
                  <a:lnTo>
                    <a:pt x="81" y="714"/>
                  </a:lnTo>
                  <a:lnTo>
                    <a:pt x="67" y="610"/>
                  </a:lnTo>
                  <a:lnTo>
                    <a:pt x="55" y="507"/>
                  </a:lnTo>
                  <a:lnTo>
                    <a:pt x="41" y="404"/>
                  </a:lnTo>
                  <a:lnTo>
                    <a:pt x="27" y="301"/>
                  </a:lnTo>
                  <a:lnTo>
                    <a:pt x="14" y="198"/>
                  </a:lnTo>
                  <a:lnTo>
                    <a:pt x="0" y="95"/>
                  </a:lnTo>
                  <a:close/>
                </a:path>
              </a:pathLst>
            </a:custGeom>
            <a:solidFill>
              <a:srgbClr val="4477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52"/>
            <p:cNvSpPr>
              <a:spLocks/>
            </p:cNvSpPr>
            <p:nvPr/>
          </p:nvSpPr>
          <p:spPr bwMode="auto">
            <a:xfrm>
              <a:off x="3159125" y="5224463"/>
              <a:ext cx="358775" cy="692150"/>
            </a:xfrm>
            <a:custGeom>
              <a:avLst/>
              <a:gdLst/>
              <a:ahLst/>
              <a:cxnLst>
                <a:cxn ang="0">
                  <a:pos x="0" y="90"/>
                </a:cxn>
                <a:cxn ang="0">
                  <a:pos x="22" y="84"/>
                </a:cxn>
                <a:cxn ang="0">
                  <a:pos x="45" y="79"/>
                </a:cxn>
                <a:cxn ang="0">
                  <a:pos x="67" y="73"/>
                </a:cxn>
                <a:cxn ang="0">
                  <a:pos x="89" y="67"/>
                </a:cxn>
                <a:cxn ang="0">
                  <a:pos x="112" y="62"/>
                </a:cxn>
                <a:cxn ang="0">
                  <a:pos x="134" y="57"/>
                </a:cxn>
                <a:cxn ang="0">
                  <a:pos x="157" y="51"/>
                </a:cxn>
                <a:cxn ang="0">
                  <a:pos x="179" y="45"/>
                </a:cxn>
                <a:cxn ang="0">
                  <a:pos x="202" y="39"/>
                </a:cxn>
                <a:cxn ang="0">
                  <a:pos x="224" y="34"/>
                </a:cxn>
                <a:cxn ang="0">
                  <a:pos x="247" y="28"/>
                </a:cxn>
                <a:cxn ang="0">
                  <a:pos x="269" y="22"/>
                </a:cxn>
                <a:cxn ang="0">
                  <a:pos x="292" y="17"/>
                </a:cxn>
                <a:cxn ang="0">
                  <a:pos x="314" y="12"/>
                </a:cxn>
                <a:cxn ang="0">
                  <a:pos x="337" y="6"/>
                </a:cxn>
                <a:cxn ang="0">
                  <a:pos x="359" y="0"/>
                </a:cxn>
                <a:cxn ang="0">
                  <a:pos x="370" y="95"/>
                </a:cxn>
                <a:cxn ang="0">
                  <a:pos x="382" y="189"/>
                </a:cxn>
                <a:cxn ang="0">
                  <a:pos x="394" y="283"/>
                </a:cxn>
                <a:cxn ang="0">
                  <a:pos x="406" y="378"/>
                </a:cxn>
                <a:cxn ang="0">
                  <a:pos x="417" y="472"/>
                </a:cxn>
                <a:cxn ang="0">
                  <a:pos x="430" y="567"/>
                </a:cxn>
                <a:cxn ang="0">
                  <a:pos x="442" y="661"/>
                </a:cxn>
                <a:cxn ang="0">
                  <a:pos x="453" y="755"/>
                </a:cxn>
                <a:cxn ang="0">
                  <a:pos x="431" y="762"/>
                </a:cxn>
                <a:cxn ang="0">
                  <a:pos x="409" y="770"/>
                </a:cxn>
                <a:cxn ang="0">
                  <a:pos x="387" y="777"/>
                </a:cxn>
                <a:cxn ang="0">
                  <a:pos x="366" y="784"/>
                </a:cxn>
                <a:cxn ang="0">
                  <a:pos x="344" y="792"/>
                </a:cxn>
                <a:cxn ang="0">
                  <a:pos x="322" y="799"/>
                </a:cxn>
                <a:cxn ang="0">
                  <a:pos x="300" y="807"/>
                </a:cxn>
                <a:cxn ang="0">
                  <a:pos x="278" y="814"/>
                </a:cxn>
                <a:cxn ang="0">
                  <a:pos x="255" y="821"/>
                </a:cxn>
                <a:cxn ang="0">
                  <a:pos x="233" y="829"/>
                </a:cxn>
                <a:cxn ang="0">
                  <a:pos x="211" y="836"/>
                </a:cxn>
                <a:cxn ang="0">
                  <a:pos x="189" y="843"/>
                </a:cxn>
                <a:cxn ang="0">
                  <a:pos x="167" y="851"/>
                </a:cxn>
                <a:cxn ang="0">
                  <a:pos x="146" y="858"/>
                </a:cxn>
                <a:cxn ang="0">
                  <a:pos x="124" y="866"/>
                </a:cxn>
                <a:cxn ang="0">
                  <a:pos x="102" y="873"/>
                </a:cxn>
                <a:cxn ang="0">
                  <a:pos x="89" y="775"/>
                </a:cxn>
                <a:cxn ang="0">
                  <a:pos x="76" y="677"/>
                </a:cxn>
                <a:cxn ang="0">
                  <a:pos x="64" y="579"/>
                </a:cxn>
                <a:cxn ang="0">
                  <a:pos x="51" y="481"/>
                </a:cxn>
                <a:cxn ang="0">
                  <a:pos x="38" y="384"/>
                </a:cxn>
                <a:cxn ang="0">
                  <a:pos x="26" y="286"/>
                </a:cxn>
                <a:cxn ang="0">
                  <a:pos x="13" y="188"/>
                </a:cxn>
                <a:cxn ang="0">
                  <a:pos x="0" y="90"/>
                </a:cxn>
              </a:cxnLst>
              <a:rect l="0" t="0" r="r" b="b"/>
              <a:pathLst>
                <a:path w="453" h="873">
                  <a:moveTo>
                    <a:pt x="0" y="90"/>
                  </a:moveTo>
                  <a:lnTo>
                    <a:pt x="22" y="84"/>
                  </a:lnTo>
                  <a:lnTo>
                    <a:pt x="45" y="79"/>
                  </a:lnTo>
                  <a:lnTo>
                    <a:pt x="67" y="73"/>
                  </a:lnTo>
                  <a:lnTo>
                    <a:pt x="89" y="67"/>
                  </a:lnTo>
                  <a:lnTo>
                    <a:pt x="112" y="62"/>
                  </a:lnTo>
                  <a:lnTo>
                    <a:pt x="134" y="57"/>
                  </a:lnTo>
                  <a:lnTo>
                    <a:pt x="157" y="51"/>
                  </a:lnTo>
                  <a:lnTo>
                    <a:pt x="179" y="45"/>
                  </a:lnTo>
                  <a:lnTo>
                    <a:pt x="202" y="39"/>
                  </a:lnTo>
                  <a:lnTo>
                    <a:pt x="224" y="34"/>
                  </a:lnTo>
                  <a:lnTo>
                    <a:pt x="247" y="28"/>
                  </a:lnTo>
                  <a:lnTo>
                    <a:pt x="269" y="22"/>
                  </a:lnTo>
                  <a:lnTo>
                    <a:pt x="292" y="17"/>
                  </a:lnTo>
                  <a:lnTo>
                    <a:pt x="314" y="12"/>
                  </a:lnTo>
                  <a:lnTo>
                    <a:pt x="337" y="6"/>
                  </a:lnTo>
                  <a:lnTo>
                    <a:pt x="359" y="0"/>
                  </a:lnTo>
                  <a:lnTo>
                    <a:pt x="370" y="95"/>
                  </a:lnTo>
                  <a:lnTo>
                    <a:pt x="382" y="189"/>
                  </a:lnTo>
                  <a:lnTo>
                    <a:pt x="394" y="283"/>
                  </a:lnTo>
                  <a:lnTo>
                    <a:pt x="406" y="378"/>
                  </a:lnTo>
                  <a:lnTo>
                    <a:pt x="417" y="472"/>
                  </a:lnTo>
                  <a:lnTo>
                    <a:pt x="430" y="567"/>
                  </a:lnTo>
                  <a:lnTo>
                    <a:pt x="442" y="661"/>
                  </a:lnTo>
                  <a:lnTo>
                    <a:pt x="453" y="755"/>
                  </a:lnTo>
                  <a:lnTo>
                    <a:pt x="431" y="762"/>
                  </a:lnTo>
                  <a:lnTo>
                    <a:pt x="409" y="770"/>
                  </a:lnTo>
                  <a:lnTo>
                    <a:pt x="387" y="777"/>
                  </a:lnTo>
                  <a:lnTo>
                    <a:pt x="366" y="784"/>
                  </a:lnTo>
                  <a:lnTo>
                    <a:pt x="344" y="792"/>
                  </a:lnTo>
                  <a:lnTo>
                    <a:pt x="322" y="799"/>
                  </a:lnTo>
                  <a:lnTo>
                    <a:pt x="300" y="807"/>
                  </a:lnTo>
                  <a:lnTo>
                    <a:pt x="278" y="814"/>
                  </a:lnTo>
                  <a:lnTo>
                    <a:pt x="255" y="821"/>
                  </a:lnTo>
                  <a:lnTo>
                    <a:pt x="233" y="829"/>
                  </a:lnTo>
                  <a:lnTo>
                    <a:pt x="211" y="836"/>
                  </a:lnTo>
                  <a:lnTo>
                    <a:pt x="189" y="843"/>
                  </a:lnTo>
                  <a:lnTo>
                    <a:pt x="167" y="851"/>
                  </a:lnTo>
                  <a:lnTo>
                    <a:pt x="146" y="858"/>
                  </a:lnTo>
                  <a:lnTo>
                    <a:pt x="124" y="866"/>
                  </a:lnTo>
                  <a:lnTo>
                    <a:pt x="102" y="873"/>
                  </a:lnTo>
                  <a:lnTo>
                    <a:pt x="89" y="775"/>
                  </a:lnTo>
                  <a:lnTo>
                    <a:pt x="76" y="677"/>
                  </a:lnTo>
                  <a:lnTo>
                    <a:pt x="64" y="579"/>
                  </a:lnTo>
                  <a:lnTo>
                    <a:pt x="51" y="481"/>
                  </a:lnTo>
                  <a:lnTo>
                    <a:pt x="38" y="384"/>
                  </a:lnTo>
                  <a:lnTo>
                    <a:pt x="26" y="286"/>
                  </a:lnTo>
                  <a:lnTo>
                    <a:pt x="13" y="188"/>
                  </a:lnTo>
                  <a:lnTo>
                    <a:pt x="0" y="90"/>
                  </a:lnTo>
                  <a:close/>
                </a:path>
              </a:pathLst>
            </a:custGeom>
            <a:solidFill>
              <a:srgbClr val="497C7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53"/>
            <p:cNvSpPr>
              <a:spLocks/>
            </p:cNvSpPr>
            <p:nvPr/>
          </p:nvSpPr>
          <p:spPr bwMode="auto">
            <a:xfrm>
              <a:off x="3163888" y="5260975"/>
              <a:ext cx="339725" cy="655638"/>
            </a:xfrm>
            <a:custGeom>
              <a:avLst/>
              <a:gdLst/>
              <a:ahLst/>
              <a:cxnLst>
                <a:cxn ang="0">
                  <a:pos x="0" y="85"/>
                </a:cxn>
                <a:cxn ang="0">
                  <a:pos x="21" y="80"/>
                </a:cxn>
                <a:cxn ang="0">
                  <a:pos x="43" y="75"/>
                </a:cxn>
                <a:cxn ang="0">
                  <a:pos x="63" y="69"/>
                </a:cxn>
                <a:cxn ang="0">
                  <a:pos x="84" y="64"/>
                </a:cxn>
                <a:cxn ang="0">
                  <a:pos x="106" y="59"/>
                </a:cxn>
                <a:cxn ang="0">
                  <a:pos x="127" y="53"/>
                </a:cxn>
                <a:cxn ang="0">
                  <a:pos x="148" y="47"/>
                </a:cxn>
                <a:cxn ang="0">
                  <a:pos x="169" y="43"/>
                </a:cxn>
                <a:cxn ang="0">
                  <a:pos x="190" y="37"/>
                </a:cxn>
                <a:cxn ang="0">
                  <a:pos x="211" y="31"/>
                </a:cxn>
                <a:cxn ang="0">
                  <a:pos x="232" y="27"/>
                </a:cxn>
                <a:cxn ang="0">
                  <a:pos x="254" y="21"/>
                </a:cxn>
                <a:cxn ang="0">
                  <a:pos x="274" y="16"/>
                </a:cxn>
                <a:cxn ang="0">
                  <a:pos x="295" y="11"/>
                </a:cxn>
                <a:cxn ang="0">
                  <a:pos x="317" y="6"/>
                </a:cxn>
                <a:cxn ang="0">
                  <a:pos x="338" y="0"/>
                </a:cxn>
                <a:cxn ang="0">
                  <a:pos x="349" y="90"/>
                </a:cxn>
                <a:cxn ang="0">
                  <a:pos x="361" y="179"/>
                </a:cxn>
                <a:cxn ang="0">
                  <a:pos x="372" y="268"/>
                </a:cxn>
                <a:cxn ang="0">
                  <a:pos x="384" y="357"/>
                </a:cxn>
                <a:cxn ang="0">
                  <a:pos x="395" y="447"/>
                </a:cxn>
                <a:cxn ang="0">
                  <a:pos x="406" y="537"/>
                </a:cxn>
                <a:cxn ang="0">
                  <a:pos x="417" y="625"/>
                </a:cxn>
                <a:cxn ang="0">
                  <a:pos x="429" y="715"/>
                </a:cxn>
                <a:cxn ang="0">
                  <a:pos x="408" y="722"/>
                </a:cxn>
                <a:cxn ang="0">
                  <a:pos x="387" y="729"/>
                </a:cxn>
                <a:cxn ang="0">
                  <a:pos x="366" y="736"/>
                </a:cxn>
                <a:cxn ang="0">
                  <a:pos x="346" y="743"/>
                </a:cxn>
                <a:cxn ang="0">
                  <a:pos x="325" y="750"/>
                </a:cxn>
                <a:cxn ang="0">
                  <a:pos x="304" y="757"/>
                </a:cxn>
                <a:cxn ang="0">
                  <a:pos x="284" y="763"/>
                </a:cxn>
                <a:cxn ang="0">
                  <a:pos x="263" y="770"/>
                </a:cxn>
                <a:cxn ang="0">
                  <a:pos x="242" y="778"/>
                </a:cxn>
                <a:cxn ang="0">
                  <a:pos x="221" y="785"/>
                </a:cxn>
                <a:cxn ang="0">
                  <a:pos x="201" y="792"/>
                </a:cxn>
                <a:cxn ang="0">
                  <a:pos x="180" y="799"/>
                </a:cxn>
                <a:cxn ang="0">
                  <a:pos x="158" y="806"/>
                </a:cxn>
                <a:cxn ang="0">
                  <a:pos x="137" y="813"/>
                </a:cxn>
                <a:cxn ang="0">
                  <a:pos x="116" y="820"/>
                </a:cxn>
                <a:cxn ang="0">
                  <a:pos x="96" y="827"/>
                </a:cxn>
                <a:cxn ang="0">
                  <a:pos x="84" y="734"/>
                </a:cxn>
                <a:cxn ang="0">
                  <a:pos x="72" y="641"/>
                </a:cxn>
                <a:cxn ang="0">
                  <a:pos x="60" y="548"/>
                </a:cxn>
                <a:cxn ang="0">
                  <a:pos x="49" y="456"/>
                </a:cxn>
                <a:cxn ang="0">
                  <a:pos x="36" y="363"/>
                </a:cxn>
                <a:cxn ang="0">
                  <a:pos x="24" y="271"/>
                </a:cxn>
                <a:cxn ang="0">
                  <a:pos x="12" y="178"/>
                </a:cxn>
                <a:cxn ang="0">
                  <a:pos x="0" y="85"/>
                </a:cxn>
              </a:cxnLst>
              <a:rect l="0" t="0" r="r" b="b"/>
              <a:pathLst>
                <a:path w="429" h="827">
                  <a:moveTo>
                    <a:pt x="0" y="85"/>
                  </a:moveTo>
                  <a:lnTo>
                    <a:pt x="21" y="80"/>
                  </a:lnTo>
                  <a:lnTo>
                    <a:pt x="43" y="75"/>
                  </a:lnTo>
                  <a:lnTo>
                    <a:pt x="63" y="69"/>
                  </a:lnTo>
                  <a:lnTo>
                    <a:pt x="84" y="64"/>
                  </a:lnTo>
                  <a:lnTo>
                    <a:pt x="106" y="59"/>
                  </a:lnTo>
                  <a:lnTo>
                    <a:pt x="127" y="53"/>
                  </a:lnTo>
                  <a:lnTo>
                    <a:pt x="148" y="47"/>
                  </a:lnTo>
                  <a:lnTo>
                    <a:pt x="169" y="43"/>
                  </a:lnTo>
                  <a:lnTo>
                    <a:pt x="190" y="37"/>
                  </a:lnTo>
                  <a:lnTo>
                    <a:pt x="211" y="31"/>
                  </a:lnTo>
                  <a:lnTo>
                    <a:pt x="232" y="27"/>
                  </a:lnTo>
                  <a:lnTo>
                    <a:pt x="254" y="21"/>
                  </a:lnTo>
                  <a:lnTo>
                    <a:pt x="274" y="16"/>
                  </a:lnTo>
                  <a:lnTo>
                    <a:pt x="295" y="11"/>
                  </a:lnTo>
                  <a:lnTo>
                    <a:pt x="317" y="6"/>
                  </a:lnTo>
                  <a:lnTo>
                    <a:pt x="338" y="0"/>
                  </a:lnTo>
                  <a:lnTo>
                    <a:pt x="349" y="90"/>
                  </a:lnTo>
                  <a:lnTo>
                    <a:pt x="361" y="179"/>
                  </a:lnTo>
                  <a:lnTo>
                    <a:pt x="372" y="268"/>
                  </a:lnTo>
                  <a:lnTo>
                    <a:pt x="384" y="357"/>
                  </a:lnTo>
                  <a:lnTo>
                    <a:pt x="395" y="447"/>
                  </a:lnTo>
                  <a:lnTo>
                    <a:pt x="406" y="537"/>
                  </a:lnTo>
                  <a:lnTo>
                    <a:pt x="417" y="625"/>
                  </a:lnTo>
                  <a:lnTo>
                    <a:pt x="429" y="715"/>
                  </a:lnTo>
                  <a:lnTo>
                    <a:pt x="408" y="722"/>
                  </a:lnTo>
                  <a:lnTo>
                    <a:pt x="387" y="729"/>
                  </a:lnTo>
                  <a:lnTo>
                    <a:pt x="366" y="736"/>
                  </a:lnTo>
                  <a:lnTo>
                    <a:pt x="346" y="743"/>
                  </a:lnTo>
                  <a:lnTo>
                    <a:pt x="325" y="750"/>
                  </a:lnTo>
                  <a:lnTo>
                    <a:pt x="304" y="757"/>
                  </a:lnTo>
                  <a:lnTo>
                    <a:pt x="284" y="763"/>
                  </a:lnTo>
                  <a:lnTo>
                    <a:pt x="263" y="770"/>
                  </a:lnTo>
                  <a:lnTo>
                    <a:pt x="242" y="778"/>
                  </a:lnTo>
                  <a:lnTo>
                    <a:pt x="221" y="785"/>
                  </a:lnTo>
                  <a:lnTo>
                    <a:pt x="201" y="792"/>
                  </a:lnTo>
                  <a:lnTo>
                    <a:pt x="180" y="799"/>
                  </a:lnTo>
                  <a:lnTo>
                    <a:pt x="158" y="806"/>
                  </a:lnTo>
                  <a:lnTo>
                    <a:pt x="137" y="813"/>
                  </a:lnTo>
                  <a:lnTo>
                    <a:pt x="116" y="820"/>
                  </a:lnTo>
                  <a:lnTo>
                    <a:pt x="96" y="827"/>
                  </a:lnTo>
                  <a:lnTo>
                    <a:pt x="84" y="734"/>
                  </a:lnTo>
                  <a:lnTo>
                    <a:pt x="72" y="641"/>
                  </a:lnTo>
                  <a:lnTo>
                    <a:pt x="60" y="548"/>
                  </a:lnTo>
                  <a:lnTo>
                    <a:pt x="49" y="456"/>
                  </a:lnTo>
                  <a:lnTo>
                    <a:pt x="36" y="363"/>
                  </a:lnTo>
                  <a:lnTo>
                    <a:pt x="24" y="271"/>
                  </a:lnTo>
                  <a:lnTo>
                    <a:pt x="12" y="178"/>
                  </a:lnTo>
                  <a:lnTo>
                    <a:pt x="0" y="85"/>
                  </a:lnTo>
                  <a:close/>
                </a:path>
              </a:pathLst>
            </a:custGeom>
            <a:solidFill>
              <a:srgbClr val="4C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54"/>
            <p:cNvSpPr>
              <a:spLocks/>
            </p:cNvSpPr>
            <p:nvPr/>
          </p:nvSpPr>
          <p:spPr bwMode="auto">
            <a:xfrm>
              <a:off x="3167063" y="5297488"/>
              <a:ext cx="322263" cy="617538"/>
            </a:xfrm>
            <a:custGeom>
              <a:avLst/>
              <a:gdLst/>
              <a:ahLst/>
              <a:cxnLst>
                <a:cxn ang="0">
                  <a:pos x="0" y="80"/>
                </a:cxn>
                <a:cxn ang="0">
                  <a:pos x="19" y="75"/>
                </a:cxn>
                <a:cxn ang="0">
                  <a:pos x="40" y="69"/>
                </a:cxn>
                <a:cxn ang="0">
                  <a:pos x="60" y="65"/>
                </a:cxn>
                <a:cxn ang="0">
                  <a:pos x="79" y="60"/>
                </a:cxn>
                <a:cxn ang="0">
                  <a:pos x="99" y="54"/>
                </a:cxn>
                <a:cxn ang="0">
                  <a:pos x="120" y="50"/>
                </a:cxn>
                <a:cxn ang="0">
                  <a:pos x="139" y="45"/>
                </a:cxn>
                <a:cxn ang="0">
                  <a:pos x="159" y="39"/>
                </a:cxn>
                <a:cxn ang="0">
                  <a:pos x="178" y="35"/>
                </a:cxn>
                <a:cxn ang="0">
                  <a:pos x="199" y="30"/>
                </a:cxn>
                <a:cxn ang="0">
                  <a:pos x="219" y="26"/>
                </a:cxn>
                <a:cxn ang="0">
                  <a:pos x="238" y="20"/>
                </a:cxn>
                <a:cxn ang="0">
                  <a:pos x="259" y="15"/>
                </a:cxn>
                <a:cxn ang="0">
                  <a:pos x="279" y="11"/>
                </a:cxn>
                <a:cxn ang="0">
                  <a:pos x="299" y="5"/>
                </a:cxn>
                <a:cxn ang="0">
                  <a:pos x="319" y="0"/>
                </a:cxn>
                <a:cxn ang="0">
                  <a:pos x="329" y="84"/>
                </a:cxn>
                <a:cxn ang="0">
                  <a:pos x="340" y="168"/>
                </a:cxn>
                <a:cxn ang="0">
                  <a:pos x="350" y="252"/>
                </a:cxn>
                <a:cxn ang="0">
                  <a:pos x="362" y="336"/>
                </a:cxn>
                <a:cxn ang="0">
                  <a:pos x="372" y="422"/>
                </a:cxn>
                <a:cxn ang="0">
                  <a:pos x="382" y="506"/>
                </a:cxn>
                <a:cxn ang="0">
                  <a:pos x="394" y="591"/>
                </a:cxn>
                <a:cxn ang="0">
                  <a:pos x="404" y="675"/>
                </a:cxn>
                <a:cxn ang="0">
                  <a:pos x="385" y="682"/>
                </a:cxn>
                <a:cxn ang="0">
                  <a:pos x="365" y="688"/>
                </a:cxn>
                <a:cxn ang="0">
                  <a:pos x="345" y="694"/>
                </a:cxn>
                <a:cxn ang="0">
                  <a:pos x="326" y="701"/>
                </a:cxn>
                <a:cxn ang="0">
                  <a:pos x="306" y="707"/>
                </a:cxn>
                <a:cxn ang="0">
                  <a:pos x="287" y="714"/>
                </a:cxn>
                <a:cxn ang="0">
                  <a:pos x="267" y="721"/>
                </a:cxn>
                <a:cxn ang="0">
                  <a:pos x="248" y="727"/>
                </a:cxn>
                <a:cxn ang="0">
                  <a:pos x="228" y="734"/>
                </a:cxn>
                <a:cxn ang="0">
                  <a:pos x="208" y="741"/>
                </a:cxn>
                <a:cxn ang="0">
                  <a:pos x="189" y="747"/>
                </a:cxn>
                <a:cxn ang="0">
                  <a:pos x="169" y="753"/>
                </a:cxn>
                <a:cxn ang="0">
                  <a:pos x="150" y="760"/>
                </a:cxn>
                <a:cxn ang="0">
                  <a:pos x="130" y="767"/>
                </a:cxn>
                <a:cxn ang="0">
                  <a:pos x="110" y="773"/>
                </a:cxn>
                <a:cxn ang="0">
                  <a:pos x="91" y="780"/>
                </a:cxn>
                <a:cxn ang="0">
                  <a:pos x="79" y="692"/>
                </a:cxn>
                <a:cxn ang="0">
                  <a:pos x="68" y="605"/>
                </a:cxn>
                <a:cxn ang="0">
                  <a:pos x="56" y="517"/>
                </a:cxn>
                <a:cxn ang="0">
                  <a:pos x="46" y="430"/>
                </a:cxn>
                <a:cxn ang="0">
                  <a:pos x="34" y="342"/>
                </a:cxn>
                <a:cxn ang="0">
                  <a:pos x="23" y="255"/>
                </a:cxn>
                <a:cxn ang="0">
                  <a:pos x="11" y="167"/>
                </a:cxn>
                <a:cxn ang="0">
                  <a:pos x="0" y="80"/>
                </a:cxn>
              </a:cxnLst>
              <a:rect l="0" t="0" r="r" b="b"/>
              <a:pathLst>
                <a:path w="404" h="780">
                  <a:moveTo>
                    <a:pt x="0" y="80"/>
                  </a:moveTo>
                  <a:lnTo>
                    <a:pt x="19" y="75"/>
                  </a:lnTo>
                  <a:lnTo>
                    <a:pt x="40" y="69"/>
                  </a:lnTo>
                  <a:lnTo>
                    <a:pt x="60" y="65"/>
                  </a:lnTo>
                  <a:lnTo>
                    <a:pt x="79" y="60"/>
                  </a:lnTo>
                  <a:lnTo>
                    <a:pt x="99" y="54"/>
                  </a:lnTo>
                  <a:lnTo>
                    <a:pt x="120" y="50"/>
                  </a:lnTo>
                  <a:lnTo>
                    <a:pt x="139" y="45"/>
                  </a:lnTo>
                  <a:lnTo>
                    <a:pt x="159" y="39"/>
                  </a:lnTo>
                  <a:lnTo>
                    <a:pt x="178" y="35"/>
                  </a:lnTo>
                  <a:lnTo>
                    <a:pt x="199" y="30"/>
                  </a:lnTo>
                  <a:lnTo>
                    <a:pt x="219" y="26"/>
                  </a:lnTo>
                  <a:lnTo>
                    <a:pt x="238" y="20"/>
                  </a:lnTo>
                  <a:lnTo>
                    <a:pt x="259" y="15"/>
                  </a:lnTo>
                  <a:lnTo>
                    <a:pt x="279" y="11"/>
                  </a:lnTo>
                  <a:lnTo>
                    <a:pt x="299" y="5"/>
                  </a:lnTo>
                  <a:lnTo>
                    <a:pt x="319" y="0"/>
                  </a:lnTo>
                  <a:lnTo>
                    <a:pt x="329" y="84"/>
                  </a:lnTo>
                  <a:lnTo>
                    <a:pt x="340" y="168"/>
                  </a:lnTo>
                  <a:lnTo>
                    <a:pt x="350" y="252"/>
                  </a:lnTo>
                  <a:lnTo>
                    <a:pt x="362" y="336"/>
                  </a:lnTo>
                  <a:lnTo>
                    <a:pt x="372" y="422"/>
                  </a:lnTo>
                  <a:lnTo>
                    <a:pt x="382" y="506"/>
                  </a:lnTo>
                  <a:lnTo>
                    <a:pt x="394" y="591"/>
                  </a:lnTo>
                  <a:lnTo>
                    <a:pt x="404" y="675"/>
                  </a:lnTo>
                  <a:lnTo>
                    <a:pt x="385" y="682"/>
                  </a:lnTo>
                  <a:lnTo>
                    <a:pt x="365" y="688"/>
                  </a:lnTo>
                  <a:lnTo>
                    <a:pt x="345" y="694"/>
                  </a:lnTo>
                  <a:lnTo>
                    <a:pt x="326" y="701"/>
                  </a:lnTo>
                  <a:lnTo>
                    <a:pt x="306" y="707"/>
                  </a:lnTo>
                  <a:lnTo>
                    <a:pt x="287" y="714"/>
                  </a:lnTo>
                  <a:lnTo>
                    <a:pt x="267" y="721"/>
                  </a:lnTo>
                  <a:lnTo>
                    <a:pt x="248" y="727"/>
                  </a:lnTo>
                  <a:lnTo>
                    <a:pt x="228" y="734"/>
                  </a:lnTo>
                  <a:lnTo>
                    <a:pt x="208" y="741"/>
                  </a:lnTo>
                  <a:lnTo>
                    <a:pt x="189" y="747"/>
                  </a:lnTo>
                  <a:lnTo>
                    <a:pt x="169" y="753"/>
                  </a:lnTo>
                  <a:lnTo>
                    <a:pt x="150" y="760"/>
                  </a:lnTo>
                  <a:lnTo>
                    <a:pt x="130" y="767"/>
                  </a:lnTo>
                  <a:lnTo>
                    <a:pt x="110" y="773"/>
                  </a:lnTo>
                  <a:lnTo>
                    <a:pt x="91" y="780"/>
                  </a:lnTo>
                  <a:lnTo>
                    <a:pt x="79" y="692"/>
                  </a:lnTo>
                  <a:lnTo>
                    <a:pt x="68" y="605"/>
                  </a:lnTo>
                  <a:lnTo>
                    <a:pt x="56" y="517"/>
                  </a:lnTo>
                  <a:lnTo>
                    <a:pt x="46" y="430"/>
                  </a:lnTo>
                  <a:lnTo>
                    <a:pt x="34" y="342"/>
                  </a:lnTo>
                  <a:lnTo>
                    <a:pt x="23" y="255"/>
                  </a:lnTo>
                  <a:lnTo>
                    <a:pt x="11" y="167"/>
                  </a:lnTo>
                  <a:lnTo>
                    <a:pt x="0" y="80"/>
                  </a:lnTo>
                  <a:close/>
                </a:path>
              </a:pathLst>
            </a:custGeom>
            <a:solidFill>
              <a:srgbClr val="4F82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55"/>
            <p:cNvSpPr>
              <a:spLocks/>
            </p:cNvSpPr>
            <p:nvPr/>
          </p:nvSpPr>
          <p:spPr bwMode="auto">
            <a:xfrm>
              <a:off x="3171825" y="5332413"/>
              <a:ext cx="301625" cy="582613"/>
            </a:xfrm>
            <a:custGeom>
              <a:avLst/>
              <a:gdLst/>
              <a:ahLst/>
              <a:cxnLst>
                <a:cxn ang="0">
                  <a:pos x="0" y="76"/>
                </a:cxn>
                <a:cxn ang="0">
                  <a:pos x="18" y="72"/>
                </a:cxn>
                <a:cxn ang="0">
                  <a:pos x="38" y="67"/>
                </a:cxn>
                <a:cxn ang="0">
                  <a:pos x="56" y="62"/>
                </a:cxn>
                <a:cxn ang="0">
                  <a:pos x="75" y="57"/>
                </a:cxn>
                <a:cxn ang="0">
                  <a:pos x="93" y="52"/>
                </a:cxn>
                <a:cxn ang="0">
                  <a:pos x="113" y="47"/>
                </a:cxn>
                <a:cxn ang="0">
                  <a:pos x="131" y="43"/>
                </a:cxn>
                <a:cxn ang="0">
                  <a:pos x="149" y="38"/>
                </a:cxn>
                <a:cxn ang="0">
                  <a:pos x="168" y="34"/>
                </a:cxn>
                <a:cxn ang="0">
                  <a:pos x="186" y="29"/>
                </a:cxn>
                <a:cxn ang="0">
                  <a:pos x="205" y="24"/>
                </a:cxn>
                <a:cxn ang="0">
                  <a:pos x="223" y="19"/>
                </a:cxn>
                <a:cxn ang="0">
                  <a:pos x="243" y="14"/>
                </a:cxn>
                <a:cxn ang="0">
                  <a:pos x="261" y="9"/>
                </a:cxn>
                <a:cxn ang="0">
                  <a:pos x="280" y="5"/>
                </a:cxn>
                <a:cxn ang="0">
                  <a:pos x="298" y="0"/>
                </a:cxn>
                <a:cxn ang="0">
                  <a:pos x="308" y="80"/>
                </a:cxn>
                <a:cxn ang="0">
                  <a:pos x="318" y="159"/>
                </a:cxn>
                <a:cxn ang="0">
                  <a:pos x="328" y="239"/>
                </a:cxn>
                <a:cxn ang="0">
                  <a:pos x="338" y="318"/>
                </a:cxn>
                <a:cxn ang="0">
                  <a:pos x="349" y="397"/>
                </a:cxn>
                <a:cxn ang="0">
                  <a:pos x="359" y="477"/>
                </a:cxn>
                <a:cxn ang="0">
                  <a:pos x="369" y="556"/>
                </a:cxn>
                <a:cxn ang="0">
                  <a:pos x="380" y="636"/>
                </a:cxn>
                <a:cxn ang="0">
                  <a:pos x="361" y="641"/>
                </a:cxn>
                <a:cxn ang="0">
                  <a:pos x="343" y="648"/>
                </a:cxn>
                <a:cxn ang="0">
                  <a:pos x="324" y="654"/>
                </a:cxn>
                <a:cxn ang="0">
                  <a:pos x="306" y="660"/>
                </a:cxn>
                <a:cxn ang="0">
                  <a:pos x="288" y="667"/>
                </a:cxn>
                <a:cxn ang="0">
                  <a:pos x="269" y="672"/>
                </a:cxn>
                <a:cxn ang="0">
                  <a:pos x="251" y="678"/>
                </a:cxn>
                <a:cxn ang="0">
                  <a:pos x="232" y="685"/>
                </a:cxn>
                <a:cxn ang="0">
                  <a:pos x="214" y="691"/>
                </a:cxn>
                <a:cxn ang="0">
                  <a:pos x="195" y="697"/>
                </a:cxn>
                <a:cxn ang="0">
                  <a:pos x="177" y="704"/>
                </a:cxn>
                <a:cxn ang="0">
                  <a:pos x="159" y="709"/>
                </a:cxn>
                <a:cxn ang="0">
                  <a:pos x="140" y="716"/>
                </a:cxn>
                <a:cxn ang="0">
                  <a:pos x="122" y="722"/>
                </a:cxn>
                <a:cxn ang="0">
                  <a:pos x="103" y="729"/>
                </a:cxn>
                <a:cxn ang="0">
                  <a:pos x="85" y="735"/>
                </a:cxn>
                <a:cxn ang="0">
                  <a:pos x="75" y="652"/>
                </a:cxn>
                <a:cxn ang="0">
                  <a:pos x="64" y="570"/>
                </a:cxn>
                <a:cxn ang="0">
                  <a:pos x="54" y="487"/>
                </a:cxn>
                <a:cxn ang="0">
                  <a:pos x="42" y="405"/>
                </a:cxn>
                <a:cxn ang="0">
                  <a:pos x="32" y="324"/>
                </a:cxn>
                <a:cxn ang="0">
                  <a:pos x="22" y="241"/>
                </a:cxn>
                <a:cxn ang="0">
                  <a:pos x="10" y="159"/>
                </a:cxn>
                <a:cxn ang="0">
                  <a:pos x="0" y="76"/>
                </a:cxn>
              </a:cxnLst>
              <a:rect l="0" t="0" r="r" b="b"/>
              <a:pathLst>
                <a:path w="380" h="735">
                  <a:moveTo>
                    <a:pt x="0" y="76"/>
                  </a:moveTo>
                  <a:lnTo>
                    <a:pt x="18" y="72"/>
                  </a:lnTo>
                  <a:lnTo>
                    <a:pt x="38" y="67"/>
                  </a:lnTo>
                  <a:lnTo>
                    <a:pt x="56" y="62"/>
                  </a:lnTo>
                  <a:lnTo>
                    <a:pt x="75" y="57"/>
                  </a:lnTo>
                  <a:lnTo>
                    <a:pt x="93" y="52"/>
                  </a:lnTo>
                  <a:lnTo>
                    <a:pt x="113" y="47"/>
                  </a:lnTo>
                  <a:lnTo>
                    <a:pt x="131" y="43"/>
                  </a:lnTo>
                  <a:lnTo>
                    <a:pt x="149" y="38"/>
                  </a:lnTo>
                  <a:lnTo>
                    <a:pt x="168" y="34"/>
                  </a:lnTo>
                  <a:lnTo>
                    <a:pt x="186" y="29"/>
                  </a:lnTo>
                  <a:lnTo>
                    <a:pt x="205" y="24"/>
                  </a:lnTo>
                  <a:lnTo>
                    <a:pt x="223" y="19"/>
                  </a:lnTo>
                  <a:lnTo>
                    <a:pt x="243" y="14"/>
                  </a:lnTo>
                  <a:lnTo>
                    <a:pt x="261" y="9"/>
                  </a:lnTo>
                  <a:lnTo>
                    <a:pt x="280" y="5"/>
                  </a:lnTo>
                  <a:lnTo>
                    <a:pt x="298" y="0"/>
                  </a:lnTo>
                  <a:lnTo>
                    <a:pt x="308" y="80"/>
                  </a:lnTo>
                  <a:lnTo>
                    <a:pt x="318" y="159"/>
                  </a:lnTo>
                  <a:lnTo>
                    <a:pt x="328" y="239"/>
                  </a:lnTo>
                  <a:lnTo>
                    <a:pt x="338" y="318"/>
                  </a:lnTo>
                  <a:lnTo>
                    <a:pt x="349" y="397"/>
                  </a:lnTo>
                  <a:lnTo>
                    <a:pt x="359" y="477"/>
                  </a:lnTo>
                  <a:lnTo>
                    <a:pt x="369" y="556"/>
                  </a:lnTo>
                  <a:lnTo>
                    <a:pt x="380" y="636"/>
                  </a:lnTo>
                  <a:lnTo>
                    <a:pt x="361" y="641"/>
                  </a:lnTo>
                  <a:lnTo>
                    <a:pt x="343" y="648"/>
                  </a:lnTo>
                  <a:lnTo>
                    <a:pt x="324" y="654"/>
                  </a:lnTo>
                  <a:lnTo>
                    <a:pt x="306" y="660"/>
                  </a:lnTo>
                  <a:lnTo>
                    <a:pt x="288" y="667"/>
                  </a:lnTo>
                  <a:lnTo>
                    <a:pt x="269" y="672"/>
                  </a:lnTo>
                  <a:lnTo>
                    <a:pt x="251" y="678"/>
                  </a:lnTo>
                  <a:lnTo>
                    <a:pt x="232" y="685"/>
                  </a:lnTo>
                  <a:lnTo>
                    <a:pt x="214" y="691"/>
                  </a:lnTo>
                  <a:lnTo>
                    <a:pt x="195" y="697"/>
                  </a:lnTo>
                  <a:lnTo>
                    <a:pt x="177" y="704"/>
                  </a:lnTo>
                  <a:lnTo>
                    <a:pt x="159" y="709"/>
                  </a:lnTo>
                  <a:lnTo>
                    <a:pt x="140" y="716"/>
                  </a:lnTo>
                  <a:lnTo>
                    <a:pt x="122" y="722"/>
                  </a:lnTo>
                  <a:lnTo>
                    <a:pt x="103" y="729"/>
                  </a:lnTo>
                  <a:lnTo>
                    <a:pt x="85" y="735"/>
                  </a:lnTo>
                  <a:lnTo>
                    <a:pt x="75" y="652"/>
                  </a:lnTo>
                  <a:lnTo>
                    <a:pt x="64" y="570"/>
                  </a:lnTo>
                  <a:lnTo>
                    <a:pt x="54" y="487"/>
                  </a:lnTo>
                  <a:lnTo>
                    <a:pt x="42" y="405"/>
                  </a:lnTo>
                  <a:lnTo>
                    <a:pt x="32" y="324"/>
                  </a:lnTo>
                  <a:lnTo>
                    <a:pt x="22" y="241"/>
                  </a:lnTo>
                  <a:lnTo>
                    <a:pt x="10" y="159"/>
                  </a:lnTo>
                  <a:lnTo>
                    <a:pt x="0" y="76"/>
                  </a:lnTo>
                  <a:close/>
                </a:path>
              </a:pathLst>
            </a:custGeom>
            <a:solidFill>
              <a:srgbClr val="51848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56"/>
            <p:cNvSpPr>
              <a:spLocks/>
            </p:cNvSpPr>
            <p:nvPr/>
          </p:nvSpPr>
          <p:spPr bwMode="auto">
            <a:xfrm>
              <a:off x="3178175" y="5368925"/>
              <a:ext cx="282575" cy="546100"/>
            </a:xfrm>
            <a:custGeom>
              <a:avLst/>
              <a:gdLst/>
              <a:ahLst/>
              <a:cxnLst>
                <a:cxn ang="0">
                  <a:pos x="0" y="72"/>
                </a:cxn>
                <a:cxn ang="0">
                  <a:pos x="17" y="67"/>
                </a:cxn>
                <a:cxn ang="0">
                  <a:pos x="34" y="62"/>
                </a:cxn>
                <a:cxn ang="0">
                  <a:pos x="51" y="58"/>
                </a:cxn>
                <a:cxn ang="0">
                  <a:pos x="69" y="53"/>
                </a:cxn>
                <a:cxn ang="0">
                  <a:pos x="86" y="50"/>
                </a:cxn>
                <a:cxn ang="0">
                  <a:pos x="103" y="45"/>
                </a:cxn>
                <a:cxn ang="0">
                  <a:pos x="121" y="41"/>
                </a:cxn>
                <a:cxn ang="0">
                  <a:pos x="138" y="36"/>
                </a:cxn>
                <a:cxn ang="0">
                  <a:pos x="155" y="31"/>
                </a:cxn>
                <a:cxn ang="0">
                  <a:pos x="172" y="27"/>
                </a:cxn>
                <a:cxn ang="0">
                  <a:pos x="190" y="22"/>
                </a:cxn>
                <a:cxn ang="0">
                  <a:pos x="207" y="19"/>
                </a:cxn>
                <a:cxn ang="0">
                  <a:pos x="224" y="14"/>
                </a:cxn>
                <a:cxn ang="0">
                  <a:pos x="241" y="9"/>
                </a:cxn>
                <a:cxn ang="0">
                  <a:pos x="259" y="5"/>
                </a:cxn>
                <a:cxn ang="0">
                  <a:pos x="276" y="0"/>
                </a:cxn>
                <a:cxn ang="0">
                  <a:pos x="286" y="75"/>
                </a:cxn>
                <a:cxn ang="0">
                  <a:pos x="296" y="149"/>
                </a:cxn>
                <a:cxn ang="0">
                  <a:pos x="306" y="224"/>
                </a:cxn>
                <a:cxn ang="0">
                  <a:pos x="315" y="297"/>
                </a:cxn>
                <a:cxn ang="0">
                  <a:pos x="326" y="372"/>
                </a:cxn>
                <a:cxn ang="0">
                  <a:pos x="335" y="447"/>
                </a:cxn>
                <a:cxn ang="0">
                  <a:pos x="345" y="521"/>
                </a:cxn>
                <a:cxn ang="0">
                  <a:pos x="356" y="595"/>
                </a:cxn>
                <a:cxn ang="0">
                  <a:pos x="338" y="601"/>
                </a:cxn>
                <a:cxn ang="0">
                  <a:pos x="321" y="607"/>
                </a:cxn>
                <a:cxn ang="0">
                  <a:pos x="304" y="613"/>
                </a:cxn>
                <a:cxn ang="0">
                  <a:pos x="285" y="618"/>
                </a:cxn>
                <a:cxn ang="0">
                  <a:pos x="268" y="624"/>
                </a:cxn>
                <a:cxn ang="0">
                  <a:pos x="251" y="630"/>
                </a:cxn>
                <a:cxn ang="0">
                  <a:pos x="233" y="636"/>
                </a:cxn>
                <a:cxn ang="0">
                  <a:pos x="216" y="641"/>
                </a:cxn>
                <a:cxn ang="0">
                  <a:pos x="199" y="647"/>
                </a:cxn>
                <a:cxn ang="0">
                  <a:pos x="182" y="653"/>
                </a:cxn>
                <a:cxn ang="0">
                  <a:pos x="164" y="659"/>
                </a:cxn>
                <a:cxn ang="0">
                  <a:pos x="147" y="664"/>
                </a:cxn>
                <a:cxn ang="0">
                  <a:pos x="131" y="670"/>
                </a:cxn>
                <a:cxn ang="0">
                  <a:pos x="114" y="676"/>
                </a:cxn>
                <a:cxn ang="0">
                  <a:pos x="96" y="682"/>
                </a:cxn>
                <a:cxn ang="0">
                  <a:pos x="79" y="688"/>
                </a:cxn>
                <a:cxn ang="0">
                  <a:pos x="69" y="610"/>
                </a:cxn>
                <a:cxn ang="0">
                  <a:pos x="59" y="533"/>
                </a:cxn>
                <a:cxn ang="0">
                  <a:pos x="49" y="456"/>
                </a:cxn>
                <a:cxn ang="0">
                  <a:pos x="40" y="379"/>
                </a:cxn>
                <a:cxn ang="0">
                  <a:pos x="30" y="303"/>
                </a:cxn>
                <a:cxn ang="0">
                  <a:pos x="19" y="226"/>
                </a:cxn>
                <a:cxn ang="0">
                  <a:pos x="10" y="149"/>
                </a:cxn>
                <a:cxn ang="0">
                  <a:pos x="0" y="72"/>
                </a:cxn>
              </a:cxnLst>
              <a:rect l="0" t="0" r="r" b="b"/>
              <a:pathLst>
                <a:path w="356" h="688">
                  <a:moveTo>
                    <a:pt x="0" y="72"/>
                  </a:moveTo>
                  <a:lnTo>
                    <a:pt x="17" y="67"/>
                  </a:lnTo>
                  <a:lnTo>
                    <a:pt x="34" y="62"/>
                  </a:lnTo>
                  <a:lnTo>
                    <a:pt x="51" y="58"/>
                  </a:lnTo>
                  <a:lnTo>
                    <a:pt x="69" y="53"/>
                  </a:lnTo>
                  <a:lnTo>
                    <a:pt x="86" y="50"/>
                  </a:lnTo>
                  <a:lnTo>
                    <a:pt x="103" y="45"/>
                  </a:lnTo>
                  <a:lnTo>
                    <a:pt x="121" y="41"/>
                  </a:lnTo>
                  <a:lnTo>
                    <a:pt x="138" y="36"/>
                  </a:lnTo>
                  <a:lnTo>
                    <a:pt x="155" y="31"/>
                  </a:lnTo>
                  <a:lnTo>
                    <a:pt x="172" y="27"/>
                  </a:lnTo>
                  <a:lnTo>
                    <a:pt x="190" y="22"/>
                  </a:lnTo>
                  <a:lnTo>
                    <a:pt x="207" y="19"/>
                  </a:lnTo>
                  <a:lnTo>
                    <a:pt x="224" y="14"/>
                  </a:lnTo>
                  <a:lnTo>
                    <a:pt x="241" y="9"/>
                  </a:lnTo>
                  <a:lnTo>
                    <a:pt x="259" y="5"/>
                  </a:lnTo>
                  <a:lnTo>
                    <a:pt x="276" y="0"/>
                  </a:lnTo>
                  <a:lnTo>
                    <a:pt x="286" y="75"/>
                  </a:lnTo>
                  <a:lnTo>
                    <a:pt x="296" y="149"/>
                  </a:lnTo>
                  <a:lnTo>
                    <a:pt x="306" y="224"/>
                  </a:lnTo>
                  <a:lnTo>
                    <a:pt x="315" y="297"/>
                  </a:lnTo>
                  <a:lnTo>
                    <a:pt x="326" y="372"/>
                  </a:lnTo>
                  <a:lnTo>
                    <a:pt x="335" y="447"/>
                  </a:lnTo>
                  <a:lnTo>
                    <a:pt x="345" y="521"/>
                  </a:lnTo>
                  <a:lnTo>
                    <a:pt x="356" y="595"/>
                  </a:lnTo>
                  <a:lnTo>
                    <a:pt x="338" y="601"/>
                  </a:lnTo>
                  <a:lnTo>
                    <a:pt x="321" y="607"/>
                  </a:lnTo>
                  <a:lnTo>
                    <a:pt x="304" y="613"/>
                  </a:lnTo>
                  <a:lnTo>
                    <a:pt x="285" y="618"/>
                  </a:lnTo>
                  <a:lnTo>
                    <a:pt x="268" y="624"/>
                  </a:lnTo>
                  <a:lnTo>
                    <a:pt x="251" y="630"/>
                  </a:lnTo>
                  <a:lnTo>
                    <a:pt x="233" y="636"/>
                  </a:lnTo>
                  <a:lnTo>
                    <a:pt x="216" y="641"/>
                  </a:lnTo>
                  <a:lnTo>
                    <a:pt x="199" y="647"/>
                  </a:lnTo>
                  <a:lnTo>
                    <a:pt x="182" y="653"/>
                  </a:lnTo>
                  <a:lnTo>
                    <a:pt x="164" y="659"/>
                  </a:lnTo>
                  <a:lnTo>
                    <a:pt x="147" y="664"/>
                  </a:lnTo>
                  <a:lnTo>
                    <a:pt x="131" y="670"/>
                  </a:lnTo>
                  <a:lnTo>
                    <a:pt x="114" y="676"/>
                  </a:lnTo>
                  <a:lnTo>
                    <a:pt x="96" y="682"/>
                  </a:lnTo>
                  <a:lnTo>
                    <a:pt x="79" y="688"/>
                  </a:lnTo>
                  <a:lnTo>
                    <a:pt x="69" y="610"/>
                  </a:lnTo>
                  <a:lnTo>
                    <a:pt x="59" y="533"/>
                  </a:lnTo>
                  <a:lnTo>
                    <a:pt x="49" y="456"/>
                  </a:lnTo>
                  <a:lnTo>
                    <a:pt x="40" y="379"/>
                  </a:lnTo>
                  <a:lnTo>
                    <a:pt x="30" y="303"/>
                  </a:lnTo>
                  <a:lnTo>
                    <a:pt x="19" y="226"/>
                  </a:lnTo>
                  <a:lnTo>
                    <a:pt x="10" y="149"/>
                  </a:lnTo>
                  <a:lnTo>
                    <a:pt x="0" y="72"/>
                  </a:lnTo>
                  <a:close/>
                </a:path>
              </a:pathLst>
            </a:custGeom>
            <a:solidFill>
              <a:srgbClr val="56898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57"/>
            <p:cNvSpPr>
              <a:spLocks/>
            </p:cNvSpPr>
            <p:nvPr/>
          </p:nvSpPr>
          <p:spPr bwMode="auto">
            <a:xfrm>
              <a:off x="3182938" y="5405438"/>
              <a:ext cx="261938" cy="508000"/>
            </a:xfrm>
            <a:custGeom>
              <a:avLst/>
              <a:gdLst/>
              <a:ahLst/>
              <a:cxnLst>
                <a:cxn ang="0">
                  <a:pos x="0" y="67"/>
                </a:cxn>
                <a:cxn ang="0">
                  <a:pos x="16" y="62"/>
                </a:cxn>
                <a:cxn ang="0">
                  <a:pos x="33" y="59"/>
                </a:cxn>
                <a:cxn ang="0">
                  <a:pos x="49" y="54"/>
                </a:cxn>
                <a:cxn ang="0">
                  <a:pos x="65" y="50"/>
                </a:cxn>
                <a:cxn ang="0">
                  <a:pos x="81" y="46"/>
                </a:cxn>
                <a:cxn ang="0">
                  <a:pos x="97" y="42"/>
                </a:cxn>
                <a:cxn ang="0">
                  <a:pos x="113" y="37"/>
                </a:cxn>
                <a:cxn ang="0">
                  <a:pos x="129" y="34"/>
                </a:cxn>
                <a:cxn ang="0">
                  <a:pos x="144" y="29"/>
                </a:cxn>
                <a:cxn ang="0">
                  <a:pos x="160" y="24"/>
                </a:cxn>
                <a:cxn ang="0">
                  <a:pos x="177" y="21"/>
                </a:cxn>
                <a:cxn ang="0">
                  <a:pos x="193" y="16"/>
                </a:cxn>
                <a:cxn ang="0">
                  <a:pos x="209" y="13"/>
                </a:cxn>
                <a:cxn ang="0">
                  <a:pos x="225" y="8"/>
                </a:cxn>
                <a:cxn ang="0">
                  <a:pos x="241" y="5"/>
                </a:cxn>
                <a:cxn ang="0">
                  <a:pos x="257" y="0"/>
                </a:cxn>
                <a:cxn ang="0">
                  <a:pos x="266" y="69"/>
                </a:cxn>
                <a:cxn ang="0">
                  <a:pos x="276" y="140"/>
                </a:cxn>
                <a:cxn ang="0">
                  <a:pos x="285" y="209"/>
                </a:cxn>
                <a:cxn ang="0">
                  <a:pos x="294" y="278"/>
                </a:cxn>
                <a:cxn ang="0">
                  <a:pos x="303" y="347"/>
                </a:cxn>
                <a:cxn ang="0">
                  <a:pos x="312" y="416"/>
                </a:cxn>
                <a:cxn ang="0">
                  <a:pos x="322" y="486"/>
                </a:cxn>
                <a:cxn ang="0">
                  <a:pos x="331" y="555"/>
                </a:cxn>
                <a:cxn ang="0">
                  <a:pos x="315" y="561"/>
                </a:cxn>
                <a:cxn ang="0">
                  <a:pos x="299" y="566"/>
                </a:cxn>
                <a:cxn ang="0">
                  <a:pos x="283" y="571"/>
                </a:cxn>
                <a:cxn ang="0">
                  <a:pos x="266" y="577"/>
                </a:cxn>
                <a:cxn ang="0">
                  <a:pos x="250" y="582"/>
                </a:cxn>
                <a:cxn ang="0">
                  <a:pos x="234" y="587"/>
                </a:cxn>
                <a:cxn ang="0">
                  <a:pos x="218" y="593"/>
                </a:cxn>
                <a:cxn ang="0">
                  <a:pos x="203" y="598"/>
                </a:cxn>
                <a:cxn ang="0">
                  <a:pos x="187" y="604"/>
                </a:cxn>
                <a:cxn ang="0">
                  <a:pos x="171" y="609"/>
                </a:cxn>
                <a:cxn ang="0">
                  <a:pos x="155" y="614"/>
                </a:cxn>
                <a:cxn ang="0">
                  <a:pos x="139" y="620"/>
                </a:cxn>
                <a:cxn ang="0">
                  <a:pos x="122" y="624"/>
                </a:cxn>
                <a:cxn ang="0">
                  <a:pos x="106" y="630"/>
                </a:cxn>
                <a:cxn ang="0">
                  <a:pos x="90" y="635"/>
                </a:cxn>
                <a:cxn ang="0">
                  <a:pos x="74" y="640"/>
                </a:cxn>
                <a:cxn ang="0">
                  <a:pos x="65" y="569"/>
                </a:cxn>
                <a:cxn ang="0">
                  <a:pos x="56" y="496"/>
                </a:cxn>
                <a:cxn ang="0">
                  <a:pos x="46" y="425"/>
                </a:cxn>
                <a:cxn ang="0">
                  <a:pos x="37" y="354"/>
                </a:cxn>
                <a:cxn ang="0">
                  <a:pos x="28" y="282"/>
                </a:cxn>
                <a:cxn ang="0">
                  <a:pos x="19" y="210"/>
                </a:cxn>
                <a:cxn ang="0">
                  <a:pos x="10" y="138"/>
                </a:cxn>
                <a:cxn ang="0">
                  <a:pos x="0" y="67"/>
                </a:cxn>
              </a:cxnLst>
              <a:rect l="0" t="0" r="r" b="b"/>
              <a:pathLst>
                <a:path w="331" h="640">
                  <a:moveTo>
                    <a:pt x="0" y="67"/>
                  </a:moveTo>
                  <a:lnTo>
                    <a:pt x="16" y="62"/>
                  </a:lnTo>
                  <a:lnTo>
                    <a:pt x="33" y="59"/>
                  </a:lnTo>
                  <a:lnTo>
                    <a:pt x="49" y="54"/>
                  </a:lnTo>
                  <a:lnTo>
                    <a:pt x="65" y="50"/>
                  </a:lnTo>
                  <a:lnTo>
                    <a:pt x="81" y="46"/>
                  </a:lnTo>
                  <a:lnTo>
                    <a:pt x="97" y="42"/>
                  </a:lnTo>
                  <a:lnTo>
                    <a:pt x="113" y="37"/>
                  </a:lnTo>
                  <a:lnTo>
                    <a:pt x="129" y="34"/>
                  </a:lnTo>
                  <a:lnTo>
                    <a:pt x="144" y="29"/>
                  </a:lnTo>
                  <a:lnTo>
                    <a:pt x="160" y="24"/>
                  </a:lnTo>
                  <a:lnTo>
                    <a:pt x="177" y="21"/>
                  </a:lnTo>
                  <a:lnTo>
                    <a:pt x="193" y="16"/>
                  </a:lnTo>
                  <a:lnTo>
                    <a:pt x="209" y="13"/>
                  </a:lnTo>
                  <a:lnTo>
                    <a:pt x="225" y="8"/>
                  </a:lnTo>
                  <a:lnTo>
                    <a:pt x="241" y="5"/>
                  </a:lnTo>
                  <a:lnTo>
                    <a:pt x="257" y="0"/>
                  </a:lnTo>
                  <a:lnTo>
                    <a:pt x="266" y="69"/>
                  </a:lnTo>
                  <a:lnTo>
                    <a:pt x="276" y="140"/>
                  </a:lnTo>
                  <a:lnTo>
                    <a:pt x="285" y="209"/>
                  </a:lnTo>
                  <a:lnTo>
                    <a:pt x="294" y="278"/>
                  </a:lnTo>
                  <a:lnTo>
                    <a:pt x="303" y="347"/>
                  </a:lnTo>
                  <a:lnTo>
                    <a:pt x="312" y="416"/>
                  </a:lnTo>
                  <a:lnTo>
                    <a:pt x="322" y="486"/>
                  </a:lnTo>
                  <a:lnTo>
                    <a:pt x="331" y="555"/>
                  </a:lnTo>
                  <a:lnTo>
                    <a:pt x="315" y="561"/>
                  </a:lnTo>
                  <a:lnTo>
                    <a:pt x="299" y="566"/>
                  </a:lnTo>
                  <a:lnTo>
                    <a:pt x="283" y="571"/>
                  </a:lnTo>
                  <a:lnTo>
                    <a:pt x="266" y="577"/>
                  </a:lnTo>
                  <a:lnTo>
                    <a:pt x="250" y="582"/>
                  </a:lnTo>
                  <a:lnTo>
                    <a:pt x="234" y="587"/>
                  </a:lnTo>
                  <a:lnTo>
                    <a:pt x="218" y="593"/>
                  </a:lnTo>
                  <a:lnTo>
                    <a:pt x="203" y="598"/>
                  </a:lnTo>
                  <a:lnTo>
                    <a:pt x="187" y="604"/>
                  </a:lnTo>
                  <a:lnTo>
                    <a:pt x="171" y="609"/>
                  </a:lnTo>
                  <a:lnTo>
                    <a:pt x="155" y="614"/>
                  </a:lnTo>
                  <a:lnTo>
                    <a:pt x="139" y="620"/>
                  </a:lnTo>
                  <a:lnTo>
                    <a:pt x="122" y="624"/>
                  </a:lnTo>
                  <a:lnTo>
                    <a:pt x="106" y="630"/>
                  </a:lnTo>
                  <a:lnTo>
                    <a:pt x="90" y="635"/>
                  </a:lnTo>
                  <a:lnTo>
                    <a:pt x="74" y="640"/>
                  </a:lnTo>
                  <a:lnTo>
                    <a:pt x="65" y="569"/>
                  </a:lnTo>
                  <a:lnTo>
                    <a:pt x="56" y="496"/>
                  </a:lnTo>
                  <a:lnTo>
                    <a:pt x="46" y="425"/>
                  </a:lnTo>
                  <a:lnTo>
                    <a:pt x="37" y="354"/>
                  </a:lnTo>
                  <a:lnTo>
                    <a:pt x="28" y="282"/>
                  </a:lnTo>
                  <a:lnTo>
                    <a:pt x="19" y="210"/>
                  </a:lnTo>
                  <a:lnTo>
                    <a:pt x="10" y="138"/>
                  </a:lnTo>
                  <a:lnTo>
                    <a:pt x="0" y="67"/>
                  </a:lnTo>
                  <a:close/>
                </a:path>
              </a:pathLst>
            </a:custGeom>
            <a:solidFill>
              <a:srgbClr val="59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58"/>
            <p:cNvSpPr>
              <a:spLocks/>
            </p:cNvSpPr>
            <p:nvPr/>
          </p:nvSpPr>
          <p:spPr bwMode="auto">
            <a:xfrm>
              <a:off x="3187700" y="5441950"/>
              <a:ext cx="242888" cy="471488"/>
            </a:xfrm>
            <a:custGeom>
              <a:avLst/>
              <a:gdLst/>
              <a:ahLst/>
              <a:cxnLst>
                <a:cxn ang="0">
                  <a:pos x="0" y="63"/>
                </a:cxn>
                <a:cxn ang="0">
                  <a:pos x="15" y="58"/>
                </a:cxn>
                <a:cxn ang="0">
                  <a:pos x="30" y="54"/>
                </a:cxn>
                <a:cxn ang="0">
                  <a:pos x="45" y="51"/>
                </a:cxn>
                <a:cxn ang="0">
                  <a:pos x="60" y="46"/>
                </a:cxn>
                <a:cxn ang="0">
                  <a:pos x="74" y="43"/>
                </a:cxn>
                <a:cxn ang="0">
                  <a:pos x="89" y="38"/>
                </a:cxn>
                <a:cxn ang="0">
                  <a:pos x="104" y="35"/>
                </a:cxn>
                <a:cxn ang="0">
                  <a:pos x="119" y="31"/>
                </a:cxn>
                <a:cxn ang="0">
                  <a:pos x="134" y="27"/>
                </a:cxn>
                <a:cxn ang="0">
                  <a:pos x="149" y="23"/>
                </a:cxn>
                <a:cxn ang="0">
                  <a:pos x="164" y="20"/>
                </a:cxn>
                <a:cxn ang="0">
                  <a:pos x="177" y="15"/>
                </a:cxn>
                <a:cxn ang="0">
                  <a:pos x="192" y="12"/>
                </a:cxn>
                <a:cxn ang="0">
                  <a:pos x="207" y="8"/>
                </a:cxn>
                <a:cxn ang="0">
                  <a:pos x="222" y="4"/>
                </a:cxn>
                <a:cxn ang="0">
                  <a:pos x="237" y="0"/>
                </a:cxn>
                <a:cxn ang="0">
                  <a:pos x="247" y="65"/>
                </a:cxn>
                <a:cxn ang="0">
                  <a:pos x="255" y="129"/>
                </a:cxn>
                <a:cxn ang="0">
                  <a:pos x="264" y="194"/>
                </a:cxn>
                <a:cxn ang="0">
                  <a:pos x="272" y="257"/>
                </a:cxn>
                <a:cxn ang="0">
                  <a:pos x="281" y="322"/>
                </a:cxn>
                <a:cxn ang="0">
                  <a:pos x="289" y="386"/>
                </a:cxn>
                <a:cxn ang="0">
                  <a:pos x="298" y="450"/>
                </a:cxn>
                <a:cxn ang="0">
                  <a:pos x="306" y="515"/>
                </a:cxn>
                <a:cxn ang="0">
                  <a:pos x="292" y="520"/>
                </a:cxn>
                <a:cxn ang="0">
                  <a:pos x="277" y="525"/>
                </a:cxn>
                <a:cxn ang="0">
                  <a:pos x="262" y="530"/>
                </a:cxn>
                <a:cxn ang="0">
                  <a:pos x="247" y="534"/>
                </a:cxn>
                <a:cxn ang="0">
                  <a:pos x="232" y="540"/>
                </a:cxn>
                <a:cxn ang="0">
                  <a:pos x="217" y="545"/>
                </a:cxn>
                <a:cxn ang="0">
                  <a:pos x="203" y="549"/>
                </a:cxn>
                <a:cxn ang="0">
                  <a:pos x="188" y="554"/>
                </a:cxn>
                <a:cxn ang="0">
                  <a:pos x="173" y="560"/>
                </a:cxn>
                <a:cxn ang="0">
                  <a:pos x="158" y="564"/>
                </a:cxn>
                <a:cxn ang="0">
                  <a:pos x="143" y="569"/>
                </a:cxn>
                <a:cxn ang="0">
                  <a:pos x="128" y="575"/>
                </a:cxn>
                <a:cxn ang="0">
                  <a:pos x="113" y="579"/>
                </a:cxn>
                <a:cxn ang="0">
                  <a:pos x="99" y="584"/>
                </a:cxn>
                <a:cxn ang="0">
                  <a:pos x="84" y="590"/>
                </a:cxn>
                <a:cxn ang="0">
                  <a:pos x="69" y="594"/>
                </a:cxn>
                <a:cxn ang="0">
                  <a:pos x="61" y="528"/>
                </a:cxn>
                <a:cxn ang="0">
                  <a:pos x="52" y="461"/>
                </a:cxn>
                <a:cxn ang="0">
                  <a:pos x="44" y="395"/>
                </a:cxn>
                <a:cxn ang="0">
                  <a:pos x="35" y="328"/>
                </a:cxn>
                <a:cxn ang="0">
                  <a:pos x="27" y="262"/>
                </a:cxn>
                <a:cxn ang="0">
                  <a:pos x="17" y="195"/>
                </a:cxn>
                <a:cxn ang="0">
                  <a:pos x="9" y="129"/>
                </a:cxn>
                <a:cxn ang="0">
                  <a:pos x="0" y="63"/>
                </a:cxn>
              </a:cxnLst>
              <a:rect l="0" t="0" r="r" b="b"/>
              <a:pathLst>
                <a:path w="306" h="594">
                  <a:moveTo>
                    <a:pt x="0" y="63"/>
                  </a:moveTo>
                  <a:lnTo>
                    <a:pt x="15" y="58"/>
                  </a:lnTo>
                  <a:lnTo>
                    <a:pt x="30" y="54"/>
                  </a:lnTo>
                  <a:lnTo>
                    <a:pt x="45" y="51"/>
                  </a:lnTo>
                  <a:lnTo>
                    <a:pt x="60" y="46"/>
                  </a:lnTo>
                  <a:lnTo>
                    <a:pt x="74" y="43"/>
                  </a:lnTo>
                  <a:lnTo>
                    <a:pt x="89" y="38"/>
                  </a:lnTo>
                  <a:lnTo>
                    <a:pt x="104" y="35"/>
                  </a:lnTo>
                  <a:lnTo>
                    <a:pt x="119" y="31"/>
                  </a:lnTo>
                  <a:lnTo>
                    <a:pt x="134" y="27"/>
                  </a:lnTo>
                  <a:lnTo>
                    <a:pt x="149" y="23"/>
                  </a:lnTo>
                  <a:lnTo>
                    <a:pt x="164" y="20"/>
                  </a:lnTo>
                  <a:lnTo>
                    <a:pt x="177" y="15"/>
                  </a:lnTo>
                  <a:lnTo>
                    <a:pt x="192" y="12"/>
                  </a:lnTo>
                  <a:lnTo>
                    <a:pt x="207" y="8"/>
                  </a:lnTo>
                  <a:lnTo>
                    <a:pt x="222" y="4"/>
                  </a:lnTo>
                  <a:lnTo>
                    <a:pt x="237" y="0"/>
                  </a:lnTo>
                  <a:lnTo>
                    <a:pt x="247" y="65"/>
                  </a:lnTo>
                  <a:lnTo>
                    <a:pt x="255" y="129"/>
                  </a:lnTo>
                  <a:lnTo>
                    <a:pt x="264" y="194"/>
                  </a:lnTo>
                  <a:lnTo>
                    <a:pt x="272" y="257"/>
                  </a:lnTo>
                  <a:lnTo>
                    <a:pt x="281" y="322"/>
                  </a:lnTo>
                  <a:lnTo>
                    <a:pt x="289" y="386"/>
                  </a:lnTo>
                  <a:lnTo>
                    <a:pt x="298" y="450"/>
                  </a:lnTo>
                  <a:lnTo>
                    <a:pt x="306" y="515"/>
                  </a:lnTo>
                  <a:lnTo>
                    <a:pt x="292" y="520"/>
                  </a:lnTo>
                  <a:lnTo>
                    <a:pt x="277" y="525"/>
                  </a:lnTo>
                  <a:lnTo>
                    <a:pt x="262" y="530"/>
                  </a:lnTo>
                  <a:lnTo>
                    <a:pt x="247" y="534"/>
                  </a:lnTo>
                  <a:lnTo>
                    <a:pt x="232" y="540"/>
                  </a:lnTo>
                  <a:lnTo>
                    <a:pt x="217" y="545"/>
                  </a:lnTo>
                  <a:lnTo>
                    <a:pt x="203" y="549"/>
                  </a:lnTo>
                  <a:lnTo>
                    <a:pt x="188" y="554"/>
                  </a:lnTo>
                  <a:lnTo>
                    <a:pt x="173" y="560"/>
                  </a:lnTo>
                  <a:lnTo>
                    <a:pt x="158" y="564"/>
                  </a:lnTo>
                  <a:lnTo>
                    <a:pt x="143" y="569"/>
                  </a:lnTo>
                  <a:lnTo>
                    <a:pt x="128" y="575"/>
                  </a:lnTo>
                  <a:lnTo>
                    <a:pt x="113" y="579"/>
                  </a:lnTo>
                  <a:lnTo>
                    <a:pt x="99" y="584"/>
                  </a:lnTo>
                  <a:lnTo>
                    <a:pt x="84" y="590"/>
                  </a:lnTo>
                  <a:lnTo>
                    <a:pt x="69" y="594"/>
                  </a:lnTo>
                  <a:lnTo>
                    <a:pt x="61" y="528"/>
                  </a:lnTo>
                  <a:lnTo>
                    <a:pt x="52" y="461"/>
                  </a:lnTo>
                  <a:lnTo>
                    <a:pt x="44" y="395"/>
                  </a:lnTo>
                  <a:lnTo>
                    <a:pt x="35" y="328"/>
                  </a:lnTo>
                  <a:lnTo>
                    <a:pt x="27" y="262"/>
                  </a:lnTo>
                  <a:lnTo>
                    <a:pt x="17" y="195"/>
                  </a:lnTo>
                  <a:lnTo>
                    <a:pt x="9" y="129"/>
                  </a:lnTo>
                  <a:lnTo>
                    <a:pt x="0" y="63"/>
                  </a:lnTo>
                  <a:close/>
                </a:path>
              </a:pathLst>
            </a:custGeom>
            <a:solidFill>
              <a:srgbClr val="5B8E8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59"/>
            <p:cNvSpPr>
              <a:spLocks/>
            </p:cNvSpPr>
            <p:nvPr/>
          </p:nvSpPr>
          <p:spPr bwMode="auto">
            <a:xfrm>
              <a:off x="3190875" y="5478463"/>
              <a:ext cx="225425" cy="434975"/>
            </a:xfrm>
            <a:custGeom>
              <a:avLst/>
              <a:gdLst/>
              <a:ahLst/>
              <a:cxnLst>
                <a:cxn ang="0">
                  <a:pos x="0" y="58"/>
                </a:cxn>
                <a:cxn ang="0">
                  <a:pos x="14" y="54"/>
                </a:cxn>
                <a:cxn ang="0">
                  <a:pos x="27" y="51"/>
                </a:cxn>
                <a:cxn ang="0">
                  <a:pos x="41" y="47"/>
                </a:cxn>
                <a:cxn ang="0">
                  <a:pos x="55" y="44"/>
                </a:cxn>
                <a:cxn ang="0">
                  <a:pos x="69" y="41"/>
                </a:cxn>
                <a:cxn ang="0">
                  <a:pos x="83" y="37"/>
                </a:cxn>
                <a:cxn ang="0">
                  <a:pos x="95" y="34"/>
                </a:cxn>
                <a:cxn ang="0">
                  <a:pos x="109" y="29"/>
                </a:cxn>
                <a:cxn ang="0">
                  <a:pos x="123" y="26"/>
                </a:cxn>
                <a:cxn ang="0">
                  <a:pos x="137" y="22"/>
                </a:cxn>
                <a:cxn ang="0">
                  <a:pos x="151" y="19"/>
                </a:cxn>
                <a:cxn ang="0">
                  <a:pos x="163" y="15"/>
                </a:cxn>
                <a:cxn ang="0">
                  <a:pos x="177" y="12"/>
                </a:cxn>
                <a:cxn ang="0">
                  <a:pos x="191" y="7"/>
                </a:cxn>
                <a:cxn ang="0">
                  <a:pos x="204" y="4"/>
                </a:cxn>
                <a:cxn ang="0">
                  <a:pos x="218" y="0"/>
                </a:cxn>
                <a:cxn ang="0">
                  <a:pos x="226" y="60"/>
                </a:cxn>
                <a:cxn ang="0">
                  <a:pos x="234" y="119"/>
                </a:cxn>
                <a:cxn ang="0">
                  <a:pos x="242" y="179"/>
                </a:cxn>
                <a:cxn ang="0">
                  <a:pos x="250" y="237"/>
                </a:cxn>
                <a:cxn ang="0">
                  <a:pos x="258" y="297"/>
                </a:cxn>
                <a:cxn ang="0">
                  <a:pos x="266" y="357"/>
                </a:cxn>
                <a:cxn ang="0">
                  <a:pos x="274" y="416"/>
                </a:cxn>
                <a:cxn ang="0">
                  <a:pos x="282" y="476"/>
                </a:cxn>
                <a:cxn ang="0">
                  <a:pos x="268" y="480"/>
                </a:cxn>
                <a:cxn ang="0">
                  <a:pos x="254" y="485"/>
                </a:cxn>
                <a:cxn ang="0">
                  <a:pos x="241" y="488"/>
                </a:cxn>
                <a:cxn ang="0">
                  <a:pos x="228" y="493"/>
                </a:cxn>
                <a:cxn ang="0">
                  <a:pos x="214" y="498"/>
                </a:cxn>
                <a:cxn ang="0">
                  <a:pos x="200" y="502"/>
                </a:cxn>
                <a:cxn ang="0">
                  <a:pos x="186" y="507"/>
                </a:cxn>
                <a:cxn ang="0">
                  <a:pos x="173" y="511"/>
                </a:cxn>
                <a:cxn ang="0">
                  <a:pos x="159" y="516"/>
                </a:cxn>
                <a:cxn ang="0">
                  <a:pos x="145" y="521"/>
                </a:cxn>
                <a:cxn ang="0">
                  <a:pos x="131" y="525"/>
                </a:cxn>
                <a:cxn ang="0">
                  <a:pos x="117" y="530"/>
                </a:cxn>
                <a:cxn ang="0">
                  <a:pos x="105" y="534"/>
                </a:cxn>
                <a:cxn ang="0">
                  <a:pos x="91" y="539"/>
                </a:cxn>
                <a:cxn ang="0">
                  <a:pos x="77" y="544"/>
                </a:cxn>
                <a:cxn ang="0">
                  <a:pos x="63" y="548"/>
                </a:cxn>
                <a:cxn ang="0">
                  <a:pos x="55" y="487"/>
                </a:cxn>
                <a:cxn ang="0">
                  <a:pos x="47" y="425"/>
                </a:cxn>
                <a:cxn ang="0">
                  <a:pos x="40" y="364"/>
                </a:cxn>
                <a:cxn ang="0">
                  <a:pos x="32" y="303"/>
                </a:cxn>
                <a:cxn ang="0">
                  <a:pos x="24" y="242"/>
                </a:cxn>
                <a:cxn ang="0">
                  <a:pos x="16" y="180"/>
                </a:cxn>
                <a:cxn ang="0">
                  <a:pos x="8" y="119"/>
                </a:cxn>
                <a:cxn ang="0">
                  <a:pos x="0" y="58"/>
                </a:cxn>
              </a:cxnLst>
              <a:rect l="0" t="0" r="r" b="b"/>
              <a:pathLst>
                <a:path w="282" h="548">
                  <a:moveTo>
                    <a:pt x="0" y="58"/>
                  </a:moveTo>
                  <a:lnTo>
                    <a:pt x="14" y="54"/>
                  </a:lnTo>
                  <a:lnTo>
                    <a:pt x="27" y="51"/>
                  </a:lnTo>
                  <a:lnTo>
                    <a:pt x="41" y="47"/>
                  </a:lnTo>
                  <a:lnTo>
                    <a:pt x="55" y="44"/>
                  </a:lnTo>
                  <a:lnTo>
                    <a:pt x="69" y="41"/>
                  </a:lnTo>
                  <a:lnTo>
                    <a:pt x="83" y="37"/>
                  </a:lnTo>
                  <a:lnTo>
                    <a:pt x="95" y="34"/>
                  </a:lnTo>
                  <a:lnTo>
                    <a:pt x="109" y="29"/>
                  </a:lnTo>
                  <a:lnTo>
                    <a:pt x="123" y="26"/>
                  </a:lnTo>
                  <a:lnTo>
                    <a:pt x="137" y="22"/>
                  </a:lnTo>
                  <a:lnTo>
                    <a:pt x="151" y="19"/>
                  </a:lnTo>
                  <a:lnTo>
                    <a:pt x="163" y="15"/>
                  </a:lnTo>
                  <a:lnTo>
                    <a:pt x="177" y="12"/>
                  </a:lnTo>
                  <a:lnTo>
                    <a:pt x="191" y="7"/>
                  </a:lnTo>
                  <a:lnTo>
                    <a:pt x="204" y="4"/>
                  </a:lnTo>
                  <a:lnTo>
                    <a:pt x="218" y="0"/>
                  </a:lnTo>
                  <a:lnTo>
                    <a:pt x="226" y="60"/>
                  </a:lnTo>
                  <a:lnTo>
                    <a:pt x="234" y="119"/>
                  </a:lnTo>
                  <a:lnTo>
                    <a:pt x="242" y="179"/>
                  </a:lnTo>
                  <a:lnTo>
                    <a:pt x="250" y="237"/>
                  </a:lnTo>
                  <a:lnTo>
                    <a:pt x="258" y="297"/>
                  </a:lnTo>
                  <a:lnTo>
                    <a:pt x="266" y="357"/>
                  </a:lnTo>
                  <a:lnTo>
                    <a:pt x="274" y="416"/>
                  </a:lnTo>
                  <a:lnTo>
                    <a:pt x="282" y="476"/>
                  </a:lnTo>
                  <a:lnTo>
                    <a:pt x="268" y="480"/>
                  </a:lnTo>
                  <a:lnTo>
                    <a:pt x="254" y="485"/>
                  </a:lnTo>
                  <a:lnTo>
                    <a:pt x="241" y="488"/>
                  </a:lnTo>
                  <a:lnTo>
                    <a:pt x="228" y="493"/>
                  </a:lnTo>
                  <a:lnTo>
                    <a:pt x="214" y="498"/>
                  </a:lnTo>
                  <a:lnTo>
                    <a:pt x="200" y="502"/>
                  </a:lnTo>
                  <a:lnTo>
                    <a:pt x="186" y="507"/>
                  </a:lnTo>
                  <a:lnTo>
                    <a:pt x="173" y="511"/>
                  </a:lnTo>
                  <a:lnTo>
                    <a:pt x="159" y="516"/>
                  </a:lnTo>
                  <a:lnTo>
                    <a:pt x="145" y="521"/>
                  </a:lnTo>
                  <a:lnTo>
                    <a:pt x="131" y="525"/>
                  </a:lnTo>
                  <a:lnTo>
                    <a:pt x="117" y="530"/>
                  </a:lnTo>
                  <a:lnTo>
                    <a:pt x="105" y="534"/>
                  </a:lnTo>
                  <a:lnTo>
                    <a:pt x="91" y="539"/>
                  </a:lnTo>
                  <a:lnTo>
                    <a:pt x="77" y="544"/>
                  </a:lnTo>
                  <a:lnTo>
                    <a:pt x="63" y="548"/>
                  </a:lnTo>
                  <a:lnTo>
                    <a:pt x="55" y="487"/>
                  </a:lnTo>
                  <a:lnTo>
                    <a:pt x="47" y="425"/>
                  </a:lnTo>
                  <a:lnTo>
                    <a:pt x="40" y="364"/>
                  </a:lnTo>
                  <a:lnTo>
                    <a:pt x="32" y="303"/>
                  </a:lnTo>
                  <a:lnTo>
                    <a:pt x="24" y="242"/>
                  </a:lnTo>
                  <a:lnTo>
                    <a:pt x="16" y="180"/>
                  </a:lnTo>
                  <a:lnTo>
                    <a:pt x="8" y="119"/>
                  </a:lnTo>
                  <a:lnTo>
                    <a:pt x="0" y="58"/>
                  </a:lnTo>
                  <a:close/>
                </a:path>
              </a:pathLst>
            </a:custGeom>
            <a:solidFill>
              <a:srgbClr val="5E9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60"/>
            <p:cNvSpPr>
              <a:spLocks/>
            </p:cNvSpPr>
            <p:nvPr/>
          </p:nvSpPr>
          <p:spPr bwMode="auto">
            <a:xfrm>
              <a:off x="3197225" y="5514975"/>
              <a:ext cx="203200" cy="398463"/>
            </a:xfrm>
            <a:custGeom>
              <a:avLst/>
              <a:gdLst/>
              <a:ahLst/>
              <a:cxnLst>
                <a:cxn ang="0">
                  <a:pos x="0" y="53"/>
                </a:cxn>
                <a:cxn ang="0">
                  <a:pos x="12" y="50"/>
                </a:cxn>
                <a:cxn ang="0">
                  <a:pos x="25" y="46"/>
                </a:cxn>
                <a:cxn ang="0">
                  <a:pos x="37" y="44"/>
                </a:cxn>
                <a:cxn ang="0">
                  <a:pos x="49" y="41"/>
                </a:cxn>
                <a:cxn ang="0">
                  <a:pos x="62" y="37"/>
                </a:cxn>
                <a:cxn ang="0">
                  <a:pos x="73" y="34"/>
                </a:cxn>
                <a:cxn ang="0">
                  <a:pos x="86" y="30"/>
                </a:cxn>
                <a:cxn ang="0">
                  <a:pos x="98" y="27"/>
                </a:cxn>
                <a:cxn ang="0">
                  <a:pos x="110" y="24"/>
                </a:cxn>
                <a:cxn ang="0">
                  <a:pos x="122" y="21"/>
                </a:cxn>
                <a:cxn ang="0">
                  <a:pos x="135" y="18"/>
                </a:cxn>
                <a:cxn ang="0">
                  <a:pos x="147" y="14"/>
                </a:cxn>
                <a:cxn ang="0">
                  <a:pos x="159" y="11"/>
                </a:cxn>
                <a:cxn ang="0">
                  <a:pos x="171" y="7"/>
                </a:cxn>
                <a:cxn ang="0">
                  <a:pos x="183" y="4"/>
                </a:cxn>
                <a:cxn ang="0">
                  <a:pos x="196" y="0"/>
                </a:cxn>
                <a:cxn ang="0">
                  <a:pos x="204" y="54"/>
                </a:cxn>
                <a:cxn ang="0">
                  <a:pos x="211" y="109"/>
                </a:cxn>
                <a:cxn ang="0">
                  <a:pos x="219" y="164"/>
                </a:cxn>
                <a:cxn ang="0">
                  <a:pos x="227" y="218"/>
                </a:cxn>
                <a:cxn ang="0">
                  <a:pos x="234" y="272"/>
                </a:cxn>
                <a:cxn ang="0">
                  <a:pos x="242" y="326"/>
                </a:cxn>
                <a:cxn ang="0">
                  <a:pos x="249" y="381"/>
                </a:cxn>
                <a:cxn ang="0">
                  <a:pos x="257" y="435"/>
                </a:cxn>
                <a:cxn ang="0">
                  <a:pos x="244" y="440"/>
                </a:cxn>
                <a:cxn ang="0">
                  <a:pos x="231" y="443"/>
                </a:cxn>
                <a:cxn ang="0">
                  <a:pos x="219" y="448"/>
                </a:cxn>
                <a:cxn ang="0">
                  <a:pos x="207" y="452"/>
                </a:cxn>
                <a:cxn ang="0">
                  <a:pos x="194" y="456"/>
                </a:cxn>
                <a:cxn ang="0">
                  <a:pos x="182" y="460"/>
                </a:cxn>
                <a:cxn ang="0">
                  <a:pos x="169" y="464"/>
                </a:cxn>
                <a:cxn ang="0">
                  <a:pos x="156" y="468"/>
                </a:cxn>
                <a:cxn ang="0">
                  <a:pos x="144" y="472"/>
                </a:cxn>
                <a:cxn ang="0">
                  <a:pos x="131" y="476"/>
                </a:cxn>
                <a:cxn ang="0">
                  <a:pos x="120" y="480"/>
                </a:cxn>
                <a:cxn ang="0">
                  <a:pos x="107" y="485"/>
                </a:cxn>
                <a:cxn ang="0">
                  <a:pos x="94" y="488"/>
                </a:cxn>
                <a:cxn ang="0">
                  <a:pos x="82" y="493"/>
                </a:cxn>
                <a:cxn ang="0">
                  <a:pos x="70" y="498"/>
                </a:cxn>
                <a:cxn ang="0">
                  <a:pos x="57" y="502"/>
                </a:cxn>
                <a:cxn ang="0">
                  <a:pos x="50" y="446"/>
                </a:cxn>
                <a:cxn ang="0">
                  <a:pos x="42" y="389"/>
                </a:cxn>
                <a:cxn ang="0">
                  <a:pos x="35" y="334"/>
                </a:cxn>
                <a:cxn ang="0">
                  <a:pos x="29" y="278"/>
                </a:cxn>
                <a:cxn ang="0">
                  <a:pos x="20" y="221"/>
                </a:cxn>
                <a:cxn ang="0">
                  <a:pos x="14" y="165"/>
                </a:cxn>
                <a:cxn ang="0">
                  <a:pos x="7" y="110"/>
                </a:cxn>
                <a:cxn ang="0">
                  <a:pos x="0" y="53"/>
                </a:cxn>
              </a:cxnLst>
              <a:rect l="0" t="0" r="r" b="b"/>
              <a:pathLst>
                <a:path w="257" h="502">
                  <a:moveTo>
                    <a:pt x="0" y="53"/>
                  </a:moveTo>
                  <a:lnTo>
                    <a:pt x="12" y="50"/>
                  </a:lnTo>
                  <a:lnTo>
                    <a:pt x="25" y="46"/>
                  </a:lnTo>
                  <a:lnTo>
                    <a:pt x="37" y="44"/>
                  </a:lnTo>
                  <a:lnTo>
                    <a:pt x="49" y="41"/>
                  </a:lnTo>
                  <a:lnTo>
                    <a:pt x="62" y="37"/>
                  </a:lnTo>
                  <a:lnTo>
                    <a:pt x="73" y="34"/>
                  </a:lnTo>
                  <a:lnTo>
                    <a:pt x="86" y="30"/>
                  </a:lnTo>
                  <a:lnTo>
                    <a:pt x="98" y="27"/>
                  </a:lnTo>
                  <a:lnTo>
                    <a:pt x="110" y="24"/>
                  </a:lnTo>
                  <a:lnTo>
                    <a:pt x="122" y="21"/>
                  </a:lnTo>
                  <a:lnTo>
                    <a:pt x="135" y="18"/>
                  </a:lnTo>
                  <a:lnTo>
                    <a:pt x="147" y="14"/>
                  </a:lnTo>
                  <a:lnTo>
                    <a:pt x="159" y="11"/>
                  </a:lnTo>
                  <a:lnTo>
                    <a:pt x="171" y="7"/>
                  </a:lnTo>
                  <a:lnTo>
                    <a:pt x="183" y="4"/>
                  </a:lnTo>
                  <a:lnTo>
                    <a:pt x="196" y="0"/>
                  </a:lnTo>
                  <a:lnTo>
                    <a:pt x="204" y="54"/>
                  </a:lnTo>
                  <a:lnTo>
                    <a:pt x="211" y="109"/>
                  </a:lnTo>
                  <a:lnTo>
                    <a:pt x="219" y="164"/>
                  </a:lnTo>
                  <a:lnTo>
                    <a:pt x="227" y="218"/>
                  </a:lnTo>
                  <a:lnTo>
                    <a:pt x="234" y="272"/>
                  </a:lnTo>
                  <a:lnTo>
                    <a:pt x="242" y="326"/>
                  </a:lnTo>
                  <a:lnTo>
                    <a:pt x="249" y="381"/>
                  </a:lnTo>
                  <a:lnTo>
                    <a:pt x="257" y="435"/>
                  </a:lnTo>
                  <a:lnTo>
                    <a:pt x="244" y="440"/>
                  </a:lnTo>
                  <a:lnTo>
                    <a:pt x="231" y="443"/>
                  </a:lnTo>
                  <a:lnTo>
                    <a:pt x="219" y="448"/>
                  </a:lnTo>
                  <a:lnTo>
                    <a:pt x="207" y="452"/>
                  </a:lnTo>
                  <a:lnTo>
                    <a:pt x="194" y="456"/>
                  </a:lnTo>
                  <a:lnTo>
                    <a:pt x="182" y="460"/>
                  </a:lnTo>
                  <a:lnTo>
                    <a:pt x="169" y="464"/>
                  </a:lnTo>
                  <a:lnTo>
                    <a:pt x="156" y="468"/>
                  </a:lnTo>
                  <a:lnTo>
                    <a:pt x="144" y="472"/>
                  </a:lnTo>
                  <a:lnTo>
                    <a:pt x="131" y="476"/>
                  </a:lnTo>
                  <a:lnTo>
                    <a:pt x="120" y="480"/>
                  </a:lnTo>
                  <a:lnTo>
                    <a:pt x="107" y="485"/>
                  </a:lnTo>
                  <a:lnTo>
                    <a:pt x="94" y="488"/>
                  </a:lnTo>
                  <a:lnTo>
                    <a:pt x="82" y="493"/>
                  </a:lnTo>
                  <a:lnTo>
                    <a:pt x="70" y="498"/>
                  </a:lnTo>
                  <a:lnTo>
                    <a:pt x="57" y="502"/>
                  </a:lnTo>
                  <a:lnTo>
                    <a:pt x="50" y="446"/>
                  </a:lnTo>
                  <a:lnTo>
                    <a:pt x="42" y="389"/>
                  </a:lnTo>
                  <a:lnTo>
                    <a:pt x="35" y="334"/>
                  </a:lnTo>
                  <a:lnTo>
                    <a:pt x="29" y="278"/>
                  </a:lnTo>
                  <a:lnTo>
                    <a:pt x="20" y="221"/>
                  </a:lnTo>
                  <a:lnTo>
                    <a:pt x="14" y="165"/>
                  </a:lnTo>
                  <a:lnTo>
                    <a:pt x="7" y="110"/>
                  </a:lnTo>
                  <a:lnTo>
                    <a:pt x="0" y="53"/>
                  </a:lnTo>
                  <a:close/>
                </a:path>
              </a:pathLst>
            </a:custGeom>
            <a:solidFill>
              <a:srgbClr val="6396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61"/>
            <p:cNvSpPr>
              <a:spLocks/>
            </p:cNvSpPr>
            <p:nvPr/>
          </p:nvSpPr>
          <p:spPr bwMode="auto">
            <a:xfrm>
              <a:off x="3201988" y="5549900"/>
              <a:ext cx="184150" cy="360363"/>
            </a:xfrm>
            <a:custGeom>
              <a:avLst/>
              <a:gdLst/>
              <a:ahLst/>
              <a:cxnLst>
                <a:cxn ang="0">
                  <a:pos x="0" y="49"/>
                </a:cxn>
                <a:cxn ang="0">
                  <a:pos x="176" y="0"/>
                </a:cxn>
                <a:cxn ang="0">
                  <a:pos x="232" y="396"/>
                </a:cxn>
                <a:cxn ang="0">
                  <a:pos x="51" y="455"/>
                </a:cxn>
                <a:cxn ang="0">
                  <a:pos x="0" y="49"/>
                </a:cxn>
              </a:cxnLst>
              <a:rect l="0" t="0" r="r" b="b"/>
              <a:pathLst>
                <a:path w="232" h="455">
                  <a:moveTo>
                    <a:pt x="0" y="49"/>
                  </a:moveTo>
                  <a:lnTo>
                    <a:pt x="176" y="0"/>
                  </a:lnTo>
                  <a:lnTo>
                    <a:pt x="232" y="396"/>
                  </a:lnTo>
                  <a:lnTo>
                    <a:pt x="51" y="455"/>
                  </a:lnTo>
                  <a:lnTo>
                    <a:pt x="0" y="49"/>
                  </a:lnTo>
                  <a:close/>
                </a:path>
              </a:pathLst>
            </a:custGeom>
            <a:solidFill>
              <a:srgbClr val="66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62"/>
            <p:cNvSpPr>
              <a:spLocks/>
            </p:cNvSpPr>
            <p:nvPr/>
          </p:nvSpPr>
          <p:spPr bwMode="auto">
            <a:xfrm>
              <a:off x="2865438" y="5045075"/>
              <a:ext cx="98425" cy="176213"/>
            </a:xfrm>
            <a:custGeom>
              <a:avLst/>
              <a:gdLst/>
              <a:ahLst/>
              <a:cxnLst>
                <a:cxn ang="0">
                  <a:pos x="40" y="0"/>
                </a:cxn>
                <a:cxn ang="0">
                  <a:pos x="51" y="2"/>
                </a:cxn>
                <a:cxn ang="0">
                  <a:pos x="64" y="9"/>
                </a:cxn>
                <a:cxn ang="0">
                  <a:pos x="76" y="18"/>
                </a:cxn>
                <a:cxn ang="0">
                  <a:pos x="87" y="32"/>
                </a:cxn>
                <a:cxn ang="0">
                  <a:pos x="98" y="49"/>
                </a:cxn>
                <a:cxn ang="0">
                  <a:pos x="107" y="68"/>
                </a:cxn>
                <a:cxn ang="0">
                  <a:pos x="114" y="88"/>
                </a:cxn>
                <a:cxn ang="0">
                  <a:pos x="119" y="111"/>
                </a:cxn>
                <a:cxn ang="0">
                  <a:pos x="123" y="134"/>
                </a:cxn>
                <a:cxn ang="0">
                  <a:pos x="124" y="155"/>
                </a:cxn>
                <a:cxn ang="0">
                  <a:pos x="123" y="173"/>
                </a:cxn>
                <a:cxn ang="0">
                  <a:pos x="119" y="191"/>
                </a:cxn>
                <a:cxn ang="0">
                  <a:pos x="114" y="205"/>
                </a:cxn>
                <a:cxn ang="0">
                  <a:pos x="106" y="214"/>
                </a:cxn>
                <a:cxn ang="0">
                  <a:pos x="96" y="221"/>
                </a:cxn>
                <a:cxn ang="0">
                  <a:pos x="85" y="223"/>
                </a:cxn>
                <a:cxn ang="0">
                  <a:pos x="72" y="221"/>
                </a:cxn>
                <a:cxn ang="0">
                  <a:pos x="61" y="214"/>
                </a:cxn>
                <a:cxn ang="0">
                  <a:pos x="48" y="205"/>
                </a:cxn>
                <a:cxn ang="0">
                  <a:pos x="38" y="191"/>
                </a:cxn>
                <a:cxn ang="0">
                  <a:pos x="27" y="173"/>
                </a:cxn>
                <a:cxn ang="0">
                  <a:pos x="18" y="155"/>
                </a:cxn>
                <a:cxn ang="0">
                  <a:pos x="10" y="134"/>
                </a:cxn>
                <a:cxn ang="0">
                  <a:pos x="4" y="111"/>
                </a:cxn>
                <a:cxn ang="0">
                  <a:pos x="1" y="88"/>
                </a:cxn>
                <a:cxn ang="0">
                  <a:pos x="0" y="68"/>
                </a:cxn>
                <a:cxn ang="0">
                  <a:pos x="2" y="49"/>
                </a:cxn>
                <a:cxn ang="0">
                  <a:pos x="5" y="32"/>
                </a:cxn>
                <a:cxn ang="0">
                  <a:pos x="11" y="18"/>
                </a:cxn>
                <a:cxn ang="0">
                  <a:pos x="19" y="9"/>
                </a:cxn>
                <a:cxn ang="0">
                  <a:pos x="28" y="2"/>
                </a:cxn>
                <a:cxn ang="0">
                  <a:pos x="40" y="0"/>
                </a:cxn>
              </a:cxnLst>
              <a:rect l="0" t="0" r="r" b="b"/>
              <a:pathLst>
                <a:path w="124" h="223">
                  <a:moveTo>
                    <a:pt x="40" y="0"/>
                  </a:moveTo>
                  <a:lnTo>
                    <a:pt x="51" y="2"/>
                  </a:lnTo>
                  <a:lnTo>
                    <a:pt x="64" y="9"/>
                  </a:lnTo>
                  <a:lnTo>
                    <a:pt x="76" y="18"/>
                  </a:lnTo>
                  <a:lnTo>
                    <a:pt x="87" y="32"/>
                  </a:lnTo>
                  <a:lnTo>
                    <a:pt x="98" y="49"/>
                  </a:lnTo>
                  <a:lnTo>
                    <a:pt x="107" y="68"/>
                  </a:lnTo>
                  <a:lnTo>
                    <a:pt x="114" y="88"/>
                  </a:lnTo>
                  <a:lnTo>
                    <a:pt x="119" y="111"/>
                  </a:lnTo>
                  <a:lnTo>
                    <a:pt x="123" y="134"/>
                  </a:lnTo>
                  <a:lnTo>
                    <a:pt x="124" y="155"/>
                  </a:lnTo>
                  <a:lnTo>
                    <a:pt x="123" y="173"/>
                  </a:lnTo>
                  <a:lnTo>
                    <a:pt x="119" y="191"/>
                  </a:lnTo>
                  <a:lnTo>
                    <a:pt x="114" y="205"/>
                  </a:lnTo>
                  <a:lnTo>
                    <a:pt x="106" y="214"/>
                  </a:lnTo>
                  <a:lnTo>
                    <a:pt x="96" y="221"/>
                  </a:lnTo>
                  <a:lnTo>
                    <a:pt x="85" y="223"/>
                  </a:lnTo>
                  <a:lnTo>
                    <a:pt x="72" y="221"/>
                  </a:lnTo>
                  <a:lnTo>
                    <a:pt x="61" y="214"/>
                  </a:lnTo>
                  <a:lnTo>
                    <a:pt x="48" y="205"/>
                  </a:lnTo>
                  <a:lnTo>
                    <a:pt x="38" y="191"/>
                  </a:lnTo>
                  <a:lnTo>
                    <a:pt x="27" y="173"/>
                  </a:lnTo>
                  <a:lnTo>
                    <a:pt x="18" y="155"/>
                  </a:lnTo>
                  <a:lnTo>
                    <a:pt x="10" y="134"/>
                  </a:lnTo>
                  <a:lnTo>
                    <a:pt x="4" y="111"/>
                  </a:lnTo>
                  <a:lnTo>
                    <a:pt x="1" y="88"/>
                  </a:lnTo>
                  <a:lnTo>
                    <a:pt x="0" y="68"/>
                  </a:lnTo>
                  <a:lnTo>
                    <a:pt x="2" y="49"/>
                  </a:lnTo>
                  <a:lnTo>
                    <a:pt x="5" y="32"/>
                  </a:lnTo>
                  <a:lnTo>
                    <a:pt x="11" y="18"/>
                  </a:lnTo>
                  <a:lnTo>
                    <a:pt x="19" y="9"/>
                  </a:lnTo>
                  <a:lnTo>
                    <a:pt x="28" y="2"/>
                  </a:lnTo>
                  <a:lnTo>
                    <a:pt x="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63"/>
            <p:cNvSpPr>
              <a:spLocks/>
            </p:cNvSpPr>
            <p:nvPr/>
          </p:nvSpPr>
          <p:spPr bwMode="auto">
            <a:xfrm>
              <a:off x="2914650" y="5268913"/>
              <a:ext cx="100013" cy="179388"/>
            </a:xfrm>
            <a:custGeom>
              <a:avLst/>
              <a:gdLst/>
              <a:ahLst/>
              <a:cxnLst>
                <a:cxn ang="0">
                  <a:pos x="40" y="0"/>
                </a:cxn>
                <a:cxn ang="0">
                  <a:pos x="52" y="2"/>
                </a:cxn>
                <a:cxn ang="0">
                  <a:pos x="64" y="9"/>
                </a:cxn>
                <a:cxn ang="0">
                  <a:pos x="76" y="19"/>
                </a:cxn>
                <a:cxn ang="0">
                  <a:pos x="88" y="33"/>
                </a:cxn>
                <a:cxn ang="0">
                  <a:pos x="98" y="49"/>
                </a:cxn>
                <a:cxn ang="0">
                  <a:pos x="107" y="68"/>
                </a:cxn>
                <a:cxn ang="0">
                  <a:pos x="115" y="90"/>
                </a:cxn>
                <a:cxn ang="0">
                  <a:pos x="121" y="111"/>
                </a:cxn>
                <a:cxn ang="0">
                  <a:pos x="124" y="134"/>
                </a:cxn>
                <a:cxn ang="0">
                  <a:pos x="124" y="155"/>
                </a:cxn>
                <a:cxn ang="0">
                  <a:pos x="123" y="175"/>
                </a:cxn>
                <a:cxn ang="0">
                  <a:pos x="120" y="191"/>
                </a:cxn>
                <a:cxn ang="0">
                  <a:pos x="114" y="205"/>
                </a:cxn>
                <a:cxn ang="0">
                  <a:pos x="106" y="215"/>
                </a:cxn>
                <a:cxn ang="0">
                  <a:pos x="97" y="222"/>
                </a:cxn>
                <a:cxn ang="0">
                  <a:pos x="85" y="224"/>
                </a:cxn>
                <a:cxn ang="0">
                  <a:pos x="74" y="222"/>
                </a:cxn>
                <a:cxn ang="0">
                  <a:pos x="61" y="215"/>
                </a:cxn>
                <a:cxn ang="0">
                  <a:pos x="49" y="205"/>
                </a:cxn>
                <a:cxn ang="0">
                  <a:pos x="38" y="191"/>
                </a:cxn>
                <a:cxn ang="0">
                  <a:pos x="28" y="175"/>
                </a:cxn>
                <a:cxn ang="0">
                  <a:pos x="18" y="155"/>
                </a:cxn>
                <a:cxn ang="0">
                  <a:pos x="10" y="134"/>
                </a:cxn>
                <a:cxn ang="0">
                  <a:pos x="5" y="111"/>
                </a:cxn>
                <a:cxn ang="0">
                  <a:pos x="1" y="90"/>
                </a:cxn>
                <a:cxn ang="0">
                  <a:pos x="0" y="68"/>
                </a:cxn>
                <a:cxn ang="0">
                  <a:pos x="2" y="49"/>
                </a:cxn>
                <a:cxn ang="0">
                  <a:pos x="6" y="33"/>
                </a:cxn>
                <a:cxn ang="0">
                  <a:pos x="11" y="19"/>
                </a:cxn>
                <a:cxn ang="0">
                  <a:pos x="20" y="9"/>
                </a:cxn>
                <a:cxn ang="0">
                  <a:pos x="29" y="2"/>
                </a:cxn>
                <a:cxn ang="0">
                  <a:pos x="40" y="0"/>
                </a:cxn>
              </a:cxnLst>
              <a:rect l="0" t="0" r="r" b="b"/>
              <a:pathLst>
                <a:path w="124" h="224">
                  <a:moveTo>
                    <a:pt x="40" y="0"/>
                  </a:moveTo>
                  <a:lnTo>
                    <a:pt x="52" y="2"/>
                  </a:lnTo>
                  <a:lnTo>
                    <a:pt x="64" y="9"/>
                  </a:lnTo>
                  <a:lnTo>
                    <a:pt x="76" y="19"/>
                  </a:lnTo>
                  <a:lnTo>
                    <a:pt x="88" y="33"/>
                  </a:lnTo>
                  <a:lnTo>
                    <a:pt x="98" y="49"/>
                  </a:lnTo>
                  <a:lnTo>
                    <a:pt x="107" y="68"/>
                  </a:lnTo>
                  <a:lnTo>
                    <a:pt x="115" y="90"/>
                  </a:lnTo>
                  <a:lnTo>
                    <a:pt x="121" y="111"/>
                  </a:lnTo>
                  <a:lnTo>
                    <a:pt x="124" y="134"/>
                  </a:lnTo>
                  <a:lnTo>
                    <a:pt x="124" y="155"/>
                  </a:lnTo>
                  <a:lnTo>
                    <a:pt x="123" y="175"/>
                  </a:lnTo>
                  <a:lnTo>
                    <a:pt x="120" y="191"/>
                  </a:lnTo>
                  <a:lnTo>
                    <a:pt x="114" y="205"/>
                  </a:lnTo>
                  <a:lnTo>
                    <a:pt x="106" y="215"/>
                  </a:lnTo>
                  <a:lnTo>
                    <a:pt x="97" y="222"/>
                  </a:lnTo>
                  <a:lnTo>
                    <a:pt x="85" y="224"/>
                  </a:lnTo>
                  <a:lnTo>
                    <a:pt x="74" y="222"/>
                  </a:lnTo>
                  <a:lnTo>
                    <a:pt x="61" y="215"/>
                  </a:lnTo>
                  <a:lnTo>
                    <a:pt x="49" y="205"/>
                  </a:lnTo>
                  <a:lnTo>
                    <a:pt x="38" y="191"/>
                  </a:lnTo>
                  <a:lnTo>
                    <a:pt x="28" y="175"/>
                  </a:lnTo>
                  <a:lnTo>
                    <a:pt x="18" y="155"/>
                  </a:lnTo>
                  <a:lnTo>
                    <a:pt x="10" y="134"/>
                  </a:lnTo>
                  <a:lnTo>
                    <a:pt x="5" y="111"/>
                  </a:lnTo>
                  <a:lnTo>
                    <a:pt x="1" y="90"/>
                  </a:lnTo>
                  <a:lnTo>
                    <a:pt x="0" y="68"/>
                  </a:lnTo>
                  <a:lnTo>
                    <a:pt x="2" y="49"/>
                  </a:lnTo>
                  <a:lnTo>
                    <a:pt x="6" y="33"/>
                  </a:lnTo>
                  <a:lnTo>
                    <a:pt x="11" y="19"/>
                  </a:lnTo>
                  <a:lnTo>
                    <a:pt x="20" y="9"/>
                  </a:lnTo>
                  <a:lnTo>
                    <a:pt x="29" y="2"/>
                  </a:lnTo>
                  <a:lnTo>
                    <a:pt x="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64"/>
            <p:cNvSpPr>
              <a:spLocks/>
            </p:cNvSpPr>
            <p:nvPr/>
          </p:nvSpPr>
          <p:spPr bwMode="auto">
            <a:xfrm>
              <a:off x="2878138" y="5067300"/>
              <a:ext cx="74613" cy="133350"/>
            </a:xfrm>
            <a:custGeom>
              <a:avLst/>
              <a:gdLst/>
              <a:ahLst/>
              <a:cxnLst>
                <a:cxn ang="0">
                  <a:pos x="30" y="0"/>
                </a:cxn>
                <a:cxn ang="0">
                  <a:pos x="39" y="1"/>
                </a:cxn>
                <a:cxn ang="0">
                  <a:pos x="47" y="7"/>
                </a:cxn>
                <a:cxn ang="0">
                  <a:pos x="56" y="15"/>
                </a:cxn>
                <a:cxn ang="0">
                  <a:pos x="65" y="24"/>
                </a:cxn>
                <a:cxn ang="0">
                  <a:pos x="72" y="37"/>
                </a:cxn>
                <a:cxn ang="0">
                  <a:pos x="79" y="52"/>
                </a:cxn>
                <a:cxn ang="0">
                  <a:pos x="85" y="67"/>
                </a:cxn>
                <a:cxn ang="0">
                  <a:pos x="90" y="84"/>
                </a:cxn>
                <a:cxn ang="0">
                  <a:pos x="92" y="102"/>
                </a:cxn>
                <a:cxn ang="0">
                  <a:pos x="93" y="116"/>
                </a:cxn>
                <a:cxn ang="0">
                  <a:pos x="92" y="131"/>
                </a:cxn>
                <a:cxn ang="0">
                  <a:pos x="88" y="144"/>
                </a:cxn>
                <a:cxn ang="0">
                  <a:pos x="85" y="154"/>
                </a:cxn>
                <a:cxn ang="0">
                  <a:pos x="79" y="163"/>
                </a:cxn>
                <a:cxn ang="0">
                  <a:pos x="71" y="167"/>
                </a:cxn>
                <a:cxn ang="0">
                  <a:pos x="63" y="169"/>
                </a:cxn>
                <a:cxn ang="0">
                  <a:pos x="54" y="167"/>
                </a:cxn>
                <a:cxn ang="0">
                  <a:pos x="46" y="163"/>
                </a:cxn>
                <a:cxn ang="0">
                  <a:pos x="37" y="154"/>
                </a:cxn>
                <a:cxn ang="0">
                  <a:pos x="29" y="144"/>
                </a:cxn>
                <a:cxn ang="0">
                  <a:pos x="20" y="131"/>
                </a:cxn>
                <a:cxn ang="0">
                  <a:pos x="14" y="116"/>
                </a:cxn>
                <a:cxn ang="0">
                  <a:pos x="8" y="102"/>
                </a:cxn>
                <a:cxn ang="0">
                  <a:pos x="3" y="84"/>
                </a:cxn>
                <a:cxn ang="0">
                  <a:pos x="1" y="67"/>
                </a:cxn>
                <a:cxn ang="0">
                  <a:pos x="0" y="52"/>
                </a:cxn>
                <a:cxn ang="0">
                  <a:pos x="1" y="37"/>
                </a:cxn>
                <a:cxn ang="0">
                  <a:pos x="4" y="24"/>
                </a:cxn>
                <a:cxn ang="0">
                  <a:pos x="8" y="15"/>
                </a:cxn>
                <a:cxn ang="0">
                  <a:pos x="14" y="7"/>
                </a:cxn>
                <a:cxn ang="0">
                  <a:pos x="22" y="1"/>
                </a:cxn>
                <a:cxn ang="0">
                  <a:pos x="30" y="0"/>
                </a:cxn>
              </a:cxnLst>
              <a:rect l="0" t="0" r="r" b="b"/>
              <a:pathLst>
                <a:path w="93" h="169">
                  <a:moveTo>
                    <a:pt x="30" y="0"/>
                  </a:moveTo>
                  <a:lnTo>
                    <a:pt x="39" y="1"/>
                  </a:lnTo>
                  <a:lnTo>
                    <a:pt x="47" y="7"/>
                  </a:lnTo>
                  <a:lnTo>
                    <a:pt x="56" y="15"/>
                  </a:lnTo>
                  <a:lnTo>
                    <a:pt x="65" y="24"/>
                  </a:lnTo>
                  <a:lnTo>
                    <a:pt x="72" y="37"/>
                  </a:lnTo>
                  <a:lnTo>
                    <a:pt x="79" y="52"/>
                  </a:lnTo>
                  <a:lnTo>
                    <a:pt x="85" y="67"/>
                  </a:lnTo>
                  <a:lnTo>
                    <a:pt x="90" y="84"/>
                  </a:lnTo>
                  <a:lnTo>
                    <a:pt x="92" y="102"/>
                  </a:lnTo>
                  <a:lnTo>
                    <a:pt x="93" y="116"/>
                  </a:lnTo>
                  <a:lnTo>
                    <a:pt x="92" y="131"/>
                  </a:lnTo>
                  <a:lnTo>
                    <a:pt x="88" y="144"/>
                  </a:lnTo>
                  <a:lnTo>
                    <a:pt x="85" y="154"/>
                  </a:lnTo>
                  <a:lnTo>
                    <a:pt x="79" y="163"/>
                  </a:lnTo>
                  <a:lnTo>
                    <a:pt x="71" y="167"/>
                  </a:lnTo>
                  <a:lnTo>
                    <a:pt x="63" y="169"/>
                  </a:lnTo>
                  <a:lnTo>
                    <a:pt x="54" y="167"/>
                  </a:lnTo>
                  <a:lnTo>
                    <a:pt x="46" y="163"/>
                  </a:lnTo>
                  <a:lnTo>
                    <a:pt x="37" y="154"/>
                  </a:lnTo>
                  <a:lnTo>
                    <a:pt x="29" y="144"/>
                  </a:lnTo>
                  <a:lnTo>
                    <a:pt x="20" y="131"/>
                  </a:lnTo>
                  <a:lnTo>
                    <a:pt x="14" y="116"/>
                  </a:lnTo>
                  <a:lnTo>
                    <a:pt x="8" y="102"/>
                  </a:lnTo>
                  <a:lnTo>
                    <a:pt x="3" y="84"/>
                  </a:lnTo>
                  <a:lnTo>
                    <a:pt x="1" y="67"/>
                  </a:lnTo>
                  <a:lnTo>
                    <a:pt x="0" y="52"/>
                  </a:lnTo>
                  <a:lnTo>
                    <a:pt x="1" y="37"/>
                  </a:lnTo>
                  <a:lnTo>
                    <a:pt x="4" y="24"/>
                  </a:lnTo>
                  <a:lnTo>
                    <a:pt x="8" y="15"/>
                  </a:lnTo>
                  <a:lnTo>
                    <a:pt x="14" y="7"/>
                  </a:lnTo>
                  <a:lnTo>
                    <a:pt x="22" y="1"/>
                  </a:lnTo>
                  <a:lnTo>
                    <a:pt x="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65"/>
            <p:cNvSpPr>
              <a:spLocks/>
            </p:cNvSpPr>
            <p:nvPr/>
          </p:nvSpPr>
          <p:spPr bwMode="auto">
            <a:xfrm>
              <a:off x="2878138" y="5068888"/>
              <a:ext cx="71438" cy="128588"/>
            </a:xfrm>
            <a:custGeom>
              <a:avLst/>
              <a:gdLst/>
              <a:ahLst/>
              <a:cxnLst>
                <a:cxn ang="0">
                  <a:pos x="29" y="0"/>
                </a:cxn>
                <a:cxn ang="0">
                  <a:pos x="38" y="1"/>
                </a:cxn>
                <a:cxn ang="0">
                  <a:pos x="46" y="6"/>
                </a:cxn>
                <a:cxn ang="0">
                  <a:pos x="55" y="13"/>
                </a:cxn>
                <a:cxn ang="0">
                  <a:pos x="63" y="24"/>
                </a:cxn>
                <a:cxn ang="0">
                  <a:pos x="70" y="35"/>
                </a:cxn>
                <a:cxn ang="0">
                  <a:pos x="77" y="49"/>
                </a:cxn>
                <a:cxn ang="0">
                  <a:pos x="82" y="64"/>
                </a:cxn>
                <a:cxn ang="0">
                  <a:pos x="86" y="80"/>
                </a:cxn>
                <a:cxn ang="0">
                  <a:pos x="89" y="96"/>
                </a:cxn>
                <a:cxn ang="0">
                  <a:pos x="90" y="112"/>
                </a:cxn>
                <a:cxn ang="0">
                  <a:pos x="89" y="126"/>
                </a:cxn>
                <a:cxn ang="0">
                  <a:pos x="86" y="138"/>
                </a:cxn>
                <a:cxn ang="0">
                  <a:pos x="82" y="148"/>
                </a:cxn>
                <a:cxn ang="0">
                  <a:pos x="76" y="155"/>
                </a:cxn>
                <a:cxn ang="0">
                  <a:pos x="69" y="161"/>
                </a:cxn>
                <a:cxn ang="0">
                  <a:pos x="61" y="162"/>
                </a:cxn>
                <a:cxn ang="0">
                  <a:pos x="52" y="161"/>
                </a:cxn>
                <a:cxn ang="0">
                  <a:pos x="44" y="155"/>
                </a:cxn>
                <a:cxn ang="0">
                  <a:pos x="34" y="148"/>
                </a:cxn>
                <a:cxn ang="0">
                  <a:pos x="26" y="138"/>
                </a:cxn>
                <a:cxn ang="0">
                  <a:pos x="19" y="126"/>
                </a:cxn>
                <a:cxn ang="0">
                  <a:pos x="13" y="112"/>
                </a:cxn>
                <a:cxn ang="0">
                  <a:pos x="7" y="96"/>
                </a:cxn>
                <a:cxn ang="0">
                  <a:pos x="3" y="80"/>
                </a:cxn>
                <a:cxn ang="0">
                  <a:pos x="1" y="64"/>
                </a:cxn>
                <a:cxn ang="0">
                  <a:pos x="0" y="49"/>
                </a:cxn>
                <a:cxn ang="0">
                  <a:pos x="1" y="35"/>
                </a:cxn>
                <a:cxn ang="0">
                  <a:pos x="4" y="24"/>
                </a:cxn>
                <a:cxn ang="0">
                  <a:pos x="8" y="13"/>
                </a:cxn>
                <a:cxn ang="0">
                  <a:pos x="14" y="6"/>
                </a:cxn>
                <a:cxn ang="0">
                  <a:pos x="21" y="1"/>
                </a:cxn>
                <a:cxn ang="0">
                  <a:pos x="29" y="0"/>
                </a:cxn>
              </a:cxnLst>
              <a:rect l="0" t="0" r="r" b="b"/>
              <a:pathLst>
                <a:path w="90" h="162">
                  <a:moveTo>
                    <a:pt x="29" y="0"/>
                  </a:moveTo>
                  <a:lnTo>
                    <a:pt x="38" y="1"/>
                  </a:lnTo>
                  <a:lnTo>
                    <a:pt x="46" y="6"/>
                  </a:lnTo>
                  <a:lnTo>
                    <a:pt x="55" y="13"/>
                  </a:lnTo>
                  <a:lnTo>
                    <a:pt x="63" y="24"/>
                  </a:lnTo>
                  <a:lnTo>
                    <a:pt x="70" y="35"/>
                  </a:lnTo>
                  <a:lnTo>
                    <a:pt x="77" y="49"/>
                  </a:lnTo>
                  <a:lnTo>
                    <a:pt x="82" y="64"/>
                  </a:lnTo>
                  <a:lnTo>
                    <a:pt x="86" y="80"/>
                  </a:lnTo>
                  <a:lnTo>
                    <a:pt x="89" y="96"/>
                  </a:lnTo>
                  <a:lnTo>
                    <a:pt x="90" y="112"/>
                  </a:lnTo>
                  <a:lnTo>
                    <a:pt x="89" y="126"/>
                  </a:lnTo>
                  <a:lnTo>
                    <a:pt x="86" y="138"/>
                  </a:lnTo>
                  <a:lnTo>
                    <a:pt x="82" y="148"/>
                  </a:lnTo>
                  <a:lnTo>
                    <a:pt x="76" y="155"/>
                  </a:lnTo>
                  <a:lnTo>
                    <a:pt x="69" y="161"/>
                  </a:lnTo>
                  <a:lnTo>
                    <a:pt x="61" y="162"/>
                  </a:lnTo>
                  <a:lnTo>
                    <a:pt x="52" y="161"/>
                  </a:lnTo>
                  <a:lnTo>
                    <a:pt x="44" y="155"/>
                  </a:lnTo>
                  <a:lnTo>
                    <a:pt x="34" y="148"/>
                  </a:lnTo>
                  <a:lnTo>
                    <a:pt x="26" y="138"/>
                  </a:lnTo>
                  <a:lnTo>
                    <a:pt x="19" y="126"/>
                  </a:lnTo>
                  <a:lnTo>
                    <a:pt x="13" y="112"/>
                  </a:lnTo>
                  <a:lnTo>
                    <a:pt x="7" y="96"/>
                  </a:lnTo>
                  <a:lnTo>
                    <a:pt x="3" y="80"/>
                  </a:lnTo>
                  <a:lnTo>
                    <a:pt x="1" y="64"/>
                  </a:lnTo>
                  <a:lnTo>
                    <a:pt x="0" y="49"/>
                  </a:lnTo>
                  <a:lnTo>
                    <a:pt x="1" y="35"/>
                  </a:lnTo>
                  <a:lnTo>
                    <a:pt x="4" y="24"/>
                  </a:lnTo>
                  <a:lnTo>
                    <a:pt x="8" y="13"/>
                  </a:lnTo>
                  <a:lnTo>
                    <a:pt x="14" y="6"/>
                  </a:lnTo>
                  <a:lnTo>
                    <a:pt x="21" y="1"/>
                  </a:lnTo>
                  <a:lnTo>
                    <a:pt x="29" y="0"/>
                  </a:lnTo>
                  <a:close/>
                </a:path>
              </a:pathLst>
            </a:custGeom>
            <a:solidFill>
              <a:srgbClr val="00050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66"/>
            <p:cNvSpPr>
              <a:spLocks/>
            </p:cNvSpPr>
            <p:nvPr/>
          </p:nvSpPr>
          <p:spPr bwMode="auto">
            <a:xfrm>
              <a:off x="2879725" y="5070475"/>
              <a:ext cx="68263" cy="123825"/>
            </a:xfrm>
            <a:custGeom>
              <a:avLst/>
              <a:gdLst/>
              <a:ahLst/>
              <a:cxnLst>
                <a:cxn ang="0">
                  <a:pos x="28" y="0"/>
                </a:cxn>
                <a:cxn ang="0">
                  <a:pos x="36" y="1"/>
                </a:cxn>
                <a:cxn ang="0">
                  <a:pos x="45" y="6"/>
                </a:cxn>
                <a:cxn ang="0">
                  <a:pos x="53" y="13"/>
                </a:cxn>
                <a:cxn ang="0">
                  <a:pos x="61" y="23"/>
                </a:cxn>
                <a:cxn ang="0">
                  <a:pos x="68" y="34"/>
                </a:cxn>
                <a:cxn ang="0">
                  <a:pos x="74" y="47"/>
                </a:cxn>
                <a:cxn ang="0">
                  <a:pos x="80" y="61"/>
                </a:cxn>
                <a:cxn ang="0">
                  <a:pos x="83" y="77"/>
                </a:cxn>
                <a:cxn ang="0">
                  <a:pos x="86" y="108"/>
                </a:cxn>
                <a:cxn ang="0">
                  <a:pos x="83" y="132"/>
                </a:cxn>
                <a:cxn ang="0">
                  <a:pos x="73" y="149"/>
                </a:cxn>
                <a:cxn ang="0">
                  <a:pos x="59" y="155"/>
                </a:cxn>
                <a:cxn ang="0">
                  <a:pos x="51" y="154"/>
                </a:cxn>
                <a:cxn ang="0">
                  <a:pos x="42" y="149"/>
                </a:cxn>
                <a:cxn ang="0">
                  <a:pos x="33" y="143"/>
                </a:cxn>
                <a:cxn ang="0">
                  <a:pos x="25" y="132"/>
                </a:cxn>
                <a:cxn ang="0">
                  <a:pos x="18" y="121"/>
                </a:cxn>
                <a:cxn ang="0">
                  <a:pos x="12" y="108"/>
                </a:cxn>
                <a:cxn ang="0">
                  <a:pos x="7" y="93"/>
                </a:cxn>
                <a:cxn ang="0">
                  <a:pos x="2" y="77"/>
                </a:cxn>
                <a:cxn ang="0">
                  <a:pos x="0" y="47"/>
                </a:cxn>
                <a:cxn ang="0">
                  <a:pos x="3" y="23"/>
                </a:cxn>
                <a:cxn ang="0">
                  <a:pos x="13" y="6"/>
                </a:cxn>
                <a:cxn ang="0">
                  <a:pos x="28" y="0"/>
                </a:cxn>
              </a:cxnLst>
              <a:rect l="0" t="0" r="r" b="b"/>
              <a:pathLst>
                <a:path w="86" h="155">
                  <a:moveTo>
                    <a:pt x="28" y="0"/>
                  </a:moveTo>
                  <a:lnTo>
                    <a:pt x="36" y="1"/>
                  </a:lnTo>
                  <a:lnTo>
                    <a:pt x="45" y="6"/>
                  </a:lnTo>
                  <a:lnTo>
                    <a:pt x="53" y="13"/>
                  </a:lnTo>
                  <a:lnTo>
                    <a:pt x="61" y="23"/>
                  </a:lnTo>
                  <a:lnTo>
                    <a:pt x="68" y="34"/>
                  </a:lnTo>
                  <a:lnTo>
                    <a:pt x="74" y="47"/>
                  </a:lnTo>
                  <a:lnTo>
                    <a:pt x="80" y="61"/>
                  </a:lnTo>
                  <a:lnTo>
                    <a:pt x="83" y="77"/>
                  </a:lnTo>
                  <a:lnTo>
                    <a:pt x="86" y="108"/>
                  </a:lnTo>
                  <a:lnTo>
                    <a:pt x="83" y="132"/>
                  </a:lnTo>
                  <a:lnTo>
                    <a:pt x="73" y="149"/>
                  </a:lnTo>
                  <a:lnTo>
                    <a:pt x="59" y="155"/>
                  </a:lnTo>
                  <a:lnTo>
                    <a:pt x="51" y="154"/>
                  </a:lnTo>
                  <a:lnTo>
                    <a:pt x="42" y="149"/>
                  </a:lnTo>
                  <a:lnTo>
                    <a:pt x="33" y="143"/>
                  </a:lnTo>
                  <a:lnTo>
                    <a:pt x="25" y="132"/>
                  </a:lnTo>
                  <a:lnTo>
                    <a:pt x="18" y="121"/>
                  </a:lnTo>
                  <a:lnTo>
                    <a:pt x="12" y="108"/>
                  </a:lnTo>
                  <a:lnTo>
                    <a:pt x="7" y="93"/>
                  </a:lnTo>
                  <a:lnTo>
                    <a:pt x="2" y="77"/>
                  </a:lnTo>
                  <a:lnTo>
                    <a:pt x="0" y="47"/>
                  </a:lnTo>
                  <a:lnTo>
                    <a:pt x="3" y="23"/>
                  </a:lnTo>
                  <a:lnTo>
                    <a:pt x="13" y="6"/>
                  </a:lnTo>
                  <a:lnTo>
                    <a:pt x="28" y="0"/>
                  </a:lnTo>
                  <a:close/>
                </a:path>
              </a:pathLst>
            </a:custGeom>
            <a:solidFill>
              <a:srgbClr val="000A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67"/>
            <p:cNvSpPr>
              <a:spLocks/>
            </p:cNvSpPr>
            <p:nvPr/>
          </p:nvSpPr>
          <p:spPr bwMode="auto">
            <a:xfrm>
              <a:off x="2881313" y="5070475"/>
              <a:ext cx="65088" cy="120650"/>
            </a:xfrm>
            <a:custGeom>
              <a:avLst/>
              <a:gdLst/>
              <a:ahLst/>
              <a:cxnLst>
                <a:cxn ang="0">
                  <a:pos x="26" y="0"/>
                </a:cxn>
                <a:cxn ang="0">
                  <a:pos x="34" y="1"/>
                </a:cxn>
                <a:cxn ang="0">
                  <a:pos x="42" y="6"/>
                </a:cxn>
                <a:cxn ang="0">
                  <a:pos x="50" y="13"/>
                </a:cxn>
                <a:cxn ang="0">
                  <a:pos x="58" y="22"/>
                </a:cxn>
                <a:cxn ang="0">
                  <a:pos x="65" y="33"/>
                </a:cxn>
                <a:cxn ang="0">
                  <a:pos x="70" y="46"/>
                </a:cxn>
                <a:cxn ang="0">
                  <a:pos x="76" y="61"/>
                </a:cxn>
                <a:cxn ang="0">
                  <a:pos x="80" y="76"/>
                </a:cxn>
                <a:cxn ang="0">
                  <a:pos x="83" y="105"/>
                </a:cxn>
                <a:cxn ang="0">
                  <a:pos x="80" y="129"/>
                </a:cxn>
                <a:cxn ang="0">
                  <a:pos x="70" y="145"/>
                </a:cxn>
                <a:cxn ang="0">
                  <a:pos x="57" y="151"/>
                </a:cxn>
                <a:cxn ang="0">
                  <a:pos x="49" y="150"/>
                </a:cxn>
                <a:cxn ang="0">
                  <a:pos x="41" y="145"/>
                </a:cxn>
                <a:cxn ang="0">
                  <a:pos x="32" y="138"/>
                </a:cxn>
                <a:cxn ang="0">
                  <a:pos x="24" y="129"/>
                </a:cxn>
                <a:cxn ang="0">
                  <a:pos x="17" y="117"/>
                </a:cxn>
                <a:cxn ang="0">
                  <a:pos x="12" y="105"/>
                </a:cxn>
                <a:cxn ang="0">
                  <a:pos x="6" y="91"/>
                </a:cxn>
                <a:cxn ang="0">
                  <a:pos x="2" y="76"/>
                </a:cxn>
                <a:cxn ang="0">
                  <a:pos x="0" y="46"/>
                </a:cxn>
                <a:cxn ang="0">
                  <a:pos x="4" y="22"/>
                </a:cxn>
                <a:cxn ang="0">
                  <a:pos x="12" y="6"/>
                </a:cxn>
                <a:cxn ang="0">
                  <a:pos x="26" y="0"/>
                </a:cxn>
              </a:cxnLst>
              <a:rect l="0" t="0" r="r" b="b"/>
              <a:pathLst>
                <a:path w="83" h="151">
                  <a:moveTo>
                    <a:pt x="26" y="0"/>
                  </a:moveTo>
                  <a:lnTo>
                    <a:pt x="34" y="1"/>
                  </a:lnTo>
                  <a:lnTo>
                    <a:pt x="42" y="6"/>
                  </a:lnTo>
                  <a:lnTo>
                    <a:pt x="50" y="13"/>
                  </a:lnTo>
                  <a:lnTo>
                    <a:pt x="58" y="22"/>
                  </a:lnTo>
                  <a:lnTo>
                    <a:pt x="65" y="33"/>
                  </a:lnTo>
                  <a:lnTo>
                    <a:pt x="70" y="46"/>
                  </a:lnTo>
                  <a:lnTo>
                    <a:pt x="76" y="61"/>
                  </a:lnTo>
                  <a:lnTo>
                    <a:pt x="80" y="76"/>
                  </a:lnTo>
                  <a:lnTo>
                    <a:pt x="83" y="105"/>
                  </a:lnTo>
                  <a:lnTo>
                    <a:pt x="80" y="129"/>
                  </a:lnTo>
                  <a:lnTo>
                    <a:pt x="70" y="145"/>
                  </a:lnTo>
                  <a:lnTo>
                    <a:pt x="57" y="151"/>
                  </a:lnTo>
                  <a:lnTo>
                    <a:pt x="49" y="150"/>
                  </a:lnTo>
                  <a:lnTo>
                    <a:pt x="41" y="145"/>
                  </a:lnTo>
                  <a:lnTo>
                    <a:pt x="32" y="138"/>
                  </a:lnTo>
                  <a:lnTo>
                    <a:pt x="24" y="129"/>
                  </a:lnTo>
                  <a:lnTo>
                    <a:pt x="17" y="117"/>
                  </a:lnTo>
                  <a:lnTo>
                    <a:pt x="12" y="105"/>
                  </a:lnTo>
                  <a:lnTo>
                    <a:pt x="6" y="91"/>
                  </a:lnTo>
                  <a:lnTo>
                    <a:pt x="2" y="76"/>
                  </a:lnTo>
                  <a:lnTo>
                    <a:pt x="0" y="46"/>
                  </a:lnTo>
                  <a:lnTo>
                    <a:pt x="4" y="22"/>
                  </a:lnTo>
                  <a:lnTo>
                    <a:pt x="12" y="6"/>
                  </a:lnTo>
                  <a:lnTo>
                    <a:pt x="26" y="0"/>
                  </a:lnTo>
                  <a:close/>
                </a:path>
              </a:pathLst>
            </a:custGeom>
            <a:solidFill>
              <a:srgbClr val="00111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68"/>
            <p:cNvSpPr>
              <a:spLocks/>
            </p:cNvSpPr>
            <p:nvPr/>
          </p:nvSpPr>
          <p:spPr bwMode="auto">
            <a:xfrm>
              <a:off x="2881313" y="5073650"/>
              <a:ext cx="63500" cy="114300"/>
            </a:xfrm>
            <a:custGeom>
              <a:avLst/>
              <a:gdLst/>
              <a:ahLst/>
              <a:cxnLst>
                <a:cxn ang="0">
                  <a:pos x="25" y="0"/>
                </a:cxn>
                <a:cxn ang="0">
                  <a:pos x="33" y="1"/>
                </a:cxn>
                <a:cxn ang="0">
                  <a:pos x="41" y="6"/>
                </a:cxn>
                <a:cxn ang="0">
                  <a:pos x="48" y="13"/>
                </a:cxn>
                <a:cxn ang="0">
                  <a:pos x="56" y="21"/>
                </a:cxn>
                <a:cxn ang="0">
                  <a:pos x="61" y="33"/>
                </a:cxn>
                <a:cxn ang="0">
                  <a:pos x="68" y="44"/>
                </a:cxn>
                <a:cxn ang="0">
                  <a:pos x="73" y="58"/>
                </a:cxn>
                <a:cxn ang="0">
                  <a:pos x="76" y="73"/>
                </a:cxn>
                <a:cxn ang="0">
                  <a:pos x="80" y="100"/>
                </a:cxn>
                <a:cxn ang="0">
                  <a:pos x="76" y="123"/>
                </a:cxn>
                <a:cxn ang="0">
                  <a:pos x="68" y="138"/>
                </a:cxn>
                <a:cxn ang="0">
                  <a:pos x="54" y="144"/>
                </a:cxn>
                <a:cxn ang="0">
                  <a:pos x="46" y="143"/>
                </a:cxn>
                <a:cxn ang="0">
                  <a:pos x="38" y="138"/>
                </a:cxn>
                <a:cxn ang="0">
                  <a:pos x="31" y="132"/>
                </a:cxn>
                <a:cxn ang="0">
                  <a:pos x="23" y="123"/>
                </a:cxn>
                <a:cxn ang="0">
                  <a:pos x="18" y="113"/>
                </a:cxn>
                <a:cxn ang="0">
                  <a:pos x="11" y="100"/>
                </a:cxn>
                <a:cxn ang="0">
                  <a:pos x="6" y="87"/>
                </a:cxn>
                <a:cxn ang="0">
                  <a:pos x="3" y="73"/>
                </a:cxn>
                <a:cxn ang="0">
                  <a:pos x="0" y="44"/>
                </a:cxn>
                <a:cxn ang="0">
                  <a:pos x="4" y="21"/>
                </a:cxn>
                <a:cxn ang="0">
                  <a:pos x="12" y="6"/>
                </a:cxn>
                <a:cxn ang="0">
                  <a:pos x="25" y="0"/>
                </a:cxn>
              </a:cxnLst>
              <a:rect l="0" t="0" r="r" b="b"/>
              <a:pathLst>
                <a:path w="80" h="144">
                  <a:moveTo>
                    <a:pt x="25" y="0"/>
                  </a:moveTo>
                  <a:lnTo>
                    <a:pt x="33" y="1"/>
                  </a:lnTo>
                  <a:lnTo>
                    <a:pt x="41" y="6"/>
                  </a:lnTo>
                  <a:lnTo>
                    <a:pt x="48" y="13"/>
                  </a:lnTo>
                  <a:lnTo>
                    <a:pt x="56" y="21"/>
                  </a:lnTo>
                  <a:lnTo>
                    <a:pt x="61" y="33"/>
                  </a:lnTo>
                  <a:lnTo>
                    <a:pt x="68" y="44"/>
                  </a:lnTo>
                  <a:lnTo>
                    <a:pt x="73" y="58"/>
                  </a:lnTo>
                  <a:lnTo>
                    <a:pt x="76" y="73"/>
                  </a:lnTo>
                  <a:lnTo>
                    <a:pt x="80" y="100"/>
                  </a:lnTo>
                  <a:lnTo>
                    <a:pt x="76" y="123"/>
                  </a:lnTo>
                  <a:lnTo>
                    <a:pt x="68" y="138"/>
                  </a:lnTo>
                  <a:lnTo>
                    <a:pt x="54" y="144"/>
                  </a:lnTo>
                  <a:lnTo>
                    <a:pt x="46" y="143"/>
                  </a:lnTo>
                  <a:lnTo>
                    <a:pt x="38" y="138"/>
                  </a:lnTo>
                  <a:lnTo>
                    <a:pt x="31" y="132"/>
                  </a:lnTo>
                  <a:lnTo>
                    <a:pt x="23" y="123"/>
                  </a:lnTo>
                  <a:lnTo>
                    <a:pt x="18" y="113"/>
                  </a:lnTo>
                  <a:lnTo>
                    <a:pt x="11" y="100"/>
                  </a:lnTo>
                  <a:lnTo>
                    <a:pt x="6" y="87"/>
                  </a:lnTo>
                  <a:lnTo>
                    <a:pt x="3" y="73"/>
                  </a:lnTo>
                  <a:lnTo>
                    <a:pt x="0" y="44"/>
                  </a:lnTo>
                  <a:lnTo>
                    <a:pt x="4" y="21"/>
                  </a:lnTo>
                  <a:lnTo>
                    <a:pt x="12" y="6"/>
                  </a:lnTo>
                  <a:lnTo>
                    <a:pt x="25" y="0"/>
                  </a:lnTo>
                  <a:close/>
                </a:path>
              </a:pathLst>
            </a:custGeom>
            <a:solidFill>
              <a:srgbClr val="0016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69"/>
            <p:cNvSpPr>
              <a:spLocks/>
            </p:cNvSpPr>
            <p:nvPr/>
          </p:nvSpPr>
          <p:spPr bwMode="auto">
            <a:xfrm>
              <a:off x="2881313" y="5075238"/>
              <a:ext cx="61913" cy="107950"/>
            </a:xfrm>
            <a:custGeom>
              <a:avLst/>
              <a:gdLst/>
              <a:ahLst/>
              <a:cxnLst>
                <a:cxn ang="0">
                  <a:pos x="25" y="0"/>
                </a:cxn>
                <a:cxn ang="0">
                  <a:pos x="31" y="1"/>
                </a:cxn>
                <a:cxn ang="0">
                  <a:pos x="40" y="5"/>
                </a:cxn>
                <a:cxn ang="0">
                  <a:pos x="46" y="11"/>
                </a:cxn>
                <a:cxn ang="0">
                  <a:pos x="54" y="20"/>
                </a:cxn>
                <a:cxn ang="0">
                  <a:pos x="60" y="31"/>
                </a:cxn>
                <a:cxn ang="0">
                  <a:pos x="66" y="42"/>
                </a:cxn>
                <a:cxn ang="0">
                  <a:pos x="71" y="55"/>
                </a:cxn>
                <a:cxn ang="0">
                  <a:pos x="74" y="69"/>
                </a:cxn>
                <a:cxn ang="0">
                  <a:pos x="78" y="95"/>
                </a:cxn>
                <a:cxn ang="0">
                  <a:pos x="74" y="117"/>
                </a:cxn>
                <a:cxn ang="0">
                  <a:pos x="66" y="131"/>
                </a:cxn>
                <a:cxn ang="0">
                  <a:pos x="53" y="137"/>
                </a:cxn>
                <a:cxn ang="0">
                  <a:pos x="46" y="135"/>
                </a:cxn>
                <a:cxn ang="0">
                  <a:pos x="38" y="131"/>
                </a:cxn>
                <a:cxn ang="0">
                  <a:pos x="31" y="125"/>
                </a:cxn>
                <a:cxn ang="0">
                  <a:pos x="23" y="117"/>
                </a:cxn>
                <a:cxn ang="0">
                  <a:pos x="18" y="107"/>
                </a:cxn>
                <a:cxn ang="0">
                  <a:pos x="12" y="95"/>
                </a:cxn>
                <a:cxn ang="0">
                  <a:pos x="7" y="82"/>
                </a:cxn>
                <a:cxn ang="0">
                  <a:pos x="4" y="69"/>
                </a:cxn>
                <a:cxn ang="0">
                  <a:pos x="0" y="42"/>
                </a:cxn>
                <a:cxn ang="0">
                  <a:pos x="4" y="20"/>
                </a:cxn>
                <a:cxn ang="0">
                  <a:pos x="12" y="5"/>
                </a:cxn>
                <a:cxn ang="0">
                  <a:pos x="25" y="0"/>
                </a:cxn>
              </a:cxnLst>
              <a:rect l="0" t="0" r="r" b="b"/>
              <a:pathLst>
                <a:path w="78" h="137">
                  <a:moveTo>
                    <a:pt x="25" y="0"/>
                  </a:moveTo>
                  <a:lnTo>
                    <a:pt x="31" y="1"/>
                  </a:lnTo>
                  <a:lnTo>
                    <a:pt x="40" y="5"/>
                  </a:lnTo>
                  <a:lnTo>
                    <a:pt x="46" y="11"/>
                  </a:lnTo>
                  <a:lnTo>
                    <a:pt x="54" y="20"/>
                  </a:lnTo>
                  <a:lnTo>
                    <a:pt x="60" y="31"/>
                  </a:lnTo>
                  <a:lnTo>
                    <a:pt x="66" y="42"/>
                  </a:lnTo>
                  <a:lnTo>
                    <a:pt x="71" y="55"/>
                  </a:lnTo>
                  <a:lnTo>
                    <a:pt x="74" y="69"/>
                  </a:lnTo>
                  <a:lnTo>
                    <a:pt x="78" y="95"/>
                  </a:lnTo>
                  <a:lnTo>
                    <a:pt x="74" y="117"/>
                  </a:lnTo>
                  <a:lnTo>
                    <a:pt x="66" y="131"/>
                  </a:lnTo>
                  <a:lnTo>
                    <a:pt x="53" y="137"/>
                  </a:lnTo>
                  <a:lnTo>
                    <a:pt x="46" y="135"/>
                  </a:lnTo>
                  <a:lnTo>
                    <a:pt x="38" y="131"/>
                  </a:lnTo>
                  <a:lnTo>
                    <a:pt x="31" y="125"/>
                  </a:lnTo>
                  <a:lnTo>
                    <a:pt x="23" y="117"/>
                  </a:lnTo>
                  <a:lnTo>
                    <a:pt x="18" y="107"/>
                  </a:lnTo>
                  <a:lnTo>
                    <a:pt x="12" y="95"/>
                  </a:lnTo>
                  <a:lnTo>
                    <a:pt x="7" y="82"/>
                  </a:lnTo>
                  <a:lnTo>
                    <a:pt x="4" y="69"/>
                  </a:lnTo>
                  <a:lnTo>
                    <a:pt x="0" y="42"/>
                  </a:lnTo>
                  <a:lnTo>
                    <a:pt x="4" y="20"/>
                  </a:lnTo>
                  <a:lnTo>
                    <a:pt x="12" y="5"/>
                  </a:lnTo>
                  <a:lnTo>
                    <a:pt x="25" y="0"/>
                  </a:lnTo>
                  <a:close/>
                </a:path>
              </a:pathLst>
            </a:custGeom>
            <a:solidFill>
              <a:srgbClr val="001C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70"/>
            <p:cNvSpPr>
              <a:spLocks/>
            </p:cNvSpPr>
            <p:nvPr/>
          </p:nvSpPr>
          <p:spPr bwMode="auto">
            <a:xfrm>
              <a:off x="2882900" y="5075238"/>
              <a:ext cx="58738" cy="106363"/>
            </a:xfrm>
            <a:custGeom>
              <a:avLst/>
              <a:gdLst/>
              <a:ahLst/>
              <a:cxnLst>
                <a:cxn ang="0">
                  <a:pos x="24" y="0"/>
                </a:cxn>
                <a:cxn ang="0">
                  <a:pos x="30" y="1"/>
                </a:cxn>
                <a:cxn ang="0">
                  <a:pos x="39" y="6"/>
                </a:cxn>
                <a:cxn ang="0">
                  <a:pos x="45" y="11"/>
                </a:cxn>
                <a:cxn ang="0">
                  <a:pos x="52" y="19"/>
                </a:cxn>
                <a:cxn ang="0">
                  <a:pos x="58" y="30"/>
                </a:cxn>
                <a:cxn ang="0">
                  <a:pos x="63" y="40"/>
                </a:cxn>
                <a:cxn ang="0">
                  <a:pos x="67" y="53"/>
                </a:cxn>
                <a:cxn ang="0">
                  <a:pos x="71" y="67"/>
                </a:cxn>
                <a:cxn ang="0">
                  <a:pos x="74" y="92"/>
                </a:cxn>
                <a:cxn ang="0">
                  <a:pos x="71" y="113"/>
                </a:cxn>
                <a:cxn ang="0">
                  <a:pos x="63" y="126"/>
                </a:cxn>
                <a:cxn ang="0">
                  <a:pos x="50" y="132"/>
                </a:cxn>
                <a:cxn ang="0">
                  <a:pos x="43" y="131"/>
                </a:cxn>
                <a:cxn ang="0">
                  <a:pos x="36" y="126"/>
                </a:cxn>
                <a:cxn ang="0">
                  <a:pos x="29" y="121"/>
                </a:cxn>
                <a:cxn ang="0">
                  <a:pos x="22" y="113"/>
                </a:cxn>
                <a:cxn ang="0">
                  <a:pos x="17" y="103"/>
                </a:cxn>
                <a:cxn ang="0">
                  <a:pos x="11" y="92"/>
                </a:cxn>
                <a:cxn ang="0">
                  <a:pos x="6" y="79"/>
                </a:cxn>
                <a:cxn ang="0">
                  <a:pos x="3" y="67"/>
                </a:cxn>
                <a:cxn ang="0">
                  <a:pos x="0" y="40"/>
                </a:cxn>
                <a:cxn ang="0">
                  <a:pos x="4" y="19"/>
                </a:cxn>
                <a:cxn ang="0">
                  <a:pos x="12" y="6"/>
                </a:cxn>
                <a:cxn ang="0">
                  <a:pos x="24" y="0"/>
                </a:cxn>
              </a:cxnLst>
              <a:rect l="0" t="0" r="r" b="b"/>
              <a:pathLst>
                <a:path w="74" h="132">
                  <a:moveTo>
                    <a:pt x="24" y="0"/>
                  </a:moveTo>
                  <a:lnTo>
                    <a:pt x="30" y="1"/>
                  </a:lnTo>
                  <a:lnTo>
                    <a:pt x="39" y="6"/>
                  </a:lnTo>
                  <a:lnTo>
                    <a:pt x="45" y="11"/>
                  </a:lnTo>
                  <a:lnTo>
                    <a:pt x="52" y="19"/>
                  </a:lnTo>
                  <a:lnTo>
                    <a:pt x="58" y="30"/>
                  </a:lnTo>
                  <a:lnTo>
                    <a:pt x="63" y="40"/>
                  </a:lnTo>
                  <a:lnTo>
                    <a:pt x="67" y="53"/>
                  </a:lnTo>
                  <a:lnTo>
                    <a:pt x="71" y="67"/>
                  </a:lnTo>
                  <a:lnTo>
                    <a:pt x="74" y="92"/>
                  </a:lnTo>
                  <a:lnTo>
                    <a:pt x="71" y="113"/>
                  </a:lnTo>
                  <a:lnTo>
                    <a:pt x="63" y="126"/>
                  </a:lnTo>
                  <a:lnTo>
                    <a:pt x="50" y="132"/>
                  </a:lnTo>
                  <a:lnTo>
                    <a:pt x="43" y="131"/>
                  </a:lnTo>
                  <a:lnTo>
                    <a:pt x="36" y="126"/>
                  </a:lnTo>
                  <a:lnTo>
                    <a:pt x="29" y="121"/>
                  </a:lnTo>
                  <a:lnTo>
                    <a:pt x="22" y="113"/>
                  </a:lnTo>
                  <a:lnTo>
                    <a:pt x="17" y="103"/>
                  </a:lnTo>
                  <a:lnTo>
                    <a:pt x="11" y="92"/>
                  </a:lnTo>
                  <a:lnTo>
                    <a:pt x="6" y="79"/>
                  </a:lnTo>
                  <a:lnTo>
                    <a:pt x="3" y="67"/>
                  </a:lnTo>
                  <a:lnTo>
                    <a:pt x="0" y="40"/>
                  </a:lnTo>
                  <a:lnTo>
                    <a:pt x="4" y="19"/>
                  </a:lnTo>
                  <a:lnTo>
                    <a:pt x="12" y="6"/>
                  </a:lnTo>
                  <a:lnTo>
                    <a:pt x="24" y="0"/>
                  </a:lnTo>
                  <a:close/>
                </a:path>
              </a:pathLst>
            </a:custGeom>
            <a:solidFill>
              <a:srgbClr val="0021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71"/>
            <p:cNvSpPr>
              <a:spLocks/>
            </p:cNvSpPr>
            <p:nvPr/>
          </p:nvSpPr>
          <p:spPr bwMode="auto">
            <a:xfrm>
              <a:off x="2882900" y="5078413"/>
              <a:ext cx="55563" cy="98425"/>
            </a:xfrm>
            <a:custGeom>
              <a:avLst/>
              <a:gdLst/>
              <a:ahLst/>
              <a:cxnLst>
                <a:cxn ang="0">
                  <a:pos x="22" y="0"/>
                </a:cxn>
                <a:cxn ang="0">
                  <a:pos x="28" y="1"/>
                </a:cxn>
                <a:cxn ang="0">
                  <a:pos x="35" y="5"/>
                </a:cxn>
                <a:cxn ang="0">
                  <a:pos x="42" y="10"/>
                </a:cxn>
                <a:cxn ang="0">
                  <a:pos x="48" y="18"/>
                </a:cxn>
                <a:cxn ang="0">
                  <a:pos x="54" y="28"/>
                </a:cxn>
                <a:cxn ang="0">
                  <a:pos x="60" y="39"/>
                </a:cxn>
                <a:cxn ang="0">
                  <a:pos x="63" y="51"/>
                </a:cxn>
                <a:cxn ang="0">
                  <a:pos x="66" y="63"/>
                </a:cxn>
                <a:cxn ang="0">
                  <a:pos x="69" y="88"/>
                </a:cxn>
                <a:cxn ang="0">
                  <a:pos x="66" y="107"/>
                </a:cxn>
                <a:cxn ang="0">
                  <a:pos x="58" y="121"/>
                </a:cxn>
                <a:cxn ang="0">
                  <a:pos x="47" y="126"/>
                </a:cxn>
                <a:cxn ang="0">
                  <a:pos x="40" y="124"/>
                </a:cxn>
                <a:cxn ang="0">
                  <a:pos x="33" y="121"/>
                </a:cxn>
                <a:cxn ang="0">
                  <a:pos x="27" y="115"/>
                </a:cxn>
                <a:cxn ang="0">
                  <a:pos x="20" y="107"/>
                </a:cxn>
                <a:cxn ang="0">
                  <a:pos x="15" y="98"/>
                </a:cxn>
                <a:cxn ang="0">
                  <a:pos x="10" y="88"/>
                </a:cxn>
                <a:cxn ang="0">
                  <a:pos x="5" y="76"/>
                </a:cxn>
                <a:cxn ang="0">
                  <a:pos x="2" y="63"/>
                </a:cxn>
                <a:cxn ang="0">
                  <a:pos x="0" y="39"/>
                </a:cxn>
                <a:cxn ang="0">
                  <a:pos x="3" y="18"/>
                </a:cxn>
                <a:cxn ang="0">
                  <a:pos x="10" y="5"/>
                </a:cxn>
                <a:cxn ang="0">
                  <a:pos x="22" y="0"/>
                </a:cxn>
              </a:cxnLst>
              <a:rect l="0" t="0" r="r" b="b"/>
              <a:pathLst>
                <a:path w="69" h="126">
                  <a:moveTo>
                    <a:pt x="22" y="0"/>
                  </a:moveTo>
                  <a:lnTo>
                    <a:pt x="28" y="1"/>
                  </a:lnTo>
                  <a:lnTo>
                    <a:pt x="35" y="5"/>
                  </a:lnTo>
                  <a:lnTo>
                    <a:pt x="42" y="10"/>
                  </a:lnTo>
                  <a:lnTo>
                    <a:pt x="48" y="18"/>
                  </a:lnTo>
                  <a:lnTo>
                    <a:pt x="54" y="28"/>
                  </a:lnTo>
                  <a:lnTo>
                    <a:pt x="60" y="39"/>
                  </a:lnTo>
                  <a:lnTo>
                    <a:pt x="63" y="51"/>
                  </a:lnTo>
                  <a:lnTo>
                    <a:pt x="66" y="63"/>
                  </a:lnTo>
                  <a:lnTo>
                    <a:pt x="69" y="88"/>
                  </a:lnTo>
                  <a:lnTo>
                    <a:pt x="66" y="107"/>
                  </a:lnTo>
                  <a:lnTo>
                    <a:pt x="58" y="121"/>
                  </a:lnTo>
                  <a:lnTo>
                    <a:pt x="47" y="126"/>
                  </a:lnTo>
                  <a:lnTo>
                    <a:pt x="40" y="124"/>
                  </a:lnTo>
                  <a:lnTo>
                    <a:pt x="33" y="121"/>
                  </a:lnTo>
                  <a:lnTo>
                    <a:pt x="27" y="115"/>
                  </a:lnTo>
                  <a:lnTo>
                    <a:pt x="20" y="107"/>
                  </a:lnTo>
                  <a:lnTo>
                    <a:pt x="15" y="98"/>
                  </a:lnTo>
                  <a:lnTo>
                    <a:pt x="10" y="88"/>
                  </a:lnTo>
                  <a:lnTo>
                    <a:pt x="5" y="76"/>
                  </a:lnTo>
                  <a:lnTo>
                    <a:pt x="2" y="63"/>
                  </a:lnTo>
                  <a:lnTo>
                    <a:pt x="0" y="39"/>
                  </a:lnTo>
                  <a:lnTo>
                    <a:pt x="3" y="18"/>
                  </a:lnTo>
                  <a:lnTo>
                    <a:pt x="10" y="5"/>
                  </a:lnTo>
                  <a:lnTo>
                    <a:pt x="22" y="0"/>
                  </a:lnTo>
                  <a:close/>
                </a:path>
              </a:pathLst>
            </a:custGeom>
            <a:solidFill>
              <a:srgbClr val="0028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72"/>
            <p:cNvSpPr>
              <a:spLocks/>
            </p:cNvSpPr>
            <p:nvPr/>
          </p:nvSpPr>
          <p:spPr bwMode="auto">
            <a:xfrm>
              <a:off x="2884488" y="5080000"/>
              <a:ext cx="52388" cy="93663"/>
            </a:xfrm>
            <a:custGeom>
              <a:avLst/>
              <a:gdLst/>
              <a:ahLst/>
              <a:cxnLst>
                <a:cxn ang="0">
                  <a:pos x="21" y="0"/>
                </a:cxn>
                <a:cxn ang="0">
                  <a:pos x="27" y="2"/>
                </a:cxn>
                <a:cxn ang="0">
                  <a:pos x="33" y="5"/>
                </a:cxn>
                <a:cxn ang="0">
                  <a:pos x="40" y="11"/>
                </a:cxn>
                <a:cxn ang="0">
                  <a:pos x="46" y="18"/>
                </a:cxn>
                <a:cxn ang="0">
                  <a:pos x="52" y="27"/>
                </a:cxn>
                <a:cxn ang="0">
                  <a:pos x="56" y="37"/>
                </a:cxn>
                <a:cxn ang="0">
                  <a:pos x="61" y="48"/>
                </a:cxn>
                <a:cxn ang="0">
                  <a:pos x="63" y="60"/>
                </a:cxn>
                <a:cxn ang="0">
                  <a:pos x="65" y="83"/>
                </a:cxn>
                <a:cxn ang="0">
                  <a:pos x="63" y="102"/>
                </a:cxn>
                <a:cxn ang="0">
                  <a:pos x="56" y="114"/>
                </a:cxn>
                <a:cxn ang="0">
                  <a:pos x="45" y="119"/>
                </a:cxn>
                <a:cxn ang="0">
                  <a:pos x="39" y="118"/>
                </a:cxn>
                <a:cxn ang="0">
                  <a:pos x="32" y="114"/>
                </a:cxn>
                <a:cxn ang="0">
                  <a:pos x="26" y="109"/>
                </a:cxn>
                <a:cxn ang="0">
                  <a:pos x="21" y="102"/>
                </a:cxn>
                <a:cxn ang="0">
                  <a:pos x="15" y="92"/>
                </a:cxn>
                <a:cxn ang="0">
                  <a:pos x="9" y="83"/>
                </a:cxn>
                <a:cxn ang="0">
                  <a:pos x="6" y="72"/>
                </a:cxn>
                <a:cxn ang="0">
                  <a:pos x="2" y="60"/>
                </a:cxn>
                <a:cxn ang="0">
                  <a:pos x="0" y="37"/>
                </a:cxn>
                <a:cxn ang="0">
                  <a:pos x="3" y="18"/>
                </a:cxn>
                <a:cxn ang="0">
                  <a:pos x="10" y="5"/>
                </a:cxn>
                <a:cxn ang="0">
                  <a:pos x="21" y="0"/>
                </a:cxn>
              </a:cxnLst>
              <a:rect l="0" t="0" r="r" b="b"/>
              <a:pathLst>
                <a:path w="65" h="119">
                  <a:moveTo>
                    <a:pt x="21" y="0"/>
                  </a:moveTo>
                  <a:lnTo>
                    <a:pt x="27" y="2"/>
                  </a:lnTo>
                  <a:lnTo>
                    <a:pt x="33" y="5"/>
                  </a:lnTo>
                  <a:lnTo>
                    <a:pt x="40" y="11"/>
                  </a:lnTo>
                  <a:lnTo>
                    <a:pt x="46" y="18"/>
                  </a:lnTo>
                  <a:lnTo>
                    <a:pt x="52" y="27"/>
                  </a:lnTo>
                  <a:lnTo>
                    <a:pt x="56" y="37"/>
                  </a:lnTo>
                  <a:lnTo>
                    <a:pt x="61" y="48"/>
                  </a:lnTo>
                  <a:lnTo>
                    <a:pt x="63" y="60"/>
                  </a:lnTo>
                  <a:lnTo>
                    <a:pt x="65" y="83"/>
                  </a:lnTo>
                  <a:lnTo>
                    <a:pt x="63" y="102"/>
                  </a:lnTo>
                  <a:lnTo>
                    <a:pt x="56" y="114"/>
                  </a:lnTo>
                  <a:lnTo>
                    <a:pt x="45" y="119"/>
                  </a:lnTo>
                  <a:lnTo>
                    <a:pt x="39" y="118"/>
                  </a:lnTo>
                  <a:lnTo>
                    <a:pt x="32" y="114"/>
                  </a:lnTo>
                  <a:lnTo>
                    <a:pt x="26" y="109"/>
                  </a:lnTo>
                  <a:lnTo>
                    <a:pt x="21" y="102"/>
                  </a:lnTo>
                  <a:lnTo>
                    <a:pt x="15" y="92"/>
                  </a:lnTo>
                  <a:lnTo>
                    <a:pt x="9" y="83"/>
                  </a:lnTo>
                  <a:lnTo>
                    <a:pt x="6" y="72"/>
                  </a:lnTo>
                  <a:lnTo>
                    <a:pt x="2" y="60"/>
                  </a:lnTo>
                  <a:lnTo>
                    <a:pt x="0" y="37"/>
                  </a:lnTo>
                  <a:lnTo>
                    <a:pt x="3" y="18"/>
                  </a:lnTo>
                  <a:lnTo>
                    <a:pt x="10" y="5"/>
                  </a:lnTo>
                  <a:lnTo>
                    <a:pt x="21" y="0"/>
                  </a:lnTo>
                  <a:close/>
                </a:path>
              </a:pathLst>
            </a:custGeom>
            <a:solidFill>
              <a:srgbClr val="002D2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73"/>
            <p:cNvSpPr>
              <a:spLocks/>
            </p:cNvSpPr>
            <p:nvPr/>
          </p:nvSpPr>
          <p:spPr bwMode="auto">
            <a:xfrm>
              <a:off x="2884488" y="5081588"/>
              <a:ext cx="50800" cy="88900"/>
            </a:xfrm>
            <a:custGeom>
              <a:avLst/>
              <a:gdLst/>
              <a:ahLst/>
              <a:cxnLst>
                <a:cxn ang="0">
                  <a:pos x="20" y="0"/>
                </a:cxn>
                <a:cxn ang="0">
                  <a:pos x="25" y="1"/>
                </a:cxn>
                <a:cxn ang="0">
                  <a:pos x="32" y="4"/>
                </a:cxn>
                <a:cxn ang="0">
                  <a:pos x="38" y="9"/>
                </a:cxn>
                <a:cxn ang="0">
                  <a:pos x="44" y="16"/>
                </a:cxn>
                <a:cxn ang="0">
                  <a:pos x="48" y="25"/>
                </a:cxn>
                <a:cxn ang="0">
                  <a:pos x="53" y="34"/>
                </a:cxn>
                <a:cxn ang="0">
                  <a:pos x="58" y="45"/>
                </a:cxn>
                <a:cxn ang="0">
                  <a:pos x="60" y="56"/>
                </a:cxn>
                <a:cxn ang="0">
                  <a:pos x="62" y="78"/>
                </a:cxn>
                <a:cxn ang="0">
                  <a:pos x="60" y="95"/>
                </a:cxn>
                <a:cxn ang="0">
                  <a:pos x="53" y="107"/>
                </a:cxn>
                <a:cxn ang="0">
                  <a:pos x="43" y="111"/>
                </a:cxn>
                <a:cxn ang="0">
                  <a:pos x="37" y="110"/>
                </a:cxn>
                <a:cxn ang="0">
                  <a:pos x="30" y="107"/>
                </a:cxn>
                <a:cxn ang="0">
                  <a:pos x="24" y="102"/>
                </a:cxn>
                <a:cxn ang="0">
                  <a:pos x="18" y="95"/>
                </a:cxn>
                <a:cxn ang="0">
                  <a:pos x="14" y="87"/>
                </a:cxn>
                <a:cxn ang="0">
                  <a:pos x="9" y="78"/>
                </a:cxn>
                <a:cxn ang="0">
                  <a:pos x="5" y="68"/>
                </a:cxn>
                <a:cxn ang="0">
                  <a:pos x="2" y="56"/>
                </a:cxn>
                <a:cxn ang="0">
                  <a:pos x="0" y="34"/>
                </a:cxn>
                <a:cxn ang="0">
                  <a:pos x="2" y="16"/>
                </a:cxn>
                <a:cxn ang="0">
                  <a:pos x="9" y="4"/>
                </a:cxn>
                <a:cxn ang="0">
                  <a:pos x="20" y="0"/>
                </a:cxn>
              </a:cxnLst>
              <a:rect l="0" t="0" r="r" b="b"/>
              <a:pathLst>
                <a:path w="62" h="111">
                  <a:moveTo>
                    <a:pt x="20" y="0"/>
                  </a:moveTo>
                  <a:lnTo>
                    <a:pt x="25" y="1"/>
                  </a:lnTo>
                  <a:lnTo>
                    <a:pt x="32" y="4"/>
                  </a:lnTo>
                  <a:lnTo>
                    <a:pt x="38" y="9"/>
                  </a:lnTo>
                  <a:lnTo>
                    <a:pt x="44" y="16"/>
                  </a:lnTo>
                  <a:lnTo>
                    <a:pt x="48" y="25"/>
                  </a:lnTo>
                  <a:lnTo>
                    <a:pt x="53" y="34"/>
                  </a:lnTo>
                  <a:lnTo>
                    <a:pt x="58" y="45"/>
                  </a:lnTo>
                  <a:lnTo>
                    <a:pt x="60" y="56"/>
                  </a:lnTo>
                  <a:lnTo>
                    <a:pt x="62" y="78"/>
                  </a:lnTo>
                  <a:lnTo>
                    <a:pt x="60" y="95"/>
                  </a:lnTo>
                  <a:lnTo>
                    <a:pt x="53" y="107"/>
                  </a:lnTo>
                  <a:lnTo>
                    <a:pt x="43" y="111"/>
                  </a:lnTo>
                  <a:lnTo>
                    <a:pt x="37" y="110"/>
                  </a:lnTo>
                  <a:lnTo>
                    <a:pt x="30" y="107"/>
                  </a:lnTo>
                  <a:lnTo>
                    <a:pt x="24" y="102"/>
                  </a:lnTo>
                  <a:lnTo>
                    <a:pt x="18" y="95"/>
                  </a:lnTo>
                  <a:lnTo>
                    <a:pt x="14" y="87"/>
                  </a:lnTo>
                  <a:lnTo>
                    <a:pt x="9" y="78"/>
                  </a:lnTo>
                  <a:lnTo>
                    <a:pt x="5" y="68"/>
                  </a:lnTo>
                  <a:lnTo>
                    <a:pt x="2" y="56"/>
                  </a:lnTo>
                  <a:lnTo>
                    <a:pt x="0" y="34"/>
                  </a:lnTo>
                  <a:lnTo>
                    <a:pt x="2" y="16"/>
                  </a:lnTo>
                  <a:lnTo>
                    <a:pt x="9" y="4"/>
                  </a:lnTo>
                  <a:lnTo>
                    <a:pt x="20" y="0"/>
                  </a:lnTo>
                  <a:close/>
                </a:path>
              </a:pathLst>
            </a:custGeom>
            <a:solidFill>
              <a:srgbClr val="0035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74"/>
            <p:cNvSpPr>
              <a:spLocks/>
            </p:cNvSpPr>
            <p:nvPr/>
          </p:nvSpPr>
          <p:spPr bwMode="auto">
            <a:xfrm>
              <a:off x="2886075" y="5081588"/>
              <a:ext cx="46038" cy="85725"/>
            </a:xfrm>
            <a:custGeom>
              <a:avLst/>
              <a:gdLst/>
              <a:ahLst/>
              <a:cxnLst>
                <a:cxn ang="0">
                  <a:pos x="19" y="0"/>
                </a:cxn>
                <a:cxn ang="0">
                  <a:pos x="24" y="1"/>
                </a:cxn>
                <a:cxn ang="0">
                  <a:pos x="30" y="4"/>
                </a:cxn>
                <a:cxn ang="0">
                  <a:pos x="36" y="9"/>
                </a:cxn>
                <a:cxn ang="0">
                  <a:pos x="42" y="16"/>
                </a:cxn>
                <a:cxn ang="0">
                  <a:pos x="46" y="24"/>
                </a:cxn>
                <a:cxn ang="0">
                  <a:pos x="51" y="33"/>
                </a:cxn>
                <a:cxn ang="0">
                  <a:pos x="54" y="44"/>
                </a:cxn>
                <a:cxn ang="0">
                  <a:pos x="57" y="54"/>
                </a:cxn>
                <a:cxn ang="0">
                  <a:pos x="59" y="75"/>
                </a:cxn>
                <a:cxn ang="0">
                  <a:pos x="57" y="91"/>
                </a:cxn>
                <a:cxn ang="0">
                  <a:pos x="51" y="102"/>
                </a:cxn>
                <a:cxn ang="0">
                  <a:pos x="40" y="107"/>
                </a:cxn>
                <a:cxn ang="0">
                  <a:pos x="35" y="106"/>
                </a:cxn>
                <a:cxn ang="0">
                  <a:pos x="29" y="102"/>
                </a:cxn>
                <a:cxn ang="0">
                  <a:pos x="23" y="98"/>
                </a:cxn>
                <a:cxn ang="0">
                  <a:pos x="19" y="91"/>
                </a:cxn>
                <a:cxn ang="0">
                  <a:pos x="13" y="84"/>
                </a:cxn>
                <a:cxn ang="0">
                  <a:pos x="8" y="75"/>
                </a:cxn>
                <a:cxn ang="0">
                  <a:pos x="5" y="64"/>
                </a:cxn>
                <a:cxn ang="0">
                  <a:pos x="2" y="54"/>
                </a:cxn>
                <a:cxn ang="0">
                  <a:pos x="0" y="33"/>
                </a:cxn>
                <a:cxn ang="0">
                  <a:pos x="2" y="16"/>
                </a:cxn>
                <a:cxn ang="0">
                  <a:pos x="8" y="4"/>
                </a:cxn>
                <a:cxn ang="0">
                  <a:pos x="19" y="0"/>
                </a:cxn>
              </a:cxnLst>
              <a:rect l="0" t="0" r="r" b="b"/>
              <a:pathLst>
                <a:path w="59" h="107">
                  <a:moveTo>
                    <a:pt x="19" y="0"/>
                  </a:moveTo>
                  <a:lnTo>
                    <a:pt x="24" y="1"/>
                  </a:lnTo>
                  <a:lnTo>
                    <a:pt x="30" y="4"/>
                  </a:lnTo>
                  <a:lnTo>
                    <a:pt x="36" y="9"/>
                  </a:lnTo>
                  <a:lnTo>
                    <a:pt x="42" y="16"/>
                  </a:lnTo>
                  <a:lnTo>
                    <a:pt x="46" y="24"/>
                  </a:lnTo>
                  <a:lnTo>
                    <a:pt x="51" y="33"/>
                  </a:lnTo>
                  <a:lnTo>
                    <a:pt x="54" y="44"/>
                  </a:lnTo>
                  <a:lnTo>
                    <a:pt x="57" y="54"/>
                  </a:lnTo>
                  <a:lnTo>
                    <a:pt x="59" y="75"/>
                  </a:lnTo>
                  <a:lnTo>
                    <a:pt x="57" y="91"/>
                  </a:lnTo>
                  <a:lnTo>
                    <a:pt x="51" y="102"/>
                  </a:lnTo>
                  <a:lnTo>
                    <a:pt x="40" y="107"/>
                  </a:lnTo>
                  <a:lnTo>
                    <a:pt x="35" y="106"/>
                  </a:lnTo>
                  <a:lnTo>
                    <a:pt x="29" y="102"/>
                  </a:lnTo>
                  <a:lnTo>
                    <a:pt x="23" y="98"/>
                  </a:lnTo>
                  <a:lnTo>
                    <a:pt x="19" y="91"/>
                  </a:lnTo>
                  <a:lnTo>
                    <a:pt x="13" y="84"/>
                  </a:lnTo>
                  <a:lnTo>
                    <a:pt x="8" y="75"/>
                  </a:lnTo>
                  <a:lnTo>
                    <a:pt x="5" y="64"/>
                  </a:lnTo>
                  <a:lnTo>
                    <a:pt x="2" y="54"/>
                  </a:lnTo>
                  <a:lnTo>
                    <a:pt x="0" y="33"/>
                  </a:lnTo>
                  <a:lnTo>
                    <a:pt x="2" y="16"/>
                  </a:lnTo>
                  <a:lnTo>
                    <a:pt x="8" y="4"/>
                  </a:lnTo>
                  <a:lnTo>
                    <a:pt x="19" y="0"/>
                  </a:lnTo>
                  <a:close/>
                </a:path>
              </a:pathLst>
            </a:custGeom>
            <a:solidFill>
              <a:srgbClr val="003A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75"/>
            <p:cNvSpPr>
              <a:spLocks/>
            </p:cNvSpPr>
            <p:nvPr/>
          </p:nvSpPr>
          <p:spPr bwMode="auto">
            <a:xfrm>
              <a:off x="2886075" y="5084763"/>
              <a:ext cx="44450" cy="79375"/>
            </a:xfrm>
            <a:custGeom>
              <a:avLst/>
              <a:gdLst/>
              <a:ahLst/>
              <a:cxnLst>
                <a:cxn ang="0">
                  <a:pos x="19" y="0"/>
                </a:cxn>
                <a:cxn ang="0">
                  <a:pos x="24" y="1"/>
                </a:cxn>
                <a:cxn ang="0">
                  <a:pos x="29" y="4"/>
                </a:cxn>
                <a:cxn ang="0">
                  <a:pos x="35" y="9"/>
                </a:cxn>
                <a:cxn ang="0">
                  <a:pos x="39" y="15"/>
                </a:cxn>
                <a:cxn ang="0">
                  <a:pos x="44" y="23"/>
                </a:cxn>
                <a:cxn ang="0">
                  <a:pos x="48" y="31"/>
                </a:cxn>
                <a:cxn ang="0">
                  <a:pos x="52" y="40"/>
                </a:cxn>
                <a:cxn ang="0">
                  <a:pos x="54" y="51"/>
                </a:cxn>
                <a:cxn ang="0">
                  <a:pos x="57" y="70"/>
                </a:cxn>
                <a:cxn ang="0">
                  <a:pos x="54" y="85"/>
                </a:cxn>
                <a:cxn ang="0">
                  <a:pos x="48" y="97"/>
                </a:cxn>
                <a:cxn ang="0">
                  <a:pos x="39" y="100"/>
                </a:cxn>
                <a:cxn ang="0">
                  <a:pos x="34" y="99"/>
                </a:cxn>
                <a:cxn ang="0">
                  <a:pos x="28" y="97"/>
                </a:cxn>
                <a:cxn ang="0">
                  <a:pos x="22" y="92"/>
                </a:cxn>
                <a:cxn ang="0">
                  <a:pos x="17" y="85"/>
                </a:cxn>
                <a:cxn ang="0">
                  <a:pos x="13" y="78"/>
                </a:cxn>
                <a:cxn ang="0">
                  <a:pos x="8" y="70"/>
                </a:cxn>
                <a:cxn ang="0">
                  <a:pos x="5" y="61"/>
                </a:cxn>
                <a:cxn ang="0">
                  <a:pos x="2" y="51"/>
                </a:cxn>
                <a:cxn ang="0">
                  <a:pos x="0" y="31"/>
                </a:cxn>
                <a:cxn ang="0">
                  <a:pos x="4" y="15"/>
                </a:cxn>
                <a:cxn ang="0">
                  <a:pos x="9" y="4"/>
                </a:cxn>
                <a:cxn ang="0">
                  <a:pos x="19" y="0"/>
                </a:cxn>
              </a:cxnLst>
              <a:rect l="0" t="0" r="r" b="b"/>
              <a:pathLst>
                <a:path w="57" h="100">
                  <a:moveTo>
                    <a:pt x="19" y="0"/>
                  </a:moveTo>
                  <a:lnTo>
                    <a:pt x="24" y="1"/>
                  </a:lnTo>
                  <a:lnTo>
                    <a:pt x="29" y="4"/>
                  </a:lnTo>
                  <a:lnTo>
                    <a:pt x="35" y="9"/>
                  </a:lnTo>
                  <a:lnTo>
                    <a:pt x="39" y="15"/>
                  </a:lnTo>
                  <a:lnTo>
                    <a:pt x="44" y="23"/>
                  </a:lnTo>
                  <a:lnTo>
                    <a:pt x="48" y="31"/>
                  </a:lnTo>
                  <a:lnTo>
                    <a:pt x="52" y="40"/>
                  </a:lnTo>
                  <a:lnTo>
                    <a:pt x="54" y="51"/>
                  </a:lnTo>
                  <a:lnTo>
                    <a:pt x="57" y="70"/>
                  </a:lnTo>
                  <a:lnTo>
                    <a:pt x="54" y="85"/>
                  </a:lnTo>
                  <a:lnTo>
                    <a:pt x="48" y="97"/>
                  </a:lnTo>
                  <a:lnTo>
                    <a:pt x="39" y="100"/>
                  </a:lnTo>
                  <a:lnTo>
                    <a:pt x="34" y="99"/>
                  </a:lnTo>
                  <a:lnTo>
                    <a:pt x="28" y="97"/>
                  </a:lnTo>
                  <a:lnTo>
                    <a:pt x="22" y="92"/>
                  </a:lnTo>
                  <a:lnTo>
                    <a:pt x="17" y="85"/>
                  </a:lnTo>
                  <a:lnTo>
                    <a:pt x="13" y="78"/>
                  </a:lnTo>
                  <a:lnTo>
                    <a:pt x="8" y="70"/>
                  </a:lnTo>
                  <a:lnTo>
                    <a:pt x="5" y="61"/>
                  </a:lnTo>
                  <a:lnTo>
                    <a:pt x="2" y="51"/>
                  </a:lnTo>
                  <a:lnTo>
                    <a:pt x="0" y="31"/>
                  </a:lnTo>
                  <a:lnTo>
                    <a:pt x="4" y="15"/>
                  </a:lnTo>
                  <a:lnTo>
                    <a:pt x="9" y="4"/>
                  </a:lnTo>
                  <a:lnTo>
                    <a:pt x="19" y="0"/>
                  </a:lnTo>
                  <a:close/>
                </a:path>
              </a:pathLst>
            </a:custGeom>
            <a:solidFill>
              <a:srgbClr val="0042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76"/>
            <p:cNvSpPr>
              <a:spLocks/>
            </p:cNvSpPr>
            <p:nvPr/>
          </p:nvSpPr>
          <p:spPr bwMode="auto">
            <a:xfrm>
              <a:off x="2887663" y="5086350"/>
              <a:ext cx="41275" cy="74613"/>
            </a:xfrm>
            <a:custGeom>
              <a:avLst/>
              <a:gdLst/>
              <a:ahLst/>
              <a:cxnLst>
                <a:cxn ang="0">
                  <a:pos x="17" y="0"/>
                </a:cxn>
                <a:cxn ang="0">
                  <a:pos x="27" y="4"/>
                </a:cxn>
                <a:cxn ang="0">
                  <a:pos x="37" y="14"/>
                </a:cxn>
                <a:cxn ang="0">
                  <a:pos x="44" y="29"/>
                </a:cxn>
                <a:cxn ang="0">
                  <a:pos x="50" y="48"/>
                </a:cxn>
                <a:cxn ang="0">
                  <a:pos x="52" y="66"/>
                </a:cxn>
                <a:cxn ang="0">
                  <a:pos x="50" y="81"/>
                </a:cxn>
                <a:cxn ang="0">
                  <a:pos x="44" y="91"/>
                </a:cxn>
                <a:cxn ang="0">
                  <a:pos x="36" y="95"/>
                </a:cxn>
                <a:cxn ang="0">
                  <a:pos x="30" y="94"/>
                </a:cxn>
                <a:cxn ang="0">
                  <a:pos x="26" y="91"/>
                </a:cxn>
                <a:cxn ang="0">
                  <a:pos x="21" y="87"/>
                </a:cxn>
                <a:cxn ang="0">
                  <a:pos x="15" y="81"/>
                </a:cxn>
                <a:cxn ang="0">
                  <a:pos x="12" y="74"/>
                </a:cxn>
                <a:cxn ang="0">
                  <a:pos x="7" y="66"/>
                </a:cxn>
                <a:cxn ang="0">
                  <a:pos x="4" y="57"/>
                </a:cxn>
                <a:cxn ang="0">
                  <a:pos x="2" y="48"/>
                </a:cxn>
                <a:cxn ang="0">
                  <a:pos x="0" y="29"/>
                </a:cxn>
                <a:cxn ang="0">
                  <a:pos x="3" y="14"/>
                </a:cxn>
                <a:cxn ang="0">
                  <a:pos x="7" y="4"/>
                </a:cxn>
                <a:cxn ang="0">
                  <a:pos x="17" y="0"/>
                </a:cxn>
              </a:cxnLst>
              <a:rect l="0" t="0" r="r" b="b"/>
              <a:pathLst>
                <a:path w="52" h="95">
                  <a:moveTo>
                    <a:pt x="17" y="0"/>
                  </a:moveTo>
                  <a:lnTo>
                    <a:pt x="27" y="4"/>
                  </a:lnTo>
                  <a:lnTo>
                    <a:pt x="37" y="14"/>
                  </a:lnTo>
                  <a:lnTo>
                    <a:pt x="44" y="29"/>
                  </a:lnTo>
                  <a:lnTo>
                    <a:pt x="50" y="48"/>
                  </a:lnTo>
                  <a:lnTo>
                    <a:pt x="52" y="66"/>
                  </a:lnTo>
                  <a:lnTo>
                    <a:pt x="50" y="81"/>
                  </a:lnTo>
                  <a:lnTo>
                    <a:pt x="44" y="91"/>
                  </a:lnTo>
                  <a:lnTo>
                    <a:pt x="36" y="95"/>
                  </a:lnTo>
                  <a:lnTo>
                    <a:pt x="30" y="94"/>
                  </a:lnTo>
                  <a:lnTo>
                    <a:pt x="26" y="91"/>
                  </a:lnTo>
                  <a:lnTo>
                    <a:pt x="21" y="87"/>
                  </a:lnTo>
                  <a:lnTo>
                    <a:pt x="15" y="81"/>
                  </a:lnTo>
                  <a:lnTo>
                    <a:pt x="12" y="74"/>
                  </a:lnTo>
                  <a:lnTo>
                    <a:pt x="7" y="66"/>
                  </a:lnTo>
                  <a:lnTo>
                    <a:pt x="4" y="57"/>
                  </a:lnTo>
                  <a:lnTo>
                    <a:pt x="2" y="48"/>
                  </a:lnTo>
                  <a:lnTo>
                    <a:pt x="0" y="29"/>
                  </a:lnTo>
                  <a:lnTo>
                    <a:pt x="3" y="14"/>
                  </a:lnTo>
                  <a:lnTo>
                    <a:pt x="7" y="4"/>
                  </a:lnTo>
                  <a:lnTo>
                    <a:pt x="17" y="0"/>
                  </a:lnTo>
                  <a:close/>
                </a:path>
              </a:pathLst>
            </a:custGeom>
            <a:solidFill>
              <a:srgbClr val="0047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77"/>
            <p:cNvSpPr>
              <a:spLocks/>
            </p:cNvSpPr>
            <p:nvPr/>
          </p:nvSpPr>
          <p:spPr bwMode="auto">
            <a:xfrm>
              <a:off x="2889250" y="5086350"/>
              <a:ext cx="38100" cy="71438"/>
            </a:xfrm>
            <a:custGeom>
              <a:avLst/>
              <a:gdLst/>
              <a:ahLst/>
              <a:cxnLst>
                <a:cxn ang="0">
                  <a:pos x="15" y="0"/>
                </a:cxn>
                <a:cxn ang="0">
                  <a:pos x="24" y="3"/>
                </a:cxn>
                <a:cxn ang="0">
                  <a:pos x="33" y="13"/>
                </a:cxn>
                <a:cxn ang="0">
                  <a:pos x="41" y="27"/>
                </a:cxn>
                <a:cxn ang="0">
                  <a:pos x="46" y="44"/>
                </a:cxn>
                <a:cxn ang="0">
                  <a:pos x="48" y="62"/>
                </a:cxn>
                <a:cxn ang="0">
                  <a:pos x="46" y="76"/>
                </a:cxn>
                <a:cxn ang="0">
                  <a:pos x="40" y="85"/>
                </a:cxn>
                <a:cxn ang="0">
                  <a:pos x="32" y="88"/>
                </a:cxn>
                <a:cxn ang="0">
                  <a:pos x="23" y="85"/>
                </a:cxn>
                <a:cxn ang="0">
                  <a:pos x="13" y="76"/>
                </a:cxn>
                <a:cxn ang="0">
                  <a:pos x="6" y="62"/>
                </a:cxn>
                <a:cxn ang="0">
                  <a:pos x="1" y="44"/>
                </a:cxn>
                <a:cxn ang="0">
                  <a:pos x="0" y="27"/>
                </a:cxn>
                <a:cxn ang="0">
                  <a:pos x="1" y="13"/>
                </a:cxn>
                <a:cxn ang="0">
                  <a:pos x="6" y="3"/>
                </a:cxn>
                <a:cxn ang="0">
                  <a:pos x="15" y="0"/>
                </a:cxn>
              </a:cxnLst>
              <a:rect l="0" t="0" r="r" b="b"/>
              <a:pathLst>
                <a:path w="48" h="88">
                  <a:moveTo>
                    <a:pt x="15" y="0"/>
                  </a:moveTo>
                  <a:lnTo>
                    <a:pt x="24" y="3"/>
                  </a:lnTo>
                  <a:lnTo>
                    <a:pt x="33" y="13"/>
                  </a:lnTo>
                  <a:lnTo>
                    <a:pt x="41" y="27"/>
                  </a:lnTo>
                  <a:lnTo>
                    <a:pt x="46" y="44"/>
                  </a:lnTo>
                  <a:lnTo>
                    <a:pt x="48" y="62"/>
                  </a:lnTo>
                  <a:lnTo>
                    <a:pt x="46" y="76"/>
                  </a:lnTo>
                  <a:lnTo>
                    <a:pt x="40" y="85"/>
                  </a:lnTo>
                  <a:lnTo>
                    <a:pt x="32" y="88"/>
                  </a:lnTo>
                  <a:lnTo>
                    <a:pt x="23" y="85"/>
                  </a:lnTo>
                  <a:lnTo>
                    <a:pt x="13" y="76"/>
                  </a:lnTo>
                  <a:lnTo>
                    <a:pt x="6" y="62"/>
                  </a:lnTo>
                  <a:lnTo>
                    <a:pt x="1" y="44"/>
                  </a:lnTo>
                  <a:lnTo>
                    <a:pt x="0" y="27"/>
                  </a:lnTo>
                  <a:lnTo>
                    <a:pt x="1" y="13"/>
                  </a:lnTo>
                  <a:lnTo>
                    <a:pt x="6" y="3"/>
                  </a:lnTo>
                  <a:lnTo>
                    <a:pt x="15" y="0"/>
                  </a:lnTo>
                  <a:close/>
                </a:path>
              </a:pathLst>
            </a:custGeom>
            <a:solidFill>
              <a:srgbClr val="004C4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78"/>
            <p:cNvSpPr>
              <a:spLocks/>
            </p:cNvSpPr>
            <p:nvPr/>
          </p:nvSpPr>
          <p:spPr bwMode="auto">
            <a:xfrm>
              <a:off x="2889250" y="5087938"/>
              <a:ext cx="34925" cy="65088"/>
            </a:xfrm>
            <a:custGeom>
              <a:avLst/>
              <a:gdLst/>
              <a:ahLst/>
              <a:cxnLst>
                <a:cxn ang="0">
                  <a:pos x="14" y="0"/>
                </a:cxn>
                <a:cxn ang="0">
                  <a:pos x="23" y="3"/>
                </a:cxn>
                <a:cxn ang="0">
                  <a:pos x="31" y="11"/>
                </a:cxn>
                <a:cxn ang="0">
                  <a:pos x="38" y="25"/>
                </a:cxn>
                <a:cxn ang="0">
                  <a:pos x="42" y="41"/>
                </a:cxn>
                <a:cxn ang="0">
                  <a:pos x="43" y="56"/>
                </a:cxn>
                <a:cxn ang="0">
                  <a:pos x="42" y="70"/>
                </a:cxn>
                <a:cxn ang="0">
                  <a:pos x="38" y="78"/>
                </a:cxn>
                <a:cxn ang="0">
                  <a:pos x="30" y="82"/>
                </a:cxn>
                <a:cxn ang="0">
                  <a:pos x="20" y="78"/>
                </a:cxn>
                <a:cxn ang="0">
                  <a:pos x="12" y="70"/>
                </a:cxn>
                <a:cxn ang="0">
                  <a:pos x="5" y="56"/>
                </a:cxn>
                <a:cxn ang="0">
                  <a:pos x="1" y="41"/>
                </a:cxn>
                <a:cxn ang="0">
                  <a:pos x="0" y="25"/>
                </a:cxn>
                <a:cxn ang="0">
                  <a:pos x="1" y="11"/>
                </a:cxn>
                <a:cxn ang="0">
                  <a:pos x="7" y="3"/>
                </a:cxn>
                <a:cxn ang="0">
                  <a:pos x="14" y="0"/>
                </a:cxn>
              </a:cxnLst>
              <a:rect l="0" t="0" r="r" b="b"/>
              <a:pathLst>
                <a:path w="43" h="82">
                  <a:moveTo>
                    <a:pt x="14" y="0"/>
                  </a:moveTo>
                  <a:lnTo>
                    <a:pt x="23" y="3"/>
                  </a:lnTo>
                  <a:lnTo>
                    <a:pt x="31" y="11"/>
                  </a:lnTo>
                  <a:lnTo>
                    <a:pt x="38" y="25"/>
                  </a:lnTo>
                  <a:lnTo>
                    <a:pt x="42" y="41"/>
                  </a:lnTo>
                  <a:lnTo>
                    <a:pt x="43" y="56"/>
                  </a:lnTo>
                  <a:lnTo>
                    <a:pt x="42" y="70"/>
                  </a:lnTo>
                  <a:lnTo>
                    <a:pt x="38" y="78"/>
                  </a:lnTo>
                  <a:lnTo>
                    <a:pt x="30" y="82"/>
                  </a:lnTo>
                  <a:lnTo>
                    <a:pt x="20" y="78"/>
                  </a:lnTo>
                  <a:lnTo>
                    <a:pt x="12" y="70"/>
                  </a:lnTo>
                  <a:lnTo>
                    <a:pt x="5" y="56"/>
                  </a:lnTo>
                  <a:lnTo>
                    <a:pt x="1" y="41"/>
                  </a:lnTo>
                  <a:lnTo>
                    <a:pt x="0" y="25"/>
                  </a:lnTo>
                  <a:lnTo>
                    <a:pt x="1" y="11"/>
                  </a:lnTo>
                  <a:lnTo>
                    <a:pt x="7" y="3"/>
                  </a:lnTo>
                  <a:lnTo>
                    <a:pt x="14" y="0"/>
                  </a:lnTo>
                  <a:close/>
                </a:path>
              </a:pathLst>
            </a:custGeom>
            <a:solidFill>
              <a:srgbClr val="0051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79"/>
            <p:cNvSpPr>
              <a:spLocks/>
            </p:cNvSpPr>
            <p:nvPr/>
          </p:nvSpPr>
          <p:spPr bwMode="auto">
            <a:xfrm>
              <a:off x="2889250" y="5091113"/>
              <a:ext cx="33338" cy="60325"/>
            </a:xfrm>
            <a:custGeom>
              <a:avLst/>
              <a:gdLst/>
              <a:ahLst/>
              <a:cxnLst>
                <a:cxn ang="0">
                  <a:pos x="14" y="0"/>
                </a:cxn>
                <a:cxn ang="0">
                  <a:pos x="22" y="4"/>
                </a:cxn>
                <a:cxn ang="0">
                  <a:pos x="30" y="12"/>
                </a:cxn>
                <a:cxn ang="0">
                  <a:pos x="35" y="23"/>
                </a:cxn>
                <a:cxn ang="0">
                  <a:pos x="40" y="38"/>
                </a:cxn>
                <a:cxn ang="0">
                  <a:pos x="41" y="53"/>
                </a:cxn>
                <a:cxn ang="0">
                  <a:pos x="40" y="65"/>
                </a:cxn>
                <a:cxn ang="0">
                  <a:pos x="35" y="73"/>
                </a:cxn>
                <a:cxn ang="0">
                  <a:pos x="29" y="76"/>
                </a:cxn>
                <a:cxn ang="0">
                  <a:pos x="20" y="73"/>
                </a:cxn>
                <a:cxn ang="0">
                  <a:pos x="12" y="65"/>
                </a:cxn>
                <a:cxn ang="0">
                  <a:pos x="5" y="53"/>
                </a:cxn>
                <a:cxn ang="0">
                  <a:pos x="1" y="38"/>
                </a:cxn>
                <a:cxn ang="0">
                  <a:pos x="0" y="23"/>
                </a:cxn>
                <a:cxn ang="0">
                  <a:pos x="2" y="12"/>
                </a:cxn>
                <a:cxn ang="0">
                  <a:pos x="7" y="4"/>
                </a:cxn>
                <a:cxn ang="0">
                  <a:pos x="14" y="0"/>
                </a:cxn>
              </a:cxnLst>
              <a:rect l="0" t="0" r="r" b="b"/>
              <a:pathLst>
                <a:path w="41" h="76">
                  <a:moveTo>
                    <a:pt x="14" y="0"/>
                  </a:moveTo>
                  <a:lnTo>
                    <a:pt x="22" y="4"/>
                  </a:lnTo>
                  <a:lnTo>
                    <a:pt x="30" y="12"/>
                  </a:lnTo>
                  <a:lnTo>
                    <a:pt x="35" y="23"/>
                  </a:lnTo>
                  <a:lnTo>
                    <a:pt x="40" y="38"/>
                  </a:lnTo>
                  <a:lnTo>
                    <a:pt x="41" y="53"/>
                  </a:lnTo>
                  <a:lnTo>
                    <a:pt x="40" y="65"/>
                  </a:lnTo>
                  <a:lnTo>
                    <a:pt x="35" y="73"/>
                  </a:lnTo>
                  <a:lnTo>
                    <a:pt x="29" y="76"/>
                  </a:lnTo>
                  <a:lnTo>
                    <a:pt x="20" y="73"/>
                  </a:lnTo>
                  <a:lnTo>
                    <a:pt x="12" y="65"/>
                  </a:lnTo>
                  <a:lnTo>
                    <a:pt x="5" y="53"/>
                  </a:lnTo>
                  <a:lnTo>
                    <a:pt x="1" y="38"/>
                  </a:lnTo>
                  <a:lnTo>
                    <a:pt x="0" y="23"/>
                  </a:lnTo>
                  <a:lnTo>
                    <a:pt x="2" y="12"/>
                  </a:lnTo>
                  <a:lnTo>
                    <a:pt x="7" y="4"/>
                  </a:lnTo>
                  <a:lnTo>
                    <a:pt x="14" y="0"/>
                  </a:lnTo>
                  <a:close/>
                </a:path>
              </a:pathLst>
            </a:custGeom>
            <a:solidFill>
              <a:srgbClr val="00595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80"/>
            <p:cNvSpPr>
              <a:spLocks/>
            </p:cNvSpPr>
            <p:nvPr/>
          </p:nvSpPr>
          <p:spPr bwMode="auto">
            <a:xfrm>
              <a:off x="2890838" y="5092700"/>
              <a:ext cx="31750" cy="53975"/>
            </a:xfrm>
            <a:custGeom>
              <a:avLst/>
              <a:gdLst/>
              <a:ahLst/>
              <a:cxnLst>
                <a:cxn ang="0">
                  <a:pos x="13" y="0"/>
                </a:cxn>
                <a:cxn ang="0">
                  <a:pos x="19" y="3"/>
                </a:cxn>
                <a:cxn ang="0">
                  <a:pos x="26" y="11"/>
                </a:cxn>
                <a:cxn ang="0">
                  <a:pos x="33" y="21"/>
                </a:cxn>
                <a:cxn ang="0">
                  <a:pos x="37" y="35"/>
                </a:cxn>
                <a:cxn ang="0">
                  <a:pos x="39" y="49"/>
                </a:cxn>
                <a:cxn ang="0">
                  <a:pos x="37" y="59"/>
                </a:cxn>
                <a:cxn ang="0">
                  <a:pos x="33" y="67"/>
                </a:cxn>
                <a:cxn ang="0">
                  <a:pos x="26" y="70"/>
                </a:cxn>
                <a:cxn ang="0">
                  <a:pos x="18" y="67"/>
                </a:cxn>
                <a:cxn ang="0">
                  <a:pos x="11" y="59"/>
                </a:cxn>
                <a:cxn ang="0">
                  <a:pos x="6" y="49"/>
                </a:cxn>
                <a:cxn ang="0">
                  <a:pos x="1" y="35"/>
                </a:cxn>
                <a:cxn ang="0">
                  <a:pos x="0" y="21"/>
                </a:cxn>
                <a:cxn ang="0">
                  <a:pos x="2" y="11"/>
                </a:cxn>
                <a:cxn ang="0">
                  <a:pos x="6" y="3"/>
                </a:cxn>
                <a:cxn ang="0">
                  <a:pos x="13" y="0"/>
                </a:cxn>
              </a:cxnLst>
              <a:rect l="0" t="0" r="r" b="b"/>
              <a:pathLst>
                <a:path w="39" h="70">
                  <a:moveTo>
                    <a:pt x="13" y="0"/>
                  </a:moveTo>
                  <a:lnTo>
                    <a:pt x="19" y="3"/>
                  </a:lnTo>
                  <a:lnTo>
                    <a:pt x="26" y="11"/>
                  </a:lnTo>
                  <a:lnTo>
                    <a:pt x="33" y="21"/>
                  </a:lnTo>
                  <a:lnTo>
                    <a:pt x="37" y="35"/>
                  </a:lnTo>
                  <a:lnTo>
                    <a:pt x="39" y="49"/>
                  </a:lnTo>
                  <a:lnTo>
                    <a:pt x="37" y="59"/>
                  </a:lnTo>
                  <a:lnTo>
                    <a:pt x="33" y="67"/>
                  </a:lnTo>
                  <a:lnTo>
                    <a:pt x="26" y="70"/>
                  </a:lnTo>
                  <a:lnTo>
                    <a:pt x="18" y="67"/>
                  </a:lnTo>
                  <a:lnTo>
                    <a:pt x="11" y="59"/>
                  </a:lnTo>
                  <a:lnTo>
                    <a:pt x="6" y="49"/>
                  </a:lnTo>
                  <a:lnTo>
                    <a:pt x="1" y="35"/>
                  </a:lnTo>
                  <a:lnTo>
                    <a:pt x="0" y="21"/>
                  </a:lnTo>
                  <a:lnTo>
                    <a:pt x="2" y="11"/>
                  </a:lnTo>
                  <a:lnTo>
                    <a:pt x="6" y="3"/>
                  </a:lnTo>
                  <a:lnTo>
                    <a:pt x="13" y="0"/>
                  </a:lnTo>
                  <a:close/>
                </a:path>
              </a:pathLst>
            </a:custGeom>
            <a:solidFill>
              <a:srgbClr val="005E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81"/>
            <p:cNvSpPr>
              <a:spLocks/>
            </p:cNvSpPr>
            <p:nvPr/>
          </p:nvSpPr>
          <p:spPr bwMode="auto">
            <a:xfrm>
              <a:off x="2928938" y="5291138"/>
              <a:ext cx="73025" cy="134938"/>
            </a:xfrm>
            <a:custGeom>
              <a:avLst/>
              <a:gdLst/>
              <a:ahLst/>
              <a:cxnLst>
                <a:cxn ang="0">
                  <a:pos x="30" y="0"/>
                </a:cxn>
                <a:cxn ang="0">
                  <a:pos x="39" y="2"/>
                </a:cxn>
                <a:cxn ang="0">
                  <a:pos x="48" y="7"/>
                </a:cxn>
                <a:cxn ang="0">
                  <a:pos x="58" y="15"/>
                </a:cxn>
                <a:cxn ang="0">
                  <a:pos x="66" y="26"/>
                </a:cxn>
                <a:cxn ang="0">
                  <a:pos x="74" y="38"/>
                </a:cxn>
                <a:cxn ang="0">
                  <a:pos x="80" y="52"/>
                </a:cxn>
                <a:cxn ang="0">
                  <a:pos x="85" y="68"/>
                </a:cxn>
                <a:cxn ang="0">
                  <a:pos x="90" y="86"/>
                </a:cxn>
                <a:cxn ang="0">
                  <a:pos x="92" y="103"/>
                </a:cxn>
                <a:cxn ang="0">
                  <a:pos x="93" y="118"/>
                </a:cxn>
                <a:cxn ang="0">
                  <a:pos x="92" y="133"/>
                </a:cxn>
                <a:cxn ang="0">
                  <a:pos x="90" y="144"/>
                </a:cxn>
                <a:cxn ang="0">
                  <a:pos x="85" y="155"/>
                </a:cxn>
                <a:cxn ang="0">
                  <a:pos x="80" y="163"/>
                </a:cxn>
                <a:cxn ang="0">
                  <a:pos x="73" y="168"/>
                </a:cxn>
                <a:cxn ang="0">
                  <a:pos x="65" y="170"/>
                </a:cxn>
                <a:cxn ang="0">
                  <a:pos x="55" y="168"/>
                </a:cxn>
                <a:cxn ang="0">
                  <a:pos x="46" y="163"/>
                </a:cxn>
                <a:cxn ang="0">
                  <a:pos x="37" y="155"/>
                </a:cxn>
                <a:cxn ang="0">
                  <a:pos x="29" y="144"/>
                </a:cxn>
                <a:cxn ang="0">
                  <a:pos x="21" y="133"/>
                </a:cxn>
                <a:cxn ang="0">
                  <a:pos x="14" y="118"/>
                </a:cxn>
                <a:cxn ang="0">
                  <a:pos x="8" y="103"/>
                </a:cxn>
                <a:cxn ang="0">
                  <a:pos x="4" y="86"/>
                </a:cxn>
                <a:cxn ang="0">
                  <a:pos x="1" y="68"/>
                </a:cxn>
                <a:cxn ang="0">
                  <a:pos x="0" y="52"/>
                </a:cxn>
                <a:cxn ang="0">
                  <a:pos x="1" y="38"/>
                </a:cxn>
                <a:cxn ang="0">
                  <a:pos x="5" y="26"/>
                </a:cxn>
                <a:cxn ang="0">
                  <a:pos x="8" y="15"/>
                </a:cxn>
                <a:cxn ang="0">
                  <a:pos x="14" y="7"/>
                </a:cxn>
                <a:cxn ang="0">
                  <a:pos x="22" y="2"/>
                </a:cxn>
                <a:cxn ang="0">
                  <a:pos x="30" y="0"/>
                </a:cxn>
              </a:cxnLst>
              <a:rect l="0" t="0" r="r" b="b"/>
              <a:pathLst>
                <a:path w="93" h="170">
                  <a:moveTo>
                    <a:pt x="30" y="0"/>
                  </a:moveTo>
                  <a:lnTo>
                    <a:pt x="39" y="2"/>
                  </a:lnTo>
                  <a:lnTo>
                    <a:pt x="48" y="7"/>
                  </a:lnTo>
                  <a:lnTo>
                    <a:pt x="58" y="15"/>
                  </a:lnTo>
                  <a:lnTo>
                    <a:pt x="66" y="26"/>
                  </a:lnTo>
                  <a:lnTo>
                    <a:pt x="74" y="38"/>
                  </a:lnTo>
                  <a:lnTo>
                    <a:pt x="80" y="52"/>
                  </a:lnTo>
                  <a:lnTo>
                    <a:pt x="85" y="68"/>
                  </a:lnTo>
                  <a:lnTo>
                    <a:pt x="90" y="86"/>
                  </a:lnTo>
                  <a:lnTo>
                    <a:pt x="92" y="103"/>
                  </a:lnTo>
                  <a:lnTo>
                    <a:pt x="93" y="118"/>
                  </a:lnTo>
                  <a:lnTo>
                    <a:pt x="92" y="133"/>
                  </a:lnTo>
                  <a:lnTo>
                    <a:pt x="90" y="144"/>
                  </a:lnTo>
                  <a:lnTo>
                    <a:pt x="85" y="155"/>
                  </a:lnTo>
                  <a:lnTo>
                    <a:pt x="80" y="163"/>
                  </a:lnTo>
                  <a:lnTo>
                    <a:pt x="73" y="168"/>
                  </a:lnTo>
                  <a:lnTo>
                    <a:pt x="65" y="170"/>
                  </a:lnTo>
                  <a:lnTo>
                    <a:pt x="55" y="168"/>
                  </a:lnTo>
                  <a:lnTo>
                    <a:pt x="46" y="163"/>
                  </a:lnTo>
                  <a:lnTo>
                    <a:pt x="37" y="155"/>
                  </a:lnTo>
                  <a:lnTo>
                    <a:pt x="29" y="144"/>
                  </a:lnTo>
                  <a:lnTo>
                    <a:pt x="21" y="133"/>
                  </a:lnTo>
                  <a:lnTo>
                    <a:pt x="14" y="118"/>
                  </a:lnTo>
                  <a:lnTo>
                    <a:pt x="8" y="103"/>
                  </a:lnTo>
                  <a:lnTo>
                    <a:pt x="4" y="86"/>
                  </a:lnTo>
                  <a:lnTo>
                    <a:pt x="1" y="68"/>
                  </a:lnTo>
                  <a:lnTo>
                    <a:pt x="0" y="52"/>
                  </a:lnTo>
                  <a:lnTo>
                    <a:pt x="1" y="38"/>
                  </a:lnTo>
                  <a:lnTo>
                    <a:pt x="5" y="26"/>
                  </a:lnTo>
                  <a:lnTo>
                    <a:pt x="8" y="15"/>
                  </a:lnTo>
                  <a:lnTo>
                    <a:pt x="14" y="7"/>
                  </a:lnTo>
                  <a:lnTo>
                    <a:pt x="22" y="2"/>
                  </a:lnTo>
                  <a:lnTo>
                    <a:pt x="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82"/>
            <p:cNvSpPr>
              <a:spLocks/>
            </p:cNvSpPr>
            <p:nvPr/>
          </p:nvSpPr>
          <p:spPr bwMode="auto">
            <a:xfrm>
              <a:off x="2928938" y="5292725"/>
              <a:ext cx="69850" cy="127000"/>
            </a:xfrm>
            <a:custGeom>
              <a:avLst/>
              <a:gdLst/>
              <a:ahLst/>
              <a:cxnLst>
                <a:cxn ang="0">
                  <a:pos x="28" y="0"/>
                </a:cxn>
                <a:cxn ang="0">
                  <a:pos x="37" y="1"/>
                </a:cxn>
                <a:cxn ang="0">
                  <a:pos x="45" y="5"/>
                </a:cxn>
                <a:cxn ang="0">
                  <a:pos x="54" y="14"/>
                </a:cxn>
                <a:cxn ang="0">
                  <a:pos x="62" y="23"/>
                </a:cxn>
                <a:cxn ang="0">
                  <a:pos x="69" y="35"/>
                </a:cxn>
                <a:cxn ang="0">
                  <a:pos x="76" y="49"/>
                </a:cxn>
                <a:cxn ang="0">
                  <a:pos x="82" y="64"/>
                </a:cxn>
                <a:cxn ang="0">
                  <a:pos x="85" y="80"/>
                </a:cxn>
                <a:cxn ang="0">
                  <a:pos x="89" y="111"/>
                </a:cxn>
                <a:cxn ang="0">
                  <a:pos x="85" y="137"/>
                </a:cxn>
                <a:cxn ang="0">
                  <a:pos x="75" y="154"/>
                </a:cxn>
                <a:cxn ang="0">
                  <a:pos x="61" y="160"/>
                </a:cxn>
                <a:cxn ang="0">
                  <a:pos x="52" y="159"/>
                </a:cxn>
                <a:cxn ang="0">
                  <a:pos x="44" y="154"/>
                </a:cxn>
                <a:cxn ang="0">
                  <a:pos x="35" y="146"/>
                </a:cxn>
                <a:cxn ang="0">
                  <a:pos x="27" y="137"/>
                </a:cxn>
                <a:cxn ang="0">
                  <a:pos x="20" y="125"/>
                </a:cxn>
                <a:cxn ang="0">
                  <a:pos x="13" y="111"/>
                </a:cxn>
                <a:cxn ang="0">
                  <a:pos x="7" y="96"/>
                </a:cxn>
                <a:cxn ang="0">
                  <a:pos x="4" y="80"/>
                </a:cxn>
                <a:cxn ang="0">
                  <a:pos x="0" y="49"/>
                </a:cxn>
                <a:cxn ang="0">
                  <a:pos x="4" y="23"/>
                </a:cxn>
                <a:cxn ang="0">
                  <a:pos x="14" y="5"/>
                </a:cxn>
                <a:cxn ang="0">
                  <a:pos x="28" y="0"/>
                </a:cxn>
              </a:cxnLst>
              <a:rect l="0" t="0" r="r" b="b"/>
              <a:pathLst>
                <a:path w="89" h="160">
                  <a:moveTo>
                    <a:pt x="28" y="0"/>
                  </a:moveTo>
                  <a:lnTo>
                    <a:pt x="37" y="1"/>
                  </a:lnTo>
                  <a:lnTo>
                    <a:pt x="45" y="5"/>
                  </a:lnTo>
                  <a:lnTo>
                    <a:pt x="54" y="14"/>
                  </a:lnTo>
                  <a:lnTo>
                    <a:pt x="62" y="23"/>
                  </a:lnTo>
                  <a:lnTo>
                    <a:pt x="69" y="35"/>
                  </a:lnTo>
                  <a:lnTo>
                    <a:pt x="76" y="49"/>
                  </a:lnTo>
                  <a:lnTo>
                    <a:pt x="82" y="64"/>
                  </a:lnTo>
                  <a:lnTo>
                    <a:pt x="85" y="80"/>
                  </a:lnTo>
                  <a:lnTo>
                    <a:pt x="89" y="111"/>
                  </a:lnTo>
                  <a:lnTo>
                    <a:pt x="85" y="137"/>
                  </a:lnTo>
                  <a:lnTo>
                    <a:pt x="75" y="154"/>
                  </a:lnTo>
                  <a:lnTo>
                    <a:pt x="61" y="160"/>
                  </a:lnTo>
                  <a:lnTo>
                    <a:pt x="52" y="159"/>
                  </a:lnTo>
                  <a:lnTo>
                    <a:pt x="44" y="154"/>
                  </a:lnTo>
                  <a:lnTo>
                    <a:pt x="35" y="146"/>
                  </a:lnTo>
                  <a:lnTo>
                    <a:pt x="27" y="137"/>
                  </a:lnTo>
                  <a:lnTo>
                    <a:pt x="20" y="125"/>
                  </a:lnTo>
                  <a:lnTo>
                    <a:pt x="13" y="111"/>
                  </a:lnTo>
                  <a:lnTo>
                    <a:pt x="7" y="96"/>
                  </a:lnTo>
                  <a:lnTo>
                    <a:pt x="4" y="80"/>
                  </a:lnTo>
                  <a:lnTo>
                    <a:pt x="0" y="49"/>
                  </a:lnTo>
                  <a:lnTo>
                    <a:pt x="4" y="23"/>
                  </a:lnTo>
                  <a:lnTo>
                    <a:pt x="14" y="5"/>
                  </a:lnTo>
                  <a:lnTo>
                    <a:pt x="28" y="0"/>
                  </a:lnTo>
                  <a:close/>
                </a:path>
              </a:pathLst>
            </a:custGeom>
            <a:solidFill>
              <a:srgbClr val="00050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83"/>
            <p:cNvSpPr>
              <a:spLocks/>
            </p:cNvSpPr>
            <p:nvPr/>
          </p:nvSpPr>
          <p:spPr bwMode="auto">
            <a:xfrm>
              <a:off x="2930525" y="5295900"/>
              <a:ext cx="66675" cy="119063"/>
            </a:xfrm>
            <a:custGeom>
              <a:avLst/>
              <a:gdLst/>
              <a:ahLst/>
              <a:cxnLst>
                <a:cxn ang="0">
                  <a:pos x="27" y="0"/>
                </a:cxn>
                <a:cxn ang="0">
                  <a:pos x="35" y="1"/>
                </a:cxn>
                <a:cxn ang="0">
                  <a:pos x="43" y="6"/>
                </a:cxn>
                <a:cxn ang="0">
                  <a:pos x="51" y="13"/>
                </a:cxn>
                <a:cxn ang="0">
                  <a:pos x="59" y="22"/>
                </a:cxn>
                <a:cxn ang="0">
                  <a:pos x="66" y="33"/>
                </a:cxn>
                <a:cxn ang="0">
                  <a:pos x="72" y="46"/>
                </a:cxn>
                <a:cxn ang="0">
                  <a:pos x="78" y="61"/>
                </a:cxn>
                <a:cxn ang="0">
                  <a:pos x="81" y="76"/>
                </a:cxn>
                <a:cxn ang="0">
                  <a:pos x="84" y="105"/>
                </a:cxn>
                <a:cxn ang="0">
                  <a:pos x="81" y="129"/>
                </a:cxn>
                <a:cxn ang="0">
                  <a:pos x="72" y="146"/>
                </a:cxn>
                <a:cxn ang="0">
                  <a:pos x="58" y="152"/>
                </a:cxn>
                <a:cxn ang="0">
                  <a:pos x="50" y="151"/>
                </a:cxn>
                <a:cxn ang="0">
                  <a:pos x="42" y="146"/>
                </a:cxn>
                <a:cxn ang="0">
                  <a:pos x="34" y="139"/>
                </a:cxn>
                <a:cxn ang="0">
                  <a:pos x="26" y="129"/>
                </a:cxn>
                <a:cxn ang="0">
                  <a:pos x="19" y="119"/>
                </a:cxn>
                <a:cxn ang="0">
                  <a:pos x="12" y="105"/>
                </a:cxn>
                <a:cxn ang="0">
                  <a:pos x="7" y="91"/>
                </a:cxn>
                <a:cxn ang="0">
                  <a:pos x="3" y="76"/>
                </a:cxn>
                <a:cxn ang="0">
                  <a:pos x="0" y="46"/>
                </a:cxn>
                <a:cxn ang="0">
                  <a:pos x="4" y="22"/>
                </a:cxn>
                <a:cxn ang="0">
                  <a:pos x="13" y="6"/>
                </a:cxn>
                <a:cxn ang="0">
                  <a:pos x="27" y="0"/>
                </a:cxn>
              </a:cxnLst>
              <a:rect l="0" t="0" r="r" b="b"/>
              <a:pathLst>
                <a:path w="84" h="152">
                  <a:moveTo>
                    <a:pt x="27" y="0"/>
                  </a:moveTo>
                  <a:lnTo>
                    <a:pt x="35" y="1"/>
                  </a:lnTo>
                  <a:lnTo>
                    <a:pt x="43" y="6"/>
                  </a:lnTo>
                  <a:lnTo>
                    <a:pt x="51" y="13"/>
                  </a:lnTo>
                  <a:lnTo>
                    <a:pt x="59" y="22"/>
                  </a:lnTo>
                  <a:lnTo>
                    <a:pt x="66" y="33"/>
                  </a:lnTo>
                  <a:lnTo>
                    <a:pt x="72" y="46"/>
                  </a:lnTo>
                  <a:lnTo>
                    <a:pt x="78" y="61"/>
                  </a:lnTo>
                  <a:lnTo>
                    <a:pt x="81" y="76"/>
                  </a:lnTo>
                  <a:lnTo>
                    <a:pt x="84" y="105"/>
                  </a:lnTo>
                  <a:lnTo>
                    <a:pt x="81" y="129"/>
                  </a:lnTo>
                  <a:lnTo>
                    <a:pt x="72" y="146"/>
                  </a:lnTo>
                  <a:lnTo>
                    <a:pt x="58" y="152"/>
                  </a:lnTo>
                  <a:lnTo>
                    <a:pt x="50" y="151"/>
                  </a:lnTo>
                  <a:lnTo>
                    <a:pt x="42" y="146"/>
                  </a:lnTo>
                  <a:lnTo>
                    <a:pt x="34" y="139"/>
                  </a:lnTo>
                  <a:lnTo>
                    <a:pt x="26" y="129"/>
                  </a:lnTo>
                  <a:lnTo>
                    <a:pt x="19" y="119"/>
                  </a:lnTo>
                  <a:lnTo>
                    <a:pt x="12" y="105"/>
                  </a:lnTo>
                  <a:lnTo>
                    <a:pt x="7" y="91"/>
                  </a:lnTo>
                  <a:lnTo>
                    <a:pt x="3" y="76"/>
                  </a:lnTo>
                  <a:lnTo>
                    <a:pt x="0" y="46"/>
                  </a:lnTo>
                  <a:lnTo>
                    <a:pt x="4" y="22"/>
                  </a:lnTo>
                  <a:lnTo>
                    <a:pt x="13" y="6"/>
                  </a:lnTo>
                  <a:lnTo>
                    <a:pt x="27" y="0"/>
                  </a:lnTo>
                  <a:close/>
                </a:path>
              </a:pathLst>
            </a:custGeom>
            <a:solidFill>
              <a:srgbClr val="000A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84"/>
            <p:cNvSpPr>
              <a:spLocks/>
            </p:cNvSpPr>
            <p:nvPr/>
          </p:nvSpPr>
          <p:spPr bwMode="auto">
            <a:xfrm>
              <a:off x="2930525" y="5295900"/>
              <a:ext cx="61913" cy="114300"/>
            </a:xfrm>
            <a:custGeom>
              <a:avLst/>
              <a:gdLst/>
              <a:ahLst/>
              <a:cxnLst>
                <a:cxn ang="0">
                  <a:pos x="24" y="0"/>
                </a:cxn>
                <a:cxn ang="0">
                  <a:pos x="32" y="1"/>
                </a:cxn>
                <a:cxn ang="0">
                  <a:pos x="40" y="6"/>
                </a:cxn>
                <a:cxn ang="0">
                  <a:pos x="47" y="13"/>
                </a:cxn>
                <a:cxn ang="0">
                  <a:pos x="55" y="22"/>
                </a:cxn>
                <a:cxn ang="0">
                  <a:pos x="61" y="32"/>
                </a:cxn>
                <a:cxn ang="0">
                  <a:pos x="68" y="45"/>
                </a:cxn>
                <a:cxn ang="0">
                  <a:pos x="72" y="59"/>
                </a:cxn>
                <a:cxn ang="0">
                  <a:pos x="76" y="73"/>
                </a:cxn>
                <a:cxn ang="0">
                  <a:pos x="78" y="100"/>
                </a:cxn>
                <a:cxn ang="0">
                  <a:pos x="76" y="123"/>
                </a:cxn>
                <a:cxn ang="0">
                  <a:pos x="66" y="138"/>
                </a:cxn>
                <a:cxn ang="0">
                  <a:pos x="54" y="144"/>
                </a:cxn>
                <a:cxn ang="0">
                  <a:pos x="46" y="143"/>
                </a:cxn>
                <a:cxn ang="0">
                  <a:pos x="38" y="138"/>
                </a:cxn>
                <a:cxn ang="0">
                  <a:pos x="31" y="131"/>
                </a:cxn>
                <a:cxn ang="0">
                  <a:pos x="23" y="123"/>
                </a:cxn>
                <a:cxn ang="0">
                  <a:pos x="17" y="113"/>
                </a:cxn>
                <a:cxn ang="0">
                  <a:pos x="10" y="100"/>
                </a:cxn>
                <a:cxn ang="0">
                  <a:pos x="5" y="87"/>
                </a:cxn>
                <a:cxn ang="0">
                  <a:pos x="2" y="73"/>
                </a:cxn>
                <a:cxn ang="0">
                  <a:pos x="0" y="45"/>
                </a:cxn>
                <a:cxn ang="0">
                  <a:pos x="3" y="22"/>
                </a:cxn>
                <a:cxn ang="0">
                  <a:pos x="11" y="6"/>
                </a:cxn>
                <a:cxn ang="0">
                  <a:pos x="24" y="0"/>
                </a:cxn>
              </a:cxnLst>
              <a:rect l="0" t="0" r="r" b="b"/>
              <a:pathLst>
                <a:path w="78" h="144">
                  <a:moveTo>
                    <a:pt x="24" y="0"/>
                  </a:moveTo>
                  <a:lnTo>
                    <a:pt x="32" y="1"/>
                  </a:lnTo>
                  <a:lnTo>
                    <a:pt x="40" y="6"/>
                  </a:lnTo>
                  <a:lnTo>
                    <a:pt x="47" y="13"/>
                  </a:lnTo>
                  <a:lnTo>
                    <a:pt x="55" y="22"/>
                  </a:lnTo>
                  <a:lnTo>
                    <a:pt x="61" y="32"/>
                  </a:lnTo>
                  <a:lnTo>
                    <a:pt x="68" y="45"/>
                  </a:lnTo>
                  <a:lnTo>
                    <a:pt x="72" y="59"/>
                  </a:lnTo>
                  <a:lnTo>
                    <a:pt x="76" y="73"/>
                  </a:lnTo>
                  <a:lnTo>
                    <a:pt x="78" y="100"/>
                  </a:lnTo>
                  <a:lnTo>
                    <a:pt x="76" y="123"/>
                  </a:lnTo>
                  <a:lnTo>
                    <a:pt x="66" y="138"/>
                  </a:lnTo>
                  <a:lnTo>
                    <a:pt x="54" y="144"/>
                  </a:lnTo>
                  <a:lnTo>
                    <a:pt x="46" y="143"/>
                  </a:lnTo>
                  <a:lnTo>
                    <a:pt x="38" y="138"/>
                  </a:lnTo>
                  <a:lnTo>
                    <a:pt x="31" y="131"/>
                  </a:lnTo>
                  <a:lnTo>
                    <a:pt x="23" y="123"/>
                  </a:lnTo>
                  <a:lnTo>
                    <a:pt x="17" y="113"/>
                  </a:lnTo>
                  <a:lnTo>
                    <a:pt x="10" y="100"/>
                  </a:lnTo>
                  <a:lnTo>
                    <a:pt x="5" y="87"/>
                  </a:lnTo>
                  <a:lnTo>
                    <a:pt x="2" y="73"/>
                  </a:lnTo>
                  <a:lnTo>
                    <a:pt x="0" y="45"/>
                  </a:lnTo>
                  <a:lnTo>
                    <a:pt x="3" y="22"/>
                  </a:lnTo>
                  <a:lnTo>
                    <a:pt x="11" y="6"/>
                  </a:lnTo>
                  <a:lnTo>
                    <a:pt x="24" y="0"/>
                  </a:lnTo>
                  <a:close/>
                </a:path>
              </a:pathLst>
            </a:custGeom>
            <a:solidFill>
              <a:srgbClr val="00111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85"/>
            <p:cNvSpPr>
              <a:spLocks/>
            </p:cNvSpPr>
            <p:nvPr/>
          </p:nvSpPr>
          <p:spPr bwMode="auto">
            <a:xfrm>
              <a:off x="2930525" y="5297488"/>
              <a:ext cx="60325" cy="107950"/>
            </a:xfrm>
            <a:custGeom>
              <a:avLst/>
              <a:gdLst/>
              <a:ahLst/>
              <a:cxnLst>
                <a:cxn ang="0">
                  <a:pos x="24" y="0"/>
                </a:cxn>
                <a:cxn ang="0">
                  <a:pos x="31" y="2"/>
                </a:cxn>
                <a:cxn ang="0">
                  <a:pos x="39" y="6"/>
                </a:cxn>
                <a:cxn ang="0">
                  <a:pos x="46" y="12"/>
                </a:cxn>
                <a:cxn ang="0">
                  <a:pos x="53" y="20"/>
                </a:cxn>
                <a:cxn ang="0">
                  <a:pos x="59" y="30"/>
                </a:cxn>
                <a:cxn ang="0">
                  <a:pos x="64" y="42"/>
                </a:cxn>
                <a:cxn ang="0">
                  <a:pos x="69" y="55"/>
                </a:cxn>
                <a:cxn ang="0">
                  <a:pos x="72" y="68"/>
                </a:cxn>
                <a:cxn ang="0">
                  <a:pos x="74" y="95"/>
                </a:cxn>
                <a:cxn ang="0">
                  <a:pos x="72" y="116"/>
                </a:cxn>
                <a:cxn ang="0">
                  <a:pos x="64" y="131"/>
                </a:cxn>
                <a:cxn ang="0">
                  <a:pos x="51" y="136"/>
                </a:cxn>
                <a:cxn ang="0">
                  <a:pos x="44" y="135"/>
                </a:cxn>
                <a:cxn ang="0">
                  <a:pos x="36" y="131"/>
                </a:cxn>
                <a:cxn ang="0">
                  <a:pos x="29" y="125"/>
                </a:cxn>
                <a:cxn ang="0">
                  <a:pos x="23" y="116"/>
                </a:cxn>
                <a:cxn ang="0">
                  <a:pos x="16" y="106"/>
                </a:cxn>
                <a:cxn ang="0">
                  <a:pos x="11" y="95"/>
                </a:cxn>
                <a:cxn ang="0">
                  <a:pos x="6" y="82"/>
                </a:cxn>
                <a:cxn ang="0">
                  <a:pos x="3" y="68"/>
                </a:cxn>
                <a:cxn ang="0">
                  <a:pos x="0" y="42"/>
                </a:cxn>
                <a:cxn ang="0">
                  <a:pos x="3" y="20"/>
                </a:cxn>
                <a:cxn ang="0">
                  <a:pos x="11" y="6"/>
                </a:cxn>
                <a:cxn ang="0">
                  <a:pos x="24" y="0"/>
                </a:cxn>
              </a:cxnLst>
              <a:rect l="0" t="0" r="r" b="b"/>
              <a:pathLst>
                <a:path w="74" h="136">
                  <a:moveTo>
                    <a:pt x="24" y="0"/>
                  </a:moveTo>
                  <a:lnTo>
                    <a:pt x="31" y="2"/>
                  </a:lnTo>
                  <a:lnTo>
                    <a:pt x="39" y="6"/>
                  </a:lnTo>
                  <a:lnTo>
                    <a:pt x="46" y="12"/>
                  </a:lnTo>
                  <a:lnTo>
                    <a:pt x="53" y="20"/>
                  </a:lnTo>
                  <a:lnTo>
                    <a:pt x="59" y="30"/>
                  </a:lnTo>
                  <a:lnTo>
                    <a:pt x="64" y="42"/>
                  </a:lnTo>
                  <a:lnTo>
                    <a:pt x="69" y="55"/>
                  </a:lnTo>
                  <a:lnTo>
                    <a:pt x="72" y="68"/>
                  </a:lnTo>
                  <a:lnTo>
                    <a:pt x="74" y="95"/>
                  </a:lnTo>
                  <a:lnTo>
                    <a:pt x="72" y="116"/>
                  </a:lnTo>
                  <a:lnTo>
                    <a:pt x="64" y="131"/>
                  </a:lnTo>
                  <a:lnTo>
                    <a:pt x="51" y="136"/>
                  </a:lnTo>
                  <a:lnTo>
                    <a:pt x="44" y="135"/>
                  </a:lnTo>
                  <a:lnTo>
                    <a:pt x="36" y="131"/>
                  </a:lnTo>
                  <a:lnTo>
                    <a:pt x="29" y="125"/>
                  </a:lnTo>
                  <a:lnTo>
                    <a:pt x="23" y="116"/>
                  </a:lnTo>
                  <a:lnTo>
                    <a:pt x="16" y="106"/>
                  </a:lnTo>
                  <a:lnTo>
                    <a:pt x="11" y="95"/>
                  </a:lnTo>
                  <a:lnTo>
                    <a:pt x="6" y="82"/>
                  </a:lnTo>
                  <a:lnTo>
                    <a:pt x="3" y="68"/>
                  </a:lnTo>
                  <a:lnTo>
                    <a:pt x="0" y="42"/>
                  </a:lnTo>
                  <a:lnTo>
                    <a:pt x="3" y="20"/>
                  </a:lnTo>
                  <a:lnTo>
                    <a:pt x="11" y="6"/>
                  </a:lnTo>
                  <a:lnTo>
                    <a:pt x="24" y="0"/>
                  </a:lnTo>
                  <a:close/>
                </a:path>
              </a:pathLst>
            </a:custGeom>
            <a:solidFill>
              <a:srgbClr val="0016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86"/>
            <p:cNvSpPr>
              <a:spLocks/>
            </p:cNvSpPr>
            <p:nvPr/>
          </p:nvSpPr>
          <p:spPr bwMode="auto">
            <a:xfrm>
              <a:off x="2932113" y="5299075"/>
              <a:ext cx="55563" cy="101600"/>
            </a:xfrm>
            <a:custGeom>
              <a:avLst/>
              <a:gdLst/>
              <a:ahLst/>
              <a:cxnLst>
                <a:cxn ang="0">
                  <a:pos x="23" y="0"/>
                </a:cxn>
                <a:cxn ang="0">
                  <a:pos x="30" y="1"/>
                </a:cxn>
                <a:cxn ang="0">
                  <a:pos x="37" y="4"/>
                </a:cxn>
                <a:cxn ang="0">
                  <a:pos x="42" y="10"/>
                </a:cxn>
                <a:cxn ang="0">
                  <a:pos x="49" y="18"/>
                </a:cxn>
                <a:cxn ang="0">
                  <a:pos x="55" y="27"/>
                </a:cxn>
                <a:cxn ang="0">
                  <a:pos x="60" y="39"/>
                </a:cxn>
                <a:cxn ang="0">
                  <a:pos x="64" y="50"/>
                </a:cxn>
                <a:cxn ang="0">
                  <a:pos x="68" y="63"/>
                </a:cxn>
                <a:cxn ang="0">
                  <a:pos x="70" y="88"/>
                </a:cxn>
                <a:cxn ang="0">
                  <a:pos x="68" y="108"/>
                </a:cxn>
                <a:cxn ang="0">
                  <a:pos x="60" y="122"/>
                </a:cxn>
                <a:cxn ang="0">
                  <a:pos x="48" y="126"/>
                </a:cxn>
                <a:cxn ang="0">
                  <a:pos x="41" y="125"/>
                </a:cxn>
                <a:cxn ang="0">
                  <a:pos x="34" y="122"/>
                </a:cxn>
                <a:cxn ang="0">
                  <a:pos x="27" y="116"/>
                </a:cxn>
                <a:cxn ang="0">
                  <a:pos x="20" y="108"/>
                </a:cxn>
                <a:cxn ang="0">
                  <a:pos x="15" y="99"/>
                </a:cxn>
                <a:cxn ang="0">
                  <a:pos x="10" y="88"/>
                </a:cxn>
                <a:cxn ang="0">
                  <a:pos x="5" y="76"/>
                </a:cxn>
                <a:cxn ang="0">
                  <a:pos x="2" y="63"/>
                </a:cxn>
                <a:cxn ang="0">
                  <a:pos x="0" y="39"/>
                </a:cxn>
                <a:cxn ang="0">
                  <a:pos x="3" y="18"/>
                </a:cxn>
                <a:cxn ang="0">
                  <a:pos x="11" y="4"/>
                </a:cxn>
                <a:cxn ang="0">
                  <a:pos x="23" y="0"/>
                </a:cxn>
              </a:cxnLst>
              <a:rect l="0" t="0" r="r" b="b"/>
              <a:pathLst>
                <a:path w="70" h="126">
                  <a:moveTo>
                    <a:pt x="23" y="0"/>
                  </a:moveTo>
                  <a:lnTo>
                    <a:pt x="30" y="1"/>
                  </a:lnTo>
                  <a:lnTo>
                    <a:pt x="37" y="4"/>
                  </a:lnTo>
                  <a:lnTo>
                    <a:pt x="42" y="10"/>
                  </a:lnTo>
                  <a:lnTo>
                    <a:pt x="49" y="18"/>
                  </a:lnTo>
                  <a:lnTo>
                    <a:pt x="55" y="27"/>
                  </a:lnTo>
                  <a:lnTo>
                    <a:pt x="60" y="39"/>
                  </a:lnTo>
                  <a:lnTo>
                    <a:pt x="64" y="50"/>
                  </a:lnTo>
                  <a:lnTo>
                    <a:pt x="68" y="63"/>
                  </a:lnTo>
                  <a:lnTo>
                    <a:pt x="70" y="88"/>
                  </a:lnTo>
                  <a:lnTo>
                    <a:pt x="68" y="108"/>
                  </a:lnTo>
                  <a:lnTo>
                    <a:pt x="60" y="122"/>
                  </a:lnTo>
                  <a:lnTo>
                    <a:pt x="48" y="126"/>
                  </a:lnTo>
                  <a:lnTo>
                    <a:pt x="41" y="125"/>
                  </a:lnTo>
                  <a:lnTo>
                    <a:pt x="34" y="122"/>
                  </a:lnTo>
                  <a:lnTo>
                    <a:pt x="27" y="116"/>
                  </a:lnTo>
                  <a:lnTo>
                    <a:pt x="20" y="108"/>
                  </a:lnTo>
                  <a:lnTo>
                    <a:pt x="15" y="99"/>
                  </a:lnTo>
                  <a:lnTo>
                    <a:pt x="10" y="88"/>
                  </a:lnTo>
                  <a:lnTo>
                    <a:pt x="5" y="76"/>
                  </a:lnTo>
                  <a:lnTo>
                    <a:pt x="2" y="63"/>
                  </a:lnTo>
                  <a:lnTo>
                    <a:pt x="0" y="39"/>
                  </a:lnTo>
                  <a:lnTo>
                    <a:pt x="3" y="18"/>
                  </a:lnTo>
                  <a:lnTo>
                    <a:pt x="11" y="4"/>
                  </a:lnTo>
                  <a:lnTo>
                    <a:pt x="23" y="0"/>
                  </a:lnTo>
                  <a:close/>
                </a:path>
              </a:pathLst>
            </a:custGeom>
            <a:solidFill>
              <a:srgbClr val="001C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87"/>
            <p:cNvSpPr>
              <a:spLocks/>
            </p:cNvSpPr>
            <p:nvPr/>
          </p:nvSpPr>
          <p:spPr bwMode="auto">
            <a:xfrm>
              <a:off x="2932113" y="5302250"/>
              <a:ext cx="52388" cy="93663"/>
            </a:xfrm>
            <a:custGeom>
              <a:avLst/>
              <a:gdLst/>
              <a:ahLst/>
              <a:cxnLst>
                <a:cxn ang="0">
                  <a:pos x="21" y="0"/>
                </a:cxn>
                <a:cxn ang="0">
                  <a:pos x="27" y="1"/>
                </a:cxn>
                <a:cxn ang="0">
                  <a:pos x="33" y="5"/>
                </a:cxn>
                <a:cxn ang="0">
                  <a:pos x="40" y="10"/>
                </a:cxn>
                <a:cxn ang="0">
                  <a:pos x="46" y="17"/>
                </a:cxn>
                <a:cxn ang="0">
                  <a:pos x="52" y="27"/>
                </a:cxn>
                <a:cxn ang="0">
                  <a:pos x="56" y="36"/>
                </a:cxn>
                <a:cxn ang="0">
                  <a:pos x="60" y="47"/>
                </a:cxn>
                <a:cxn ang="0">
                  <a:pos x="63" y="59"/>
                </a:cxn>
                <a:cxn ang="0">
                  <a:pos x="66" y="82"/>
                </a:cxn>
                <a:cxn ang="0">
                  <a:pos x="63" y="101"/>
                </a:cxn>
                <a:cxn ang="0">
                  <a:pos x="56" y="114"/>
                </a:cxn>
                <a:cxn ang="0">
                  <a:pos x="45" y="119"/>
                </a:cxn>
                <a:cxn ang="0">
                  <a:pos x="38" y="117"/>
                </a:cxn>
                <a:cxn ang="0">
                  <a:pos x="32" y="114"/>
                </a:cxn>
                <a:cxn ang="0">
                  <a:pos x="25" y="108"/>
                </a:cxn>
                <a:cxn ang="0">
                  <a:pos x="19" y="101"/>
                </a:cxn>
                <a:cxn ang="0">
                  <a:pos x="14" y="92"/>
                </a:cxn>
                <a:cxn ang="0">
                  <a:pos x="9" y="82"/>
                </a:cxn>
                <a:cxn ang="0">
                  <a:pos x="6" y="71"/>
                </a:cxn>
                <a:cxn ang="0">
                  <a:pos x="2" y="59"/>
                </a:cxn>
                <a:cxn ang="0">
                  <a:pos x="0" y="36"/>
                </a:cxn>
                <a:cxn ang="0">
                  <a:pos x="2" y="17"/>
                </a:cxn>
                <a:cxn ang="0">
                  <a:pos x="9" y="5"/>
                </a:cxn>
                <a:cxn ang="0">
                  <a:pos x="21" y="0"/>
                </a:cxn>
              </a:cxnLst>
              <a:rect l="0" t="0" r="r" b="b"/>
              <a:pathLst>
                <a:path w="66" h="119">
                  <a:moveTo>
                    <a:pt x="21" y="0"/>
                  </a:moveTo>
                  <a:lnTo>
                    <a:pt x="27" y="1"/>
                  </a:lnTo>
                  <a:lnTo>
                    <a:pt x="33" y="5"/>
                  </a:lnTo>
                  <a:lnTo>
                    <a:pt x="40" y="10"/>
                  </a:lnTo>
                  <a:lnTo>
                    <a:pt x="46" y="17"/>
                  </a:lnTo>
                  <a:lnTo>
                    <a:pt x="52" y="27"/>
                  </a:lnTo>
                  <a:lnTo>
                    <a:pt x="56" y="36"/>
                  </a:lnTo>
                  <a:lnTo>
                    <a:pt x="60" y="47"/>
                  </a:lnTo>
                  <a:lnTo>
                    <a:pt x="63" y="59"/>
                  </a:lnTo>
                  <a:lnTo>
                    <a:pt x="66" y="82"/>
                  </a:lnTo>
                  <a:lnTo>
                    <a:pt x="63" y="101"/>
                  </a:lnTo>
                  <a:lnTo>
                    <a:pt x="56" y="114"/>
                  </a:lnTo>
                  <a:lnTo>
                    <a:pt x="45" y="119"/>
                  </a:lnTo>
                  <a:lnTo>
                    <a:pt x="38" y="117"/>
                  </a:lnTo>
                  <a:lnTo>
                    <a:pt x="32" y="114"/>
                  </a:lnTo>
                  <a:lnTo>
                    <a:pt x="25" y="108"/>
                  </a:lnTo>
                  <a:lnTo>
                    <a:pt x="19" y="101"/>
                  </a:lnTo>
                  <a:lnTo>
                    <a:pt x="14" y="92"/>
                  </a:lnTo>
                  <a:lnTo>
                    <a:pt x="9" y="82"/>
                  </a:lnTo>
                  <a:lnTo>
                    <a:pt x="6" y="71"/>
                  </a:lnTo>
                  <a:lnTo>
                    <a:pt x="2" y="59"/>
                  </a:lnTo>
                  <a:lnTo>
                    <a:pt x="0" y="36"/>
                  </a:lnTo>
                  <a:lnTo>
                    <a:pt x="2" y="17"/>
                  </a:lnTo>
                  <a:lnTo>
                    <a:pt x="9" y="5"/>
                  </a:lnTo>
                  <a:lnTo>
                    <a:pt x="21" y="0"/>
                  </a:lnTo>
                  <a:close/>
                </a:path>
              </a:pathLst>
            </a:custGeom>
            <a:solidFill>
              <a:srgbClr val="0021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88"/>
            <p:cNvSpPr>
              <a:spLocks/>
            </p:cNvSpPr>
            <p:nvPr/>
          </p:nvSpPr>
          <p:spPr bwMode="auto">
            <a:xfrm>
              <a:off x="2933700" y="5302250"/>
              <a:ext cx="49213" cy="87313"/>
            </a:xfrm>
            <a:custGeom>
              <a:avLst/>
              <a:gdLst/>
              <a:ahLst/>
              <a:cxnLst>
                <a:cxn ang="0">
                  <a:pos x="20" y="0"/>
                </a:cxn>
                <a:cxn ang="0">
                  <a:pos x="25" y="1"/>
                </a:cxn>
                <a:cxn ang="0">
                  <a:pos x="31" y="5"/>
                </a:cxn>
                <a:cxn ang="0">
                  <a:pos x="37" y="9"/>
                </a:cxn>
                <a:cxn ang="0">
                  <a:pos x="43" y="16"/>
                </a:cxn>
                <a:cxn ang="0">
                  <a:pos x="47" y="24"/>
                </a:cxn>
                <a:cxn ang="0">
                  <a:pos x="52" y="35"/>
                </a:cxn>
                <a:cxn ang="0">
                  <a:pos x="56" y="44"/>
                </a:cxn>
                <a:cxn ang="0">
                  <a:pos x="59" y="55"/>
                </a:cxn>
                <a:cxn ang="0">
                  <a:pos x="61" y="77"/>
                </a:cxn>
                <a:cxn ang="0">
                  <a:pos x="59" y="95"/>
                </a:cxn>
                <a:cxn ang="0">
                  <a:pos x="52" y="106"/>
                </a:cxn>
                <a:cxn ang="0">
                  <a:pos x="41" y="111"/>
                </a:cxn>
                <a:cxn ang="0">
                  <a:pos x="36" y="110"/>
                </a:cxn>
                <a:cxn ang="0">
                  <a:pos x="29" y="106"/>
                </a:cxn>
                <a:cxn ang="0">
                  <a:pos x="23" y="102"/>
                </a:cxn>
                <a:cxn ang="0">
                  <a:pos x="18" y="95"/>
                </a:cxn>
                <a:cxn ang="0">
                  <a:pos x="13" y="87"/>
                </a:cxn>
                <a:cxn ang="0">
                  <a:pos x="8" y="77"/>
                </a:cxn>
                <a:cxn ang="0">
                  <a:pos x="5" y="67"/>
                </a:cxn>
                <a:cxn ang="0">
                  <a:pos x="2" y="55"/>
                </a:cxn>
                <a:cxn ang="0">
                  <a:pos x="0" y="35"/>
                </a:cxn>
                <a:cxn ang="0">
                  <a:pos x="2" y="16"/>
                </a:cxn>
                <a:cxn ang="0">
                  <a:pos x="9" y="5"/>
                </a:cxn>
                <a:cxn ang="0">
                  <a:pos x="20" y="0"/>
                </a:cxn>
              </a:cxnLst>
              <a:rect l="0" t="0" r="r" b="b"/>
              <a:pathLst>
                <a:path w="61" h="111">
                  <a:moveTo>
                    <a:pt x="20" y="0"/>
                  </a:moveTo>
                  <a:lnTo>
                    <a:pt x="25" y="1"/>
                  </a:lnTo>
                  <a:lnTo>
                    <a:pt x="31" y="5"/>
                  </a:lnTo>
                  <a:lnTo>
                    <a:pt x="37" y="9"/>
                  </a:lnTo>
                  <a:lnTo>
                    <a:pt x="43" y="16"/>
                  </a:lnTo>
                  <a:lnTo>
                    <a:pt x="47" y="24"/>
                  </a:lnTo>
                  <a:lnTo>
                    <a:pt x="52" y="35"/>
                  </a:lnTo>
                  <a:lnTo>
                    <a:pt x="56" y="44"/>
                  </a:lnTo>
                  <a:lnTo>
                    <a:pt x="59" y="55"/>
                  </a:lnTo>
                  <a:lnTo>
                    <a:pt x="61" y="77"/>
                  </a:lnTo>
                  <a:lnTo>
                    <a:pt x="59" y="95"/>
                  </a:lnTo>
                  <a:lnTo>
                    <a:pt x="52" y="106"/>
                  </a:lnTo>
                  <a:lnTo>
                    <a:pt x="41" y="111"/>
                  </a:lnTo>
                  <a:lnTo>
                    <a:pt x="36" y="110"/>
                  </a:lnTo>
                  <a:lnTo>
                    <a:pt x="29" y="106"/>
                  </a:lnTo>
                  <a:lnTo>
                    <a:pt x="23" y="102"/>
                  </a:lnTo>
                  <a:lnTo>
                    <a:pt x="18" y="95"/>
                  </a:lnTo>
                  <a:lnTo>
                    <a:pt x="13" y="87"/>
                  </a:lnTo>
                  <a:lnTo>
                    <a:pt x="8" y="77"/>
                  </a:lnTo>
                  <a:lnTo>
                    <a:pt x="5" y="67"/>
                  </a:lnTo>
                  <a:lnTo>
                    <a:pt x="2" y="55"/>
                  </a:lnTo>
                  <a:lnTo>
                    <a:pt x="0" y="35"/>
                  </a:lnTo>
                  <a:lnTo>
                    <a:pt x="2" y="16"/>
                  </a:lnTo>
                  <a:lnTo>
                    <a:pt x="9" y="5"/>
                  </a:lnTo>
                  <a:lnTo>
                    <a:pt x="20" y="0"/>
                  </a:lnTo>
                  <a:close/>
                </a:path>
              </a:pathLst>
            </a:custGeom>
            <a:solidFill>
              <a:srgbClr val="0028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89"/>
            <p:cNvSpPr>
              <a:spLocks/>
            </p:cNvSpPr>
            <p:nvPr/>
          </p:nvSpPr>
          <p:spPr bwMode="auto">
            <a:xfrm>
              <a:off x="2933700" y="5303838"/>
              <a:ext cx="46038" cy="80963"/>
            </a:xfrm>
            <a:custGeom>
              <a:avLst/>
              <a:gdLst/>
              <a:ahLst/>
              <a:cxnLst>
                <a:cxn ang="0">
                  <a:pos x="18" y="0"/>
                </a:cxn>
                <a:cxn ang="0">
                  <a:pos x="24" y="1"/>
                </a:cxn>
                <a:cxn ang="0">
                  <a:pos x="30" y="3"/>
                </a:cxn>
                <a:cxn ang="0">
                  <a:pos x="36" y="9"/>
                </a:cxn>
                <a:cxn ang="0">
                  <a:pos x="40" y="14"/>
                </a:cxn>
                <a:cxn ang="0">
                  <a:pos x="45" y="23"/>
                </a:cxn>
                <a:cxn ang="0">
                  <a:pos x="50" y="31"/>
                </a:cxn>
                <a:cxn ang="0">
                  <a:pos x="53" y="40"/>
                </a:cxn>
                <a:cxn ang="0">
                  <a:pos x="55" y="50"/>
                </a:cxn>
                <a:cxn ang="0">
                  <a:pos x="58" y="71"/>
                </a:cxn>
                <a:cxn ang="0">
                  <a:pos x="55" y="87"/>
                </a:cxn>
                <a:cxn ang="0">
                  <a:pos x="48" y="97"/>
                </a:cxn>
                <a:cxn ang="0">
                  <a:pos x="39" y="102"/>
                </a:cxn>
                <a:cxn ang="0">
                  <a:pos x="33" y="101"/>
                </a:cxn>
                <a:cxn ang="0">
                  <a:pos x="29" y="97"/>
                </a:cxn>
                <a:cxn ang="0">
                  <a:pos x="23" y="93"/>
                </a:cxn>
                <a:cxn ang="0">
                  <a:pos x="17" y="87"/>
                </a:cxn>
                <a:cxn ang="0">
                  <a:pos x="13" y="79"/>
                </a:cxn>
                <a:cxn ang="0">
                  <a:pos x="8" y="71"/>
                </a:cxn>
                <a:cxn ang="0">
                  <a:pos x="5" y="61"/>
                </a:cxn>
                <a:cxn ang="0">
                  <a:pos x="2" y="50"/>
                </a:cxn>
                <a:cxn ang="0">
                  <a:pos x="0" y="31"/>
                </a:cxn>
                <a:cxn ang="0">
                  <a:pos x="3" y="14"/>
                </a:cxn>
                <a:cxn ang="0">
                  <a:pos x="9" y="3"/>
                </a:cxn>
                <a:cxn ang="0">
                  <a:pos x="18" y="0"/>
                </a:cxn>
              </a:cxnLst>
              <a:rect l="0" t="0" r="r" b="b"/>
              <a:pathLst>
                <a:path w="58" h="102">
                  <a:moveTo>
                    <a:pt x="18" y="0"/>
                  </a:moveTo>
                  <a:lnTo>
                    <a:pt x="24" y="1"/>
                  </a:lnTo>
                  <a:lnTo>
                    <a:pt x="30" y="3"/>
                  </a:lnTo>
                  <a:lnTo>
                    <a:pt x="36" y="9"/>
                  </a:lnTo>
                  <a:lnTo>
                    <a:pt x="40" y="14"/>
                  </a:lnTo>
                  <a:lnTo>
                    <a:pt x="45" y="23"/>
                  </a:lnTo>
                  <a:lnTo>
                    <a:pt x="50" y="31"/>
                  </a:lnTo>
                  <a:lnTo>
                    <a:pt x="53" y="40"/>
                  </a:lnTo>
                  <a:lnTo>
                    <a:pt x="55" y="50"/>
                  </a:lnTo>
                  <a:lnTo>
                    <a:pt x="58" y="71"/>
                  </a:lnTo>
                  <a:lnTo>
                    <a:pt x="55" y="87"/>
                  </a:lnTo>
                  <a:lnTo>
                    <a:pt x="48" y="97"/>
                  </a:lnTo>
                  <a:lnTo>
                    <a:pt x="39" y="102"/>
                  </a:lnTo>
                  <a:lnTo>
                    <a:pt x="33" y="101"/>
                  </a:lnTo>
                  <a:lnTo>
                    <a:pt x="29" y="97"/>
                  </a:lnTo>
                  <a:lnTo>
                    <a:pt x="23" y="93"/>
                  </a:lnTo>
                  <a:lnTo>
                    <a:pt x="17" y="87"/>
                  </a:lnTo>
                  <a:lnTo>
                    <a:pt x="13" y="79"/>
                  </a:lnTo>
                  <a:lnTo>
                    <a:pt x="8" y="71"/>
                  </a:lnTo>
                  <a:lnTo>
                    <a:pt x="5" y="61"/>
                  </a:lnTo>
                  <a:lnTo>
                    <a:pt x="2" y="50"/>
                  </a:lnTo>
                  <a:lnTo>
                    <a:pt x="0" y="31"/>
                  </a:lnTo>
                  <a:lnTo>
                    <a:pt x="3" y="14"/>
                  </a:lnTo>
                  <a:lnTo>
                    <a:pt x="9" y="3"/>
                  </a:lnTo>
                  <a:lnTo>
                    <a:pt x="18" y="0"/>
                  </a:lnTo>
                  <a:close/>
                </a:path>
              </a:pathLst>
            </a:custGeom>
            <a:solidFill>
              <a:srgbClr val="002D2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90"/>
            <p:cNvSpPr>
              <a:spLocks/>
            </p:cNvSpPr>
            <p:nvPr/>
          </p:nvSpPr>
          <p:spPr bwMode="auto">
            <a:xfrm>
              <a:off x="2935288" y="5305425"/>
              <a:ext cx="39688" cy="74613"/>
            </a:xfrm>
            <a:custGeom>
              <a:avLst/>
              <a:gdLst/>
              <a:ahLst/>
              <a:cxnLst>
                <a:cxn ang="0">
                  <a:pos x="17" y="0"/>
                </a:cxn>
                <a:cxn ang="0">
                  <a:pos x="27" y="3"/>
                </a:cxn>
                <a:cxn ang="0">
                  <a:pos x="37" y="14"/>
                </a:cxn>
                <a:cxn ang="0">
                  <a:pos x="45" y="29"/>
                </a:cxn>
                <a:cxn ang="0">
                  <a:pos x="51" y="47"/>
                </a:cxn>
                <a:cxn ang="0">
                  <a:pos x="52" y="65"/>
                </a:cxn>
                <a:cxn ang="0">
                  <a:pos x="51" y="79"/>
                </a:cxn>
                <a:cxn ang="0">
                  <a:pos x="45" y="90"/>
                </a:cxn>
                <a:cxn ang="0">
                  <a:pos x="36" y="93"/>
                </a:cxn>
                <a:cxn ang="0">
                  <a:pos x="27" y="90"/>
                </a:cxn>
                <a:cxn ang="0">
                  <a:pos x="16" y="79"/>
                </a:cxn>
                <a:cxn ang="0">
                  <a:pos x="8" y="65"/>
                </a:cxn>
                <a:cxn ang="0">
                  <a:pos x="2" y="47"/>
                </a:cxn>
                <a:cxn ang="0">
                  <a:pos x="0" y="29"/>
                </a:cxn>
                <a:cxn ang="0">
                  <a:pos x="2" y="14"/>
                </a:cxn>
                <a:cxn ang="0">
                  <a:pos x="8" y="3"/>
                </a:cxn>
                <a:cxn ang="0">
                  <a:pos x="17" y="0"/>
                </a:cxn>
              </a:cxnLst>
              <a:rect l="0" t="0" r="r" b="b"/>
              <a:pathLst>
                <a:path w="52" h="93">
                  <a:moveTo>
                    <a:pt x="17" y="0"/>
                  </a:moveTo>
                  <a:lnTo>
                    <a:pt x="27" y="3"/>
                  </a:lnTo>
                  <a:lnTo>
                    <a:pt x="37" y="14"/>
                  </a:lnTo>
                  <a:lnTo>
                    <a:pt x="45" y="29"/>
                  </a:lnTo>
                  <a:lnTo>
                    <a:pt x="51" y="47"/>
                  </a:lnTo>
                  <a:lnTo>
                    <a:pt x="52" y="65"/>
                  </a:lnTo>
                  <a:lnTo>
                    <a:pt x="51" y="79"/>
                  </a:lnTo>
                  <a:lnTo>
                    <a:pt x="45" y="90"/>
                  </a:lnTo>
                  <a:lnTo>
                    <a:pt x="36" y="93"/>
                  </a:lnTo>
                  <a:lnTo>
                    <a:pt x="27" y="90"/>
                  </a:lnTo>
                  <a:lnTo>
                    <a:pt x="16" y="79"/>
                  </a:lnTo>
                  <a:lnTo>
                    <a:pt x="8" y="65"/>
                  </a:lnTo>
                  <a:lnTo>
                    <a:pt x="2" y="47"/>
                  </a:lnTo>
                  <a:lnTo>
                    <a:pt x="0" y="29"/>
                  </a:lnTo>
                  <a:lnTo>
                    <a:pt x="2" y="14"/>
                  </a:lnTo>
                  <a:lnTo>
                    <a:pt x="8" y="3"/>
                  </a:lnTo>
                  <a:lnTo>
                    <a:pt x="17" y="0"/>
                  </a:lnTo>
                  <a:close/>
                </a:path>
              </a:pathLst>
            </a:custGeom>
            <a:solidFill>
              <a:srgbClr val="0035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91"/>
            <p:cNvSpPr>
              <a:spLocks/>
            </p:cNvSpPr>
            <p:nvPr/>
          </p:nvSpPr>
          <p:spPr bwMode="auto">
            <a:xfrm>
              <a:off x="2936875" y="5308600"/>
              <a:ext cx="36513" cy="66675"/>
            </a:xfrm>
            <a:custGeom>
              <a:avLst/>
              <a:gdLst/>
              <a:ahLst/>
              <a:cxnLst>
                <a:cxn ang="0">
                  <a:pos x="14" y="0"/>
                </a:cxn>
                <a:cxn ang="0">
                  <a:pos x="23" y="4"/>
                </a:cxn>
                <a:cxn ang="0">
                  <a:pos x="33" y="13"/>
                </a:cxn>
                <a:cxn ang="0">
                  <a:pos x="41" y="25"/>
                </a:cxn>
                <a:cxn ang="0">
                  <a:pos x="45" y="43"/>
                </a:cxn>
                <a:cxn ang="0">
                  <a:pos x="47" y="59"/>
                </a:cxn>
                <a:cxn ang="0">
                  <a:pos x="45" y="73"/>
                </a:cxn>
                <a:cxn ang="0">
                  <a:pos x="40" y="82"/>
                </a:cxn>
                <a:cxn ang="0">
                  <a:pos x="32" y="85"/>
                </a:cxn>
                <a:cxn ang="0">
                  <a:pos x="22" y="82"/>
                </a:cxn>
                <a:cxn ang="0">
                  <a:pos x="14" y="73"/>
                </a:cxn>
                <a:cxn ang="0">
                  <a:pos x="6" y="59"/>
                </a:cxn>
                <a:cxn ang="0">
                  <a:pos x="2" y="43"/>
                </a:cxn>
                <a:cxn ang="0">
                  <a:pos x="0" y="25"/>
                </a:cxn>
                <a:cxn ang="0">
                  <a:pos x="2" y="13"/>
                </a:cxn>
                <a:cxn ang="0">
                  <a:pos x="7" y="4"/>
                </a:cxn>
                <a:cxn ang="0">
                  <a:pos x="14" y="0"/>
                </a:cxn>
              </a:cxnLst>
              <a:rect l="0" t="0" r="r" b="b"/>
              <a:pathLst>
                <a:path w="47" h="85">
                  <a:moveTo>
                    <a:pt x="14" y="0"/>
                  </a:moveTo>
                  <a:lnTo>
                    <a:pt x="23" y="4"/>
                  </a:lnTo>
                  <a:lnTo>
                    <a:pt x="33" y="13"/>
                  </a:lnTo>
                  <a:lnTo>
                    <a:pt x="41" y="25"/>
                  </a:lnTo>
                  <a:lnTo>
                    <a:pt x="45" y="43"/>
                  </a:lnTo>
                  <a:lnTo>
                    <a:pt x="47" y="59"/>
                  </a:lnTo>
                  <a:lnTo>
                    <a:pt x="45" y="73"/>
                  </a:lnTo>
                  <a:lnTo>
                    <a:pt x="40" y="82"/>
                  </a:lnTo>
                  <a:lnTo>
                    <a:pt x="32" y="85"/>
                  </a:lnTo>
                  <a:lnTo>
                    <a:pt x="22" y="82"/>
                  </a:lnTo>
                  <a:lnTo>
                    <a:pt x="14" y="73"/>
                  </a:lnTo>
                  <a:lnTo>
                    <a:pt x="6" y="59"/>
                  </a:lnTo>
                  <a:lnTo>
                    <a:pt x="2" y="43"/>
                  </a:lnTo>
                  <a:lnTo>
                    <a:pt x="0" y="25"/>
                  </a:lnTo>
                  <a:lnTo>
                    <a:pt x="2" y="13"/>
                  </a:lnTo>
                  <a:lnTo>
                    <a:pt x="7" y="4"/>
                  </a:lnTo>
                  <a:lnTo>
                    <a:pt x="14" y="0"/>
                  </a:lnTo>
                  <a:close/>
                </a:path>
              </a:pathLst>
            </a:custGeom>
            <a:solidFill>
              <a:srgbClr val="003A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92"/>
            <p:cNvSpPr>
              <a:spLocks/>
            </p:cNvSpPr>
            <p:nvPr/>
          </p:nvSpPr>
          <p:spPr bwMode="auto">
            <a:xfrm>
              <a:off x="2936875" y="5308600"/>
              <a:ext cx="33338" cy="61913"/>
            </a:xfrm>
            <a:custGeom>
              <a:avLst/>
              <a:gdLst/>
              <a:ahLst/>
              <a:cxnLst>
                <a:cxn ang="0">
                  <a:pos x="14" y="0"/>
                </a:cxn>
                <a:cxn ang="0">
                  <a:pos x="22" y="4"/>
                </a:cxn>
                <a:cxn ang="0">
                  <a:pos x="30" y="12"/>
                </a:cxn>
                <a:cxn ang="0">
                  <a:pos x="37" y="24"/>
                </a:cxn>
                <a:cxn ang="0">
                  <a:pos x="42" y="39"/>
                </a:cxn>
                <a:cxn ang="0">
                  <a:pos x="43" y="54"/>
                </a:cxn>
                <a:cxn ang="0">
                  <a:pos x="41" y="66"/>
                </a:cxn>
                <a:cxn ang="0">
                  <a:pos x="36" y="74"/>
                </a:cxn>
                <a:cxn ang="0">
                  <a:pos x="29" y="77"/>
                </a:cxn>
                <a:cxn ang="0">
                  <a:pos x="21" y="74"/>
                </a:cxn>
                <a:cxn ang="0">
                  <a:pos x="13" y="66"/>
                </a:cxn>
                <a:cxn ang="0">
                  <a:pos x="6" y="54"/>
                </a:cxn>
                <a:cxn ang="0">
                  <a:pos x="2" y="39"/>
                </a:cxn>
                <a:cxn ang="0">
                  <a:pos x="0" y="24"/>
                </a:cxn>
                <a:cxn ang="0">
                  <a:pos x="3" y="12"/>
                </a:cxn>
                <a:cxn ang="0">
                  <a:pos x="7" y="4"/>
                </a:cxn>
                <a:cxn ang="0">
                  <a:pos x="14" y="0"/>
                </a:cxn>
              </a:cxnLst>
              <a:rect l="0" t="0" r="r" b="b"/>
              <a:pathLst>
                <a:path w="43" h="77">
                  <a:moveTo>
                    <a:pt x="14" y="0"/>
                  </a:moveTo>
                  <a:lnTo>
                    <a:pt x="22" y="4"/>
                  </a:lnTo>
                  <a:lnTo>
                    <a:pt x="30" y="12"/>
                  </a:lnTo>
                  <a:lnTo>
                    <a:pt x="37" y="24"/>
                  </a:lnTo>
                  <a:lnTo>
                    <a:pt x="42" y="39"/>
                  </a:lnTo>
                  <a:lnTo>
                    <a:pt x="43" y="54"/>
                  </a:lnTo>
                  <a:lnTo>
                    <a:pt x="41" y="66"/>
                  </a:lnTo>
                  <a:lnTo>
                    <a:pt x="36" y="74"/>
                  </a:lnTo>
                  <a:lnTo>
                    <a:pt x="29" y="77"/>
                  </a:lnTo>
                  <a:lnTo>
                    <a:pt x="21" y="74"/>
                  </a:lnTo>
                  <a:lnTo>
                    <a:pt x="13" y="66"/>
                  </a:lnTo>
                  <a:lnTo>
                    <a:pt x="6" y="54"/>
                  </a:lnTo>
                  <a:lnTo>
                    <a:pt x="2" y="39"/>
                  </a:lnTo>
                  <a:lnTo>
                    <a:pt x="0" y="24"/>
                  </a:lnTo>
                  <a:lnTo>
                    <a:pt x="3" y="12"/>
                  </a:lnTo>
                  <a:lnTo>
                    <a:pt x="7" y="4"/>
                  </a:lnTo>
                  <a:lnTo>
                    <a:pt x="14" y="0"/>
                  </a:lnTo>
                  <a:close/>
                </a:path>
              </a:pathLst>
            </a:custGeom>
            <a:solidFill>
              <a:srgbClr val="0042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93"/>
            <p:cNvSpPr>
              <a:spLocks/>
            </p:cNvSpPr>
            <p:nvPr/>
          </p:nvSpPr>
          <p:spPr bwMode="auto">
            <a:xfrm>
              <a:off x="2936875" y="5310188"/>
              <a:ext cx="30163" cy="55563"/>
            </a:xfrm>
            <a:custGeom>
              <a:avLst/>
              <a:gdLst/>
              <a:ahLst/>
              <a:cxnLst>
                <a:cxn ang="0">
                  <a:pos x="11" y="0"/>
                </a:cxn>
                <a:cxn ang="0">
                  <a:pos x="19" y="2"/>
                </a:cxn>
                <a:cxn ang="0">
                  <a:pos x="26" y="10"/>
                </a:cxn>
                <a:cxn ang="0">
                  <a:pos x="32" y="20"/>
                </a:cxn>
                <a:cxn ang="0">
                  <a:pos x="36" y="34"/>
                </a:cxn>
                <a:cxn ang="0">
                  <a:pos x="38" y="47"/>
                </a:cxn>
                <a:cxn ang="0">
                  <a:pos x="36" y="58"/>
                </a:cxn>
                <a:cxn ang="0">
                  <a:pos x="32" y="66"/>
                </a:cxn>
                <a:cxn ang="0">
                  <a:pos x="25" y="69"/>
                </a:cxn>
                <a:cxn ang="0">
                  <a:pos x="18" y="66"/>
                </a:cxn>
                <a:cxn ang="0">
                  <a:pos x="11" y="58"/>
                </a:cxn>
                <a:cxn ang="0">
                  <a:pos x="4" y="47"/>
                </a:cxn>
                <a:cxn ang="0">
                  <a:pos x="1" y="34"/>
                </a:cxn>
                <a:cxn ang="0">
                  <a:pos x="0" y="20"/>
                </a:cxn>
                <a:cxn ang="0">
                  <a:pos x="1" y="10"/>
                </a:cxn>
                <a:cxn ang="0">
                  <a:pos x="5" y="2"/>
                </a:cxn>
                <a:cxn ang="0">
                  <a:pos x="11" y="0"/>
                </a:cxn>
              </a:cxnLst>
              <a:rect l="0" t="0" r="r" b="b"/>
              <a:pathLst>
                <a:path w="38" h="69">
                  <a:moveTo>
                    <a:pt x="11" y="0"/>
                  </a:moveTo>
                  <a:lnTo>
                    <a:pt x="19" y="2"/>
                  </a:lnTo>
                  <a:lnTo>
                    <a:pt x="26" y="10"/>
                  </a:lnTo>
                  <a:lnTo>
                    <a:pt x="32" y="20"/>
                  </a:lnTo>
                  <a:lnTo>
                    <a:pt x="36" y="34"/>
                  </a:lnTo>
                  <a:lnTo>
                    <a:pt x="38" y="47"/>
                  </a:lnTo>
                  <a:lnTo>
                    <a:pt x="36" y="58"/>
                  </a:lnTo>
                  <a:lnTo>
                    <a:pt x="32" y="66"/>
                  </a:lnTo>
                  <a:lnTo>
                    <a:pt x="25" y="69"/>
                  </a:lnTo>
                  <a:lnTo>
                    <a:pt x="18" y="66"/>
                  </a:lnTo>
                  <a:lnTo>
                    <a:pt x="11" y="58"/>
                  </a:lnTo>
                  <a:lnTo>
                    <a:pt x="4" y="47"/>
                  </a:lnTo>
                  <a:lnTo>
                    <a:pt x="1" y="34"/>
                  </a:lnTo>
                  <a:lnTo>
                    <a:pt x="0" y="20"/>
                  </a:lnTo>
                  <a:lnTo>
                    <a:pt x="1" y="10"/>
                  </a:lnTo>
                  <a:lnTo>
                    <a:pt x="5" y="2"/>
                  </a:lnTo>
                  <a:lnTo>
                    <a:pt x="11" y="0"/>
                  </a:lnTo>
                  <a:close/>
                </a:path>
              </a:pathLst>
            </a:custGeom>
            <a:solidFill>
              <a:srgbClr val="0047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94"/>
            <p:cNvSpPr>
              <a:spLocks/>
            </p:cNvSpPr>
            <p:nvPr/>
          </p:nvSpPr>
          <p:spPr bwMode="auto">
            <a:xfrm>
              <a:off x="2938463" y="5311775"/>
              <a:ext cx="26988" cy="47625"/>
            </a:xfrm>
            <a:custGeom>
              <a:avLst/>
              <a:gdLst/>
              <a:ahLst/>
              <a:cxnLst>
                <a:cxn ang="0">
                  <a:pos x="10" y="0"/>
                </a:cxn>
                <a:cxn ang="0">
                  <a:pos x="17" y="2"/>
                </a:cxn>
                <a:cxn ang="0">
                  <a:pos x="23" y="8"/>
                </a:cxn>
                <a:cxn ang="0">
                  <a:pos x="29" y="18"/>
                </a:cxn>
                <a:cxn ang="0">
                  <a:pos x="32" y="30"/>
                </a:cxn>
                <a:cxn ang="0">
                  <a:pos x="33" y="41"/>
                </a:cxn>
                <a:cxn ang="0">
                  <a:pos x="32" y="51"/>
                </a:cxn>
                <a:cxn ang="0">
                  <a:pos x="27" y="57"/>
                </a:cxn>
                <a:cxn ang="0">
                  <a:pos x="22" y="60"/>
                </a:cxn>
                <a:cxn ang="0">
                  <a:pos x="16" y="57"/>
                </a:cxn>
                <a:cxn ang="0">
                  <a:pos x="10" y="51"/>
                </a:cxn>
                <a:cxn ang="0">
                  <a:pos x="4" y="41"/>
                </a:cxn>
                <a:cxn ang="0">
                  <a:pos x="1" y="30"/>
                </a:cxn>
                <a:cxn ang="0">
                  <a:pos x="0" y="18"/>
                </a:cxn>
                <a:cxn ang="0">
                  <a:pos x="1" y="8"/>
                </a:cxn>
                <a:cxn ang="0">
                  <a:pos x="4" y="2"/>
                </a:cxn>
                <a:cxn ang="0">
                  <a:pos x="10" y="0"/>
                </a:cxn>
              </a:cxnLst>
              <a:rect l="0" t="0" r="r" b="b"/>
              <a:pathLst>
                <a:path w="33" h="60">
                  <a:moveTo>
                    <a:pt x="10" y="0"/>
                  </a:moveTo>
                  <a:lnTo>
                    <a:pt x="17" y="2"/>
                  </a:lnTo>
                  <a:lnTo>
                    <a:pt x="23" y="8"/>
                  </a:lnTo>
                  <a:lnTo>
                    <a:pt x="29" y="18"/>
                  </a:lnTo>
                  <a:lnTo>
                    <a:pt x="32" y="30"/>
                  </a:lnTo>
                  <a:lnTo>
                    <a:pt x="33" y="41"/>
                  </a:lnTo>
                  <a:lnTo>
                    <a:pt x="32" y="51"/>
                  </a:lnTo>
                  <a:lnTo>
                    <a:pt x="27" y="57"/>
                  </a:lnTo>
                  <a:lnTo>
                    <a:pt x="22" y="60"/>
                  </a:lnTo>
                  <a:lnTo>
                    <a:pt x="16" y="57"/>
                  </a:lnTo>
                  <a:lnTo>
                    <a:pt x="10" y="51"/>
                  </a:lnTo>
                  <a:lnTo>
                    <a:pt x="4" y="41"/>
                  </a:lnTo>
                  <a:lnTo>
                    <a:pt x="1" y="30"/>
                  </a:lnTo>
                  <a:lnTo>
                    <a:pt x="0" y="18"/>
                  </a:lnTo>
                  <a:lnTo>
                    <a:pt x="1" y="8"/>
                  </a:lnTo>
                  <a:lnTo>
                    <a:pt x="4" y="2"/>
                  </a:lnTo>
                  <a:lnTo>
                    <a:pt x="10" y="0"/>
                  </a:lnTo>
                  <a:close/>
                </a:path>
              </a:pathLst>
            </a:custGeom>
            <a:solidFill>
              <a:srgbClr val="004C4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95"/>
            <p:cNvSpPr>
              <a:spLocks/>
            </p:cNvSpPr>
            <p:nvPr/>
          </p:nvSpPr>
          <p:spPr bwMode="auto">
            <a:xfrm>
              <a:off x="2938463" y="5313363"/>
              <a:ext cx="23813" cy="41275"/>
            </a:xfrm>
            <a:custGeom>
              <a:avLst/>
              <a:gdLst/>
              <a:ahLst/>
              <a:cxnLst>
                <a:cxn ang="0">
                  <a:pos x="9" y="0"/>
                </a:cxn>
                <a:cxn ang="0">
                  <a:pos x="15" y="2"/>
                </a:cxn>
                <a:cxn ang="0">
                  <a:pos x="20" y="8"/>
                </a:cxn>
                <a:cxn ang="0">
                  <a:pos x="25" y="16"/>
                </a:cxn>
                <a:cxn ang="0">
                  <a:pos x="29" y="27"/>
                </a:cxn>
                <a:cxn ang="0">
                  <a:pos x="30" y="37"/>
                </a:cxn>
                <a:cxn ang="0">
                  <a:pos x="29" y="45"/>
                </a:cxn>
                <a:cxn ang="0">
                  <a:pos x="25" y="51"/>
                </a:cxn>
                <a:cxn ang="0">
                  <a:pos x="20" y="53"/>
                </a:cxn>
                <a:cxn ang="0">
                  <a:pos x="15" y="51"/>
                </a:cxn>
                <a:cxn ang="0">
                  <a:pos x="9" y="45"/>
                </a:cxn>
                <a:cxn ang="0">
                  <a:pos x="4" y="37"/>
                </a:cxn>
                <a:cxn ang="0">
                  <a:pos x="1" y="27"/>
                </a:cxn>
                <a:cxn ang="0">
                  <a:pos x="0" y="16"/>
                </a:cxn>
                <a:cxn ang="0">
                  <a:pos x="2" y="8"/>
                </a:cxn>
                <a:cxn ang="0">
                  <a:pos x="4" y="2"/>
                </a:cxn>
                <a:cxn ang="0">
                  <a:pos x="9" y="0"/>
                </a:cxn>
              </a:cxnLst>
              <a:rect l="0" t="0" r="r" b="b"/>
              <a:pathLst>
                <a:path w="30" h="53">
                  <a:moveTo>
                    <a:pt x="9" y="0"/>
                  </a:moveTo>
                  <a:lnTo>
                    <a:pt x="15" y="2"/>
                  </a:lnTo>
                  <a:lnTo>
                    <a:pt x="20" y="8"/>
                  </a:lnTo>
                  <a:lnTo>
                    <a:pt x="25" y="16"/>
                  </a:lnTo>
                  <a:lnTo>
                    <a:pt x="29" y="27"/>
                  </a:lnTo>
                  <a:lnTo>
                    <a:pt x="30" y="37"/>
                  </a:lnTo>
                  <a:lnTo>
                    <a:pt x="29" y="45"/>
                  </a:lnTo>
                  <a:lnTo>
                    <a:pt x="25" y="51"/>
                  </a:lnTo>
                  <a:lnTo>
                    <a:pt x="20" y="53"/>
                  </a:lnTo>
                  <a:lnTo>
                    <a:pt x="15" y="51"/>
                  </a:lnTo>
                  <a:lnTo>
                    <a:pt x="9" y="45"/>
                  </a:lnTo>
                  <a:lnTo>
                    <a:pt x="4" y="37"/>
                  </a:lnTo>
                  <a:lnTo>
                    <a:pt x="1" y="27"/>
                  </a:lnTo>
                  <a:lnTo>
                    <a:pt x="0" y="16"/>
                  </a:lnTo>
                  <a:lnTo>
                    <a:pt x="2" y="8"/>
                  </a:lnTo>
                  <a:lnTo>
                    <a:pt x="4" y="2"/>
                  </a:lnTo>
                  <a:lnTo>
                    <a:pt x="9" y="0"/>
                  </a:lnTo>
                  <a:close/>
                </a:path>
              </a:pathLst>
            </a:custGeom>
            <a:solidFill>
              <a:srgbClr val="0051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96"/>
            <p:cNvSpPr>
              <a:spLocks/>
            </p:cNvSpPr>
            <p:nvPr/>
          </p:nvSpPr>
          <p:spPr bwMode="auto">
            <a:xfrm>
              <a:off x="2938463" y="5314950"/>
              <a:ext cx="20638" cy="34925"/>
            </a:xfrm>
            <a:custGeom>
              <a:avLst/>
              <a:gdLst/>
              <a:ahLst/>
              <a:cxnLst>
                <a:cxn ang="0">
                  <a:pos x="8" y="0"/>
                </a:cxn>
                <a:cxn ang="0">
                  <a:pos x="13" y="1"/>
                </a:cxn>
                <a:cxn ang="0">
                  <a:pos x="17" y="6"/>
                </a:cxn>
                <a:cxn ang="0">
                  <a:pos x="21" y="13"/>
                </a:cxn>
                <a:cxn ang="0">
                  <a:pos x="24" y="22"/>
                </a:cxn>
                <a:cxn ang="0">
                  <a:pos x="25" y="31"/>
                </a:cxn>
                <a:cxn ang="0">
                  <a:pos x="24" y="38"/>
                </a:cxn>
                <a:cxn ang="0">
                  <a:pos x="21" y="43"/>
                </a:cxn>
                <a:cxn ang="0">
                  <a:pos x="17" y="44"/>
                </a:cxn>
                <a:cxn ang="0">
                  <a:pos x="13" y="43"/>
                </a:cxn>
                <a:cxn ang="0">
                  <a:pos x="8" y="38"/>
                </a:cxn>
                <a:cxn ang="0">
                  <a:pos x="3" y="31"/>
                </a:cxn>
                <a:cxn ang="0">
                  <a:pos x="1" y="22"/>
                </a:cxn>
                <a:cxn ang="0">
                  <a:pos x="0" y="13"/>
                </a:cxn>
                <a:cxn ang="0">
                  <a:pos x="1" y="6"/>
                </a:cxn>
                <a:cxn ang="0">
                  <a:pos x="5" y="1"/>
                </a:cxn>
                <a:cxn ang="0">
                  <a:pos x="8" y="0"/>
                </a:cxn>
              </a:cxnLst>
              <a:rect l="0" t="0" r="r" b="b"/>
              <a:pathLst>
                <a:path w="25" h="44">
                  <a:moveTo>
                    <a:pt x="8" y="0"/>
                  </a:moveTo>
                  <a:lnTo>
                    <a:pt x="13" y="1"/>
                  </a:lnTo>
                  <a:lnTo>
                    <a:pt x="17" y="6"/>
                  </a:lnTo>
                  <a:lnTo>
                    <a:pt x="21" y="13"/>
                  </a:lnTo>
                  <a:lnTo>
                    <a:pt x="24" y="22"/>
                  </a:lnTo>
                  <a:lnTo>
                    <a:pt x="25" y="31"/>
                  </a:lnTo>
                  <a:lnTo>
                    <a:pt x="24" y="38"/>
                  </a:lnTo>
                  <a:lnTo>
                    <a:pt x="21" y="43"/>
                  </a:lnTo>
                  <a:lnTo>
                    <a:pt x="17" y="44"/>
                  </a:lnTo>
                  <a:lnTo>
                    <a:pt x="13" y="43"/>
                  </a:lnTo>
                  <a:lnTo>
                    <a:pt x="8" y="38"/>
                  </a:lnTo>
                  <a:lnTo>
                    <a:pt x="3" y="31"/>
                  </a:lnTo>
                  <a:lnTo>
                    <a:pt x="1" y="22"/>
                  </a:lnTo>
                  <a:lnTo>
                    <a:pt x="0" y="13"/>
                  </a:lnTo>
                  <a:lnTo>
                    <a:pt x="1" y="6"/>
                  </a:lnTo>
                  <a:lnTo>
                    <a:pt x="5" y="1"/>
                  </a:lnTo>
                  <a:lnTo>
                    <a:pt x="8" y="0"/>
                  </a:lnTo>
                  <a:close/>
                </a:path>
              </a:pathLst>
            </a:custGeom>
            <a:solidFill>
              <a:srgbClr val="00595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97"/>
            <p:cNvSpPr>
              <a:spLocks/>
            </p:cNvSpPr>
            <p:nvPr/>
          </p:nvSpPr>
          <p:spPr bwMode="auto">
            <a:xfrm>
              <a:off x="2940050" y="5316538"/>
              <a:ext cx="15875" cy="28575"/>
            </a:xfrm>
            <a:custGeom>
              <a:avLst/>
              <a:gdLst/>
              <a:ahLst/>
              <a:cxnLst>
                <a:cxn ang="0">
                  <a:pos x="6" y="0"/>
                </a:cxn>
                <a:cxn ang="0">
                  <a:pos x="10" y="1"/>
                </a:cxn>
                <a:cxn ang="0">
                  <a:pos x="14" y="4"/>
                </a:cxn>
                <a:cxn ang="0">
                  <a:pos x="17" y="10"/>
                </a:cxn>
                <a:cxn ang="0">
                  <a:pos x="18" y="17"/>
                </a:cxn>
                <a:cxn ang="0">
                  <a:pos x="20" y="24"/>
                </a:cxn>
                <a:cxn ang="0">
                  <a:pos x="18" y="30"/>
                </a:cxn>
                <a:cxn ang="0">
                  <a:pos x="17" y="34"/>
                </a:cxn>
                <a:cxn ang="0">
                  <a:pos x="14" y="35"/>
                </a:cxn>
                <a:cxn ang="0">
                  <a:pos x="9" y="34"/>
                </a:cxn>
                <a:cxn ang="0">
                  <a:pos x="6" y="30"/>
                </a:cxn>
                <a:cxn ang="0">
                  <a:pos x="2" y="24"/>
                </a:cxn>
                <a:cxn ang="0">
                  <a:pos x="1" y="17"/>
                </a:cxn>
                <a:cxn ang="0">
                  <a:pos x="0" y="10"/>
                </a:cxn>
                <a:cxn ang="0">
                  <a:pos x="1" y="4"/>
                </a:cxn>
                <a:cxn ang="0">
                  <a:pos x="2" y="1"/>
                </a:cxn>
                <a:cxn ang="0">
                  <a:pos x="6" y="0"/>
                </a:cxn>
              </a:cxnLst>
              <a:rect l="0" t="0" r="r" b="b"/>
              <a:pathLst>
                <a:path w="20" h="35">
                  <a:moveTo>
                    <a:pt x="6" y="0"/>
                  </a:moveTo>
                  <a:lnTo>
                    <a:pt x="10" y="1"/>
                  </a:lnTo>
                  <a:lnTo>
                    <a:pt x="14" y="4"/>
                  </a:lnTo>
                  <a:lnTo>
                    <a:pt x="17" y="10"/>
                  </a:lnTo>
                  <a:lnTo>
                    <a:pt x="18" y="17"/>
                  </a:lnTo>
                  <a:lnTo>
                    <a:pt x="20" y="24"/>
                  </a:lnTo>
                  <a:lnTo>
                    <a:pt x="18" y="30"/>
                  </a:lnTo>
                  <a:lnTo>
                    <a:pt x="17" y="34"/>
                  </a:lnTo>
                  <a:lnTo>
                    <a:pt x="14" y="35"/>
                  </a:lnTo>
                  <a:lnTo>
                    <a:pt x="9" y="34"/>
                  </a:lnTo>
                  <a:lnTo>
                    <a:pt x="6" y="30"/>
                  </a:lnTo>
                  <a:lnTo>
                    <a:pt x="2" y="24"/>
                  </a:lnTo>
                  <a:lnTo>
                    <a:pt x="1" y="17"/>
                  </a:lnTo>
                  <a:lnTo>
                    <a:pt x="0" y="10"/>
                  </a:lnTo>
                  <a:lnTo>
                    <a:pt x="1" y="4"/>
                  </a:lnTo>
                  <a:lnTo>
                    <a:pt x="2" y="1"/>
                  </a:lnTo>
                  <a:lnTo>
                    <a:pt x="6" y="0"/>
                  </a:lnTo>
                  <a:close/>
                </a:path>
              </a:pathLst>
            </a:custGeom>
            <a:solidFill>
              <a:srgbClr val="005E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98"/>
            <p:cNvSpPr>
              <a:spLocks/>
            </p:cNvSpPr>
            <p:nvPr/>
          </p:nvSpPr>
          <p:spPr bwMode="auto">
            <a:xfrm>
              <a:off x="3241675" y="4953000"/>
              <a:ext cx="409575" cy="996950"/>
            </a:xfrm>
            <a:custGeom>
              <a:avLst/>
              <a:gdLst/>
              <a:ahLst/>
              <a:cxnLst>
                <a:cxn ang="0">
                  <a:pos x="355" y="14"/>
                </a:cxn>
                <a:cxn ang="0">
                  <a:pos x="414" y="0"/>
                </a:cxn>
                <a:cxn ang="0">
                  <a:pos x="515" y="1063"/>
                </a:cxn>
                <a:cxn ang="0">
                  <a:pos x="0" y="1256"/>
                </a:cxn>
                <a:cxn ang="0">
                  <a:pos x="0" y="1215"/>
                </a:cxn>
                <a:cxn ang="0">
                  <a:pos x="482" y="1036"/>
                </a:cxn>
                <a:cxn ang="0">
                  <a:pos x="355" y="14"/>
                </a:cxn>
              </a:cxnLst>
              <a:rect l="0" t="0" r="r" b="b"/>
              <a:pathLst>
                <a:path w="515" h="1256">
                  <a:moveTo>
                    <a:pt x="355" y="14"/>
                  </a:moveTo>
                  <a:lnTo>
                    <a:pt x="414" y="0"/>
                  </a:lnTo>
                  <a:lnTo>
                    <a:pt x="515" y="1063"/>
                  </a:lnTo>
                  <a:lnTo>
                    <a:pt x="0" y="1256"/>
                  </a:lnTo>
                  <a:lnTo>
                    <a:pt x="0" y="1215"/>
                  </a:lnTo>
                  <a:lnTo>
                    <a:pt x="482" y="1036"/>
                  </a:lnTo>
                  <a:lnTo>
                    <a:pt x="355" y="14"/>
                  </a:lnTo>
                  <a:close/>
                </a:path>
              </a:pathLst>
            </a:custGeom>
            <a:solidFill>
              <a:srgbClr val="00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99"/>
            <p:cNvSpPr>
              <a:spLocks/>
            </p:cNvSpPr>
            <p:nvPr/>
          </p:nvSpPr>
          <p:spPr bwMode="auto">
            <a:xfrm>
              <a:off x="3416300" y="5854700"/>
              <a:ext cx="133350" cy="95250"/>
            </a:xfrm>
            <a:custGeom>
              <a:avLst/>
              <a:gdLst/>
              <a:ahLst/>
              <a:cxnLst>
                <a:cxn ang="0">
                  <a:pos x="0" y="69"/>
                </a:cxn>
                <a:cxn ang="0">
                  <a:pos x="168" y="0"/>
                </a:cxn>
                <a:cxn ang="0">
                  <a:pos x="168" y="43"/>
                </a:cxn>
                <a:cxn ang="0">
                  <a:pos x="8" y="118"/>
                </a:cxn>
                <a:cxn ang="0">
                  <a:pos x="0" y="69"/>
                </a:cxn>
              </a:cxnLst>
              <a:rect l="0" t="0" r="r" b="b"/>
              <a:pathLst>
                <a:path w="168" h="118">
                  <a:moveTo>
                    <a:pt x="0" y="69"/>
                  </a:moveTo>
                  <a:lnTo>
                    <a:pt x="168" y="0"/>
                  </a:lnTo>
                  <a:lnTo>
                    <a:pt x="168" y="43"/>
                  </a:lnTo>
                  <a:lnTo>
                    <a:pt x="8" y="118"/>
                  </a:lnTo>
                  <a:lnTo>
                    <a:pt x="0" y="69"/>
                  </a:lnTo>
                  <a:close/>
                </a:path>
              </a:pathLst>
            </a:custGeom>
            <a:solidFill>
              <a:srgbClr val="54476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100"/>
            <p:cNvSpPr>
              <a:spLocks/>
            </p:cNvSpPr>
            <p:nvPr/>
          </p:nvSpPr>
          <p:spPr bwMode="auto">
            <a:xfrm>
              <a:off x="3189288" y="4530725"/>
              <a:ext cx="209550" cy="247650"/>
            </a:xfrm>
            <a:custGeom>
              <a:avLst/>
              <a:gdLst/>
              <a:ahLst/>
              <a:cxnLst>
                <a:cxn ang="0">
                  <a:pos x="113" y="0"/>
                </a:cxn>
                <a:cxn ang="0">
                  <a:pos x="140" y="3"/>
                </a:cxn>
                <a:cxn ang="0">
                  <a:pos x="166" y="12"/>
                </a:cxn>
                <a:cxn ang="0">
                  <a:pos x="190" y="26"/>
                </a:cxn>
                <a:cxn ang="0">
                  <a:pos x="212" y="46"/>
                </a:cxn>
                <a:cxn ang="0">
                  <a:pos x="231" y="69"/>
                </a:cxn>
                <a:cxn ang="0">
                  <a:pos x="247" y="95"/>
                </a:cxn>
                <a:cxn ang="0">
                  <a:pos x="257" y="125"/>
                </a:cxn>
                <a:cxn ang="0">
                  <a:pos x="264" y="156"/>
                </a:cxn>
                <a:cxn ang="0">
                  <a:pos x="265" y="187"/>
                </a:cxn>
                <a:cxn ang="0">
                  <a:pos x="262" y="216"/>
                </a:cxn>
                <a:cxn ang="0">
                  <a:pos x="253" y="242"/>
                </a:cxn>
                <a:cxn ang="0">
                  <a:pos x="240" y="265"/>
                </a:cxn>
                <a:cxn ang="0">
                  <a:pos x="223" y="285"/>
                </a:cxn>
                <a:cxn ang="0">
                  <a:pos x="202" y="299"/>
                </a:cxn>
                <a:cxn ang="0">
                  <a:pos x="179" y="308"/>
                </a:cxn>
                <a:cxn ang="0">
                  <a:pos x="152" y="311"/>
                </a:cxn>
                <a:cxn ang="0">
                  <a:pos x="126" y="308"/>
                </a:cxn>
                <a:cxn ang="0">
                  <a:pos x="99" y="299"/>
                </a:cxn>
                <a:cxn ang="0">
                  <a:pos x="76" y="285"/>
                </a:cxn>
                <a:cxn ang="0">
                  <a:pos x="55" y="265"/>
                </a:cxn>
                <a:cxn ang="0">
                  <a:pos x="35" y="242"/>
                </a:cxn>
                <a:cxn ang="0">
                  <a:pos x="20" y="216"/>
                </a:cxn>
                <a:cxn ang="0">
                  <a:pos x="8" y="187"/>
                </a:cxn>
                <a:cxn ang="0">
                  <a:pos x="2" y="156"/>
                </a:cxn>
                <a:cxn ang="0">
                  <a:pos x="0" y="125"/>
                </a:cxn>
                <a:cxn ang="0">
                  <a:pos x="5" y="95"/>
                </a:cxn>
                <a:cxn ang="0">
                  <a:pos x="13" y="69"/>
                </a:cxn>
                <a:cxn ang="0">
                  <a:pos x="27" y="46"/>
                </a:cxn>
                <a:cxn ang="0">
                  <a:pos x="44" y="26"/>
                </a:cxn>
                <a:cxn ang="0">
                  <a:pos x="64" y="12"/>
                </a:cxn>
                <a:cxn ang="0">
                  <a:pos x="88" y="3"/>
                </a:cxn>
                <a:cxn ang="0">
                  <a:pos x="113" y="0"/>
                </a:cxn>
              </a:cxnLst>
              <a:rect l="0" t="0" r="r" b="b"/>
              <a:pathLst>
                <a:path w="265" h="311">
                  <a:moveTo>
                    <a:pt x="113" y="0"/>
                  </a:moveTo>
                  <a:lnTo>
                    <a:pt x="140" y="3"/>
                  </a:lnTo>
                  <a:lnTo>
                    <a:pt x="166" y="12"/>
                  </a:lnTo>
                  <a:lnTo>
                    <a:pt x="190" y="26"/>
                  </a:lnTo>
                  <a:lnTo>
                    <a:pt x="212" y="46"/>
                  </a:lnTo>
                  <a:lnTo>
                    <a:pt x="231" y="69"/>
                  </a:lnTo>
                  <a:lnTo>
                    <a:pt x="247" y="95"/>
                  </a:lnTo>
                  <a:lnTo>
                    <a:pt x="257" y="125"/>
                  </a:lnTo>
                  <a:lnTo>
                    <a:pt x="264" y="156"/>
                  </a:lnTo>
                  <a:lnTo>
                    <a:pt x="265" y="187"/>
                  </a:lnTo>
                  <a:lnTo>
                    <a:pt x="262" y="216"/>
                  </a:lnTo>
                  <a:lnTo>
                    <a:pt x="253" y="242"/>
                  </a:lnTo>
                  <a:lnTo>
                    <a:pt x="240" y="265"/>
                  </a:lnTo>
                  <a:lnTo>
                    <a:pt x="223" y="285"/>
                  </a:lnTo>
                  <a:lnTo>
                    <a:pt x="202" y="299"/>
                  </a:lnTo>
                  <a:lnTo>
                    <a:pt x="179" y="308"/>
                  </a:lnTo>
                  <a:lnTo>
                    <a:pt x="152" y="311"/>
                  </a:lnTo>
                  <a:lnTo>
                    <a:pt x="126" y="308"/>
                  </a:lnTo>
                  <a:lnTo>
                    <a:pt x="99" y="299"/>
                  </a:lnTo>
                  <a:lnTo>
                    <a:pt x="76" y="285"/>
                  </a:lnTo>
                  <a:lnTo>
                    <a:pt x="55" y="265"/>
                  </a:lnTo>
                  <a:lnTo>
                    <a:pt x="35" y="242"/>
                  </a:lnTo>
                  <a:lnTo>
                    <a:pt x="20" y="216"/>
                  </a:lnTo>
                  <a:lnTo>
                    <a:pt x="8" y="187"/>
                  </a:lnTo>
                  <a:lnTo>
                    <a:pt x="2" y="156"/>
                  </a:lnTo>
                  <a:lnTo>
                    <a:pt x="0" y="125"/>
                  </a:lnTo>
                  <a:lnTo>
                    <a:pt x="5" y="95"/>
                  </a:lnTo>
                  <a:lnTo>
                    <a:pt x="13" y="69"/>
                  </a:lnTo>
                  <a:lnTo>
                    <a:pt x="27" y="46"/>
                  </a:lnTo>
                  <a:lnTo>
                    <a:pt x="44" y="26"/>
                  </a:lnTo>
                  <a:lnTo>
                    <a:pt x="64" y="12"/>
                  </a:lnTo>
                  <a:lnTo>
                    <a:pt x="88" y="3"/>
                  </a:lnTo>
                  <a:lnTo>
                    <a:pt x="113" y="0"/>
                  </a:lnTo>
                  <a:close/>
                </a:path>
              </a:pathLst>
            </a:custGeom>
            <a:solidFill>
              <a:srgbClr val="7572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101"/>
            <p:cNvSpPr>
              <a:spLocks/>
            </p:cNvSpPr>
            <p:nvPr/>
          </p:nvSpPr>
          <p:spPr bwMode="auto">
            <a:xfrm>
              <a:off x="3121025" y="4716463"/>
              <a:ext cx="106363" cy="128588"/>
            </a:xfrm>
            <a:custGeom>
              <a:avLst/>
              <a:gdLst/>
              <a:ahLst/>
              <a:cxnLst>
                <a:cxn ang="0">
                  <a:pos x="34" y="0"/>
                </a:cxn>
                <a:cxn ang="0">
                  <a:pos x="67" y="77"/>
                </a:cxn>
                <a:cxn ang="0">
                  <a:pos x="135" y="128"/>
                </a:cxn>
                <a:cxn ang="0">
                  <a:pos x="93" y="162"/>
                </a:cxn>
                <a:cxn ang="0">
                  <a:pos x="51" y="111"/>
                </a:cxn>
                <a:cxn ang="0">
                  <a:pos x="0" y="51"/>
                </a:cxn>
                <a:cxn ang="0">
                  <a:pos x="34" y="0"/>
                </a:cxn>
              </a:cxnLst>
              <a:rect l="0" t="0" r="r" b="b"/>
              <a:pathLst>
                <a:path w="135" h="162">
                  <a:moveTo>
                    <a:pt x="34" y="0"/>
                  </a:moveTo>
                  <a:lnTo>
                    <a:pt x="67" y="77"/>
                  </a:lnTo>
                  <a:lnTo>
                    <a:pt x="135" y="128"/>
                  </a:lnTo>
                  <a:lnTo>
                    <a:pt x="93" y="162"/>
                  </a:lnTo>
                  <a:lnTo>
                    <a:pt x="51" y="111"/>
                  </a:lnTo>
                  <a:lnTo>
                    <a:pt x="0" y="51"/>
                  </a:lnTo>
                  <a:lnTo>
                    <a:pt x="34" y="0"/>
                  </a:lnTo>
                  <a:close/>
                </a:path>
              </a:pathLst>
            </a:custGeom>
            <a:solidFill>
              <a:srgbClr val="7572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102"/>
            <p:cNvSpPr>
              <a:spLocks/>
            </p:cNvSpPr>
            <p:nvPr/>
          </p:nvSpPr>
          <p:spPr bwMode="auto">
            <a:xfrm>
              <a:off x="3262313" y="5283200"/>
              <a:ext cx="238125" cy="336550"/>
            </a:xfrm>
            <a:custGeom>
              <a:avLst/>
              <a:gdLst/>
              <a:ahLst/>
              <a:cxnLst>
                <a:cxn ang="0">
                  <a:pos x="130" y="0"/>
                </a:cxn>
                <a:cxn ang="0">
                  <a:pos x="160" y="5"/>
                </a:cxn>
                <a:cxn ang="0">
                  <a:pos x="189" y="17"/>
                </a:cxn>
                <a:cxn ang="0">
                  <a:pos x="215" y="37"/>
                </a:cxn>
                <a:cxn ang="0">
                  <a:pos x="239" y="62"/>
                </a:cxn>
                <a:cxn ang="0">
                  <a:pos x="261" y="93"/>
                </a:cxn>
                <a:cxn ang="0">
                  <a:pos x="277" y="130"/>
                </a:cxn>
                <a:cxn ang="0">
                  <a:pos x="290" y="169"/>
                </a:cxn>
                <a:cxn ang="0">
                  <a:pos x="297" y="212"/>
                </a:cxn>
                <a:cxn ang="0">
                  <a:pos x="298" y="254"/>
                </a:cxn>
                <a:cxn ang="0">
                  <a:pos x="292" y="295"/>
                </a:cxn>
                <a:cxn ang="0">
                  <a:pos x="282" y="330"/>
                </a:cxn>
                <a:cxn ang="0">
                  <a:pos x="267" y="363"/>
                </a:cxn>
                <a:cxn ang="0">
                  <a:pos x="247" y="388"/>
                </a:cxn>
                <a:cxn ang="0">
                  <a:pos x="224" y="408"/>
                </a:cxn>
                <a:cxn ang="0">
                  <a:pos x="198" y="420"/>
                </a:cxn>
                <a:cxn ang="0">
                  <a:pos x="168" y="425"/>
                </a:cxn>
                <a:cxn ang="0">
                  <a:pos x="138" y="420"/>
                </a:cxn>
                <a:cxn ang="0">
                  <a:pos x="109" y="408"/>
                </a:cxn>
                <a:cxn ang="0">
                  <a:pos x="81" y="388"/>
                </a:cxn>
                <a:cxn ang="0">
                  <a:pos x="57" y="363"/>
                </a:cxn>
                <a:cxn ang="0">
                  <a:pos x="37" y="330"/>
                </a:cxn>
                <a:cxn ang="0">
                  <a:pos x="19" y="295"/>
                </a:cxn>
                <a:cxn ang="0">
                  <a:pos x="8" y="254"/>
                </a:cxn>
                <a:cxn ang="0">
                  <a:pos x="1" y="212"/>
                </a:cxn>
                <a:cxn ang="0">
                  <a:pos x="0" y="169"/>
                </a:cxn>
                <a:cxn ang="0">
                  <a:pos x="5" y="130"/>
                </a:cxn>
                <a:cxn ang="0">
                  <a:pos x="16" y="93"/>
                </a:cxn>
                <a:cxn ang="0">
                  <a:pos x="31" y="62"/>
                </a:cxn>
                <a:cxn ang="0">
                  <a:pos x="50" y="37"/>
                </a:cxn>
                <a:cxn ang="0">
                  <a:pos x="73" y="17"/>
                </a:cxn>
                <a:cxn ang="0">
                  <a:pos x="100" y="5"/>
                </a:cxn>
                <a:cxn ang="0">
                  <a:pos x="130" y="0"/>
                </a:cxn>
              </a:cxnLst>
              <a:rect l="0" t="0" r="r" b="b"/>
              <a:pathLst>
                <a:path w="298" h="425">
                  <a:moveTo>
                    <a:pt x="130" y="0"/>
                  </a:moveTo>
                  <a:lnTo>
                    <a:pt x="160" y="5"/>
                  </a:lnTo>
                  <a:lnTo>
                    <a:pt x="189" y="17"/>
                  </a:lnTo>
                  <a:lnTo>
                    <a:pt x="215" y="37"/>
                  </a:lnTo>
                  <a:lnTo>
                    <a:pt x="239" y="62"/>
                  </a:lnTo>
                  <a:lnTo>
                    <a:pt x="261" y="93"/>
                  </a:lnTo>
                  <a:lnTo>
                    <a:pt x="277" y="130"/>
                  </a:lnTo>
                  <a:lnTo>
                    <a:pt x="290" y="169"/>
                  </a:lnTo>
                  <a:lnTo>
                    <a:pt x="297" y="212"/>
                  </a:lnTo>
                  <a:lnTo>
                    <a:pt x="298" y="254"/>
                  </a:lnTo>
                  <a:lnTo>
                    <a:pt x="292" y="295"/>
                  </a:lnTo>
                  <a:lnTo>
                    <a:pt x="282" y="330"/>
                  </a:lnTo>
                  <a:lnTo>
                    <a:pt x="267" y="363"/>
                  </a:lnTo>
                  <a:lnTo>
                    <a:pt x="247" y="388"/>
                  </a:lnTo>
                  <a:lnTo>
                    <a:pt x="224" y="408"/>
                  </a:lnTo>
                  <a:lnTo>
                    <a:pt x="198" y="420"/>
                  </a:lnTo>
                  <a:lnTo>
                    <a:pt x="168" y="425"/>
                  </a:lnTo>
                  <a:lnTo>
                    <a:pt x="138" y="420"/>
                  </a:lnTo>
                  <a:lnTo>
                    <a:pt x="109" y="408"/>
                  </a:lnTo>
                  <a:lnTo>
                    <a:pt x="81" y="388"/>
                  </a:lnTo>
                  <a:lnTo>
                    <a:pt x="57" y="363"/>
                  </a:lnTo>
                  <a:lnTo>
                    <a:pt x="37" y="330"/>
                  </a:lnTo>
                  <a:lnTo>
                    <a:pt x="19" y="295"/>
                  </a:lnTo>
                  <a:lnTo>
                    <a:pt x="8" y="254"/>
                  </a:lnTo>
                  <a:lnTo>
                    <a:pt x="1" y="212"/>
                  </a:lnTo>
                  <a:lnTo>
                    <a:pt x="0" y="169"/>
                  </a:lnTo>
                  <a:lnTo>
                    <a:pt x="5" y="130"/>
                  </a:lnTo>
                  <a:lnTo>
                    <a:pt x="16" y="93"/>
                  </a:lnTo>
                  <a:lnTo>
                    <a:pt x="31" y="62"/>
                  </a:lnTo>
                  <a:lnTo>
                    <a:pt x="50" y="37"/>
                  </a:lnTo>
                  <a:lnTo>
                    <a:pt x="73" y="17"/>
                  </a:lnTo>
                  <a:lnTo>
                    <a:pt x="100" y="5"/>
                  </a:lnTo>
                  <a:lnTo>
                    <a:pt x="130" y="0"/>
                  </a:lnTo>
                  <a:close/>
                </a:path>
              </a:pathLst>
            </a:custGeom>
            <a:solidFill>
              <a:srgbClr val="0063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03"/>
            <p:cNvSpPr>
              <a:spLocks/>
            </p:cNvSpPr>
            <p:nvPr/>
          </p:nvSpPr>
          <p:spPr bwMode="auto">
            <a:xfrm>
              <a:off x="3281363" y="5310188"/>
              <a:ext cx="198438" cy="284163"/>
            </a:xfrm>
            <a:custGeom>
              <a:avLst/>
              <a:gdLst/>
              <a:ahLst/>
              <a:cxnLst>
                <a:cxn ang="0">
                  <a:pos x="109" y="0"/>
                </a:cxn>
                <a:cxn ang="0">
                  <a:pos x="135" y="4"/>
                </a:cxn>
                <a:cxn ang="0">
                  <a:pos x="159" y="14"/>
                </a:cxn>
                <a:cxn ang="0">
                  <a:pos x="181" y="32"/>
                </a:cxn>
                <a:cxn ang="0">
                  <a:pos x="201" y="53"/>
                </a:cxn>
                <a:cxn ang="0">
                  <a:pos x="219" y="80"/>
                </a:cxn>
                <a:cxn ang="0">
                  <a:pos x="234" y="110"/>
                </a:cxn>
                <a:cxn ang="0">
                  <a:pos x="244" y="144"/>
                </a:cxn>
                <a:cxn ang="0">
                  <a:pos x="250" y="180"/>
                </a:cxn>
                <a:cxn ang="0">
                  <a:pos x="251" y="216"/>
                </a:cxn>
                <a:cxn ang="0">
                  <a:pos x="246" y="249"/>
                </a:cxn>
                <a:cxn ang="0">
                  <a:pos x="238" y="279"/>
                </a:cxn>
                <a:cxn ang="0">
                  <a:pos x="226" y="305"/>
                </a:cxn>
                <a:cxn ang="0">
                  <a:pos x="208" y="327"/>
                </a:cxn>
                <a:cxn ang="0">
                  <a:pos x="189" y="345"/>
                </a:cxn>
                <a:cxn ang="0">
                  <a:pos x="167" y="355"/>
                </a:cxn>
                <a:cxn ang="0">
                  <a:pos x="141" y="358"/>
                </a:cxn>
                <a:cxn ang="0">
                  <a:pos x="116" y="355"/>
                </a:cxn>
                <a:cxn ang="0">
                  <a:pos x="92" y="345"/>
                </a:cxn>
                <a:cxn ang="0">
                  <a:pos x="69" y="327"/>
                </a:cxn>
                <a:cxn ang="0">
                  <a:pos x="48" y="305"/>
                </a:cxn>
                <a:cxn ang="0">
                  <a:pos x="31" y="279"/>
                </a:cxn>
                <a:cxn ang="0">
                  <a:pos x="17" y="249"/>
                </a:cxn>
                <a:cxn ang="0">
                  <a:pos x="7" y="216"/>
                </a:cxn>
                <a:cxn ang="0">
                  <a:pos x="1" y="180"/>
                </a:cxn>
                <a:cxn ang="0">
                  <a:pos x="0" y="144"/>
                </a:cxn>
                <a:cxn ang="0">
                  <a:pos x="4" y="110"/>
                </a:cxn>
                <a:cxn ang="0">
                  <a:pos x="12" y="80"/>
                </a:cxn>
                <a:cxn ang="0">
                  <a:pos x="26" y="53"/>
                </a:cxn>
                <a:cxn ang="0">
                  <a:pos x="42" y="32"/>
                </a:cxn>
                <a:cxn ang="0">
                  <a:pos x="62" y="14"/>
                </a:cxn>
                <a:cxn ang="0">
                  <a:pos x="84" y="4"/>
                </a:cxn>
                <a:cxn ang="0">
                  <a:pos x="109" y="0"/>
                </a:cxn>
              </a:cxnLst>
              <a:rect l="0" t="0" r="r" b="b"/>
              <a:pathLst>
                <a:path w="251" h="358">
                  <a:moveTo>
                    <a:pt x="109" y="0"/>
                  </a:moveTo>
                  <a:lnTo>
                    <a:pt x="135" y="4"/>
                  </a:lnTo>
                  <a:lnTo>
                    <a:pt x="159" y="14"/>
                  </a:lnTo>
                  <a:lnTo>
                    <a:pt x="181" y="32"/>
                  </a:lnTo>
                  <a:lnTo>
                    <a:pt x="201" y="53"/>
                  </a:lnTo>
                  <a:lnTo>
                    <a:pt x="219" y="80"/>
                  </a:lnTo>
                  <a:lnTo>
                    <a:pt x="234" y="110"/>
                  </a:lnTo>
                  <a:lnTo>
                    <a:pt x="244" y="144"/>
                  </a:lnTo>
                  <a:lnTo>
                    <a:pt x="250" y="180"/>
                  </a:lnTo>
                  <a:lnTo>
                    <a:pt x="251" y="216"/>
                  </a:lnTo>
                  <a:lnTo>
                    <a:pt x="246" y="249"/>
                  </a:lnTo>
                  <a:lnTo>
                    <a:pt x="238" y="279"/>
                  </a:lnTo>
                  <a:lnTo>
                    <a:pt x="226" y="305"/>
                  </a:lnTo>
                  <a:lnTo>
                    <a:pt x="208" y="327"/>
                  </a:lnTo>
                  <a:lnTo>
                    <a:pt x="189" y="345"/>
                  </a:lnTo>
                  <a:lnTo>
                    <a:pt x="167" y="355"/>
                  </a:lnTo>
                  <a:lnTo>
                    <a:pt x="141" y="358"/>
                  </a:lnTo>
                  <a:lnTo>
                    <a:pt x="116" y="355"/>
                  </a:lnTo>
                  <a:lnTo>
                    <a:pt x="92" y="345"/>
                  </a:lnTo>
                  <a:lnTo>
                    <a:pt x="69" y="327"/>
                  </a:lnTo>
                  <a:lnTo>
                    <a:pt x="48" y="305"/>
                  </a:lnTo>
                  <a:lnTo>
                    <a:pt x="31" y="279"/>
                  </a:lnTo>
                  <a:lnTo>
                    <a:pt x="17" y="249"/>
                  </a:lnTo>
                  <a:lnTo>
                    <a:pt x="7" y="216"/>
                  </a:lnTo>
                  <a:lnTo>
                    <a:pt x="1" y="180"/>
                  </a:lnTo>
                  <a:lnTo>
                    <a:pt x="0" y="144"/>
                  </a:lnTo>
                  <a:lnTo>
                    <a:pt x="4" y="110"/>
                  </a:lnTo>
                  <a:lnTo>
                    <a:pt x="12" y="80"/>
                  </a:lnTo>
                  <a:lnTo>
                    <a:pt x="26" y="53"/>
                  </a:lnTo>
                  <a:lnTo>
                    <a:pt x="42" y="32"/>
                  </a:lnTo>
                  <a:lnTo>
                    <a:pt x="62" y="14"/>
                  </a:lnTo>
                  <a:lnTo>
                    <a:pt x="84" y="4"/>
                  </a:lnTo>
                  <a:lnTo>
                    <a:pt x="109" y="0"/>
                  </a:lnTo>
                  <a:close/>
                </a:path>
              </a:pathLst>
            </a:custGeom>
            <a:solidFill>
              <a:srgbClr val="4F82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104"/>
            <p:cNvSpPr>
              <a:spLocks/>
            </p:cNvSpPr>
            <p:nvPr/>
          </p:nvSpPr>
          <p:spPr bwMode="auto">
            <a:xfrm>
              <a:off x="3346450" y="5403850"/>
              <a:ext cx="80963" cy="144463"/>
            </a:xfrm>
            <a:custGeom>
              <a:avLst/>
              <a:gdLst/>
              <a:ahLst/>
              <a:cxnLst>
                <a:cxn ang="0">
                  <a:pos x="26" y="0"/>
                </a:cxn>
                <a:cxn ang="0">
                  <a:pos x="0" y="83"/>
                </a:cxn>
                <a:cxn ang="0">
                  <a:pos x="36" y="78"/>
                </a:cxn>
                <a:cxn ang="0">
                  <a:pos x="59" y="182"/>
                </a:cxn>
                <a:cxn ang="0">
                  <a:pos x="96" y="170"/>
                </a:cxn>
                <a:cxn ang="0">
                  <a:pos x="76" y="73"/>
                </a:cxn>
                <a:cxn ang="0">
                  <a:pos x="102" y="39"/>
                </a:cxn>
                <a:cxn ang="0">
                  <a:pos x="26" y="0"/>
                </a:cxn>
              </a:cxnLst>
              <a:rect l="0" t="0" r="r" b="b"/>
              <a:pathLst>
                <a:path w="102" h="182">
                  <a:moveTo>
                    <a:pt x="26" y="0"/>
                  </a:moveTo>
                  <a:lnTo>
                    <a:pt x="0" y="83"/>
                  </a:lnTo>
                  <a:lnTo>
                    <a:pt x="36" y="78"/>
                  </a:lnTo>
                  <a:lnTo>
                    <a:pt x="59" y="182"/>
                  </a:lnTo>
                  <a:lnTo>
                    <a:pt x="96" y="170"/>
                  </a:lnTo>
                  <a:lnTo>
                    <a:pt x="76" y="73"/>
                  </a:lnTo>
                  <a:lnTo>
                    <a:pt x="102" y="39"/>
                  </a:lnTo>
                  <a:lnTo>
                    <a:pt x="26" y="0"/>
                  </a:lnTo>
                  <a:close/>
                </a:path>
              </a:pathLst>
            </a:custGeom>
            <a:solidFill>
              <a:srgbClr val="0063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05"/>
            <p:cNvSpPr>
              <a:spLocks/>
            </p:cNvSpPr>
            <p:nvPr/>
          </p:nvSpPr>
          <p:spPr bwMode="auto">
            <a:xfrm>
              <a:off x="3219450" y="5056188"/>
              <a:ext cx="206375" cy="92075"/>
            </a:xfrm>
            <a:custGeom>
              <a:avLst/>
              <a:gdLst/>
              <a:ahLst/>
              <a:cxnLst>
                <a:cxn ang="0">
                  <a:pos x="0" y="72"/>
                </a:cxn>
                <a:cxn ang="0">
                  <a:pos x="259" y="0"/>
                </a:cxn>
                <a:cxn ang="0">
                  <a:pos x="259" y="61"/>
                </a:cxn>
                <a:cxn ang="0">
                  <a:pos x="12" y="115"/>
                </a:cxn>
                <a:cxn ang="0">
                  <a:pos x="0" y="72"/>
                </a:cxn>
              </a:cxnLst>
              <a:rect l="0" t="0" r="r" b="b"/>
              <a:pathLst>
                <a:path w="259" h="115">
                  <a:moveTo>
                    <a:pt x="0" y="72"/>
                  </a:moveTo>
                  <a:lnTo>
                    <a:pt x="259" y="0"/>
                  </a:lnTo>
                  <a:lnTo>
                    <a:pt x="259" y="61"/>
                  </a:lnTo>
                  <a:lnTo>
                    <a:pt x="12" y="115"/>
                  </a:lnTo>
                  <a:lnTo>
                    <a:pt x="0" y="72"/>
                  </a:lnTo>
                  <a:close/>
                </a:path>
              </a:pathLst>
            </a:custGeom>
            <a:solidFill>
              <a:srgbClr val="005E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106"/>
            <p:cNvSpPr>
              <a:spLocks/>
            </p:cNvSpPr>
            <p:nvPr/>
          </p:nvSpPr>
          <p:spPr bwMode="auto">
            <a:xfrm>
              <a:off x="3328988" y="5302250"/>
              <a:ext cx="49213" cy="73025"/>
            </a:xfrm>
            <a:custGeom>
              <a:avLst/>
              <a:gdLst/>
              <a:ahLst/>
              <a:cxnLst>
                <a:cxn ang="0">
                  <a:pos x="0" y="0"/>
                </a:cxn>
                <a:cxn ang="0">
                  <a:pos x="18" y="91"/>
                </a:cxn>
                <a:cxn ang="0">
                  <a:pos x="61" y="73"/>
                </a:cxn>
                <a:cxn ang="0">
                  <a:pos x="44" y="6"/>
                </a:cxn>
                <a:cxn ang="0">
                  <a:pos x="0" y="0"/>
                </a:cxn>
              </a:cxnLst>
              <a:rect l="0" t="0" r="r" b="b"/>
              <a:pathLst>
                <a:path w="61" h="91">
                  <a:moveTo>
                    <a:pt x="0" y="0"/>
                  </a:moveTo>
                  <a:lnTo>
                    <a:pt x="18" y="91"/>
                  </a:lnTo>
                  <a:lnTo>
                    <a:pt x="61" y="73"/>
                  </a:lnTo>
                  <a:lnTo>
                    <a:pt x="44" y="6"/>
                  </a:lnTo>
                  <a:lnTo>
                    <a:pt x="0" y="0"/>
                  </a:lnTo>
                  <a:close/>
                </a:path>
              </a:pathLst>
            </a:custGeom>
            <a:solidFill>
              <a:srgbClr val="0063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107"/>
            <p:cNvSpPr>
              <a:spLocks/>
            </p:cNvSpPr>
            <p:nvPr/>
          </p:nvSpPr>
          <p:spPr bwMode="auto">
            <a:xfrm>
              <a:off x="3268663" y="5480050"/>
              <a:ext cx="46038" cy="39688"/>
            </a:xfrm>
            <a:custGeom>
              <a:avLst/>
              <a:gdLst/>
              <a:ahLst/>
              <a:cxnLst>
                <a:cxn ang="0">
                  <a:pos x="0" y="12"/>
                </a:cxn>
                <a:cxn ang="0">
                  <a:pos x="53" y="0"/>
                </a:cxn>
                <a:cxn ang="0">
                  <a:pos x="58" y="37"/>
                </a:cxn>
                <a:cxn ang="0">
                  <a:pos x="28" y="48"/>
                </a:cxn>
                <a:cxn ang="0">
                  <a:pos x="0" y="12"/>
                </a:cxn>
              </a:cxnLst>
              <a:rect l="0" t="0" r="r" b="b"/>
              <a:pathLst>
                <a:path w="58" h="48">
                  <a:moveTo>
                    <a:pt x="0" y="12"/>
                  </a:moveTo>
                  <a:lnTo>
                    <a:pt x="53" y="0"/>
                  </a:lnTo>
                  <a:lnTo>
                    <a:pt x="58" y="37"/>
                  </a:lnTo>
                  <a:lnTo>
                    <a:pt x="28" y="48"/>
                  </a:lnTo>
                  <a:lnTo>
                    <a:pt x="0" y="12"/>
                  </a:lnTo>
                  <a:close/>
                </a:path>
              </a:pathLst>
            </a:custGeom>
            <a:solidFill>
              <a:srgbClr val="0063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108"/>
            <p:cNvSpPr>
              <a:spLocks/>
            </p:cNvSpPr>
            <p:nvPr/>
          </p:nvSpPr>
          <p:spPr bwMode="auto">
            <a:xfrm>
              <a:off x="3387725" y="5557838"/>
              <a:ext cx="38100" cy="47625"/>
            </a:xfrm>
            <a:custGeom>
              <a:avLst/>
              <a:gdLst/>
              <a:ahLst/>
              <a:cxnLst>
                <a:cxn ang="0">
                  <a:pos x="13" y="19"/>
                </a:cxn>
                <a:cxn ang="0">
                  <a:pos x="44" y="0"/>
                </a:cxn>
                <a:cxn ang="0">
                  <a:pos x="49" y="50"/>
                </a:cxn>
                <a:cxn ang="0">
                  <a:pos x="20" y="61"/>
                </a:cxn>
                <a:cxn ang="0">
                  <a:pos x="0" y="13"/>
                </a:cxn>
                <a:cxn ang="0">
                  <a:pos x="13" y="19"/>
                </a:cxn>
              </a:cxnLst>
              <a:rect l="0" t="0" r="r" b="b"/>
              <a:pathLst>
                <a:path w="49" h="61">
                  <a:moveTo>
                    <a:pt x="13" y="19"/>
                  </a:moveTo>
                  <a:lnTo>
                    <a:pt x="44" y="0"/>
                  </a:lnTo>
                  <a:lnTo>
                    <a:pt x="49" y="50"/>
                  </a:lnTo>
                  <a:lnTo>
                    <a:pt x="20" y="61"/>
                  </a:lnTo>
                  <a:lnTo>
                    <a:pt x="0" y="13"/>
                  </a:lnTo>
                  <a:lnTo>
                    <a:pt x="13" y="19"/>
                  </a:lnTo>
                  <a:close/>
                </a:path>
              </a:pathLst>
            </a:custGeom>
            <a:solidFill>
              <a:srgbClr val="0063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109"/>
            <p:cNvSpPr>
              <a:spLocks/>
            </p:cNvSpPr>
            <p:nvPr/>
          </p:nvSpPr>
          <p:spPr bwMode="auto">
            <a:xfrm>
              <a:off x="3440113" y="5427663"/>
              <a:ext cx="42863" cy="44450"/>
            </a:xfrm>
            <a:custGeom>
              <a:avLst/>
              <a:gdLst/>
              <a:ahLst/>
              <a:cxnLst>
                <a:cxn ang="0">
                  <a:pos x="54" y="0"/>
                </a:cxn>
                <a:cxn ang="0">
                  <a:pos x="0" y="11"/>
                </a:cxn>
                <a:cxn ang="0">
                  <a:pos x="6" y="48"/>
                </a:cxn>
                <a:cxn ang="0">
                  <a:pos x="54" y="55"/>
                </a:cxn>
                <a:cxn ang="0">
                  <a:pos x="53" y="45"/>
                </a:cxn>
                <a:cxn ang="0">
                  <a:pos x="52" y="23"/>
                </a:cxn>
                <a:cxn ang="0">
                  <a:pos x="52" y="3"/>
                </a:cxn>
                <a:cxn ang="0">
                  <a:pos x="54" y="0"/>
                </a:cxn>
              </a:cxnLst>
              <a:rect l="0" t="0" r="r" b="b"/>
              <a:pathLst>
                <a:path w="54" h="55">
                  <a:moveTo>
                    <a:pt x="54" y="0"/>
                  </a:moveTo>
                  <a:lnTo>
                    <a:pt x="0" y="11"/>
                  </a:lnTo>
                  <a:lnTo>
                    <a:pt x="6" y="48"/>
                  </a:lnTo>
                  <a:lnTo>
                    <a:pt x="54" y="55"/>
                  </a:lnTo>
                  <a:lnTo>
                    <a:pt x="53" y="45"/>
                  </a:lnTo>
                  <a:lnTo>
                    <a:pt x="52" y="23"/>
                  </a:lnTo>
                  <a:lnTo>
                    <a:pt x="52" y="3"/>
                  </a:lnTo>
                  <a:lnTo>
                    <a:pt x="54" y="0"/>
                  </a:lnTo>
                  <a:close/>
                </a:path>
              </a:pathLst>
            </a:custGeom>
            <a:solidFill>
              <a:srgbClr val="0063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10"/>
            <p:cNvSpPr>
              <a:spLocks/>
            </p:cNvSpPr>
            <p:nvPr/>
          </p:nvSpPr>
          <p:spPr bwMode="auto">
            <a:xfrm>
              <a:off x="3281363" y="5711825"/>
              <a:ext cx="312738" cy="188913"/>
            </a:xfrm>
            <a:custGeom>
              <a:avLst/>
              <a:gdLst/>
              <a:ahLst/>
              <a:cxnLst>
                <a:cxn ang="0">
                  <a:pos x="17" y="237"/>
                </a:cxn>
                <a:cxn ang="0">
                  <a:pos x="0" y="128"/>
                </a:cxn>
                <a:cxn ang="0">
                  <a:pos x="369" y="0"/>
                </a:cxn>
                <a:cxn ang="0">
                  <a:pos x="393" y="104"/>
                </a:cxn>
                <a:cxn ang="0">
                  <a:pos x="374" y="109"/>
                </a:cxn>
                <a:cxn ang="0">
                  <a:pos x="362" y="18"/>
                </a:cxn>
                <a:cxn ang="0">
                  <a:pos x="24" y="139"/>
                </a:cxn>
                <a:cxn ang="0">
                  <a:pos x="41" y="237"/>
                </a:cxn>
                <a:cxn ang="0">
                  <a:pos x="17" y="237"/>
                </a:cxn>
              </a:cxnLst>
              <a:rect l="0" t="0" r="r" b="b"/>
              <a:pathLst>
                <a:path w="393" h="237">
                  <a:moveTo>
                    <a:pt x="17" y="237"/>
                  </a:moveTo>
                  <a:lnTo>
                    <a:pt x="0" y="128"/>
                  </a:lnTo>
                  <a:lnTo>
                    <a:pt x="369" y="0"/>
                  </a:lnTo>
                  <a:lnTo>
                    <a:pt x="393" y="104"/>
                  </a:lnTo>
                  <a:lnTo>
                    <a:pt x="374" y="109"/>
                  </a:lnTo>
                  <a:lnTo>
                    <a:pt x="362" y="18"/>
                  </a:lnTo>
                  <a:lnTo>
                    <a:pt x="24" y="139"/>
                  </a:lnTo>
                  <a:lnTo>
                    <a:pt x="41" y="237"/>
                  </a:lnTo>
                  <a:lnTo>
                    <a:pt x="17" y="237"/>
                  </a:lnTo>
                  <a:close/>
                </a:path>
              </a:pathLst>
            </a:custGeom>
            <a:solidFill>
              <a:srgbClr val="0063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2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3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229">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245"/>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3"/>
                                        </p:tgtEl>
                                        <p:attrNameLst>
                                          <p:attrName>style.visibility</p:attrName>
                                        </p:attrNameLst>
                                      </p:cBhvr>
                                      <p:to>
                                        <p:strVal val="hidden"/>
                                      </p:to>
                                    </p:set>
                                  </p:childTnLst>
                                </p:cTn>
                              </p:par>
                              <p:par>
                                <p:cTn id="71" presetID="1" presetClass="exit" presetSubtype="0" fill="hold" grpId="3"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3"/>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 name="Group 165"/>
          <p:cNvGrpSpPr/>
          <p:nvPr/>
        </p:nvGrpSpPr>
        <p:grpSpPr>
          <a:xfrm>
            <a:off x="2930434" y="3218790"/>
            <a:ext cx="2337117" cy="1054250"/>
            <a:chOff x="2930434" y="3218790"/>
            <a:chExt cx="2337117" cy="1054250"/>
          </a:xfrm>
        </p:grpSpPr>
        <p:sp>
          <p:nvSpPr>
            <p:cNvPr id="17" name="Right Arrow 16"/>
            <p:cNvSpPr/>
            <p:nvPr/>
          </p:nvSpPr>
          <p:spPr bwMode="auto">
            <a:xfrm rot="10800000">
              <a:off x="2930434" y="3218790"/>
              <a:ext cx="2011680" cy="105425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5" name="TextBox 164"/>
            <p:cNvSpPr txBox="1"/>
            <p:nvPr/>
          </p:nvSpPr>
          <p:spPr>
            <a:xfrm>
              <a:off x="3635565" y="3484305"/>
              <a:ext cx="1631986"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Segoe" pitchFamily="34" charset="0"/>
                </a:rPr>
                <a:t>ACL</a:t>
              </a:r>
            </a:p>
          </p:txBody>
        </p:sp>
      </p:grpSp>
      <p:sp>
        <p:nvSpPr>
          <p:cNvPr id="9228" name="Rectangle 12"/>
          <p:cNvSpPr>
            <a:spLocks noGrp="1" noChangeArrowheads="1"/>
          </p:cNvSpPr>
          <p:nvPr>
            <p:ph type="title"/>
          </p:nvPr>
        </p:nvSpPr>
        <p:spPr>
          <a:xfrm>
            <a:off x="382588" y="228600"/>
            <a:ext cx="8380412" cy="1191095"/>
          </a:xfrm>
        </p:spPr>
        <p:txBody>
          <a:bodyPr/>
          <a:lstStyle/>
          <a:p>
            <a:r>
              <a:rPr lang="en-US" dirty="0" smtClean="0"/>
              <a:t>New Connectivity Scenarios </a:t>
            </a:r>
            <a:br>
              <a:rPr lang="en-US" dirty="0" smtClean="0"/>
            </a:br>
            <a:r>
              <a:rPr lang="en-US" sz="3600" dirty="0" smtClean="0">
                <a:solidFill>
                  <a:schemeClr val="accent1"/>
                </a:solidFill>
              </a:rPr>
              <a:t>Bluetooth 2.1 – Increased Reliability</a:t>
            </a:r>
            <a:endParaRPr lang="en-US" dirty="0">
              <a:solidFill>
                <a:schemeClr val="accent1"/>
              </a:solidFill>
            </a:endParaRPr>
          </a:p>
        </p:txBody>
      </p:sp>
      <p:sp>
        <p:nvSpPr>
          <p:cNvPr id="9229" name="Rectangle 13"/>
          <p:cNvSpPr>
            <a:spLocks noGrp="1" noChangeArrowheads="1"/>
          </p:cNvSpPr>
          <p:nvPr>
            <p:ph type="body" idx="1"/>
          </p:nvPr>
        </p:nvSpPr>
        <p:spPr>
          <a:xfrm>
            <a:off x="382588" y="1900238"/>
            <a:ext cx="8380412" cy="457048"/>
          </a:xfrm>
        </p:spPr>
        <p:txBody>
          <a:bodyPr/>
          <a:lstStyle/>
          <a:p>
            <a:r>
              <a:rPr lang="en-US" dirty="0" smtClean="0"/>
              <a:t>Non-Flushable Packet Boundary Flag</a:t>
            </a:r>
          </a:p>
        </p:txBody>
      </p:sp>
      <p:pic>
        <p:nvPicPr>
          <p:cNvPr id="11" name="Picture 2" descr="C:\Users\khotz\AppData\Local\Microsoft\Windows\Temporary Internet Files\Content.IE5\D1OPVHWI\MCj04315670000[1].png"/>
          <p:cNvPicPr>
            <a:picLocks noChangeAspect="1" noChangeArrowheads="1"/>
          </p:cNvPicPr>
          <p:nvPr/>
        </p:nvPicPr>
        <p:blipFill>
          <a:blip r:embed="rId4"/>
          <a:srcRect/>
          <a:stretch>
            <a:fillRect/>
          </a:stretch>
        </p:blipFill>
        <p:spPr bwMode="auto">
          <a:xfrm>
            <a:off x="1076196" y="2796988"/>
            <a:ext cx="1362204" cy="1371285"/>
          </a:xfrm>
          <a:prstGeom prst="rect">
            <a:avLst/>
          </a:prstGeom>
          <a:noFill/>
        </p:spPr>
      </p:pic>
      <p:pic>
        <p:nvPicPr>
          <p:cNvPr id="12" name="Picture 11" descr="C:\Users\zlittle.NTDEV\Pictures\Vista Artwork\Mouse Keyboard.png"/>
          <p:cNvPicPr>
            <a:picLocks noChangeAspect="1" noChangeArrowheads="1"/>
          </p:cNvPicPr>
          <p:nvPr/>
        </p:nvPicPr>
        <p:blipFill>
          <a:blip r:embed="rId5" cstate="print"/>
          <a:srcRect/>
          <a:stretch>
            <a:fillRect/>
          </a:stretch>
        </p:blipFill>
        <p:spPr bwMode="auto">
          <a:xfrm>
            <a:off x="1280621" y="3745915"/>
            <a:ext cx="3112085" cy="3112085"/>
          </a:xfrm>
          <a:prstGeom prst="rect">
            <a:avLst/>
          </a:prstGeom>
          <a:noFill/>
        </p:spPr>
      </p:pic>
      <p:pic>
        <p:nvPicPr>
          <p:cNvPr id="13" name="Picture 2" descr="C:\Users\zlittle.NTDEV\Pictures\Vista Artwork\Blue Tower CPU desktop computer Large.png"/>
          <p:cNvPicPr>
            <a:picLocks noChangeAspect="1" noChangeArrowheads="1"/>
          </p:cNvPicPr>
          <p:nvPr/>
        </p:nvPicPr>
        <p:blipFill>
          <a:blip r:embed="rId6" cstate="print"/>
          <a:srcRect/>
          <a:stretch>
            <a:fillRect/>
          </a:stretch>
        </p:blipFill>
        <p:spPr bwMode="auto">
          <a:xfrm>
            <a:off x="4942114" y="2357286"/>
            <a:ext cx="2041271" cy="3041593"/>
          </a:xfrm>
          <a:prstGeom prst="rect">
            <a:avLst/>
          </a:prstGeom>
          <a:noFill/>
          <a:effectLst>
            <a:outerShdw blurRad="63500" sx="102000" sy="102000" algn="ctr" rotWithShape="0">
              <a:prstClr val="black">
                <a:alpha val="40000"/>
              </a:prstClr>
            </a:outerShdw>
          </a:effectLst>
        </p:spPr>
      </p:pic>
      <p:pic>
        <p:nvPicPr>
          <p:cNvPr id="14" name="Picture 3" descr="C:\Users\zlittle.NTDEV\Pictures\Vista Artwork\Blue flat panel monitor large.png"/>
          <p:cNvPicPr>
            <a:picLocks noChangeAspect="1" noChangeArrowheads="1"/>
          </p:cNvPicPr>
          <p:nvPr/>
        </p:nvPicPr>
        <p:blipFill>
          <a:blip r:embed="rId7"/>
          <a:srcRect/>
          <a:stretch>
            <a:fillRect/>
          </a:stretch>
        </p:blipFill>
        <p:spPr bwMode="auto">
          <a:xfrm>
            <a:off x="5977927" y="2202230"/>
            <a:ext cx="2785073" cy="3713430"/>
          </a:xfrm>
          <a:prstGeom prst="rect">
            <a:avLst/>
          </a:prstGeom>
          <a:noFill/>
          <a:effectLst>
            <a:outerShdw blurRad="63500" sx="102000" sy="102000" algn="ctr" rotWithShape="0">
              <a:prstClr val="black">
                <a:alpha val="40000"/>
              </a:prstClr>
            </a:outerShdw>
          </a:effectLst>
        </p:spPr>
      </p:pic>
      <p:grpSp>
        <p:nvGrpSpPr>
          <p:cNvPr id="132" name="Group 131"/>
          <p:cNvGrpSpPr/>
          <p:nvPr/>
        </p:nvGrpSpPr>
        <p:grpSpPr>
          <a:xfrm>
            <a:off x="5419951" y="3672890"/>
            <a:ext cx="688975" cy="450850"/>
            <a:chOff x="7537450" y="4669491"/>
            <a:chExt cx="688975" cy="450850"/>
          </a:xfrm>
        </p:grpSpPr>
        <p:sp>
          <p:nvSpPr>
            <p:cNvPr id="133" name="Rectangle 114"/>
            <p:cNvSpPr>
              <a:spLocks noChangeArrowheads="1"/>
            </p:cNvSpPr>
            <p:nvPr/>
          </p:nvSpPr>
          <p:spPr bwMode="auto">
            <a:xfrm>
              <a:off x="7550150" y="4682191"/>
              <a:ext cx="663575" cy="4254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15"/>
            <p:cNvSpPr>
              <a:spLocks/>
            </p:cNvSpPr>
            <p:nvPr/>
          </p:nvSpPr>
          <p:spPr bwMode="auto">
            <a:xfrm>
              <a:off x="7556500" y="4682191"/>
              <a:ext cx="650875" cy="279400"/>
            </a:xfrm>
            <a:custGeom>
              <a:avLst/>
              <a:gdLst/>
              <a:ahLst/>
              <a:cxnLst>
                <a:cxn ang="0">
                  <a:pos x="410" y="0"/>
                </a:cxn>
                <a:cxn ang="0">
                  <a:pos x="0" y="0"/>
                </a:cxn>
                <a:cxn ang="0">
                  <a:pos x="0" y="0"/>
                </a:cxn>
                <a:cxn ang="0">
                  <a:pos x="204" y="176"/>
                </a:cxn>
                <a:cxn ang="0">
                  <a:pos x="204" y="176"/>
                </a:cxn>
                <a:cxn ang="0">
                  <a:pos x="410" y="0"/>
                </a:cxn>
                <a:cxn ang="0">
                  <a:pos x="410" y="0"/>
                </a:cxn>
              </a:cxnLst>
              <a:rect l="0" t="0" r="r" b="b"/>
              <a:pathLst>
                <a:path w="410" h="176">
                  <a:moveTo>
                    <a:pt x="410" y="0"/>
                  </a:moveTo>
                  <a:lnTo>
                    <a:pt x="0" y="0"/>
                  </a:lnTo>
                  <a:lnTo>
                    <a:pt x="0" y="0"/>
                  </a:lnTo>
                  <a:lnTo>
                    <a:pt x="204" y="176"/>
                  </a:lnTo>
                  <a:lnTo>
                    <a:pt x="204" y="176"/>
                  </a:lnTo>
                  <a:lnTo>
                    <a:pt x="410" y="0"/>
                  </a:lnTo>
                  <a:lnTo>
                    <a:pt x="41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16"/>
            <p:cNvSpPr>
              <a:spLocks/>
            </p:cNvSpPr>
            <p:nvPr/>
          </p:nvSpPr>
          <p:spPr bwMode="auto">
            <a:xfrm>
              <a:off x="8023225" y="4723466"/>
              <a:ext cx="187325" cy="352425"/>
            </a:xfrm>
            <a:custGeom>
              <a:avLst/>
              <a:gdLst/>
              <a:ahLst/>
              <a:cxnLst>
                <a:cxn ang="0">
                  <a:pos x="118" y="222"/>
                </a:cxn>
                <a:cxn ang="0">
                  <a:pos x="118" y="0"/>
                </a:cxn>
                <a:cxn ang="0">
                  <a:pos x="0" y="96"/>
                </a:cxn>
                <a:cxn ang="0">
                  <a:pos x="118" y="222"/>
                </a:cxn>
              </a:cxnLst>
              <a:rect l="0" t="0" r="r" b="b"/>
              <a:pathLst>
                <a:path w="118" h="222">
                  <a:moveTo>
                    <a:pt x="118" y="222"/>
                  </a:moveTo>
                  <a:lnTo>
                    <a:pt x="118" y="0"/>
                  </a:lnTo>
                  <a:lnTo>
                    <a:pt x="0" y="96"/>
                  </a:lnTo>
                  <a:lnTo>
                    <a:pt x="118" y="2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17"/>
            <p:cNvSpPr>
              <a:spLocks/>
            </p:cNvSpPr>
            <p:nvPr/>
          </p:nvSpPr>
          <p:spPr bwMode="auto">
            <a:xfrm>
              <a:off x="7550150" y="4723466"/>
              <a:ext cx="187325" cy="352425"/>
            </a:xfrm>
            <a:custGeom>
              <a:avLst/>
              <a:gdLst/>
              <a:ahLst/>
              <a:cxnLst>
                <a:cxn ang="0">
                  <a:pos x="0" y="0"/>
                </a:cxn>
                <a:cxn ang="0">
                  <a:pos x="0" y="222"/>
                </a:cxn>
                <a:cxn ang="0">
                  <a:pos x="118" y="96"/>
                </a:cxn>
                <a:cxn ang="0">
                  <a:pos x="0" y="0"/>
                </a:cxn>
              </a:cxnLst>
              <a:rect l="0" t="0" r="r" b="b"/>
              <a:pathLst>
                <a:path w="118" h="222">
                  <a:moveTo>
                    <a:pt x="0" y="0"/>
                  </a:moveTo>
                  <a:lnTo>
                    <a:pt x="0" y="222"/>
                  </a:lnTo>
                  <a:lnTo>
                    <a:pt x="118" y="96"/>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18"/>
            <p:cNvSpPr>
              <a:spLocks/>
            </p:cNvSpPr>
            <p:nvPr/>
          </p:nvSpPr>
          <p:spPr bwMode="auto">
            <a:xfrm>
              <a:off x="7556500" y="4898091"/>
              <a:ext cx="650875" cy="209550"/>
            </a:xfrm>
            <a:custGeom>
              <a:avLst/>
              <a:gdLst/>
              <a:ahLst/>
              <a:cxnLst>
                <a:cxn ang="0">
                  <a:pos x="210" y="56"/>
                </a:cxn>
                <a:cxn ang="0">
                  <a:pos x="210" y="56"/>
                </a:cxn>
                <a:cxn ang="0">
                  <a:pos x="204" y="58"/>
                </a:cxn>
                <a:cxn ang="0">
                  <a:pos x="200" y="56"/>
                </a:cxn>
                <a:cxn ang="0">
                  <a:pos x="130" y="0"/>
                </a:cxn>
                <a:cxn ang="0">
                  <a:pos x="0" y="132"/>
                </a:cxn>
                <a:cxn ang="0">
                  <a:pos x="410" y="132"/>
                </a:cxn>
                <a:cxn ang="0">
                  <a:pos x="278" y="0"/>
                </a:cxn>
                <a:cxn ang="0">
                  <a:pos x="210" y="56"/>
                </a:cxn>
              </a:cxnLst>
              <a:rect l="0" t="0" r="r" b="b"/>
              <a:pathLst>
                <a:path w="410" h="132">
                  <a:moveTo>
                    <a:pt x="210" y="56"/>
                  </a:moveTo>
                  <a:lnTo>
                    <a:pt x="210" y="56"/>
                  </a:lnTo>
                  <a:lnTo>
                    <a:pt x="204" y="58"/>
                  </a:lnTo>
                  <a:lnTo>
                    <a:pt x="200" y="56"/>
                  </a:lnTo>
                  <a:lnTo>
                    <a:pt x="130" y="0"/>
                  </a:lnTo>
                  <a:lnTo>
                    <a:pt x="0" y="132"/>
                  </a:lnTo>
                  <a:lnTo>
                    <a:pt x="410" y="132"/>
                  </a:lnTo>
                  <a:lnTo>
                    <a:pt x="278" y="0"/>
                  </a:lnTo>
                  <a:lnTo>
                    <a:pt x="210"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19"/>
            <p:cNvSpPr>
              <a:spLocks noEditPoints="1"/>
            </p:cNvSpPr>
            <p:nvPr/>
          </p:nvSpPr>
          <p:spPr bwMode="auto">
            <a:xfrm>
              <a:off x="7537450" y="4669491"/>
              <a:ext cx="688975" cy="450850"/>
            </a:xfrm>
            <a:custGeom>
              <a:avLst/>
              <a:gdLst/>
              <a:ahLst/>
              <a:cxnLst>
                <a:cxn ang="0">
                  <a:pos x="294" y="132"/>
                </a:cxn>
                <a:cxn ang="0">
                  <a:pos x="418" y="24"/>
                </a:cxn>
                <a:cxn ang="0">
                  <a:pos x="418" y="24"/>
                </a:cxn>
                <a:cxn ang="0">
                  <a:pos x="418" y="256"/>
                </a:cxn>
                <a:cxn ang="0">
                  <a:pos x="294" y="132"/>
                </a:cxn>
                <a:cxn ang="0">
                  <a:pos x="154" y="142"/>
                </a:cxn>
                <a:cxn ang="0">
                  <a:pos x="212" y="192"/>
                </a:cxn>
                <a:cxn ang="0">
                  <a:pos x="212" y="192"/>
                </a:cxn>
                <a:cxn ang="0">
                  <a:pos x="218" y="194"/>
                </a:cxn>
                <a:cxn ang="0">
                  <a:pos x="222" y="192"/>
                </a:cxn>
                <a:cxn ang="0">
                  <a:pos x="282" y="142"/>
                </a:cxn>
                <a:cxn ang="0">
                  <a:pos x="406" y="268"/>
                </a:cxn>
                <a:cxn ang="0">
                  <a:pos x="406" y="268"/>
                </a:cxn>
                <a:cxn ang="0">
                  <a:pos x="28" y="268"/>
                </a:cxn>
                <a:cxn ang="0">
                  <a:pos x="154" y="142"/>
                </a:cxn>
                <a:cxn ang="0">
                  <a:pos x="142" y="132"/>
                </a:cxn>
                <a:cxn ang="0">
                  <a:pos x="16" y="256"/>
                </a:cxn>
                <a:cxn ang="0">
                  <a:pos x="16" y="256"/>
                </a:cxn>
                <a:cxn ang="0">
                  <a:pos x="16" y="24"/>
                </a:cxn>
                <a:cxn ang="0">
                  <a:pos x="142" y="132"/>
                </a:cxn>
                <a:cxn ang="0">
                  <a:pos x="218" y="176"/>
                </a:cxn>
                <a:cxn ang="0">
                  <a:pos x="218" y="176"/>
                </a:cxn>
                <a:cxn ang="0">
                  <a:pos x="30" y="16"/>
                </a:cxn>
                <a:cxn ang="0">
                  <a:pos x="30" y="16"/>
                </a:cxn>
                <a:cxn ang="0">
                  <a:pos x="404" y="16"/>
                </a:cxn>
                <a:cxn ang="0">
                  <a:pos x="404" y="16"/>
                </a:cxn>
                <a:cxn ang="0">
                  <a:pos x="218" y="176"/>
                </a:cxn>
                <a:cxn ang="0">
                  <a:pos x="218" y="176"/>
                </a:cxn>
                <a:cxn ang="0">
                  <a:pos x="426" y="0"/>
                </a:cxn>
                <a:cxn ang="0">
                  <a:pos x="8" y="0"/>
                </a:cxn>
                <a:cxn ang="0">
                  <a:pos x="8" y="0"/>
                </a:cxn>
                <a:cxn ang="0">
                  <a:pos x="6" y="0"/>
                </a:cxn>
                <a:cxn ang="0">
                  <a:pos x="4" y="2"/>
                </a:cxn>
                <a:cxn ang="0">
                  <a:pos x="2" y="4"/>
                </a:cxn>
                <a:cxn ang="0">
                  <a:pos x="0" y="8"/>
                </a:cxn>
                <a:cxn ang="0">
                  <a:pos x="0" y="276"/>
                </a:cxn>
                <a:cxn ang="0">
                  <a:pos x="0" y="276"/>
                </a:cxn>
                <a:cxn ang="0">
                  <a:pos x="2" y="278"/>
                </a:cxn>
                <a:cxn ang="0">
                  <a:pos x="4" y="282"/>
                </a:cxn>
                <a:cxn ang="0">
                  <a:pos x="6" y="282"/>
                </a:cxn>
                <a:cxn ang="0">
                  <a:pos x="8" y="284"/>
                </a:cxn>
                <a:cxn ang="0">
                  <a:pos x="426" y="284"/>
                </a:cxn>
                <a:cxn ang="0">
                  <a:pos x="426" y="284"/>
                </a:cxn>
                <a:cxn ang="0">
                  <a:pos x="428" y="282"/>
                </a:cxn>
                <a:cxn ang="0">
                  <a:pos x="432" y="282"/>
                </a:cxn>
                <a:cxn ang="0">
                  <a:pos x="434" y="278"/>
                </a:cxn>
                <a:cxn ang="0">
                  <a:pos x="434" y="276"/>
                </a:cxn>
                <a:cxn ang="0">
                  <a:pos x="434" y="8"/>
                </a:cxn>
                <a:cxn ang="0">
                  <a:pos x="434" y="8"/>
                </a:cxn>
                <a:cxn ang="0">
                  <a:pos x="434" y="4"/>
                </a:cxn>
                <a:cxn ang="0">
                  <a:pos x="432" y="2"/>
                </a:cxn>
                <a:cxn ang="0">
                  <a:pos x="428" y="0"/>
                </a:cxn>
                <a:cxn ang="0">
                  <a:pos x="426" y="0"/>
                </a:cxn>
                <a:cxn ang="0">
                  <a:pos x="426" y="0"/>
                </a:cxn>
              </a:cxnLst>
              <a:rect l="0" t="0" r="r" b="b"/>
              <a:pathLst>
                <a:path w="434" h="284">
                  <a:moveTo>
                    <a:pt x="294" y="132"/>
                  </a:moveTo>
                  <a:lnTo>
                    <a:pt x="418" y="24"/>
                  </a:lnTo>
                  <a:lnTo>
                    <a:pt x="418" y="24"/>
                  </a:lnTo>
                  <a:lnTo>
                    <a:pt x="418" y="256"/>
                  </a:lnTo>
                  <a:lnTo>
                    <a:pt x="294" y="132"/>
                  </a:lnTo>
                  <a:close/>
                  <a:moveTo>
                    <a:pt x="154" y="142"/>
                  </a:moveTo>
                  <a:lnTo>
                    <a:pt x="212" y="192"/>
                  </a:lnTo>
                  <a:lnTo>
                    <a:pt x="212" y="192"/>
                  </a:lnTo>
                  <a:lnTo>
                    <a:pt x="218" y="194"/>
                  </a:lnTo>
                  <a:lnTo>
                    <a:pt x="222" y="192"/>
                  </a:lnTo>
                  <a:lnTo>
                    <a:pt x="282" y="142"/>
                  </a:lnTo>
                  <a:lnTo>
                    <a:pt x="406" y="268"/>
                  </a:lnTo>
                  <a:lnTo>
                    <a:pt x="406" y="268"/>
                  </a:lnTo>
                  <a:lnTo>
                    <a:pt x="28" y="268"/>
                  </a:lnTo>
                  <a:lnTo>
                    <a:pt x="154" y="142"/>
                  </a:lnTo>
                  <a:close/>
                  <a:moveTo>
                    <a:pt x="142" y="132"/>
                  </a:moveTo>
                  <a:lnTo>
                    <a:pt x="16" y="256"/>
                  </a:lnTo>
                  <a:lnTo>
                    <a:pt x="16" y="256"/>
                  </a:lnTo>
                  <a:lnTo>
                    <a:pt x="16" y="24"/>
                  </a:lnTo>
                  <a:lnTo>
                    <a:pt x="142" y="132"/>
                  </a:lnTo>
                  <a:close/>
                  <a:moveTo>
                    <a:pt x="218" y="176"/>
                  </a:moveTo>
                  <a:lnTo>
                    <a:pt x="218" y="176"/>
                  </a:lnTo>
                  <a:lnTo>
                    <a:pt x="30" y="16"/>
                  </a:lnTo>
                  <a:lnTo>
                    <a:pt x="30" y="16"/>
                  </a:lnTo>
                  <a:lnTo>
                    <a:pt x="404" y="16"/>
                  </a:lnTo>
                  <a:lnTo>
                    <a:pt x="404" y="16"/>
                  </a:lnTo>
                  <a:lnTo>
                    <a:pt x="218" y="176"/>
                  </a:lnTo>
                  <a:lnTo>
                    <a:pt x="218" y="176"/>
                  </a:lnTo>
                  <a:close/>
                  <a:moveTo>
                    <a:pt x="426" y="0"/>
                  </a:moveTo>
                  <a:lnTo>
                    <a:pt x="8" y="0"/>
                  </a:lnTo>
                  <a:lnTo>
                    <a:pt x="8" y="0"/>
                  </a:lnTo>
                  <a:lnTo>
                    <a:pt x="6" y="0"/>
                  </a:lnTo>
                  <a:lnTo>
                    <a:pt x="4" y="2"/>
                  </a:lnTo>
                  <a:lnTo>
                    <a:pt x="2" y="4"/>
                  </a:lnTo>
                  <a:lnTo>
                    <a:pt x="0" y="8"/>
                  </a:lnTo>
                  <a:lnTo>
                    <a:pt x="0" y="276"/>
                  </a:lnTo>
                  <a:lnTo>
                    <a:pt x="0" y="276"/>
                  </a:lnTo>
                  <a:lnTo>
                    <a:pt x="2" y="278"/>
                  </a:lnTo>
                  <a:lnTo>
                    <a:pt x="4" y="282"/>
                  </a:lnTo>
                  <a:lnTo>
                    <a:pt x="6" y="282"/>
                  </a:lnTo>
                  <a:lnTo>
                    <a:pt x="8" y="284"/>
                  </a:lnTo>
                  <a:lnTo>
                    <a:pt x="426" y="284"/>
                  </a:lnTo>
                  <a:lnTo>
                    <a:pt x="426" y="284"/>
                  </a:lnTo>
                  <a:lnTo>
                    <a:pt x="428" y="282"/>
                  </a:lnTo>
                  <a:lnTo>
                    <a:pt x="432" y="282"/>
                  </a:lnTo>
                  <a:lnTo>
                    <a:pt x="434" y="278"/>
                  </a:lnTo>
                  <a:lnTo>
                    <a:pt x="434" y="276"/>
                  </a:lnTo>
                  <a:lnTo>
                    <a:pt x="434" y="8"/>
                  </a:lnTo>
                  <a:lnTo>
                    <a:pt x="434" y="8"/>
                  </a:lnTo>
                  <a:lnTo>
                    <a:pt x="434" y="4"/>
                  </a:lnTo>
                  <a:lnTo>
                    <a:pt x="432" y="2"/>
                  </a:lnTo>
                  <a:lnTo>
                    <a:pt x="428" y="0"/>
                  </a:lnTo>
                  <a:lnTo>
                    <a:pt x="426" y="0"/>
                  </a:lnTo>
                  <a:lnTo>
                    <a:pt x="4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1" name="Group 130"/>
          <p:cNvGrpSpPr/>
          <p:nvPr/>
        </p:nvGrpSpPr>
        <p:grpSpPr>
          <a:xfrm>
            <a:off x="5267551" y="3520490"/>
            <a:ext cx="688975" cy="450850"/>
            <a:chOff x="7537450" y="4669491"/>
            <a:chExt cx="688975" cy="450850"/>
          </a:xfrm>
        </p:grpSpPr>
        <p:sp>
          <p:nvSpPr>
            <p:cNvPr id="1138" name="Rectangle 114"/>
            <p:cNvSpPr>
              <a:spLocks noChangeArrowheads="1"/>
            </p:cNvSpPr>
            <p:nvPr/>
          </p:nvSpPr>
          <p:spPr bwMode="auto">
            <a:xfrm>
              <a:off x="7550150" y="4682191"/>
              <a:ext cx="663575" cy="4254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115"/>
            <p:cNvSpPr>
              <a:spLocks/>
            </p:cNvSpPr>
            <p:nvPr/>
          </p:nvSpPr>
          <p:spPr bwMode="auto">
            <a:xfrm>
              <a:off x="7556500" y="4682191"/>
              <a:ext cx="650875" cy="279400"/>
            </a:xfrm>
            <a:custGeom>
              <a:avLst/>
              <a:gdLst/>
              <a:ahLst/>
              <a:cxnLst>
                <a:cxn ang="0">
                  <a:pos x="410" y="0"/>
                </a:cxn>
                <a:cxn ang="0">
                  <a:pos x="0" y="0"/>
                </a:cxn>
                <a:cxn ang="0">
                  <a:pos x="0" y="0"/>
                </a:cxn>
                <a:cxn ang="0">
                  <a:pos x="204" y="176"/>
                </a:cxn>
                <a:cxn ang="0">
                  <a:pos x="204" y="176"/>
                </a:cxn>
                <a:cxn ang="0">
                  <a:pos x="410" y="0"/>
                </a:cxn>
                <a:cxn ang="0">
                  <a:pos x="410" y="0"/>
                </a:cxn>
              </a:cxnLst>
              <a:rect l="0" t="0" r="r" b="b"/>
              <a:pathLst>
                <a:path w="410" h="176">
                  <a:moveTo>
                    <a:pt x="410" y="0"/>
                  </a:moveTo>
                  <a:lnTo>
                    <a:pt x="0" y="0"/>
                  </a:lnTo>
                  <a:lnTo>
                    <a:pt x="0" y="0"/>
                  </a:lnTo>
                  <a:lnTo>
                    <a:pt x="204" y="176"/>
                  </a:lnTo>
                  <a:lnTo>
                    <a:pt x="204" y="176"/>
                  </a:lnTo>
                  <a:lnTo>
                    <a:pt x="410" y="0"/>
                  </a:lnTo>
                  <a:lnTo>
                    <a:pt x="41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p:cNvSpPr>
            <p:nvPr/>
          </p:nvSpPr>
          <p:spPr bwMode="auto">
            <a:xfrm>
              <a:off x="8023225" y="4723466"/>
              <a:ext cx="187325" cy="352425"/>
            </a:xfrm>
            <a:custGeom>
              <a:avLst/>
              <a:gdLst/>
              <a:ahLst/>
              <a:cxnLst>
                <a:cxn ang="0">
                  <a:pos x="118" y="222"/>
                </a:cxn>
                <a:cxn ang="0">
                  <a:pos x="118" y="0"/>
                </a:cxn>
                <a:cxn ang="0">
                  <a:pos x="0" y="96"/>
                </a:cxn>
                <a:cxn ang="0">
                  <a:pos x="118" y="222"/>
                </a:cxn>
              </a:cxnLst>
              <a:rect l="0" t="0" r="r" b="b"/>
              <a:pathLst>
                <a:path w="118" h="222">
                  <a:moveTo>
                    <a:pt x="118" y="222"/>
                  </a:moveTo>
                  <a:lnTo>
                    <a:pt x="118" y="0"/>
                  </a:lnTo>
                  <a:lnTo>
                    <a:pt x="0" y="96"/>
                  </a:lnTo>
                  <a:lnTo>
                    <a:pt x="118" y="2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7550150" y="4723466"/>
              <a:ext cx="187325" cy="352425"/>
            </a:xfrm>
            <a:custGeom>
              <a:avLst/>
              <a:gdLst/>
              <a:ahLst/>
              <a:cxnLst>
                <a:cxn ang="0">
                  <a:pos x="0" y="0"/>
                </a:cxn>
                <a:cxn ang="0">
                  <a:pos x="0" y="222"/>
                </a:cxn>
                <a:cxn ang="0">
                  <a:pos x="118" y="96"/>
                </a:cxn>
                <a:cxn ang="0">
                  <a:pos x="0" y="0"/>
                </a:cxn>
              </a:cxnLst>
              <a:rect l="0" t="0" r="r" b="b"/>
              <a:pathLst>
                <a:path w="118" h="222">
                  <a:moveTo>
                    <a:pt x="0" y="0"/>
                  </a:moveTo>
                  <a:lnTo>
                    <a:pt x="0" y="222"/>
                  </a:lnTo>
                  <a:lnTo>
                    <a:pt x="118" y="96"/>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7556500" y="4898091"/>
              <a:ext cx="650875" cy="209550"/>
            </a:xfrm>
            <a:custGeom>
              <a:avLst/>
              <a:gdLst/>
              <a:ahLst/>
              <a:cxnLst>
                <a:cxn ang="0">
                  <a:pos x="210" y="56"/>
                </a:cxn>
                <a:cxn ang="0">
                  <a:pos x="210" y="56"/>
                </a:cxn>
                <a:cxn ang="0">
                  <a:pos x="204" y="58"/>
                </a:cxn>
                <a:cxn ang="0">
                  <a:pos x="200" y="56"/>
                </a:cxn>
                <a:cxn ang="0">
                  <a:pos x="130" y="0"/>
                </a:cxn>
                <a:cxn ang="0">
                  <a:pos x="0" y="132"/>
                </a:cxn>
                <a:cxn ang="0">
                  <a:pos x="410" y="132"/>
                </a:cxn>
                <a:cxn ang="0">
                  <a:pos x="278" y="0"/>
                </a:cxn>
                <a:cxn ang="0">
                  <a:pos x="210" y="56"/>
                </a:cxn>
              </a:cxnLst>
              <a:rect l="0" t="0" r="r" b="b"/>
              <a:pathLst>
                <a:path w="410" h="132">
                  <a:moveTo>
                    <a:pt x="210" y="56"/>
                  </a:moveTo>
                  <a:lnTo>
                    <a:pt x="210" y="56"/>
                  </a:lnTo>
                  <a:lnTo>
                    <a:pt x="204" y="58"/>
                  </a:lnTo>
                  <a:lnTo>
                    <a:pt x="200" y="56"/>
                  </a:lnTo>
                  <a:lnTo>
                    <a:pt x="130" y="0"/>
                  </a:lnTo>
                  <a:lnTo>
                    <a:pt x="0" y="132"/>
                  </a:lnTo>
                  <a:lnTo>
                    <a:pt x="410" y="132"/>
                  </a:lnTo>
                  <a:lnTo>
                    <a:pt x="278" y="0"/>
                  </a:lnTo>
                  <a:lnTo>
                    <a:pt x="210"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noEditPoints="1"/>
            </p:cNvSpPr>
            <p:nvPr/>
          </p:nvSpPr>
          <p:spPr bwMode="auto">
            <a:xfrm>
              <a:off x="7537450" y="4669491"/>
              <a:ext cx="688975" cy="450850"/>
            </a:xfrm>
            <a:custGeom>
              <a:avLst/>
              <a:gdLst/>
              <a:ahLst/>
              <a:cxnLst>
                <a:cxn ang="0">
                  <a:pos x="294" y="132"/>
                </a:cxn>
                <a:cxn ang="0">
                  <a:pos x="418" y="24"/>
                </a:cxn>
                <a:cxn ang="0">
                  <a:pos x="418" y="24"/>
                </a:cxn>
                <a:cxn ang="0">
                  <a:pos x="418" y="256"/>
                </a:cxn>
                <a:cxn ang="0">
                  <a:pos x="294" y="132"/>
                </a:cxn>
                <a:cxn ang="0">
                  <a:pos x="154" y="142"/>
                </a:cxn>
                <a:cxn ang="0">
                  <a:pos x="212" y="192"/>
                </a:cxn>
                <a:cxn ang="0">
                  <a:pos x="212" y="192"/>
                </a:cxn>
                <a:cxn ang="0">
                  <a:pos x="218" y="194"/>
                </a:cxn>
                <a:cxn ang="0">
                  <a:pos x="222" y="192"/>
                </a:cxn>
                <a:cxn ang="0">
                  <a:pos x="282" y="142"/>
                </a:cxn>
                <a:cxn ang="0">
                  <a:pos x="406" y="268"/>
                </a:cxn>
                <a:cxn ang="0">
                  <a:pos x="406" y="268"/>
                </a:cxn>
                <a:cxn ang="0">
                  <a:pos x="28" y="268"/>
                </a:cxn>
                <a:cxn ang="0">
                  <a:pos x="154" y="142"/>
                </a:cxn>
                <a:cxn ang="0">
                  <a:pos x="142" y="132"/>
                </a:cxn>
                <a:cxn ang="0">
                  <a:pos x="16" y="256"/>
                </a:cxn>
                <a:cxn ang="0">
                  <a:pos x="16" y="256"/>
                </a:cxn>
                <a:cxn ang="0">
                  <a:pos x="16" y="24"/>
                </a:cxn>
                <a:cxn ang="0">
                  <a:pos x="142" y="132"/>
                </a:cxn>
                <a:cxn ang="0">
                  <a:pos x="218" y="176"/>
                </a:cxn>
                <a:cxn ang="0">
                  <a:pos x="218" y="176"/>
                </a:cxn>
                <a:cxn ang="0">
                  <a:pos x="30" y="16"/>
                </a:cxn>
                <a:cxn ang="0">
                  <a:pos x="30" y="16"/>
                </a:cxn>
                <a:cxn ang="0">
                  <a:pos x="404" y="16"/>
                </a:cxn>
                <a:cxn ang="0">
                  <a:pos x="404" y="16"/>
                </a:cxn>
                <a:cxn ang="0">
                  <a:pos x="218" y="176"/>
                </a:cxn>
                <a:cxn ang="0">
                  <a:pos x="218" y="176"/>
                </a:cxn>
                <a:cxn ang="0">
                  <a:pos x="426" y="0"/>
                </a:cxn>
                <a:cxn ang="0">
                  <a:pos x="8" y="0"/>
                </a:cxn>
                <a:cxn ang="0">
                  <a:pos x="8" y="0"/>
                </a:cxn>
                <a:cxn ang="0">
                  <a:pos x="6" y="0"/>
                </a:cxn>
                <a:cxn ang="0">
                  <a:pos x="4" y="2"/>
                </a:cxn>
                <a:cxn ang="0">
                  <a:pos x="2" y="4"/>
                </a:cxn>
                <a:cxn ang="0">
                  <a:pos x="0" y="8"/>
                </a:cxn>
                <a:cxn ang="0">
                  <a:pos x="0" y="276"/>
                </a:cxn>
                <a:cxn ang="0">
                  <a:pos x="0" y="276"/>
                </a:cxn>
                <a:cxn ang="0">
                  <a:pos x="2" y="278"/>
                </a:cxn>
                <a:cxn ang="0">
                  <a:pos x="4" y="282"/>
                </a:cxn>
                <a:cxn ang="0">
                  <a:pos x="6" y="282"/>
                </a:cxn>
                <a:cxn ang="0">
                  <a:pos x="8" y="284"/>
                </a:cxn>
                <a:cxn ang="0">
                  <a:pos x="426" y="284"/>
                </a:cxn>
                <a:cxn ang="0">
                  <a:pos x="426" y="284"/>
                </a:cxn>
                <a:cxn ang="0">
                  <a:pos x="428" y="282"/>
                </a:cxn>
                <a:cxn ang="0">
                  <a:pos x="432" y="282"/>
                </a:cxn>
                <a:cxn ang="0">
                  <a:pos x="434" y="278"/>
                </a:cxn>
                <a:cxn ang="0">
                  <a:pos x="434" y="276"/>
                </a:cxn>
                <a:cxn ang="0">
                  <a:pos x="434" y="8"/>
                </a:cxn>
                <a:cxn ang="0">
                  <a:pos x="434" y="8"/>
                </a:cxn>
                <a:cxn ang="0">
                  <a:pos x="434" y="4"/>
                </a:cxn>
                <a:cxn ang="0">
                  <a:pos x="432" y="2"/>
                </a:cxn>
                <a:cxn ang="0">
                  <a:pos x="428" y="0"/>
                </a:cxn>
                <a:cxn ang="0">
                  <a:pos x="426" y="0"/>
                </a:cxn>
                <a:cxn ang="0">
                  <a:pos x="426" y="0"/>
                </a:cxn>
              </a:cxnLst>
              <a:rect l="0" t="0" r="r" b="b"/>
              <a:pathLst>
                <a:path w="434" h="284">
                  <a:moveTo>
                    <a:pt x="294" y="132"/>
                  </a:moveTo>
                  <a:lnTo>
                    <a:pt x="418" y="24"/>
                  </a:lnTo>
                  <a:lnTo>
                    <a:pt x="418" y="24"/>
                  </a:lnTo>
                  <a:lnTo>
                    <a:pt x="418" y="256"/>
                  </a:lnTo>
                  <a:lnTo>
                    <a:pt x="294" y="132"/>
                  </a:lnTo>
                  <a:close/>
                  <a:moveTo>
                    <a:pt x="154" y="142"/>
                  </a:moveTo>
                  <a:lnTo>
                    <a:pt x="212" y="192"/>
                  </a:lnTo>
                  <a:lnTo>
                    <a:pt x="212" y="192"/>
                  </a:lnTo>
                  <a:lnTo>
                    <a:pt x="218" y="194"/>
                  </a:lnTo>
                  <a:lnTo>
                    <a:pt x="222" y="192"/>
                  </a:lnTo>
                  <a:lnTo>
                    <a:pt x="282" y="142"/>
                  </a:lnTo>
                  <a:lnTo>
                    <a:pt x="406" y="268"/>
                  </a:lnTo>
                  <a:lnTo>
                    <a:pt x="406" y="268"/>
                  </a:lnTo>
                  <a:lnTo>
                    <a:pt x="28" y="268"/>
                  </a:lnTo>
                  <a:lnTo>
                    <a:pt x="154" y="142"/>
                  </a:lnTo>
                  <a:close/>
                  <a:moveTo>
                    <a:pt x="142" y="132"/>
                  </a:moveTo>
                  <a:lnTo>
                    <a:pt x="16" y="256"/>
                  </a:lnTo>
                  <a:lnTo>
                    <a:pt x="16" y="256"/>
                  </a:lnTo>
                  <a:lnTo>
                    <a:pt x="16" y="24"/>
                  </a:lnTo>
                  <a:lnTo>
                    <a:pt x="142" y="132"/>
                  </a:lnTo>
                  <a:close/>
                  <a:moveTo>
                    <a:pt x="218" y="176"/>
                  </a:moveTo>
                  <a:lnTo>
                    <a:pt x="218" y="176"/>
                  </a:lnTo>
                  <a:lnTo>
                    <a:pt x="30" y="16"/>
                  </a:lnTo>
                  <a:lnTo>
                    <a:pt x="30" y="16"/>
                  </a:lnTo>
                  <a:lnTo>
                    <a:pt x="404" y="16"/>
                  </a:lnTo>
                  <a:lnTo>
                    <a:pt x="404" y="16"/>
                  </a:lnTo>
                  <a:lnTo>
                    <a:pt x="218" y="176"/>
                  </a:lnTo>
                  <a:lnTo>
                    <a:pt x="218" y="176"/>
                  </a:lnTo>
                  <a:close/>
                  <a:moveTo>
                    <a:pt x="426" y="0"/>
                  </a:moveTo>
                  <a:lnTo>
                    <a:pt x="8" y="0"/>
                  </a:lnTo>
                  <a:lnTo>
                    <a:pt x="8" y="0"/>
                  </a:lnTo>
                  <a:lnTo>
                    <a:pt x="6" y="0"/>
                  </a:lnTo>
                  <a:lnTo>
                    <a:pt x="4" y="2"/>
                  </a:lnTo>
                  <a:lnTo>
                    <a:pt x="2" y="4"/>
                  </a:lnTo>
                  <a:lnTo>
                    <a:pt x="0" y="8"/>
                  </a:lnTo>
                  <a:lnTo>
                    <a:pt x="0" y="276"/>
                  </a:lnTo>
                  <a:lnTo>
                    <a:pt x="0" y="276"/>
                  </a:lnTo>
                  <a:lnTo>
                    <a:pt x="2" y="278"/>
                  </a:lnTo>
                  <a:lnTo>
                    <a:pt x="4" y="282"/>
                  </a:lnTo>
                  <a:lnTo>
                    <a:pt x="6" y="282"/>
                  </a:lnTo>
                  <a:lnTo>
                    <a:pt x="8" y="284"/>
                  </a:lnTo>
                  <a:lnTo>
                    <a:pt x="426" y="284"/>
                  </a:lnTo>
                  <a:lnTo>
                    <a:pt x="426" y="284"/>
                  </a:lnTo>
                  <a:lnTo>
                    <a:pt x="428" y="282"/>
                  </a:lnTo>
                  <a:lnTo>
                    <a:pt x="432" y="282"/>
                  </a:lnTo>
                  <a:lnTo>
                    <a:pt x="434" y="278"/>
                  </a:lnTo>
                  <a:lnTo>
                    <a:pt x="434" y="276"/>
                  </a:lnTo>
                  <a:lnTo>
                    <a:pt x="434" y="8"/>
                  </a:lnTo>
                  <a:lnTo>
                    <a:pt x="434" y="8"/>
                  </a:lnTo>
                  <a:lnTo>
                    <a:pt x="434" y="4"/>
                  </a:lnTo>
                  <a:lnTo>
                    <a:pt x="432" y="2"/>
                  </a:lnTo>
                  <a:lnTo>
                    <a:pt x="428" y="0"/>
                  </a:lnTo>
                  <a:lnTo>
                    <a:pt x="426" y="0"/>
                  </a:lnTo>
                  <a:lnTo>
                    <a:pt x="4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4" name="Group 163"/>
          <p:cNvGrpSpPr/>
          <p:nvPr/>
        </p:nvGrpSpPr>
        <p:grpSpPr>
          <a:xfrm>
            <a:off x="5280251" y="3458462"/>
            <a:ext cx="760643" cy="523220"/>
            <a:chOff x="5280251" y="3458462"/>
            <a:chExt cx="760643" cy="523220"/>
          </a:xfrm>
        </p:grpSpPr>
        <p:grpSp>
          <p:nvGrpSpPr>
            <p:cNvPr id="147" name="Group 146"/>
            <p:cNvGrpSpPr/>
            <p:nvPr/>
          </p:nvGrpSpPr>
          <p:grpSpPr>
            <a:xfrm>
              <a:off x="5280251" y="3523665"/>
              <a:ext cx="688975" cy="450850"/>
              <a:chOff x="7537450" y="4669491"/>
              <a:chExt cx="688975" cy="450850"/>
            </a:xfrm>
          </p:grpSpPr>
          <p:sp>
            <p:nvSpPr>
              <p:cNvPr id="148" name="Rectangle 114"/>
              <p:cNvSpPr>
                <a:spLocks noChangeArrowheads="1"/>
              </p:cNvSpPr>
              <p:nvPr/>
            </p:nvSpPr>
            <p:spPr bwMode="auto">
              <a:xfrm>
                <a:off x="7550150" y="4682191"/>
                <a:ext cx="663575" cy="4254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15"/>
              <p:cNvSpPr>
                <a:spLocks/>
              </p:cNvSpPr>
              <p:nvPr/>
            </p:nvSpPr>
            <p:spPr bwMode="auto">
              <a:xfrm>
                <a:off x="7556500" y="4682191"/>
                <a:ext cx="650875" cy="279400"/>
              </a:xfrm>
              <a:custGeom>
                <a:avLst/>
                <a:gdLst/>
                <a:ahLst/>
                <a:cxnLst>
                  <a:cxn ang="0">
                    <a:pos x="410" y="0"/>
                  </a:cxn>
                  <a:cxn ang="0">
                    <a:pos x="0" y="0"/>
                  </a:cxn>
                  <a:cxn ang="0">
                    <a:pos x="0" y="0"/>
                  </a:cxn>
                  <a:cxn ang="0">
                    <a:pos x="204" y="176"/>
                  </a:cxn>
                  <a:cxn ang="0">
                    <a:pos x="204" y="176"/>
                  </a:cxn>
                  <a:cxn ang="0">
                    <a:pos x="410" y="0"/>
                  </a:cxn>
                  <a:cxn ang="0">
                    <a:pos x="410" y="0"/>
                  </a:cxn>
                </a:cxnLst>
                <a:rect l="0" t="0" r="r" b="b"/>
                <a:pathLst>
                  <a:path w="410" h="176">
                    <a:moveTo>
                      <a:pt x="410" y="0"/>
                    </a:moveTo>
                    <a:lnTo>
                      <a:pt x="0" y="0"/>
                    </a:lnTo>
                    <a:lnTo>
                      <a:pt x="0" y="0"/>
                    </a:lnTo>
                    <a:lnTo>
                      <a:pt x="204" y="176"/>
                    </a:lnTo>
                    <a:lnTo>
                      <a:pt x="204" y="176"/>
                    </a:lnTo>
                    <a:lnTo>
                      <a:pt x="410" y="0"/>
                    </a:lnTo>
                    <a:lnTo>
                      <a:pt x="41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16"/>
              <p:cNvSpPr>
                <a:spLocks/>
              </p:cNvSpPr>
              <p:nvPr/>
            </p:nvSpPr>
            <p:spPr bwMode="auto">
              <a:xfrm>
                <a:off x="8023225" y="4723466"/>
                <a:ext cx="187325" cy="352425"/>
              </a:xfrm>
              <a:custGeom>
                <a:avLst/>
                <a:gdLst/>
                <a:ahLst/>
                <a:cxnLst>
                  <a:cxn ang="0">
                    <a:pos x="118" y="222"/>
                  </a:cxn>
                  <a:cxn ang="0">
                    <a:pos x="118" y="0"/>
                  </a:cxn>
                  <a:cxn ang="0">
                    <a:pos x="0" y="96"/>
                  </a:cxn>
                  <a:cxn ang="0">
                    <a:pos x="118" y="222"/>
                  </a:cxn>
                </a:cxnLst>
                <a:rect l="0" t="0" r="r" b="b"/>
                <a:pathLst>
                  <a:path w="118" h="222">
                    <a:moveTo>
                      <a:pt x="118" y="222"/>
                    </a:moveTo>
                    <a:lnTo>
                      <a:pt x="118" y="0"/>
                    </a:lnTo>
                    <a:lnTo>
                      <a:pt x="0" y="96"/>
                    </a:lnTo>
                    <a:lnTo>
                      <a:pt x="118" y="2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17"/>
              <p:cNvSpPr>
                <a:spLocks/>
              </p:cNvSpPr>
              <p:nvPr/>
            </p:nvSpPr>
            <p:spPr bwMode="auto">
              <a:xfrm>
                <a:off x="7550150" y="4723466"/>
                <a:ext cx="187325" cy="352425"/>
              </a:xfrm>
              <a:custGeom>
                <a:avLst/>
                <a:gdLst/>
                <a:ahLst/>
                <a:cxnLst>
                  <a:cxn ang="0">
                    <a:pos x="0" y="0"/>
                  </a:cxn>
                  <a:cxn ang="0">
                    <a:pos x="0" y="222"/>
                  </a:cxn>
                  <a:cxn ang="0">
                    <a:pos x="118" y="96"/>
                  </a:cxn>
                  <a:cxn ang="0">
                    <a:pos x="0" y="0"/>
                  </a:cxn>
                </a:cxnLst>
                <a:rect l="0" t="0" r="r" b="b"/>
                <a:pathLst>
                  <a:path w="118" h="222">
                    <a:moveTo>
                      <a:pt x="0" y="0"/>
                    </a:moveTo>
                    <a:lnTo>
                      <a:pt x="0" y="222"/>
                    </a:lnTo>
                    <a:lnTo>
                      <a:pt x="118" y="96"/>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18"/>
              <p:cNvSpPr>
                <a:spLocks/>
              </p:cNvSpPr>
              <p:nvPr/>
            </p:nvSpPr>
            <p:spPr bwMode="auto">
              <a:xfrm>
                <a:off x="7556500" y="4898091"/>
                <a:ext cx="650875" cy="209550"/>
              </a:xfrm>
              <a:custGeom>
                <a:avLst/>
                <a:gdLst/>
                <a:ahLst/>
                <a:cxnLst>
                  <a:cxn ang="0">
                    <a:pos x="210" y="56"/>
                  </a:cxn>
                  <a:cxn ang="0">
                    <a:pos x="210" y="56"/>
                  </a:cxn>
                  <a:cxn ang="0">
                    <a:pos x="204" y="58"/>
                  </a:cxn>
                  <a:cxn ang="0">
                    <a:pos x="200" y="56"/>
                  </a:cxn>
                  <a:cxn ang="0">
                    <a:pos x="130" y="0"/>
                  </a:cxn>
                  <a:cxn ang="0">
                    <a:pos x="0" y="132"/>
                  </a:cxn>
                  <a:cxn ang="0">
                    <a:pos x="410" y="132"/>
                  </a:cxn>
                  <a:cxn ang="0">
                    <a:pos x="278" y="0"/>
                  </a:cxn>
                  <a:cxn ang="0">
                    <a:pos x="210" y="56"/>
                  </a:cxn>
                </a:cxnLst>
                <a:rect l="0" t="0" r="r" b="b"/>
                <a:pathLst>
                  <a:path w="410" h="132">
                    <a:moveTo>
                      <a:pt x="210" y="56"/>
                    </a:moveTo>
                    <a:lnTo>
                      <a:pt x="210" y="56"/>
                    </a:lnTo>
                    <a:lnTo>
                      <a:pt x="204" y="58"/>
                    </a:lnTo>
                    <a:lnTo>
                      <a:pt x="200" y="56"/>
                    </a:lnTo>
                    <a:lnTo>
                      <a:pt x="130" y="0"/>
                    </a:lnTo>
                    <a:lnTo>
                      <a:pt x="0" y="132"/>
                    </a:lnTo>
                    <a:lnTo>
                      <a:pt x="410" y="132"/>
                    </a:lnTo>
                    <a:lnTo>
                      <a:pt x="278" y="0"/>
                    </a:lnTo>
                    <a:lnTo>
                      <a:pt x="210"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19"/>
              <p:cNvSpPr>
                <a:spLocks noEditPoints="1"/>
              </p:cNvSpPr>
              <p:nvPr/>
            </p:nvSpPr>
            <p:spPr bwMode="auto">
              <a:xfrm>
                <a:off x="7537450" y="4669491"/>
                <a:ext cx="688975" cy="450850"/>
              </a:xfrm>
              <a:custGeom>
                <a:avLst/>
                <a:gdLst/>
                <a:ahLst/>
                <a:cxnLst>
                  <a:cxn ang="0">
                    <a:pos x="294" y="132"/>
                  </a:cxn>
                  <a:cxn ang="0">
                    <a:pos x="418" y="24"/>
                  </a:cxn>
                  <a:cxn ang="0">
                    <a:pos x="418" y="24"/>
                  </a:cxn>
                  <a:cxn ang="0">
                    <a:pos x="418" y="256"/>
                  </a:cxn>
                  <a:cxn ang="0">
                    <a:pos x="294" y="132"/>
                  </a:cxn>
                  <a:cxn ang="0">
                    <a:pos x="154" y="142"/>
                  </a:cxn>
                  <a:cxn ang="0">
                    <a:pos x="212" y="192"/>
                  </a:cxn>
                  <a:cxn ang="0">
                    <a:pos x="212" y="192"/>
                  </a:cxn>
                  <a:cxn ang="0">
                    <a:pos x="218" y="194"/>
                  </a:cxn>
                  <a:cxn ang="0">
                    <a:pos x="222" y="192"/>
                  </a:cxn>
                  <a:cxn ang="0">
                    <a:pos x="282" y="142"/>
                  </a:cxn>
                  <a:cxn ang="0">
                    <a:pos x="406" y="268"/>
                  </a:cxn>
                  <a:cxn ang="0">
                    <a:pos x="406" y="268"/>
                  </a:cxn>
                  <a:cxn ang="0">
                    <a:pos x="28" y="268"/>
                  </a:cxn>
                  <a:cxn ang="0">
                    <a:pos x="154" y="142"/>
                  </a:cxn>
                  <a:cxn ang="0">
                    <a:pos x="142" y="132"/>
                  </a:cxn>
                  <a:cxn ang="0">
                    <a:pos x="16" y="256"/>
                  </a:cxn>
                  <a:cxn ang="0">
                    <a:pos x="16" y="256"/>
                  </a:cxn>
                  <a:cxn ang="0">
                    <a:pos x="16" y="24"/>
                  </a:cxn>
                  <a:cxn ang="0">
                    <a:pos x="142" y="132"/>
                  </a:cxn>
                  <a:cxn ang="0">
                    <a:pos x="218" y="176"/>
                  </a:cxn>
                  <a:cxn ang="0">
                    <a:pos x="218" y="176"/>
                  </a:cxn>
                  <a:cxn ang="0">
                    <a:pos x="30" y="16"/>
                  </a:cxn>
                  <a:cxn ang="0">
                    <a:pos x="30" y="16"/>
                  </a:cxn>
                  <a:cxn ang="0">
                    <a:pos x="404" y="16"/>
                  </a:cxn>
                  <a:cxn ang="0">
                    <a:pos x="404" y="16"/>
                  </a:cxn>
                  <a:cxn ang="0">
                    <a:pos x="218" y="176"/>
                  </a:cxn>
                  <a:cxn ang="0">
                    <a:pos x="218" y="176"/>
                  </a:cxn>
                  <a:cxn ang="0">
                    <a:pos x="426" y="0"/>
                  </a:cxn>
                  <a:cxn ang="0">
                    <a:pos x="8" y="0"/>
                  </a:cxn>
                  <a:cxn ang="0">
                    <a:pos x="8" y="0"/>
                  </a:cxn>
                  <a:cxn ang="0">
                    <a:pos x="6" y="0"/>
                  </a:cxn>
                  <a:cxn ang="0">
                    <a:pos x="4" y="2"/>
                  </a:cxn>
                  <a:cxn ang="0">
                    <a:pos x="2" y="4"/>
                  </a:cxn>
                  <a:cxn ang="0">
                    <a:pos x="0" y="8"/>
                  </a:cxn>
                  <a:cxn ang="0">
                    <a:pos x="0" y="276"/>
                  </a:cxn>
                  <a:cxn ang="0">
                    <a:pos x="0" y="276"/>
                  </a:cxn>
                  <a:cxn ang="0">
                    <a:pos x="2" y="278"/>
                  </a:cxn>
                  <a:cxn ang="0">
                    <a:pos x="4" y="282"/>
                  </a:cxn>
                  <a:cxn ang="0">
                    <a:pos x="6" y="282"/>
                  </a:cxn>
                  <a:cxn ang="0">
                    <a:pos x="8" y="284"/>
                  </a:cxn>
                  <a:cxn ang="0">
                    <a:pos x="426" y="284"/>
                  </a:cxn>
                  <a:cxn ang="0">
                    <a:pos x="426" y="284"/>
                  </a:cxn>
                  <a:cxn ang="0">
                    <a:pos x="428" y="282"/>
                  </a:cxn>
                  <a:cxn ang="0">
                    <a:pos x="432" y="282"/>
                  </a:cxn>
                  <a:cxn ang="0">
                    <a:pos x="434" y="278"/>
                  </a:cxn>
                  <a:cxn ang="0">
                    <a:pos x="434" y="276"/>
                  </a:cxn>
                  <a:cxn ang="0">
                    <a:pos x="434" y="8"/>
                  </a:cxn>
                  <a:cxn ang="0">
                    <a:pos x="434" y="8"/>
                  </a:cxn>
                  <a:cxn ang="0">
                    <a:pos x="434" y="4"/>
                  </a:cxn>
                  <a:cxn ang="0">
                    <a:pos x="432" y="2"/>
                  </a:cxn>
                  <a:cxn ang="0">
                    <a:pos x="428" y="0"/>
                  </a:cxn>
                  <a:cxn ang="0">
                    <a:pos x="426" y="0"/>
                  </a:cxn>
                  <a:cxn ang="0">
                    <a:pos x="426" y="0"/>
                  </a:cxn>
                </a:cxnLst>
                <a:rect l="0" t="0" r="r" b="b"/>
                <a:pathLst>
                  <a:path w="434" h="284">
                    <a:moveTo>
                      <a:pt x="294" y="132"/>
                    </a:moveTo>
                    <a:lnTo>
                      <a:pt x="418" y="24"/>
                    </a:lnTo>
                    <a:lnTo>
                      <a:pt x="418" y="24"/>
                    </a:lnTo>
                    <a:lnTo>
                      <a:pt x="418" y="256"/>
                    </a:lnTo>
                    <a:lnTo>
                      <a:pt x="294" y="132"/>
                    </a:lnTo>
                    <a:close/>
                    <a:moveTo>
                      <a:pt x="154" y="142"/>
                    </a:moveTo>
                    <a:lnTo>
                      <a:pt x="212" y="192"/>
                    </a:lnTo>
                    <a:lnTo>
                      <a:pt x="212" y="192"/>
                    </a:lnTo>
                    <a:lnTo>
                      <a:pt x="218" y="194"/>
                    </a:lnTo>
                    <a:lnTo>
                      <a:pt x="222" y="192"/>
                    </a:lnTo>
                    <a:lnTo>
                      <a:pt x="282" y="142"/>
                    </a:lnTo>
                    <a:lnTo>
                      <a:pt x="406" y="268"/>
                    </a:lnTo>
                    <a:lnTo>
                      <a:pt x="406" y="268"/>
                    </a:lnTo>
                    <a:lnTo>
                      <a:pt x="28" y="268"/>
                    </a:lnTo>
                    <a:lnTo>
                      <a:pt x="154" y="142"/>
                    </a:lnTo>
                    <a:close/>
                    <a:moveTo>
                      <a:pt x="142" y="132"/>
                    </a:moveTo>
                    <a:lnTo>
                      <a:pt x="16" y="256"/>
                    </a:lnTo>
                    <a:lnTo>
                      <a:pt x="16" y="256"/>
                    </a:lnTo>
                    <a:lnTo>
                      <a:pt x="16" y="24"/>
                    </a:lnTo>
                    <a:lnTo>
                      <a:pt x="142" y="132"/>
                    </a:lnTo>
                    <a:close/>
                    <a:moveTo>
                      <a:pt x="218" y="176"/>
                    </a:moveTo>
                    <a:lnTo>
                      <a:pt x="218" y="176"/>
                    </a:lnTo>
                    <a:lnTo>
                      <a:pt x="30" y="16"/>
                    </a:lnTo>
                    <a:lnTo>
                      <a:pt x="30" y="16"/>
                    </a:lnTo>
                    <a:lnTo>
                      <a:pt x="404" y="16"/>
                    </a:lnTo>
                    <a:lnTo>
                      <a:pt x="404" y="16"/>
                    </a:lnTo>
                    <a:lnTo>
                      <a:pt x="218" y="176"/>
                    </a:lnTo>
                    <a:lnTo>
                      <a:pt x="218" y="176"/>
                    </a:lnTo>
                    <a:close/>
                    <a:moveTo>
                      <a:pt x="426" y="0"/>
                    </a:moveTo>
                    <a:lnTo>
                      <a:pt x="8" y="0"/>
                    </a:lnTo>
                    <a:lnTo>
                      <a:pt x="8" y="0"/>
                    </a:lnTo>
                    <a:lnTo>
                      <a:pt x="6" y="0"/>
                    </a:lnTo>
                    <a:lnTo>
                      <a:pt x="4" y="2"/>
                    </a:lnTo>
                    <a:lnTo>
                      <a:pt x="2" y="4"/>
                    </a:lnTo>
                    <a:lnTo>
                      <a:pt x="0" y="8"/>
                    </a:lnTo>
                    <a:lnTo>
                      <a:pt x="0" y="276"/>
                    </a:lnTo>
                    <a:lnTo>
                      <a:pt x="0" y="276"/>
                    </a:lnTo>
                    <a:lnTo>
                      <a:pt x="2" y="278"/>
                    </a:lnTo>
                    <a:lnTo>
                      <a:pt x="4" y="282"/>
                    </a:lnTo>
                    <a:lnTo>
                      <a:pt x="6" y="282"/>
                    </a:lnTo>
                    <a:lnTo>
                      <a:pt x="8" y="284"/>
                    </a:lnTo>
                    <a:lnTo>
                      <a:pt x="426" y="284"/>
                    </a:lnTo>
                    <a:lnTo>
                      <a:pt x="426" y="284"/>
                    </a:lnTo>
                    <a:lnTo>
                      <a:pt x="428" y="282"/>
                    </a:lnTo>
                    <a:lnTo>
                      <a:pt x="432" y="282"/>
                    </a:lnTo>
                    <a:lnTo>
                      <a:pt x="434" y="278"/>
                    </a:lnTo>
                    <a:lnTo>
                      <a:pt x="434" y="276"/>
                    </a:lnTo>
                    <a:lnTo>
                      <a:pt x="434" y="8"/>
                    </a:lnTo>
                    <a:lnTo>
                      <a:pt x="434" y="8"/>
                    </a:lnTo>
                    <a:lnTo>
                      <a:pt x="434" y="4"/>
                    </a:lnTo>
                    <a:lnTo>
                      <a:pt x="432" y="2"/>
                    </a:lnTo>
                    <a:lnTo>
                      <a:pt x="428" y="0"/>
                    </a:lnTo>
                    <a:lnTo>
                      <a:pt x="426" y="0"/>
                    </a:lnTo>
                    <a:lnTo>
                      <a:pt x="4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9" name="TextBox 138"/>
            <p:cNvSpPr txBox="1"/>
            <p:nvPr/>
          </p:nvSpPr>
          <p:spPr>
            <a:xfrm>
              <a:off x="5421769" y="3458462"/>
              <a:ext cx="619125" cy="523220"/>
            </a:xfrm>
            <a:prstGeom prst="rect">
              <a:avLst/>
            </a:prstGeom>
            <a:noFill/>
          </p:spPr>
          <p:txBody>
            <a:bodyPr wrap="square" rtlCol="0">
              <a:spAutoFit/>
            </a:bodyPr>
            <a:lstStyle/>
            <a:p>
              <a:r>
                <a:rPr lang="en-US" sz="2800" dirty="0" smtClean="0">
                  <a:solidFill>
                    <a:schemeClr val="accent3">
                      <a:lumMod val="50000"/>
                    </a:schemeClr>
                  </a:solidFill>
                  <a:effectLst>
                    <a:outerShdw blurRad="38100" dist="38100" dir="2700000" algn="tl">
                      <a:srgbClr val="000000">
                        <a:alpha val="43137"/>
                      </a:srgbClr>
                    </a:outerShdw>
                  </a:effectLst>
                  <a:latin typeface="Segoe" pitchFamily="34" charset="0"/>
                </a:rPr>
                <a:t>F</a:t>
              </a:r>
            </a:p>
          </p:txBody>
        </p:sp>
      </p:grpSp>
      <p:grpSp>
        <p:nvGrpSpPr>
          <p:cNvPr id="163" name="Group 162"/>
          <p:cNvGrpSpPr/>
          <p:nvPr/>
        </p:nvGrpSpPr>
        <p:grpSpPr>
          <a:xfrm>
            <a:off x="5432651" y="3639880"/>
            <a:ext cx="749757" cy="523220"/>
            <a:chOff x="4672008" y="5948318"/>
            <a:chExt cx="749757" cy="523220"/>
          </a:xfrm>
        </p:grpSpPr>
        <p:grpSp>
          <p:nvGrpSpPr>
            <p:cNvPr id="155" name="Group 154"/>
            <p:cNvGrpSpPr/>
            <p:nvPr/>
          </p:nvGrpSpPr>
          <p:grpSpPr>
            <a:xfrm>
              <a:off x="4672008" y="5980863"/>
              <a:ext cx="688975" cy="450850"/>
              <a:chOff x="7537450" y="4669491"/>
              <a:chExt cx="688975" cy="450850"/>
            </a:xfrm>
          </p:grpSpPr>
          <p:sp>
            <p:nvSpPr>
              <p:cNvPr id="156" name="Rectangle 114"/>
              <p:cNvSpPr>
                <a:spLocks noChangeArrowheads="1"/>
              </p:cNvSpPr>
              <p:nvPr/>
            </p:nvSpPr>
            <p:spPr bwMode="auto">
              <a:xfrm>
                <a:off x="7550150" y="4682191"/>
                <a:ext cx="663575" cy="4254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15"/>
              <p:cNvSpPr>
                <a:spLocks/>
              </p:cNvSpPr>
              <p:nvPr/>
            </p:nvSpPr>
            <p:spPr bwMode="auto">
              <a:xfrm>
                <a:off x="7556500" y="4682191"/>
                <a:ext cx="650875" cy="279400"/>
              </a:xfrm>
              <a:custGeom>
                <a:avLst/>
                <a:gdLst/>
                <a:ahLst/>
                <a:cxnLst>
                  <a:cxn ang="0">
                    <a:pos x="410" y="0"/>
                  </a:cxn>
                  <a:cxn ang="0">
                    <a:pos x="0" y="0"/>
                  </a:cxn>
                  <a:cxn ang="0">
                    <a:pos x="0" y="0"/>
                  </a:cxn>
                  <a:cxn ang="0">
                    <a:pos x="204" y="176"/>
                  </a:cxn>
                  <a:cxn ang="0">
                    <a:pos x="204" y="176"/>
                  </a:cxn>
                  <a:cxn ang="0">
                    <a:pos x="410" y="0"/>
                  </a:cxn>
                  <a:cxn ang="0">
                    <a:pos x="410" y="0"/>
                  </a:cxn>
                </a:cxnLst>
                <a:rect l="0" t="0" r="r" b="b"/>
                <a:pathLst>
                  <a:path w="410" h="176">
                    <a:moveTo>
                      <a:pt x="410" y="0"/>
                    </a:moveTo>
                    <a:lnTo>
                      <a:pt x="0" y="0"/>
                    </a:lnTo>
                    <a:lnTo>
                      <a:pt x="0" y="0"/>
                    </a:lnTo>
                    <a:lnTo>
                      <a:pt x="204" y="176"/>
                    </a:lnTo>
                    <a:lnTo>
                      <a:pt x="204" y="176"/>
                    </a:lnTo>
                    <a:lnTo>
                      <a:pt x="410" y="0"/>
                    </a:lnTo>
                    <a:lnTo>
                      <a:pt x="41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16"/>
              <p:cNvSpPr>
                <a:spLocks/>
              </p:cNvSpPr>
              <p:nvPr/>
            </p:nvSpPr>
            <p:spPr bwMode="auto">
              <a:xfrm>
                <a:off x="8023225" y="4723466"/>
                <a:ext cx="187325" cy="352425"/>
              </a:xfrm>
              <a:custGeom>
                <a:avLst/>
                <a:gdLst/>
                <a:ahLst/>
                <a:cxnLst>
                  <a:cxn ang="0">
                    <a:pos x="118" y="222"/>
                  </a:cxn>
                  <a:cxn ang="0">
                    <a:pos x="118" y="0"/>
                  </a:cxn>
                  <a:cxn ang="0">
                    <a:pos x="0" y="96"/>
                  </a:cxn>
                  <a:cxn ang="0">
                    <a:pos x="118" y="222"/>
                  </a:cxn>
                </a:cxnLst>
                <a:rect l="0" t="0" r="r" b="b"/>
                <a:pathLst>
                  <a:path w="118" h="222">
                    <a:moveTo>
                      <a:pt x="118" y="222"/>
                    </a:moveTo>
                    <a:lnTo>
                      <a:pt x="118" y="0"/>
                    </a:lnTo>
                    <a:lnTo>
                      <a:pt x="0" y="96"/>
                    </a:lnTo>
                    <a:lnTo>
                      <a:pt x="118" y="2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17"/>
              <p:cNvSpPr>
                <a:spLocks/>
              </p:cNvSpPr>
              <p:nvPr/>
            </p:nvSpPr>
            <p:spPr bwMode="auto">
              <a:xfrm>
                <a:off x="7550150" y="4723466"/>
                <a:ext cx="187325" cy="352425"/>
              </a:xfrm>
              <a:custGeom>
                <a:avLst/>
                <a:gdLst/>
                <a:ahLst/>
                <a:cxnLst>
                  <a:cxn ang="0">
                    <a:pos x="0" y="0"/>
                  </a:cxn>
                  <a:cxn ang="0">
                    <a:pos x="0" y="222"/>
                  </a:cxn>
                  <a:cxn ang="0">
                    <a:pos x="118" y="96"/>
                  </a:cxn>
                  <a:cxn ang="0">
                    <a:pos x="0" y="0"/>
                  </a:cxn>
                </a:cxnLst>
                <a:rect l="0" t="0" r="r" b="b"/>
                <a:pathLst>
                  <a:path w="118" h="222">
                    <a:moveTo>
                      <a:pt x="0" y="0"/>
                    </a:moveTo>
                    <a:lnTo>
                      <a:pt x="0" y="222"/>
                    </a:lnTo>
                    <a:lnTo>
                      <a:pt x="118" y="96"/>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18"/>
              <p:cNvSpPr>
                <a:spLocks/>
              </p:cNvSpPr>
              <p:nvPr/>
            </p:nvSpPr>
            <p:spPr bwMode="auto">
              <a:xfrm>
                <a:off x="7556500" y="4898091"/>
                <a:ext cx="650875" cy="209550"/>
              </a:xfrm>
              <a:custGeom>
                <a:avLst/>
                <a:gdLst/>
                <a:ahLst/>
                <a:cxnLst>
                  <a:cxn ang="0">
                    <a:pos x="210" y="56"/>
                  </a:cxn>
                  <a:cxn ang="0">
                    <a:pos x="210" y="56"/>
                  </a:cxn>
                  <a:cxn ang="0">
                    <a:pos x="204" y="58"/>
                  </a:cxn>
                  <a:cxn ang="0">
                    <a:pos x="200" y="56"/>
                  </a:cxn>
                  <a:cxn ang="0">
                    <a:pos x="130" y="0"/>
                  </a:cxn>
                  <a:cxn ang="0">
                    <a:pos x="0" y="132"/>
                  </a:cxn>
                  <a:cxn ang="0">
                    <a:pos x="410" y="132"/>
                  </a:cxn>
                  <a:cxn ang="0">
                    <a:pos x="278" y="0"/>
                  </a:cxn>
                  <a:cxn ang="0">
                    <a:pos x="210" y="56"/>
                  </a:cxn>
                </a:cxnLst>
                <a:rect l="0" t="0" r="r" b="b"/>
                <a:pathLst>
                  <a:path w="410" h="132">
                    <a:moveTo>
                      <a:pt x="210" y="56"/>
                    </a:moveTo>
                    <a:lnTo>
                      <a:pt x="210" y="56"/>
                    </a:lnTo>
                    <a:lnTo>
                      <a:pt x="204" y="58"/>
                    </a:lnTo>
                    <a:lnTo>
                      <a:pt x="200" y="56"/>
                    </a:lnTo>
                    <a:lnTo>
                      <a:pt x="130" y="0"/>
                    </a:lnTo>
                    <a:lnTo>
                      <a:pt x="0" y="132"/>
                    </a:lnTo>
                    <a:lnTo>
                      <a:pt x="410" y="132"/>
                    </a:lnTo>
                    <a:lnTo>
                      <a:pt x="278" y="0"/>
                    </a:lnTo>
                    <a:lnTo>
                      <a:pt x="210"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19"/>
              <p:cNvSpPr>
                <a:spLocks noEditPoints="1"/>
              </p:cNvSpPr>
              <p:nvPr/>
            </p:nvSpPr>
            <p:spPr bwMode="auto">
              <a:xfrm>
                <a:off x="7537450" y="4669491"/>
                <a:ext cx="688975" cy="450850"/>
              </a:xfrm>
              <a:custGeom>
                <a:avLst/>
                <a:gdLst/>
                <a:ahLst/>
                <a:cxnLst>
                  <a:cxn ang="0">
                    <a:pos x="294" y="132"/>
                  </a:cxn>
                  <a:cxn ang="0">
                    <a:pos x="418" y="24"/>
                  </a:cxn>
                  <a:cxn ang="0">
                    <a:pos x="418" y="24"/>
                  </a:cxn>
                  <a:cxn ang="0">
                    <a:pos x="418" y="256"/>
                  </a:cxn>
                  <a:cxn ang="0">
                    <a:pos x="294" y="132"/>
                  </a:cxn>
                  <a:cxn ang="0">
                    <a:pos x="154" y="142"/>
                  </a:cxn>
                  <a:cxn ang="0">
                    <a:pos x="212" y="192"/>
                  </a:cxn>
                  <a:cxn ang="0">
                    <a:pos x="212" y="192"/>
                  </a:cxn>
                  <a:cxn ang="0">
                    <a:pos x="218" y="194"/>
                  </a:cxn>
                  <a:cxn ang="0">
                    <a:pos x="222" y="192"/>
                  </a:cxn>
                  <a:cxn ang="0">
                    <a:pos x="282" y="142"/>
                  </a:cxn>
                  <a:cxn ang="0">
                    <a:pos x="406" y="268"/>
                  </a:cxn>
                  <a:cxn ang="0">
                    <a:pos x="406" y="268"/>
                  </a:cxn>
                  <a:cxn ang="0">
                    <a:pos x="28" y="268"/>
                  </a:cxn>
                  <a:cxn ang="0">
                    <a:pos x="154" y="142"/>
                  </a:cxn>
                  <a:cxn ang="0">
                    <a:pos x="142" y="132"/>
                  </a:cxn>
                  <a:cxn ang="0">
                    <a:pos x="16" y="256"/>
                  </a:cxn>
                  <a:cxn ang="0">
                    <a:pos x="16" y="256"/>
                  </a:cxn>
                  <a:cxn ang="0">
                    <a:pos x="16" y="24"/>
                  </a:cxn>
                  <a:cxn ang="0">
                    <a:pos x="142" y="132"/>
                  </a:cxn>
                  <a:cxn ang="0">
                    <a:pos x="218" y="176"/>
                  </a:cxn>
                  <a:cxn ang="0">
                    <a:pos x="218" y="176"/>
                  </a:cxn>
                  <a:cxn ang="0">
                    <a:pos x="30" y="16"/>
                  </a:cxn>
                  <a:cxn ang="0">
                    <a:pos x="30" y="16"/>
                  </a:cxn>
                  <a:cxn ang="0">
                    <a:pos x="404" y="16"/>
                  </a:cxn>
                  <a:cxn ang="0">
                    <a:pos x="404" y="16"/>
                  </a:cxn>
                  <a:cxn ang="0">
                    <a:pos x="218" y="176"/>
                  </a:cxn>
                  <a:cxn ang="0">
                    <a:pos x="218" y="176"/>
                  </a:cxn>
                  <a:cxn ang="0">
                    <a:pos x="426" y="0"/>
                  </a:cxn>
                  <a:cxn ang="0">
                    <a:pos x="8" y="0"/>
                  </a:cxn>
                  <a:cxn ang="0">
                    <a:pos x="8" y="0"/>
                  </a:cxn>
                  <a:cxn ang="0">
                    <a:pos x="6" y="0"/>
                  </a:cxn>
                  <a:cxn ang="0">
                    <a:pos x="4" y="2"/>
                  </a:cxn>
                  <a:cxn ang="0">
                    <a:pos x="2" y="4"/>
                  </a:cxn>
                  <a:cxn ang="0">
                    <a:pos x="0" y="8"/>
                  </a:cxn>
                  <a:cxn ang="0">
                    <a:pos x="0" y="276"/>
                  </a:cxn>
                  <a:cxn ang="0">
                    <a:pos x="0" y="276"/>
                  </a:cxn>
                  <a:cxn ang="0">
                    <a:pos x="2" y="278"/>
                  </a:cxn>
                  <a:cxn ang="0">
                    <a:pos x="4" y="282"/>
                  </a:cxn>
                  <a:cxn ang="0">
                    <a:pos x="6" y="282"/>
                  </a:cxn>
                  <a:cxn ang="0">
                    <a:pos x="8" y="284"/>
                  </a:cxn>
                  <a:cxn ang="0">
                    <a:pos x="426" y="284"/>
                  </a:cxn>
                  <a:cxn ang="0">
                    <a:pos x="426" y="284"/>
                  </a:cxn>
                  <a:cxn ang="0">
                    <a:pos x="428" y="282"/>
                  </a:cxn>
                  <a:cxn ang="0">
                    <a:pos x="432" y="282"/>
                  </a:cxn>
                  <a:cxn ang="0">
                    <a:pos x="434" y="278"/>
                  </a:cxn>
                  <a:cxn ang="0">
                    <a:pos x="434" y="276"/>
                  </a:cxn>
                  <a:cxn ang="0">
                    <a:pos x="434" y="8"/>
                  </a:cxn>
                  <a:cxn ang="0">
                    <a:pos x="434" y="8"/>
                  </a:cxn>
                  <a:cxn ang="0">
                    <a:pos x="434" y="4"/>
                  </a:cxn>
                  <a:cxn ang="0">
                    <a:pos x="432" y="2"/>
                  </a:cxn>
                  <a:cxn ang="0">
                    <a:pos x="428" y="0"/>
                  </a:cxn>
                  <a:cxn ang="0">
                    <a:pos x="426" y="0"/>
                  </a:cxn>
                  <a:cxn ang="0">
                    <a:pos x="426" y="0"/>
                  </a:cxn>
                </a:cxnLst>
                <a:rect l="0" t="0" r="r" b="b"/>
                <a:pathLst>
                  <a:path w="434" h="284">
                    <a:moveTo>
                      <a:pt x="294" y="132"/>
                    </a:moveTo>
                    <a:lnTo>
                      <a:pt x="418" y="24"/>
                    </a:lnTo>
                    <a:lnTo>
                      <a:pt x="418" y="24"/>
                    </a:lnTo>
                    <a:lnTo>
                      <a:pt x="418" y="256"/>
                    </a:lnTo>
                    <a:lnTo>
                      <a:pt x="294" y="132"/>
                    </a:lnTo>
                    <a:close/>
                    <a:moveTo>
                      <a:pt x="154" y="142"/>
                    </a:moveTo>
                    <a:lnTo>
                      <a:pt x="212" y="192"/>
                    </a:lnTo>
                    <a:lnTo>
                      <a:pt x="212" y="192"/>
                    </a:lnTo>
                    <a:lnTo>
                      <a:pt x="218" y="194"/>
                    </a:lnTo>
                    <a:lnTo>
                      <a:pt x="222" y="192"/>
                    </a:lnTo>
                    <a:lnTo>
                      <a:pt x="282" y="142"/>
                    </a:lnTo>
                    <a:lnTo>
                      <a:pt x="406" y="268"/>
                    </a:lnTo>
                    <a:lnTo>
                      <a:pt x="406" y="268"/>
                    </a:lnTo>
                    <a:lnTo>
                      <a:pt x="28" y="268"/>
                    </a:lnTo>
                    <a:lnTo>
                      <a:pt x="154" y="142"/>
                    </a:lnTo>
                    <a:close/>
                    <a:moveTo>
                      <a:pt x="142" y="132"/>
                    </a:moveTo>
                    <a:lnTo>
                      <a:pt x="16" y="256"/>
                    </a:lnTo>
                    <a:lnTo>
                      <a:pt x="16" y="256"/>
                    </a:lnTo>
                    <a:lnTo>
                      <a:pt x="16" y="24"/>
                    </a:lnTo>
                    <a:lnTo>
                      <a:pt x="142" y="132"/>
                    </a:lnTo>
                    <a:close/>
                    <a:moveTo>
                      <a:pt x="218" y="176"/>
                    </a:moveTo>
                    <a:lnTo>
                      <a:pt x="218" y="176"/>
                    </a:lnTo>
                    <a:lnTo>
                      <a:pt x="30" y="16"/>
                    </a:lnTo>
                    <a:lnTo>
                      <a:pt x="30" y="16"/>
                    </a:lnTo>
                    <a:lnTo>
                      <a:pt x="404" y="16"/>
                    </a:lnTo>
                    <a:lnTo>
                      <a:pt x="404" y="16"/>
                    </a:lnTo>
                    <a:lnTo>
                      <a:pt x="218" y="176"/>
                    </a:lnTo>
                    <a:lnTo>
                      <a:pt x="218" y="176"/>
                    </a:lnTo>
                    <a:close/>
                    <a:moveTo>
                      <a:pt x="426" y="0"/>
                    </a:moveTo>
                    <a:lnTo>
                      <a:pt x="8" y="0"/>
                    </a:lnTo>
                    <a:lnTo>
                      <a:pt x="8" y="0"/>
                    </a:lnTo>
                    <a:lnTo>
                      <a:pt x="6" y="0"/>
                    </a:lnTo>
                    <a:lnTo>
                      <a:pt x="4" y="2"/>
                    </a:lnTo>
                    <a:lnTo>
                      <a:pt x="2" y="4"/>
                    </a:lnTo>
                    <a:lnTo>
                      <a:pt x="0" y="8"/>
                    </a:lnTo>
                    <a:lnTo>
                      <a:pt x="0" y="276"/>
                    </a:lnTo>
                    <a:lnTo>
                      <a:pt x="0" y="276"/>
                    </a:lnTo>
                    <a:lnTo>
                      <a:pt x="2" y="278"/>
                    </a:lnTo>
                    <a:lnTo>
                      <a:pt x="4" y="282"/>
                    </a:lnTo>
                    <a:lnTo>
                      <a:pt x="6" y="282"/>
                    </a:lnTo>
                    <a:lnTo>
                      <a:pt x="8" y="284"/>
                    </a:lnTo>
                    <a:lnTo>
                      <a:pt x="426" y="284"/>
                    </a:lnTo>
                    <a:lnTo>
                      <a:pt x="426" y="284"/>
                    </a:lnTo>
                    <a:lnTo>
                      <a:pt x="428" y="282"/>
                    </a:lnTo>
                    <a:lnTo>
                      <a:pt x="432" y="282"/>
                    </a:lnTo>
                    <a:lnTo>
                      <a:pt x="434" y="278"/>
                    </a:lnTo>
                    <a:lnTo>
                      <a:pt x="434" y="276"/>
                    </a:lnTo>
                    <a:lnTo>
                      <a:pt x="434" y="8"/>
                    </a:lnTo>
                    <a:lnTo>
                      <a:pt x="434" y="8"/>
                    </a:lnTo>
                    <a:lnTo>
                      <a:pt x="434" y="4"/>
                    </a:lnTo>
                    <a:lnTo>
                      <a:pt x="432" y="2"/>
                    </a:lnTo>
                    <a:lnTo>
                      <a:pt x="428" y="0"/>
                    </a:lnTo>
                    <a:lnTo>
                      <a:pt x="426" y="0"/>
                    </a:lnTo>
                    <a:lnTo>
                      <a:pt x="4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2" name="TextBox 161"/>
            <p:cNvSpPr txBox="1"/>
            <p:nvPr/>
          </p:nvSpPr>
          <p:spPr>
            <a:xfrm>
              <a:off x="4802640" y="5948318"/>
              <a:ext cx="619125" cy="523220"/>
            </a:xfrm>
            <a:prstGeom prst="rect">
              <a:avLst/>
            </a:prstGeom>
            <a:noFill/>
          </p:spPr>
          <p:txBody>
            <a:bodyPr wrap="square" rtlCol="0">
              <a:spAutoFit/>
            </a:bodyPr>
            <a:lstStyle/>
            <a:p>
              <a:r>
                <a:rPr lang="en-US" sz="2800" dirty="0" smtClean="0">
                  <a:solidFill>
                    <a:schemeClr val="accent3">
                      <a:lumMod val="50000"/>
                    </a:schemeClr>
                  </a:solidFill>
                  <a:effectLst>
                    <a:outerShdw blurRad="38100" dist="38100" dir="2700000" algn="tl">
                      <a:srgbClr val="000000">
                        <a:alpha val="43137"/>
                      </a:srgbClr>
                    </a:outerShdw>
                  </a:effectLst>
                  <a:latin typeface="Segoe" pitchFamily="34" charset="0"/>
                </a:rPr>
                <a:t>N</a:t>
              </a: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par>
                                <p:cTn id="9" presetID="0" presetClass="path" presetSubtype="0" accel="50000" decel="50000" fill="hold" nodeType="withEffect">
                                  <p:stCondLst>
                                    <p:cond delay="0"/>
                                  </p:stCondLst>
                                  <p:childTnLst>
                                    <p:animMotion origin="layout" path="M -1.94444E-6 -7.77778E-6 C -0.08316 0.00416 -0.16615 0.00856 -0.225 0.00323 C -0.28386 -0.00209 -0.31875 -0.0169 -0.35365 -0.03172 " pathEditMode="relative" ptsTypes="aaA">
                                      <p:cBhvr>
                                        <p:cTn id="10" dur="2000" fill="hold"/>
                                        <p:tgtEl>
                                          <p:spTgt spid="131"/>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3.33333E-6 2.96296E-6 C -0.08577 -0.00973 -0.17153 -0.01922 -0.22986 -0.00162 C -0.2882 0.01597 -0.33004 0.08819 -0.35 0.10625 " pathEditMode="relative" ptsTypes="aaA">
                                      <p:cBhvr>
                                        <p:cTn id="12" dur="2000" fill="hold"/>
                                        <p:tgtEl>
                                          <p:spTgt spid="132"/>
                                        </p:tgtEl>
                                        <p:attrNameLst>
                                          <p:attrName>ppt_x</p:attrName>
                                          <p:attrName>ppt_y</p:attrName>
                                        </p:attrNameLst>
                                      </p:cBhvr>
                                    </p:animMotion>
                                  </p:childTnLst>
                                </p:cTn>
                              </p:par>
                            </p:childTnLst>
                          </p:cTn>
                        </p:par>
                        <p:par>
                          <p:cTn id="13" fill="hold">
                            <p:stCondLst>
                              <p:cond delay="2000"/>
                            </p:stCondLst>
                            <p:childTnLst>
                              <p:par>
                                <p:cTn id="14" presetID="10" presetClass="exit" presetSubtype="0" fill="hold" nodeType="afterEffect">
                                  <p:stCondLst>
                                    <p:cond delay="0"/>
                                  </p:stCondLst>
                                  <p:childTnLst>
                                    <p:animEffect transition="out" filter="fade">
                                      <p:cBhvr>
                                        <p:cTn id="15" dur="500"/>
                                        <p:tgtEl>
                                          <p:spTgt spid="131"/>
                                        </p:tgtEl>
                                      </p:cBhvr>
                                    </p:animEffect>
                                    <p:set>
                                      <p:cBhvr>
                                        <p:cTn id="16" dur="1" fill="hold">
                                          <p:stCondLst>
                                            <p:cond delay="499"/>
                                          </p:stCondLst>
                                        </p:cTn>
                                        <p:tgtEl>
                                          <p:spTgt spid="13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32"/>
                                        </p:tgtEl>
                                      </p:cBhvr>
                                    </p:animEffect>
                                    <p:set>
                                      <p:cBhvr>
                                        <p:cTn id="19" dur="1" fill="hold">
                                          <p:stCondLst>
                                            <p:cond delay="499"/>
                                          </p:stCondLst>
                                        </p:cTn>
                                        <p:tgtEl>
                                          <p:spTgt spid="13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1.11111E-6 2.59259E-6 C -0.09375 -0.01597 -0.1875 -0.03195 -0.24878 -0.01273 C -0.31007 0.00648 -0.33906 0.06111 -0.36788 0.11574 " pathEditMode="relative" ptsTypes="aaA">
                                      <p:cBhvr>
                                        <p:cTn id="31" dur="2000" fill="hold"/>
                                        <p:tgtEl>
                                          <p:spTgt spid="163"/>
                                        </p:tgtEl>
                                        <p:attrNameLst>
                                          <p:attrName>ppt_x</p:attrName>
                                          <p:attrName>ppt_y</p:attrName>
                                        </p:attrNameLst>
                                      </p:cBhvr>
                                    </p:animMotion>
                                  </p:childTnLst>
                                </p:cTn>
                              </p:par>
                              <p:par>
                                <p:cTn id="32" presetID="0" presetClass="path" presetSubtype="0" accel="50000" decel="50000" fill="hold" nodeType="withEffect">
                                  <p:stCondLst>
                                    <p:cond delay="0"/>
                                  </p:stCondLst>
                                  <p:childTnLst>
                                    <p:animMotion origin="layout" path="M -2.77778E-7 5.55556E-6 C -0.09913 0.0007 -0.19809 0.00139 -0.26319 -0.00486 C -0.32829 -0.01111 -0.35937 -0.02476 -0.39045 -0.03819 " pathEditMode="relative" ptsTypes="aaA">
                                      <p:cBhvr>
                                        <p:cTn id="33" dur="2000" fill="hold"/>
                                        <p:tgtEl>
                                          <p:spTgt spid="164"/>
                                        </p:tgtEl>
                                        <p:attrNameLst>
                                          <p:attrName>ppt_x</p:attrName>
                                          <p:attrName>ppt_y</p:attrName>
                                        </p:attrNameLst>
                                      </p:cBhvr>
                                    </p:animMotion>
                                  </p:childTnLst>
                                </p:cTn>
                              </p:par>
                            </p:childTnLst>
                          </p:cTn>
                        </p:par>
                        <p:par>
                          <p:cTn id="34" fill="hold">
                            <p:stCondLst>
                              <p:cond delay="2000"/>
                            </p:stCondLst>
                            <p:childTnLst>
                              <p:par>
                                <p:cTn id="35" presetID="10" presetClass="exit" presetSubtype="0" fill="hold" nodeType="afterEffect">
                                  <p:stCondLst>
                                    <p:cond delay="0"/>
                                  </p:stCondLst>
                                  <p:childTnLst>
                                    <p:animEffect transition="out" filter="fade">
                                      <p:cBhvr>
                                        <p:cTn id="36" dur="500"/>
                                        <p:tgtEl>
                                          <p:spTgt spid="163"/>
                                        </p:tgtEl>
                                      </p:cBhvr>
                                    </p:animEffect>
                                    <p:set>
                                      <p:cBhvr>
                                        <p:cTn id="37" dur="1" fill="hold">
                                          <p:stCondLst>
                                            <p:cond delay="499"/>
                                          </p:stCondLst>
                                        </p:cTn>
                                        <p:tgtEl>
                                          <p:spTgt spid="16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64"/>
                                        </p:tgtEl>
                                      </p:cBhvr>
                                    </p:animEffect>
                                    <p:set>
                                      <p:cBhvr>
                                        <p:cTn id="40" dur="1" fill="hold">
                                          <p:stCondLst>
                                            <p:cond delay="499"/>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91095"/>
          </a:xfrm>
        </p:spPr>
        <p:txBody>
          <a:bodyPr/>
          <a:lstStyle/>
          <a:p>
            <a:r>
              <a:rPr lang="en-US" dirty="0" smtClean="0"/>
              <a:t>New Connectivity Scenarios </a:t>
            </a:r>
            <a:br>
              <a:rPr lang="en-US" dirty="0" smtClean="0"/>
            </a:br>
            <a:r>
              <a:rPr lang="en-US" sz="3600" dirty="0" smtClean="0">
                <a:solidFill>
                  <a:schemeClr val="accent1"/>
                </a:solidFill>
                <a:effectLst>
                  <a:outerShdw blurRad="38100" dist="38100" dir="2700000" algn="tl">
                    <a:srgbClr val="000000">
                      <a:alpha val="43137"/>
                    </a:srgbClr>
                  </a:outerShdw>
                </a:effectLst>
              </a:rPr>
              <a:t>Bluetooth 2.1 – Better Battery Life</a:t>
            </a:r>
            <a:endParaRPr lang="en-US" dirty="0">
              <a:solidFill>
                <a:schemeClr val="accent1"/>
              </a:solidFill>
              <a:effectLst>
                <a:outerShdw blurRad="38100" dist="38100" dir="2700000" algn="tl">
                  <a:srgbClr val="000000">
                    <a:alpha val="43137"/>
                  </a:srgbClr>
                </a:outerShdw>
              </a:effectLst>
            </a:endParaRPr>
          </a:p>
        </p:txBody>
      </p:sp>
      <p:sp>
        <p:nvSpPr>
          <p:cNvPr id="9229" name="Rectangle 13"/>
          <p:cNvSpPr>
            <a:spLocks noGrp="1" noChangeArrowheads="1"/>
          </p:cNvSpPr>
          <p:nvPr>
            <p:ph type="body" idx="1"/>
          </p:nvPr>
        </p:nvSpPr>
        <p:spPr>
          <a:xfrm>
            <a:off x="382588" y="1900238"/>
            <a:ext cx="8380412" cy="2369879"/>
          </a:xfrm>
        </p:spPr>
        <p:txBody>
          <a:bodyPr/>
          <a:lstStyle/>
          <a:p>
            <a:r>
              <a:rPr lang="en-US" dirty="0" smtClean="0"/>
              <a:t>Sniff </a:t>
            </a:r>
            <a:r>
              <a:rPr lang="en-US" dirty="0" err="1" smtClean="0"/>
              <a:t>Subrating</a:t>
            </a:r>
            <a:endParaRPr lang="en-US" dirty="0" smtClean="0"/>
          </a:p>
        </p:txBody>
      </p:sp>
      <p:grpSp>
        <p:nvGrpSpPr>
          <p:cNvPr id="24" name="Group 23"/>
          <p:cNvGrpSpPr/>
          <p:nvPr/>
        </p:nvGrpSpPr>
        <p:grpSpPr>
          <a:xfrm rot="10800000">
            <a:off x="4610990" y="5188539"/>
            <a:ext cx="470660" cy="595721"/>
            <a:chOff x="2825990" y="2572086"/>
            <a:chExt cx="470660" cy="595721"/>
          </a:xfrm>
          <a:solidFill>
            <a:schemeClr val="accent3"/>
          </a:solidFill>
        </p:grpSpPr>
        <p:sp>
          <p:nvSpPr>
            <p:cNvPr id="25" name="Right Arrow 24"/>
            <p:cNvSpPr/>
            <p:nvPr/>
          </p:nvSpPr>
          <p:spPr>
            <a:xfrm rot="10800000">
              <a:off x="2825990" y="2572086"/>
              <a:ext cx="470660" cy="595721"/>
            </a:xfrm>
            <a:prstGeom prst="rightArrow">
              <a:avLst>
                <a:gd name="adj1" fmla="val 60000"/>
                <a:gd name="adj2" fmla="val 50000"/>
              </a:avLst>
            </a:prstGeom>
            <a:grpFill/>
          </p:spPr>
          <p:style>
            <a:lnRef idx="0">
              <a:schemeClr val="lt1">
                <a:hueOff val="0"/>
                <a:satOff val="0"/>
                <a:lumOff val="0"/>
                <a:alphaOff val="0"/>
              </a:schemeClr>
            </a:lnRef>
            <a:fillRef idx="1">
              <a:schemeClr val="accent2">
                <a:hueOff val="-2112898"/>
                <a:satOff val="11087"/>
                <a:lumOff val="-1570"/>
                <a:alphaOff val="0"/>
              </a:schemeClr>
            </a:fillRef>
            <a:effectRef idx="0">
              <a:schemeClr val="accent2">
                <a:hueOff val="-2112898"/>
                <a:satOff val="11087"/>
                <a:lumOff val="-1570"/>
                <a:alphaOff val="0"/>
              </a:schemeClr>
            </a:effectRef>
            <a:fontRef idx="minor">
              <a:schemeClr val="lt1"/>
            </a:fontRef>
          </p:style>
        </p:sp>
        <p:sp>
          <p:nvSpPr>
            <p:cNvPr id="26" name="Right Arrow 4"/>
            <p:cNvSpPr/>
            <p:nvPr/>
          </p:nvSpPr>
          <p:spPr>
            <a:xfrm rot="21600000">
              <a:off x="2967188" y="2691230"/>
              <a:ext cx="329462" cy="3574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p:txBody>
        </p:sp>
      </p:grpSp>
      <p:graphicFrame>
        <p:nvGraphicFramePr>
          <p:cNvPr id="21" name="Diagram 20"/>
          <p:cNvGraphicFramePr/>
          <p:nvPr/>
        </p:nvGraphicFramePr>
        <p:xfrm>
          <a:off x="1752600" y="194564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C:\Users\zlittle.NTDEV\Pictures\Vista Artwork\Mouse Keyboard.png"/>
          <p:cNvPicPr>
            <a:picLocks noChangeAspect="1" noChangeArrowheads="1"/>
          </p:cNvPicPr>
          <p:nvPr/>
        </p:nvPicPr>
        <p:blipFill>
          <a:blip r:embed="rId8" cstate="print"/>
          <a:srcRect/>
          <a:stretch>
            <a:fillRect/>
          </a:stretch>
        </p:blipFill>
        <p:spPr bwMode="auto">
          <a:xfrm>
            <a:off x="4962144" y="1173480"/>
            <a:ext cx="2667000" cy="2667000"/>
          </a:xfrm>
          <a:prstGeom prst="rect">
            <a:avLst/>
          </a:prstGeom>
          <a:noFill/>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7.40741E-7 C -0.05538 0.03565 -0.11059 0.07176 -0.17726 0.15023 C -0.24375 0.2287 -0.3625 0.41736 -0.3993 0.47106 " pathEditMode="relative" rAng="0" ptsTypes="aaA">
                                      <p:cBhvr>
                                        <p:cTn id="6" dur="2000" fill="hold"/>
                                        <p:tgtEl>
                                          <p:spTgt spid="6"/>
                                        </p:tgtEl>
                                        <p:attrNameLst>
                                          <p:attrName>ppt_x</p:attrName>
                                          <p:attrName>ppt_y</p:attrName>
                                        </p:attrNameLst>
                                      </p:cBhvr>
                                      <p:rCtr x="-200" y="235"/>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3993 0.47107 C -0.31024 0.52431 -0.22048 0.57778 -0.13472 0.54445 C -0.04896 0.51135 0.03299 0.39213 0.11511 0.27338 " pathEditMode="relative" rAng="0" ptsTypes="aaA">
                                      <p:cBhvr>
                                        <p:cTn id="10" dur="2000" fill="hold"/>
                                        <p:tgtEl>
                                          <p:spTgt spid="6"/>
                                        </p:tgtEl>
                                        <p:attrNameLst>
                                          <p:attrName>ppt_x</p:attrName>
                                          <p:attrName>ppt_y</p:attrName>
                                        </p:attrNameLst>
                                      </p:cBhvr>
                                      <p:rCtr x="25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7692761" cy="761747"/>
          </a:xfrm>
        </p:spPr>
        <p:txBody>
          <a:bodyPr/>
          <a:lstStyle/>
          <a:p>
            <a:r>
              <a:rPr smtClean="0"/>
              <a:t>Wireless USB</a:t>
            </a:r>
            <a:endParaRPr lang="en-US" dirty="0"/>
          </a:p>
        </p:txBody>
      </p:sp>
      <p:sp>
        <p:nvSpPr>
          <p:cNvPr id="3" name="Subtitle 2"/>
          <p:cNvSpPr>
            <a:spLocks noGrp="1"/>
          </p:cNvSpPr>
          <p:nvPr>
            <p:ph type="subTitle" idx="1"/>
          </p:nvPr>
        </p:nvSpPr>
        <p:spPr/>
        <p:txBody>
          <a:bodyPr/>
          <a:lstStyle/>
          <a:p>
            <a:r>
              <a:rPr lang="en-US" dirty="0" smtClean="0"/>
              <a:t>Transition to Zach Little</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18" name="Rectangle 62"/>
          <p:cNvSpPr>
            <a:spLocks noGrp="1" noChangeArrowheads="1"/>
          </p:cNvSpPr>
          <p:nvPr>
            <p:ph type="title"/>
          </p:nvPr>
        </p:nvSpPr>
        <p:spPr>
          <a:xfrm>
            <a:off x="381000" y="228600"/>
            <a:ext cx="8610600" cy="654025"/>
          </a:xfrm>
          <a:noFill/>
          <a:ln/>
        </p:spPr>
        <p:txBody>
          <a:bodyPr/>
          <a:lstStyle/>
          <a:p>
            <a:pPr>
              <a:lnSpc>
                <a:spcPct val="85000"/>
              </a:lnSpc>
            </a:pPr>
            <a:r>
              <a:rPr lang="en-US" dirty="0" smtClean="0"/>
              <a:t>Wireless USB Overview</a:t>
            </a:r>
            <a:endParaRPr lang="en-US" dirty="0"/>
          </a:p>
        </p:txBody>
      </p:sp>
      <p:sp>
        <p:nvSpPr>
          <p:cNvPr id="96319" name="Rectangle 63"/>
          <p:cNvSpPr>
            <a:spLocks noGrp="1" noChangeArrowheads="1"/>
          </p:cNvSpPr>
          <p:nvPr>
            <p:ph type="body" sz="half" idx="1"/>
          </p:nvPr>
        </p:nvSpPr>
        <p:spPr>
          <a:xfrm>
            <a:off x="381000" y="1417638"/>
            <a:ext cx="4419600" cy="5355312"/>
          </a:xfrm>
        </p:spPr>
        <p:txBody>
          <a:bodyPr/>
          <a:lstStyle/>
          <a:p>
            <a:pPr marL="292100" indent="-292100"/>
            <a:r>
              <a:rPr lang="en-US" sz="2400" dirty="0"/>
              <a:t>USB Wire </a:t>
            </a:r>
            <a:r>
              <a:rPr lang="en-US" sz="2400" dirty="0" smtClean="0"/>
              <a:t/>
            </a:r>
            <a:br>
              <a:rPr lang="en-US" sz="2400" dirty="0" smtClean="0"/>
            </a:br>
            <a:r>
              <a:rPr lang="en-US" sz="2400" dirty="0" smtClean="0"/>
              <a:t>Replacement Technology</a:t>
            </a:r>
          </a:p>
          <a:p>
            <a:pPr marL="292100" indent="-292100"/>
            <a:r>
              <a:rPr lang="en-US" sz="2400" dirty="0" smtClean="0"/>
              <a:t>Hub-and-spoke </a:t>
            </a:r>
            <a:br>
              <a:rPr lang="en-US" sz="2400" dirty="0" smtClean="0"/>
            </a:br>
            <a:r>
              <a:rPr lang="en-US" sz="2400" dirty="0" smtClean="0"/>
              <a:t>connection relationship</a:t>
            </a:r>
          </a:p>
          <a:p>
            <a:pPr marL="292100" indent="-292100">
              <a:spcBef>
                <a:spcPct val="10000"/>
              </a:spcBef>
            </a:pPr>
            <a:r>
              <a:rPr lang="en-US" sz="2400" dirty="0" smtClean="0"/>
              <a:t>Connection model is a </a:t>
            </a:r>
            <a:br>
              <a:rPr lang="en-US" sz="2400" dirty="0" smtClean="0"/>
            </a:br>
            <a:r>
              <a:rPr lang="en-US" sz="2400" dirty="0" smtClean="0"/>
              <a:t>wire replacement</a:t>
            </a:r>
          </a:p>
          <a:p>
            <a:pPr marL="520700" lvl="1" indent="-228600">
              <a:spcBef>
                <a:spcPct val="5000"/>
              </a:spcBef>
            </a:pPr>
            <a:r>
              <a:rPr lang="en-US" sz="1800" dirty="0" smtClean="0"/>
              <a:t>Point-to-point connections</a:t>
            </a:r>
          </a:p>
          <a:p>
            <a:pPr marL="520700" lvl="1" indent="-228600">
              <a:spcBef>
                <a:spcPct val="5000"/>
              </a:spcBef>
            </a:pPr>
            <a:r>
              <a:rPr lang="en-US" sz="1800" dirty="0" smtClean="0"/>
              <a:t>Between Certified Wireless USB host and peripheral</a:t>
            </a:r>
          </a:p>
          <a:p>
            <a:pPr marL="292100" indent="-292100">
              <a:spcBef>
                <a:spcPct val="10000"/>
              </a:spcBef>
            </a:pPr>
            <a:r>
              <a:rPr lang="en-US" sz="2400" dirty="0" smtClean="0"/>
              <a:t>Certified Wireless USB Cluster</a:t>
            </a:r>
          </a:p>
          <a:p>
            <a:pPr marL="520700" lvl="1" indent="-228600">
              <a:spcBef>
                <a:spcPct val="5000"/>
              </a:spcBef>
            </a:pPr>
            <a:r>
              <a:rPr lang="en-US" sz="1800" dirty="0" smtClean="0"/>
              <a:t>Certified Wireless USB Host with one or more peripherals (up to 127 addressable devices)</a:t>
            </a:r>
          </a:p>
          <a:p>
            <a:pPr marL="292100" indent="-292100"/>
            <a:r>
              <a:rPr lang="en-US" sz="2400" dirty="0" smtClean="0"/>
              <a:t>Support for legacy USB Host and Devices</a:t>
            </a:r>
          </a:p>
          <a:p>
            <a:pPr marL="117475" indent="-117475"/>
            <a:endParaRPr lang="en-US" sz="2100" dirty="0"/>
          </a:p>
        </p:txBody>
      </p:sp>
      <p:grpSp>
        <p:nvGrpSpPr>
          <p:cNvPr id="2" name="Group 33"/>
          <p:cNvGrpSpPr>
            <a:grpSpLocks/>
          </p:cNvGrpSpPr>
          <p:nvPr/>
        </p:nvGrpSpPr>
        <p:grpSpPr bwMode="auto">
          <a:xfrm>
            <a:off x="4833938" y="1066800"/>
            <a:ext cx="4267200" cy="4945063"/>
            <a:chOff x="3045" y="869"/>
            <a:chExt cx="2688" cy="3115"/>
          </a:xfrm>
          <a:effectLst>
            <a:outerShdw blurRad="50800" dist="38100" dir="2700000" algn="tl" rotWithShape="0">
              <a:prstClr val="black">
                <a:alpha val="40000"/>
              </a:prstClr>
            </a:outerShdw>
          </a:effectLst>
        </p:grpSpPr>
        <p:pic>
          <p:nvPicPr>
            <p:cNvPr id="96290" name="Picture 34" descr="Boze Speakers_alpha"/>
            <p:cNvPicPr>
              <a:picLocks noChangeAspect="1" noChangeArrowheads="1"/>
            </p:cNvPicPr>
            <p:nvPr/>
          </p:nvPicPr>
          <p:blipFill>
            <a:blip r:embed="rId3" cstate="print"/>
            <a:srcRect/>
            <a:stretch>
              <a:fillRect/>
            </a:stretch>
          </p:blipFill>
          <p:spPr bwMode="auto">
            <a:xfrm>
              <a:off x="5470" y="1767"/>
              <a:ext cx="263" cy="424"/>
            </a:xfrm>
            <a:prstGeom prst="rect">
              <a:avLst/>
            </a:prstGeom>
            <a:noFill/>
            <a:effectLst>
              <a:outerShdw dist="35921" dir="2700000" algn="ctr" rotWithShape="0">
                <a:schemeClr val="bg2"/>
              </a:outerShdw>
            </a:effectLst>
          </p:spPr>
        </p:pic>
        <p:pic>
          <p:nvPicPr>
            <p:cNvPr id="96291" name="Picture 35" descr="Boze Speakers_alpha"/>
            <p:cNvPicPr>
              <a:picLocks noChangeAspect="1" noChangeArrowheads="1"/>
            </p:cNvPicPr>
            <p:nvPr/>
          </p:nvPicPr>
          <p:blipFill>
            <a:blip r:embed="rId4" cstate="print"/>
            <a:srcRect/>
            <a:stretch>
              <a:fillRect/>
            </a:stretch>
          </p:blipFill>
          <p:spPr bwMode="auto">
            <a:xfrm>
              <a:off x="5249" y="1835"/>
              <a:ext cx="214" cy="342"/>
            </a:xfrm>
            <a:prstGeom prst="rect">
              <a:avLst/>
            </a:prstGeom>
            <a:noFill/>
            <a:effectLst>
              <a:outerShdw dist="35921" dir="2700000" algn="ctr" rotWithShape="0">
                <a:schemeClr val="bg2"/>
              </a:outerShdw>
            </a:effectLst>
          </p:spPr>
        </p:pic>
        <p:sp>
          <p:nvSpPr>
            <p:cNvPr id="96292" name="Line 36"/>
            <p:cNvSpPr>
              <a:spLocks noChangeShapeType="1"/>
            </p:cNvSpPr>
            <p:nvPr/>
          </p:nvSpPr>
          <p:spPr bwMode="auto">
            <a:xfrm flipV="1">
              <a:off x="3429" y="2087"/>
              <a:ext cx="432" cy="301"/>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3" name="Line 37"/>
            <p:cNvSpPr>
              <a:spLocks noChangeShapeType="1"/>
            </p:cNvSpPr>
            <p:nvPr/>
          </p:nvSpPr>
          <p:spPr bwMode="auto">
            <a:xfrm>
              <a:off x="3507" y="1609"/>
              <a:ext cx="513" cy="181"/>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4" name="Line 38"/>
            <p:cNvSpPr>
              <a:spLocks noChangeShapeType="1"/>
            </p:cNvSpPr>
            <p:nvPr/>
          </p:nvSpPr>
          <p:spPr bwMode="auto">
            <a:xfrm>
              <a:off x="4370" y="1303"/>
              <a:ext cx="49" cy="643"/>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5" name="Line 39"/>
            <p:cNvSpPr>
              <a:spLocks noChangeShapeType="1"/>
            </p:cNvSpPr>
            <p:nvPr/>
          </p:nvSpPr>
          <p:spPr bwMode="auto">
            <a:xfrm flipH="1">
              <a:off x="4709" y="1442"/>
              <a:ext cx="273" cy="488"/>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6" name="Line 40"/>
            <p:cNvSpPr>
              <a:spLocks noChangeShapeType="1"/>
            </p:cNvSpPr>
            <p:nvPr/>
          </p:nvSpPr>
          <p:spPr bwMode="auto">
            <a:xfrm flipH="1" flipV="1">
              <a:off x="4793" y="1928"/>
              <a:ext cx="360" cy="71"/>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7" name="Line 41"/>
            <p:cNvSpPr>
              <a:spLocks noChangeShapeType="1"/>
            </p:cNvSpPr>
            <p:nvPr/>
          </p:nvSpPr>
          <p:spPr bwMode="auto">
            <a:xfrm flipH="1" flipV="1">
              <a:off x="4614" y="2067"/>
              <a:ext cx="527" cy="462"/>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8" name="Line 42"/>
            <p:cNvSpPr>
              <a:spLocks noChangeShapeType="1"/>
            </p:cNvSpPr>
            <p:nvPr/>
          </p:nvSpPr>
          <p:spPr bwMode="auto">
            <a:xfrm flipV="1">
              <a:off x="4006" y="2165"/>
              <a:ext cx="320" cy="410"/>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9" name="Line 43"/>
            <p:cNvSpPr>
              <a:spLocks noChangeShapeType="1"/>
            </p:cNvSpPr>
            <p:nvPr/>
          </p:nvSpPr>
          <p:spPr bwMode="auto">
            <a:xfrm flipH="1" flipV="1">
              <a:off x="3403" y="3512"/>
              <a:ext cx="1491" cy="1"/>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pic>
          <p:nvPicPr>
            <p:cNvPr id="96300" name="Picture 44" descr="BOZE system2_alpha3"/>
            <p:cNvPicPr>
              <a:picLocks noChangeAspect="1" noChangeArrowheads="1"/>
            </p:cNvPicPr>
            <p:nvPr/>
          </p:nvPicPr>
          <p:blipFill>
            <a:blip r:embed="rId5" cstate="print"/>
            <a:srcRect/>
            <a:stretch>
              <a:fillRect/>
            </a:stretch>
          </p:blipFill>
          <p:spPr bwMode="auto">
            <a:xfrm>
              <a:off x="5018" y="1910"/>
              <a:ext cx="233" cy="290"/>
            </a:xfrm>
            <a:prstGeom prst="rect">
              <a:avLst/>
            </a:prstGeom>
            <a:noFill/>
            <a:effectLst>
              <a:outerShdw dist="35921" dir="2700000" algn="ctr" rotWithShape="0">
                <a:schemeClr val="bg2"/>
              </a:outerShdw>
            </a:effectLst>
          </p:spPr>
        </p:pic>
        <p:pic>
          <p:nvPicPr>
            <p:cNvPr id="96301" name="Picture 45" descr="plasma"/>
            <p:cNvPicPr>
              <a:picLocks noChangeAspect="1" noChangeArrowheads="1"/>
            </p:cNvPicPr>
            <p:nvPr/>
          </p:nvPicPr>
          <p:blipFill>
            <a:blip r:embed="rId6"/>
            <a:srcRect/>
            <a:stretch>
              <a:fillRect/>
            </a:stretch>
          </p:blipFill>
          <p:spPr bwMode="auto">
            <a:xfrm>
              <a:off x="3199" y="917"/>
              <a:ext cx="758" cy="556"/>
            </a:xfrm>
            <a:prstGeom prst="rect">
              <a:avLst/>
            </a:prstGeom>
            <a:noFill/>
          </p:spPr>
        </p:pic>
        <p:pic>
          <p:nvPicPr>
            <p:cNvPr id="96302" name="Picture 46" descr="Vaio_alpha"/>
            <p:cNvPicPr>
              <a:picLocks noChangeAspect="1" noChangeArrowheads="1"/>
            </p:cNvPicPr>
            <p:nvPr/>
          </p:nvPicPr>
          <p:blipFill>
            <a:blip r:embed="rId7"/>
            <a:srcRect/>
            <a:stretch>
              <a:fillRect/>
            </a:stretch>
          </p:blipFill>
          <p:spPr bwMode="auto">
            <a:xfrm>
              <a:off x="3783" y="1460"/>
              <a:ext cx="1185" cy="1016"/>
            </a:xfrm>
            <a:prstGeom prst="rect">
              <a:avLst/>
            </a:prstGeom>
            <a:noFill/>
            <a:effectLst>
              <a:outerShdw dist="35921" dir="2700000" algn="ctr" rotWithShape="0">
                <a:schemeClr val="bg2"/>
              </a:outerShdw>
            </a:effectLst>
          </p:spPr>
        </p:pic>
        <p:pic>
          <p:nvPicPr>
            <p:cNvPr id="96303" name="Picture 47" descr="mp3_alpha"/>
            <p:cNvPicPr>
              <a:picLocks noChangeAspect="1" noChangeArrowheads="1"/>
            </p:cNvPicPr>
            <p:nvPr/>
          </p:nvPicPr>
          <p:blipFill>
            <a:blip r:embed="rId8"/>
            <a:srcRect/>
            <a:stretch>
              <a:fillRect/>
            </a:stretch>
          </p:blipFill>
          <p:spPr bwMode="auto">
            <a:xfrm>
              <a:off x="4121" y="1110"/>
              <a:ext cx="583" cy="358"/>
            </a:xfrm>
            <a:prstGeom prst="rect">
              <a:avLst/>
            </a:prstGeom>
            <a:noFill/>
            <a:effectLst>
              <a:outerShdw dist="35921" dir="2700000" algn="ctr" rotWithShape="0">
                <a:schemeClr val="bg2"/>
              </a:outerShdw>
            </a:effectLst>
          </p:spPr>
        </p:pic>
        <p:pic>
          <p:nvPicPr>
            <p:cNvPr id="96304" name="Picture 48" descr="digital movie cam_alpha"/>
            <p:cNvPicPr>
              <a:picLocks noChangeAspect="1" noChangeArrowheads="1"/>
            </p:cNvPicPr>
            <p:nvPr/>
          </p:nvPicPr>
          <p:blipFill>
            <a:blip r:embed="rId9" cstate="print"/>
            <a:srcRect/>
            <a:stretch>
              <a:fillRect/>
            </a:stretch>
          </p:blipFill>
          <p:spPr bwMode="auto">
            <a:xfrm>
              <a:off x="3045" y="2231"/>
              <a:ext cx="377" cy="350"/>
            </a:xfrm>
            <a:prstGeom prst="rect">
              <a:avLst/>
            </a:prstGeom>
            <a:noFill/>
            <a:effectLst>
              <a:outerShdw dist="35921" dir="2700000" algn="ctr" rotWithShape="0">
                <a:schemeClr val="bg2"/>
              </a:outerShdw>
            </a:effectLst>
          </p:spPr>
        </p:pic>
        <p:pic>
          <p:nvPicPr>
            <p:cNvPr id="96305" name="Picture 49" descr="B3Gphone2"/>
            <p:cNvPicPr>
              <a:picLocks noChangeAspect="1" noChangeArrowheads="1"/>
            </p:cNvPicPr>
            <p:nvPr/>
          </p:nvPicPr>
          <p:blipFill>
            <a:blip r:embed="rId10"/>
            <a:srcRect/>
            <a:stretch>
              <a:fillRect/>
            </a:stretch>
          </p:blipFill>
          <p:spPr bwMode="auto">
            <a:xfrm>
              <a:off x="5050" y="2373"/>
              <a:ext cx="222" cy="377"/>
            </a:xfrm>
            <a:prstGeom prst="rect">
              <a:avLst/>
            </a:prstGeom>
            <a:noFill/>
            <a:ln w="9525">
              <a:noFill/>
              <a:miter lim="800000"/>
              <a:headEnd/>
              <a:tailEnd/>
            </a:ln>
            <a:effectLst/>
          </p:spPr>
        </p:pic>
        <p:pic>
          <p:nvPicPr>
            <p:cNvPr id="96306" name="Picture 50" descr="front_p1"/>
            <p:cNvPicPr>
              <a:picLocks noChangeAspect="1" noChangeArrowheads="1"/>
            </p:cNvPicPr>
            <p:nvPr/>
          </p:nvPicPr>
          <p:blipFill>
            <a:blip r:embed="rId11"/>
            <a:srcRect/>
            <a:stretch>
              <a:fillRect/>
            </a:stretch>
          </p:blipFill>
          <p:spPr bwMode="auto">
            <a:xfrm>
              <a:off x="3335" y="3333"/>
              <a:ext cx="506" cy="354"/>
            </a:xfrm>
            <a:prstGeom prst="rect">
              <a:avLst/>
            </a:prstGeom>
            <a:noFill/>
          </p:spPr>
        </p:pic>
        <p:pic>
          <p:nvPicPr>
            <p:cNvPr id="96307" name="Picture 51" descr="Picture1 copy"/>
            <p:cNvPicPr>
              <a:picLocks noChangeAspect="1" noChangeArrowheads="1"/>
            </p:cNvPicPr>
            <p:nvPr/>
          </p:nvPicPr>
          <p:blipFill>
            <a:blip r:embed="rId12"/>
            <a:srcRect/>
            <a:stretch>
              <a:fillRect/>
            </a:stretch>
          </p:blipFill>
          <p:spPr bwMode="auto">
            <a:xfrm>
              <a:off x="4816" y="1169"/>
              <a:ext cx="618" cy="490"/>
            </a:xfrm>
            <a:prstGeom prst="rect">
              <a:avLst/>
            </a:prstGeom>
            <a:noFill/>
          </p:spPr>
        </p:pic>
        <p:pic>
          <p:nvPicPr>
            <p:cNvPr id="96308" name="Picture 52" descr="disk">
              <a:hlinkClick r:id="rId13"/>
            </p:cNvPr>
            <p:cNvPicPr>
              <a:picLocks noChangeAspect="1" noChangeArrowheads="1"/>
            </p:cNvPicPr>
            <p:nvPr/>
          </p:nvPicPr>
          <p:blipFill>
            <a:blip r:embed="rId14" cstate="print"/>
            <a:srcRect/>
            <a:stretch>
              <a:fillRect/>
            </a:stretch>
          </p:blipFill>
          <p:spPr bwMode="auto">
            <a:xfrm>
              <a:off x="3755" y="2434"/>
              <a:ext cx="402" cy="242"/>
            </a:xfrm>
            <a:prstGeom prst="rect">
              <a:avLst/>
            </a:prstGeom>
            <a:noFill/>
          </p:spPr>
        </p:pic>
        <p:pic>
          <p:nvPicPr>
            <p:cNvPr id="96309" name="Picture 53" descr="plasma"/>
            <p:cNvPicPr>
              <a:picLocks noChangeAspect="1" noChangeArrowheads="1"/>
            </p:cNvPicPr>
            <p:nvPr/>
          </p:nvPicPr>
          <p:blipFill>
            <a:blip r:embed="rId6"/>
            <a:srcRect/>
            <a:stretch>
              <a:fillRect/>
            </a:stretch>
          </p:blipFill>
          <p:spPr bwMode="auto">
            <a:xfrm>
              <a:off x="4515" y="3230"/>
              <a:ext cx="1028" cy="754"/>
            </a:xfrm>
            <a:prstGeom prst="rect">
              <a:avLst/>
            </a:prstGeom>
            <a:noFill/>
          </p:spPr>
        </p:pic>
        <p:sp>
          <p:nvSpPr>
            <p:cNvPr id="96310" name="Rectangle 54"/>
            <p:cNvSpPr>
              <a:spLocks noChangeArrowheads="1"/>
            </p:cNvSpPr>
            <p:nvPr/>
          </p:nvSpPr>
          <p:spPr bwMode="auto">
            <a:xfrm>
              <a:off x="3287" y="3525"/>
              <a:ext cx="1630" cy="444"/>
            </a:xfrm>
            <a:prstGeom prst="rect">
              <a:avLst/>
            </a:prstGeom>
            <a:noFill/>
            <a:ln w="9525">
              <a:noFill/>
              <a:miter lim="800000"/>
              <a:headEnd/>
              <a:tailEnd/>
            </a:ln>
            <a:effectLst/>
          </p:spPr>
          <p:txBody>
            <a:bodyPr lIns="92075" tIns="46038" rIns="92075" bIns="46038"/>
            <a:lstStyle/>
            <a:p>
              <a:pPr marL="225425" indent="-225425" algn="ctr" eaLnBrk="1" hangingPunct="1">
                <a:lnSpc>
                  <a:spcPct val="90000"/>
                </a:lnSpc>
                <a:spcBef>
                  <a:spcPct val="25000"/>
                </a:spcBef>
                <a:spcAft>
                  <a:spcPct val="20000"/>
                </a:spcAft>
                <a:buClr>
                  <a:srgbClr val="D81900"/>
                </a:buClr>
                <a:buFont typeface="Times" pitchFamily="18" charset="0"/>
                <a:buNone/>
              </a:pPr>
              <a:r>
                <a:rPr lang="en-US" sz="1500" b="1" dirty="0"/>
                <a:t>Dual Role </a:t>
              </a:r>
              <a:br>
                <a:rPr lang="en-US" sz="1500" b="1" dirty="0"/>
              </a:br>
              <a:r>
                <a:rPr lang="en-US" sz="1500" b="1" dirty="0"/>
                <a:t>Devices</a:t>
              </a:r>
            </a:p>
            <a:p>
              <a:pPr marL="225425" indent="-225425" algn="ctr" eaLnBrk="1" hangingPunct="1">
                <a:lnSpc>
                  <a:spcPct val="90000"/>
                </a:lnSpc>
                <a:spcBef>
                  <a:spcPct val="20000"/>
                </a:spcBef>
                <a:spcAft>
                  <a:spcPct val="20000"/>
                </a:spcAft>
                <a:buClr>
                  <a:srgbClr val="D81900"/>
                </a:buClr>
                <a:buFont typeface="Times" pitchFamily="18" charset="0"/>
                <a:buChar char="•"/>
              </a:pPr>
              <a:endParaRPr lang="en-US" sz="2600" b="1" dirty="0"/>
            </a:p>
          </p:txBody>
        </p:sp>
        <p:sp>
          <p:nvSpPr>
            <p:cNvPr id="96311" name="Rectangle 55"/>
            <p:cNvSpPr>
              <a:spLocks noChangeArrowheads="1"/>
            </p:cNvSpPr>
            <p:nvPr/>
          </p:nvSpPr>
          <p:spPr bwMode="auto">
            <a:xfrm>
              <a:off x="4077" y="869"/>
              <a:ext cx="1572" cy="212"/>
            </a:xfrm>
            <a:prstGeom prst="rect">
              <a:avLst/>
            </a:prstGeom>
            <a:noFill/>
            <a:ln w="12700">
              <a:noFill/>
              <a:miter lim="800000"/>
              <a:headEnd type="none" w="sm" len="sm"/>
              <a:tailEnd type="none" w="sm" len="sm"/>
            </a:ln>
            <a:effectLst/>
          </p:spPr>
          <p:txBody>
            <a:bodyPr>
              <a:spAutoFit/>
            </a:bodyPr>
            <a:lstStyle/>
            <a:p>
              <a:pPr algn="ctr"/>
              <a:r>
                <a:rPr lang="en-US" sz="1600" b="1">
                  <a:cs typeface="Arial" charset="0"/>
                </a:rPr>
                <a:t>Up to 127 devices</a:t>
              </a:r>
            </a:p>
          </p:txBody>
        </p:sp>
        <p:sp>
          <p:nvSpPr>
            <p:cNvPr id="96312" name="Line 56"/>
            <p:cNvSpPr>
              <a:spLocks noChangeShapeType="1"/>
            </p:cNvSpPr>
            <p:nvPr/>
          </p:nvSpPr>
          <p:spPr bwMode="auto">
            <a:xfrm flipV="1">
              <a:off x="4786" y="2400"/>
              <a:ext cx="231" cy="300"/>
            </a:xfrm>
            <a:prstGeom prst="line">
              <a:avLst/>
            </a:prstGeom>
            <a:noFill/>
            <a:ln w="9525">
              <a:solidFill>
                <a:schemeClr val="tx1"/>
              </a:solidFill>
              <a:round/>
              <a:headEnd/>
              <a:tailEnd type="triangle" w="lg" len="med"/>
            </a:ln>
            <a:effectLst/>
          </p:spPr>
          <p:txBody>
            <a:bodyPr/>
            <a:lstStyle/>
            <a:p>
              <a:endParaRPr lang="en-US"/>
            </a:p>
          </p:txBody>
        </p:sp>
        <p:sp>
          <p:nvSpPr>
            <p:cNvPr id="96313" name="Line 57"/>
            <p:cNvSpPr>
              <a:spLocks noChangeShapeType="1"/>
            </p:cNvSpPr>
            <p:nvPr/>
          </p:nvSpPr>
          <p:spPr bwMode="auto">
            <a:xfrm flipH="1" flipV="1">
              <a:off x="4194" y="2347"/>
              <a:ext cx="180" cy="352"/>
            </a:xfrm>
            <a:prstGeom prst="line">
              <a:avLst/>
            </a:prstGeom>
            <a:noFill/>
            <a:ln w="9525">
              <a:solidFill>
                <a:schemeClr val="tx1"/>
              </a:solidFill>
              <a:round/>
              <a:headEnd/>
              <a:tailEnd type="triangle" w="lg" len="med"/>
            </a:ln>
            <a:effectLst/>
          </p:spPr>
          <p:txBody>
            <a:bodyPr/>
            <a:lstStyle/>
            <a:p>
              <a:endParaRPr lang="en-US"/>
            </a:p>
          </p:txBody>
        </p:sp>
        <p:sp>
          <p:nvSpPr>
            <p:cNvPr id="96314" name="Text Box 58"/>
            <p:cNvSpPr txBox="1">
              <a:spLocks noChangeArrowheads="1"/>
            </p:cNvSpPr>
            <p:nvPr/>
          </p:nvSpPr>
          <p:spPr bwMode="auto">
            <a:xfrm>
              <a:off x="3742" y="2682"/>
              <a:ext cx="1620" cy="366"/>
            </a:xfrm>
            <a:prstGeom prst="rect">
              <a:avLst/>
            </a:prstGeom>
            <a:noFill/>
            <a:ln w="9525">
              <a:noFill/>
              <a:miter lim="800000"/>
              <a:headEnd/>
              <a:tailEnd/>
            </a:ln>
            <a:effectLst/>
          </p:spPr>
          <p:txBody>
            <a:bodyPr>
              <a:spAutoFit/>
            </a:bodyPr>
            <a:lstStyle/>
            <a:p>
              <a:pPr algn="ctr" eaLnBrk="1" hangingPunct="1">
                <a:spcBef>
                  <a:spcPct val="50000"/>
                </a:spcBef>
              </a:pPr>
              <a:r>
                <a:rPr lang="en-US" sz="1600" b="1" dirty="0">
                  <a:cs typeface="Arial" charset="0"/>
                </a:rPr>
                <a:t>Host scheduled data communications</a:t>
              </a:r>
            </a:p>
          </p:txBody>
        </p:sp>
        <p:pic>
          <p:nvPicPr>
            <p:cNvPr id="96315" name="Picture 59" descr="B00029ZV0I"/>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3171" y="1415"/>
              <a:ext cx="624" cy="219"/>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77245"/>
          </a:xfrm>
        </p:spPr>
        <p:txBody>
          <a:bodyPr/>
          <a:lstStyle/>
          <a:p>
            <a:r>
              <a:rPr sz="4900" smtClean="0"/>
              <a:t>New Connectivity Scenarios </a:t>
            </a:r>
            <a:r>
              <a:rPr lang="en-US" dirty="0"/>
              <a:t/>
            </a:r>
            <a:br>
              <a:rPr lang="en-US" dirty="0"/>
            </a:br>
            <a:r>
              <a:rPr sz="3600" smtClean="0">
                <a:solidFill>
                  <a:schemeClr val="accent1"/>
                </a:solidFill>
              </a:rPr>
              <a:t>Wireless USB enabled scenarios</a:t>
            </a:r>
            <a:endParaRPr sz="3600">
              <a:solidFill>
                <a:schemeClr val="accent1"/>
              </a:solidFill>
            </a:endParaRPr>
          </a:p>
        </p:txBody>
      </p:sp>
      <p:sp>
        <p:nvSpPr>
          <p:cNvPr id="13" name="Content Placeholder 12"/>
          <p:cNvSpPr>
            <a:spLocks noGrp="1"/>
          </p:cNvSpPr>
          <p:nvPr>
            <p:ph sz="half" idx="1"/>
          </p:nvPr>
        </p:nvSpPr>
        <p:spPr>
          <a:xfrm>
            <a:off x="382323" y="1900238"/>
            <a:ext cx="4126177" cy="4592026"/>
          </a:xfrm>
        </p:spPr>
        <p:txBody>
          <a:bodyPr/>
          <a:lstStyle/>
          <a:p>
            <a:r>
              <a:rPr lang="en-US" dirty="0" smtClean="0"/>
              <a:t>Streaming of HD-quality video from a wireless </a:t>
            </a:r>
            <a:br>
              <a:rPr lang="en-US" dirty="0" smtClean="0"/>
            </a:br>
            <a:r>
              <a:rPr lang="en-US" dirty="0" smtClean="0"/>
              <a:t>storage device</a:t>
            </a:r>
          </a:p>
          <a:p>
            <a:r>
              <a:rPr lang="en-US" dirty="0" smtClean="0"/>
              <a:t>Photo sync from </a:t>
            </a:r>
            <a:br>
              <a:rPr lang="en-US" dirty="0" smtClean="0"/>
            </a:br>
            <a:r>
              <a:rPr lang="en-US" dirty="0" smtClean="0"/>
              <a:t>camera wirelessly</a:t>
            </a:r>
          </a:p>
          <a:p>
            <a:r>
              <a:rPr lang="en-US" dirty="0" smtClean="0"/>
              <a:t>Laptop docking stations</a:t>
            </a:r>
          </a:p>
          <a:p>
            <a:pPr marL="571500" lvl="1" indent="-279400"/>
            <a:r>
              <a:rPr lang="en-US" dirty="0" smtClean="0"/>
              <a:t>Partners demoing these in </a:t>
            </a:r>
            <a:br>
              <a:rPr lang="en-US" dirty="0" smtClean="0"/>
            </a:br>
            <a:r>
              <a:rPr lang="en-US" dirty="0" smtClean="0"/>
              <a:t>the expo hall</a:t>
            </a:r>
          </a:p>
          <a:p>
            <a:r>
              <a:rPr lang="en-US" dirty="0" smtClean="0"/>
              <a:t>Opportunity for interaction between Smartphone/pocket PC and the PC</a:t>
            </a:r>
          </a:p>
          <a:p>
            <a:r>
              <a:rPr lang="en-US" dirty="0" smtClean="0"/>
              <a:t>This is just the beginning</a:t>
            </a:r>
            <a:endParaRPr lang="en-US" dirty="0"/>
          </a:p>
        </p:txBody>
      </p:sp>
      <p:pic>
        <p:nvPicPr>
          <p:cNvPr id="6" name="Picture 2" descr="C:\Users\zlittle.NTDEV\Pictures\Vista Artwork\Camera.png"/>
          <p:cNvPicPr>
            <a:picLocks noChangeAspect="1" noChangeArrowheads="1"/>
          </p:cNvPicPr>
          <p:nvPr/>
        </p:nvPicPr>
        <p:blipFill>
          <a:blip r:embed="rId3"/>
          <a:srcRect/>
          <a:stretch>
            <a:fillRect/>
          </a:stretch>
        </p:blipFill>
        <p:spPr bwMode="auto">
          <a:xfrm>
            <a:off x="5257800" y="4495800"/>
            <a:ext cx="1219200" cy="1219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3" descr="C:\Users\zlittle.NTDEV\Pictures\Vista Artwork\Computer.png"/>
          <p:cNvPicPr>
            <a:picLocks noChangeAspect="1" noChangeArrowheads="1"/>
          </p:cNvPicPr>
          <p:nvPr/>
        </p:nvPicPr>
        <p:blipFill>
          <a:blip r:embed="rId4"/>
          <a:srcRect/>
          <a:stretch>
            <a:fillRect/>
          </a:stretch>
        </p:blipFill>
        <p:spPr bwMode="auto">
          <a:xfrm>
            <a:off x="5000625" y="1295400"/>
            <a:ext cx="1676400" cy="1676400"/>
          </a:xfrm>
          <a:prstGeom prst="rect">
            <a:avLst/>
          </a:prstGeom>
          <a:noFill/>
          <a:effectLst>
            <a:outerShdw blurRad="50800" dist="38100" dir="2700000" algn="tl" rotWithShape="0">
              <a:prstClr val="black">
                <a:alpha val="40000"/>
              </a:prstClr>
            </a:outerShdw>
          </a:effectLst>
        </p:spPr>
      </p:pic>
      <p:pic>
        <p:nvPicPr>
          <p:cNvPr id="8" name="Picture 4" descr="C:\Users\zlittle.NTDEV\Pictures\Vista Artwork\Mobility.png"/>
          <p:cNvPicPr>
            <a:picLocks noChangeAspect="1" noChangeArrowheads="1"/>
          </p:cNvPicPr>
          <p:nvPr/>
        </p:nvPicPr>
        <p:blipFill>
          <a:blip r:embed="rId5"/>
          <a:srcRect/>
          <a:stretch>
            <a:fillRect/>
          </a:stretch>
        </p:blipFill>
        <p:spPr bwMode="auto">
          <a:xfrm>
            <a:off x="6879266" y="1752600"/>
            <a:ext cx="1607510" cy="1404938"/>
          </a:xfrm>
          <a:prstGeom prst="rect">
            <a:avLst/>
          </a:prstGeom>
          <a:noFill/>
          <a:effectLst>
            <a:outerShdw blurRad="50800" dist="38100" dir="2700000" algn="tl" rotWithShape="0">
              <a:prstClr val="black">
                <a:alpha val="40000"/>
              </a:prstClr>
            </a:outerShdw>
          </a:effectLst>
        </p:spPr>
      </p:pic>
      <p:pic>
        <p:nvPicPr>
          <p:cNvPr id="9" name="Picture 15" descr="\\eventsql\dvd27\Clip_Installer\DVD_ART\Artwork_Imagery\HARDWARE_IMAGERY\Illustration - Misc Hardware\eHome icons\waves wireless.png"/>
          <p:cNvPicPr>
            <a:picLocks noChangeAspect="1" noChangeArrowheads="1"/>
          </p:cNvPicPr>
          <p:nvPr/>
        </p:nvPicPr>
        <p:blipFill>
          <a:blip r:embed="rId6"/>
          <a:srcRect/>
          <a:stretch>
            <a:fillRect/>
          </a:stretch>
        </p:blipFill>
        <p:spPr bwMode="auto">
          <a:xfrm rot="8582362">
            <a:off x="5313072" y="3248606"/>
            <a:ext cx="1011085" cy="1028700"/>
          </a:xfrm>
          <a:prstGeom prst="rect">
            <a:avLst/>
          </a:prstGeom>
          <a:noFill/>
          <a:effectLst>
            <a:outerShdw blurRad="50800" dist="38100" dir="2700000" algn="tl" rotWithShape="0">
              <a:prstClr val="black">
                <a:alpha val="40000"/>
              </a:prstClr>
            </a:outerShdw>
          </a:effectLst>
        </p:spPr>
      </p:pic>
      <p:pic>
        <p:nvPicPr>
          <p:cNvPr id="10" name="Picture 15" descr="\\eventsql\dvd27\Clip_Installer\DVD_ART\Artwork_Imagery\HARDWARE_IMAGERY\Illustration - Misc Hardware\eHome icons\waves wireless.png"/>
          <p:cNvPicPr>
            <a:picLocks noChangeAspect="1" noChangeArrowheads="1"/>
          </p:cNvPicPr>
          <p:nvPr/>
        </p:nvPicPr>
        <p:blipFill>
          <a:blip r:embed="rId6"/>
          <a:srcRect/>
          <a:stretch>
            <a:fillRect/>
          </a:stretch>
        </p:blipFill>
        <p:spPr bwMode="auto">
          <a:xfrm rot="8286508">
            <a:off x="7179840" y="3319457"/>
            <a:ext cx="1011085" cy="1028700"/>
          </a:xfrm>
          <a:prstGeom prst="rect">
            <a:avLst/>
          </a:prstGeom>
          <a:noFill/>
          <a:effectLst>
            <a:outerShdw blurRad="50800" dist="38100" dir="2700000" algn="tl" rotWithShape="0">
              <a:prstClr val="black">
                <a:alpha val="40000"/>
              </a:prstClr>
            </a:outerShdw>
          </a:effectLst>
        </p:spPr>
      </p:pic>
      <p:pic>
        <p:nvPicPr>
          <p:cNvPr id="11" name="Picture 10" descr="Audio Player.png"/>
          <p:cNvPicPr>
            <a:picLocks noChangeAspect="1"/>
          </p:cNvPicPr>
          <p:nvPr/>
        </p:nvPicPr>
        <p:blipFill>
          <a:blip r:embed="rId7"/>
          <a:stretch>
            <a:fillRect/>
          </a:stretch>
        </p:blipFill>
        <p:spPr>
          <a:xfrm>
            <a:off x="7086600" y="4572000"/>
            <a:ext cx="1219200" cy="1219200"/>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Wireless USB - Hosts</a:t>
            </a:r>
            <a:endParaRPr lang="en-US" dirty="0"/>
          </a:p>
        </p:txBody>
      </p:sp>
      <p:sp>
        <p:nvSpPr>
          <p:cNvPr id="3" name="Content Placeholder 2"/>
          <p:cNvSpPr>
            <a:spLocks noGrp="1"/>
          </p:cNvSpPr>
          <p:nvPr>
            <p:ph sz="half" idx="1"/>
          </p:nvPr>
        </p:nvSpPr>
        <p:spPr>
          <a:xfrm>
            <a:off x="382323" y="1414199"/>
            <a:ext cx="4126177" cy="3555845"/>
          </a:xfrm>
        </p:spPr>
        <p:txBody>
          <a:bodyPr/>
          <a:lstStyle/>
          <a:p>
            <a:r>
              <a:rPr lang="en-US" sz="2400" dirty="0" smtClean="0"/>
              <a:t>HWA (Host</a:t>
            </a:r>
            <a:br>
              <a:rPr lang="en-US" sz="2400" dirty="0" smtClean="0"/>
            </a:br>
            <a:r>
              <a:rPr lang="en-US" sz="2400" dirty="0" smtClean="0"/>
              <a:t>Wireless Adapter)</a:t>
            </a:r>
          </a:p>
          <a:p>
            <a:pPr marL="520700" lvl="1" indent="-228600"/>
            <a:r>
              <a:rPr lang="en-US" sz="2400" dirty="0" smtClean="0"/>
              <a:t>USB interface to the PC</a:t>
            </a:r>
          </a:p>
          <a:p>
            <a:pPr marL="520700" lvl="1" indent="-228600"/>
            <a:r>
              <a:rPr lang="en-US" sz="2400" dirty="0" smtClean="0"/>
              <a:t>Enabler for the market</a:t>
            </a:r>
          </a:p>
          <a:p>
            <a:pPr marL="520700" lvl="1" indent="-228600"/>
            <a:r>
              <a:rPr lang="en-US" sz="2400" dirty="0" smtClean="0"/>
              <a:t>Reference designs available from many companies today</a:t>
            </a:r>
          </a:p>
          <a:p>
            <a:pPr marL="520700" lvl="1" indent="-228600"/>
            <a:r>
              <a:rPr lang="en-US" sz="2400" dirty="0" smtClean="0"/>
              <a:t>USB dongle or Express card form factors generally</a:t>
            </a:r>
          </a:p>
        </p:txBody>
      </p:sp>
      <p:sp>
        <p:nvSpPr>
          <p:cNvPr id="4" name="Content Placeholder 3"/>
          <p:cNvSpPr>
            <a:spLocks noGrp="1"/>
          </p:cNvSpPr>
          <p:nvPr>
            <p:ph sz="half" idx="2"/>
          </p:nvPr>
        </p:nvSpPr>
        <p:spPr>
          <a:xfrm>
            <a:off x="4572000" y="1414199"/>
            <a:ext cx="4127500" cy="3875420"/>
          </a:xfrm>
        </p:spPr>
        <p:txBody>
          <a:bodyPr/>
          <a:lstStyle/>
          <a:p>
            <a:r>
              <a:rPr lang="en-US" sz="2400" dirty="0" smtClean="0"/>
              <a:t>WHCI (Wireless Host Controller Interface)</a:t>
            </a:r>
          </a:p>
          <a:p>
            <a:pPr marL="520700" lvl="1" indent="-228600"/>
            <a:r>
              <a:rPr lang="en-US" sz="2400" dirty="0" smtClean="0"/>
              <a:t>PCI interface to the PC</a:t>
            </a:r>
          </a:p>
          <a:p>
            <a:pPr marL="520700" lvl="2" indent="-228600"/>
            <a:r>
              <a:rPr lang="en-US" sz="2400" dirty="0" smtClean="0"/>
              <a:t>Enables better performance</a:t>
            </a:r>
          </a:p>
          <a:p>
            <a:pPr marL="520700" lvl="1" indent="-228600"/>
            <a:r>
              <a:rPr lang="en-US" sz="2400" dirty="0" smtClean="0"/>
              <a:t>Required interface for non-removable devices for WLP certification</a:t>
            </a:r>
          </a:p>
          <a:p>
            <a:pPr marL="520700" lvl="1" indent="-228600"/>
            <a:r>
              <a:rPr lang="en-US" sz="2400" dirty="0" smtClean="0"/>
              <a:t>Potential for better power management</a:t>
            </a:r>
            <a:endParaRPr lang="en-US" sz="2400" dirty="0"/>
          </a:p>
        </p:txBody>
      </p:sp>
      <p:pic>
        <p:nvPicPr>
          <p:cNvPr id="5" name="Picture 4" descr="PCI card.png"/>
          <p:cNvPicPr>
            <a:picLocks noChangeAspect="1"/>
          </p:cNvPicPr>
          <p:nvPr/>
        </p:nvPicPr>
        <p:blipFill>
          <a:blip r:embed="rId3"/>
          <a:stretch>
            <a:fillRect/>
          </a:stretch>
        </p:blipFill>
        <p:spPr>
          <a:xfrm>
            <a:off x="5791200" y="5334000"/>
            <a:ext cx="1346003" cy="1112623"/>
          </a:xfrm>
          <a:prstGeom prst="rect">
            <a:avLst/>
          </a:prstGeom>
          <a:effectLst>
            <a:outerShdw blurRad="50800" dist="38100" dir="2700000" algn="tl" rotWithShape="0">
              <a:prstClr val="black">
                <a:alpha val="40000"/>
              </a:prstClr>
            </a:outerShdw>
          </a:effectLst>
        </p:spPr>
      </p:pic>
      <p:pic>
        <p:nvPicPr>
          <p:cNvPr id="6" name="Picture 22" descr="dongle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28035" y="5084644"/>
            <a:ext cx="1234753" cy="950934"/>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Wireless USB - Devices</a:t>
            </a:r>
            <a:endParaRPr lang="en-US" dirty="0"/>
          </a:p>
        </p:txBody>
      </p:sp>
      <p:sp>
        <p:nvSpPr>
          <p:cNvPr id="3" name="Content Placeholder 2"/>
          <p:cNvSpPr>
            <a:spLocks noGrp="1"/>
          </p:cNvSpPr>
          <p:nvPr>
            <p:ph sz="half" idx="1"/>
          </p:nvPr>
        </p:nvSpPr>
        <p:spPr>
          <a:xfrm>
            <a:off x="382323" y="1414199"/>
            <a:ext cx="4189677" cy="4182683"/>
          </a:xfrm>
        </p:spPr>
        <p:txBody>
          <a:bodyPr/>
          <a:lstStyle/>
          <a:p>
            <a:r>
              <a:rPr lang="en-US" sz="2400" dirty="0" smtClean="0"/>
              <a:t>DWA (Device </a:t>
            </a:r>
            <a:br>
              <a:rPr lang="en-US" sz="2400" dirty="0" smtClean="0"/>
            </a:br>
            <a:r>
              <a:rPr lang="en-US" sz="2400" dirty="0" smtClean="0"/>
              <a:t>Wireless Adapter)</a:t>
            </a:r>
          </a:p>
          <a:p>
            <a:pPr marL="571500" lvl="1" indent="-279400"/>
            <a:r>
              <a:rPr lang="en-US" sz="2400" dirty="0" smtClean="0"/>
              <a:t>Enables existing wired USB connections to be wireless</a:t>
            </a:r>
          </a:p>
          <a:p>
            <a:pPr marL="571500" lvl="1" indent="-279400"/>
            <a:r>
              <a:rPr lang="en-US" sz="2400" dirty="0" smtClean="0"/>
              <a:t>Many implementations are in a hub form factor</a:t>
            </a:r>
          </a:p>
          <a:p>
            <a:pPr marL="800100" lvl="2" indent="-228600"/>
            <a:r>
              <a:rPr lang="en-US" sz="1800" dirty="0" smtClean="0"/>
              <a:t>Could also be implemented within the device</a:t>
            </a:r>
          </a:p>
          <a:p>
            <a:pPr marL="571500" lvl="1" indent="-279400"/>
            <a:r>
              <a:rPr lang="en-US" sz="2400" dirty="0" smtClean="0"/>
              <a:t>Some performance limitations</a:t>
            </a:r>
          </a:p>
          <a:p>
            <a:pPr marL="571500" lvl="1" indent="-279400"/>
            <a:r>
              <a:rPr lang="en-US" sz="2400" dirty="0" smtClean="0"/>
              <a:t>Enables the market</a:t>
            </a:r>
          </a:p>
        </p:txBody>
      </p:sp>
      <p:sp>
        <p:nvSpPr>
          <p:cNvPr id="4" name="Content Placeholder 3"/>
          <p:cNvSpPr>
            <a:spLocks noGrp="1"/>
          </p:cNvSpPr>
          <p:nvPr>
            <p:ph sz="half" idx="2"/>
          </p:nvPr>
        </p:nvSpPr>
        <p:spPr>
          <a:xfrm>
            <a:off x="4572000" y="1417638"/>
            <a:ext cx="4127500" cy="3223447"/>
          </a:xfrm>
        </p:spPr>
        <p:txBody>
          <a:bodyPr/>
          <a:lstStyle/>
          <a:p>
            <a:r>
              <a:rPr lang="en-US" sz="2400" dirty="0" smtClean="0"/>
              <a:t>Native Device</a:t>
            </a:r>
          </a:p>
          <a:p>
            <a:pPr marL="571500" lvl="1" indent="-279400"/>
            <a:r>
              <a:rPr lang="en-US" sz="2400" dirty="0" smtClean="0"/>
              <a:t>Best option for optimal performance</a:t>
            </a:r>
          </a:p>
          <a:p>
            <a:pPr marL="571500" lvl="1" indent="-279400"/>
            <a:r>
              <a:rPr lang="en-US" sz="2400" dirty="0" smtClean="0"/>
              <a:t>Integrated directly into device</a:t>
            </a:r>
          </a:p>
          <a:p>
            <a:pPr marL="571500" lvl="1" indent="-279400"/>
            <a:r>
              <a:rPr lang="en-US" sz="2400" dirty="0" smtClean="0"/>
              <a:t>Custom power management possible</a:t>
            </a:r>
          </a:p>
          <a:p>
            <a:pPr marL="571500" lvl="1" indent="-279400"/>
            <a:r>
              <a:rPr lang="en-US" sz="2400" dirty="0" smtClean="0"/>
              <a:t>Less hardware</a:t>
            </a:r>
            <a:endParaRPr lang="en-US" sz="2400" dirty="0"/>
          </a:p>
        </p:txBody>
      </p:sp>
      <p:pic>
        <p:nvPicPr>
          <p:cNvPr id="6" name="Picture 5" descr="Camera.png"/>
          <p:cNvPicPr>
            <a:picLocks noChangeAspect="1"/>
          </p:cNvPicPr>
          <p:nvPr/>
        </p:nvPicPr>
        <p:blipFill>
          <a:blip r:embed="rId3"/>
          <a:stretch>
            <a:fillRect/>
          </a:stretch>
        </p:blipFill>
        <p:spPr>
          <a:xfrm>
            <a:off x="5683250" y="4572000"/>
            <a:ext cx="1905000" cy="1905000"/>
          </a:xfrm>
          <a:prstGeom prst="rect">
            <a:avLst/>
          </a:prstGeom>
          <a:effectLst>
            <a:outerShdw blurRad="50800" dist="38100" dir="2700000" algn="tl" rotWithShape="0">
              <a:prstClr val="black">
                <a:alpha val="40000"/>
              </a:prstClr>
            </a:outerShdw>
          </a:effectLst>
        </p:spPr>
      </p:pic>
      <p:pic>
        <p:nvPicPr>
          <p:cNvPr id="7" name="Picture 6" descr="Router.png"/>
          <p:cNvPicPr>
            <a:picLocks noChangeAspect="1"/>
          </p:cNvPicPr>
          <p:nvPr/>
        </p:nvPicPr>
        <p:blipFill>
          <a:blip r:embed="rId4"/>
          <a:stretch>
            <a:fillRect/>
          </a:stretch>
        </p:blipFill>
        <p:spPr>
          <a:xfrm>
            <a:off x="1600200" y="5524500"/>
            <a:ext cx="1447800" cy="1447800"/>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Wireless USB Certification</a:t>
            </a:r>
            <a:endParaRPr lang="en-US" dirty="0"/>
          </a:p>
        </p:txBody>
      </p:sp>
      <p:sp>
        <p:nvSpPr>
          <p:cNvPr id="4" name="Content Placeholder 3"/>
          <p:cNvSpPr>
            <a:spLocks noGrp="1"/>
          </p:cNvSpPr>
          <p:nvPr>
            <p:ph sz="half" idx="1"/>
          </p:nvPr>
        </p:nvSpPr>
        <p:spPr>
          <a:xfrm>
            <a:off x="382323" y="1414199"/>
            <a:ext cx="4126177" cy="5269135"/>
          </a:xfrm>
        </p:spPr>
        <p:txBody>
          <a:bodyPr/>
          <a:lstStyle/>
          <a:p>
            <a:r>
              <a:rPr lang="en-US" sz="2800" dirty="0" smtClean="0"/>
              <a:t>USB-IF Wireless USB certification program now online</a:t>
            </a:r>
          </a:p>
          <a:p>
            <a:r>
              <a:rPr lang="en-US" sz="2800" dirty="0" smtClean="0"/>
              <a:t>Helps communicate </a:t>
            </a:r>
            <a:br>
              <a:rPr lang="en-US" sz="2800" dirty="0" smtClean="0"/>
            </a:br>
            <a:r>
              <a:rPr lang="en-US" sz="2800" dirty="0" smtClean="0"/>
              <a:t>the brand promise </a:t>
            </a:r>
            <a:br>
              <a:rPr lang="en-US" sz="2800" dirty="0" smtClean="0"/>
            </a:br>
            <a:r>
              <a:rPr lang="en-US" sz="2800" dirty="0" smtClean="0"/>
              <a:t>to consumers</a:t>
            </a:r>
          </a:p>
          <a:p>
            <a:r>
              <a:rPr lang="en-US" sz="2800" dirty="0" smtClean="0"/>
              <a:t>Sign that the industry</a:t>
            </a:r>
            <a:br>
              <a:rPr lang="en-US" sz="2800" dirty="0" smtClean="0"/>
            </a:br>
            <a:r>
              <a:rPr lang="en-US" sz="2800" dirty="0" smtClean="0"/>
              <a:t>is getting ready to </a:t>
            </a:r>
            <a:br>
              <a:rPr lang="en-US" sz="2800" dirty="0" smtClean="0"/>
            </a:br>
            <a:r>
              <a:rPr lang="en-US" sz="2800" dirty="0" smtClean="0"/>
              <a:t>ship products</a:t>
            </a:r>
          </a:p>
          <a:p>
            <a:r>
              <a:rPr lang="en-US" sz="2800" dirty="0" smtClean="0"/>
              <a:t>Required for Microsoft WLP certification</a:t>
            </a:r>
          </a:p>
          <a:p>
            <a:r>
              <a:rPr lang="en-US" sz="2800" dirty="0" smtClean="0"/>
              <a:t>The time is now!</a:t>
            </a:r>
          </a:p>
        </p:txBody>
      </p:sp>
      <p:sp>
        <p:nvSpPr>
          <p:cNvPr id="5" name="Content Placeholder 4"/>
          <p:cNvSpPr>
            <a:spLocks noGrp="1"/>
          </p:cNvSpPr>
          <p:nvPr>
            <p:ph sz="half" idx="2"/>
          </p:nvPr>
        </p:nvSpPr>
        <p:spPr>
          <a:xfrm>
            <a:off x="4572000" y="1414199"/>
            <a:ext cx="4127500" cy="2749984"/>
          </a:xfrm>
        </p:spPr>
        <p:txBody>
          <a:bodyPr/>
          <a:lstStyle/>
          <a:p>
            <a:r>
              <a:rPr lang="en-US" sz="2800" dirty="0" smtClean="0"/>
              <a:t>Companies that have obtained Wireless USB Certification</a:t>
            </a:r>
          </a:p>
          <a:p>
            <a:pPr lvl="1"/>
            <a:r>
              <a:rPr lang="en-US" sz="2800" dirty="0" smtClean="0"/>
              <a:t>NEC</a:t>
            </a:r>
          </a:p>
          <a:p>
            <a:pPr lvl="1"/>
            <a:r>
              <a:rPr lang="en-US" sz="2800" dirty="0" smtClean="0"/>
              <a:t>Intel</a:t>
            </a:r>
          </a:p>
          <a:p>
            <a:pPr lvl="1"/>
            <a:r>
              <a:rPr lang="en-US" sz="2800" dirty="0" err="1" smtClean="0"/>
              <a:t>Alereon</a:t>
            </a:r>
            <a:endParaRPr lang="en-US" sz="2800" dirty="0"/>
          </a:p>
        </p:txBody>
      </p:sp>
      <p:pic>
        <p:nvPicPr>
          <p:cNvPr id="8" name="Picture 7" descr="Complete.png"/>
          <p:cNvPicPr>
            <a:picLocks noChangeAspect="1"/>
          </p:cNvPicPr>
          <p:nvPr/>
        </p:nvPicPr>
        <p:blipFill>
          <a:blip r:embed="rId3"/>
          <a:stretch>
            <a:fillRect/>
          </a:stretch>
        </p:blipFill>
        <p:spPr>
          <a:xfrm>
            <a:off x="5791200" y="4025900"/>
            <a:ext cx="2381250" cy="2381250"/>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Look Familiar?</a:t>
            </a:r>
            <a:endParaRPr lang="en-US" dirty="0"/>
          </a:p>
        </p:txBody>
      </p:sp>
      <p:pic>
        <p:nvPicPr>
          <p:cNvPr id="1028" name="Picture 4" descr="D:\My Pictures\2007- Messy Desk\CIMG4942 - Copy.JPG"/>
          <p:cNvPicPr>
            <a:picLocks noChangeAspect="1" noChangeArrowheads="1"/>
          </p:cNvPicPr>
          <p:nvPr/>
        </p:nvPicPr>
        <p:blipFill>
          <a:blip r:embed="rId3"/>
          <a:srcRect/>
          <a:stretch>
            <a:fillRect/>
          </a:stretch>
        </p:blipFill>
        <p:spPr bwMode="auto">
          <a:xfrm>
            <a:off x="1475901" y="1332084"/>
            <a:ext cx="6077898" cy="4558424"/>
          </a:xfrm>
          <a:prstGeom prst="rect">
            <a:avLst/>
          </a:prstGeom>
          <a:ln>
            <a:noFill/>
          </a:ln>
          <a:effectLst>
            <a:outerShdw blurRad="50800" dist="38100" dir="5400000" algn="t"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Long-Term Scenarios</a:t>
            </a:r>
            <a:endParaRPr lang="en-US" dirty="0"/>
          </a:p>
        </p:txBody>
      </p:sp>
      <p:sp>
        <p:nvSpPr>
          <p:cNvPr id="4" name="Content Placeholder 3"/>
          <p:cNvSpPr>
            <a:spLocks noGrp="1"/>
          </p:cNvSpPr>
          <p:nvPr>
            <p:ph sz="half" idx="1"/>
          </p:nvPr>
        </p:nvSpPr>
        <p:spPr>
          <a:xfrm>
            <a:off x="4572000" y="1414199"/>
            <a:ext cx="4127500" cy="5216300"/>
          </a:xfrm>
        </p:spPr>
        <p:txBody>
          <a:bodyPr/>
          <a:lstStyle/>
          <a:p>
            <a:r>
              <a:rPr lang="en-US" sz="2800" dirty="0" err="1" smtClean="0"/>
              <a:t>Ultrawide</a:t>
            </a:r>
            <a:r>
              <a:rPr lang="en-US" sz="2800" dirty="0" smtClean="0"/>
              <a:t>-Band Enables Next-Gen Scenarios</a:t>
            </a:r>
          </a:p>
          <a:p>
            <a:pPr lvl="1"/>
            <a:r>
              <a:rPr lang="en-US" sz="2800" dirty="0" smtClean="0"/>
              <a:t>Wireless Desktops</a:t>
            </a:r>
          </a:p>
          <a:p>
            <a:pPr lvl="1"/>
            <a:r>
              <a:rPr lang="en-US" sz="2800" dirty="0" smtClean="0"/>
              <a:t>Wireless Monitors</a:t>
            </a:r>
          </a:p>
          <a:p>
            <a:pPr lvl="1"/>
            <a:r>
              <a:rPr lang="en-US" sz="2800" dirty="0" smtClean="0"/>
              <a:t>Wireless Docking </a:t>
            </a:r>
            <a:br>
              <a:rPr lang="en-US" sz="2800" dirty="0" smtClean="0"/>
            </a:br>
            <a:r>
              <a:rPr lang="en-US" sz="2800" dirty="0" smtClean="0"/>
              <a:t>for Laptops</a:t>
            </a:r>
          </a:p>
          <a:p>
            <a:pPr lvl="2"/>
            <a:r>
              <a:rPr lang="en-US" sz="2000" dirty="0" smtClean="0"/>
              <a:t>Bluetooth for HID Devices</a:t>
            </a:r>
          </a:p>
          <a:p>
            <a:pPr lvl="2"/>
            <a:r>
              <a:rPr lang="en-US" sz="2000" dirty="0" smtClean="0"/>
              <a:t>UWB for Monitors, </a:t>
            </a:r>
            <a:br>
              <a:rPr lang="en-US" sz="2000" dirty="0" smtClean="0"/>
            </a:br>
            <a:r>
              <a:rPr lang="en-US" sz="2000" dirty="0" smtClean="0"/>
              <a:t>Storage devices</a:t>
            </a:r>
          </a:p>
          <a:p>
            <a:pPr lvl="1"/>
            <a:r>
              <a:rPr lang="en-US" sz="2800" dirty="0" smtClean="0"/>
              <a:t>Video Streaming</a:t>
            </a:r>
          </a:p>
          <a:p>
            <a:pPr lvl="2"/>
            <a:r>
              <a:rPr lang="en-US" sz="2000" dirty="0" smtClean="0"/>
              <a:t>Laptop/Camera to TV</a:t>
            </a:r>
          </a:p>
          <a:p>
            <a:endParaRPr lang="en-US" dirty="0"/>
          </a:p>
        </p:txBody>
      </p:sp>
      <p:pic>
        <p:nvPicPr>
          <p:cNvPr id="1026" name="Picture 2" descr="C:\Users\zlittle.NTDEV\Pictures\Vista Artwork\Blue Tower CPU desktop computer Large.png"/>
          <p:cNvPicPr>
            <a:picLocks noChangeAspect="1" noChangeArrowheads="1"/>
          </p:cNvPicPr>
          <p:nvPr/>
        </p:nvPicPr>
        <p:blipFill>
          <a:blip r:embed="rId3" cstate="print"/>
          <a:srcRect/>
          <a:stretch>
            <a:fillRect/>
          </a:stretch>
        </p:blipFill>
        <p:spPr bwMode="auto">
          <a:xfrm>
            <a:off x="533400" y="1828800"/>
            <a:ext cx="795855" cy="1185863"/>
          </a:xfrm>
          <a:prstGeom prst="rect">
            <a:avLst/>
          </a:prstGeom>
          <a:noFill/>
          <a:effectLst>
            <a:outerShdw blurRad="50800" dist="38100" dir="2700000" algn="tl" rotWithShape="0">
              <a:prstClr val="black">
                <a:alpha val="40000"/>
              </a:prstClr>
            </a:outerShdw>
          </a:effectLst>
        </p:spPr>
      </p:pic>
      <p:pic>
        <p:nvPicPr>
          <p:cNvPr id="1027" name="Picture 3" descr="C:\Users\zlittle.NTDEV\Pictures\Vista Artwork\Blue flat panel monitor large.png"/>
          <p:cNvPicPr>
            <a:picLocks noChangeAspect="1" noChangeArrowheads="1"/>
          </p:cNvPicPr>
          <p:nvPr/>
        </p:nvPicPr>
        <p:blipFill>
          <a:blip r:embed="rId4"/>
          <a:srcRect/>
          <a:stretch>
            <a:fillRect/>
          </a:stretch>
        </p:blipFill>
        <p:spPr bwMode="auto">
          <a:xfrm>
            <a:off x="3181350" y="1295400"/>
            <a:ext cx="1085850" cy="1447800"/>
          </a:xfrm>
          <a:prstGeom prst="rect">
            <a:avLst/>
          </a:prstGeom>
          <a:noFill/>
          <a:effectLst>
            <a:outerShdw blurRad="50800" dist="38100" dir="2700000" algn="tl" rotWithShape="0">
              <a:prstClr val="black">
                <a:alpha val="40000"/>
              </a:prstClr>
            </a:outerShdw>
          </a:effectLst>
        </p:spPr>
      </p:pic>
      <p:pic>
        <p:nvPicPr>
          <p:cNvPr id="7" name="Picture 15" descr="\\eventsql\dvd27\Clip_Installer\DVD_ART\Artwork_Imagery\HARDWARE_IMAGERY\Illustration - Misc Hardware\eHome icons\waves wireless.png"/>
          <p:cNvPicPr>
            <a:picLocks noChangeAspect="1" noChangeArrowheads="1"/>
          </p:cNvPicPr>
          <p:nvPr/>
        </p:nvPicPr>
        <p:blipFill>
          <a:blip r:embed="rId5"/>
          <a:srcRect/>
          <a:stretch>
            <a:fillRect/>
          </a:stretch>
        </p:blipFill>
        <p:spPr bwMode="auto">
          <a:xfrm rot="13166830">
            <a:off x="1735643" y="1499442"/>
            <a:ext cx="1011085" cy="1028700"/>
          </a:xfrm>
          <a:prstGeom prst="rect">
            <a:avLst/>
          </a:prstGeom>
          <a:noFill/>
          <a:effectLst>
            <a:outerShdw blurRad="50800" dist="38100" dir="2700000" algn="tl" rotWithShape="0">
              <a:prstClr val="black">
                <a:alpha val="40000"/>
              </a:prstClr>
            </a:outerShdw>
          </a:effectLst>
        </p:spPr>
      </p:pic>
      <p:pic>
        <p:nvPicPr>
          <p:cNvPr id="1029" name="Picture 5" descr="C:\Users\zlittle.NTDEV\Pictures\Vista Artwork\Mouse Keyboard.png"/>
          <p:cNvPicPr>
            <a:picLocks noChangeAspect="1" noChangeArrowheads="1"/>
          </p:cNvPicPr>
          <p:nvPr/>
        </p:nvPicPr>
        <p:blipFill>
          <a:blip r:embed="rId6" cstate="print"/>
          <a:srcRect/>
          <a:stretch>
            <a:fillRect/>
          </a:stretch>
        </p:blipFill>
        <p:spPr bwMode="auto">
          <a:xfrm>
            <a:off x="2905125" y="2362200"/>
            <a:ext cx="904875" cy="904875"/>
          </a:xfrm>
          <a:prstGeom prst="rect">
            <a:avLst/>
          </a:prstGeom>
          <a:noFill/>
          <a:effectLst>
            <a:outerShdw blurRad="50800" dist="38100" dir="2700000" algn="tl" rotWithShape="0">
              <a:prstClr val="black">
                <a:alpha val="40000"/>
              </a:prstClr>
            </a:outerShdw>
          </a:effectLst>
        </p:spPr>
      </p:pic>
      <p:pic>
        <p:nvPicPr>
          <p:cNvPr id="1030" name="Picture 6" descr="C:\Users\zlittle.NTDEV\Pictures\Vista Artwork\TV.png"/>
          <p:cNvPicPr>
            <a:picLocks noChangeAspect="1" noChangeArrowheads="1"/>
          </p:cNvPicPr>
          <p:nvPr/>
        </p:nvPicPr>
        <p:blipFill>
          <a:blip r:embed="rId7"/>
          <a:srcRect/>
          <a:stretch>
            <a:fillRect/>
          </a:stretch>
        </p:blipFill>
        <p:spPr bwMode="auto">
          <a:xfrm>
            <a:off x="393700" y="4673958"/>
            <a:ext cx="2214615" cy="1625242"/>
          </a:xfrm>
          <a:prstGeom prst="rect">
            <a:avLst/>
          </a:prstGeom>
          <a:noFill/>
          <a:effectLst>
            <a:outerShdw blurRad="50800" dist="38100" dir="2700000" algn="tl" rotWithShape="0">
              <a:prstClr val="black">
                <a:alpha val="40000"/>
              </a:prstClr>
            </a:outerShdw>
          </a:effectLst>
        </p:spPr>
      </p:pic>
      <p:pic>
        <p:nvPicPr>
          <p:cNvPr id="11" name="Picture 15" descr="\\eventsql\dvd27\Clip_Installer\DVD_ART\Artwork_Imagery\HARDWARE_IMAGERY\Illustration - Misc Hardware\eHome icons\waves wireless.png"/>
          <p:cNvPicPr>
            <a:picLocks noChangeAspect="1" noChangeArrowheads="1"/>
          </p:cNvPicPr>
          <p:nvPr/>
        </p:nvPicPr>
        <p:blipFill>
          <a:blip r:embed="rId5"/>
          <a:srcRect/>
          <a:stretch>
            <a:fillRect/>
          </a:stretch>
        </p:blipFill>
        <p:spPr bwMode="auto">
          <a:xfrm rot="18467191">
            <a:off x="454610" y="3419167"/>
            <a:ext cx="1011085" cy="1028700"/>
          </a:xfrm>
          <a:prstGeom prst="rect">
            <a:avLst/>
          </a:prstGeom>
          <a:noFill/>
          <a:effectLst>
            <a:outerShdw blurRad="50800" dist="38100" dir="2700000" algn="tl" rotWithShape="0">
              <a:prstClr val="black">
                <a:alpha val="40000"/>
              </a:prstClr>
            </a:outerShdw>
          </a:effectLst>
        </p:spPr>
      </p:pic>
      <p:pic>
        <p:nvPicPr>
          <p:cNvPr id="1031" name="Picture 7" descr="C:\Users\zlittle.NTDEV\Pictures\Vista Artwork\Camera.png"/>
          <p:cNvPicPr>
            <a:picLocks noChangeAspect="1" noChangeArrowheads="1"/>
          </p:cNvPicPr>
          <p:nvPr/>
        </p:nvPicPr>
        <p:blipFill>
          <a:blip r:embed="rId8" cstate="print"/>
          <a:srcRect/>
          <a:stretch>
            <a:fillRect/>
          </a:stretch>
        </p:blipFill>
        <p:spPr bwMode="auto">
          <a:xfrm>
            <a:off x="3200400" y="4648200"/>
            <a:ext cx="895350" cy="895350"/>
          </a:xfrm>
          <a:prstGeom prst="rect">
            <a:avLst/>
          </a:prstGeom>
          <a:noFill/>
          <a:effectLst>
            <a:outerShdw blurRad="50800" dist="38100" dir="2700000" algn="tl" rotWithShape="0">
              <a:prstClr val="black">
                <a:alpha val="40000"/>
              </a:prstClr>
            </a:outerShdw>
          </a:effectLst>
        </p:spPr>
      </p:pic>
      <p:pic>
        <p:nvPicPr>
          <p:cNvPr id="1032" name="Picture 8" descr="C:\Users\zlittle.NTDEV\Pictures\Vista Artwork\Cell phone smart phone.png"/>
          <p:cNvPicPr>
            <a:picLocks noChangeAspect="1" noChangeArrowheads="1"/>
          </p:cNvPicPr>
          <p:nvPr/>
        </p:nvPicPr>
        <p:blipFill>
          <a:blip r:embed="rId9" cstate="print"/>
          <a:srcRect/>
          <a:stretch>
            <a:fillRect/>
          </a:stretch>
        </p:blipFill>
        <p:spPr bwMode="auto">
          <a:xfrm>
            <a:off x="3962400" y="5105400"/>
            <a:ext cx="838200" cy="838200"/>
          </a:xfrm>
          <a:prstGeom prst="rect">
            <a:avLst/>
          </a:prstGeom>
          <a:noFill/>
          <a:effectLst>
            <a:outerShdw blurRad="50800" dist="38100" dir="2700000" algn="tl" rotWithShape="0">
              <a:prstClr val="black">
                <a:alpha val="40000"/>
              </a:prstClr>
            </a:outerShdw>
          </a:effectLst>
        </p:spPr>
      </p:pic>
      <p:pic>
        <p:nvPicPr>
          <p:cNvPr id="14" name="Picture 15" descr="\\eventsql\dvd27\Clip_Installer\DVD_ART\Artwork_Imagery\HARDWARE_IMAGERY\Illustration - Misc Hardware\eHome icons\waves wireless.png"/>
          <p:cNvPicPr>
            <a:picLocks noChangeAspect="1" noChangeArrowheads="1"/>
          </p:cNvPicPr>
          <p:nvPr/>
        </p:nvPicPr>
        <p:blipFill>
          <a:blip r:embed="rId5"/>
          <a:srcRect/>
          <a:stretch>
            <a:fillRect/>
          </a:stretch>
        </p:blipFill>
        <p:spPr bwMode="auto">
          <a:xfrm rot="13736306">
            <a:off x="2665455" y="5513292"/>
            <a:ext cx="1011085" cy="1028700"/>
          </a:xfrm>
          <a:prstGeom prst="rect">
            <a:avLst/>
          </a:prstGeom>
          <a:noFill/>
          <a:effectLst>
            <a:outerShdw blurRad="50800" dist="38100" dir="2700000" algn="tl" rotWithShape="0">
              <a:prstClr val="black">
                <a:alpha val="40000"/>
              </a:prstClr>
            </a:outerShdw>
          </a:effectLst>
        </p:spPr>
      </p:pic>
      <p:pic>
        <p:nvPicPr>
          <p:cNvPr id="15" name="Picture 15" descr="\\eventsql\dvd27\Clip_Installer\DVD_ART\Artwork_Imagery\HARDWARE_IMAGERY\Illustration - Misc Hardware\eHome icons\waves wireless.png"/>
          <p:cNvPicPr>
            <a:picLocks noChangeAspect="1" noChangeArrowheads="1"/>
          </p:cNvPicPr>
          <p:nvPr/>
        </p:nvPicPr>
        <p:blipFill>
          <a:blip r:embed="rId5"/>
          <a:srcRect/>
          <a:stretch>
            <a:fillRect/>
          </a:stretch>
        </p:blipFill>
        <p:spPr bwMode="auto">
          <a:xfrm rot="18239326">
            <a:off x="3632542" y="3164156"/>
            <a:ext cx="1011085" cy="1028700"/>
          </a:xfrm>
          <a:prstGeom prst="rect">
            <a:avLst/>
          </a:prstGeom>
          <a:noFill/>
          <a:effectLst>
            <a:outerShdw blurRad="50800" dist="38100" dir="2700000" algn="tl" rotWithShape="0">
              <a:prstClr val="black">
                <a:alpha val="40000"/>
              </a:prstClr>
            </a:outerShdw>
          </a:effectLst>
        </p:spPr>
      </p:pic>
      <p:pic>
        <p:nvPicPr>
          <p:cNvPr id="16" name="Picture 15" descr="\\eventsql\dvd27\Clip_Installer\DVD_ART\Artwork_Imagery\HARDWARE_IMAGERY\Illustration - Misc Hardware\eHome icons\waves wireless.png"/>
          <p:cNvPicPr>
            <a:picLocks noChangeAspect="1" noChangeArrowheads="1"/>
          </p:cNvPicPr>
          <p:nvPr/>
        </p:nvPicPr>
        <p:blipFill>
          <a:blip r:embed="rId5"/>
          <a:srcRect/>
          <a:stretch>
            <a:fillRect/>
          </a:stretch>
        </p:blipFill>
        <p:spPr bwMode="auto">
          <a:xfrm rot="16033217">
            <a:off x="2013920" y="3368342"/>
            <a:ext cx="1011085" cy="1028700"/>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idx="1"/>
          </p:nvPr>
        </p:nvSpPr>
        <p:spPr>
          <a:xfrm>
            <a:off x="382588" y="1417638"/>
            <a:ext cx="8380412" cy="4681794"/>
          </a:xfrm>
        </p:spPr>
        <p:txBody>
          <a:bodyPr/>
          <a:lstStyle/>
          <a:p>
            <a:r>
              <a:rPr lang="en-US" dirty="0" smtClean="0"/>
              <a:t>OEMs</a:t>
            </a:r>
          </a:p>
          <a:p>
            <a:pPr lvl="1"/>
            <a:r>
              <a:rPr lang="en-US" dirty="0" smtClean="0"/>
              <a:t>Adopt Microsoft stack for Bluetooth on Windows Vista</a:t>
            </a:r>
          </a:p>
          <a:p>
            <a:pPr lvl="1"/>
            <a:r>
              <a:rPr lang="en-US" dirty="0" smtClean="0"/>
              <a:t>Prepare for Wireless USB and Bluetooth 2.1</a:t>
            </a:r>
          </a:p>
          <a:p>
            <a:r>
              <a:rPr lang="en-US" dirty="0" smtClean="0"/>
              <a:t>Device vendors and IHVs</a:t>
            </a:r>
          </a:p>
          <a:p>
            <a:pPr lvl="1"/>
            <a:r>
              <a:rPr lang="en-US" dirty="0" smtClean="0"/>
              <a:t>Begin using Compatible IDs for Bluetooth radio installation</a:t>
            </a:r>
          </a:p>
          <a:p>
            <a:pPr lvl="1"/>
            <a:r>
              <a:rPr lang="en-US" dirty="0" smtClean="0"/>
              <a:t>Support Bluetooth 2.1</a:t>
            </a:r>
          </a:p>
          <a:p>
            <a:pPr lvl="1"/>
            <a:r>
              <a:rPr lang="en-US" dirty="0" smtClean="0"/>
              <a:t>Support Wireless USB</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Look Familiar?</a:t>
            </a:r>
            <a:endParaRPr lang="en-US" dirty="0"/>
          </a:p>
        </p:txBody>
      </p:sp>
      <p:pic>
        <p:nvPicPr>
          <p:cNvPr id="1028" name="Picture 4" descr="D:\My Pictures\2007- Messy Desk\CIMG4942 - Copy.JPG"/>
          <p:cNvPicPr>
            <a:picLocks noChangeAspect="1" noChangeArrowheads="1"/>
          </p:cNvPicPr>
          <p:nvPr/>
        </p:nvPicPr>
        <p:blipFill>
          <a:blip r:embed="rId4"/>
          <a:srcRect/>
          <a:stretch>
            <a:fillRect/>
          </a:stretch>
        </p:blipFill>
        <p:spPr bwMode="auto">
          <a:xfrm>
            <a:off x="1475901" y="1332084"/>
            <a:ext cx="6077898" cy="4558424"/>
          </a:xfrm>
          <a:prstGeom prst="rect">
            <a:avLst/>
          </a:prstGeom>
          <a:ln>
            <a:noFill/>
          </a:ln>
          <a:effectLst>
            <a:outerShdw blurRad="292100" dist="139700" dir="2700000" algn="tl" rotWithShape="0">
              <a:srgbClr val="333333">
                <a:alpha val="65000"/>
              </a:srgbClr>
            </a:outerShdw>
          </a:effectLst>
        </p:spPr>
      </p:pic>
      <p:pic>
        <p:nvPicPr>
          <p:cNvPr id="2050" name="Picture 2" descr="D:\My Pictures\2007- Messy Desk\CIMG4952 - copy.JPG"/>
          <p:cNvPicPr>
            <a:picLocks noChangeAspect="1" noChangeArrowheads="1"/>
          </p:cNvPicPr>
          <p:nvPr/>
        </p:nvPicPr>
        <p:blipFill>
          <a:blip r:embed="rId5" cstate="print"/>
          <a:srcRect/>
          <a:stretch>
            <a:fillRect/>
          </a:stretch>
        </p:blipFill>
        <p:spPr bwMode="auto">
          <a:xfrm>
            <a:off x="1475901" y="1332084"/>
            <a:ext cx="6077898" cy="4558424"/>
          </a:xfrm>
          <a:prstGeom prst="rect">
            <a:avLst/>
          </a:prstGeom>
          <a:ln>
            <a:noFill/>
          </a:ln>
          <a:effec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4)">
                                      <p:cBhvr>
                                        <p:cTn id="7"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7692761" cy="761747"/>
          </a:xfrm>
        </p:spPr>
        <p:txBody>
          <a:bodyPr/>
          <a:lstStyle/>
          <a:p>
            <a:r>
              <a:rPr smtClean="0"/>
              <a:t>Questions?</a:t>
            </a:r>
            <a:endParaRPr lang="en-US" dirty="0"/>
          </a:p>
        </p:txBody>
      </p:sp>
      <p:sp>
        <p:nvSpPr>
          <p:cNvPr id="3" name="Subtitle 2"/>
          <p:cNvSpPr>
            <a:spLocks noGrp="1"/>
          </p:cNvSpPr>
          <p:nvPr>
            <p:ph type="subTitle" idx="1"/>
          </p:nvPr>
        </p:nvSpPr>
        <p:spPr>
          <a:xfrm>
            <a:off x="381000" y="3419978"/>
            <a:ext cx="8331200" cy="914096"/>
          </a:xfrm>
        </p:spPr>
        <p:txBody>
          <a:bodyPr/>
          <a:lstStyle/>
          <a:p>
            <a:r>
              <a:rPr lang="en-US" dirty="0" smtClean="0"/>
              <a:t>CON-C430 – Windows Device Connectivity Chalk Talk</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idx="1"/>
          </p:nvPr>
        </p:nvSpPr>
        <p:spPr>
          <a:xfrm>
            <a:off x="382588" y="1414466"/>
            <a:ext cx="8380412" cy="4698722"/>
          </a:xfrm>
        </p:spPr>
        <p:txBody>
          <a:bodyPr/>
          <a:lstStyle/>
          <a:p>
            <a:pPr marL="338626" indent="-338626">
              <a:spcBef>
                <a:spcPts val="833"/>
              </a:spcBef>
            </a:pPr>
            <a:r>
              <a:rPr lang="en-US" sz="2800" dirty="0" smtClean="0"/>
              <a:t>Related Sessions</a:t>
            </a:r>
          </a:p>
          <a:p>
            <a:pPr marL="624342" lvl="1" indent="-285717">
              <a:spcBef>
                <a:spcPts val="833"/>
              </a:spcBef>
            </a:pPr>
            <a:r>
              <a:rPr lang="en-US" sz="2800" dirty="0" smtClean="0"/>
              <a:t>Windows Logo Program for Wireless USB:  Best Practices (CON-T429)</a:t>
            </a:r>
          </a:p>
          <a:p>
            <a:pPr marL="624342" lvl="1" indent="-285717">
              <a:spcBef>
                <a:spcPts val="833"/>
              </a:spcBef>
            </a:pPr>
            <a:r>
              <a:rPr lang="en-US" sz="2800" dirty="0" smtClean="0"/>
              <a:t>Windows Device Connectivity (CON-C430)</a:t>
            </a:r>
          </a:p>
          <a:p>
            <a:pPr marL="338626" indent="-338626">
              <a:spcBef>
                <a:spcPts val="833"/>
              </a:spcBef>
            </a:pPr>
            <a:r>
              <a:rPr lang="en-US" sz="2800" dirty="0" smtClean="0"/>
              <a:t>Contact Information</a:t>
            </a:r>
          </a:p>
          <a:p>
            <a:pPr marL="660875" lvl="1" indent="-338626">
              <a:spcBef>
                <a:spcPts val="833"/>
              </a:spcBef>
            </a:pPr>
            <a:r>
              <a:rPr lang="en-US" sz="2800" dirty="0" smtClean="0"/>
              <a:t>Microsoft Bluetooth Stack: </a:t>
            </a:r>
            <a:endParaRPr lang="en-US" sz="2800" dirty="0" smtClean="0">
              <a:effectLst/>
            </a:endParaRPr>
          </a:p>
          <a:p>
            <a:pPr marL="660875" lvl="1" indent="-338626">
              <a:spcBef>
                <a:spcPts val="833"/>
              </a:spcBef>
            </a:pPr>
            <a:r>
              <a:rPr lang="en-US" sz="2800" dirty="0" smtClean="0"/>
              <a:t>Bluetooth Windows Vista Driver Kit:</a:t>
            </a:r>
          </a:p>
          <a:p>
            <a:pPr marL="660875" lvl="1" indent="-338626">
              <a:spcBef>
                <a:spcPts val="833"/>
              </a:spcBef>
              <a:buNone/>
            </a:pPr>
            <a:r>
              <a:rPr lang="en-US" sz="2800" dirty="0" smtClean="0">
                <a:effectLst/>
              </a:rPr>
              <a:t>	 </a:t>
            </a:r>
            <a:endParaRPr lang="en-US" sz="2400" dirty="0" smtClean="0">
              <a:effectLst/>
            </a:endParaRPr>
          </a:p>
          <a:p>
            <a:pPr marL="660875" lvl="1" indent="-338626">
              <a:spcBef>
                <a:spcPts val="833"/>
              </a:spcBef>
            </a:pPr>
            <a:r>
              <a:rPr lang="en-US" sz="2800" dirty="0" smtClean="0"/>
              <a:t>Wireless USB: </a:t>
            </a:r>
            <a:r>
              <a:rPr lang="en-US" sz="2800" dirty="0" smtClean="0">
                <a:effectLst/>
              </a:rPr>
              <a:t> </a:t>
            </a:r>
          </a:p>
          <a:p>
            <a:pPr marL="660875" lvl="1" indent="-338626">
              <a:spcBef>
                <a:spcPts val="833"/>
              </a:spcBef>
            </a:pPr>
            <a:r>
              <a:rPr lang="en-US" sz="2800" dirty="0" smtClean="0"/>
              <a:t>UWB Feedback: </a:t>
            </a:r>
            <a:r>
              <a:rPr lang="en-US" sz="2800" dirty="0" smtClean="0">
                <a:effectLst/>
              </a:rPr>
              <a:t> </a:t>
            </a:r>
          </a:p>
        </p:txBody>
      </p:sp>
      <p:sp>
        <p:nvSpPr>
          <p:cNvPr id="4" name="TextBox 3"/>
          <p:cNvSpPr txBox="1"/>
          <p:nvPr/>
        </p:nvSpPr>
        <p:spPr>
          <a:xfrm>
            <a:off x="5129211" y="3655066"/>
            <a:ext cx="3810000"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rPr>
              <a:t>bthapi@microsoft.com</a:t>
            </a:r>
          </a:p>
        </p:txBody>
      </p:sp>
      <p:sp>
        <p:nvSpPr>
          <p:cNvPr id="5" name="TextBox 4"/>
          <p:cNvSpPr txBox="1"/>
          <p:nvPr/>
        </p:nvSpPr>
        <p:spPr>
          <a:xfrm>
            <a:off x="382588" y="4633612"/>
            <a:ext cx="8329612" cy="523220"/>
          </a:xfrm>
          <a:prstGeom prst="rect">
            <a:avLst/>
          </a:prstGeom>
          <a:noFill/>
        </p:spPr>
        <p:txBody>
          <a:bodyPr wrap="square" rtlCol="0">
            <a:spAutoFit/>
          </a:bodyPr>
          <a:lstStyle/>
          <a:p>
            <a:pPr indent="571500"/>
            <a:r>
              <a:rPr lang="en-US" sz="2800" dirty="0" err="1" smtClean="0">
                <a:solidFill>
                  <a:schemeClr val="tx1"/>
                </a:solidFill>
                <a:effectLst>
                  <a:outerShdw blurRad="38100" dist="38100" dir="2700000" algn="tl">
                    <a:srgbClr val="000000">
                      <a:alpha val="43137"/>
                    </a:srgbClr>
                  </a:outerShdw>
                </a:effectLst>
              </a:rPr>
              <a:t>bthddi</a:t>
            </a:r>
            <a:r>
              <a:rPr lang="en-US" sz="2800" dirty="0" smtClean="0">
                <a:solidFill>
                  <a:schemeClr val="tx1"/>
                </a:solidFill>
                <a:effectLst>
                  <a:outerShdw blurRad="38100" dist="38100" dir="2700000" algn="tl">
                    <a:srgbClr val="000000">
                      <a:alpha val="43137"/>
                    </a:srgbClr>
                  </a:outerShdw>
                </a:effectLst>
              </a:rPr>
              <a:t> @ microsoft.com</a:t>
            </a:r>
          </a:p>
        </p:txBody>
      </p:sp>
      <p:sp>
        <p:nvSpPr>
          <p:cNvPr id="6" name="TextBox 5"/>
          <p:cNvSpPr txBox="1"/>
          <p:nvPr/>
        </p:nvSpPr>
        <p:spPr>
          <a:xfrm>
            <a:off x="3229770" y="5106032"/>
            <a:ext cx="4961729"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wusbbeta@microsoft.com</a:t>
            </a:r>
            <a:endParaRPr lang="en-US" sz="2800" dirty="0" smtClean="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3512341" y="5584519"/>
            <a:ext cx="3810000"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rPr>
              <a:t>uwbfb@microsoft.com</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type="body" idx="1"/>
          </p:nvPr>
        </p:nvSpPr>
        <p:spPr>
          <a:xfrm>
            <a:off x="382588" y="1414464"/>
            <a:ext cx="8380412" cy="4623317"/>
          </a:xfrm>
        </p:spPr>
        <p:txBody>
          <a:bodyPr/>
          <a:lstStyle/>
          <a:p>
            <a:r>
              <a:rPr lang="en-US" sz="2400" dirty="0" smtClean="0"/>
              <a:t>Web Resources</a:t>
            </a:r>
          </a:p>
          <a:p>
            <a:pPr lvl="1"/>
            <a:r>
              <a:rPr lang="en-US" sz="2000" dirty="0" smtClean="0"/>
              <a:t>Bluetooth Specification:  </a:t>
            </a:r>
            <a:r>
              <a:rPr lang="pt-BR" sz="2000" dirty="0" smtClean="0">
                <a:hlinkClick r:id="rId3"/>
              </a:rPr>
              <a:t>http://www.bluetooth.org/</a:t>
            </a:r>
            <a:endParaRPr lang="pt-BR" sz="2000" dirty="0" smtClean="0"/>
          </a:p>
          <a:p>
            <a:pPr lvl="1"/>
            <a:r>
              <a:rPr lang="en-US" sz="2000" dirty="0" smtClean="0"/>
              <a:t>Wireless USB Specification:  </a:t>
            </a:r>
            <a:r>
              <a:rPr lang="en-US" sz="2000" dirty="0" smtClean="0">
                <a:hlinkClick r:id="rId4"/>
              </a:rPr>
              <a:t>http://www.usb.org</a:t>
            </a:r>
            <a:endParaRPr lang="en-US" sz="2000" dirty="0" smtClean="0"/>
          </a:p>
          <a:p>
            <a:pPr lvl="1"/>
            <a:r>
              <a:rPr lang="en-US" sz="2000" dirty="0" smtClean="0"/>
              <a:t>Wireless USB PDK:  </a:t>
            </a:r>
            <a:r>
              <a:rPr lang="en-US" sz="2000" dirty="0" smtClean="0">
                <a:hlinkClick r:id="rId5"/>
              </a:rPr>
              <a:t>http://www.usb.org/developers/estoreinfo/</a:t>
            </a:r>
            <a:r>
              <a:rPr lang="en-US" sz="2000" dirty="0" smtClean="0"/>
              <a:t>  </a:t>
            </a:r>
          </a:p>
          <a:p>
            <a:pPr lvl="1"/>
            <a:r>
              <a:rPr lang="en-US" sz="2000" dirty="0" smtClean="0"/>
              <a:t>Whitepapers:  </a:t>
            </a:r>
            <a:r>
              <a:rPr lang="en-US" sz="2000" dirty="0" smtClean="0">
                <a:hlinkClick r:id="rId6"/>
              </a:rPr>
              <a:t>http://www.microsoft.com/whdc/</a:t>
            </a:r>
            <a:r>
              <a:rPr lang="en-US" sz="2000" dirty="0" smtClean="0"/>
              <a:t> </a:t>
            </a:r>
          </a:p>
          <a:p>
            <a:pPr lvl="1"/>
            <a:r>
              <a:rPr lang="en-US" sz="2000" dirty="0" smtClean="0"/>
              <a:t>Windows Logo Program: </a:t>
            </a:r>
            <a:r>
              <a:rPr lang="en-US" sz="2000" dirty="0" smtClean="0">
                <a:hlinkClick r:id="rId7"/>
              </a:rPr>
              <a:t>http://www.microsoft.com/whdc/winlogo/default.mspx</a:t>
            </a:r>
            <a:r>
              <a:rPr lang="en-US" sz="2000" dirty="0" smtClean="0"/>
              <a:t> </a:t>
            </a:r>
          </a:p>
          <a:p>
            <a:pPr lvl="1"/>
            <a:r>
              <a:rPr lang="en-US" sz="2000" dirty="0" smtClean="0"/>
              <a:t>WDK and Developer Tools: </a:t>
            </a:r>
            <a:r>
              <a:rPr lang="en-US" sz="2000" dirty="0" smtClean="0">
                <a:hlinkClick r:id="rId8"/>
              </a:rPr>
              <a:t>http://www.microsoft.com/whdc/DevTools/default.mspx</a:t>
            </a:r>
            <a:endParaRPr lang="en-US" sz="2000" dirty="0" smtClean="0"/>
          </a:p>
          <a:p>
            <a:pPr lvl="1"/>
            <a:r>
              <a:rPr lang="en-US" sz="2000" dirty="0" smtClean="0"/>
              <a:t>Partner Hardware and Software Information</a:t>
            </a:r>
          </a:p>
          <a:p>
            <a:pPr lvl="2"/>
            <a:r>
              <a:rPr lang="en-US" sz="1800" dirty="0" smtClean="0">
                <a:hlinkClick r:id="rId9"/>
              </a:rPr>
              <a:t>www.broadcom.com/products/Bluetooth</a:t>
            </a:r>
            <a:r>
              <a:rPr lang="en-US" sz="1800" dirty="0" smtClean="0"/>
              <a:t> </a:t>
            </a:r>
          </a:p>
          <a:p>
            <a:pPr lvl="2"/>
            <a:r>
              <a:rPr lang="en-US" sz="1800" dirty="0" smtClean="0">
                <a:hlinkClick r:id="rId10"/>
              </a:rPr>
              <a:t>www.csr.com</a:t>
            </a:r>
            <a:r>
              <a:rPr lang="en-US" sz="1800" dirty="0" smtClean="0"/>
              <a:t>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410200"/>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Key Takeaways</a:t>
            </a:r>
            <a:endParaRPr lang="en-US" dirty="0"/>
          </a:p>
        </p:txBody>
      </p:sp>
      <p:sp>
        <p:nvSpPr>
          <p:cNvPr id="5" name="Text Placeholder 4"/>
          <p:cNvSpPr>
            <a:spLocks noGrp="1"/>
          </p:cNvSpPr>
          <p:nvPr>
            <p:ph type="body" idx="1"/>
          </p:nvPr>
        </p:nvSpPr>
        <p:spPr>
          <a:xfrm>
            <a:off x="382588" y="1414464"/>
            <a:ext cx="8380412" cy="2289858"/>
          </a:xfrm>
        </p:spPr>
        <p:txBody>
          <a:bodyPr/>
          <a:lstStyle/>
          <a:p>
            <a:r>
              <a:rPr lang="en-US" dirty="0" smtClean="0"/>
              <a:t>Lead in advancement of 64-bit computing</a:t>
            </a:r>
          </a:p>
          <a:p>
            <a:r>
              <a:rPr lang="en-US" dirty="0" smtClean="0"/>
              <a:t>Adopt best practices and new tools</a:t>
            </a:r>
          </a:p>
          <a:p>
            <a:r>
              <a:rPr lang="en-US" dirty="0" smtClean="0"/>
              <a:t>Partner on new hardware directions</a:t>
            </a:r>
          </a:p>
          <a:p>
            <a:r>
              <a:rPr lang="en-US" dirty="0" smtClean="0"/>
              <a:t>Free the world from wires</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Text Placeholder 2"/>
          <p:cNvSpPr>
            <a:spLocks noGrp="1"/>
          </p:cNvSpPr>
          <p:nvPr>
            <p:ph type="body" idx="1"/>
          </p:nvPr>
        </p:nvSpPr>
        <p:spPr>
          <a:xfrm>
            <a:off x="382588" y="1414464"/>
            <a:ext cx="8380412" cy="3249095"/>
          </a:xfrm>
        </p:spPr>
        <p:txBody>
          <a:bodyPr/>
          <a:lstStyle/>
          <a:p>
            <a:r>
              <a:rPr lang="en-US" dirty="0" smtClean="0"/>
              <a:t>Bluetooth in Windows Vista</a:t>
            </a:r>
          </a:p>
          <a:p>
            <a:r>
              <a:rPr lang="en-US" dirty="0" smtClean="0"/>
              <a:t>New Short-Range Wireless Device</a:t>
            </a:r>
            <a:br>
              <a:rPr lang="en-US" dirty="0" smtClean="0"/>
            </a:br>
            <a:r>
              <a:rPr lang="en-US" dirty="0" smtClean="0"/>
              <a:t>Connectivity Specifications</a:t>
            </a:r>
          </a:p>
          <a:p>
            <a:pPr lvl="1"/>
            <a:r>
              <a:rPr lang="en-US" dirty="0" smtClean="0"/>
              <a:t>Bluetooth 2.1</a:t>
            </a:r>
          </a:p>
          <a:p>
            <a:pPr lvl="1"/>
            <a:r>
              <a:rPr lang="en-US" dirty="0" smtClean="0"/>
              <a:t>Wireless USB</a:t>
            </a:r>
          </a:p>
          <a:p>
            <a:r>
              <a:rPr lang="en-US" dirty="0" smtClean="0"/>
              <a:t>Wireless USB Certification Process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
          </p:nvPr>
        </p:nvSpPr>
        <p:spPr>
          <a:xfrm>
            <a:off x="512064" y="1880616"/>
            <a:ext cx="4215384" cy="4467890"/>
          </a:xfrm>
        </p:spPr>
        <p:txBody>
          <a:bodyPr/>
          <a:lstStyle/>
          <a:p>
            <a:r>
              <a:rPr lang="en-US" sz="2800" dirty="0" smtClean="0"/>
              <a:t>Enabled Audio Profiles</a:t>
            </a:r>
          </a:p>
          <a:p>
            <a:pPr lvl="1"/>
            <a:r>
              <a:rPr lang="en-US" sz="2800" dirty="0" smtClean="0"/>
              <a:t>Added SCO support for Headset (HSP)</a:t>
            </a:r>
          </a:p>
          <a:p>
            <a:pPr lvl="1"/>
            <a:r>
              <a:rPr lang="en-US" sz="2800" dirty="0" smtClean="0"/>
              <a:t>Added L2CAP interfaces for Stereo Audio (A2DP)</a:t>
            </a:r>
          </a:p>
          <a:p>
            <a:r>
              <a:rPr lang="en-US" sz="2800" dirty="0" smtClean="0"/>
              <a:t>Silicon vendors have audio profiles available today</a:t>
            </a:r>
          </a:p>
          <a:p>
            <a:endParaRPr lang="en-US" sz="2800" dirty="0"/>
          </a:p>
        </p:txBody>
      </p:sp>
      <p:sp>
        <p:nvSpPr>
          <p:cNvPr id="4" name="Rectangle 12"/>
          <p:cNvSpPr txBox="1">
            <a:spLocks noChangeArrowheads="1"/>
          </p:cNvSpPr>
          <p:nvPr/>
        </p:nvSpPr>
        <p:spPr bwMode="auto">
          <a:xfrm>
            <a:off x="381000" y="228601"/>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2777" fontAlgn="base">
              <a:lnSpc>
                <a:spcPct val="90000"/>
              </a:lnSpc>
              <a:spcBef>
                <a:spcPct val="0"/>
              </a:spcBef>
              <a:spcAft>
                <a:spcPct val="0"/>
              </a:spcAft>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Bluetooth In Windows Vista</a:t>
            </a:r>
            <a:r>
              <a:rPr kumimoji="0" lang="en-US" sz="50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
            </a:r>
            <a:br>
              <a:rPr kumimoji="0" lang="en-US" sz="50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br>
            <a:r>
              <a:rPr kumimoji="0" lang="en-US" sz="3600" b="0" i="0" u="none" strike="noStrike" kern="0" cap="none" spc="-125" normalizeH="0" baseline="0" noProof="0" dirty="0" smtClean="0">
                <a:ln w="3175">
                  <a:noFill/>
                </a:ln>
                <a:solidFill>
                  <a:schemeClr val="accent1"/>
                </a:solidFill>
                <a:effectLst>
                  <a:outerShdw blurRad="88900" dist="12700" dir="2700000" algn="tl" rotWithShape="0">
                    <a:prstClr val="black"/>
                  </a:outerShdw>
                </a:effectLst>
                <a:uLnTx/>
                <a:uFillTx/>
                <a:latin typeface="Segoe" pitchFamily="34" charset="0"/>
                <a:ea typeface="+mn-ea"/>
                <a:cs typeface="Arial" charset="0"/>
              </a:rPr>
              <a:t>New interfaces</a:t>
            </a:r>
            <a:endParaRPr kumimoji="0" lang="en-US" sz="3600" b="0" i="0" u="none" strike="noStrike" kern="0" cap="none" spc="-125" normalizeH="0" baseline="0" noProof="0" dirty="0">
              <a:ln w="3175">
                <a:noFill/>
              </a:ln>
              <a:solidFill>
                <a:schemeClr val="accent1"/>
              </a:solidFill>
              <a:effectLst>
                <a:outerShdw blurRad="88900" dist="12700" dir="2700000" algn="tl" rotWithShape="0">
                  <a:prstClr val="black"/>
                </a:outerShdw>
              </a:effectLst>
              <a:uLnTx/>
              <a:uFillTx/>
              <a:latin typeface="Segoe" pitchFamily="34" charset="0"/>
              <a:ea typeface="+mn-ea"/>
              <a:cs typeface="Arial" charset="0"/>
            </a:endParaRPr>
          </a:p>
        </p:txBody>
      </p:sp>
      <p:pic>
        <p:nvPicPr>
          <p:cNvPr id="1029" name="Picture 5" descr="C:\Users\khotz\AppData\Local\Microsoft\Windows\Temporary Internet Files\Content.IE5\TNNZTGZ9\MPj04021910000[1].jpg"/>
          <p:cNvPicPr>
            <a:picLocks noChangeAspect="1" noChangeArrowheads="1"/>
          </p:cNvPicPr>
          <p:nvPr/>
        </p:nvPicPr>
        <p:blipFill>
          <a:blip r:embed="rId3" cstate="print"/>
          <a:srcRect/>
          <a:stretch>
            <a:fillRect/>
          </a:stretch>
        </p:blipFill>
        <p:spPr bwMode="auto">
          <a:xfrm flipH="1">
            <a:off x="4648200" y="1880616"/>
            <a:ext cx="3901440" cy="2599944"/>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381000" y="228601"/>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2777" fontAlgn="base">
              <a:lnSpc>
                <a:spcPct val="90000"/>
              </a:lnSpc>
              <a:spcBef>
                <a:spcPct val="0"/>
              </a:spcBef>
              <a:spcAft>
                <a:spcPct val="0"/>
              </a:spcAft>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Bluetooth In Windows Vista</a:t>
            </a:r>
            <a:r>
              <a:rPr kumimoji="0" lang="en-US" sz="50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
            </a:r>
            <a:br>
              <a:rPr kumimoji="0" lang="en-US" sz="50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br>
            <a:r>
              <a:rPr kumimoji="0" lang="en-US" sz="3600" b="0" i="0" u="none" strike="noStrike" kern="0" cap="none" spc="-125" normalizeH="0" noProof="0" dirty="0" smtClean="0">
                <a:ln w="3175">
                  <a:noFill/>
                </a:ln>
                <a:solidFill>
                  <a:schemeClr val="accent1"/>
                </a:solidFill>
                <a:effectLst>
                  <a:outerShdw blurRad="88900" dist="12700" dir="2700000" algn="tl" rotWithShape="0">
                    <a:prstClr val="black"/>
                  </a:outerShdw>
                </a:effectLst>
                <a:uLnTx/>
                <a:uFillTx/>
                <a:latin typeface="Segoe" pitchFamily="34" charset="0"/>
                <a:ea typeface="+mn-ea"/>
                <a:cs typeface="Arial" charset="0"/>
              </a:rPr>
              <a:t>Available </a:t>
            </a:r>
            <a:r>
              <a:rPr lang="en-US" sz="3600" kern="0" spc="-125" dirty="0" smtClean="0">
                <a:ln w="3175">
                  <a:noFill/>
                </a:ln>
                <a:solidFill>
                  <a:schemeClr val="accent1"/>
                </a:solidFill>
                <a:effectLst>
                  <a:outerShdw blurRad="88900" dist="12700" dir="2700000" algn="tl" rotWithShape="0">
                    <a:prstClr val="black"/>
                  </a:outerShdw>
                </a:effectLst>
                <a:latin typeface="Segoe" pitchFamily="34" charset="0"/>
                <a:cs typeface="Arial" charset="0"/>
              </a:rPr>
              <a:t>profiles </a:t>
            </a:r>
            <a:endParaRPr kumimoji="0" lang="en-US" sz="3600" b="0" i="0" u="none" strike="noStrike" kern="0" cap="none" spc="-125" normalizeH="0" baseline="0" noProof="0" dirty="0">
              <a:ln w="3175">
                <a:noFill/>
              </a:ln>
              <a:solidFill>
                <a:schemeClr val="accent1"/>
              </a:solidFill>
              <a:effectLst>
                <a:outerShdw blurRad="88900" dist="12700" dir="2700000" algn="tl" rotWithShape="0">
                  <a:prstClr val="black"/>
                </a:outerShdw>
              </a:effectLst>
              <a:uLnTx/>
              <a:uFillTx/>
              <a:latin typeface="Segoe" pitchFamily="34" charset="0"/>
              <a:ea typeface="+mn-ea"/>
              <a:cs typeface="Arial" charset="0"/>
            </a:endParaRPr>
          </a:p>
        </p:txBody>
      </p:sp>
      <p:sp>
        <p:nvSpPr>
          <p:cNvPr id="11" name="TextBox 10"/>
          <p:cNvSpPr txBox="1"/>
          <p:nvPr/>
        </p:nvSpPr>
        <p:spPr>
          <a:xfrm>
            <a:off x="381000" y="5054600"/>
            <a:ext cx="3581400" cy="1846659"/>
          </a:xfrm>
          <a:prstGeom prst="rect">
            <a:avLst/>
          </a:prstGeom>
          <a:noFill/>
        </p:spPr>
        <p:txBody>
          <a:bodyPr wrap="square" rtlCol="0">
            <a:spAutoFit/>
          </a:bodyPr>
          <a:lstStyle/>
          <a:p>
            <a:r>
              <a:rPr lang="en-US" sz="3200" dirty="0" smtClean="0">
                <a:solidFill>
                  <a:schemeClr val="accent3"/>
                </a:solidFill>
                <a:effectLst>
                  <a:outerShdw blurRad="38100" dist="38100" dir="2700000" algn="tl">
                    <a:srgbClr val="000000">
                      <a:alpha val="43137"/>
                    </a:srgbClr>
                  </a:outerShdw>
                </a:effectLst>
                <a:cs typeface="Times New Roman"/>
              </a:rPr>
              <a:t>●</a:t>
            </a:r>
            <a:r>
              <a:rPr lang="en-US" sz="2800" dirty="0" smtClean="0">
                <a:solidFill>
                  <a:schemeClr val="accent3"/>
                </a:solidFill>
                <a:effectLst>
                  <a:outerShdw blurRad="38100" dist="38100" dir="2700000" algn="tl">
                    <a:srgbClr val="000000">
                      <a:alpha val="43137"/>
                    </a:srgbClr>
                  </a:outerShdw>
                </a:effectLst>
                <a:cs typeface="Times New Roman"/>
              </a:rPr>
              <a:t> </a:t>
            </a:r>
            <a:r>
              <a:rPr lang="en-US" sz="2000" dirty="0" smtClean="0">
                <a:effectLst>
                  <a:outerShdw blurRad="38100" dist="38100" dir="2700000" algn="tl">
                    <a:srgbClr val="000000">
                      <a:alpha val="43137"/>
                    </a:srgbClr>
                  </a:outerShdw>
                </a:effectLst>
                <a:cs typeface="Times New Roman"/>
              </a:rPr>
              <a:t>3rd Parties</a:t>
            </a:r>
            <a:br>
              <a:rPr lang="en-US" sz="2000" dirty="0" smtClean="0">
                <a:effectLst>
                  <a:outerShdw blurRad="38100" dist="38100" dir="2700000" algn="tl">
                    <a:srgbClr val="000000">
                      <a:alpha val="43137"/>
                    </a:srgbClr>
                  </a:outerShdw>
                </a:effectLst>
                <a:cs typeface="Times New Roman"/>
              </a:rPr>
            </a:br>
            <a:r>
              <a:rPr lang="en-US" sz="3200" dirty="0" smtClean="0">
                <a:solidFill>
                  <a:schemeClr val="accent2"/>
                </a:solidFill>
                <a:effectLst>
                  <a:outerShdw blurRad="38100" dist="38100" dir="2700000" algn="tl">
                    <a:srgbClr val="000000">
                      <a:alpha val="43137"/>
                    </a:srgbClr>
                  </a:outerShdw>
                </a:effectLst>
                <a:cs typeface="Times New Roman"/>
              </a:rPr>
              <a:t>●</a:t>
            </a:r>
            <a:r>
              <a:rPr lang="en-US" sz="2000" dirty="0" smtClean="0">
                <a:solidFill>
                  <a:schemeClr val="accent4"/>
                </a:solidFill>
                <a:effectLst>
                  <a:outerShdw blurRad="38100" dist="38100" dir="2700000" algn="tl">
                    <a:srgbClr val="000000">
                      <a:alpha val="43137"/>
                    </a:srgbClr>
                  </a:outerShdw>
                </a:effectLst>
                <a:cs typeface="Times New Roman"/>
              </a:rPr>
              <a:t> </a:t>
            </a:r>
            <a:r>
              <a:rPr lang="en-US" sz="2000" dirty="0" smtClean="0">
                <a:effectLst>
                  <a:outerShdw blurRad="38100" dist="38100" dir="2700000" algn="tl">
                    <a:srgbClr val="000000">
                      <a:alpha val="43137"/>
                    </a:srgbClr>
                  </a:outerShdw>
                </a:effectLst>
              </a:rPr>
              <a:t>Microsoft Partners</a:t>
            </a:r>
          </a:p>
          <a:p>
            <a:r>
              <a:rPr lang="en-US" sz="3200" dirty="0" smtClean="0">
                <a:solidFill>
                  <a:schemeClr val="accent4"/>
                </a:solidFill>
                <a:effectLst>
                  <a:outerShdw blurRad="38100" dist="38100" dir="2700000" algn="tl">
                    <a:srgbClr val="000000">
                      <a:alpha val="43137"/>
                    </a:srgbClr>
                  </a:outerShdw>
                </a:effectLst>
                <a:cs typeface="Times New Roman"/>
              </a:rPr>
              <a:t>●</a:t>
            </a:r>
            <a:r>
              <a:rPr lang="en-US" sz="3200" dirty="0" smtClean="0">
                <a:solidFill>
                  <a:schemeClr val="accent3"/>
                </a:solidFill>
                <a:effectLst>
                  <a:outerShdw blurRad="38100" dist="38100" dir="2700000" algn="tl">
                    <a:srgbClr val="000000">
                      <a:alpha val="43137"/>
                    </a:srgbClr>
                  </a:outerShdw>
                </a:effectLst>
                <a:cs typeface="Times New Roman"/>
              </a:rPr>
              <a:t> </a:t>
            </a:r>
            <a:r>
              <a:rPr lang="en-US" sz="2000" dirty="0" smtClean="0">
                <a:effectLst>
                  <a:outerShdw blurRad="38100" dist="38100" dir="2700000" algn="tl">
                    <a:srgbClr val="000000">
                      <a:alpha val="43137"/>
                    </a:srgbClr>
                  </a:outerShdw>
                </a:effectLst>
              </a:rPr>
              <a:t>Microsoft</a:t>
            </a:r>
          </a:p>
          <a:p>
            <a:endParaRPr lang="en-US" dirty="0" err="1" smtClean="0">
              <a:solidFill>
                <a:schemeClr val="tx1"/>
              </a:solidFill>
              <a:effectLst>
                <a:outerShdw blurRad="38100" dist="38100" dir="2700000" algn="tl">
                  <a:srgbClr val="000000">
                    <a:alpha val="43137"/>
                  </a:srgbClr>
                </a:outerShdw>
              </a:effectLst>
            </a:endParaRPr>
          </a:p>
        </p:txBody>
      </p:sp>
      <p:graphicFrame>
        <p:nvGraphicFramePr>
          <p:cNvPr id="7" name="Diagram 6"/>
          <p:cNvGraphicFramePr/>
          <p:nvPr/>
        </p:nvGraphicFramePr>
        <p:xfrm>
          <a:off x="1524000" y="1397000"/>
          <a:ext cx="67818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Block Arc 134"/>
          <p:cNvSpPr/>
          <p:nvPr/>
        </p:nvSpPr>
        <p:spPr bwMode="auto">
          <a:xfrm rot="20951643">
            <a:off x="2936684" y="3528626"/>
            <a:ext cx="3048000" cy="800864"/>
          </a:xfrm>
          <a:prstGeom prst="blockArc">
            <a:avLst>
              <a:gd name="adj1" fmla="val 10783050"/>
              <a:gd name="adj2" fmla="val 0"/>
              <a:gd name="adj3"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6" name="Block Arc 165"/>
          <p:cNvSpPr/>
          <p:nvPr/>
        </p:nvSpPr>
        <p:spPr bwMode="auto">
          <a:xfrm rot="20951643">
            <a:off x="3012884" y="3681026"/>
            <a:ext cx="3048000" cy="800864"/>
          </a:xfrm>
          <a:prstGeom prst="blockArc">
            <a:avLst>
              <a:gd name="adj1" fmla="val 10783050"/>
              <a:gd name="adj2" fmla="val 0"/>
              <a:gd name="adj3"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7" name="Block Arc 166"/>
          <p:cNvSpPr/>
          <p:nvPr/>
        </p:nvSpPr>
        <p:spPr bwMode="auto">
          <a:xfrm rot="20951643">
            <a:off x="3089084" y="3833426"/>
            <a:ext cx="3048000" cy="800864"/>
          </a:xfrm>
          <a:prstGeom prst="blockArc">
            <a:avLst>
              <a:gd name="adj1" fmla="val 10783050"/>
              <a:gd name="adj2" fmla="val 0"/>
              <a:gd name="adj3"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8" name="Block Arc 167"/>
          <p:cNvSpPr/>
          <p:nvPr/>
        </p:nvSpPr>
        <p:spPr bwMode="auto">
          <a:xfrm rot="20951643">
            <a:off x="3165284" y="3985826"/>
            <a:ext cx="3048000" cy="800864"/>
          </a:xfrm>
          <a:prstGeom prst="blockArc">
            <a:avLst>
              <a:gd name="adj1" fmla="val 10783050"/>
              <a:gd name="adj2" fmla="val 0"/>
              <a:gd name="adj3"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9" name="Oval 128"/>
          <p:cNvSpPr/>
          <p:nvPr/>
        </p:nvSpPr>
        <p:spPr bwMode="auto">
          <a:xfrm rot="20951643">
            <a:off x="3790456" y="4262727"/>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0" name="Oval 129"/>
          <p:cNvSpPr/>
          <p:nvPr/>
        </p:nvSpPr>
        <p:spPr bwMode="auto">
          <a:xfrm rot="20951643">
            <a:off x="3457070" y="4200792"/>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Text Placeholder 2"/>
          <p:cNvSpPr>
            <a:spLocks noGrp="1"/>
          </p:cNvSpPr>
          <p:nvPr>
            <p:ph type="body" idx="1"/>
          </p:nvPr>
        </p:nvSpPr>
        <p:spPr>
          <a:xfrm>
            <a:off x="382588" y="1900238"/>
            <a:ext cx="8380412" cy="4343399"/>
          </a:xfrm>
        </p:spPr>
        <p:txBody>
          <a:bodyPr>
            <a:normAutofit/>
          </a:bodyPr>
          <a:lstStyle/>
          <a:p>
            <a:r>
              <a:rPr lang="en-US" dirty="0" smtClean="0"/>
              <a:t>Bluetooth will not use noisy channels</a:t>
            </a:r>
          </a:p>
        </p:txBody>
      </p:sp>
      <p:sp>
        <p:nvSpPr>
          <p:cNvPr id="4" name="Rectangle 12"/>
          <p:cNvSpPr txBox="1">
            <a:spLocks noChangeArrowheads="1"/>
          </p:cNvSpPr>
          <p:nvPr/>
        </p:nvSpPr>
        <p:spPr bwMode="auto">
          <a:xfrm>
            <a:off x="381000" y="228601"/>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2777" fontAlgn="base">
              <a:lnSpc>
                <a:spcPct val="90000"/>
              </a:lnSpc>
              <a:spcBef>
                <a:spcPct val="0"/>
              </a:spcBef>
              <a:spcAft>
                <a:spcPct val="0"/>
              </a:spcAft>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Bluetooth In Windows Vista</a:t>
            </a:r>
            <a:r>
              <a:rPr kumimoji="0" lang="en-US" sz="50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
            </a:r>
            <a:br>
              <a:rPr kumimoji="0" lang="en-US" sz="50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br>
            <a:r>
              <a:rPr kumimoji="0" lang="en-US" sz="3600" b="0" i="0" u="none" strike="noStrike" kern="0" cap="none" spc="-125" normalizeH="0" baseline="0" noProof="0" dirty="0" smtClean="0">
                <a:ln w="3175">
                  <a:noFill/>
                </a:ln>
                <a:solidFill>
                  <a:schemeClr val="accent1"/>
                </a:solidFill>
                <a:effectLst>
                  <a:outerShdw blurRad="88900" dist="12700" dir="2700000" algn="tl" rotWithShape="0">
                    <a:prstClr val="black"/>
                  </a:outerShdw>
                </a:effectLst>
                <a:uLnTx/>
                <a:uFillTx/>
                <a:latin typeface="Segoe" pitchFamily="34" charset="0"/>
                <a:ea typeface="+mn-ea"/>
                <a:cs typeface="Arial" charset="0"/>
              </a:rPr>
              <a:t>Channel</a:t>
            </a:r>
            <a:r>
              <a:rPr kumimoji="0" lang="en-US" sz="3600" b="0" i="0" u="none" strike="noStrike" kern="0" cap="none" spc="-125" normalizeH="0" noProof="0" dirty="0" smtClean="0">
                <a:ln w="3175">
                  <a:noFill/>
                </a:ln>
                <a:solidFill>
                  <a:schemeClr val="accent1"/>
                </a:solidFill>
                <a:effectLst>
                  <a:outerShdw blurRad="88900" dist="12700" dir="2700000" algn="tl" rotWithShape="0">
                    <a:prstClr val="black"/>
                  </a:outerShdw>
                </a:effectLst>
                <a:uLnTx/>
                <a:uFillTx/>
                <a:latin typeface="Segoe" pitchFamily="34" charset="0"/>
                <a:ea typeface="+mn-ea"/>
                <a:cs typeface="Arial" charset="0"/>
              </a:rPr>
              <a:t> avoidance</a:t>
            </a:r>
            <a:endParaRPr kumimoji="0" lang="en-US" sz="3600" b="0" i="0" u="none" strike="noStrike" kern="0" cap="none" spc="-125" normalizeH="0" baseline="0" noProof="0" dirty="0">
              <a:ln w="3175">
                <a:noFill/>
              </a:ln>
              <a:solidFill>
                <a:schemeClr val="accent1"/>
              </a:solidFill>
              <a:effectLst>
                <a:outerShdw blurRad="88900" dist="12700" dir="2700000" algn="tl" rotWithShape="0">
                  <a:prstClr val="black"/>
                </a:outerShdw>
              </a:effectLst>
              <a:uLnTx/>
              <a:uFillTx/>
              <a:latin typeface="Segoe" pitchFamily="34" charset="0"/>
              <a:ea typeface="+mn-ea"/>
              <a:cs typeface="Arial" charset="0"/>
            </a:endParaRPr>
          </a:p>
        </p:txBody>
      </p:sp>
      <p:pic>
        <p:nvPicPr>
          <p:cNvPr id="11" name="Picture 5" descr="C:\Users\zlittle.NTDEV\Pictures\Vista Artwork\Mouse Keyboard.png"/>
          <p:cNvPicPr>
            <a:picLocks noChangeAspect="1" noChangeArrowheads="1"/>
          </p:cNvPicPr>
          <p:nvPr/>
        </p:nvPicPr>
        <p:blipFill>
          <a:blip r:embed="rId4" cstate="print"/>
          <a:srcRect/>
          <a:stretch>
            <a:fillRect/>
          </a:stretch>
        </p:blipFill>
        <p:spPr bwMode="auto">
          <a:xfrm flipH="1">
            <a:off x="3117233" y="4621602"/>
            <a:ext cx="2057400" cy="2057400"/>
          </a:xfrm>
          <a:prstGeom prst="rect">
            <a:avLst/>
          </a:prstGeom>
          <a:noFill/>
          <a:effectLst>
            <a:outerShdw blurRad="50800" dist="38100" dir="2700000" algn="tl" rotWithShape="0">
              <a:prstClr val="black">
                <a:alpha val="40000"/>
              </a:prstClr>
            </a:outerShdw>
          </a:effectLst>
        </p:spPr>
      </p:pic>
      <p:grpSp>
        <p:nvGrpSpPr>
          <p:cNvPr id="2058" name="Group 10"/>
          <p:cNvGrpSpPr>
            <a:grpSpLocks noChangeAspect="1"/>
          </p:cNvGrpSpPr>
          <p:nvPr/>
        </p:nvGrpSpPr>
        <p:grpSpPr bwMode="auto">
          <a:xfrm>
            <a:off x="6393833" y="2640401"/>
            <a:ext cx="1841500" cy="1692275"/>
            <a:chOff x="3936" y="1920"/>
            <a:chExt cx="1160" cy="1066"/>
          </a:xfrm>
          <a:effectLst>
            <a:outerShdw blurRad="50800" dist="38100" dir="2700000" algn="tl" rotWithShape="0">
              <a:prstClr val="black">
                <a:alpha val="40000"/>
              </a:prstClr>
            </a:outerShdw>
          </a:effectLst>
        </p:grpSpPr>
        <p:sp>
          <p:nvSpPr>
            <p:cNvPr id="2057" name="AutoShape 9"/>
            <p:cNvSpPr>
              <a:spLocks noChangeAspect="1" noChangeArrowheads="1" noTextEdit="1"/>
            </p:cNvSpPr>
            <p:nvPr/>
          </p:nvSpPr>
          <p:spPr bwMode="auto">
            <a:xfrm>
              <a:off x="3936" y="1920"/>
              <a:ext cx="1160" cy="1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4559" y="1920"/>
              <a:ext cx="61" cy="441"/>
            </a:xfrm>
            <a:custGeom>
              <a:avLst/>
              <a:gdLst/>
              <a:ahLst/>
              <a:cxnLst>
                <a:cxn ang="0">
                  <a:pos x="0" y="807"/>
                </a:cxn>
                <a:cxn ang="0">
                  <a:pos x="14" y="600"/>
                </a:cxn>
                <a:cxn ang="0">
                  <a:pos x="37" y="295"/>
                </a:cxn>
                <a:cxn ang="0">
                  <a:pos x="48" y="288"/>
                </a:cxn>
                <a:cxn ang="0">
                  <a:pos x="67" y="0"/>
                </a:cxn>
                <a:cxn ang="0">
                  <a:pos x="101" y="0"/>
                </a:cxn>
                <a:cxn ang="0">
                  <a:pos x="104" y="284"/>
                </a:cxn>
                <a:cxn ang="0">
                  <a:pos x="118" y="298"/>
                </a:cxn>
                <a:cxn ang="0">
                  <a:pos x="121" y="614"/>
                </a:cxn>
                <a:cxn ang="0">
                  <a:pos x="118" y="881"/>
                </a:cxn>
                <a:cxn ang="0">
                  <a:pos x="0" y="881"/>
                </a:cxn>
                <a:cxn ang="0">
                  <a:pos x="0" y="807"/>
                </a:cxn>
              </a:cxnLst>
              <a:rect l="0" t="0" r="r" b="b"/>
              <a:pathLst>
                <a:path w="121" h="881">
                  <a:moveTo>
                    <a:pt x="0" y="807"/>
                  </a:moveTo>
                  <a:lnTo>
                    <a:pt x="14" y="600"/>
                  </a:lnTo>
                  <a:lnTo>
                    <a:pt x="37" y="295"/>
                  </a:lnTo>
                  <a:lnTo>
                    <a:pt x="48" y="288"/>
                  </a:lnTo>
                  <a:lnTo>
                    <a:pt x="67" y="0"/>
                  </a:lnTo>
                  <a:lnTo>
                    <a:pt x="101" y="0"/>
                  </a:lnTo>
                  <a:lnTo>
                    <a:pt x="104" y="284"/>
                  </a:lnTo>
                  <a:lnTo>
                    <a:pt x="118" y="298"/>
                  </a:lnTo>
                  <a:lnTo>
                    <a:pt x="121" y="614"/>
                  </a:lnTo>
                  <a:lnTo>
                    <a:pt x="118" y="881"/>
                  </a:lnTo>
                  <a:lnTo>
                    <a:pt x="0" y="881"/>
                  </a:lnTo>
                  <a:lnTo>
                    <a:pt x="0" y="807"/>
                  </a:lnTo>
                  <a:close/>
                </a:path>
              </a:pathLst>
            </a:custGeom>
            <a:solidFill>
              <a:srgbClr val="0000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4970" y="1951"/>
              <a:ext cx="60" cy="486"/>
            </a:xfrm>
            <a:custGeom>
              <a:avLst/>
              <a:gdLst/>
              <a:ahLst/>
              <a:cxnLst>
                <a:cxn ang="0">
                  <a:pos x="0" y="897"/>
                </a:cxn>
                <a:cxn ang="0">
                  <a:pos x="14" y="599"/>
                </a:cxn>
                <a:cxn ang="0">
                  <a:pos x="37" y="295"/>
                </a:cxn>
                <a:cxn ang="0">
                  <a:pos x="46" y="288"/>
                </a:cxn>
                <a:cxn ang="0">
                  <a:pos x="65" y="0"/>
                </a:cxn>
                <a:cxn ang="0">
                  <a:pos x="99" y="0"/>
                </a:cxn>
                <a:cxn ang="0">
                  <a:pos x="103" y="284"/>
                </a:cxn>
                <a:cxn ang="0">
                  <a:pos x="117" y="299"/>
                </a:cxn>
                <a:cxn ang="0">
                  <a:pos x="120" y="613"/>
                </a:cxn>
                <a:cxn ang="0">
                  <a:pos x="117" y="971"/>
                </a:cxn>
                <a:cxn ang="0">
                  <a:pos x="0" y="971"/>
                </a:cxn>
                <a:cxn ang="0">
                  <a:pos x="0" y="897"/>
                </a:cxn>
              </a:cxnLst>
              <a:rect l="0" t="0" r="r" b="b"/>
              <a:pathLst>
                <a:path w="120" h="971">
                  <a:moveTo>
                    <a:pt x="0" y="897"/>
                  </a:moveTo>
                  <a:lnTo>
                    <a:pt x="14" y="599"/>
                  </a:lnTo>
                  <a:lnTo>
                    <a:pt x="37" y="295"/>
                  </a:lnTo>
                  <a:lnTo>
                    <a:pt x="46" y="288"/>
                  </a:lnTo>
                  <a:lnTo>
                    <a:pt x="65" y="0"/>
                  </a:lnTo>
                  <a:lnTo>
                    <a:pt x="99" y="0"/>
                  </a:lnTo>
                  <a:lnTo>
                    <a:pt x="103" y="284"/>
                  </a:lnTo>
                  <a:lnTo>
                    <a:pt x="117" y="299"/>
                  </a:lnTo>
                  <a:lnTo>
                    <a:pt x="120" y="613"/>
                  </a:lnTo>
                  <a:lnTo>
                    <a:pt x="117" y="971"/>
                  </a:lnTo>
                  <a:lnTo>
                    <a:pt x="0" y="971"/>
                  </a:lnTo>
                  <a:lnTo>
                    <a:pt x="0" y="897"/>
                  </a:lnTo>
                  <a:close/>
                </a:path>
              </a:pathLst>
            </a:custGeom>
            <a:solidFill>
              <a:srgbClr val="0000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4570" y="1923"/>
              <a:ext cx="43" cy="438"/>
            </a:xfrm>
            <a:custGeom>
              <a:avLst/>
              <a:gdLst/>
              <a:ahLst/>
              <a:cxnLst>
                <a:cxn ang="0">
                  <a:pos x="0" y="800"/>
                </a:cxn>
                <a:cxn ang="0">
                  <a:pos x="7" y="590"/>
                </a:cxn>
                <a:cxn ang="0">
                  <a:pos x="27" y="295"/>
                </a:cxn>
                <a:cxn ang="0">
                  <a:pos x="37" y="288"/>
                </a:cxn>
                <a:cxn ang="0">
                  <a:pos x="57" y="0"/>
                </a:cxn>
                <a:cxn ang="0">
                  <a:pos x="69" y="3"/>
                </a:cxn>
                <a:cxn ang="0">
                  <a:pos x="73" y="284"/>
                </a:cxn>
                <a:cxn ang="0">
                  <a:pos x="87" y="298"/>
                </a:cxn>
                <a:cxn ang="0">
                  <a:pos x="83" y="597"/>
                </a:cxn>
                <a:cxn ang="0">
                  <a:pos x="73" y="874"/>
                </a:cxn>
                <a:cxn ang="0">
                  <a:pos x="0" y="874"/>
                </a:cxn>
                <a:cxn ang="0">
                  <a:pos x="0" y="800"/>
                </a:cxn>
              </a:cxnLst>
              <a:rect l="0" t="0" r="r" b="b"/>
              <a:pathLst>
                <a:path w="87" h="874">
                  <a:moveTo>
                    <a:pt x="0" y="800"/>
                  </a:moveTo>
                  <a:lnTo>
                    <a:pt x="7" y="590"/>
                  </a:lnTo>
                  <a:lnTo>
                    <a:pt x="27" y="295"/>
                  </a:lnTo>
                  <a:lnTo>
                    <a:pt x="37" y="288"/>
                  </a:lnTo>
                  <a:lnTo>
                    <a:pt x="57" y="0"/>
                  </a:lnTo>
                  <a:lnTo>
                    <a:pt x="69" y="3"/>
                  </a:lnTo>
                  <a:lnTo>
                    <a:pt x="73" y="284"/>
                  </a:lnTo>
                  <a:lnTo>
                    <a:pt x="87" y="298"/>
                  </a:lnTo>
                  <a:lnTo>
                    <a:pt x="83" y="597"/>
                  </a:lnTo>
                  <a:lnTo>
                    <a:pt x="73" y="874"/>
                  </a:lnTo>
                  <a:lnTo>
                    <a:pt x="0" y="874"/>
                  </a:lnTo>
                  <a:lnTo>
                    <a:pt x="0" y="800"/>
                  </a:lnTo>
                  <a:close/>
                </a:path>
              </a:pathLst>
            </a:custGeom>
            <a:solidFill>
              <a:srgbClr val="3D33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4980" y="1955"/>
              <a:ext cx="43" cy="471"/>
            </a:xfrm>
            <a:custGeom>
              <a:avLst/>
              <a:gdLst/>
              <a:ahLst/>
              <a:cxnLst>
                <a:cxn ang="0">
                  <a:pos x="0" y="801"/>
                </a:cxn>
                <a:cxn ang="0">
                  <a:pos x="6" y="589"/>
                </a:cxn>
                <a:cxn ang="0">
                  <a:pos x="27" y="295"/>
                </a:cxn>
                <a:cxn ang="0">
                  <a:pos x="36" y="288"/>
                </a:cxn>
                <a:cxn ang="0">
                  <a:pos x="56" y="0"/>
                </a:cxn>
                <a:cxn ang="0">
                  <a:pos x="68" y="4"/>
                </a:cxn>
                <a:cxn ang="0">
                  <a:pos x="73" y="285"/>
                </a:cxn>
                <a:cxn ang="0">
                  <a:pos x="86" y="298"/>
                </a:cxn>
                <a:cxn ang="0">
                  <a:pos x="82" y="596"/>
                </a:cxn>
                <a:cxn ang="0">
                  <a:pos x="73" y="942"/>
                </a:cxn>
                <a:cxn ang="0">
                  <a:pos x="0" y="942"/>
                </a:cxn>
                <a:cxn ang="0">
                  <a:pos x="0" y="801"/>
                </a:cxn>
              </a:cxnLst>
              <a:rect l="0" t="0" r="r" b="b"/>
              <a:pathLst>
                <a:path w="86" h="942">
                  <a:moveTo>
                    <a:pt x="0" y="801"/>
                  </a:moveTo>
                  <a:lnTo>
                    <a:pt x="6" y="589"/>
                  </a:lnTo>
                  <a:lnTo>
                    <a:pt x="27" y="295"/>
                  </a:lnTo>
                  <a:lnTo>
                    <a:pt x="36" y="288"/>
                  </a:lnTo>
                  <a:lnTo>
                    <a:pt x="56" y="0"/>
                  </a:lnTo>
                  <a:lnTo>
                    <a:pt x="68" y="4"/>
                  </a:lnTo>
                  <a:lnTo>
                    <a:pt x="73" y="285"/>
                  </a:lnTo>
                  <a:lnTo>
                    <a:pt x="86" y="298"/>
                  </a:lnTo>
                  <a:lnTo>
                    <a:pt x="82" y="596"/>
                  </a:lnTo>
                  <a:lnTo>
                    <a:pt x="73" y="942"/>
                  </a:lnTo>
                  <a:lnTo>
                    <a:pt x="0" y="942"/>
                  </a:lnTo>
                  <a:lnTo>
                    <a:pt x="0" y="801"/>
                  </a:lnTo>
                  <a:close/>
                </a:path>
              </a:pathLst>
            </a:custGeom>
            <a:solidFill>
              <a:srgbClr val="3D33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4583" y="1925"/>
              <a:ext cx="19" cy="436"/>
            </a:xfrm>
            <a:custGeom>
              <a:avLst/>
              <a:gdLst/>
              <a:ahLst/>
              <a:cxnLst>
                <a:cxn ang="0">
                  <a:pos x="0" y="797"/>
                </a:cxn>
                <a:cxn ang="0">
                  <a:pos x="0" y="590"/>
                </a:cxn>
                <a:cxn ang="0">
                  <a:pos x="23" y="302"/>
                </a:cxn>
                <a:cxn ang="0">
                  <a:pos x="22" y="285"/>
                </a:cxn>
                <a:cxn ang="0">
                  <a:pos x="32" y="7"/>
                </a:cxn>
                <a:cxn ang="0">
                  <a:pos x="34" y="0"/>
                </a:cxn>
                <a:cxn ang="0">
                  <a:pos x="31" y="281"/>
                </a:cxn>
                <a:cxn ang="0">
                  <a:pos x="38" y="295"/>
                </a:cxn>
                <a:cxn ang="0">
                  <a:pos x="34" y="594"/>
                </a:cxn>
                <a:cxn ang="0">
                  <a:pos x="27" y="871"/>
                </a:cxn>
                <a:cxn ang="0">
                  <a:pos x="0" y="871"/>
                </a:cxn>
                <a:cxn ang="0">
                  <a:pos x="0" y="797"/>
                </a:cxn>
              </a:cxnLst>
              <a:rect l="0" t="0" r="r" b="b"/>
              <a:pathLst>
                <a:path w="38" h="871">
                  <a:moveTo>
                    <a:pt x="0" y="797"/>
                  </a:moveTo>
                  <a:lnTo>
                    <a:pt x="0" y="590"/>
                  </a:lnTo>
                  <a:lnTo>
                    <a:pt x="23" y="302"/>
                  </a:lnTo>
                  <a:lnTo>
                    <a:pt x="22" y="285"/>
                  </a:lnTo>
                  <a:lnTo>
                    <a:pt x="32" y="7"/>
                  </a:lnTo>
                  <a:lnTo>
                    <a:pt x="34" y="0"/>
                  </a:lnTo>
                  <a:lnTo>
                    <a:pt x="31" y="281"/>
                  </a:lnTo>
                  <a:lnTo>
                    <a:pt x="38" y="295"/>
                  </a:lnTo>
                  <a:lnTo>
                    <a:pt x="34" y="594"/>
                  </a:lnTo>
                  <a:lnTo>
                    <a:pt x="27" y="871"/>
                  </a:lnTo>
                  <a:lnTo>
                    <a:pt x="0" y="871"/>
                  </a:lnTo>
                  <a:lnTo>
                    <a:pt x="0" y="797"/>
                  </a:lnTo>
                  <a:close/>
                </a:path>
              </a:pathLst>
            </a:custGeom>
            <a:solidFill>
              <a:srgbClr val="4C4C5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4993" y="1956"/>
              <a:ext cx="19" cy="462"/>
            </a:xfrm>
            <a:custGeom>
              <a:avLst/>
              <a:gdLst/>
              <a:ahLst/>
              <a:cxnLst>
                <a:cxn ang="0">
                  <a:pos x="1" y="848"/>
                </a:cxn>
                <a:cxn ang="0">
                  <a:pos x="0" y="588"/>
                </a:cxn>
                <a:cxn ang="0">
                  <a:pos x="23" y="301"/>
                </a:cxn>
                <a:cxn ang="0">
                  <a:pos x="23" y="284"/>
                </a:cxn>
                <a:cxn ang="0">
                  <a:pos x="32" y="6"/>
                </a:cxn>
                <a:cxn ang="0">
                  <a:pos x="36" y="0"/>
                </a:cxn>
                <a:cxn ang="0">
                  <a:pos x="32" y="281"/>
                </a:cxn>
                <a:cxn ang="0">
                  <a:pos x="38" y="294"/>
                </a:cxn>
                <a:cxn ang="0">
                  <a:pos x="35" y="592"/>
                </a:cxn>
                <a:cxn ang="0">
                  <a:pos x="29" y="923"/>
                </a:cxn>
                <a:cxn ang="0">
                  <a:pos x="1" y="923"/>
                </a:cxn>
                <a:cxn ang="0">
                  <a:pos x="1" y="848"/>
                </a:cxn>
              </a:cxnLst>
              <a:rect l="0" t="0" r="r" b="b"/>
              <a:pathLst>
                <a:path w="38" h="923">
                  <a:moveTo>
                    <a:pt x="1" y="848"/>
                  </a:moveTo>
                  <a:lnTo>
                    <a:pt x="0" y="588"/>
                  </a:lnTo>
                  <a:lnTo>
                    <a:pt x="23" y="301"/>
                  </a:lnTo>
                  <a:lnTo>
                    <a:pt x="23" y="284"/>
                  </a:lnTo>
                  <a:lnTo>
                    <a:pt x="32" y="6"/>
                  </a:lnTo>
                  <a:lnTo>
                    <a:pt x="36" y="0"/>
                  </a:lnTo>
                  <a:lnTo>
                    <a:pt x="32" y="281"/>
                  </a:lnTo>
                  <a:lnTo>
                    <a:pt x="38" y="294"/>
                  </a:lnTo>
                  <a:lnTo>
                    <a:pt x="35" y="592"/>
                  </a:lnTo>
                  <a:lnTo>
                    <a:pt x="29" y="923"/>
                  </a:lnTo>
                  <a:lnTo>
                    <a:pt x="1" y="923"/>
                  </a:lnTo>
                  <a:lnTo>
                    <a:pt x="1" y="848"/>
                  </a:lnTo>
                  <a:close/>
                </a:path>
              </a:pathLst>
            </a:custGeom>
            <a:solidFill>
              <a:srgbClr val="4C4C5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4074" y="2727"/>
              <a:ext cx="146" cy="98"/>
            </a:xfrm>
            <a:custGeom>
              <a:avLst/>
              <a:gdLst/>
              <a:ahLst/>
              <a:cxnLst>
                <a:cxn ang="0">
                  <a:pos x="0" y="30"/>
                </a:cxn>
                <a:cxn ang="0">
                  <a:pos x="8" y="128"/>
                </a:cxn>
                <a:cxn ang="0">
                  <a:pos x="233" y="195"/>
                </a:cxn>
                <a:cxn ang="0">
                  <a:pos x="293" y="128"/>
                </a:cxn>
                <a:cxn ang="0">
                  <a:pos x="60" y="0"/>
                </a:cxn>
                <a:cxn ang="0">
                  <a:pos x="58" y="1"/>
                </a:cxn>
                <a:cxn ang="0">
                  <a:pos x="52" y="2"/>
                </a:cxn>
                <a:cxn ang="0">
                  <a:pos x="43" y="5"/>
                </a:cxn>
                <a:cxn ang="0">
                  <a:pos x="34" y="9"/>
                </a:cxn>
                <a:cxn ang="0">
                  <a:pos x="23" y="14"/>
                </a:cxn>
                <a:cxn ang="0">
                  <a:pos x="13" y="18"/>
                </a:cxn>
                <a:cxn ang="0">
                  <a:pos x="5" y="24"/>
                </a:cxn>
                <a:cxn ang="0">
                  <a:pos x="0" y="30"/>
                </a:cxn>
              </a:cxnLst>
              <a:rect l="0" t="0" r="r" b="b"/>
              <a:pathLst>
                <a:path w="293" h="195">
                  <a:moveTo>
                    <a:pt x="0" y="30"/>
                  </a:moveTo>
                  <a:lnTo>
                    <a:pt x="8" y="128"/>
                  </a:lnTo>
                  <a:lnTo>
                    <a:pt x="233" y="195"/>
                  </a:lnTo>
                  <a:lnTo>
                    <a:pt x="293" y="128"/>
                  </a:lnTo>
                  <a:lnTo>
                    <a:pt x="60" y="0"/>
                  </a:lnTo>
                  <a:lnTo>
                    <a:pt x="58" y="1"/>
                  </a:lnTo>
                  <a:lnTo>
                    <a:pt x="52" y="2"/>
                  </a:lnTo>
                  <a:lnTo>
                    <a:pt x="43" y="5"/>
                  </a:lnTo>
                  <a:lnTo>
                    <a:pt x="34" y="9"/>
                  </a:lnTo>
                  <a:lnTo>
                    <a:pt x="23" y="14"/>
                  </a:lnTo>
                  <a:lnTo>
                    <a:pt x="13" y="18"/>
                  </a:lnTo>
                  <a:lnTo>
                    <a:pt x="5" y="24"/>
                  </a:lnTo>
                  <a:lnTo>
                    <a:pt x="0" y="30"/>
                  </a:lnTo>
                  <a:close/>
                </a:path>
              </a:pathLst>
            </a:custGeom>
            <a:solidFill>
              <a:srgbClr val="0042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p:cNvSpPr>
            <p:nvPr/>
          </p:nvSpPr>
          <p:spPr bwMode="auto">
            <a:xfrm>
              <a:off x="4168" y="2290"/>
              <a:ext cx="913" cy="365"/>
            </a:xfrm>
            <a:custGeom>
              <a:avLst/>
              <a:gdLst/>
              <a:ahLst/>
              <a:cxnLst>
                <a:cxn ang="0">
                  <a:pos x="621" y="2"/>
                </a:cxn>
                <a:cxn ang="0">
                  <a:pos x="547" y="49"/>
                </a:cxn>
                <a:cxn ang="0">
                  <a:pos x="547" y="104"/>
                </a:cxn>
                <a:cxn ang="0">
                  <a:pos x="499" y="84"/>
                </a:cxn>
                <a:cxn ang="0">
                  <a:pos x="0" y="389"/>
                </a:cxn>
                <a:cxn ang="0">
                  <a:pos x="1433" y="729"/>
                </a:cxn>
                <a:cxn ang="0">
                  <a:pos x="1826" y="245"/>
                </a:cxn>
                <a:cxn ang="0">
                  <a:pos x="1816" y="235"/>
                </a:cxn>
                <a:cxn ang="0">
                  <a:pos x="1802" y="223"/>
                </a:cxn>
                <a:cxn ang="0">
                  <a:pos x="1783" y="212"/>
                </a:cxn>
                <a:cxn ang="0">
                  <a:pos x="1762" y="200"/>
                </a:cxn>
                <a:cxn ang="0">
                  <a:pos x="1736" y="190"/>
                </a:cxn>
                <a:cxn ang="0">
                  <a:pos x="1709" y="178"/>
                </a:cxn>
                <a:cxn ang="0">
                  <a:pos x="1676" y="167"/>
                </a:cxn>
                <a:cxn ang="0">
                  <a:pos x="1643" y="155"/>
                </a:cxn>
                <a:cxn ang="0">
                  <a:pos x="1607" y="144"/>
                </a:cxn>
                <a:cxn ang="0">
                  <a:pos x="1568" y="133"/>
                </a:cxn>
                <a:cxn ang="0">
                  <a:pos x="1528" y="122"/>
                </a:cxn>
                <a:cxn ang="0">
                  <a:pos x="1485" y="111"/>
                </a:cxn>
                <a:cxn ang="0">
                  <a:pos x="1441" y="101"/>
                </a:cxn>
                <a:cxn ang="0">
                  <a:pos x="1396" y="91"/>
                </a:cxn>
                <a:cxn ang="0">
                  <a:pos x="1350" y="81"/>
                </a:cxn>
                <a:cxn ang="0">
                  <a:pos x="1303" y="71"/>
                </a:cxn>
                <a:cxn ang="0">
                  <a:pos x="1256" y="63"/>
                </a:cxn>
                <a:cxn ang="0">
                  <a:pos x="1207" y="54"/>
                </a:cxn>
                <a:cxn ang="0">
                  <a:pos x="1159" y="46"/>
                </a:cxn>
                <a:cxn ang="0">
                  <a:pos x="1111" y="39"/>
                </a:cxn>
                <a:cxn ang="0">
                  <a:pos x="1063" y="32"/>
                </a:cxn>
                <a:cxn ang="0">
                  <a:pos x="1016" y="25"/>
                </a:cxn>
                <a:cxn ang="0">
                  <a:pos x="969" y="19"/>
                </a:cxn>
                <a:cxn ang="0">
                  <a:pos x="923" y="13"/>
                </a:cxn>
                <a:cxn ang="0">
                  <a:pos x="879" y="10"/>
                </a:cxn>
                <a:cxn ang="0">
                  <a:pos x="837" y="5"/>
                </a:cxn>
                <a:cxn ang="0">
                  <a:pos x="795" y="3"/>
                </a:cxn>
                <a:cxn ang="0">
                  <a:pos x="755" y="1"/>
                </a:cxn>
                <a:cxn ang="0">
                  <a:pos x="718" y="0"/>
                </a:cxn>
                <a:cxn ang="0">
                  <a:pos x="683" y="0"/>
                </a:cxn>
                <a:cxn ang="0">
                  <a:pos x="651" y="1"/>
                </a:cxn>
                <a:cxn ang="0">
                  <a:pos x="621" y="2"/>
                </a:cxn>
              </a:cxnLst>
              <a:rect l="0" t="0" r="r" b="b"/>
              <a:pathLst>
                <a:path w="1826" h="729">
                  <a:moveTo>
                    <a:pt x="621" y="2"/>
                  </a:moveTo>
                  <a:lnTo>
                    <a:pt x="547" y="49"/>
                  </a:lnTo>
                  <a:lnTo>
                    <a:pt x="547" y="104"/>
                  </a:lnTo>
                  <a:lnTo>
                    <a:pt x="499" y="84"/>
                  </a:lnTo>
                  <a:lnTo>
                    <a:pt x="0" y="389"/>
                  </a:lnTo>
                  <a:lnTo>
                    <a:pt x="1433" y="729"/>
                  </a:lnTo>
                  <a:lnTo>
                    <a:pt x="1826" y="245"/>
                  </a:lnTo>
                  <a:lnTo>
                    <a:pt x="1816" y="235"/>
                  </a:lnTo>
                  <a:lnTo>
                    <a:pt x="1802" y="223"/>
                  </a:lnTo>
                  <a:lnTo>
                    <a:pt x="1783" y="212"/>
                  </a:lnTo>
                  <a:lnTo>
                    <a:pt x="1762" y="200"/>
                  </a:lnTo>
                  <a:lnTo>
                    <a:pt x="1736" y="190"/>
                  </a:lnTo>
                  <a:lnTo>
                    <a:pt x="1709" y="178"/>
                  </a:lnTo>
                  <a:lnTo>
                    <a:pt x="1676" y="167"/>
                  </a:lnTo>
                  <a:lnTo>
                    <a:pt x="1643" y="155"/>
                  </a:lnTo>
                  <a:lnTo>
                    <a:pt x="1607" y="144"/>
                  </a:lnTo>
                  <a:lnTo>
                    <a:pt x="1568" y="133"/>
                  </a:lnTo>
                  <a:lnTo>
                    <a:pt x="1528" y="122"/>
                  </a:lnTo>
                  <a:lnTo>
                    <a:pt x="1485" y="111"/>
                  </a:lnTo>
                  <a:lnTo>
                    <a:pt x="1441" y="101"/>
                  </a:lnTo>
                  <a:lnTo>
                    <a:pt x="1396" y="91"/>
                  </a:lnTo>
                  <a:lnTo>
                    <a:pt x="1350" y="81"/>
                  </a:lnTo>
                  <a:lnTo>
                    <a:pt x="1303" y="71"/>
                  </a:lnTo>
                  <a:lnTo>
                    <a:pt x="1256" y="63"/>
                  </a:lnTo>
                  <a:lnTo>
                    <a:pt x="1207" y="54"/>
                  </a:lnTo>
                  <a:lnTo>
                    <a:pt x="1159" y="46"/>
                  </a:lnTo>
                  <a:lnTo>
                    <a:pt x="1111" y="39"/>
                  </a:lnTo>
                  <a:lnTo>
                    <a:pt x="1063" y="32"/>
                  </a:lnTo>
                  <a:lnTo>
                    <a:pt x="1016" y="25"/>
                  </a:lnTo>
                  <a:lnTo>
                    <a:pt x="969" y="19"/>
                  </a:lnTo>
                  <a:lnTo>
                    <a:pt x="923" y="13"/>
                  </a:lnTo>
                  <a:lnTo>
                    <a:pt x="879" y="10"/>
                  </a:lnTo>
                  <a:lnTo>
                    <a:pt x="837" y="5"/>
                  </a:lnTo>
                  <a:lnTo>
                    <a:pt x="795" y="3"/>
                  </a:lnTo>
                  <a:lnTo>
                    <a:pt x="755" y="1"/>
                  </a:lnTo>
                  <a:lnTo>
                    <a:pt x="718" y="0"/>
                  </a:lnTo>
                  <a:lnTo>
                    <a:pt x="683" y="0"/>
                  </a:lnTo>
                  <a:lnTo>
                    <a:pt x="651" y="1"/>
                  </a:lnTo>
                  <a:lnTo>
                    <a:pt x="62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4187" y="2290"/>
              <a:ext cx="878" cy="348"/>
            </a:xfrm>
            <a:custGeom>
              <a:avLst/>
              <a:gdLst/>
              <a:ahLst/>
              <a:cxnLst>
                <a:cxn ang="0">
                  <a:pos x="577" y="8"/>
                </a:cxn>
                <a:cxn ang="0">
                  <a:pos x="559" y="20"/>
                </a:cxn>
                <a:cxn ang="0">
                  <a:pos x="539" y="32"/>
                </a:cxn>
                <a:cxn ang="0">
                  <a:pos x="521" y="43"/>
                </a:cxn>
                <a:cxn ang="0">
                  <a:pos x="512" y="63"/>
                </a:cxn>
                <a:cxn ang="0">
                  <a:pos x="512" y="91"/>
                </a:cxn>
                <a:cxn ang="0">
                  <a:pos x="506" y="102"/>
                </a:cxn>
                <a:cxn ang="0">
                  <a:pos x="494" y="96"/>
                </a:cxn>
                <a:cxn ang="0">
                  <a:pos x="483" y="92"/>
                </a:cxn>
                <a:cxn ang="0">
                  <a:pos x="470" y="86"/>
                </a:cxn>
                <a:cxn ang="0">
                  <a:pos x="436" y="102"/>
                </a:cxn>
                <a:cxn ang="0">
                  <a:pos x="378" y="138"/>
                </a:cxn>
                <a:cxn ang="0">
                  <a:pos x="319" y="175"/>
                </a:cxn>
                <a:cxn ang="0">
                  <a:pos x="262" y="210"/>
                </a:cxn>
                <a:cxn ang="0">
                  <a:pos x="203" y="247"/>
                </a:cxn>
                <a:cxn ang="0">
                  <a:pos x="145" y="284"/>
                </a:cxn>
                <a:cxn ang="0">
                  <a:pos x="86" y="321"/>
                </a:cxn>
                <a:cxn ang="0">
                  <a:pos x="29" y="357"/>
                </a:cxn>
                <a:cxn ang="0">
                  <a:pos x="43" y="385"/>
                </a:cxn>
                <a:cxn ang="0">
                  <a:pos x="129" y="405"/>
                </a:cxn>
                <a:cxn ang="0">
                  <a:pos x="214" y="426"/>
                </a:cxn>
                <a:cxn ang="0">
                  <a:pos x="301" y="445"/>
                </a:cxn>
                <a:cxn ang="0">
                  <a:pos x="386" y="465"/>
                </a:cxn>
                <a:cxn ang="0">
                  <a:pos x="472" y="486"/>
                </a:cxn>
                <a:cxn ang="0">
                  <a:pos x="558" y="505"/>
                </a:cxn>
                <a:cxn ang="0">
                  <a:pos x="644" y="526"/>
                </a:cxn>
                <a:cxn ang="0">
                  <a:pos x="729" y="546"/>
                </a:cxn>
                <a:cxn ang="0">
                  <a:pos x="816" y="565"/>
                </a:cxn>
                <a:cxn ang="0">
                  <a:pos x="901" y="586"/>
                </a:cxn>
                <a:cxn ang="0">
                  <a:pos x="987" y="605"/>
                </a:cxn>
                <a:cxn ang="0">
                  <a:pos x="1073" y="625"/>
                </a:cxn>
                <a:cxn ang="0">
                  <a:pos x="1159" y="646"/>
                </a:cxn>
                <a:cxn ang="0">
                  <a:pos x="1244" y="665"/>
                </a:cxn>
                <a:cxn ang="0">
                  <a:pos x="1331" y="685"/>
                </a:cxn>
                <a:cxn ang="0">
                  <a:pos x="1397" y="667"/>
                </a:cxn>
                <a:cxn ang="0">
                  <a:pos x="1446" y="609"/>
                </a:cxn>
                <a:cxn ang="0">
                  <a:pos x="1493" y="551"/>
                </a:cxn>
                <a:cxn ang="0">
                  <a:pos x="1541" y="494"/>
                </a:cxn>
                <a:cxn ang="0">
                  <a:pos x="1590" y="437"/>
                </a:cxn>
                <a:cxn ang="0">
                  <a:pos x="1638" y="380"/>
                </a:cxn>
                <a:cxn ang="0">
                  <a:pos x="1685" y="322"/>
                </a:cxn>
                <a:cxn ang="0">
                  <a:pos x="1734" y="265"/>
                </a:cxn>
                <a:cxn ang="0">
                  <a:pos x="1748" y="225"/>
                </a:cxn>
                <a:cxn ang="0">
                  <a:pos x="1714" y="203"/>
                </a:cxn>
                <a:cxn ang="0">
                  <a:pos x="1668" y="182"/>
                </a:cxn>
                <a:cxn ang="0">
                  <a:pos x="1610" y="160"/>
                </a:cxn>
                <a:cxn ang="0">
                  <a:pos x="1541" y="138"/>
                </a:cxn>
                <a:cxn ang="0">
                  <a:pos x="1465" y="117"/>
                </a:cxn>
                <a:cxn ang="0">
                  <a:pos x="1381" y="96"/>
                </a:cxn>
                <a:cxn ang="0">
                  <a:pos x="1293" y="78"/>
                </a:cxn>
                <a:cxn ang="0">
                  <a:pos x="1202" y="61"/>
                </a:cxn>
                <a:cxn ang="0">
                  <a:pos x="1108" y="45"/>
                </a:cxn>
                <a:cxn ang="0">
                  <a:pos x="1015" y="31"/>
                </a:cxn>
                <a:cxn ang="0">
                  <a:pos x="924" y="19"/>
                </a:cxn>
                <a:cxn ang="0">
                  <a:pos x="836" y="10"/>
                </a:cxn>
                <a:cxn ang="0">
                  <a:pos x="756" y="4"/>
                </a:cxn>
                <a:cxn ang="0">
                  <a:pos x="681" y="1"/>
                </a:cxn>
                <a:cxn ang="0">
                  <a:pos x="615" y="1"/>
                </a:cxn>
              </a:cxnLst>
              <a:rect l="0" t="0" r="r" b="b"/>
              <a:pathLst>
                <a:path w="1758" h="695">
                  <a:moveTo>
                    <a:pt x="586" y="2"/>
                  </a:moveTo>
                  <a:lnTo>
                    <a:pt x="577" y="8"/>
                  </a:lnTo>
                  <a:lnTo>
                    <a:pt x="568" y="13"/>
                  </a:lnTo>
                  <a:lnTo>
                    <a:pt x="559" y="20"/>
                  </a:lnTo>
                  <a:lnTo>
                    <a:pt x="550" y="26"/>
                  </a:lnTo>
                  <a:lnTo>
                    <a:pt x="539" y="32"/>
                  </a:lnTo>
                  <a:lnTo>
                    <a:pt x="530" y="38"/>
                  </a:lnTo>
                  <a:lnTo>
                    <a:pt x="521" y="43"/>
                  </a:lnTo>
                  <a:lnTo>
                    <a:pt x="512" y="49"/>
                  </a:lnTo>
                  <a:lnTo>
                    <a:pt x="512" y="63"/>
                  </a:lnTo>
                  <a:lnTo>
                    <a:pt x="512" y="77"/>
                  </a:lnTo>
                  <a:lnTo>
                    <a:pt x="512" y="91"/>
                  </a:lnTo>
                  <a:lnTo>
                    <a:pt x="512" y="104"/>
                  </a:lnTo>
                  <a:lnTo>
                    <a:pt x="506" y="102"/>
                  </a:lnTo>
                  <a:lnTo>
                    <a:pt x="500" y="99"/>
                  </a:lnTo>
                  <a:lnTo>
                    <a:pt x="494" y="96"/>
                  </a:lnTo>
                  <a:lnTo>
                    <a:pt x="489" y="94"/>
                  </a:lnTo>
                  <a:lnTo>
                    <a:pt x="483" y="92"/>
                  </a:lnTo>
                  <a:lnTo>
                    <a:pt x="476" y="88"/>
                  </a:lnTo>
                  <a:lnTo>
                    <a:pt x="470" y="86"/>
                  </a:lnTo>
                  <a:lnTo>
                    <a:pt x="464" y="84"/>
                  </a:lnTo>
                  <a:lnTo>
                    <a:pt x="436" y="102"/>
                  </a:lnTo>
                  <a:lnTo>
                    <a:pt x="407" y="119"/>
                  </a:lnTo>
                  <a:lnTo>
                    <a:pt x="378" y="138"/>
                  </a:lnTo>
                  <a:lnTo>
                    <a:pt x="348" y="156"/>
                  </a:lnTo>
                  <a:lnTo>
                    <a:pt x="319" y="175"/>
                  </a:lnTo>
                  <a:lnTo>
                    <a:pt x="290" y="192"/>
                  </a:lnTo>
                  <a:lnTo>
                    <a:pt x="262" y="210"/>
                  </a:lnTo>
                  <a:lnTo>
                    <a:pt x="233" y="229"/>
                  </a:lnTo>
                  <a:lnTo>
                    <a:pt x="203" y="247"/>
                  </a:lnTo>
                  <a:lnTo>
                    <a:pt x="174" y="266"/>
                  </a:lnTo>
                  <a:lnTo>
                    <a:pt x="145" y="284"/>
                  </a:lnTo>
                  <a:lnTo>
                    <a:pt x="116" y="303"/>
                  </a:lnTo>
                  <a:lnTo>
                    <a:pt x="86" y="321"/>
                  </a:lnTo>
                  <a:lnTo>
                    <a:pt x="58" y="338"/>
                  </a:lnTo>
                  <a:lnTo>
                    <a:pt x="29" y="357"/>
                  </a:lnTo>
                  <a:lnTo>
                    <a:pt x="0" y="375"/>
                  </a:lnTo>
                  <a:lnTo>
                    <a:pt x="43" y="385"/>
                  </a:lnTo>
                  <a:lnTo>
                    <a:pt x="85" y="395"/>
                  </a:lnTo>
                  <a:lnTo>
                    <a:pt x="129" y="405"/>
                  </a:lnTo>
                  <a:lnTo>
                    <a:pt x="172" y="415"/>
                  </a:lnTo>
                  <a:lnTo>
                    <a:pt x="214" y="426"/>
                  </a:lnTo>
                  <a:lnTo>
                    <a:pt x="257" y="435"/>
                  </a:lnTo>
                  <a:lnTo>
                    <a:pt x="301" y="445"/>
                  </a:lnTo>
                  <a:lnTo>
                    <a:pt x="343" y="456"/>
                  </a:lnTo>
                  <a:lnTo>
                    <a:pt x="386" y="465"/>
                  </a:lnTo>
                  <a:lnTo>
                    <a:pt x="429" y="475"/>
                  </a:lnTo>
                  <a:lnTo>
                    <a:pt x="472" y="486"/>
                  </a:lnTo>
                  <a:lnTo>
                    <a:pt x="515" y="496"/>
                  </a:lnTo>
                  <a:lnTo>
                    <a:pt x="558" y="505"/>
                  </a:lnTo>
                  <a:lnTo>
                    <a:pt x="600" y="516"/>
                  </a:lnTo>
                  <a:lnTo>
                    <a:pt x="644" y="526"/>
                  </a:lnTo>
                  <a:lnTo>
                    <a:pt x="687" y="535"/>
                  </a:lnTo>
                  <a:lnTo>
                    <a:pt x="729" y="546"/>
                  </a:lnTo>
                  <a:lnTo>
                    <a:pt x="773" y="556"/>
                  </a:lnTo>
                  <a:lnTo>
                    <a:pt x="816" y="565"/>
                  </a:lnTo>
                  <a:lnTo>
                    <a:pt x="858" y="576"/>
                  </a:lnTo>
                  <a:lnTo>
                    <a:pt x="901" y="586"/>
                  </a:lnTo>
                  <a:lnTo>
                    <a:pt x="945" y="595"/>
                  </a:lnTo>
                  <a:lnTo>
                    <a:pt x="987" y="605"/>
                  </a:lnTo>
                  <a:lnTo>
                    <a:pt x="1030" y="616"/>
                  </a:lnTo>
                  <a:lnTo>
                    <a:pt x="1073" y="625"/>
                  </a:lnTo>
                  <a:lnTo>
                    <a:pt x="1116" y="635"/>
                  </a:lnTo>
                  <a:lnTo>
                    <a:pt x="1159" y="646"/>
                  </a:lnTo>
                  <a:lnTo>
                    <a:pt x="1202" y="655"/>
                  </a:lnTo>
                  <a:lnTo>
                    <a:pt x="1244" y="665"/>
                  </a:lnTo>
                  <a:lnTo>
                    <a:pt x="1288" y="676"/>
                  </a:lnTo>
                  <a:lnTo>
                    <a:pt x="1331" y="685"/>
                  </a:lnTo>
                  <a:lnTo>
                    <a:pt x="1373" y="695"/>
                  </a:lnTo>
                  <a:lnTo>
                    <a:pt x="1397" y="667"/>
                  </a:lnTo>
                  <a:lnTo>
                    <a:pt x="1422" y="638"/>
                  </a:lnTo>
                  <a:lnTo>
                    <a:pt x="1446" y="609"/>
                  </a:lnTo>
                  <a:lnTo>
                    <a:pt x="1469" y="580"/>
                  </a:lnTo>
                  <a:lnTo>
                    <a:pt x="1493" y="551"/>
                  </a:lnTo>
                  <a:lnTo>
                    <a:pt x="1517" y="523"/>
                  </a:lnTo>
                  <a:lnTo>
                    <a:pt x="1541" y="494"/>
                  </a:lnTo>
                  <a:lnTo>
                    <a:pt x="1566" y="465"/>
                  </a:lnTo>
                  <a:lnTo>
                    <a:pt x="1590" y="437"/>
                  </a:lnTo>
                  <a:lnTo>
                    <a:pt x="1614" y="409"/>
                  </a:lnTo>
                  <a:lnTo>
                    <a:pt x="1638" y="380"/>
                  </a:lnTo>
                  <a:lnTo>
                    <a:pt x="1662" y="351"/>
                  </a:lnTo>
                  <a:lnTo>
                    <a:pt x="1685" y="322"/>
                  </a:lnTo>
                  <a:lnTo>
                    <a:pt x="1710" y="293"/>
                  </a:lnTo>
                  <a:lnTo>
                    <a:pt x="1734" y="265"/>
                  </a:lnTo>
                  <a:lnTo>
                    <a:pt x="1758" y="236"/>
                  </a:lnTo>
                  <a:lnTo>
                    <a:pt x="1748" y="225"/>
                  </a:lnTo>
                  <a:lnTo>
                    <a:pt x="1733" y="214"/>
                  </a:lnTo>
                  <a:lnTo>
                    <a:pt x="1714" y="203"/>
                  </a:lnTo>
                  <a:lnTo>
                    <a:pt x="1693" y="192"/>
                  </a:lnTo>
                  <a:lnTo>
                    <a:pt x="1668" y="182"/>
                  </a:lnTo>
                  <a:lnTo>
                    <a:pt x="1640" y="170"/>
                  </a:lnTo>
                  <a:lnTo>
                    <a:pt x="1610" y="160"/>
                  </a:lnTo>
                  <a:lnTo>
                    <a:pt x="1577" y="148"/>
                  </a:lnTo>
                  <a:lnTo>
                    <a:pt x="1541" y="138"/>
                  </a:lnTo>
                  <a:lnTo>
                    <a:pt x="1505" y="127"/>
                  </a:lnTo>
                  <a:lnTo>
                    <a:pt x="1465" y="117"/>
                  </a:lnTo>
                  <a:lnTo>
                    <a:pt x="1424" y="107"/>
                  </a:lnTo>
                  <a:lnTo>
                    <a:pt x="1381" y="96"/>
                  </a:lnTo>
                  <a:lnTo>
                    <a:pt x="1337" y="87"/>
                  </a:lnTo>
                  <a:lnTo>
                    <a:pt x="1293" y="78"/>
                  </a:lnTo>
                  <a:lnTo>
                    <a:pt x="1248" y="69"/>
                  </a:lnTo>
                  <a:lnTo>
                    <a:pt x="1202" y="61"/>
                  </a:lnTo>
                  <a:lnTo>
                    <a:pt x="1154" y="53"/>
                  </a:lnTo>
                  <a:lnTo>
                    <a:pt x="1108" y="45"/>
                  </a:lnTo>
                  <a:lnTo>
                    <a:pt x="1061" y="38"/>
                  </a:lnTo>
                  <a:lnTo>
                    <a:pt x="1015" y="31"/>
                  </a:lnTo>
                  <a:lnTo>
                    <a:pt x="969" y="25"/>
                  </a:lnTo>
                  <a:lnTo>
                    <a:pt x="924" y="19"/>
                  </a:lnTo>
                  <a:lnTo>
                    <a:pt x="880" y="15"/>
                  </a:lnTo>
                  <a:lnTo>
                    <a:pt x="836" y="10"/>
                  </a:lnTo>
                  <a:lnTo>
                    <a:pt x="795" y="7"/>
                  </a:lnTo>
                  <a:lnTo>
                    <a:pt x="756" y="4"/>
                  </a:lnTo>
                  <a:lnTo>
                    <a:pt x="717" y="2"/>
                  </a:lnTo>
                  <a:lnTo>
                    <a:pt x="681" y="1"/>
                  </a:lnTo>
                  <a:lnTo>
                    <a:pt x="646" y="0"/>
                  </a:lnTo>
                  <a:lnTo>
                    <a:pt x="615" y="1"/>
                  </a:lnTo>
                  <a:lnTo>
                    <a:pt x="586" y="2"/>
                  </a:lnTo>
                  <a:close/>
                </a:path>
              </a:pathLst>
            </a:custGeom>
            <a:solidFill>
              <a:srgbClr val="07050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4204" y="2291"/>
              <a:ext cx="846" cy="331"/>
            </a:xfrm>
            <a:custGeom>
              <a:avLst/>
              <a:gdLst/>
              <a:ahLst/>
              <a:cxnLst>
                <a:cxn ang="0">
                  <a:pos x="542" y="7"/>
                </a:cxn>
                <a:cxn ang="0">
                  <a:pos x="524" y="19"/>
                </a:cxn>
                <a:cxn ang="0">
                  <a:pos x="506" y="31"/>
                </a:cxn>
                <a:cxn ang="0">
                  <a:pos x="487" y="42"/>
                </a:cxn>
                <a:cxn ang="0">
                  <a:pos x="478" y="62"/>
                </a:cxn>
                <a:cxn ang="0">
                  <a:pos x="478" y="90"/>
                </a:cxn>
                <a:cxn ang="0">
                  <a:pos x="472" y="101"/>
                </a:cxn>
                <a:cxn ang="0">
                  <a:pos x="461" y="95"/>
                </a:cxn>
                <a:cxn ang="0">
                  <a:pos x="448" y="91"/>
                </a:cxn>
                <a:cxn ang="0">
                  <a:pos x="436" y="85"/>
                </a:cxn>
                <a:cxn ang="0">
                  <a:pos x="404" y="100"/>
                </a:cxn>
                <a:cxn ang="0">
                  <a:pos x="350" y="135"/>
                </a:cxn>
                <a:cxn ang="0">
                  <a:pos x="296" y="169"/>
                </a:cxn>
                <a:cxn ang="0">
                  <a:pos x="242" y="204"/>
                </a:cxn>
                <a:cxn ang="0">
                  <a:pos x="189" y="238"/>
                </a:cxn>
                <a:cxn ang="0">
                  <a:pos x="135" y="273"/>
                </a:cxn>
                <a:cxn ang="0">
                  <a:pos x="80" y="308"/>
                </a:cxn>
                <a:cxn ang="0">
                  <a:pos x="26" y="343"/>
                </a:cxn>
                <a:cxn ang="0">
                  <a:pos x="41" y="369"/>
                </a:cxn>
                <a:cxn ang="0">
                  <a:pos x="123" y="388"/>
                </a:cxn>
                <a:cxn ang="0">
                  <a:pos x="206" y="408"/>
                </a:cxn>
                <a:cxn ang="0">
                  <a:pos x="288" y="426"/>
                </a:cxn>
                <a:cxn ang="0">
                  <a:pos x="370" y="446"/>
                </a:cxn>
                <a:cxn ang="0">
                  <a:pos x="453" y="464"/>
                </a:cxn>
                <a:cxn ang="0">
                  <a:pos x="534" y="482"/>
                </a:cxn>
                <a:cxn ang="0">
                  <a:pos x="616" y="502"/>
                </a:cxn>
                <a:cxn ang="0">
                  <a:pos x="699" y="520"/>
                </a:cxn>
                <a:cxn ang="0">
                  <a:pos x="781" y="540"/>
                </a:cxn>
                <a:cxn ang="0">
                  <a:pos x="863" y="558"/>
                </a:cxn>
                <a:cxn ang="0">
                  <a:pos x="946" y="577"/>
                </a:cxn>
                <a:cxn ang="0">
                  <a:pos x="1027" y="596"/>
                </a:cxn>
                <a:cxn ang="0">
                  <a:pos x="1109" y="615"/>
                </a:cxn>
                <a:cxn ang="0">
                  <a:pos x="1192" y="634"/>
                </a:cxn>
                <a:cxn ang="0">
                  <a:pos x="1274" y="653"/>
                </a:cxn>
                <a:cxn ang="0">
                  <a:pos x="1338" y="634"/>
                </a:cxn>
                <a:cxn ang="0">
                  <a:pos x="1386" y="580"/>
                </a:cxn>
                <a:cxn ang="0">
                  <a:pos x="1433" y="525"/>
                </a:cxn>
                <a:cxn ang="0">
                  <a:pos x="1479" y="471"/>
                </a:cxn>
                <a:cxn ang="0">
                  <a:pos x="1526" y="416"/>
                </a:cxn>
                <a:cxn ang="0">
                  <a:pos x="1573" y="361"/>
                </a:cxn>
                <a:cxn ang="0">
                  <a:pos x="1621" y="307"/>
                </a:cxn>
                <a:cxn ang="0">
                  <a:pos x="1668" y="252"/>
                </a:cxn>
                <a:cxn ang="0">
                  <a:pos x="1679" y="215"/>
                </a:cxn>
                <a:cxn ang="0">
                  <a:pos x="1647" y="193"/>
                </a:cxn>
                <a:cxn ang="0">
                  <a:pos x="1601" y="173"/>
                </a:cxn>
                <a:cxn ang="0">
                  <a:pos x="1545" y="151"/>
                </a:cxn>
                <a:cxn ang="0">
                  <a:pos x="1478" y="130"/>
                </a:cxn>
                <a:cxn ang="0">
                  <a:pos x="1403" y="110"/>
                </a:cxn>
                <a:cxn ang="0">
                  <a:pos x="1322" y="91"/>
                </a:cxn>
                <a:cxn ang="0">
                  <a:pos x="1237" y="72"/>
                </a:cxn>
                <a:cxn ang="0">
                  <a:pos x="1148" y="56"/>
                </a:cxn>
                <a:cxn ang="0">
                  <a:pos x="1057" y="41"/>
                </a:cxn>
                <a:cxn ang="0">
                  <a:pos x="967" y="29"/>
                </a:cxn>
                <a:cxn ang="0">
                  <a:pos x="880" y="17"/>
                </a:cxn>
                <a:cxn ang="0">
                  <a:pos x="796" y="9"/>
                </a:cxn>
                <a:cxn ang="0">
                  <a:pos x="716" y="3"/>
                </a:cxn>
                <a:cxn ang="0">
                  <a:pos x="644" y="0"/>
                </a:cxn>
                <a:cxn ang="0">
                  <a:pos x="580" y="0"/>
                </a:cxn>
              </a:cxnLst>
              <a:rect l="0" t="0" r="r" b="b"/>
              <a:pathLst>
                <a:path w="1691" h="662">
                  <a:moveTo>
                    <a:pt x="552" y="1"/>
                  </a:moveTo>
                  <a:lnTo>
                    <a:pt x="542" y="7"/>
                  </a:lnTo>
                  <a:lnTo>
                    <a:pt x="533" y="12"/>
                  </a:lnTo>
                  <a:lnTo>
                    <a:pt x="524" y="19"/>
                  </a:lnTo>
                  <a:lnTo>
                    <a:pt x="515" y="25"/>
                  </a:lnTo>
                  <a:lnTo>
                    <a:pt x="506" y="31"/>
                  </a:lnTo>
                  <a:lnTo>
                    <a:pt x="496" y="37"/>
                  </a:lnTo>
                  <a:lnTo>
                    <a:pt x="487" y="42"/>
                  </a:lnTo>
                  <a:lnTo>
                    <a:pt x="478" y="48"/>
                  </a:lnTo>
                  <a:lnTo>
                    <a:pt x="478" y="62"/>
                  </a:lnTo>
                  <a:lnTo>
                    <a:pt x="478" y="76"/>
                  </a:lnTo>
                  <a:lnTo>
                    <a:pt x="478" y="90"/>
                  </a:lnTo>
                  <a:lnTo>
                    <a:pt x="478" y="103"/>
                  </a:lnTo>
                  <a:lnTo>
                    <a:pt x="472" y="101"/>
                  </a:lnTo>
                  <a:lnTo>
                    <a:pt x="466" y="98"/>
                  </a:lnTo>
                  <a:lnTo>
                    <a:pt x="461" y="95"/>
                  </a:lnTo>
                  <a:lnTo>
                    <a:pt x="455" y="93"/>
                  </a:lnTo>
                  <a:lnTo>
                    <a:pt x="448" y="91"/>
                  </a:lnTo>
                  <a:lnTo>
                    <a:pt x="442" y="87"/>
                  </a:lnTo>
                  <a:lnTo>
                    <a:pt x="436" y="85"/>
                  </a:lnTo>
                  <a:lnTo>
                    <a:pt x="431" y="83"/>
                  </a:lnTo>
                  <a:lnTo>
                    <a:pt x="404" y="100"/>
                  </a:lnTo>
                  <a:lnTo>
                    <a:pt x="376" y="117"/>
                  </a:lnTo>
                  <a:lnTo>
                    <a:pt x="350" y="135"/>
                  </a:lnTo>
                  <a:lnTo>
                    <a:pt x="322" y="152"/>
                  </a:lnTo>
                  <a:lnTo>
                    <a:pt x="296" y="169"/>
                  </a:lnTo>
                  <a:lnTo>
                    <a:pt x="269" y="186"/>
                  </a:lnTo>
                  <a:lnTo>
                    <a:pt x="242" y="204"/>
                  </a:lnTo>
                  <a:lnTo>
                    <a:pt x="215" y="221"/>
                  </a:lnTo>
                  <a:lnTo>
                    <a:pt x="189" y="238"/>
                  </a:lnTo>
                  <a:lnTo>
                    <a:pt x="161" y="255"/>
                  </a:lnTo>
                  <a:lnTo>
                    <a:pt x="135" y="273"/>
                  </a:lnTo>
                  <a:lnTo>
                    <a:pt x="108" y="290"/>
                  </a:lnTo>
                  <a:lnTo>
                    <a:pt x="80" y="308"/>
                  </a:lnTo>
                  <a:lnTo>
                    <a:pt x="54" y="326"/>
                  </a:lnTo>
                  <a:lnTo>
                    <a:pt x="26" y="343"/>
                  </a:lnTo>
                  <a:lnTo>
                    <a:pt x="0" y="360"/>
                  </a:lnTo>
                  <a:lnTo>
                    <a:pt x="41" y="369"/>
                  </a:lnTo>
                  <a:lnTo>
                    <a:pt x="82" y="379"/>
                  </a:lnTo>
                  <a:lnTo>
                    <a:pt x="123" y="388"/>
                  </a:lnTo>
                  <a:lnTo>
                    <a:pt x="165" y="398"/>
                  </a:lnTo>
                  <a:lnTo>
                    <a:pt x="206" y="408"/>
                  </a:lnTo>
                  <a:lnTo>
                    <a:pt x="246" y="417"/>
                  </a:lnTo>
                  <a:lnTo>
                    <a:pt x="288" y="426"/>
                  </a:lnTo>
                  <a:lnTo>
                    <a:pt x="329" y="435"/>
                  </a:lnTo>
                  <a:lnTo>
                    <a:pt x="370" y="446"/>
                  </a:lnTo>
                  <a:lnTo>
                    <a:pt x="411" y="455"/>
                  </a:lnTo>
                  <a:lnTo>
                    <a:pt x="453" y="464"/>
                  </a:lnTo>
                  <a:lnTo>
                    <a:pt x="493" y="473"/>
                  </a:lnTo>
                  <a:lnTo>
                    <a:pt x="534" y="482"/>
                  </a:lnTo>
                  <a:lnTo>
                    <a:pt x="576" y="493"/>
                  </a:lnTo>
                  <a:lnTo>
                    <a:pt x="616" y="502"/>
                  </a:lnTo>
                  <a:lnTo>
                    <a:pt x="658" y="511"/>
                  </a:lnTo>
                  <a:lnTo>
                    <a:pt x="699" y="520"/>
                  </a:lnTo>
                  <a:lnTo>
                    <a:pt x="739" y="530"/>
                  </a:lnTo>
                  <a:lnTo>
                    <a:pt x="781" y="540"/>
                  </a:lnTo>
                  <a:lnTo>
                    <a:pt x="822" y="549"/>
                  </a:lnTo>
                  <a:lnTo>
                    <a:pt x="863" y="558"/>
                  </a:lnTo>
                  <a:lnTo>
                    <a:pt x="904" y="568"/>
                  </a:lnTo>
                  <a:lnTo>
                    <a:pt x="946" y="577"/>
                  </a:lnTo>
                  <a:lnTo>
                    <a:pt x="986" y="587"/>
                  </a:lnTo>
                  <a:lnTo>
                    <a:pt x="1027" y="596"/>
                  </a:lnTo>
                  <a:lnTo>
                    <a:pt x="1069" y="606"/>
                  </a:lnTo>
                  <a:lnTo>
                    <a:pt x="1109" y="615"/>
                  </a:lnTo>
                  <a:lnTo>
                    <a:pt x="1151" y="624"/>
                  </a:lnTo>
                  <a:lnTo>
                    <a:pt x="1192" y="634"/>
                  </a:lnTo>
                  <a:lnTo>
                    <a:pt x="1234" y="644"/>
                  </a:lnTo>
                  <a:lnTo>
                    <a:pt x="1274" y="653"/>
                  </a:lnTo>
                  <a:lnTo>
                    <a:pt x="1315" y="662"/>
                  </a:lnTo>
                  <a:lnTo>
                    <a:pt x="1338" y="634"/>
                  </a:lnTo>
                  <a:lnTo>
                    <a:pt x="1363" y="608"/>
                  </a:lnTo>
                  <a:lnTo>
                    <a:pt x="1386" y="580"/>
                  </a:lnTo>
                  <a:lnTo>
                    <a:pt x="1409" y="553"/>
                  </a:lnTo>
                  <a:lnTo>
                    <a:pt x="1433" y="525"/>
                  </a:lnTo>
                  <a:lnTo>
                    <a:pt x="1456" y="498"/>
                  </a:lnTo>
                  <a:lnTo>
                    <a:pt x="1479" y="471"/>
                  </a:lnTo>
                  <a:lnTo>
                    <a:pt x="1503" y="443"/>
                  </a:lnTo>
                  <a:lnTo>
                    <a:pt x="1526" y="416"/>
                  </a:lnTo>
                  <a:lnTo>
                    <a:pt x="1549" y="389"/>
                  </a:lnTo>
                  <a:lnTo>
                    <a:pt x="1573" y="361"/>
                  </a:lnTo>
                  <a:lnTo>
                    <a:pt x="1596" y="334"/>
                  </a:lnTo>
                  <a:lnTo>
                    <a:pt x="1621" y="307"/>
                  </a:lnTo>
                  <a:lnTo>
                    <a:pt x="1644" y="280"/>
                  </a:lnTo>
                  <a:lnTo>
                    <a:pt x="1668" y="252"/>
                  </a:lnTo>
                  <a:lnTo>
                    <a:pt x="1691" y="226"/>
                  </a:lnTo>
                  <a:lnTo>
                    <a:pt x="1679" y="215"/>
                  </a:lnTo>
                  <a:lnTo>
                    <a:pt x="1666" y="204"/>
                  </a:lnTo>
                  <a:lnTo>
                    <a:pt x="1647" y="193"/>
                  </a:lnTo>
                  <a:lnTo>
                    <a:pt x="1626" y="183"/>
                  </a:lnTo>
                  <a:lnTo>
                    <a:pt x="1601" y="173"/>
                  </a:lnTo>
                  <a:lnTo>
                    <a:pt x="1574" y="161"/>
                  </a:lnTo>
                  <a:lnTo>
                    <a:pt x="1545" y="151"/>
                  </a:lnTo>
                  <a:lnTo>
                    <a:pt x="1512" y="140"/>
                  </a:lnTo>
                  <a:lnTo>
                    <a:pt x="1478" y="130"/>
                  </a:lnTo>
                  <a:lnTo>
                    <a:pt x="1442" y="120"/>
                  </a:lnTo>
                  <a:lnTo>
                    <a:pt x="1403" y="110"/>
                  </a:lnTo>
                  <a:lnTo>
                    <a:pt x="1364" y="100"/>
                  </a:lnTo>
                  <a:lnTo>
                    <a:pt x="1322" y="91"/>
                  </a:lnTo>
                  <a:lnTo>
                    <a:pt x="1280" y="82"/>
                  </a:lnTo>
                  <a:lnTo>
                    <a:pt x="1237" y="72"/>
                  </a:lnTo>
                  <a:lnTo>
                    <a:pt x="1192" y="64"/>
                  </a:lnTo>
                  <a:lnTo>
                    <a:pt x="1148" y="56"/>
                  </a:lnTo>
                  <a:lnTo>
                    <a:pt x="1103" y="48"/>
                  </a:lnTo>
                  <a:lnTo>
                    <a:pt x="1057" y="41"/>
                  </a:lnTo>
                  <a:lnTo>
                    <a:pt x="1012" y="34"/>
                  </a:lnTo>
                  <a:lnTo>
                    <a:pt x="967" y="29"/>
                  </a:lnTo>
                  <a:lnTo>
                    <a:pt x="924" y="23"/>
                  </a:lnTo>
                  <a:lnTo>
                    <a:pt x="880" y="17"/>
                  </a:lnTo>
                  <a:lnTo>
                    <a:pt x="837" y="12"/>
                  </a:lnTo>
                  <a:lnTo>
                    <a:pt x="796" y="9"/>
                  </a:lnTo>
                  <a:lnTo>
                    <a:pt x="755" y="6"/>
                  </a:lnTo>
                  <a:lnTo>
                    <a:pt x="716" y="3"/>
                  </a:lnTo>
                  <a:lnTo>
                    <a:pt x="679" y="1"/>
                  </a:lnTo>
                  <a:lnTo>
                    <a:pt x="644" y="0"/>
                  </a:lnTo>
                  <a:lnTo>
                    <a:pt x="610" y="0"/>
                  </a:lnTo>
                  <a:lnTo>
                    <a:pt x="580" y="0"/>
                  </a:lnTo>
                  <a:lnTo>
                    <a:pt x="552" y="1"/>
                  </a:lnTo>
                  <a:close/>
                </a:path>
              </a:pathLst>
            </a:custGeom>
            <a:solidFill>
              <a:srgbClr val="0A0A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4222" y="2291"/>
              <a:ext cx="812" cy="315"/>
            </a:xfrm>
            <a:custGeom>
              <a:avLst/>
              <a:gdLst/>
              <a:ahLst/>
              <a:cxnLst>
                <a:cxn ang="0">
                  <a:pos x="509" y="7"/>
                </a:cxn>
                <a:cxn ang="0">
                  <a:pos x="490" y="19"/>
                </a:cxn>
                <a:cxn ang="0">
                  <a:pos x="472" y="31"/>
                </a:cxn>
                <a:cxn ang="0">
                  <a:pos x="453" y="42"/>
                </a:cxn>
                <a:cxn ang="0">
                  <a:pos x="444" y="62"/>
                </a:cxn>
                <a:cxn ang="0">
                  <a:pos x="444" y="90"/>
                </a:cxn>
                <a:cxn ang="0">
                  <a:pos x="438" y="101"/>
                </a:cxn>
                <a:cxn ang="0">
                  <a:pos x="426" y="95"/>
                </a:cxn>
                <a:cxn ang="0">
                  <a:pos x="414" y="91"/>
                </a:cxn>
                <a:cxn ang="0">
                  <a:pos x="403" y="85"/>
                </a:cxn>
                <a:cxn ang="0">
                  <a:pos x="372" y="99"/>
                </a:cxn>
                <a:cxn ang="0">
                  <a:pos x="322" y="132"/>
                </a:cxn>
                <a:cxn ang="0">
                  <a:pos x="273" y="164"/>
                </a:cxn>
                <a:cxn ang="0">
                  <a:pos x="223" y="198"/>
                </a:cxn>
                <a:cxn ang="0">
                  <a:pos x="173" y="230"/>
                </a:cxn>
                <a:cxn ang="0">
                  <a:pos x="124" y="264"/>
                </a:cxn>
                <a:cxn ang="0">
                  <a:pos x="74" y="297"/>
                </a:cxn>
                <a:cxn ang="0">
                  <a:pos x="25" y="330"/>
                </a:cxn>
                <a:cxn ang="0">
                  <a:pos x="39" y="356"/>
                </a:cxn>
                <a:cxn ang="0">
                  <a:pos x="117" y="373"/>
                </a:cxn>
                <a:cxn ang="0">
                  <a:pos x="196" y="390"/>
                </a:cxn>
                <a:cxn ang="0">
                  <a:pos x="275" y="409"/>
                </a:cxn>
                <a:cxn ang="0">
                  <a:pos x="353" y="426"/>
                </a:cxn>
                <a:cxn ang="0">
                  <a:pos x="431" y="444"/>
                </a:cxn>
                <a:cxn ang="0">
                  <a:pos x="511" y="462"/>
                </a:cxn>
                <a:cxn ang="0">
                  <a:pos x="589" y="479"/>
                </a:cxn>
                <a:cxn ang="0">
                  <a:pos x="668" y="497"/>
                </a:cxn>
                <a:cxn ang="0">
                  <a:pos x="746" y="515"/>
                </a:cxn>
                <a:cxn ang="0">
                  <a:pos x="824" y="532"/>
                </a:cxn>
                <a:cxn ang="0">
                  <a:pos x="904" y="550"/>
                </a:cxn>
                <a:cxn ang="0">
                  <a:pos x="982" y="568"/>
                </a:cxn>
                <a:cxn ang="0">
                  <a:pos x="1060" y="586"/>
                </a:cxn>
                <a:cxn ang="0">
                  <a:pos x="1139" y="603"/>
                </a:cxn>
                <a:cxn ang="0">
                  <a:pos x="1217" y="621"/>
                </a:cxn>
                <a:cxn ang="0">
                  <a:pos x="1279" y="603"/>
                </a:cxn>
                <a:cxn ang="0">
                  <a:pos x="1325" y="551"/>
                </a:cxn>
                <a:cxn ang="0">
                  <a:pos x="1370" y="500"/>
                </a:cxn>
                <a:cxn ang="0">
                  <a:pos x="1416" y="448"/>
                </a:cxn>
                <a:cxn ang="0">
                  <a:pos x="1462" y="396"/>
                </a:cxn>
                <a:cxn ang="0">
                  <a:pos x="1509" y="344"/>
                </a:cxn>
                <a:cxn ang="0">
                  <a:pos x="1553" y="292"/>
                </a:cxn>
                <a:cxn ang="0">
                  <a:pos x="1600" y="240"/>
                </a:cxn>
                <a:cxn ang="0">
                  <a:pos x="1611" y="205"/>
                </a:cxn>
                <a:cxn ang="0">
                  <a:pos x="1579" y="184"/>
                </a:cxn>
                <a:cxn ang="0">
                  <a:pos x="1534" y="163"/>
                </a:cxn>
                <a:cxn ang="0">
                  <a:pos x="1479" y="143"/>
                </a:cxn>
                <a:cxn ang="0">
                  <a:pos x="1414" y="123"/>
                </a:cxn>
                <a:cxn ang="0">
                  <a:pos x="1342" y="105"/>
                </a:cxn>
                <a:cxn ang="0">
                  <a:pos x="1263" y="86"/>
                </a:cxn>
                <a:cxn ang="0">
                  <a:pos x="1180" y="69"/>
                </a:cxn>
                <a:cxn ang="0">
                  <a:pos x="1095" y="54"/>
                </a:cxn>
                <a:cxn ang="0">
                  <a:pos x="1007" y="39"/>
                </a:cxn>
                <a:cxn ang="0">
                  <a:pos x="921" y="27"/>
                </a:cxn>
                <a:cxn ang="0">
                  <a:pos x="836" y="17"/>
                </a:cxn>
                <a:cxn ang="0">
                  <a:pos x="754" y="9"/>
                </a:cxn>
                <a:cxn ang="0">
                  <a:pos x="678" y="3"/>
                </a:cxn>
                <a:cxn ang="0">
                  <a:pos x="608" y="0"/>
                </a:cxn>
                <a:cxn ang="0">
                  <a:pos x="546" y="0"/>
                </a:cxn>
              </a:cxnLst>
              <a:rect l="0" t="0" r="r" b="b"/>
              <a:pathLst>
                <a:path w="1623" h="630">
                  <a:moveTo>
                    <a:pt x="518" y="1"/>
                  </a:moveTo>
                  <a:lnTo>
                    <a:pt x="509" y="7"/>
                  </a:lnTo>
                  <a:lnTo>
                    <a:pt x="499" y="12"/>
                  </a:lnTo>
                  <a:lnTo>
                    <a:pt x="490" y="19"/>
                  </a:lnTo>
                  <a:lnTo>
                    <a:pt x="481" y="25"/>
                  </a:lnTo>
                  <a:lnTo>
                    <a:pt x="472" y="31"/>
                  </a:lnTo>
                  <a:lnTo>
                    <a:pt x="463" y="37"/>
                  </a:lnTo>
                  <a:lnTo>
                    <a:pt x="453" y="42"/>
                  </a:lnTo>
                  <a:lnTo>
                    <a:pt x="444" y="48"/>
                  </a:lnTo>
                  <a:lnTo>
                    <a:pt x="444" y="62"/>
                  </a:lnTo>
                  <a:lnTo>
                    <a:pt x="444" y="76"/>
                  </a:lnTo>
                  <a:lnTo>
                    <a:pt x="444" y="90"/>
                  </a:lnTo>
                  <a:lnTo>
                    <a:pt x="444" y="103"/>
                  </a:lnTo>
                  <a:lnTo>
                    <a:pt x="438" y="101"/>
                  </a:lnTo>
                  <a:lnTo>
                    <a:pt x="433" y="98"/>
                  </a:lnTo>
                  <a:lnTo>
                    <a:pt x="426" y="95"/>
                  </a:lnTo>
                  <a:lnTo>
                    <a:pt x="420" y="93"/>
                  </a:lnTo>
                  <a:lnTo>
                    <a:pt x="414" y="91"/>
                  </a:lnTo>
                  <a:lnTo>
                    <a:pt x="408" y="87"/>
                  </a:lnTo>
                  <a:lnTo>
                    <a:pt x="403" y="85"/>
                  </a:lnTo>
                  <a:lnTo>
                    <a:pt x="397" y="83"/>
                  </a:lnTo>
                  <a:lnTo>
                    <a:pt x="372" y="99"/>
                  </a:lnTo>
                  <a:lnTo>
                    <a:pt x="347" y="116"/>
                  </a:lnTo>
                  <a:lnTo>
                    <a:pt x="322" y="132"/>
                  </a:lnTo>
                  <a:lnTo>
                    <a:pt x="298" y="148"/>
                  </a:lnTo>
                  <a:lnTo>
                    <a:pt x="273" y="164"/>
                  </a:lnTo>
                  <a:lnTo>
                    <a:pt x="248" y="182"/>
                  </a:lnTo>
                  <a:lnTo>
                    <a:pt x="223" y="198"/>
                  </a:lnTo>
                  <a:lnTo>
                    <a:pt x="199" y="214"/>
                  </a:lnTo>
                  <a:lnTo>
                    <a:pt x="173" y="230"/>
                  </a:lnTo>
                  <a:lnTo>
                    <a:pt x="148" y="247"/>
                  </a:lnTo>
                  <a:lnTo>
                    <a:pt x="124" y="264"/>
                  </a:lnTo>
                  <a:lnTo>
                    <a:pt x="99" y="280"/>
                  </a:lnTo>
                  <a:lnTo>
                    <a:pt x="74" y="297"/>
                  </a:lnTo>
                  <a:lnTo>
                    <a:pt x="49" y="313"/>
                  </a:lnTo>
                  <a:lnTo>
                    <a:pt x="25" y="330"/>
                  </a:lnTo>
                  <a:lnTo>
                    <a:pt x="0" y="346"/>
                  </a:lnTo>
                  <a:lnTo>
                    <a:pt x="39" y="356"/>
                  </a:lnTo>
                  <a:lnTo>
                    <a:pt x="78" y="364"/>
                  </a:lnTo>
                  <a:lnTo>
                    <a:pt x="117" y="373"/>
                  </a:lnTo>
                  <a:lnTo>
                    <a:pt x="156" y="382"/>
                  </a:lnTo>
                  <a:lnTo>
                    <a:pt x="196" y="390"/>
                  </a:lnTo>
                  <a:lnTo>
                    <a:pt x="236" y="399"/>
                  </a:lnTo>
                  <a:lnTo>
                    <a:pt x="275" y="409"/>
                  </a:lnTo>
                  <a:lnTo>
                    <a:pt x="314" y="417"/>
                  </a:lnTo>
                  <a:lnTo>
                    <a:pt x="353" y="426"/>
                  </a:lnTo>
                  <a:lnTo>
                    <a:pt x="392" y="435"/>
                  </a:lnTo>
                  <a:lnTo>
                    <a:pt x="431" y="444"/>
                  </a:lnTo>
                  <a:lnTo>
                    <a:pt x="471" y="452"/>
                  </a:lnTo>
                  <a:lnTo>
                    <a:pt x="511" y="462"/>
                  </a:lnTo>
                  <a:lnTo>
                    <a:pt x="550" y="471"/>
                  </a:lnTo>
                  <a:lnTo>
                    <a:pt x="589" y="479"/>
                  </a:lnTo>
                  <a:lnTo>
                    <a:pt x="628" y="488"/>
                  </a:lnTo>
                  <a:lnTo>
                    <a:pt x="668" y="497"/>
                  </a:lnTo>
                  <a:lnTo>
                    <a:pt x="707" y="505"/>
                  </a:lnTo>
                  <a:lnTo>
                    <a:pt x="746" y="515"/>
                  </a:lnTo>
                  <a:lnTo>
                    <a:pt x="785" y="524"/>
                  </a:lnTo>
                  <a:lnTo>
                    <a:pt x="824" y="532"/>
                  </a:lnTo>
                  <a:lnTo>
                    <a:pt x="863" y="541"/>
                  </a:lnTo>
                  <a:lnTo>
                    <a:pt x="904" y="550"/>
                  </a:lnTo>
                  <a:lnTo>
                    <a:pt x="943" y="558"/>
                  </a:lnTo>
                  <a:lnTo>
                    <a:pt x="982" y="568"/>
                  </a:lnTo>
                  <a:lnTo>
                    <a:pt x="1021" y="577"/>
                  </a:lnTo>
                  <a:lnTo>
                    <a:pt x="1060" y="586"/>
                  </a:lnTo>
                  <a:lnTo>
                    <a:pt x="1100" y="594"/>
                  </a:lnTo>
                  <a:lnTo>
                    <a:pt x="1139" y="603"/>
                  </a:lnTo>
                  <a:lnTo>
                    <a:pt x="1178" y="613"/>
                  </a:lnTo>
                  <a:lnTo>
                    <a:pt x="1217" y="621"/>
                  </a:lnTo>
                  <a:lnTo>
                    <a:pt x="1256" y="630"/>
                  </a:lnTo>
                  <a:lnTo>
                    <a:pt x="1279" y="603"/>
                  </a:lnTo>
                  <a:lnTo>
                    <a:pt x="1302" y="578"/>
                  </a:lnTo>
                  <a:lnTo>
                    <a:pt x="1325" y="551"/>
                  </a:lnTo>
                  <a:lnTo>
                    <a:pt x="1348" y="526"/>
                  </a:lnTo>
                  <a:lnTo>
                    <a:pt x="1370" y="500"/>
                  </a:lnTo>
                  <a:lnTo>
                    <a:pt x="1393" y="474"/>
                  </a:lnTo>
                  <a:lnTo>
                    <a:pt x="1416" y="448"/>
                  </a:lnTo>
                  <a:lnTo>
                    <a:pt x="1439" y="422"/>
                  </a:lnTo>
                  <a:lnTo>
                    <a:pt x="1462" y="396"/>
                  </a:lnTo>
                  <a:lnTo>
                    <a:pt x="1486" y="371"/>
                  </a:lnTo>
                  <a:lnTo>
                    <a:pt x="1509" y="344"/>
                  </a:lnTo>
                  <a:lnTo>
                    <a:pt x="1532" y="319"/>
                  </a:lnTo>
                  <a:lnTo>
                    <a:pt x="1553" y="292"/>
                  </a:lnTo>
                  <a:lnTo>
                    <a:pt x="1577" y="267"/>
                  </a:lnTo>
                  <a:lnTo>
                    <a:pt x="1600" y="240"/>
                  </a:lnTo>
                  <a:lnTo>
                    <a:pt x="1623" y="215"/>
                  </a:lnTo>
                  <a:lnTo>
                    <a:pt x="1611" y="205"/>
                  </a:lnTo>
                  <a:lnTo>
                    <a:pt x="1597" y="194"/>
                  </a:lnTo>
                  <a:lnTo>
                    <a:pt x="1579" y="184"/>
                  </a:lnTo>
                  <a:lnTo>
                    <a:pt x="1558" y="174"/>
                  </a:lnTo>
                  <a:lnTo>
                    <a:pt x="1534" y="163"/>
                  </a:lnTo>
                  <a:lnTo>
                    <a:pt x="1507" y="153"/>
                  </a:lnTo>
                  <a:lnTo>
                    <a:pt x="1479" y="143"/>
                  </a:lnTo>
                  <a:lnTo>
                    <a:pt x="1447" y="133"/>
                  </a:lnTo>
                  <a:lnTo>
                    <a:pt x="1414" y="123"/>
                  </a:lnTo>
                  <a:lnTo>
                    <a:pt x="1378" y="114"/>
                  </a:lnTo>
                  <a:lnTo>
                    <a:pt x="1342" y="105"/>
                  </a:lnTo>
                  <a:lnTo>
                    <a:pt x="1302" y="95"/>
                  </a:lnTo>
                  <a:lnTo>
                    <a:pt x="1263" y="86"/>
                  </a:lnTo>
                  <a:lnTo>
                    <a:pt x="1222" y="77"/>
                  </a:lnTo>
                  <a:lnTo>
                    <a:pt x="1180" y="69"/>
                  </a:lnTo>
                  <a:lnTo>
                    <a:pt x="1138" y="61"/>
                  </a:lnTo>
                  <a:lnTo>
                    <a:pt x="1095" y="54"/>
                  </a:lnTo>
                  <a:lnTo>
                    <a:pt x="1051" y="46"/>
                  </a:lnTo>
                  <a:lnTo>
                    <a:pt x="1007" y="39"/>
                  </a:lnTo>
                  <a:lnTo>
                    <a:pt x="964" y="33"/>
                  </a:lnTo>
                  <a:lnTo>
                    <a:pt x="921" y="27"/>
                  </a:lnTo>
                  <a:lnTo>
                    <a:pt x="878" y="22"/>
                  </a:lnTo>
                  <a:lnTo>
                    <a:pt x="836" y="17"/>
                  </a:lnTo>
                  <a:lnTo>
                    <a:pt x="794" y="12"/>
                  </a:lnTo>
                  <a:lnTo>
                    <a:pt x="754" y="9"/>
                  </a:lnTo>
                  <a:lnTo>
                    <a:pt x="715" y="6"/>
                  </a:lnTo>
                  <a:lnTo>
                    <a:pt x="678" y="3"/>
                  </a:lnTo>
                  <a:lnTo>
                    <a:pt x="641" y="1"/>
                  </a:lnTo>
                  <a:lnTo>
                    <a:pt x="608" y="0"/>
                  </a:lnTo>
                  <a:lnTo>
                    <a:pt x="575" y="0"/>
                  </a:lnTo>
                  <a:lnTo>
                    <a:pt x="546" y="0"/>
                  </a:lnTo>
                  <a:lnTo>
                    <a:pt x="518" y="1"/>
                  </a:lnTo>
                  <a:close/>
                </a:path>
              </a:pathLst>
            </a:custGeom>
            <a:solidFill>
              <a:srgbClr val="110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p:cNvSpPr>
            <p:nvPr/>
          </p:nvSpPr>
          <p:spPr bwMode="auto">
            <a:xfrm>
              <a:off x="4241" y="2291"/>
              <a:ext cx="777" cy="298"/>
            </a:xfrm>
            <a:custGeom>
              <a:avLst/>
              <a:gdLst/>
              <a:ahLst/>
              <a:cxnLst>
                <a:cxn ang="0">
                  <a:pos x="475" y="7"/>
                </a:cxn>
                <a:cxn ang="0">
                  <a:pos x="457" y="19"/>
                </a:cxn>
                <a:cxn ang="0">
                  <a:pos x="437" y="31"/>
                </a:cxn>
                <a:cxn ang="0">
                  <a:pos x="419" y="42"/>
                </a:cxn>
                <a:cxn ang="0">
                  <a:pos x="409" y="62"/>
                </a:cxn>
                <a:cxn ang="0">
                  <a:pos x="409" y="90"/>
                </a:cxn>
                <a:cxn ang="0">
                  <a:pos x="404" y="101"/>
                </a:cxn>
                <a:cxn ang="0">
                  <a:pos x="392" y="95"/>
                </a:cxn>
                <a:cxn ang="0">
                  <a:pos x="381" y="91"/>
                </a:cxn>
                <a:cxn ang="0">
                  <a:pos x="368" y="85"/>
                </a:cxn>
                <a:cxn ang="0">
                  <a:pos x="339" y="98"/>
                </a:cxn>
                <a:cxn ang="0">
                  <a:pos x="294" y="129"/>
                </a:cxn>
                <a:cxn ang="0">
                  <a:pos x="249" y="160"/>
                </a:cxn>
                <a:cxn ang="0">
                  <a:pos x="204" y="191"/>
                </a:cxn>
                <a:cxn ang="0">
                  <a:pos x="159" y="222"/>
                </a:cxn>
                <a:cxn ang="0">
                  <a:pos x="113" y="253"/>
                </a:cxn>
                <a:cxn ang="0">
                  <a:pos x="68" y="284"/>
                </a:cxn>
                <a:cxn ang="0">
                  <a:pos x="23" y="315"/>
                </a:cxn>
                <a:cxn ang="0">
                  <a:pos x="38" y="340"/>
                </a:cxn>
                <a:cxn ang="0">
                  <a:pos x="113" y="357"/>
                </a:cxn>
                <a:cxn ang="0">
                  <a:pos x="188" y="373"/>
                </a:cxn>
                <a:cxn ang="0">
                  <a:pos x="263" y="390"/>
                </a:cxn>
                <a:cxn ang="0">
                  <a:pos x="338" y="406"/>
                </a:cxn>
                <a:cxn ang="0">
                  <a:pos x="413" y="422"/>
                </a:cxn>
                <a:cxn ang="0">
                  <a:pos x="488" y="440"/>
                </a:cxn>
                <a:cxn ang="0">
                  <a:pos x="563" y="456"/>
                </a:cxn>
                <a:cxn ang="0">
                  <a:pos x="636" y="473"/>
                </a:cxn>
                <a:cxn ang="0">
                  <a:pos x="711" y="489"/>
                </a:cxn>
                <a:cxn ang="0">
                  <a:pos x="786" y="505"/>
                </a:cxn>
                <a:cxn ang="0">
                  <a:pos x="861" y="523"/>
                </a:cxn>
                <a:cxn ang="0">
                  <a:pos x="936" y="539"/>
                </a:cxn>
                <a:cxn ang="0">
                  <a:pos x="1011" y="555"/>
                </a:cxn>
                <a:cxn ang="0">
                  <a:pos x="1085" y="572"/>
                </a:cxn>
                <a:cxn ang="0">
                  <a:pos x="1160" y="588"/>
                </a:cxn>
                <a:cxn ang="0">
                  <a:pos x="1220" y="572"/>
                </a:cxn>
                <a:cxn ang="0">
                  <a:pos x="1265" y="523"/>
                </a:cxn>
                <a:cxn ang="0">
                  <a:pos x="1310" y="474"/>
                </a:cxn>
                <a:cxn ang="0">
                  <a:pos x="1355" y="426"/>
                </a:cxn>
                <a:cxn ang="0">
                  <a:pos x="1399" y="376"/>
                </a:cxn>
                <a:cxn ang="0">
                  <a:pos x="1444" y="328"/>
                </a:cxn>
                <a:cxn ang="0">
                  <a:pos x="1489" y="280"/>
                </a:cxn>
                <a:cxn ang="0">
                  <a:pos x="1534" y="230"/>
                </a:cxn>
                <a:cxn ang="0">
                  <a:pos x="1544" y="196"/>
                </a:cxn>
                <a:cxn ang="0">
                  <a:pos x="1512" y="175"/>
                </a:cxn>
                <a:cxn ang="0">
                  <a:pos x="1467" y="155"/>
                </a:cxn>
                <a:cxn ang="0">
                  <a:pos x="1413" y="136"/>
                </a:cxn>
                <a:cxn ang="0">
                  <a:pos x="1349" y="117"/>
                </a:cxn>
                <a:cxn ang="0">
                  <a:pos x="1280" y="99"/>
                </a:cxn>
                <a:cxn ang="0">
                  <a:pos x="1204" y="82"/>
                </a:cxn>
                <a:cxn ang="0">
                  <a:pos x="1124" y="65"/>
                </a:cxn>
                <a:cxn ang="0">
                  <a:pos x="1042" y="50"/>
                </a:cxn>
                <a:cxn ang="0">
                  <a:pos x="958" y="38"/>
                </a:cxn>
                <a:cxn ang="0">
                  <a:pos x="874" y="26"/>
                </a:cxn>
                <a:cxn ang="0">
                  <a:pos x="792" y="17"/>
                </a:cxn>
                <a:cxn ang="0">
                  <a:pos x="713" y="9"/>
                </a:cxn>
                <a:cxn ang="0">
                  <a:pos x="639" y="3"/>
                </a:cxn>
                <a:cxn ang="0">
                  <a:pos x="572" y="1"/>
                </a:cxn>
                <a:cxn ang="0">
                  <a:pos x="511" y="0"/>
                </a:cxn>
              </a:cxnLst>
              <a:rect l="0" t="0" r="r" b="b"/>
              <a:pathLst>
                <a:path w="1555" h="596">
                  <a:moveTo>
                    <a:pt x="484" y="1"/>
                  </a:moveTo>
                  <a:lnTo>
                    <a:pt x="475" y="7"/>
                  </a:lnTo>
                  <a:lnTo>
                    <a:pt x="466" y="12"/>
                  </a:lnTo>
                  <a:lnTo>
                    <a:pt x="457" y="19"/>
                  </a:lnTo>
                  <a:lnTo>
                    <a:pt x="447" y="25"/>
                  </a:lnTo>
                  <a:lnTo>
                    <a:pt x="437" y="31"/>
                  </a:lnTo>
                  <a:lnTo>
                    <a:pt x="428" y="37"/>
                  </a:lnTo>
                  <a:lnTo>
                    <a:pt x="419" y="42"/>
                  </a:lnTo>
                  <a:lnTo>
                    <a:pt x="409" y="48"/>
                  </a:lnTo>
                  <a:lnTo>
                    <a:pt x="409" y="62"/>
                  </a:lnTo>
                  <a:lnTo>
                    <a:pt x="409" y="76"/>
                  </a:lnTo>
                  <a:lnTo>
                    <a:pt x="409" y="90"/>
                  </a:lnTo>
                  <a:lnTo>
                    <a:pt x="409" y="103"/>
                  </a:lnTo>
                  <a:lnTo>
                    <a:pt x="404" y="101"/>
                  </a:lnTo>
                  <a:lnTo>
                    <a:pt x="398" y="98"/>
                  </a:lnTo>
                  <a:lnTo>
                    <a:pt x="392" y="95"/>
                  </a:lnTo>
                  <a:lnTo>
                    <a:pt x="386" y="93"/>
                  </a:lnTo>
                  <a:lnTo>
                    <a:pt x="381" y="91"/>
                  </a:lnTo>
                  <a:lnTo>
                    <a:pt x="374" y="87"/>
                  </a:lnTo>
                  <a:lnTo>
                    <a:pt x="368" y="85"/>
                  </a:lnTo>
                  <a:lnTo>
                    <a:pt x="362" y="83"/>
                  </a:lnTo>
                  <a:lnTo>
                    <a:pt x="339" y="98"/>
                  </a:lnTo>
                  <a:lnTo>
                    <a:pt x="317" y="114"/>
                  </a:lnTo>
                  <a:lnTo>
                    <a:pt x="294" y="129"/>
                  </a:lnTo>
                  <a:lnTo>
                    <a:pt x="272" y="145"/>
                  </a:lnTo>
                  <a:lnTo>
                    <a:pt x="249" y="160"/>
                  </a:lnTo>
                  <a:lnTo>
                    <a:pt x="227" y="176"/>
                  </a:lnTo>
                  <a:lnTo>
                    <a:pt x="204" y="191"/>
                  </a:lnTo>
                  <a:lnTo>
                    <a:pt x="181" y="207"/>
                  </a:lnTo>
                  <a:lnTo>
                    <a:pt x="159" y="222"/>
                  </a:lnTo>
                  <a:lnTo>
                    <a:pt x="136" y="238"/>
                  </a:lnTo>
                  <a:lnTo>
                    <a:pt x="113" y="253"/>
                  </a:lnTo>
                  <a:lnTo>
                    <a:pt x="91" y="269"/>
                  </a:lnTo>
                  <a:lnTo>
                    <a:pt x="68" y="284"/>
                  </a:lnTo>
                  <a:lnTo>
                    <a:pt x="45" y="300"/>
                  </a:lnTo>
                  <a:lnTo>
                    <a:pt x="23" y="315"/>
                  </a:lnTo>
                  <a:lnTo>
                    <a:pt x="0" y="331"/>
                  </a:lnTo>
                  <a:lnTo>
                    <a:pt x="38" y="340"/>
                  </a:lnTo>
                  <a:lnTo>
                    <a:pt x="75" y="348"/>
                  </a:lnTo>
                  <a:lnTo>
                    <a:pt x="113" y="357"/>
                  </a:lnTo>
                  <a:lnTo>
                    <a:pt x="150" y="365"/>
                  </a:lnTo>
                  <a:lnTo>
                    <a:pt x="188" y="373"/>
                  </a:lnTo>
                  <a:lnTo>
                    <a:pt x="225" y="381"/>
                  </a:lnTo>
                  <a:lnTo>
                    <a:pt x="263" y="390"/>
                  </a:lnTo>
                  <a:lnTo>
                    <a:pt x="300" y="398"/>
                  </a:lnTo>
                  <a:lnTo>
                    <a:pt x="338" y="406"/>
                  </a:lnTo>
                  <a:lnTo>
                    <a:pt x="375" y="414"/>
                  </a:lnTo>
                  <a:lnTo>
                    <a:pt x="413" y="422"/>
                  </a:lnTo>
                  <a:lnTo>
                    <a:pt x="450" y="432"/>
                  </a:lnTo>
                  <a:lnTo>
                    <a:pt x="488" y="440"/>
                  </a:lnTo>
                  <a:lnTo>
                    <a:pt x="525" y="448"/>
                  </a:lnTo>
                  <a:lnTo>
                    <a:pt x="563" y="456"/>
                  </a:lnTo>
                  <a:lnTo>
                    <a:pt x="599" y="464"/>
                  </a:lnTo>
                  <a:lnTo>
                    <a:pt x="636" y="473"/>
                  </a:lnTo>
                  <a:lnTo>
                    <a:pt x="674" y="481"/>
                  </a:lnTo>
                  <a:lnTo>
                    <a:pt x="711" y="489"/>
                  </a:lnTo>
                  <a:lnTo>
                    <a:pt x="749" y="497"/>
                  </a:lnTo>
                  <a:lnTo>
                    <a:pt x="786" y="505"/>
                  </a:lnTo>
                  <a:lnTo>
                    <a:pt x="824" y="513"/>
                  </a:lnTo>
                  <a:lnTo>
                    <a:pt x="861" y="523"/>
                  </a:lnTo>
                  <a:lnTo>
                    <a:pt x="899" y="531"/>
                  </a:lnTo>
                  <a:lnTo>
                    <a:pt x="936" y="539"/>
                  </a:lnTo>
                  <a:lnTo>
                    <a:pt x="974" y="547"/>
                  </a:lnTo>
                  <a:lnTo>
                    <a:pt x="1011" y="555"/>
                  </a:lnTo>
                  <a:lnTo>
                    <a:pt x="1049" y="563"/>
                  </a:lnTo>
                  <a:lnTo>
                    <a:pt x="1085" y="572"/>
                  </a:lnTo>
                  <a:lnTo>
                    <a:pt x="1124" y="580"/>
                  </a:lnTo>
                  <a:lnTo>
                    <a:pt x="1160" y="588"/>
                  </a:lnTo>
                  <a:lnTo>
                    <a:pt x="1198" y="596"/>
                  </a:lnTo>
                  <a:lnTo>
                    <a:pt x="1220" y="572"/>
                  </a:lnTo>
                  <a:lnTo>
                    <a:pt x="1243" y="548"/>
                  </a:lnTo>
                  <a:lnTo>
                    <a:pt x="1265" y="523"/>
                  </a:lnTo>
                  <a:lnTo>
                    <a:pt x="1287" y="498"/>
                  </a:lnTo>
                  <a:lnTo>
                    <a:pt x="1310" y="474"/>
                  </a:lnTo>
                  <a:lnTo>
                    <a:pt x="1332" y="450"/>
                  </a:lnTo>
                  <a:lnTo>
                    <a:pt x="1355" y="426"/>
                  </a:lnTo>
                  <a:lnTo>
                    <a:pt x="1377" y="401"/>
                  </a:lnTo>
                  <a:lnTo>
                    <a:pt x="1399" y="376"/>
                  </a:lnTo>
                  <a:lnTo>
                    <a:pt x="1422" y="352"/>
                  </a:lnTo>
                  <a:lnTo>
                    <a:pt x="1444" y="328"/>
                  </a:lnTo>
                  <a:lnTo>
                    <a:pt x="1467" y="304"/>
                  </a:lnTo>
                  <a:lnTo>
                    <a:pt x="1489" y="280"/>
                  </a:lnTo>
                  <a:lnTo>
                    <a:pt x="1511" y="254"/>
                  </a:lnTo>
                  <a:lnTo>
                    <a:pt x="1534" y="230"/>
                  </a:lnTo>
                  <a:lnTo>
                    <a:pt x="1555" y="206"/>
                  </a:lnTo>
                  <a:lnTo>
                    <a:pt x="1544" y="196"/>
                  </a:lnTo>
                  <a:lnTo>
                    <a:pt x="1529" y="185"/>
                  </a:lnTo>
                  <a:lnTo>
                    <a:pt x="1512" y="175"/>
                  </a:lnTo>
                  <a:lnTo>
                    <a:pt x="1491" y="166"/>
                  </a:lnTo>
                  <a:lnTo>
                    <a:pt x="1467" y="155"/>
                  </a:lnTo>
                  <a:lnTo>
                    <a:pt x="1441" y="145"/>
                  </a:lnTo>
                  <a:lnTo>
                    <a:pt x="1413" y="136"/>
                  </a:lnTo>
                  <a:lnTo>
                    <a:pt x="1383" y="126"/>
                  </a:lnTo>
                  <a:lnTo>
                    <a:pt x="1349" y="117"/>
                  </a:lnTo>
                  <a:lnTo>
                    <a:pt x="1316" y="108"/>
                  </a:lnTo>
                  <a:lnTo>
                    <a:pt x="1280" y="99"/>
                  </a:lnTo>
                  <a:lnTo>
                    <a:pt x="1242" y="90"/>
                  </a:lnTo>
                  <a:lnTo>
                    <a:pt x="1204" y="82"/>
                  </a:lnTo>
                  <a:lnTo>
                    <a:pt x="1164" y="73"/>
                  </a:lnTo>
                  <a:lnTo>
                    <a:pt x="1124" y="65"/>
                  </a:lnTo>
                  <a:lnTo>
                    <a:pt x="1083" y="59"/>
                  </a:lnTo>
                  <a:lnTo>
                    <a:pt x="1042" y="50"/>
                  </a:lnTo>
                  <a:lnTo>
                    <a:pt x="999" y="45"/>
                  </a:lnTo>
                  <a:lnTo>
                    <a:pt x="958" y="38"/>
                  </a:lnTo>
                  <a:lnTo>
                    <a:pt x="915" y="32"/>
                  </a:lnTo>
                  <a:lnTo>
                    <a:pt x="874" y="26"/>
                  </a:lnTo>
                  <a:lnTo>
                    <a:pt x="832" y="22"/>
                  </a:lnTo>
                  <a:lnTo>
                    <a:pt x="792" y="17"/>
                  </a:lnTo>
                  <a:lnTo>
                    <a:pt x="753" y="12"/>
                  </a:lnTo>
                  <a:lnTo>
                    <a:pt x="713" y="9"/>
                  </a:lnTo>
                  <a:lnTo>
                    <a:pt x="675" y="7"/>
                  </a:lnTo>
                  <a:lnTo>
                    <a:pt x="639" y="3"/>
                  </a:lnTo>
                  <a:lnTo>
                    <a:pt x="604" y="2"/>
                  </a:lnTo>
                  <a:lnTo>
                    <a:pt x="572" y="1"/>
                  </a:lnTo>
                  <a:lnTo>
                    <a:pt x="541" y="0"/>
                  </a:lnTo>
                  <a:lnTo>
                    <a:pt x="511" y="0"/>
                  </a:lnTo>
                  <a:lnTo>
                    <a:pt x="484" y="1"/>
                  </a:lnTo>
                  <a:close/>
                </a:path>
              </a:pathLst>
            </a:custGeom>
            <a:solidFill>
              <a:srgbClr val="1614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4259" y="2291"/>
              <a:ext cx="744" cy="282"/>
            </a:xfrm>
            <a:custGeom>
              <a:avLst/>
              <a:gdLst/>
              <a:ahLst/>
              <a:cxnLst>
                <a:cxn ang="0">
                  <a:pos x="441" y="6"/>
                </a:cxn>
                <a:cxn ang="0">
                  <a:pos x="423" y="18"/>
                </a:cxn>
                <a:cxn ang="0">
                  <a:pos x="403" y="30"/>
                </a:cxn>
                <a:cxn ang="0">
                  <a:pos x="385" y="41"/>
                </a:cxn>
                <a:cxn ang="0">
                  <a:pos x="376" y="61"/>
                </a:cxn>
                <a:cxn ang="0">
                  <a:pos x="376" y="89"/>
                </a:cxn>
                <a:cxn ang="0">
                  <a:pos x="370" y="100"/>
                </a:cxn>
                <a:cxn ang="0">
                  <a:pos x="358" y="94"/>
                </a:cxn>
                <a:cxn ang="0">
                  <a:pos x="346" y="90"/>
                </a:cxn>
                <a:cxn ang="0">
                  <a:pos x="334" y="84"/>
                </a:cxn>
                <a:cxn ang="0">
                  <a:pos x="308" y="97"/>
                </a:cxn>
                <a:cxn ang="0">
                  <a:pos x="267" y="125"/>
                </a:cxn>
                <a:cxn ang="0">
                  <a:pos x="226" y="155"/>
                </a:cxn>
                <a:cxn ang="0">
                  <a:pos x="184" y="184"/>
                </a:cxn>
                <a:cxn ang="0">
                  <a:pos x="144" y="214"/>
                </a:cxn>
                <a:cxn ang="0">
                  <a:pos x="103" y="243"/>
                </a:cxn>
                <a:cxn ang="0">
                  <a:pos x="61" y="273"/>
                </a:cxn>
                <a:cxn ang="0">
                  <a:pos x="21" y="302"/>
                </a:cxn>
                <a:cxn ang="0">
                  <a:pos x="36" y="325"/>
                </a:cxn>
                <a:cxn ang="0">
                  <a:pos x="107" y="340"/>
                </a:cxn>
                <a:cxn ang="0">
                  <a:pos x="179" y="355"/>
                </a:cxn>
                <a:cxn ang="0">
                  <a:pos x="250" y="371"/>
                </a:cxn>
                <a:cxn ang="0">
                  <a:pos x="320" y="386"/>
                </a:cxn>
                <a:cxn ang="0">
                  <a:pos x="392" y="401"/>
                </a:cxn>
                <a:cxn ang="0">
                  <a:pos x="463" y="417"/>
                </a:cxn>
                <a:cxn ang="0">
                  <a:pos x="535" y="432"/>
                </a:cxn>
                <a:cxn ang="0">
                  <a:pos x="606" y="448"/>
                </a:cxn>
                <a:cxn ang="0">
                  <a:pos x="677" y="463"/>
                </a:cxn>
                <a:cxn ang="0">
                  <a:pos x="748" y="479"/>
                </a:cxn>
                <a:cxn ang="0">
                  <a:pos x="819" y="494"/>
                </a:cxn>
                <a:cxn ang="0">
                  <a:pos x="891" y="509"/>
                </a:cxn>
                <a:cxn ang="0">
                  <a:pos x="962" y="525"/>
                </a:cxn>
                <a:cxn ang="0">
                  <a:pos x="1032" y="540"/>
                </a:cxn>
                <a:cxn ang="0">
                  <a:pos x="1104" y="555"/>
                </a:cxn>
                <a:cxn ang="0">
                  <a:pos x="1161" y="540"/>
                </a:cxn>
                <a:cxn ang="0">
                  <a:pos x="1205" y="494"/>
                </a:cxn>
                <a:cxn ang="0">
                  <a:pos x="1249" y="448"/>
                </a:cxn>
                <a:cxn ang="0">
                  <a:pos x="1293" y="402"/>
                </a:cxn>
                <a:cxn ang="0">
                  <a:pos x="1336" y="357"/>
                </a:cxn>
                <a:cxn ang="0">
                  <a:pos x="1380" y="311"/>
                </a:cxn>
                <a:cxn ang="0">
                  <a:pos x="1424" y="265"/>
                </a:cxn>
                <a:cxn ang="0">
                  <a:pos x="1466" y="219"/>
                </a:cxn>
                <a:cxn ang="0">
                  <a:pos x="1477" y="185"/>
                </a:cxn>
                <a:cxn ang="0">
                  <a:pos x="1443" y="166"/>
                </a:cxn>
                <a:cxn ang="0">
                  <a:pos x="1400" y="146"/>
                </a:cxn>
                <a:cxn ang="0">
                  <a:pos x="1347" y="128"/>
                </a:cxn>
                <a:cxn ang="0">
                  <a:pos x="1286" y="109"/>
                </a:cxn>
                <a:cxn ang="0">
                  <a:pos x="1218" y="92"/>
                </a:cxn>
                <a:cxn ang="0">
                  <a:pos x="1145" y="76"/>
                </a:cxn>
                <a:cxn ang="0">
                  <a:pos x="1068" y="61"/>
                </a:cxn>
                <a:cxn ang="0">
                  <a:pos x="988" y="47"/>
                </a:cxn>
                <a:cxn ang="0">
                  <a:pos x="908" y="34"/>
                </a:cxn>
                <a:cxn ang="0">
                  <a:pos x="827" y="24"/>
                </a:cxn>
                <a:cxn ang="0">
                  <a:pos x="748" y="15"/>
                </a:cxn>
                <a:cxn ang="0">
                  <a:pos x="672" y="8"/>
                </a:cxn>
                <a:cxn ang="0">
                  <a:pos x="600" y="3"/>
                </a:cxn>
                <a:cxn ang="0">
                  <a:pos x="535" y="0"/>
                </a:cxn>
                <a:cxn ang="0">
                  <a:pos x="477" y="0"/>
                </a:cxn>
              </a:cxnLst>
              <a:rect l="0" t="0" r="r" b="b"/>
              <a:pathLst>
                <a:path w="1488" h="563">
                  <a:moveTo>
                    <a:pt x="450" y="0"/>
                  </a:moveTo>
                  <a:lnTo>
                    <a:pt x="441" y="6"/>
                  </a:lnTo>
                  <a:lnTo>
                    <a:pt x="432" y="11"/>
                  </a:lnTo>
                  <a:lnTo>
                    <a:pt x="423" y="18"/>
                  </a:lnTo>
                  <a:lnTo>
                    <a:pt x="414" y="24"/>
                  </a:lnTo>
                  <a:lnTo>
                    <a:pt x="403" y="30"/>
                  </a:lnTo>
                  <a:lnTo>
                    <a:pt x="394" y="36"/>
                  </a:lnTo>
                  <a:lnTo>
                    <a:pt x="385" y="41"/>
                  </a:lnTo>
                  <a:lnTo>
                    <a:pt x="376" y="47"/>
                  </a:lnTo>
                  <a:lnTo>
                    <a:pt x="376" y="61"/>
                  </a:lnTo>
                  <a:lnTo>
                    <a:pt x="376" y="75"/>
                  </a:lnTo>
                  <a:lnTo>
                    <a:pt x="376" y="89"/>
                  </a:lnTo>
                  <a:lnTo>
                    <a:pt x="376" y="102"/>
                  </a:lnTo>
                  <a:lnTo>
                    <a:pt x="370" y="100"/>
                  </a:lnTo>
                  <a:lnTo>
                    <a:pt x="364" y="97"/>
                  </a:lnTo>
                  <a:lnTo>
                    <a:pt x="358" y="94"/>
                  </a:lnTo>
                  <a:lnTo>
                    <a:pt x="353" y="92"/>
                  </a:lnTo>
                  <a:lnTo>
                    <a:pt x="346" y="90"/>
                  </a:lnTo>
                  <a:lnTo>
                    <a:pt x="340" y="86"/>
                  </a:lnTo>
                  <a:lnTo>
                    <a:pt x="334" y="84"/>
                  </a:lnTo>
                  <a:lnTo>
                    <a:pt x="328" y="82"/>
                  </a:lnTo>
                  <a:lnTo>
                    <a:pt x="308" y="97"/>
                  </a:lnTo>
                  <a:lnTo>
                    <a:pt x="287" y="110"/>
                  </a:lnTo>
                  <a:lnTo>
                    <a:pt x="267" y="125"/>
                  </a:lnTo>
                  <a:lnTo>
                    <a:pt x="247" y="140"/>
                  </a:lnTo>
                  <a:lnTo>
                    <a:pt x="226" y="155"/>
                  </a:lnTo>
                  <a:lnTo>
                    <a:pt x="205" y="169"/>
                  </a:lnTo>
                  <a:lnTo>
                    <a:pt x="184" y="184"/>
                  </a:lnTo>
                  <a:lnTo>
                    <a:pt x="165" y="199"/>
                  </a:lnTo>
                  <a:lnTo>
                    <a:pt x="144" y="214"/>
                  </a:lnTo>
                  <a:lnTo>
                    <a:pt x="123" y="228"/>
                  </a:lnTo>
                  <a:lnTo>
                    <a:pt x="103" y="243"/>
                  </a:lnTo>
                  <a:lnTo>
                    <a:pt x="82" y="258"/>
                  </a:lnTo>
                  <a:lnTo>
                    <a:pt x="61" y="273"/>
                  </a:lnTo>
                  <a:lnTo>
                    <a:pt x="42" y="287"/>
                  </a:lnTo>
                  <a:lnTo>
                    <a:pt x="21" y="302"/>
                  </a:lnTo>
                  <a:lnTo>
                    <a:pt x="0" y="317"/>
                  </a:lnTo>
                  <a:lnTo>
                    <a:pt x="36" y="325"/>
                  </a:lnTo>
                  <a:lnTo>
                    <a:pt x="72" y="332"/>
                  </a:lnTo>
                  <a:lnTo>
                    <a:pt x="107" y="340"/>
                  </a:lnTo>
                  <a:lnTo>
                    <a:pt x="143" y="348"/>
                  </a:lnTo>
                  <a:lnTo>
                    <a:pt x="179" y="355"/>
                  </a:lnTo>
                  <a:lnTo>
                    <a:pt x="214" y="363"/>
                  </a:lnTo>
                  <a:lnTo>
                    <a:pt x="250" y="371"/>
                  </a:lnTo>
                  <a:lnTo>
                    <a:pt x="285" y="378"/>
                  </a:lnTo>
                  <a:lnTo>
                    <a:pt x="320" y="386"/>
                  </a:lnTo>
                  <a:lnTo>
                    <a:pt x="356" y="394"/>
                  </a:lnTo>
                  <a:lnTo>
                    <a:pt x="392" y="401"/>
                  </a:lnTo>
                  <a:lnTo>
                    <a:pt x="427" y="409"/>
                  </a:lnTo>
                  <a:lnTo>
                    <a:pt x="463" y="417"/>
                  </a:lnTo>
                  <a:lnTo>
                    <a:pt x="499" y="425"/>
                  </a:lnTo>
                  <a:lnTo>
                    <a:pt x="535" y="432"/>
                  </a:lnTo>
                  <a:lnTo>
                    <a:pt x="570" y="440"/>
                  </a:lnTo>
                  <a:lnTo>
                    <a:pt x="606" y="448"/>
                  </a:lnTo>
                  <a:lnTo>
                    <a:pt x="642" y="455"/>
                  </a:lnTo>
                  <a:lnTo>
                    <a:pt x="677" y="463"/>
                  </a:lnTo>
                  <a:lnTo>
                    <a:pt x="713" y="471"/>
                  </a:lnTo>
                  <a:lnTo>
                    <a:pt x="748" y="479"/>
                  </a:lnTo>
                  <a:lnTo>
                    <a:pt x="783" y="486"/>
                  </a:lnTo>
                  <a:lnTo>
                    <a:pt x="819" y="494"/>
                  </a:lnTo>
                  <a:lnTo>
                    <a:pt x="855" y="502"/>
                  </a:lnTo>
                  <a:lnTo>
                    <a:pt x="891" y="509"/>
                  </a:lnTo>
                  <a:lnTo>
                    <a:pt x="926" y="517"/>
                  </a:lnTo>
                  <a:lnTo>
                    <a:pt x="962" y="525"/>
                  </a:lnTo>
                  <a:lnTo>
                    <a:pt x="998" y="532"/>
                  </a:lnTo>
                  <a:lnTo>
                    <a:pt x="1032" y="540"/>
                  </a:lnTo>
                  <a:lnTo>
                    <a:pt x="1068" y="548"/>
                  </a:lnTo>
                  <a:lnTo>
                    <a:pt x="1104" y="555"/>
                  </a:lnTo>
                  <a:lnTo>
                    <a:pt x="1139" y="563"/>
                  </a:lnTo>
                  <a:lnTo>
                    <a:pt x="1161" y="540"/>
                  </a:lnTo>
                  <a:lnTo>
                    <a:pt x="1183" y="517"/>
                  </a:lnTo>
                  <a:lnTo>
                    <a:pt x="1205" y="494"/>
                  </a:lnTo>
                  <a:lnTo>
                    <a:pt x="1227" y="471"/>
                  </a:lnTo>
                  <a:lnTo>
                    <a:pt x="1249" y="448"/>
                  </a:lnTo>
                  <a:lnTo>
                    <a:pt x="1271" y="425"/>
                  </a:lnTo>
                  <a:lnTo>
                    <a:pt x="1293" y="402"/>
                  </a:lnTo>
                  <a:lnTo>
                    <a:pt x="1314" y="379"/>
                  </a:lnTo>
                  <a:lnTo>
                    <a:pt x="1336" y="357"/>
                  </a:lnTo>
                  <a:lnTo>
                    <a:pt x="1358" y="334"/>
                  </a:lnTo>
                  <a:lnTo>
                    <a:pt x="1380" y="311"/>
                  </a:lnTo>
                  <a:lnTo>
                    <a:pt x="1402" y="288"/>
                  </a:lnTo>
                  <a:lnTo>
                    <a:pt x="1424" y="265"/>
                  </a:lnTo>
                  <a:lnTo>
                    <a:pt x="1445" y="242"/>
                  </a:lnTo>
                  <a:lnTo>
                    <a:pt x="1466" y="219"/>
                  </a:lnTo>
                  <a:lnTo>
                    <a:pt x="1488" y="196"/>
                  </a:lnTo>
                  <a:lnTo>
                    <a:pt x="1477" y="185"/>
                  </a:lnTo>
                  <a:lnTo>
                    <a:pt x="1462" y="176"/>
                  </a:lnTo>
                  <a:lnTo>
                    <a:pt x="1443" y="166"/>
                  </a:lnTo>
                  <a:lnTo>
                    <a:pt x="1423" y="155"/>
                  </a:lnTo>
                  <a:lnTo>
                    <a:pt x="1400" y="146"/>
                  </a:lnTo>
                  <a:lnTo>
                    <a:pt x="1374" y="137"/>
                  </a:lnTo>
                  <a:lnTo>
                    <a:pt x="1347" y="128"/>
                  </a:lnTo>
                  <a:lnTo>
                    <a:pt x="1318" y="119"/>
                  </a:lnTo>
                  <a:lnTo>
                    <a:pt x="1286" y="109"/>
                  </a:lnTo>
                  <a:lnTo>
                    <a:pt x="1252" y="100"/>
                  </a:lnTo>
                  <a:lnTo>
                    <a:pt x="1218" y="92"/>
                  </a:lnTo>
                  <a:lnTo>
                    <a:pt x="1182" y="84"/>
                  </a:lnTo>
                  <a:lnTo>
                    <a:pt x="1145" y="76"/>
                  </a:lnTo>
                  <a:lnTo>
                    <a:pt x="1107" y="68"/>
                  </a:lnTo>
                  <a:lnTo>
                    <a:pt x="1068" y="61"/>
                  </a:lnTo>
                  <a:lnTo>
                    <a:pt x="1029" y="54"/>
                  </a:lnTo>
                  <a:lnTo>
                    <a:pt x="988" y="47"/>
                  </a:lnTo>
                  <a:lnTo>
                    <a:pt x="948" y="40"/>
                  </a:lnTo>
                  <a:lnTo>
                    <a:pt x="908" y="34"/>
                  </a:lnTo>
                  <a:lnTo>
                    <a:pt x="867" y="29"/>
                  </a:lnTo>
                  <a:lnTo>
                    <a:pt x="827" y="24"/>
                  </a:lnTo>
                  <a:lnTo>
                    <a:pt x="787" y="19"/>
                  </a:lnTo>
                  <a:lnTo>
                    <a:pt x="748" y="15"/>
                  </a:lnTo>
                  <a:lnTo>
                    <a:pt x="710" y="11"/>
                  </a:lnTo>
                  <a:lnTo>
                    <a:pt x="672" y="8"/>
                  </a:lnTo>
                  <a:lnTo>
                    <a:pt x="636" y="6"/>
                  </a:lnTo>
                  <a:lnTo>
                    <a:pt x="600" y="3"/>
                  </a:lnTo>
                  <a:lnTo>
                    <a:pt x="567" y="1"/>
                  </a:lnTo>
                  <a:lnTo>
                    <a:pt x="535" y="0"/>
                  </a:lnTo>
                  <a:lnTo>
                    <a:pt x="505" y="0"/>
                  </a:lnTo>
                  <a:lnTo>
                    <a:pt x="477" y="0"/>
                  </a:lnTo>
                  <a:lnTo>
                    <a:pt x="450" y="0"/>
                  </a:lnTo>
                  <a:close/>
                </a:path>
              </a:pathLst>
            </a:custGeom>
            <a:solidFill>
              <a:srgbClr val="1C191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4277" y="2291"/>
              <a:ext cx="710" cy="266"/>
            </a:xfrm>
            <a:custGeom>
              <a:avLst/>
              <a:gdLst/>
              <a:ahLst/>
              <a:cxnLst>
                <a:cxn ang="0">
                  <a:pos x="405" y="6"/>
                </a:cxn>
                <a:cxn ang="0">
                  <a:pos x="387" y="18"/>
                </a:cxn>
                <a:cxn ang="0">
                  <a:pos x="369" y="30"/>
                </a:cxn>
                <a:cxn ang="0">
                  <a:pos x="350" y="41"/>
                </a:cxn>
                <a:cxn ang="0">
                  <a:pos x="341" y="61"/>
                </a:cxn>
                <a:cxn ang="0">
                  <a:pos x="341" y="89"/>
                </a:cxn>
                <a:cxn ang="0">
                  <a:pos x="335" y="100"/>
                </a:cxn>
                <a:cxn ang="0">
                  <a:pos x="324" y="94"/>
                </a:cxn>
                <a:cxn ang="0">
                  <a:pos x="311" y="90"/>
                </a:cxn>
                <a:cxn ang="0">
                  <a:pos x="299" y="84"/>
                </a:cxn>
                <a:cxn ang="0">
                  <a:pos x="275" y="96"/>
                </a:cxn>
                <a:cxn ang="0">
                  <a:pos x="238" y="123"/>
                </a:cxn>
                <a:cxn ang="0">
                  <a:pos x="202" y="151"/>
                </a:cxn>
                <a:cxn ang="0">
                  <a:pos x="165" y="178"/>
                </a:cxn>
                <a:cxn ang="0">
                  <a:pos x="129" y="206"/>
                </a:cxn>
                <a:cxn ang="0">
                  <a:pos x="92" y="234"/>
                </a:cxn>
                <a:cxn ang="0">
                  <a:pos x="55" y="261"/>
                </a:cxn>
                <a:cxn ang="0">
                  <a:pos x="18" y="289"/>
                </a:cxn>
                <a:cxn ang="0">
                  <a:pos x="33" y="310"/>
                </a:cxn>
                <a:cxn ang="0">
                  <a:pos x="101" y="325"/>
                </a:cxn>
                <a:cxn ang="0">
                  <a:pos x="168" y="339"/>
                </a:cxn>
                <a:cxn ang="0">
                  <a:pos x="236" y="352"/>
                </a:cxn>
                <a:cxn ang="0">
                  <a:pos x="303" y="367"/>
                </a:cxn>
                <a:cxn ang="0">
                  <a:pos x="371" y="381"/>
                </a:cxn>
                <a:cxn ang="0">
                  <a:pos x="439" y="395"/>
                </a:cxn>
                <a:cxn ang="0">
                  <a:pos x="506" y="410"/>
                </a:cxn>
                <a:cxn ang="0">
                  <a:pos x="574" y="424"/>
                </a:cxn>
                <a:cxn ang="0">
                  <a:pos x="642" y="439"/>
                </a:cxn>
                <a:cxn ang="0">
                  <a:pos x="708" y="453"/>
                </a:cxn>
                <a:cxn ang="0">
                  <a:pos x="776" y="466"/>
                </a:cxn>
                <a:cxn ang="0">
                  <a:pos x="844" y="481"/>
                </a:cxn>
                <a:cxn ang="0">
                  <a:pos x="911" y="495"/>
                </a:cxn>
                <a:cxn ang="0">
                  <a:pos x="979" y="509"/>
                </a:cxn>
                <a:cxn ang="0">
                  <a:pos x="1047" y="524"/>
                </a:cxn>
                <a:cxn ang="0">
                  <a:pos x="1101" y="509"/>
                </a:cxn>
                <a:cxn ang="0">
                  <a:pos x="1144" y="466"/>
                </a:cxn>
                <a:cxn ang="0">
                  <a:pos x="1186" y="423"/>
                </a:cxn>
                <a:cxn ang="0">
                  <a:pos x="1229" y="380"/>
                </a:cxn>
                <a:cxn ang="0">
                  <a:pos x="1271" y="336"/>
                </a:cxn>
                <a:cxn ang="0">
                  <a:pos x="1313" y="294"/>
                </a:cxn>
                <a:cxn ang="0">
                  <a:pos x="1356" y="251"/>
                </a:cxn>
                <a:cxn ang="0">
                  <a:pos x="1398" y="208"/>
                </a:cxn>
                <a:cxn ang="0">
                  <a:pos x="1408" y="176"/>
                </a:cxn>
                <a:cxn ang="0">
                  <a:pos x="1374" y="157"/>
                </a:cxn>
                <a:cxn ang="0">
                  <a:pos x="1332" y="138"/>
                </a:cxn>
                <a:cxn ang="0">
                  <a:pos x="1280" y="120"/>
                </a:cxn>
                <a:cxn ang="0">
                  <a:pos x="1221" y="102"/>
                </a:cxn>
                <a:cxn ang="0">
                  <a:pos x="1155" y="86"/>
                </a:cxn>
                <a:cxn ang="0">
                  <a:pos x="1085" y="70"/>
                </a:cxn>
                <a:cxn ang="0">
                  <a:pos x="1010" y="56"/>
                </a:cxn>
                <a:cxn ang="0">
                  <a:pos x="934" y="44"/>
                </a:cxn>
                <a:cxn ang="0">
                  <a:pos x="856" y="32"/>
                </a:cxn>
                <a:cxn ang="0">
                  <a:pos x="779" y="23"/>
                </a:cxn>
                <a:cxn ang="0">
                  <a:pos x="703" y="15"/>
                </a:cxn>
                <a:cxn ang="0">
                  <a:pos x="629" y="8"/>
                </a:cxn>
                <a:cxn ang="0">
                  <a:pos x="560" y="3"/>
                </a:cxn>
                <a:cxn ang="0">
                  <a:pos x="496" y="0"/>
                </a:cxn>
                <a:cxn ang="0">
                  <a:pos x="440" y="0"/>
                </a:cxn>
              </a:cxnLst>
              <a:rect l="0" t="0" r="r" b="b"/>
              <a:pathLst>
                <a:path w="1419" h="531">
                  <a:moveTo>
                    <a:pt x="415" y="0"/>
                  </a:moveTo>
                  <a:lnTo>
                    <a:pt x="405" y="6"/>
                  </a:lnTo>
                  <a:lnTo>
                    <a:pt x="396" y="11"/>
                  </a:lnTo>
                  <a:lnTo>
                    <a:pt x="387" y="18"/>
                  </a:lnTo>
                  <a:lnTo>
                    <a:pt x="378" y="24"/>
                  </a:lnTo>
                  <a:lnTo>
                    <a:pt x="369" y="30"/>
                  </a:lnTo>
                  <a:lnTo>
                    <a:pt x="359" y="36"/>
                  </a:lnTo>
                  <a:lnTo>
                    <a:pt x="350" y="41"/>
                  </a:lnTo>
                  <a:lnTo>
                    <a:pt x="341" y="47"/>
                  </a:lnTo>
                  <a:lnTo>
                    <a:pt x="341" y="61"/>
                  </a:lnTo>
                  <a:lnTo>
                    <a:pt x="341" y="75"/>
                  </a:lnTo>
                  <a:lnTo>
                    <a:pt x="341" y="89"/>
                  </a:lnTo>
                  <a:lnTo>
                    <a:pt x="341" y="102"/>
                  </a:lnTo>
                  <a:lnTo>
                    <a:pt x="335" y="100"/>
                  </a:lnTo>
                  <a:lnTo>
                    <a:pt x="329" y="97"/>
                  </a:lnTo>
                  <a:lnTo>
                    <a:pt x="324" y="94"/>
                  </a:lnTo>
                  <a:lnTo>
                    <a:pt x="318" y="92"/>
                  </a:lnTo>
                  <a:lnTo>
                    <a:pt x="311" y="90"/>
                  </a:lnTo>
                  <a:lnTo>
                    <a:pt x="305" y="86"/>
                  </a:lnTo>
                  <a:lnTo>
                    <a:pt x="299" y="84"/>
                  </a:lnTo>
                  <a:lnTo>
                    <a:pt x="294" y="82"/>
                  </a:lnTo>
                  <a:lnTo>
                    <a:pt x="275" y="96"/>
                  </a:lnTo>
                  <a:lnTo>
                    <a:pt x="257" y="109"/>
                  </a:lnTo>
                  <a:lnTo>
                    <a:pt x="238" y="123"/>
                  </a:lnTo>
                  <a:lnTo>
                    <a:pt x="220" y="137"/>
                  </a:lnTo>
                  <a:lnTo>
                    <a:pt x="202" y="151"/>
                  </a:lnTo>
                  <a:lnTo>
                    <a:pt x="183" y="165"/>
                  </a:lnTo>
                  <a:lnTo>
                    <a:pt x="165" y="178"/>
                  </a:lnTo>
                  <a:lnTo>
                    <a:pt x="147" y="192"/>
                  </a:lnTo>
                  <a:lnTo>
                    <a:pt x="129" y="206"/>
                  </a:lnTo>
                  <a:lnTo>
                    <a:pt x="111" y="220"/>
                  </a:lnTo>
                  <a:lnTo>
                    <a:pt x="92" y="234"/>
                  </a:lnTo>
                  <a:lnTo>
                    <a:pt x="74" y="248"/>
                  </a:lnTo>
                  <a:lnTo>
                    <a:pt x="55" y="261"/>
                  </a:lnTo>
                  <a:lnTo>
                    <a:pt x="37" y="275"/>
                  </a:lnTo>
                  <a:lnTo>
                    <a:pt x="18" y="289"/>
                  </a:lnTo>
                  <a:lnTo>
                    <a:pt x="0" y="303"/>
                  </a:lnTo>
                  <a:lnTo>
                    <a:pt x="33" y="310"/>
                  </a:lnTo>
                  <a:lnTo>
                    <a:pt x="68" y="317"/>
                  </a:lnTo>
                  <a:lnTo>
                    <a:pt x="101" y="325"/>
                  </a:lnTo>
                  <a:lnTo>
                    <a:pt x="135" y="332"/>
                  </a:lnTo>
                  <a:lnTo>
                    <a:pt x="168" y="339"/>
                  </a:lnTo>
                  <a:lnTo>
                    <a:pt x="203" y="345"/>
                  </a:lnTo>
                  <a:lnTo>
                    <a:pt x="236" y="352"/>
                  </a:lnTo>
                  <a:lnTo>
                    <a:pt x="269" y="359"/>
                  </a:lnTo>
                  <a:lnTo>
                    <a:pt x="303" y="367"/>
                  </a:lnTo>
                  <a:lnTo>
                    <a:pt x="337" y="374"/>
                  </a:lnTo>
                  <a:lnTo>
                    <a:pt x="371" y="381"/>
                  </a:lnTo>
                  <a:lnTo>
                    <a:pt x="404" y="388"/>
                  </a:lnTo>
                  <a:lnTo>
                    <a:pt x="439" y="395"/>
                  </a:lnTo>
                  <a:lnTo>
                    <a:pt x="472" y="403"/>
                  </a:lnTo>
                  <a:lnTo>
                    <a:pt x="506" y="410"/>
                  </a:lnTo>
                  <a:lnTo>
                    <a:pt x="540" y="417"/>
                  </a:lnTo>
                  <a:lnTo>
                    <a:pt x="574" y="424"/>
                  </a:lnTo>
                  <a:lnTo>
                    <a:pt x="607" y="431"/>
                  </a:lnTo>
                  <a:lnTo>
                    <a:pt x="642" y="439"/>
                  </a:lnTo>
                  <a:lnTo>
                    <a:pt x="675" y="446"/>
                  </a:lnTo>
                  <a:lnTo>
                    <a:pt x="708" y="453"/>
                  </a:lnTo>
                  <a:lnTo>
                    <a:pt x="743" y="459"/>
                  </a:lnTo>
                  <a:lnTo>
                    <a:pt x="776" y="466"/>
                  </a:lnTo>
                  <a:lnTo>
                    <a:pt x="810" y="473"/>
                  </a:lnTo>
                  <a:lnTo>
                    <a:pt x="844" y="481"/>
                  </a:lnTo>
                  <a:lnTo>
                    <a:pt x="878" y="488"/>
                  </a:lnTo>
                  <a:lnTo>
                    <a:pt x="911" y="495"/>
                  </a:lnTo>
                  <a:lnTo>
                    <a:pt x="946" y="502"/>
                  </a:lnTo>
                  <a:lnTo>
                    <a:pt x="979" y="509"/>
                  </a:lnTo>
                  <a:lnTo>
                    <a:pt x="1012" y="517"/>
                  </a:lnTo>
                  <a:lnTo>
                    <a:pt x="1047" y="524"/>
                  </a:lnTo>
                  <a:lnTo>
                    <a:pt x="1080" y="531"/>
                  </a:lnTo>
                  <a:lnTo>
                    <a:pt x="1101" y="509"/>
                  </a:lnTo>
                  <a:lnTo>
                    <a:pt x="1123" y="488"/>
                  </a:lnTo>
                  <a:lnTo>
                    <a:pt x="1144" y="466"/>
                  </a:lnTo>
                  <a:lnTo>
                    <a:pt x="1166" y="445"/>
                  </a:lnTo>
                  <a:lnTo>
                    <a:pt x="1186" y="423"/>
                  </a:lnTo>
                  <a:lnTo>
                    <a:pt x="1207" y="402"/>
                  </a:lnTo>
                  <a:lnTo>
                    <a:pt x="1229" y="380"/>
                  </a:lnTo>
                  <a:lnTo>
                    <a:pt x="1250" y="358"/>
                  </a:lnTo>
                  <a:lnTo>
                    <a:pt x="1271" y="336"/>
                  </a:lnTo>
                  <a:lnTo>
                    <a:pt x="1292" y="316"/>
                  </a:lnTo>
                  <a:lnTo>
                    <a:pt x="1313" y="294"/>
                  </a:lnTo>
                  <a:lnTo>
                    <a:pt x="1335" y="272"/>
                  </a:lnTo>
                  <a:lnTo>
                    <a:pt x="1356" y="251"/>
                  </a:lnTo>
                  <a:lnTo>
                    <a:pt x="1377" y="229"/>
                  </a:lnTo>
                  <a:lnTo>
                    <a:pt x="1398" y="208"/>
                  </a:lnTo>
                  <a:lnTo>
                    <a:pt x="1419" y="187"/>
                  </a:lnTo>
                  <a:lnTo>
                    <a:pt x="1408" y="176"/>
                  </a:lnTo>
                  <a:lnTo>
                    <a:pt x="1393" y="167"/>
                  </a:lnTo>
                  <a:lnTo>
                    <a:pt x="1374" y="157"/>
                  </a:lnTo>
                  <a:lnTo>
                    <a:pt x="1355" y="147"/>
                  </a:lnTo>
                  <a:lnTo>
                    <a:pt x="1332" y="138"/>
                  </a:lnTo>
                  <a:lnTo>
                    <a:pt x="1307" y="129"/>
                  </a:lnTo>
                  <a:lnTo>
                    <a:pt x="1280" y="120"/>
                  </a:lnTo>
                  <a:lnTo>
                    <a:pt x="1251" y="110"/>
                  </a:lnTo>
                  <a:lnTo>
                    <a:pt x="1221" y="102"/>
                  </a:lnTo>
                  <a:lnTo>
                    <a:pt x="1189" y="94"/>
                  </a:lnTo>
                  <a:lnTo>
                    <a:pt x="1155" y="86"/>
                  </a:lnTo>
                  <a:lnTo>
                    <a:pt x="1121" y="78"/>
                  </a:lnTo>
                  <a:lnTo>
                    <a:pt x="1085" y="70"/>
                  </a:lnTo>
                  <a:lnTo>
                    <a:pt x="1048" y="63"/>
                  </a:lnTo>
                  <a:lnTo>
                    <a:pt x="1010" y="56"/>
                  </a:lnTo>
                  <a:lnTo>
                    <a:pt x="972" y="49"/>
                  </a:lnTo>
                  <a:lnTo>
                    <a:pt x="934" y="44"/>
                  </a:lnTo>
                  <a:lnTo>
                    <a:pt x="895" y="38"/>
                  </a:lnTo>
                  <a:lnTo>
                    <a:pt x="856" y="32"/>
                  </a:lnTo>
                  <a:lnTo>
                    <a:pt x="817" y="28"/>
                  </a:lnTo>
                  <a:lnTo>
                    <a:pt x="779" y="23"/>
                  </a:lnTo>
                  <a:lnTo>
                    <a:pt x="739" y="18"/>
                  </a:lnTo>
                  <a:lnTo>
                    <a:pt x="703" y="15"/>
                  </a:lnTo>
                  <a:lnTo>
                    <a:pt x="666" y="11"/>
                  </a:lnTo>
                  <a:lnTo>
                    <a:pt x="629" y="8"/>
                  </a:lnTo>
                  <a:lnTo>
                    <a:pt x="594" y="6"/>
                  </a:lnTo>
                  <a:lnTo>
                    <a:pt x="560" y="3"/>
                  </a:lnTo>
                  <a:lnTo>
                    <a:pt x="528" y="1"/>
                  </a:lnTo>
                  <a:lnTo>
                    <a:pt x="496" y="0"/>
                  </a:lnTo>
                  <a:lnTo>
                    <a:pt x="468" y="0"/>
                  </a:lnTo>
                  <a:lnTo>
                    <a:pt x="440" y="0"/>
                  </a:lnTo>
                  <a:lnTo>
                    <a:pt x="415" y="0"/>
                  </a:lnTo>
                  <a:close/>
                </a:path>
              </a:pathLst>
            </a:custGeom>
            <a:solidFill>
              <a:srgbClr val="231E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4295" y="2291"/>
              <a:ext cx="676" cy="249"/>
            </a:xfrm>
            <a:custGeom>
              <a:avLst/>
              <a:gdLst/>
              <a:ahLst/>
              <a:cxnLst>
                <a:cxn ang="0">
                  <a:pos x="372" y="6"/>
                </a:cxn>
                <a:cxn ang="0">
                  <a:pos x="353" y="18"/>
                </a:cxn>
                <a:cxn ang="0">
                  <a:pos x="335" y="30"/>
                </a:cxn>
                <a:cxn ang="0">
                  <a:pos x="316" y="41"/>
                </a:cxn>
                <a:cxn ang="0">
                  <a:pos x="307" y="61"/>
                </a:cxn>
                <a:cxn ang="0">
                  <a:pos x="307" y="89"/>
                </a:cxn>
                <a:cxn ang="0">
                  <a:pos x="301" y="100"/>
                </a:cxn>
                <a:cxn ang="0">
                  <a:pos x="289" y="94"/>
                </a:cxn>
                <a:cxn ang="0">
                  <a:pos x="277" y="90"/>
                </a:cxn>
                <a:cxn ang="0">
                  <a:pos x="266" y="84"/>
                </a:cxn>
                <a:cxn ang="0">
                  <a:pos x="244" y="94"/>
                </a:cxn>
                <a:cxn ang="0">
                  <a:pos x="210" y="121"/>
                </a:cxn>
                <a:cxn ang="0">
                  <a:pos x="178" y="146"/>
                </a:cxn>
                <a:cxn ang="0">
                  <a:pos x="146" y="173"/>
                </a:cxn>
                <a:cxn ang="0">
                  <a:pos x="114" y="198"/>
                </a:cxn>
                <a:cxn ang="0">
                  <a:pos x="80" y="225"/>
                </a:cxn>
                <a:cxn ang="0">
                  <a:pos x="48" y="250"/>
                </a:cxn>
                <a:cxn ang="0">
                  <a:pos x="16" y="276"/>
                </a:cxn>
                <a:cxn ang="0">
                  <a:pos x="32" y="296"/>
                </a:cxn>
                <a:cxn ang="0">
                  <a:pos x="95" y="309"/>
                </a:cxn>
                <a:cxn ang="0">
                  <a:pos x="160" y="321"/>
                </a:cxn>
                <a:cxn ang="0">
                  <a:pos x="223" y="334"/>
                </a:cxn>
                <a:cxn ang="0">
                  <a:pos x="288" y="348"/>
                </a:cxn>
                <a:cxn ang="0">
                  <a:pos x="351" y="360"/>
                </a:cxn>
                <a:cxn ang="0">
                  <a:pos x="416" y="373"/>
                </a:cxn>
                <a:cxn ang="0">
                  <a:pos x="479" y="387"/>
                </a:cxn>
                <a:cxn ang="0">
                  <a:pos x="543" y="400"/>
                </a:cxn>
                <a:cxn ang="0">
                  <a:pos x="607" y="413"/>
                </a:cxn>
                <a:cxn ang="0">
                  <a:pos x="671" y="426"/>
                </a:cxn>
                <a:cxn ang="0">
                  <a:pos x="735" y="439"/>
                </a:cxn>
                <a:cxn ang="0">
                  <a:pos x="799" y="453"/>
                </a:cxn>
                <a:cxn ang="0">
                  <a:pos x="862" y="465"/>
                </a:cxn>
                <a:cxn ang="0">
                  <a:pos x="927" y="478"/>
                </a:cxn>
                <a:cxn ang="0">
                  <a:pos x="990" y="491"/>
                </a:cxn>
                <a:cxn ang="0">
                  <a:pos x="1043" y="478"/>
                </a:cxn>
                <a:cxn ang="0">
                  <a:pos x="1084" y="438"/>
                </a:cxn>
                <a:cxn ang="0">
                  <a:pos x="1125" y="397"/>
                </a:cxn>
                <a:cxn ang="0">
                  <a:pos x="1167" y="357"/>
                </a:cxn>
                <a:cxn ang="0">
                  <a:pos x="1207" y="317"/>
                </a:cxn>
                <a:cxn ang="0">
                  <a:pos x="1248" y="276"/>
                </a:cxn>
                <a:cxn ang="0">
                  <a:pos x="1290" y="236"/>
                </a:cxn>
                <a:cxn ang="0">
                  <a:pos x="1331" y="196"/>
                </a:cxn>
                <a:cxn ang="0">
                  <a:pos x="1339" y="166"/>
                </a:cxn>
                <a:cxn ang="0">
                  <a:pos x="1307" y="147"/>
                </a:cxn>
                <a:cxn ang="0">
                  <a:pos x="1266" y="129"/>
                </a:cxn>
                <a:cxn ang="0">
                  <a:pos x="1215" y="112"/>
                </a:cxn>
                <a:cxn ang="0">
                  <a:pos x="1157" y="96"/>
                </a:cxn>
                <a:cxn ang="0">
                  <a:pos x="1094" y="81"/>
                </a:cxn>
                <a:cxn ang="0">
                  <a:pos x="1026" y="66"/>
                </a:cxn>
                <a:cxn ang="0">
                  <a:pos x="955" y="53"/>
                </a:cxn>
                <a:cxn ang="0">
                  <a:pos x="881" y="41"/>
                </a:cxn>
                <a:cxn ang="0">
                  <a:pos x="806" y="31"/>
                </a:cxn>
                <a:cxn ang="0">
                  <a:pos x="731" y="22"/>
                </a:cxn>
                <a:cxn ang="0">
                  <a:pos x="659" y="15"/>
                </a:cxn>
                <a:cxn ang="0">
                  <a:pos x="588" y="8"/>
                </a:cxn>
                <a:cxn ang="0">
                  <a:pos x="521" y="3"/>
                </a:cxn>
                <a:cxn ang="0">
                  <a:pos x="460" y="1"/>
                </a:cxn>
                <a:cxn ang="0">
                  <a:pos x="405" y="0"/>
                </a:cxn>
              </a:cxnLst>
              <a:rect l="0" t="0" r="r" b="b"/>
              <a:pathLst>
                <a:path w="1352" h="497">
                  <a:moveTo>
                    <a:pt x="381" y="0"/>
                  </a:moveTo>
                  <a:lnTo>
                    <a:pt x="372" y="6"/>
                  </a:lnTo>
                  <a:lnTo>
                    <a:pt x="363" y="11"/>
                  </a:lnTo>
                  <a:lnTo>
                    <a:pt x="353" y="18"/>
                  </a:lnTo>
                  <a:lnTo>
                    <a:pt x="344" y="24"/>
                  </a:lnTo>
                  <a:lnTo>
                    <a:pt x="335" y="30"/>
                  </a:lnTo>
                  <a:lnTo>
                    <a:pt x="326" y="36"/>
                  </a:lnTo>
                  <a:lnTo>
                    <a:pt x="316" y="41"/>
                  </a:lnTo>
                  <a:lnTo>
                    <a:pt x="307" y="47"/>
                  </a:lnTo>
                  <a:lnTo>
                    <a:pt x="307" y="61"/>
                  </a:lnTo>
                  <a:lnTo>
                    <a:pt x="307" y="75"/>
                  </a:lnTo>
                  <a:lnTo>
                    <a:pt x="307" y="89"/>
                  </a:lnTo>
                  <a:lnTo>
                    <a:pt x="307" y="102"/>
                  </a:lnTo>
                  <a:lnTo>
                    <a:pt x="301" y="100"/>
                  </a:lnTo>
                  <a:lnTo>
                    <a:pt x="296" y="97"/>
                  </a:lnTo>
                  <a:lnTo>
                    <a:pt x="289" y="94"/>
                  </a:lnTo>
                  <a:lnTo>
                    <a:pt x="283" y="92"/>
                  </a:lnTo>
                  <a:lnTo>
                    <a:pt x="277" y="90"/>
                  </a:lnTo>
                  <a:lnTo>
                    <a:pt x="272" y="86"/>
                  </a:lnTo>
                  <a:lnTo>
                    <a:pt x="266" y="84"/>
                  </a:lnTo>
                  <a:lnTo>
                    <a:pt x="260" y="82"/>
                  </a:lnTo>
                  <a:lnTo>
                    <a:pt x="244" y="94"/>
                  </a:lnTo>
                  <a:lnTo>
                    <a:pt x="228" y="107"/>
                  </a:lnTo>
                  <a:lnTo>
                    <a:pt x="210" y="121"/>
                  </a:lnTo>
                  <a:lnTo>
                    <a:pt x="194" y="134"/>
                  </a:lnTo>
                  <a:lnTo>
                    <a:pt x="178" y="146"/>
                  </a:lnTo>
                  <a:lnTo>
                    <a:pt x="162" y="159"/>
                  </a:lnTo>
                  <a:lnTo>
                    <a:pt x="146" y="173"/>
                  </a:lnTo>
                  <a:lnTo>
                    <a:pt x="130" y="185"/>
                  </a:lnTo>
                  <a:lnTo>
                    <a:pt x="114" y="198"/>
                  </a:lnTo>
                  <a:lnTo>
                    <a:pt x="96" y="211"/>
                  </a:lnTo>
                  <a:lnTo>
                    <a:pt x="80" y="225"/>
                  </a:lnTo>
                  <a:lnTo>
                    <a:pt x="64" y="237"/>
                  </a:lnTo>
                  <a:lnTo>
                    <a:pt x="48" y="250"/>
                  </a:lnTo>
                  <a:lnTo>
                    <a:pt x="32" y="263"/>
                  </a:lnTo>
                  <a:lnTo>
                    <a:pt x="16" y="276"/>
                  </a:lnTo>
                  <a:lnTo>
                    <a:pt x="0" y="289"/>
                  </a:lnTo>
                  <a:lnTo>
                    <a:pt x="32" y="296"/>
                  </a:lnTo>
                  <a:lnTo>
                    <a:pt x="64" y="302"/>
                  </a:lnTo>
                  <a:lnTo>
                    <a:pt x="95" y="309"/>
                  </a:lnTo>
                  <a:lnTo>
                    <a:pt x="128" y="316"/>
                  </a:lnTo>
                  <a:lnTo>
                    <a:pt x="160" y="321"/>
                  </a:lnTo>
                  <a:lnTo>
                    <a:pt x="192" y="328"/>
                  </a:lnTo>
                  <a:lnTo>
                    <a:pt x="223" y="334"/>
                  </a:lnTo>
                  <a:lnTo>
                    <a:pt x="255" y="341"/>
                  </a:lnTo>
                  <a:lnTo>
                    <a:pt x="288" y="348"/>
                  </a:lnTo>
                  <a:lnTo>
                    <a:pt x="320" y="354"/>
                  </a:lnTo>
                  <a:lnTo>
                    <a:pt x="351" y="360"/>
                  </a:lnTo>
                  <a:lnTo>
                    <a:pt x="383" y="367"/>
                  </a:lnTo>
                  <a:lnTo>
                    <a:pt x="416" y="373"/>
                  </a:lnTo>
                  <a:lnTo>
                    <a:pt x="448" y="380"/>
                  </a:lnTo>
                  <a:lnTo>
                    <a:pt x="479" y="387"/>
                  </a:lnTo>
                  <a:lnTo>
                    <a:pt x="511" y="393"/>
                  </a:lnTo>
                  <a:lnTo>
                    <a:pt x="543" y="400"/>
                  </a:lnTo>
                  <a:lnTo>
                    <a:pt x="576" y="407"/>
                  </a:lnTo>
                  <a:lnTo>
                    <a:pt x="607" y="413"/>
                  </a:lnTo>
                  <a:lnTo>
                    <a:pt x="639" y="419"/>
                  </a:lnTo>
                  <a:lnTo>
                    <a:pt x="671" y="426"/>
                  </a:lnTo>
                  <a:lnTo>
                    <a:pt x="703" y="433"/>
                  </a:lnTo>
                  <a:lnTo>
                    <a:pt x="735" y="439"/>
                  </a:lnTo>
                  <a:lnTo>
                    <a:pt x="767" y="446"/>
                  </a:lnTo>
                  <a:lnTo>
                    <a:pt x="799" y="453"/>
                  </a:lnTo>
                  <a:lnTo>
                    <a:pt x="831" y="458"/>
                  </a:lnTo>
                  <a:lnTo>
                    <a:pt x="862" y="465"/>
                  </a:lnTo>
                  <a:lnTo>
                    <a:pt x="895" y="471"/>
                  </a:lnTo>
                  <a:lnTo>
                    <a:pt x="927" y="478"/>
                  </a:lnTo>
                  <a:lnTo>
                    <a:pt x="959" y="485"/>
                  </a:lnTo>
                  <a:lnTo>
                    <a:pt x="990" y="491"/>
                  </a:lnTo>
                  <a:lnTo>
                    <a:pt x="1023" y="497"/>
                  </a:lnTo>
                  <a:lnTo>
                    <a:pt x="1043" y="478"/>
                  </a:lnTo>
                  <a:lnTo>
                    <a:pt x="1064" y="457"/>
                  </a:lnTo>
                  <a:lnTo>
                    <a:pt x="1084" y="438"/>
                  </a:lnTo>
                  <a:lnTo>
                    <a:pt x="1104" y="417"/>
                  </a:lnTo>
                  <a:lnTo>
                    <a:pt x="1125" y="397"/>
                  </a:lnTo>
                  <a:lnTo>
                    <a:pt x="1146" y="377"/>
                  </a:lnTo>
                  <a:lnTo>
                    <a:pt x="1167" y="357"/>
                  </a:lnTo>
                  <a:lnTo>
                    <a:pt x="1187" y="336"/>
                  </a:lnTo>
                  <a:lnTo>
                    <a:pt x="1207" y="317"/>
                  </a:lnTo>
                  <a:lnTo>
                    <a:pt x="1228" y="297"/>
                  </a:lnTo>
                  <a:lnTo>
                    <a:pt x="1248" y="276"/>
                  </a:lnTo>
                  <a:lnTo>
                    <a:pt x="1269" y="257"/>
                  </a:lnTo>
                  <a:lnTo>
                    <a:pt x="1290" y="236"/>
                  </a:lnTo>
                  <a:lnTo>
                    <a:pt x="1311" y="216"/>
                  </a:lnTo>
                  <a:lnTo>
                    <a:pt x="1331" y="196"/>
                  </a:lnTo>
                  <a:lnTo>
                    <a:pt x="1352" y="176"/>
                  </a:lnTo>
                  <a:lnTo>
                    <a:pt x="1339" y="166"/>
                  </a:lnTo>
                  <a:lnTo>
                    <a:pt x="1324" y="157"/>
                  </a:lnTo>
                  <a:lnTo>
                    <a:pt x="1307" y="147"/>
                  </a:lnTo>
                  <a:lnTo>
                    <a:pt x="1288" y="138"/>
                  </a:lnTo>
                  <a:lnTo>
                    <a:pt x="1266" y="129"/>
                  </a:lnTo>
                  <a:lnTo>
                    <a:pt x="1240" y="120"/>
                  </a:lnTo>
                  <a:lnTo>
                    <a:pt x="1215" y="112"/>
                  </a:lnTo>
                  <a:lnTo>
                    <a:pt x="1186" y="104"/>
                  </a:lnTo>
                  <a:lnTo>
                    <a:pt x="1157" y="96"/>
                  </a:lnTo>
                  <a:lnTo>
                    <a:pt x="1126" y="87"/>
                  </a:lnTo>
                  <a:lnTo>
                    <a:pt x="1094" y="81"/>
                  </a:lnTo>
                  <a:lnTo>
                    <a:pt x="1061" y="72"/>
                  </a:lnTo>
                  <a:lnTo>
                    <a:pt x="1026" y="66"/>
                  </a:lnTo>
                  <a:lnTo>
                    <a:pt x="990" y="60"/>
                  </a:lnTo>
                  <a:lnTo>
                    <a:pt x="955" y="53"/>
                  </a:lnTo>
                  <a:lnTo>
                    <a:pt x="918" y="47"/>
                  </a:lnTo>
                  <a:lnTo>
                    <a:pt x="881" y="41"/>
                  </a:lnTo>
                  <a:lnTo>
                    <a:pt x="843" y="36"/>
                  </a:lnTo>
                  <a:lnTo>
                    <a:pt x="806" y="31"/>
                  </a:lnTo>
                  <a:lnTo>
                    <a:pt x="768" y="26"/>
                  </a:lnTo>
                  <a:lnTo>
                    <a:pt x="731" y="22"/>
                  </a:lnTo>
                  <a:lnTo>
                    <a:pt x="694" y="18"/>
                  </a:lnTo>
                  <a:lnTo>
                    <a:pt x="659" y="15"/>
                  </a:lnTo>
                  <a:lnTo>
                    <a:pt x="623" y="11"/>
                  </a:lnTo>
                  <a:lnTo>
                    <a:pt x="588" y="8"/>
                  </a:lnTo>
                  <a:lnTo>
                    <a:pt x="554" y="6"/>
                  </a:lnTo>
                  <a:lnTo>
                    <a:pt x="521" y="3"/>
                  </a:lnTo>
                  <a:lnTo>
                    <a:pt x="490" y="2"/>
                  </a:lnTo>
                  <a:lnTo>
                    <a:pt x="460" y="1"/>
                  </a:lnTo>
                  <a:lnTo>
                    <a:pt x="432" y="0"/>
                  </a:lnTo>
                  <a:lnTo>
                    <a:pt x="405" y="0"/>
                  </a:lnTo>
                  <a:lnTo>
                    <a:pt x="381" y="0"/>
                  </a:lnTo>
                  <a:close/>
                </a:path>
              </a:pathLst>
            </a:custGeom>
            <a:solidFill>
              <a:srgbClr val="2823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p:cNvSpPr>
            <p:nvPr/>
          </p:nvSpPr>
          <p:spPr bwMode="auto">
            <a:xfrm>
              <a:off x="4313" y="2291"/>
              <a:ext cx="642" cy="233"/>
            </a:xfrm>
            <a:custGeom>
              <a:avLst/>
              <a:gdLst/>
              <a:ahLst/>
              <a:cxnLst>
                <a:cxn ang="0">
                  <a:pos x="339" y="6"/>
                </a:cxn>
                <a:cxn ang="0">
                  <a:pos x="321" y="18"/>
                </a:cxn>
                <a:cxn ang="0">
                  <a:pos x="301" y="30"/>
                </a:cxn>
                <a:cxn ang="0">
                  <a:pos x="283" y="41"/>
                </a:cxn>
                <a:cxn ang="0">
                  <a:pos x="273" y="61"/>
                </a:cxn>
                <a:cxn ang="0">
                  <a:pos x="273" y="89"/>
                </a:cxn>
                <a:cxn ang="0">
                  <a:pos x="268" y="100"/>
                </a:cxn>
                <a:cxn ang="0">
                  <a:pos x="256" y="94"/>
                </a:cxn>
                <a:cxn ang="0">
                  <a:pos x="245" y="90"/>
                </a:cxn>
                <a:cxn ang="0">
                  <a:pos x="232" y="84"/>
                </a:cxn>
                <a:cxn ang="0">
                  <a:pos x="212" y="93"/>
                </a:cxn>
                <a:cxn ang="0">
                  <a:pos x="184" y="117"/>
                </a:cxn>
                <a:cxn ang="0">
                  <a:pos x="156" y="142"/>
                </a:cxn>
                <a:cxn ang="0">
                  <a:pos x="128" y="166"/>
                </a:cxn>
                <a:cxn ang="0">
                  <a:pos x="99" y="190"/>
                </a:cxn>
                <a:cxn ang="0">
                  <a:pos x="72" y="214"/>
                </a:cxn>
                <a:cxn ang="0">
                  <a:pos x="43" y="238"/>
                </a:cxn>
                <a:cxn ang="0">
                  <a:pos x="14" y="263"/>
                </a:cxn>
                <a:cxn ang="0">
                  <a:pos x="30" y="281"/>
                </a:cxn>
                <a:cxn ang="0">
                  <a:pos x="90" y="292"/>
                </a:cxn>
                <a:cxn ang="0">
                  <a:pos x="151" y="305"/>
                </a:cxn>
                <a:cxn ang="0">
                  <a:pos x="211" y="317"/>
                </a:cxn>
                <a:cxn ang="0">
                  <a:pos x="271" y="328"/>
                </a:cxn>
                <a:cxn ang="0">
                  <a:pos x="332" y="341"/>
                </a:cxn>
                <a:cxn ang="0">
                  <a:pos x="392" y="352"/>
                </a:cxn>
                <a:cxn ang="0">
                  <a:pos x="452" y="364"/>
                </a:cxn>
                <a:cxn ang="0">
                  <a:pos x="513" y="377"/>
                </a:cxn>
                <a:cxn ang="0">
                  <a:pos x="573" y="388"/>
                </a:cxn>
                <a:cxn ang="0">
                  <a:pos x="633" y="400"/>
                </a:cxn>
                <a:cxn ang="0">
                  <a:pos x="694" y="412"/>
                </a:cxn>
                <a:cxn ang="0">
                  <a:pos x="754" y="424"/>
                </a:cxn>
                <a:cxn ang="0">
                  <a:pos x="814" y="435"/>
                </a:cxn>
                <a:cxn ang="0">
                  <a:pos x="875" y="448"/>
                </a:cxn>
                <a:cxn ang="0">
                  <a:pos x="935" y="459"/>
                </a:cxn>
                <a:cxn ang="0">
                  <a:pos x="985" y="447"/>
                </a:cxn>
                <a:cxn ang="0">
                  <a:pos x="1026" y="410"/>
                </a:cxn>
                <a:cxn ang="0">
                  <a:pos x="1066" y="372"/>
                </a:cxn>
                <a:cxn ang="0">
                  <a:pos x="1105" y="335"/>
                </a:cxn>
                <a:cxn ang="0">
                  <a:pos x="1145" y="297"/>
                </a:cxn>
                <a:cxn ang="0">
                  <a:pos x="1186" y="260"/>
                </a:cxn>
                <a:cxn ang="0">
                  <a:pos x="1225" y="222"/>
                </a:cxn>
                <a:cxn ang="0">
                  <a:pos x="1265" y="185"/>
                </a:cxn>
                <a:cxn ang="0">
                  <a:pos x="1272" y="158"/>
                </a:cxn>
                <a:cxn ang="0">
                  <a:pos x="1240" y="138"/>
                </a:cxn>
                <a:cxn ang="0">
                  <a:pos x="1198" y="121"/>
                </a:cxn>
                <a:cxn ang="0">
                  <a:pos x="1150" y="105"/>
                </a:cxn>
                <a:cxn ang="0">
                  <a:pos x="1095" y="89"/>
                </a:cxn>
                <a:cxn ang="0">
                  <a:pos x="1034" y="75"/>
                </a:cxn>
                <a:cxn ang="0">
                  <a:pos x="968" y="61"/>
                </a:cxn>
                <a:cxn ang="0">
                  <a:pos x="899" y="49"/>
                </a:cxn>
                <a:cxn ang="0">
                  <a:pos x="829" y="38"/>
                </a:cxn>
                <a:cxn ang="0">
                  <a:pos x="757" y="29"/>
                </a:cxn>
                <a:cxn ang="0">
                  <a:pos x="686" y="21"/>
                </a:cxn>
                <a:cxn ang="0">
                  <a:pos x="616" y="14"/>
                </a:cxn>
                <a:cxn ang="0">
                  <a:pos x="548" y="8"/>
                </a:cxn>
                <a:cxn ang="0">
                  <a:pos x="484" y="5"/>
                </a:cxn>
                <a:cxn ang="0">
                  <a:pos x="425" y="1"/>
                </a:cxn>
                <a:cxn ang="0">
                  <a:pos x="372" y="0"/>
                </a:cxn>
              </a:cxnLst>
              <a:rect l="0" t="0" r="r" b="b"/>
              <a:pathLst>
                <a:path w="1285" h="465">
                  <a:moveTo>
                    <a:pt x="348" y="0"/>
                  </a:moveTo>
                  <a:lnTo>
                    <a:pt x="339" y="6"/>
                  </a:lnTo>
                  <a:lnTo>
                    <a:pt x="330" y="11"/>
                  </a:lnTo>
                  <a:lnTo>
                    <a:pt x="321" y="18"/>
                  </a:lnTo>
                  <a:lnTo>
                    <a:pt x="311" y="24"/>
                  </a:lnTo>
                  <a:lnTo>
                    <a:pt x="301" y="30"/>
                  </a:lnTo>
                  <a:lnTo>
                    <a:pt x="292" y="36"/>
                  </a:lnTo>
                  <a:lnTo>
                    <a:pt x="283" y="41"/>
                  </a:lnTo>
                  <a:lnTo>
                    <a:pt x="273" y="47"/>
                  </a:lnTo>
                  <a:lnTo>
                    <a:pt x="273" y="61"/>
                  </a:lnTo>
                  <a:lnTo>
                    <a:pt x="273" y="75"/>
                  </a:lnTo>
                  <a:lnTo>
                    <a:pt x="273" y="89"/>
                  </a:lnTo>
                  <a:lnTo>
                    <a:pt x="273" y="102"/>
                  </a:lnTo>
                  <a:lnTo>
                    <a:pt x="268" y="100"/>
                  </a:lnTo>
                  <a:lnTo>
                    <a:pt x="262" y="97"/>
                  </a:lnTo>
                  <a:lnTo>
                    <a:pt x="256" y="94"/>
                  </a:lnTo>
                  <a:lnTo>
                    <a:pt x="250" y="92"/>
                  </a:lnTo>
                  <a:lnTo>
                    <a:pt x="245" y="90"/>
                  </a:lnTo>
                  <a:lnTo>
                    <a:pt x="238" y="86"/>
                  </a:lnTo>
                  <a:lnTo>
                    <a:pt x="232" y="84"/>
                  </a:lnTo>
                  <a:lnTo>
                    <a:pt x="226" y="82"/>
                  </a:lnTo>
                  <a:lnTo>
                    <a:pt x="212" y="93"/>
                  </a:lnTo>
                  <a:lnTo>
                    <a:pt x="198" y="106"/>
                  </a:lnTo>
                  <a:lnTo>
                    <a:pt x="184" y="117"/>
                  </a:lnTo>
                  <a:lnTo>
                    <a:pt x="170" y="130"/>
                  </a:lnTo>
                  <a:lnTo>
                    <a:pt x="156" y="142"/>
                  </a:lnTo>
                  <a:lnTo>
                    <a:pt x="142" y="154"/>
                  </a:lnTo>
                  <a:lnTo>
                    <a:pt x="128" y="166"/>
                  </a:lnTo>
                  <a:lnTo>
                    <a:pt x="113" y="178"/>
                  </a:lnTo>
                  <a:lnTo>
                    <a:pt x="99" y="190"/>
                  </a:lnTo>
                  <a:lnTo>
                    <a:pt x="86" y="203"/>
                  </a:lnTo>
                  <a:lnTo>
                    <a:pt x="72" y="214"/>
                  </a:lnTo>
                  <a:lnTo>
                    <a:pt x="57" y="227"/>
                  </a:lnTo>
                  <a:lnTo>
                    <a:pt x="43" y="238"/>
                  </a:lnTo>
                  <a:lnTo>
                    <a:pt x="29" y="251"/>
                  </a:lnTo>
                  <a:lnTo>
                    <a:pt x="14" y="263"/>
                  </a:lnTo>
                  <a:lnTo>
                    <a:pt x="0" y="275"/>
                  </a:lnTo>
                  <a:lnTo>
                    <a:pt x="30" y="281"/>
                  </a:lnTo>
                  <a:lnTo>
                    <a:pt x="60" y="287"/>
                  </a:lnTo>
                  <a:lnTo>
                    <a:pt x="90" y="292"/>
                  </a:lnTo>
                  <a:lnTo>
                    <a:pt x="121" y="299"/>
                  </a:lnTo>
                  <a:lnTo>
                    <a:pt x="151" y="305"/>
                  </a:lnTo>
                  <a:lnTo>
                    <a:pt x="181" y="311"/>
                  </a:lnTo>
                  <a:lnTo>
                    <a:pt x="211" y="317"/>
                  </a:lnTo>
                  <a:lnTo>
                    <a:pt x="241" y="322"/>
                  </a:lnTo>
                  <a:lnTo>
                    <a:pt x="271" y="328"/>
                  </a:lnTo>
                  <a:lnTo>
                    <a:pt x="302" y="335"/>
                  </a:lnTo>
                  <a:lnTo>
                    <a:pt x="332" y="341"/>
                  </a:lnTo>
                  <a:lnTo>
                    <a:pt x="362" y="347"/>
                  </a:lnTo>
                  <a:lnTo>
                    <a:pt x="392" y="352"/>
                  </a:lnTo>
                  <a:lnTo>
                    <a:pt x="422" y="358"/>
                  </a:lnTo>
                  <a:lnTo>
                    <a:pt x="452" y="364"/>
                  </a:lnTo>
                  <a:lnTo>
                    <a:pt x="483" y="370"/>
                  </a:lnTo>
                  <a:lnTo>
                    <a:pt x="513" y="377"/>
                  </a:lnTo>
                  <a:lnTo>
                    <a:pt x="543" y="382"/>
                  </a:lnTo>
                  <a:lnTo>
                    <a:pt x="573" y="388"/>
                  </a:lnTo>
                  <a:lnTo>
                    <a:pt x="603" y="394"/>
                  </a:lnTo>
                  <a:lnTo>
                    <a:pt x="633" y="400"/>
                  </a:lnTo>
                  <a:lnTo>
                    <a:pt x="663" y="405"/>
                  </a:lnTo>
                  <a:lnTo>
                    <a:pt x="694" y="412"/>
                  </a:lnTo>
                  <a:lnTo>
                    <a:pt x="724" y="418"/>
                  </a:lnTo>
                  <a:lnTo>
                    <a:pt x="754" y="424"/>
                  </a:lnTo>
                  <a:lnTo>
                    <a:pt x="784" y="430"/>
                  </a:lnTo>
                  <a:lnTo>
                    <a:pt x="814" y="435"/>
                  </a:lnTo>
                  <a:lnTo>
                    <a:pt x="844" y="441"/>
                  </a:lnTo>
                  <a:lnTo>
                    <a:pt x="875" y="448"/>
                  </a:lnTo>
                  <a:lnTo>
                    <a:pt x="905" y="454"/>
                  </a:lnTo>
                  <a:lnTo>
                    <a:pt x="935" y="459"/>
                  </a:lnTo>
                  <a:lnTo>
                    <a:pt x="965" y="465"/>
                  </a:lnTo>
                  <a:lnTo>
                    <a:pt x="985" y="447"/>
                  </a:lnTo>
                  <a:lnTo>
                    <a:pt x="1005" y="428"/>
                  </a:lnTo>
                  <a:lnTo>
                    <a:pt x="1026" y="410"/>
                  </a:lnTo>
                  <a:lnTo>
                    <a:pt x="1045" y="390"/>
                  </a:lnTo>
                  <a:lnTo>
                    <a:pt x="1066" y="372"/>
                  </a:lnTo>
                  <a:lnTo>
                    <a:pt x="1085" y="354"/>
                  </a:lnTo>
                  <a:lnTo>
                    <a:pt x="1105" y="335"/>
                  </a:lnTo>
                  <a:lnTo>
                    <a:pt x="1126" y="316"/>
                  </a:lnTo>
                  <a:lnTo>
                    <a:pt x="1145" y="297"/>
                  </a:lnTo>
                  <a:lnTo>
                    <a:pt x="1165" y="279"/>
                  </a:lnTo>
                  <a:lnTo>
                    <a:pt x="1186" y="260"/>
                  </a:lnTo>
                  <a:lnTo>
                    <a:pt x="1205" y="242"/>
                  </a:lnTo>
                  <a:lnTo>
                    <a:pt x="1225" y="222"/>
                  </a:lnTo>
                  <a:lnTo>
                    <a:pt x="1244" y="204"/>
                  </a:lnTo>
                  <a:lnTo>
                    <a:pt x="1265" y="185"/>
                  </a:lnTo>
                  <a:lnTo>
                    <a:pt x="1285" y="167"/>
                  </a:lnTo>
                  <a:lnTo>
                    <a:pt x="1272" y="158"/>
                  </a:lnTo>
                  <a:lnTo>
                    <a:pt x="1257" y="147"/>
                  </a:lnTo>
                  <a:lnTo>
                    <a:pt x="1240" y="138"/>
                  </a:lnTo>
                  <a:lnTo>
                    <a:pt x="1220" y="130"/>
                  </a:lnTo>
                  <a:lnTo>
                    <a:pt x="1198" y="121"/>
                  </a:lnTo>
                  <a:lnTo>
                    <a:pt x="1175" y="113"/>
                  </a:lnTo>
                  <a:lnTo>
                    <a:pt x="1150" y="105"/>
                  </a:lnTo>
                  <a:lnTo>
                    <a:pt x="1122" y="97"/>
                  </a:lnTo>
                  <a:lnTo>
                    <a:pt x="1095" y="89"/>
                  </a:lnTo>
                  <a:lnTo>
                    <a:pt x="1065" y="82"/>
                  </a:lnTo>
                  <a:lnTo>
                    <a:pt x="1034" y="75"/>
                  </a:lnTo>
                  <a:lnTo>
                    <a:pt x="1001" y="68"/>
                  </a:lnTo>
                  <a:lnTo>
                    <a:pt x="968" y="61"/>
                  </a:lnTo>
                  <a:lnTo>
                    <a:pt x="933" y="55"/>
                  </a:lnTo>
                  <a:lnTo>
                    <a:pt x="899" y="49"/>
                  </a:lnTo>
                  <a:lnTo>
                    <a:pt x="864" y="44"/>
                  </a:lnTo>
                  <a:lnTo>
                    <a:pt x="829" y="38"/>
                  </a:lnTo>
                  <a:lnTo>
                    <a:pt x="793" y="33"/>
                  </a:lnTo>
                  <a:lnTo>
                    <a:pt x="757" y="29"/>
                  </a:lnTo>
                  <a:lnTo>
                    <a:pt x="721" y="24"/>
                  </a:lnTo>
                  <a:lnTo>
                    <a:pt x="686" y="21"/>
                  </a:lnTo>
                  <a:lnTo>
                    <a:pt x="650" y="17"/>
                  </a:lnTo>
                  <a:lnTo>
                    <a:pt x="616" y="14"/>
                  </a:lnTo>
                  <a:lnTo>
                    <a:pt x="581" y="10"/>
                  </a:lnTo>
                  <a:lnTo>
                    <a:pt x="548" y="8"/>
                  </a:lnTo>
                  <a:lnTo>
                    <a:pt x="515" y="6"/>
                  </a:lnTo>
                  <a:lnTo>
                    <a:pt x="484" y="5"/>
                  </a:lnTo>
                  <a:lnTo>
                    <a:pt x="454" y="2"/>
                  </a:lnTo>
                  <a:lnTo>
                    <a:pt x="425" y="1"/>
                  </a:lnTo>
                  <a:lnTo>
                    <a:pt x="398" y="0"/>
                  </a:lnTo>
                  <a:lnTo>
                    <a:pt x="372" y="0"/>
                  </a:lnTo>
                  <a:lnTo>
                    <a:pt x="348" y="0"/>
                  </a:lnTo>
                  <a:close/>
                </a:path>
              </a:pathLst>
            </a:custGeom>
            <a:solidFill>
              <a:srgbClr val="2D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4331" y="2291"/>
              <a:ext cx="608" cy="217"/>
            </a:xfrm>
            <a:custGeom>
              <a:avLst/>
              <a:gdLst/>
              <a:ahLst/>
              <a:cxnLst>
                <a:cxn ang="0">
                  <a:pos x="304" y="6"/>
                </a:cxn>
                <a:cxn ang="0">
                  <a:pos x="286" y="18"/>
                </a:cxn>
                <a:cxn ang="0">
                  <a:pos x="266" y="30"/>
                </a:cxn>
                <a:cxn ang="0">
                  <a:pos x="248" y="41"/>
                </a:cxn>
                <a:cxn ang="0">
                  <a:pos x="239" y="61"/>
                </a:cxn>
                <a:cxn ang="0">
                  <a:pos x="239" y="89"/>
                </a:cxn>
                <a:cxn ang="0">
                  <a:pos x="233" y="100"/>
                </a:cxn>
                <a:cxn ang="0">
                  <a:pos x="221" y="94"/>
                </a:cxn>
                <a:cxn ang="0">
                  <a:pos x="209" y="90"/>
                </a:cxn>
                <a:cxn ang="0">
                  <a:pos x="197" y="84"/>
                </a:cxn>
                <a:cxn ang="0">
                  <a:pos x="180" y="93"/>
                </a:cxn>
                <a:cxn ang="0">
                  <a:pos x="156" y="115"/>
                </a:cxn>
                <a:cxn ang="0">
                  <a:pos x="132" y="138"/>
                </a:cxn>
                <a:cxn ang="0">
                  <a:pos x="107" y="160"/>
                </a:cxn>
                <a:cxn ang="0">
                  <a:pos x="84" y="183"/>
                </a:cxn>
                <a:cxn ang="0">
                  <a:pos x="60" y="205"/>
                </a:cxn>
                <a:cxn ang="0">
                  <a:pos x="36" y="228"/>
                </a:cxn>
                <a:cxn ang="0">
                  <a:pos x="12" y="250"/>
                </a:cxn>
                <a:cxn ang="0">
                  <a:pos x="29" y="267"/>
                </a:cxn>
                <a:cxn ang="0">
                  <a:pos x="85" y="278"/>
                </a:cxn>
                <a:cxn ang="0">
                  <a:pos x="142" y="288"/>
                </a:cxn>
                <a:cxn ang="0">
                  <a:pos x="198" y="298"/>
                </a:cxn>
                <a:cxn ang="0">
                  <a:pos x="255" y="310"/>
                </a:cxn>
                <a:cxn ang="0">
                  <a:pos x="311" y="320"/>
                </a:cxn>
                <a:cxn ang="0">
                  <a:pos x="368" y="330"/>
                </a:cxn>
                <a:cxn ang="0">
                  <a:pos x="424" y="341"/>
                </a:cxn>
                <a:cxn ang="0">
                  <a:pos x="482" y="352"/>
                </a:cxn>
                <a:cxn ang="0">
                  <a:pos x="538" y="363"/>
                </a:cxn>
                <a:cxn ang="0">
                  <a:pos x="595" y="373"/>
                </a:cxn>
                <a:cxn ang="0">
                  <a:pos x="651" y="385"/>
                </a:cxn>
                <a:cxn ang="0">
                  <a:pos x="708" y="395"/>
                </a:cxn>
                <a:cxn ang="0">
                  <a:pos x="764" y="407"/>
                </a:cxn>
                <a:cxn ang="0">
                  <a:pos x="820" y="417"/>
                </a:cxn>
                <a:cxn ang="0">
                  <a:pos x="877" y="427"/>
                </a:cxn>
                <a:cxn ang="0">
                  <a:pos x="925" y="416"/>
                </a:cxn>
                <a:cxn ang="0">
                  <a:pos x="964" y="381"/>
                </a:cxn>
                <a:cxn ang="0">
                  <a:pos x="1002" y="347"/>
                </a:cxn>
                <a:cxn ang="0">
                  <a:pos x="1042" y="312"/>
                </a:cxn>
                <a:cxn ang="0">
                  <a:pos x="1081" y="278"/>
                </a:cxn>
                <a:cxn ang="0">
                  <a:pos x="1120" y="243"/>
                </a:cxn>
                <a:cxn ang="0">
                  <a:pos x="1158" y="210"/>
                </a:cxn>
                <a:cxn ang="0">
                  <a:pos x="1197" y="175"/>
                </a:cxn>
                <a:cxn ang="0">
                  <a:pos x="1204" y="149"/>
                </a:cxn>
                <a:cxn ang="0">
                  <a:pos x="1172" y="130"/>
                </a:cxn>
                <a:cxn ang="0">
                  <a:pos x="1130" y="113"/>
                </a:cxn>
                <a:cxn ang="0">
                  <a:pos x="1083" y="97"/>
                </a:cxn>
                <a:cxn ang="0">
                  <a:pos x="1029" y="83"/>
                </a:cxn>
                <a:cxn ang="0">
                  <a:pos x="970" y="69"/>
                </a:cxn>
                <a:cxn ang="0">
                  <a:pos x="907" y="56"/>
                </a:cxn>
                <a:cxn ang="0">
                  <a:pos x="841" y="46"/>
                </a:cxn>
                <a:cxn ang="0">
                  <a:pos x="774" y="36"/>
                </a:cxn>
                <a:cxn ang="0">
                  <a:pos x="705" y="28"/>
                </a:cxn>
                <a:cxn ang="0">
                  <a:pos x="637" y="19"/>
                </a:cxn>
                <a:cxn ang="0">
                  <a:pos x="570" y="14"/>
                </a:cxn>
                <a:cxn ang="0">
                  <a:pos x="506" y="9"/>
                </a:cxn>
                <a:cxn ang="0">
                  <a:pos x="445" y="5"/>
                </a:cxn>
                <a:cxn ang="0">
                  <a:pos x="388" y="2"/>
                </a:cxn>
                <a:cxn ang="0">
                  <a:pos x="337" y="0"/>
                </a:cxn>
              </a:cxnLst>
              <a:rect l="0" t="0" r="r" b="b"/>
              <a:pathLst>
                <a:path w="1217" h="433">
                  <a:moveTo>
                    <a:pt x="314" y="0"/>
                  </a:moveTo>
                  <a:lnTo>
                    <a:pt x="304" y="6"/>
                  </a:lnTo>
                  <a:lnTo>
                    <a:pt x="295" y="11"/>
                  </a:lnTo>
                  <a:lnTo>
                    <a:pt x="286" y="18"/>
                  </a:lnTo>
                  <a:lnTo>
                    <a:pt x="277" y="24"/>
                  </a:lnTo>
                  <a:lnTo>
                    <a:pt x="266" y="30"/>
                  </a:lnTo>
                  <a:lnTo>
                    <a:pt x="257" y="36"/>
                  </a:lnTo>
                  <a:lnTo>
                    <a:pt x="248" y="41"/>
                  </a:lnTo>
                  <a:lnTo>
                    <a:pt x="239" y="47"/>
                  </a:lnTo>
                  <a:lnTo>
                    <a:pt x="239" y="61"/>
                  </a:lnTo>
                  <a:lnTo>
                    <a:pt x="239" y="75"/>
                  </a:lnTo>
                  <a:lnTo>
                    <a:pt x="239" y="89"/>
                  </a:lnTo>
                  <a:lnTo>
                    <a:pt x="239" y="102"/>
                  </a:lnTo>
                  <a:lnTo>
                    <a:pt x="233" y="100"/>
                  </a:lnTo>
                  <a:lnTo>
                    <a:pt x="227" y="97"/>
                  </a:lnTo>
                  <a:lnTo>
                    <a:pt x="221" y="94"/>
                  </a:lnTo>
                  <a:lnTo>
                    <a:pt x="216" y="92"/>
                  </a:lnTo>
                  <a:lnTo>
                    <a:pt x="209" y="90"/>
                  </a:lnTo>
                  <a:lnTo>
                    <a:pt x="203" y="86"/>
                  </a:lnTo>
                  <a:lnTo>
                    <a:pt x="197" y="84"/>
                  </a:lnTo>
                  <a:lnTo>
                    <a:pt x="191" y="82"/>
                  </a:lnTo>
                  <a:lnTo>
                    <a:pt x="180" y="93"/>
                  </a:lnTo>
                  <a:lnTo>
                    <a:pt x="167" y="104"/>
                  </a:lnTo>
                  <a:lnTo>
                    <a:pt x="156" y="115"/>
                  </a:lnTo>
                  <a:lnTo>
                    <a:pt x="144" y="127"/>
                  </a:lnTo>
                  <a:lnTo>
                    <a:pt x="132" y="138"/>
                  </a:lnTo>
                  <a:lnTo>
                    <a:pt x="120" y="149"/>
                  </a:lnTo>
                  <a:lnTo>
                    <a:pt x="107" y="160"/>
                  </a:lnTo>
                  <a:lnTo>
                    <a:pt x="96" y="172"/>
                  </a:lnTo>
                  <a:lnTo>
                    <a:pt x="84" y="183"/>
                  </a:lnTo>
                  <a:lnTo>
                    <a:pt x="72" y="193"/>
                  </a:lnTo>
                  <a:lnTo>
                    <a:pt x="60" y="205"/>
                  </a:lnTo>
                  <a:lnTo>
                    <a:pt x="47" y="216"/>
                  </a:lnTo>
                  <a:lnTo>
                    <a:pt x="36" y="228"/>
                  </a:lnTo>
                  <a:lnTo>
                    <a:pt x="24" y="238"/>
                  </a:lnTo>
                  <a:lnTo>
                    <a:pt x="12" y="250"/>
                  </a:lnTo>
                  <a:lnTo>
                    <a:pt x="0" y="261"/>
                  </a:lnTo>
                  <a:lnTo>
                    <a:pt x="29" y="267"/>
                  </a:lnTo>
                  <a:lnTo>
                    <a:pt x="57" y="272"/>
                  </a:lnTo>
                  <a:lnTo>
                    <a:pt x="85" y="278"/>
                  </a:lnTo>
                  <a:lnTo>
                    <a:pt x="113" y="282"/>
                  </a:lnTo>
                  <a:lnTo>
                    <a:pt x="142" y="288"/>
                  </a:lnTo>
                  <a:lnTo>
                    <a:pt x="170" y="294"/>
                  </a:lnTo>
                  <a:lnTo>
                    <a:pt x="198" y="298"/>
                  </a:lnTo>
                  <a:lnTo>
                    <a:pt x="227" y="304"/>
                  </a:lnTo>
                  <a:lnTo>
                    <a:pt x="255" y="310"/>
                  </a:lnTo>
                  <a:lnTo>
                    <a:pt x="284" y="314"/>
                  </a:lnTo>
                  <a:lnTo>
                    <a:pt x="311" y="320"/>
                  </a:lnTo>
                  <a:lnTo>
                    <a:pt x="340" y="325"/>
                  </a:lnTo>
                  <a:lnTo>
                    <a:pt x="368" y="330"/>
                  </a:lnTo>
                  <a:lnTo>
                    <a:pt x="396" y="336"/>
                  </a:lnTo>
                  <a:lnTo>
                    <a:pt x="424" y="341"/>
                  </a:lnTo>
                  <a:lnTo>
                    <a:pt x="453" y="347"/>
                  </a:lnTo>
                  <a:lnTo>
                    <a:pt x="482" y="352"/>
                  </a:lnTo>
                  <a:lnTo>
                    <a:pt x="509" y="357"/>
                  </a:lnTo>
                  <a:lnTo>
                    <a:pt x="538" y="363"/>
                  </a:lnTo>
                  <a:lnTo>
                    <a:pt x="566" y="368"/>
                  </a:lnTo>
                  <a:lnTo>
                    <a:pt x="595" y="373"/>
                  </a:lnTo>
                  <a:lnTo>
                    <a:pt x="622" y="379"/>
                  </a:lnTo>
                  <a:lnTo>
                    <a:pt x="651" y="385"/>
                  </a:lnTo>
                  <a:lnTo>
                    <a:pt x="680" y="390"/>
                  </a:lnTo>
                  <a:lnTo>
                    <a:pt x="708" y="395"/>
                  </a:lnTo>
                  <a:lnTo>
                    <a:pt x="736" y="401"/>
                  </a:lnTo>
                  <a:lnTo>
                    <a:pt x="764" y="407"/>
                  </a:lnTo>
                  <a:lnTo>
                    <a:pt x="793" y="411"/>
                  </a:lnTo>
                  <a:lnTo>
                    <a:pt x="820" y="417"/>
                  </a:lnTo>
                  <a:lnTo>
                    <a:pt x="849" y="423"/>
                  </a:lnTo>
                  <a:lnTo>
                    <a:pt x="877" y="427"/>
                  </a:lnTo>
                  <a:lnTo>
                    <a:pt x="906" y="433"/>
                  </a:lnTo>
                  <a:lnTo>
                    <a:pt x="925" y="416"/>
                  </a:lnTo>
                  <a:lnTo>
                    <a:pt x="945" y="398"/>
                  </a:lnTo>
                  <a:lnTo>
                    <a:pt x="964" y="381"/>
                  </a:lnTo>
                  <a:lnTo>
                    <a:pt x="984" y="364"/>
                  </a:lnTo>
                  <a:lnTo>
                    <a:pt x="1002" y="347"/>
                  </a:lnTo>
                  <a:lnTo>
                    <a:pt x="1022" y="329"/>
                  </a:lnTo>
                  <a:lnTo>
                    <a:pt x="1042" y="312"/>
                  </a:lnTo>
                  <a:lnTo>
                    <a:pt x="1061" y="295"/>
                  </a:lnTo>
                  <a:lnTo>
                    <a:pt x="1081" y="278"/>
                  </a:lnTo>
                  <a:lnTo>
                    <a:pt x="1100" y="260"/>
                  </a:lnTo>
                  <a:lnTo>
                    <a:pt x="1120" y="243"/>
                  </a:lnTo>
                  <a:lnTo>
                    <a:pt x="1139" y="226"/>
                  </a:lnTo>
                  <a:lnTo>
                    <a:pt x="1158" y="210"/>
                  </a:lnTo>
                  <a:lnTo>
                    <a:pt x="1178" y="192"/>
                  </a:lnTo>
                  <a:lnTo>
                    <a:pt x="1197" y="175"/>
                  </a:lnTo>
                  <a:lnTo>
                    <a:pt x="1217" y="158"/>
                  </a:lnTo>
                  <a:lnTo>
                    <a:pt x="1204" y="149"/>
                  </a:lnTo>
                  <a:lnTo>
                    <a:pt x="1189" y="139"/>
                  </a:lnTo>
                  <a:lnTo>
                    <a:pt x="1172" y="130"/>
                  </a:lnTo>
                  <a:lnTo>
                    <a:pt x="1152" y="121"/>
                  </a:lnTo>
                  <a:lnTo>
                    <a:pt x="1130" y="113"/>
                  </a:lnTo>
                  <a:lnTo>
                    <a:pt x="1107" y="105"/>
                  </a:lnTo>
                  <a:lnTo>
                    <a:pt x="1083" y="97"/>
                  </a:lnTo>
                  <a:lnTo>
                    <a:pt x="1057" y="90"/>
                  </a:lnTo>
                  <a:lnTo>
                    <a:pt x="1029" y="83"/>
                  </a:lnTo>
                  <a:lnTo>
                    <a:pt x="1000" y="76"/>
                  </a:lnTo>
                  <a:lnTo>
                    <a:pt x="970" y="69"/>
                  </a:lnTo>
                  <a:lnTo>
                    <a:pt x="939" y="63"/>
                  </a:lnTo>
                  <a:lnTo>
                    <a:pt x="907" y="56"/>
                  </a:lnTo>
                  <a:lnTo>
                    <a:pt x="875" y="52"/>
                  </a:lnTo>
                  <a:lnTo>
                    <a:pt x="841" y="46"/>
                  </a:lnTo>
                  <a:lnTo>
                    <a:pt x="808" y="40"/>
                  </a:lnTo>
                  <a:lnTo>
                    <a:pt x="774" y="36"/>
                  </a:lnTo>
                  <a:lnTo>
                    <a:pt x="740" y="31"/>
                  </a:lnTo>
                  <a:lnTo>
                    <a:pt x="705" y="28"/>
                  </a:lnTo>
                  <a:lnTo>
                    <a:pt x="672" y="23"/>
                  </a:lnTo>
                  <a:lnTo>
                    <a:pt x="637" y="19"/>
                  </a:lnTo>
                  <a:lnTo>
                    <a:pt x="604" y="17"/>
                  </a:lnTo>
                  <a:lnTo>
                    <a:pt x="570" y="14"/>
                  </a:lnTo>
                  <a:lnTo>
                    <a:pt x="538" y="11"/>
                  </a:lnTo>
                  <a:lnTo>
                    <a:pt x="506" y="9"/>
                  </a:lnTo>
                  <a:lnTo>
                    <a:pt x="475" y="7"/>
                  </a:lnTo>
                  <a:lnTo>
                    <a:pt x="445" y="5"/>
                  </a:lnTo>
                  <a:lnTo>
                    <a:pt x="416" y="3"/>
                  </a:lnTo>
                  <a:lnTo>
                    <a:pt x="388" y="2"/>
                  </a:lnTo>
                  <a:lnTo>
                    <a:pt x="362" y="1"/>
                  </a:lnTo>
                  <a:lnTo>
                    <a:pt x="337" y="0"/>
                  </a:lnTo>
                  <a:lnTo>
                    <a:pt x="314" y="0"/>
                  </a:lnTo>
                  <a:close/>
                </a:path>
              </a:pathLst>
            </a:custGeom>
            <a:solidFill>
              <a:srgbClr val="332D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4349" y="2291"/>
              <a:ext cx="575" cy="200"/>
            </a:xfrm>
            <a:custGeom>
              <a:avLst/>
              <a:gdLst/>
              <a:ahLst/>
              <a:cxnLst>
                <a:cxn ang="0">
                  <a:pos x="269" y="6"/>
                </a:cxn>
                <a:cxn ang="0">
                  <a:pos x="251" y="18"/>
                </a:cxn>
                <a:cxn ang="0">
                  <a:pos x="233" y="30"/>
                </a:cxn>
                <a:cxn ang="0">
                  <a:pos x="214" y="41"/>
                </a:cxn>
                <a:cxn ang="0">
                  <a:pos x="205" y="61"/>
                </a:cxn>
                <a:cxn ang="0">
                  <a:pos x="205" y="89"/>
                </a:cxn>
                <a:cxn ang="0">
                  <a:pos x="199" y="100"/>
                </a:cxn>
                <a:cxn ang="0">
                  <a:pos x="187" y="94"/>
                </a:cxn>
                <a:cxn ang="0">
                  <a:pos x="175" y="90"/>
                </a:cxn>
                <a:cxn ang="0">
                  <a:pos x="164" y="84"/>
                </a:cxn>
                <a:cxn ang="0">
                  <a:pos x="138" y="102"/>
                </a:cxn>
                <a:cxn ang="0">
                  <a:pos x="99" y="144"/>
                </a:cxn>
                <a:cxn ang="0">
                  <a:pos x="59" y="185"/>
                </a:cxn>
                <a:cxn ang="0">
                  <a:pos x="20" y="226"/>
                </a:cxn>
                <a:cxn ang="0">
                  <a:pos x="26" y="251"/>
                </a:cxn>
                <a:cxn ang="0">
                  <a:pos x="79" y="261"/>
                </a:cxn>
                <a:cxn ang="0">
                  <a:pos x="132" y="271"/>
                </a:cxn>
                <a:cxn ang="0">
                  <a:pos x="185" y="280"/>
                </a:cxn>
                <a:cxn ang="0">
                  <a:pos x="238" y="290"/>
                </a:cxn>
                <a:cxn ang="0">
                  <a:pos x="291" y="299"/>
                </a:cxn>
                <a:cxn ang="0">
                  <a:pos x="344" y="309"/>
                </a:cxn>
                <a:cxn ang="0">
                  <a:pos x="397" y="319"/>
                </a:cxn>
                <a:cxn ang="0">
                  <a:pos x="449" y="328"/>
                </a:cxn>
                <a:cxn ang="0">
                  <a:pos x="502" y="337"/>
                </a:cxn>
                <a:cxn ang="0">
                  <a:pos x="555" y="348"/>
                </a:cxn>
                <a:cxn ang="0">
                  <a:pos x="608" y="357"/>
                </a:cxn>
                <a:cxn ang="0">
                  <a:pos x="661" y="366"/>
                </a:cxn>
                <a:cxn ang="0">
                  <a:pos x="714" y="375"/>
                </a:cxn>
                <a:cxn ang="0">
                  <a:pos x="767" y="386"/>
                </a:cxn>
                <a:cxn ang="0">
                  <a:pos x="820" y="395"/>
                </a:cxn>
                <a:cxn ang="0">
                  <a:pos x="865" y="383"/>
                </a:cxn>
                <a:cxn ang="0">
                  <a:pos x="903" y="352"/>
                </a:cxn>
                <a:cxn ang="0">
                  <a:pos x="941" y="321"/>
                </a:cxn>
                <a:cxn ang="0">
                  <a:pos x="979" y="290"/>
                </a:cxn>
                <a:cxn ang="0">
                  <a:pos x="1017" y="258"/>
                </a:cxn>
                <a:cxn ang="0">
                  <a:pos x="1055" y="227"/>
                </a:cxn>
                <a:cxn ang="0">
                  <a:pos x="1093" y="196"/>
                </a:cxn>
                <a:cxn ang="0">
                  <a:pos x="1131" y="165"/>
                </a:cxn>
                <a:cxn ang="0">
                  <a:pos x="1137" y="139"/>
                </a:cxn>
                <a:cxn ang="0">
                  <a:pos x="1103" y="121"/>
                </a:cxn>
                <a:cxn ang="0">
                  <a:pos x="1064" y="105"/>
                </a:cxn>
                <a:cxn ang="0">
                  <a:pos x="1017" y="90"/>
                </a:cxn>
                <a:cxn ang="0">
                  <a:pos x="965" y="76"/>
                </a:cxn>
                <a:cxn ang="0">
                  <a:pos x="909" y="63"/>
                </a:cxn>
                <a:cxn ang="0">
                  <a:pos x="848" y="52"/>
                </a:cxn>
                <a:cxn ang="0">
                  <a:pos x="786" y="43"/>
                </a:cxn>
                <a:cxn ang="0">
                  <a:pos x="721" y="33"/>
                </a:cxn>
                <a:cxn ang="0">
                  <a:pos x="655" y="25"/>
                </a:cxn>
                <a:cxn ang="0">
                  <a:pos x="590" y="18"/>
                </a:cxn>
                <a:cxn ang="0">
                  <a:pos x="526" y="13"/>
                </a:cxn>
                <a:cxn ang="0">
                  <a:pos x="464" y="8"/>
                </a:cxn>
                <a:cxn ang="0">
                  <a:pos x="405" y="5"/>
                </a:cxn>
                <a:cxn ang="0">
                  <a:pos x="351" y="2"/>
                </a:cxn>
                <a:cxn ang="0">
                  <a:pos x="302" y="0"/>
                </a:cxn>
              </a:cxnLst>
              <a:rect l="0" t="0" r="r" b="b"/>
              <a:pathLst>
                <a:path w="1150" h="400">
                  <a:moveTo>
                    <a:pt x="279" y="0"/>
                  </a:moveTo>
                  <a:lnTo>
                    <a:pt x="269" y="6"/>
                  </a:lnTo>
                  <a:lnTo>
                    <a:pt x="260" y="11"/>
                  </a:lnTo>
                  <a:lnTo>
                    <a:pt x="251" y="18"/>
                  </a:lnTo>
                  <a:lnTo>
                    <a:pt x="242" y="24"/>
                  </a:lnTo>
                  <a:lnTo>
                    <a:pt x="233" y="30"/>
                  </a:lnTo>
                  <a:lnTo>
                    <a:pt x="223" y="36"/>
                  </a:lnTo>
                  <a:lnTo>
                    <a:pt x="214" y="41"/>
                  </a:lnTo>
                  <a:lnTo>
                    <a:pt x="205" y="47"/>
                  </a:lnTo>
                  <a:lnTo>
                    <a:pt x="205" y="61"/>
                  </a:lnTo>
                  <a:lnTo>
                    <a:pt x="205" y="75"/>
                  </a:lnTo>
                  <a:lnTo>
                    <a:pt x="205" y="89"/>
                  </a:lnTo>
                  <a:lnTo>
                    <a:pt x="205" y="102"/>
                  </a:lnTo>
                  <a:lnTo>
                    <a:pt x="199" y="100"/>
                  </a:lnTo>
                  <a:lnTo>
                    <a:pt x="193" y="97"/>
                  </a:lnTo>
                  <a:lnTo>
                    <a:pt x="187" y="94"/>
                  </a:lnTo>
                  <a:lnTo>
                    <a:pt x="181" y="92"/>
                  </a:lnTo>
                  <a:lnTo>
                    <a:pt x="175" y="90"/>
                  </a:lnTo>
                  <a:lnTo>
                    <a:pt x="169" y="86"/>
                  </a:lnTo>
                  <a:lnTo>
                    <a:pt x="164" y="84"/>
                  </a:lnTo>
                  <a:lnTo>
                    <a:pt x="158" y="82"/>
                  </a:lnTo>
                  <a:lnTo>
                    <a:pt x="138" y="102"/>
                  </a:lnTo>
                  <a:lnTo>
                    <a:pt x="119" y="123"/>
                  </a:lnTo>
                  <a:lnTo>
                    <a:pt x="99" y="144"/>
                  </a:lnTo>
                  <a:lnTo>
                    <a:pt x="79" y="165"/>
                  </a:lnTo>
                  <a:lnTo>
                    <a:pt x="59" y="185"/>
                  </a:lnTo>
                  <a:lnTo>
                    <a:pt x="39" y="206"/>
                  </a:lnTo>
                  <a:lnTo>
                    <a:pt x="20" y="226"/>
                  </a:lnTo>
                  <a:lnTo>
                    <a:pt x="0" y="246"/>
                  </a:lnTo>
                  <a:lnTo>
                    <a:pt x="26" y="251"/>
                  </a:lnTo>
                  <a:lnTo>
                    <a:pt x="53" y="256"/>
                  </a:lnTo>
                  <a:lnTo>
                    <a:pt x="79" y="261"/>
                  </a:lnTo>
                  <a:lnTo>
                    <a:pt x="106" y="266"/>
                  </a:lnTo>
                  <a:lnTo>
                    <a:pt x="132" y="271"/>
                  </a:lnTo>
                  <a:lnTo>
                    <a:pt x="159" y="275"/>
                  </a:lnTo>
                  <a:lnTo>
                    <a:pt x="185" y="280"/>
                  </a:lnTo>
                  <a:lnTo>
                    <a:pt x="212" y="286"/>
                  </a:lnTo>
                  <a:lnTo>
                    <a:pt x="238" y="290"/>
                  </a:lnTo>
                  <a:lnTo>
                    <a:pt x="265" y="295"/>
                  </a:lnTo>
                  <a:lnTo>
                    <a:pt x="291" y="299"/>
                  </a:lnTo>
                  <a:lnTo>
                    <a:pt x="318" y="304"/>
                  </a:lnTo>
                  <a:lnTo>
                    <a:pt x="344" y="309"/>
                  </a:lnTo>
                  <a:lnTo>
                    <a:pt x="371" y="314"/>
                  </a:lnTo>
                  <a:lnTo>
                    <a:pt x="397" y="319"/>
                  </a:lnTo>
                  <a:lnTo>
                    <a:pt x="424" y="324"/>
                  </a:lnTo>
                  <a:lnTo>
                    <a:pt x="449" y="328"/>
                  </a:lnTo>
                  <a:lnTo>
                    <a:pt x="476" y="333"/>
                  </a:lnTo>
                  <a:lnTo>
                    <a:pt x="502" y="337"/>
                  </a:lnTo>
                  <a:lnTo>
                    <a:pt x="529" y="342"/>
                  </a:lnTo>
                  <a:lnTo>
                    <a:pt x="555" y="348"/>
                  </a:lnTo>
                  <a:lnTo>
                    <a:pt x="582" y="352"/>
                  </a:lnTo>
                  <a:lnTo>
                    <a:pt x="608" y="357"/>
                  </a:lnTo>
                  <a:lnTo>
                    <a:pt x="635" y="362"/>
                  </a:lnTo>
                  <a:lnTo>
                    <a:pt x="661" y="366"/>
                  </a:lnTo>
                  <a:lnTo>
                    <a:pt x="688" y="371"/>
                  </a:lnTo>
                  <a:lnTo>
                    <a:pt x="714" y="375"/>
                  </a:lnTo>
                  <a:lnTo>
                    <a:pt x="741" y="380"/>
                  </a:lnTo>
                  <a:lnTo>
                    <a:pt x="767" y="386"/>
                  </a:lnTo>
                  <a:lnTo>
                    <a:pt x="794" y="390"/>
                  </a:lnTo>
                  <a:lnTo>
                    <a:pt x="820" y="395"/>
                  </a:lnTo>
                  <a:lnTo>
                    <a:pt x="847" y="400"/>
                  </a:lnTo>
                  <a:lnTo>
                    <a:pt x="865" y="383"/>
                  </a:lnTo>
                  <a:lnTo>
                    <a:pt x="885" y="368"/>
                  </a:lnTo>
                  <a:lnTo>
                    <a:pt x="903" y="352"/>
                  </a:lnTo>
                  <a:lnTo>
                    <a:pt x="923" y="336"/>
                  </a:lnTo>
                  <a:lnTo>
                    <a:pt x="941" y="321"/>
                  </a:lnTo>
                  <a:lnTo>
                    <a:pt x="961" y="305"/>
                  </a:lnTo>
                  <a:lnTo>
                    <a:pt x="979" y="290"/>
                  </a:lnTo>
                  <a:lnTo>
                    <a:pt x="999" y="274"/>
                  </a:lnTo>
                  <a:lnTo>
                    <a:pt x="1017" y="258"/>
                  </a:lnTo>
                  <a:lnTo>
                    <a:pt x="1036" y="243"/>
                  </a:lnTo>
                  <a:lnTo>
                    <a:pt x="1055" y="227"/>
                  </a:lnTo>
                  <a:lnTo>
                    <a:pt x="1074" y="212"/>
                  </a:lnTo>
                  <a:lnTo>
                    <a:pt x="1093" y="196"/>
                  </a:lnTo>
                  <a:lnTo>
                    <a:pt x="1112" y="180"/>
                  </a:lnTo>
                  <a:lnTo>
                    <a:pt x="1131" y="165"/>
                  </a:lnTo>
                  <a:lnTo>
                    <a:pt x="1150" y="149"/>
                  </a:lnTo>
                  <a:lnTo>
                    <a:pt x="1137" y="139"/>
                  </a:lnTo>
                  <a:lnTo>
                    <a:pt x="1121" y="130"/>
                  </a:lnTo>
                  <a:lnTo>
                    <a:pt x="1103" y="121"/>
                  </a:lnTo>
                  <a:lnTo>
                    <a:pt x="1085" y="113"/>
                  </a:lnTo>
                  <a:lnTo>
                    <a:pt x="1064" y="105"/>
                  </a:lnTo>
                  <a:lnTo>
                    <a:pt x="1041" y="97"/>
                  </a:lnTo>
                  <a:lnTo>
                    <a:pt x="1017" y="90"/>
                  </a:lnTo>
                  <a:lnTo>
                    <a:pt x="992" y="83"/>
                  </a:lnTo>
                  <a:lnTo>
                    <a:pt x="965" y="76"/>
                  </a:lnTo>
                  <a:lnTo>
                    <a:pt x="938" y="69"/>
                  </a:lnTo>
                  <a:lnTo>
                    <a:pt x="909" y="63"/>
                  </a:lnTo>
                  <a:lnTo>
                    <a:pt x="879" y="58"/>
                  </a:lnTo>
                  <a:lnTo>
                    <a:pt x="848" y="52"/>
                  </a:lnTo>
                  <a:lnTo>
                    <a:pt x="817" y="47"/>
                  </a:lnTo>
                  <a:lnTo>
                    <a:pt x="786" y="43"/>
                  </a:lnTo>
                  <a:lnTo>
                    <a:pt x="753" y="38"/>
                  </a:lnTo>
                  <a:lnTo>
                    <a:pt x="721" y="33"/>
                  </a:lnTo>
                  <a:lnTo>
                    <a:pt x="688" y="29"/>
                  </a:lnTo>
                  <a:lnTo>
                    <a:pt x="655" y="25"/>
                  </a:lnTo>
                  <a:lnTo>
                    <a:pt x="622" y="22"/>
                  </a:lnTo>
                  <a:lnTo>
                    <a:pt x="590" y="18"/>
                  </a:lnTo>
                  <a:lnTo>
                    <a:pt x="557" y="16"/>
                  </a:lnTo>
                  <a:lnTo>
                    <a:pt x="526" y="13"/>
                  </a:lnTo>
                  <a:lnTo>
                    <a:pt x="495" y="10"/>
                  </a:lnTo>
                  <a:lnTo>
                    <a:pt x="464" y="8"/>
                  </a:lnTo>
                  <a:lnTo>
                    <a:pt x="434" y="7"/>
                  </a:lnTo>
                  <a:lnTo>
                    <a:pt x="405" y="5"/>
                  </a:lnTo>
                  <a:lnTo>
                    <a:pt x="378" y="3"/>
                  </a:lnTo>
                  <a:lnTo>
                    <a:pt x="351" y="2"/>
                  </a:lnTo>
                  <a:lnTo>
                    <a:pt x="326" y="1"/>
                  </a:lnTo>
                  <a:lnTo>
                    <a:pt x="302" y="0"/>
                  </a:lnTo>
                  <a:lnTo>
                    <a:pt x="279" y="0"/>
                  </a:lnTo>
                  <a:close/>
                </a:path>
              </a:pathLst>
            </a:custGeom>
            <a:solidFill>
              <a:srgbClr val="3A33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p:cNvSpPr>
            <p:nvPr/>
          </p:nvSpPr>
          <p:spPr bwMode="auto">
            <a:xfrm>
              <a:off x="4367" y="2291"/>
              <a:ext cx="541" cy="184"/>
            </a:xfrm>
            <a:custGeom>
              <a:avLst/>
              <a:gdLst/>
              <a:ahLst/>
              <a:cxnLst>
                <a:cxn ang="0">
                  <a:pos x="235" y="6"/>
                </a:cxn>
                <a:cxn ang="0">
                  <a:pos x="216" y="18"/>
                </a:cxn>
                <a:cxn ang="0">
                  <a:pos x="198" y="30"/>
                </a:cxn>
                <a:cxn ang="0">
                  <a:pos x="180" y="41"/>
                </a:cxn>
                <a:cxn ang="0">
                  <a:pos x="170" y="61"/>
                </a:cxn>
                <a:cxn ang="0">
                  <a:pos x="170" y="89"/>
                </a:cxn>
                <a:cxn ang="0">
                  <a:pos x="165" y="100"/>
                </a:cxn>
                <a:cxn ang="0">
                  <a:pos x="152" y="94"/>
                </a:cxn>
                <a:cxn ang="0">
                  <a:pos x="140" y="90"/>
                </a:cxn>
                <a:cxn ang="0">
                  <a:pos x="128" y="84"/>
                </a:cxn>
                <a:cxn ang="0">
                  <a:pos x="107" y="100"/>
                </a:cxn>
                <a:cxn ang="0">
                  <a:pos x="76" y="138"/>
                </a:cxn>
                <a:cxn ang="0">
                  <a:pos x="46" y="176"/>
                </a:cxn>
                <a:cxn ang="0">
                  <a:pos x="15" y="214"/>
                </a:cxn>
                <a:cxn ang="0">
                  <a:pos x="24" y="237"/>
                </a:cxn>
                <a:cxn ang="0">
                  <a:pos x="74" y="245"/>
                </a:cxn>
                <a:cxn ang="0">
                  <a:pos x="123" y="253"/>
                </a:cxn>
                <a:cxn ang="0">
                  <a:pos x="173" y="261"/>
                </a:cxn>
                <a:cxn ang="0">
                  <a:pos x="221" y="271"/>
                </a:cxn>
                <a:cxn ang="0">
                  <a:pos x="271" y="279"/>
                </a:cxn>
                <a:cxn ang="0">
                  <a:pos x="320" y="287"/>
                </a:cxn>
                <a:cxn ang="0">
                  <a:pos x="370" y="295"/>
                </a:cxn>
                <a:cxn ang="0">
                  <a:pos x="418" y="304"/>
                </a:cxn>
                <a:cxn ang="0">
                  <a:pos x="467" y="312"/>
                </a:cxn>
                <a:cxn ang="0">
                  <a:pos x="517" y="320"/>
                </a:cxn>
                <a:cxn ang="0">
                  <a:pos x="567" y="329"/>
                </a:cxn>
                <a:cxn ang="0">
                  <a:pos x="615" y="337"/>
                </a:cxn>
                <a:cxn ang="0">
                  <a:pos x="664" y="345"/>
                </a:cxn>
                <a:cxn ang="0">
                  <a:pos x="714" y="355"/>
                </a:cxn>
                <a:cxn ang="0">
                  <a:pos x="764" y="363"/>
                </a:cxn>
                <a:cxn ang="0">
                  <a:pos x="806" y="354"/>
                </a:cxn>
                <a:cxn ang="0">
                  <a:pos x="843" y="325"/>
                </a:cxn>
                <a:cxn ang="0">
                  <a:pos x="879" y="296"/>
                </a:cxn>
                <a:cxn ang="0">
                  <a:pos x="916" y="267"/>
                </a:cxn>
                <a:cxn ang="0">
                  <a:pos x="952" y="238"/>
                </a:cxn>
                <a:cxn ang="0">
                  <a:pos x="989" y="211"/>
                </a:cxn>
                <a:cxn ang="0">
                  <a:pos x="1026" y="182"/>
                </a:cxn>
                <a:cxn ang="0">
                  <a:pos x="1063" y="153"/>
                </a:cxn>
                <a:cxn ang="0">
                  <a:pos x="1068" y="129"/>
                </a:cxn>
                <a:cxn ang="0">
                  <a:pos x="1035" y="112"/>
                </a:cxn>
                <a:cxn ang="0">
                  <a:pos x="996" y="96"/>
                </a:cxn>
                <a:cxn ang="0">
                  <a:pos x="950" y="82"/>
                </a:cxn>
                <a:cxn ang="0">
                  <a:pos x="901" y="69"/>
                </a:cxn>
                <a:cxn ang="0">
                  <a:pos x="845" y="58"/>
                </a:cxn>
                <a:cxn ang="0">
                  <a:pos x="788" y="47"/>
                </a:cxn>
                <a:cxn ang="0">
                  <a:pos x="728" y="38"/>
                </a:cxn>
                <a:cxn ang="0">
                  <a:pos x="667" y="30"/>
                </a:cxn>
                <a:cxn ang="0">
                  <a:pos x="605" y="23"/>
                </a:cxn>
                <a:cxn ang="0">
                  <a:pos x="542" y="17"/>
                </a:cxn>
                <a:cxn ang="0">
                  <a:pos x="481" y="13"/>
                </a:cxn>
                <a:cxn ang="0">
                  <a:pos x="423" y="8"/>
                </a:cxn>
                <a:cxn ang="0">
                  <a:pos x="366" y="5"/>
                </a:cxn>
                <a:cxn ang="0">
                  <a:pos x="313" y="2"/>
                </a:cxn>
                <a:cxn ang="0">
                  <a:pos x="266" y="1"/>
                </a:cxn>
              </a:cxnLst>
              <a:rect l="0" t="0" r="r" b="b"/>
              <a:pathLst>
                <a:path w="1081" h="367">
                  <a:moveTo>
                    <a:pt x="244" y="0"/>
                  </a:moveTo>
                  <a:lnTo>
                    <a:pt x="235" y="6"/>
                  </a:lnTo>
                  <a:lnTo>
                    <a:pt x="226" y="11"/>
                  </a:lnTo>
                  <a:lnTo>
                    <a:pt x="216" y="18"/>
                  </a:lnTo>
                  <a:lnTo>
                    <a:pt x="207" y="24"/>
                  </a:lnTo>
                  <a:lnTo>
                    <a:pt x="198" y="30"/>
                  </a:lnTo>
                  <a:lnTo>
                    <a:pt x="189" y="36"/>
                  </a:lnTo>
                  <a:lnTo>
                    <a:pt x="180" y="41"/>
                  </a:lnTo>
                  <a:lnTo>
                    <a:pt x="170" y="47"/>
                  </a:lnTo>
                  <a:lnTo>
                    <a:pt x="170" y="61"/>
                  </a:lnTo>
                  <a:lnTo>
                    <a:pt x="170" y="75"/>
                  </a:lnTo>
                  <a:lnTo>
                    <a:pt x="170" y="89"/>
                  </a:lnTo>
                  <a:lnTo>
                    <a:pt x="170" y="102"/>
                  </a:lnTo>
                  <a:lnTo>
                    <a:pt x="165" y="100"/>
                  </a:lnTo>
                  <a:lnTo>
                    <a:pt x="159" y="97"/>
                  </a:lnTo>
                  <a:lnTo>
                    <a:pt x="152" y="94"/>
                  </a:lnTo>
                  <a:lnTo>
                    <a:pt x="146" y="92"/>
                  </a:lnTo>
                  <a:lnTo>
                    <a:pt x="140" y="90"/>
                  </a:lnTo>
                  <a:lnTo>
                    <a:pt x="135" y="86"/>
                  </a:lnTo>
                  <a:lnTo>
                    <a:pt x="128" y="84"/>
                  </a:lnTo>
                  <a:lnTo>
                    <a:pt x="122" y="82"/>
                  </a:lnTo>
                  <a:lnTo>
                    <a:pt x="107" y="100"/>
                  </a:lnTo>
                  <a:lnTo>
                    <a:pt x="92" y="120"/>
                  </a:lnTo>
                  <a:lnTo>
                    <a:pt x="76" y="138"/>
                  </a:lnTo>
                  <a:lnTo>
                    <a:pt x="61" y="157"/>
                  </a:lnTo>
                  <a:lnTo>
                    <a:pt x="46" y="176"/>
                  </a:lnTo>
                  <a:lnTo>
                    <a:pt x="30" y="195"/>
                  </a:lnTo>
                  <a:lnTo>
                    <a:pt x="15" y="214"/>
                  </a:lnTo>
                  <a:lnTo>
                    <a:pt x="0" y="233"/>
                  </a:lnTo>
                  <a:lnTo>
                    <a:pt x="24" y="237"/>
                  </a:lnTo>
                  <a:lnTo>
                    <a:pt x="49" y="241"/>
                  </a:lnTo>
                  <a:lnTo>
                    <a:pt x="74" y="245"/>
                  </a:lnTo>
                  <a:lnTo>
                    <a:pt x="99" y="250"/>
                  </a:lnTo>
                  <a:lnTo>
                    <a:pt x="123" y="253"/>
                  </a:lnTo>
                  <a:lnTo>
                    <a:pt x="147" y="258"/>
                  </a:lnTo>
                  <a:lnTo>
                    <a:pt x="173" y="261"/>
                  </a:lnTo>
                  <a:lnTo>
                    <a:pt x="197" y="266"/>
                  </a:lnTo>
                  <a:lnTo>
                    <a:pt x="221" y="271"/>
                  </a:lnTo>
                  <a:lnTo>
                    <a:pt x="246" y="274"/>
                  </a:lnTo>
                  <a:lnTo>
                    <a:pt x="271" y="279"/>
                  </a:lnTo>
                  <a:lnTo>
                    <a:pt x="296" y="283"/>
                  </a:lnTo>
                  <a:lnTo>
                    <a:pt x="320" y="287"/>
                  </a:lnTo>
                  <a:lnTo>
                    <a:pt x="344" y="291"/>
                  </a:lnTo>
                  <a:lnTo>
                    <a:pt x="370" y="295"/>
                  </a:lnTo>
                  <a:lnTo>
                    <a:pt x="394" y="299"/>
                  </a:lnTo>
                  <a:lnTo>
                    <a:pt x="418" y="304"/>
                  </a:lnTo>
                  <a:lnTo>
                    <a:pt x="443" y="307"/>
                  </a:lnTo>
                  <a:lnTo>
                    <a:pt x="467" y="312"/>
                  </a:lnTo>
                  <a:lnTo>
                    <a:pt x="493" y="317"/>
                  </a:lnTo>
                  <a:lnTo>
                    <a:pt x="517" y="320"/>
                  </a:lnTo>
                  <a:lnTo>
                    <a:pt x="541" y="325"/>
                  </a:lnTo>
                  <a:lnTo>
                    <a:pt x="567" y="329"/>
                  </a:lnTo>
                  <a:lnTo>
                    <a:pt x="591" y="333"/>
                  </a:lnTo>
                  <a:lnTo>
                    <a:pt x="615" y="337"/>
                  </a:lnTo>
                  <a:lnTo>
                    <a:pt x="640" y="342"/>
                  </a:lnTo>
                  <a:lnTo>
                    <a:pt x="664" y="345"/>
                  </a:lnTo>
                  <a:lnTo>
                    <a:pt x="690" y="350"/>
                  </a:lnTo>
                  <a:lnTo>
                    <a:pt x="714" y="355"/>
                  </a:lnTo>
                  <a:lnTo>
                    <a:pt x="738" y="359"/>
                  </a:lnTo>
                  <a:lnTo>
                    <a:pt x="764" y="363"/>
                  </a:lnTo>
                  <a:lnTo>
                    <a:pt x="788" y="367"/>
                  </a:lnTo>
                  <a:lnTo>
                    <a:pt x="806" y="354"/>
                  </a:lnTo>
                  <a:lnTo>
                    <a:pt x="825" y="339"/>
                  </a:lnTo>
                  <a:lnTo>
                    <a:pt x="843" y="325"/>
                  </a:lnTo>
                  <a:lnTo>
                    <a:pt x="861" y="310"/>
                  </a:lnTo>
                  <a:lnTo>
                    <a:pt x="879" y="296"/>
                  </a:lnTo>
                  <a:lnTo>
                    <a:pt x="897" y="282"/>
                  </a:lnTo>
                  <a:lnTo>
                    <a:pt x="916" y="267"/>
                  </a:lnTo>
                  <a:lnTo>
                    <a:pt x="934" y="253"/>
                  </a:lnTo>
                  <a:lnTo>
                    <a:pt x="952" y="238"/>
                  </a:lnTo>
                  <a:lnTo>
                    <a:pt x="971" y="225"/>
                  </a:lnTo>
                  <a:lnTo>
                    <a:pt x="989" y="211"/>
                  </a:lnTo>
                  <a:lnTo>
                    <a:pt x="1008" y="196"/>
                  </a:lnTo>
                  <a:lnTo>
                    <a:pt x="1026" y="182"/>
                  </a:lnTo>
                  <a:lnTo>
                    <a:pt x="1045" y="167"/>
                  </a:lnTo>
                  <a:lnTo>
                    <a:pt x="1063" y="153"/>
                  </a:lnTo>
                  <a:lnTo>
                    <a:pt x="1081" y="138"/>
                  </a:lnTo>
                  <a:lnTo>
                    <a:pt x="1068" y="129"/>
                  </a:lnTo>
                  <a:lnTo>
                    <a:pt x="1053" y="120"/>
                  </a:lnTo>
                  <a:lnTo>
                    <a:pt x="1035" y="112"/>
                  </a:lnTo>
                  <a:lnTo>
                    <a:pt x="1016" y="104"/>
                  </a:lnTo>
                  <a:lnTo>
                    <a:pt x="996" y="96"/>
                  </a:lnTo>
                  <a:lnTo>
                    <a:pt x="974" y="89"/>
                  </a:lnTo>
                  <a:lnTo>
                    <a:pt x="950" y="82"/>
                  </a:lnTo>
                  <a:lnTo>
                    <a:pt x="926" y="75"/>
                  </a:lnTo>
                  <a:lnTo>
                    <a:pt x="901" y="69"/>
                  </a:lnTo>
                  <a:lnTo>
                    <a:pt x="873" y="63"/>
                  </a:lnTo>
                  <a:lnTo>
                    <a:pt x="845" y="58"/>
                  </a:lnTo>
                  <a:lnTo>
                    <a:pt x="818" y="52"/>
                  </a:lnTo>
                  <a:lnTo>
                    <a:pt x="788" y="47"/>
                  </a:lnTo>
                  <a:lnTo>
                    <a:pt x="758" y="43"/>
                  </a:lnTo>
                  <a:lnTo>
                    <a:pt x="728" y="38"/>
                  </a:lnTo>
                  <a:lnTo>
                    <a:pt x="698" y="34"/>
                  </a:lnTo>
                  <a:lnTo>
                    <a:pt x="667" y="30"/>
                  </a:lnTo>
                  <a:lnTo>
                    <a:pt x="636" y="26"/>
                  </a:lnTo>
                  <a:lnTo>
                    <a:pt x="605" y="23"/>
                  </a:lnTo>
                  <a:lnTo>
                    <a:pt x="573" y="21"/>
                  </a:lnTo>
                  <a:lnTo>
                    <a:pt x="542" y="17"/>
                  </a:lnTo>
                  <a:lnTo>
                    <a:pt x="511" y="15"/>
                  </a:lnTo>
                  <a:lnTo>
                    <a:pt x="481" y="13"/>
                  </a:lnTo>
                  <a:lnTo>
                    <a:pt x="451" y="10"/>
                  </a:lnTo>
                  <a:lnTo>
                    <a:pt x="423" y="8"/>
                  </a:lnTo>
                  <a:lnTo>
                    <a:pt x="394" y="7"/>
                  </a:lnTo>
                  <a:lnTo>
                    <a:pt x="366" y="5"/>
                  </a:lnTo>
                  <a:lnTo>
                    <a:pt x="340" y="3"/>
                  </a:lnTo>
                  <a:lnTo>
                    <a:pt x="313" y="2"/>
                  </a:lnTo>
                  <a:lnTo>
                    <a:pt x="289" y="1"/>
                  </a:lnTo>
                  <a:lnTo>
                    <a:pt x="266" y="1"/>
                  </a:lnTo>
                  <a:lnTo>
                    <a:pt x="244" y="0"/>
                  </a:lnTo>
                  <a:close/>
                </a:path>
              </a:pathLst>
            </a:custGeom>
            <a:solidFill>
              <a:srgbClr val="3F38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p:cNvSpPr>
            <p:nvPr/>
          </p:nvSpPr>
          <p:spPr bwMode="auto">
            <a:xfrm>
              <a:off x="4385" y="2291"/>
              <a:ext cx="507" cy="167"/>
            </a:xfrm>
            <a:custGeom>
              <a:avLst/>
              <a:gdLst/>
              <a:ahLst/>
              <a:cxnLst>
                <a:cxn ang="0">
                  <a:pos x="201" y="6"/>
                </a:cxn>
                <a:cxn ang="0">
                  <a:pos x="183" y="18"/>
                </a:cxn>
                <a:cxn ang="0">
                  <a:pos x="163" y="30"/>
                </a:cxn>
                <a:cxn ang="0">
                  <a:pos x="145" y="41"/>
                </a:cxn>
                <a:cxn ang="0">
                  <a:pos x="135" y="61"/>
                </a:cxn>
                <a:cxn ang="0">
                  <a:pos x="135" y="89"/>
                </a:cxn>
                <a:cxn ang="0">
                  <a:pos x="130" y="100"/>
                </a:cxn>
                <a:cxn ang="0">
                  <a:pos x="118" y="94"/>
                </a:cxn>
                <a:cxn ang="0">
                  <a:pos x="107" y="90"/>
                </a:cxn>
                <a:cxn ang="0">
                  <a:pos x="94" y="84"/>
                </a:cxn>
                <a:cxn ang="0">
                  <a:pos x="77" y="99"/>
                </a:cxn>
                <a:cxn ang="0">
                  <a:pos x="55" y="134"/>
                </a:cxn>
                <a:cxn ang="0">
                  <a:pos x="33" y="167"/>
                </a:cxn>
                <a:cxn ang="0">
                  <a:pos x="11" y="201"/>
                </a:cxn>
                <a:cxn ang="0">
                  <a:pos x="46" y="226"/>
                </a:cxn>
                <a:cxn ang="0">
                  <a:pos x="137" y="241"/>
                </a:cxn>
                <a:cxn ang="0">
                  <a:pos x="228" y="254"/>
                </a:cxn>
                <a:cxn ang="0">
                  <a:pos x="319" y="269"/>
                </a:cxn>
                <a:cxn ang="0">
                  <a:pos x="410" y="283"/>
                </a:cxn>
                <a:cxn ang="0">
                  <a:pos x="501" y="298"/>
                </a:cxn>
                <a:cxn ang="0">
                  <a:pos x="592" y="312"/>
                </a:cxn>
                <a:cxn ang="0">
                  <a:pos x="683" y="327"/>
                </a:cxn>
                <a:cxn ang="0">
                  <a:pos x="747" y="321"/>
                </a:cxn>
                <a:cxn ang="0">
                  <a:pos x="783" y="296"/>
                </a:cxn>
                <a:cxn ang="0">
                  <a:pos x="819" y="271"/>
                </a:cxn>
                <a:cxn ang="0">
                  <a:pos x="853" y="244"/>
                </a:cxn>
                <a:cxn ang="0">
                  <a:pos x="889" y="219"/>
                </a:cxn>
                <a:cxn ang="0">
                  <a:pos x="925" y="193"/>
                </a:cxn>
                <a:cxn ang="0">
                  <a:pos x="960" y="168"/>
                </a:cxn>
                <a:cxn ang="0">
                  <a:pos x="996" y="142"/>
                </a:cxn>
                <a:cxn ang="0">
                  <a:pos x="999" y="120"/>
                </a:cxn>
                <a:cxn ang="0">
                  <a:pos x="967" y="104"/>
                </a:cxn>
                <a:cxn ang="0">
                  <a:pos x="928" y="89"/>
                </a:cxn>
                <a:cxn ang="0">
                  <a:pos x="884" y="75"/>
                </a:cxn>
                <a:cxn ang="0">
                  <a:pos x="836" y="62"/>
                </a:cxn>
                <a:cxn ang="0">
                  <a:pos x="784" y="52"/>
                </a:cxn>
                <a:cxn ang="0">
                  <a:pos x="729" y="43"/>
                </a:cxn>
                <a:cxn ang="0">
                  <a:pos x="671" y="34"/>
                </a:cxn>
                <a:cxn ang="0">
                  <a:pos x="613" y="28"/>
                </a:cxn>
                <a:cxn ang="0">
                  <a:pos x="554" y="22"/>
                </a:cxn>
                <a:cxn ang="0">
                  <a:pos x="495" y="17"/>
                </a:cxn>
                <a:cxn ang="0">
                  <a:pos x="437" y="13"/>
                </a:cxn>
                <a:cxn ang="0">
                  <a:pos x="381" y="9"/>
                </a:cxn>
                <a:cxn ang="0">
                  <a:pos x="328" y="6"/>
                </a:cxn>
                <a:cxn ang="0">
                  <a:pos x="277" y="3"/>
                </a:cxn>
                <a:cxn ang="0">
                  <a:pos x="231" y="1"/>
                </a:cxn>
              </a:cxnLst>
              <a:rect l="0" t="0" r="r" b="b"/>
              <a:pathLst>
                <a:path w="1013" h="334">
                  <a:moveTo>
                    <a:pt x="210" y="0"/>
                  </a:moveTo>
                  <a:lnTo>
                    <a:pt x="201" y="6"/>
                  </a:lnTo>
                  <a:lnTo>
                    <a:pt x="192" y="11"/>
                  </a:lnTo>
                  <a:lnTo>
                    <a:pt x="183" y="18"/>
                  </a:lnTo>
                  <a:lnTo>
                    <a:pt x="173" y="24"/>
                  </a:lnTo>
                  <a:lnTo>
                    <a:pt x="163" y="30"/>
                  </a:lnTo>
                  <a:lnTo>
                    <a:pt x="154" y="36"/>
                  </a:lnTo>
                  <a:lnTo>
                    <a:pt x="145" y="41"/>
                  </a:lnTo>
                  <a:lnTo>
                    <a:pt x="135" y="47"/>
                  </a:lnTo>
                  <a:lnTo>
                    <a:pt x="135" y="61"/>
                  </a:lnTo>
                  <a:lnTo>
                    <a:pt x="135" y="75"/>
                  </a:lnTo>
                  <a:lnTo>
                    <a:pt x="135" y="89"/>
                  </a:lnTo>
                  <a:lnTo>
                    <a:pt x="135" y="102"/>
                  </a:lnTo>
                  <a:lnTo>
                    <a:pt x="130" y="100"/>
                  </a:lnTo>
                  <a:lnTo>
                    <a:pt x="124" y="97"/>
                  </a:lnTo>
                  <a:lnTo>
                    <a:pt x="118" y="94"/>
                  </a:lnTo>
                  <a:lnTo>
                    <a:pt x="112" y="92"/>
                  </a:lnTo>
                  <a:lnTo>
                    <a:pt x="107" y="90"/>
                  </a:lnTo>
                  <a:lnTo>
                    <a:pt x="100" y="86"/>
                  </a:lnTo>
                  <a:lnTo>
                    <a:pt x="94" y="84"/>
                  </a:lnTo>
                  <a:lnTo>
                    <a:pt x="88" y="82"/>
                  </a:lnTo>
                  <a:lnTo>
                    <a:pt x="77" y="99"/>
                  </a:lnTo>
                  <a:lnTo>
                    <a:pt x="66" y="116"/>
                  </a:lnTo>
                  <a:lnTo>
                    <a:pt x="55" y="134"/>
                  </a:lnTo>
                  <a:lnTo>
                    <a:pt x="44" y="150"/>
                  </a:lnTo>
                  <a:lnTo>
                    <a:pt x="33" y="167"/>
                  </a:lnTo>
                  <a:lnTo>
                    <a:pt x="21" y="184"/>
                  </a:lnTo>
                  <a:lnTo>
                    <a:pt x="11" y="201"/>
                  </a:lnTo>
                  <a:lnTo>
                    <a:pt x="0" y="219"/>
                  </a:lnTo>
                  <a:lnTo>
                    <a:pt x="46" y="226"/>
                  </a:lnTo>
                  <a:lnTo>
                    <a:pt x="91" y="233"/>
                  </a:lnTo>
                  <a:lnTo>
                    <a:pt x="137" y="241"/>
                  </a:lnTo>
                  <a:lnTo>
                    <a:pt x="182" y="248"/>
                  </a:lnTo>
                  <a:lnTo>
                    <a:pt x="228" y="254"/>
                  </a:lnTo>
                  <a:lnTo>
                    <a:pt x="273" y="261"/>
                  </a:lnTo>
                  <a:lnTo>
                    <a:pt x="319" y="269"/>
                  </a:lnTo>
                  <a:lnTo>
                    <a:pt x="365" y="276"/>
                  </a:lnTo>
                  <a:lnTo>
                    <a:pt x="410" y="283"/>
                  </a:lnTo>
                  <a:lnTo>
                    <a:pt x="456" y="291"/>
                  </a:lnTo>
                  <a:lnTo>
                    <a:pt x="501" y="298"/>
                  </a:lnTo>
                  <a:lnTo>
                    <a:pt x="547" y="305"/>
                  </a:lnTo>
                  <a:lnTo>
                    <a:pt x="592" y="312"/>
                  </a:lnTo>
                  <a:lnTo>
                    <a:pt x="638" y="320"/>
                  </a:lnTo>
                  <a:lnTo>
                    <a:pt x="683" y="327"/>
                  </a:lnTo>
                  <a:lnTo>
                    <a:pt x="729" y="334"/>
                  </a:lnTo>
                  <a:lnTo>
                    <a:pt x="747" y="321"/>
                  </a:lnTo>
                  <a:lnTo>
                    <a:pt x="764" y="309"/>
                  </a:lnTo>
                  <a:lnTo>
                    <a:pt x="783" y="296"/>
                  </a:lnTo>
                  <a:lnTo>
                    <a:pt x="800" y="283"/>
                  </a:lnTo>
                  <a:lnTo>
                    <a:pt x="819" y="271"/>
                  </a:lnTo>
                  <a:lnTo>
                    <a:pt x="836" y="258"/>
                  </a:lnTo>
                  <a:lnTo>
                    <a:pt x="853" y="244"/>
                  </a:lnTo>
                  <a:lnTo>
                    <a:pt x="872" y="231"/>
                  </a:lnTo>
                  <a:lnTo>
                    <a:pt x="889" y="219"/>
                  </a:lnTo>
                  <a:lnTo>
                    <a:pt x="907" y="206"/>
                  </a:lnTo>
                  <a:lnTo>
                    <a:pt x="925" y="193"/>
                  </a:lnTo>
                  <a:lnTo>
                    <a:pt x="942" y="181"/>
                  </a:lnTo>
                  <a:lnTo>
                    <a:pt x="960" y="168"/>
                  </a:lnTo>
                  <a:lnTo>
                    <a:pt x="978" y="154"/>
                  </a:lnTo>
                  <a:lnTo>
                    <a:pt x="996" y="142"/>
                  </a:lnTo>
                  <a:lnTo>
                    <a:pt x="1013" y="129"/>
                  </a:lnTo>
                  <a:lnTo>
                    <a:pt x="999" y="120"/>
                  </a:lnTo>
                  <a:lnTo>
                    <a:pt x="984" y="112"/>
                  </a:lnTo>
                  <a:lnTo>
                    <a:pt x="967" y="104"/>
                  </a:lnTo>
                  <a:lnTo>
                    <a:pt x="949" y="96"/>
                  </a:lnTo>
                  <a:lnTo>
                    <a:pt x="928" y="89"/>
                  </a:lnTo>
                  <a:lnTo>
                    <a:pt x="907" y="82"/>
                  </a:lnTo>
                  <a:lnTo>
                    <a:pt x="884" y="75"/>
                  </a:lnTo>
                  <a:lnTo>
                    <a:pt x="861" y="68"/>
                  </a:lnTo>
                  <a:lnTo>
                    <a:pt x="836" y="62"/>
                  </a:lnTo>
                  <a:lnTo>
                    <a:pt x="810" y="58"/>
                  </a:lnTo>
                  <a:lnTo>
                    <a:pt x="784" y="52"/>
                  </a:lnTo>
                  <a:lnTo>
                    <a:pt x="756" y="47"/>
                  </a:lnTo>
                  <a:lnTo>
                    <a:pt x="729" y="43"/>
                  </a:lnTo>
                  <a:lnTo>
                    <a:pt x="700" y="39"/>
                  </a:lnTo>
                  <a:lnTo>
                    <a:pt x="671" y="34"/>
                  </a:lnTo>
                  <a:lnTo>
                    <a:pt x="642" y="31"/>
                  </a:lnTo>
                  <a:lnTo>
                    <a:pt x="613" y="28"/>
                  </a:lnTo>
                  <a:lnTo>
                    <a:pt x="584" y="25"/>
                  </a:lnTo>
                  <a:lnTo>
                    <a:pt x="554" y="22"/>
                  </a:lnTo>
                  <a:lnTo>
                    <a:pt x="525" y="19"/>
                  </a:lnTo>
                  <a:lnTo>
                    <a:pt x="495" y="17"/>
                  </a:lnTo>
                  <a:lnTo>
                    <a:pt x="466" y="15"/>
                  </a:lnTo>
                  <a:lnTo>
                    <a:pt x="437" y="13"/>
                  </a:lnTo>
                  <a:lnTo>
                    <a:pt x="408" y="10"/>
                  </a:lnTo>
                  <a:lnTo>
                    <a:pt x="381" y="9"/>
                  </a:lnTo>
                  <a:lnTo>
                    <a:pt x="354" y="7"/>
                  </a:lnTo>
                  <a:lnTo>
                    <a:pt x="328" y="6"/>
                  </a:lnTo>
                  <a:lnTo>
                    <a:pt x="302" y="5"/>
                  </a:lnTo>
                  <a:lnTo>
                    <a:pt x="277" y="3"/>
                  </a:lnTo>
                  <a:lnTo>
                    <a:pt x="254" y="2"/>
                  </a:lnTo>
                  <a:lnTo>
                    <a:pt x="231" y="1"/>
                  </a:lnTo>
                  <a:lnTo>
                    <a:pt x="210" y="0"/>
                  </a:lnTo>
                  <a:close/>
                </a:path>
              </a:pathLst>
            </a:custGeom>
            <a:solidFill>
              <a:srgbClr val="443D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4403" y="2291"/>
              <a:ext cx="474" cy="151"/>
            </a:xfrm>
            <a:custGeom>
              <a:avLst/>
              <a:gdLst/>
              <a:ahLst/>
              <a:cxnLst>
                <a:cxn ang="0">
                  <a:pos x="167" y="6"/>
                </a:cxn>
                <a:cxn ang="0">
                  <a:pos x="149" y="18"/>
                </a:cxn>
                <a:cxn ang="0">
                  <a:pos x="130" y="30"/>
                </a:cxn>
                <a:cxn ang="0">
                  <a:pos x="112" y="41"/>
                </a:cxn>
                <a:cxn ang="0">
                  <a:pos x="103" y="61"/>
                </a:cxn>
                <a:cxn ang="0">
                  <a:pos x="103" y="89"/>
                </a:cxn>
                <a:cxn ang="0">
                  <a:pos x="97" y="100"/>
                </a:cxn>
                <a:cxn ang="0">
                  <a:pos x="85" y="94"/>
                </a:cxn>
                <a:cxn ang="0">
                  <a:pos x="73" y="90"/>
                </a:cxn>
                <a:cxn ang="0">
                  <a:pos x="61" y="84"/>
                </a:cxn>
                <a:cxn ang="0">
                  <a:pos x="49" y="97"/>
                </a:cxn>
                <a:cxn ang="0">
                  <a:pos x="35" y="128"/>
                </a:cxn>
                <a:cxn ang="0">
                  <a:pos x="21" y="159"/>
                </a:cxn>
                <a:cxn ang="0">
                  <a:pos x="7" y="190"/>
                </a:cxn>
                <a:cxn ang="0">
                  <a:pos x="43" y="211"/>
                </a:cxn>
                <a:cxn ang="0">
                  <a:pos x="127" y="223"/>
                </a:cxn>
                <a:cxn ang="0">
                  <a:pos x="211" y="235"/>
                </a:cxn>
                <a:cxn ang="0">
                  <a:pos x="294" y="248"/>
                </a:cxn>
                <a:cxn ang="0">
                  <a:pos x="378" y="259"/>
                </a:cxn>
                <a:cxn ang="0">
                  <a:pos x="462" y="272"/>
                </a:cxn>
                <a:cxn ang="0">
                  <a:pos x="546" y="283"/>
                </a:cxn>
                <a:cxn ang="0">
                  <a:pos x="630" y="296"/>
                </a:cxn>
                <a:cxn ang="0">
                  <a:pos x="689" y="290"/>
                </a:cxn>
                <a:cxn ang="0">
                  <a:pos x="724" y="267"/>
                </a:cxn>
                <a:cxn ang="0">
                  <a:pos x="757" y="245"/>
                </a:cxn>
                <a:cxn ang="0">
                  <a:pos x="792" y="222"/>
                </a:cxn>
                <a:cxn ang="0">
                  <a:pos x="826" y="199"/>
                </a:cxn>
                <a:cxn ang="0">
                  <a:pos x="861" y="176"/>
                </a:cxn>
                <a:cxn ang="0">
                  <a:pos x="895" y="154"/>
                </a:cxn>
                <a:cxn ang="0">
                  <a:pos x="930" y="131"/>
                </a:cxn>
                <a:cxn ang="0">
                  <a:pos x="933" y="110"/>
                </a:cxn>
                <a:cxn ang="0">
                  <a:pos x="900" y="94"/>
                </a:cxn>
                <a:cxn ang="0">
                  <a:pos x="862" y="79"/>
                </a:cxn>
                <a:cxn ang="0">
                  <a:pos x="819" y="67"/>
                </a:cxn>
                <a:cxn ang="0">
                  <a:pos x="773" y="56"/>
                </a:cxn>
                <a:cxn ang="0">
                  <a:pos x="724" y="46"/>
                </a:cxn>
                <a:cxn ang="0">
                  <a:pos x="671" y="38"/>
                </a:cxn>
                <a:cxn ang="0">
                  <a:pos x="617" y="31"/>
                </a:cxn>
                <a:cxn ang="0">
                  <a:pos x="561" y="25"/>
                </a:cxn>
                <a:cxn ang="0">
                  <a:pos x="505" y="19"/>
                </a:cxn>
                <a:cxn ang="0">
                  <a:pos x="448" y="16"/>
                </a:cxn>
                <a:cxn ang="0">
                  <a:pos x="394" y="11"/>
                </a:cxn>
                <a:cxn ang="0">
                  <a:pos x="340" y="9"/>
                </a:cxn>
                <a:cxn ang="0">
                  <a:pos x="289" y="6"/>
                </a:cxn>
                <a:cxn ang="0">
                  <a:pos x="241" y="3"/>
                </a:cxn>
                <a:cxn ang="0">
                  <a:pos x="197" y="1"/>
                </a:cxn>
              </a:cxnLst>
              <a:rect l="0" t="0" r="r" b="b"/>
              <a:pathLst>
                <a:path w="947" h="302">
                  <a:moveTo>
                    <a:pt x="176" y="0"/>
                  </a:moveTo>
                  <a:lnTo>
                    <a:pt x="167" y="6"/>
                  </a:lnTo>
                  <a:lnTo>
                    <a:pt x="158" y="11"/>
                  </a:lnTo>
                  <a:lnTo>
                    <a:pt x="149" y="18"/>
                  </a:lnTo>
                  <a:lnTo>
                    <a:pt x="140" y="24"/>
                  </a:lnTo>
                  <a:lnTo>
                    <a:pt x="130" y="30"/>
                  </a:lnTo>
                  <a:lnTo>
                    <a:pt x="121" y="36"/>
                  </a:lnTo>
                  <a:lnTo>
                    <a:pt x="112" y="41"/>
                  </a:lnTo>
                  <a:lnTo>
                    <a:pt x="103" y="47"/>
                  </a:lnTo>
                  <a:lnTo>
                    <a:pt x="103" y="61"/>
                  </a:lnTo>
                  <a:lnTo>
                    <a:pt x="103" y="75"/>
                  </a:lnTo>
                  <a:lnTo>
                    <a:pt x="103" y="89"/>
                  </a:lnTo>
                  <a:lnTo>
                    <a:pt x="103" y="102"/>
                  </a:lnTo>
                  <a:lnTo>
                    <a:pt x="97" y="100"/>
                  </a:lnTo>
                  <a:lnTo>
                    <a:pt x="91" y="97"/>
                  </a:lnTo>
                  <a:lnTo>
                    <a:pt x="85" y="94"/>
                  </a:lnTo>
                  <a:lnTo>
                    <a:pt x="80" y="92"/>
                  </a:lnTo>
                  <a:lnTo>
                    <a:pt x="73" y="90"/>
                  </a:lnTo>
                  <a:lnTo>
                    <a:pt x="67" y="86"/>
                  </a:lnTo>
                  <a:lnTo>
                    <a:pt x="61" y="84"/>
                  </a:lnTo>
                  <a:lnTo>
                    <a:pt x="56" y="82"/>
                  </a:lnTo>
                  <a:lnTo>
                    <a:pt x="49" y="97"/>
                  </a:lnTo>
                  <a:lnTo>
                    <a:pt x="42" y="113"/>
                  </a:lnTo>
                  <a:lnTo>
                    <a:pt x="35" y="128"/>
                  </a:lnTo>
                  <a:lnTo>
                    <a:pt x="28" y="143"/>
                  </a:lnTo>
                  <a:lnTo>
                    <a:pt x="21" y="159"/>
                  </a:lnTo>
                  <a:lnTo>
                    <a:pt x="14" y="174"/>
                  </a:lnTo>
                  <a:lnTo>
                    <a:pt x="7" y="190"/>
                  </a:lnTo>
                  <a:lnTo>
                    <a:pt x="0" y="205"/>
                  </a:lnTo>
                  <a:lnTo>
                    <a:pt x="43" y="211"/>
                  </a:lnTo>
                  <a:lnTo>
                    <a:pt x="84" y="216"/>
                  </a:lnTo>
                  <a:lnTo>
                    <a:pt x="127" y="223"/>
                  </a:lnTo>
                  <a:lnTo>
                    <a:pt x="168" y="229"/>
                  </a:lnTo>
                  <a:lnTo>
                    <a:pt x="211" y="235"/>
                  </a:lnTo>
                  <a:lnTo>
                    <a:pt x="252" y="241"/>
                  </a:lnTo>
                  <a:lnTo>
                    <a:pt x="294" y="248"/>
                  </a:lnTo>
                  <a:lnTo>
                    <a:pt x="337" y="253"/>
                  </a:lnTo>
                  <a:lnTo>
                    <a:pt x="378" y="259"/>
                  </a:lnTo>
                  <a:lnTo>
                    <a:pt x="421" y="265"/>
                  </a:lnTo>
                  <a:lnTo>
                    <a:pt x="462" y="272"/>
                  </a:lnTo>
                  <a:lnTo>
                    <a:pt x="504" y="278"/>
                  </a:lnTo>
                  <a:lnTo>
                    <a:pt x="546" y="283"/>
                  </a:lnTo>
                  <a:lnTo>
                    <a:pt x="588" y="289"/>
                  </a:lnTo>
                  <a:lnTo>
                    <a:pt x="630" y="296"/>
                  </a:lnTo>
                  <a:lnTo>
                    <a:pt x="672" y="302"/>
                  </a:lnTo>
                  <a:lnTo>
                    <a:pt x="689" y="290"/>
                  </a:lnTo>
                  <a:lnTo>
                    <a:pt x="706" y="279"/>
                  </a:lnTo>
                  <a:lnTo>
                    <a:pt x="724" y="267"/>
                  </a:lnTo>
                  <a:lnTo>
                    <a:pt x="740" y="256"/>
                  </a:lnTo>
                  <a:lnTo>
                    <a:pt x="757" y="245"/>
                  </a:lnTo>
                  <a:lnTo>
                    <a:pt x="774" y="234"/>
                  </a:lnTo>
                  <a:lnTo>
                    <a:pt x="792" y="222"/>
                  </a:lnTo>
                  <a:lnTo>
                    <a:pt x="809" y="211"/>
                  </a:lnTo>
                  <a:lnTo>
                    <a:pt x="826" y="199"/>
                  </a:lnTo>
                  <a:lnTo>
                    <a:pt x="843" y="188"/>
                  </a:lnTo>
                  <a:lnTo>
                    <a:pt x="861" y="176"/>
                  </a:lnTo>
                  <a:lnTo>
                    <a:pt x="878" y="166"/>
                  </a:lnTo>
                  <a:lnTo>
                    <a:pt x="895" y="154"/>
                  </a:lnTo>
                  <a:lnTo>
                    <a:pt x="913" y="143"/>
                  </a:lnTo>
                  <a:lnTo>
                    <a:pt x="930" y="131"/>
                  </a:lnTo>
                  <a:lnTo>
                    <a:pt x="947" y="120"/>
                  </a:lnTo>
                  <a:lnTo>
                    <a:pt x="933" y="110"/>
                  </a:lnTo>
                  <a:lnTo>
                    <a:pt x="917" y="102"/>
                  </a:lnTo>
                  <a:lnTo>
                    <a:pt x="900" y="94"/>
                  </a:lnTo>
                  <a:lnTo>
                    <a:pt x="883" y="87"/>
                  </a:lnTo>
                  <a:lnTo>
                    <a:pt x="862" y="79"/>
                  </a:lnTo>
                  <a:lnTo>
                    <a:pt x="841" y="74"/>
                  </a:lnTo>
                  <a:lnTo>
                    <a:pt x="819" y="67"/>
                  </a:lnTo>
                  <a:lnTo>
                    <a:pt x="797" y="61"/>
                  </a:lnTo>
                  <a:lnTo>
                    <a:pt x="773" y="56"/>
                  </a:lnTo>
                  <a:lnTo>
                    <a:pt x="749" y="51"/>
                  </a:lnTo>
                  <a:lnTo>
                    <a:pt x="724" y="46"/>
                  </a:lnTo>
                  <a:lnTo>
                    <a:pt x="697" y="43"/>
                  </a:lnTo>
                  <a:lnTo>
                    <a:pt x="671" y="38"/>
                  </a:lnTo>
                  <a:lnTo>
                    <a:pt x="644" y="34"/>
                  </a:lnTo>
                  <a:lnTo>
                    <a:pt x="617" y="31"/>
                  </a:lnTo>
                  <a:lnTo>
                    <a:pt x="589" y="28"/>
                  </a:lnTo>
                  <a:lnTo>
                    <a:pt x="561" y="25"/>
                  </a:lnTo>
                  <a:lnTo>
                    <a:pt x="532" y="22"/>
                  </a:lnTo>
                  <a:lnTo>
                    <a:pt x="505" y="19"/>
                  </a:lnTo>
                  <a:lnTo>
                    <a:pt x="477" y="17"/>
                  </a:lnTo>
                  <a:lnTo>
                    <a:pt x="448" y="16"/>
                  </a:lnTo>
                  <a:lnTo>
                    <a:pt x="421" y="14"/>
                  </a:lnTo>
                  <a:lnTo>
                    <a:pt x="394" y="11"/>
                  </a:lnTo>
                  <a:lnTo>
                    <a:pt x="367" y="10"/>
                  </a:lnTo>
                  <a:lnTo>
                    <a:pt x="340" y="9"/>
                  </a:lnTo>
                  <a:lnTo>
                    <a:pt x="315" y="7"/>
                  </a:lnTo>
                  <a:lnTo>
                    <a:pt x="289" y="6"/>
                  </a:lnTo>
                  <a:lnTo>
                    <a:pt x="265" y="5"/>
                  </a:lnTo>
                  <a:lnTo>
                    <a:pt x="241" y="3"/>
                  </a:lnTo>
                  <a:lnTo>
                    <a:pt x="219" y="2"/>
                  </a:lnTo>
                  <a:lnTo>
                    <a:pt x="197" y="1"/>
                  </a:lnTo>
                  <a:lnTo>
                    <a:pt x="176" y="0"/>
                  </a:lnTo>
                  <a:close/>
                </a:path>
              </a:pathLst>
            </a:custGeom>
            <a:solidFill>
              <a:srgbClr val="4C424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4422" y="2291"/>
              <a:ext cx="438" cy="135"/>
            </a:xfrm>
            <a:custGeom>
              <a:avLst/>
              <a:gdLst/>
              <a:ahLst/>
              <a:cxnLst>
                <a:cxn ang="0">
                  <a:pos x="133" y="6"/>
                </a:cxn>
                <a:cxn ang="0">
                  <a:pos x="114" y="18"/>
                </a:cxn>
                <a:cxn ang="0">
                  <a:pos x="96" y="30"/>
                </a:cxn>
                <a:cxn ang="0">
                  <a:pos x="77" y="41"/>
                </a:cxn>
                <a:cxn ang="0">
                  <a:pos x="68" y="61"/>
                </a:cxn>
                <a:cxn ang="0">
                  <a:pos x="68" y="89"/>
                </a:cxn>
                <a:cxn ang="0">
                  <a:pos x="62" y="100"/>
                </a:cxn>
                <a:cxn ang="0">
                  <a:pos x="50" y="94"/>
                </a:cxn>
                <a:cxn ang="0">
                  <a:pos x="38" y="90"/>
                </a:cxn>
                <a:cxn ang="0">
                  <a:pos x="27" y="84"/>
                </a:cxn>
                <a:cxn ang="0">
                  <a:pos x="16" y="109"/>
                </a:cxn>
                <a:cxn ang="0">
                  <a:pos x="6" y="163"/>
                </a:cxn>
                <a:cxn ang="0">
                  <a:pos x="38" y="196"/>
                </a:cxn>
                <a:cxn ang="0">
                  <a:pos x="115" y="205"/>
                </a:cxn>
                <a:cxn ang="0">
                  <a:pos x="191" y="215"/>
                </a:cxn>
                <a:cxn ang="0">
                  <a:pos x="267" y="225"/>
                </a:cxn>
                <a:cxn ang="0">
                  <a:pos x="345" y="235"/>
                </a:cxn>
                <a:cxn ang="0">
                  <a:pos x="421" y="244"/>
                </a:cxn>
                <a:cxn ang="0">
                  <a:pos x="497" y="254"/>
                </a:cxn>
                <a:cxn ang="0">
                  <a:pos x="574" y="265"/>
                </a:cxn>
                <a:cxn ang="0">
                  <a:pos x="628" y="259"/>
                </a:cxn>
                <a:cxn ang="0">
                  <a:pos x="661" y="239"/>
                </a:cxn>
                <a:cxn ang="0">
                  <a:pos x="695" y="220"/>
                </a:cxn>
                <a:cxn ang="0">
                  <a:pos x="728" y="200"/>
                </a:cxn>
                <a:cxn ang="0">
                  <a:pos x="762" y="180"/>
                </a:cxn>
                <a:cxn ang="0">
                  <a:pos x="795" y="160"/>
                </a:cxn>
                <a:cxn ang="0">
                  <a:pos x="828" y="140"/>
                </a:cxn>
                <a:cxn ang="0">
                  <a:pos x="862" y="121"/>
                </a:cxn>
                <a:cxn ang="0">
                  <a:pos x="848" y="93"/>
                </a:cxn>
                <a:cxn ang="0">
                  <a:pos x="773" y="66"/>
                </a:cxn>
                <a:cxn ang="0">
                  <a:pos x="684" y="45"/>
                </a:cxn>
                <a:cxn ang="0">
                  <a:pos x="584" y="30"/>
                </a:cxn>
                <a:cxn ang="0">
                  <a:pos x="479" y="19"/>
                </a:cxn>
                <a:cxn ang="0">
                  <a:pos x="374" y="13"/>
                </a:cxn>
                <a:cxn ang="0">
                  <a:pos x="273" y="7"/>
                </a:cxn>
                <a:cxn ang="0">
                  <a:pos x="182" y="2"/>
                </a:cxn>
              </a:cxnLst>
              <a:rect l="0" t="0" r="r" b="b"/>
              <a:pathLst>
                <a:path w="878" h="269">
                  <a:moveTo>
                    <a:pt x="142" y="0"/>
                  </a:moveTo>
                  <a:lnTo>
                    <a:pt x="133" y="6"/>
                  </a:lnTo>
                  <a:lnTo>
                    <a:pt x="123" y="11"/>
                  </a:lnTo>
                  <a:lnTo>
                    <a:pt x="114" y="18"/>
                  </a:lnTo>
                  <a:lnTo>
                    <a:pt x="105" y="24"/>
                  </a:lnTo>
                  <a:lnTo>
                    <a:pt x="96" y="30"/>
                  </a:lnTo>
                  <a:lnTo>
                    <a:pt x="86" y="36"/>
                  </a:lnTo>
                  <a:lnTo>
                    <a:pt x="77" y="41"/>
                  </a:lnTo>
                  <a:lnTo>
                    <a:pt x="68" y="47"/>
                  </a:lnTo>
                  <a:lnTo>
                    <a:pt x="68" y="61"/>
                  </a:lnTo>
                  <a:lnTo>
                    <a:pt x="68" y="75"/>
                  </a:lnTo>
                  <a:lnTo>
                    <a:pt x="68" y="89"/>
                  </a:lnTo>
                  <a:lnTo>
                    <a:pt x="68" y="102"/>
                  </a:lnTo>
                  <a:lnTo>
                    <a:pt x="62" y="100"/>
                  </a:lnTo>
                  <a:lnTo>
                    <a:pt x="57" y="97"/>
                  </a:lnTo>
                  <a:lnTo>
                    <a:pt x="50" y="94"/>
                  </a:lnTo>
                  <a:lnTo>
                    <a:pt x="44" y="92"/>
                  </a:lnTo>
                  <a:lnTo>
                    <a:pt x="38" y="90"/>
                  </a:lnTo>
                  <a:lnTo>
                    <a:pt x="32" y="86"/>
                  </a:lnTo>
                  <a:lnTo>
                    <a:pt x="27" y="84"/>
                  </a:lnTo>
                  <a:lnTo>
                    <a:pt x="21" y="82"/>
                  </a:lnTo>
                  <a:lnTo>
                    <a:pt x="16" y="109"/>
                  </a:lnTo>
                  <a:lnTo>
                    <a:pt x="10" y="136"/>
                  </a:lnTo>
                  <a:lnTo>
                    <a:pt x="6" y="163"/>
                  </a:lnTo>
                  <a:lnTo>
                    <a:pt x="0" y="191"/>
                  </a:lnTo>
                  <a:lnTo>
                    <a:pt x="38" y="196"/>
                  </a:lnTo>
                  <a:lnTo>
                    <a:pt x="76" y="200"/>
                  </a:lnTo>
                  <a:lnTo>
                    <a:pt x="115" y="205"/>
                  </a:lnTo>
                  <a:lnTo>
                    <a:pt x="153" y="211"/>
                  </a:lnTo>
                  <a:lnTo>
                    <a:pt x="191" y="215"/>
                  </a:lnTo>
                  <a:lnTo>
                    <a:pt x="229" y="220"/>
                  </a:lnTo>
                  <a:lnTo>
                    <a:pt x="267" y="225"/>
                  </a:lnTo>
                  <a:lnTo>
                    <a:pt x="306" y="230"/>
                  </a:lnTo>
                  <a:lnTo>
                    <a:pt x="345" y="235"/>
                  </a:lnTo>
                  <a:lnTo>
                    <a:pt x="383" y="239"/>
                  </a:lnTo>
                  <a:lnTo>
                    <a:pt x="421" y="244"/>
                  </a:lnTo>
                  <a:lnTo>
                    <a:pt x="459" y="250"/>
                  </a:lnTo>
                  <a:lnTo>
                    <a:pt x="497" y="254"/>
                  </a:lnTo>
                  <a:lnTo>
                    <a:pt x="536" y="259"/>
                  </a:lnTo>
                  <a:lnTo>
                    <a:pt x="574" y="265"/>
                  </a:lnTo>
                  <a:lnTo>
                    <a:pt x="612" y="269"/>
                  </a:lnTo>
                  <a:lnTo>
                    <a:pt x="628" y="259"/>
                  </a:lnTo>
                  <a:lnTo>
                    <a:pt x="645" y="250"/>
                  </a:lnTo>
                  <a:lnTo>
                    <a:pt x="661" y="239"/>
                  </a:lnTo>
                  <a:lnTo>
                    <a:pt x="679" y="229"/>
                  </a:lnTo>
                  <a:lnTo>
                    <a:pt x="695" y="220"/>
                  </a:lnTo>
                  <a:lnTo>
                    <a:pt x="712" y="210"/>
                  </a:lnTo>
                  <a:lnTo>
                    <a:pt x="728" y="200"/>
                  </a:lnTo>
                  <a:lnTo>
                    <a:pt x="745" y="190"/>
                  </a:lnTo>
                  <a:lnTo>
                    <a:pt x="762" y="180"/>
                  </a:lnTo>
                  <a:lnTo>
                    <a:pt x="778" y="170"/>
                  </a:lnTo>
                  <a:lnTo>
                    <a:pt x="795" y="160"/>
                  </a:lnTo>
                  <a:lnTo>
                    <a:pt x="811" y="150"/>
                  </a:lnTo>
                  <a:lnTo>
                    <a:pt x="828" y="140"/>
                  </a:lnTo>
                  <a:lnTo>
                    <a:pt x="844" y="130"/>
                  </a:lnTo>
                  <a:lnTo>
                    <a:pt x="862" y="121"/>
                  </a:lnTo>
                  <a:lnTo>
                    <a:pt x="878" y="110"/>
                  </a:lnTo>
                  <a:lnTo>
                    <a:pt x="848" y="93"/>
                  </a:lnTo>
                  <a:lnTo>
                    <a:pt x="813" y="78"/>
                  </a:lnTo>
                  <a:lnTo>
                    <a:pt x="773" y="66"/>
                  </a:lnTo>
                  <a:lnTo>
                    <a:pt x="730" y="54"/>
                  </a:lnTo>
                  <a:lnTo>
                    <a:pt x="684" y="45"/>
                  </a:lnTo>
                  <a:lnTo>
                    <a:pt x="635" y="37"/>
                  </a:lnTo>
                  <a:lnTo>
                    <a:pt x="584" y="30"/>
                  </a:lnTo>
                  <a:lnTo>
                    <a:pt x="532" y="24"/>
                  </a:lnTo>
                  <a:lnTo>
                    <a:pt x="479" y="19"/>
                  </a:lnTo>
                  <a:lnTo>
                    <a:pt x="426" y="16"/>
                  </a:lnTo>
                  <a:lnTo>
                    <a:pt x="374" y="13"/>
                  </a:lnTo>
                  <a:lnTo>
                    <a:pt x="323" y="10"/>
                  </a:lnTo>
                  <a:lnTo>
                    <a:pt x="273" y="7"/>
                  </a:lnTo>
                  <a:lnTo>
                    <a:pt x="226" y="5"/>
                  </a:lnTo>
                  <a:lnTo>
                    <a:pt x="182" y="2"/>
                  </a:lnTo>
                  <a:lnTo>
                    <a:pt x="142" y="0"/>
                  </a:lnTo>
                  <a:close/>
                </a:path>
              </a:pathLst>
            </a:custGeom>
            <a:solidFill>
              <a:srgbClr val="4F47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34"/>
            <p:cNvSpPr>
              <a:spLocks/>
            </p:cNvSpPr>
            <p:nvPr/>
          </p:nvSpPr>
          <p:spPr bwMode="auto">
            <a:xfrm>
              <a:off x="4432" y="2291"/>
              <a:ext cx="413" cy="119"/>
            </a:xfrm>
            <a:custGeom>
              <a:avLst/>
              <a:gdLst/>
              <a:ahLst/>
              <a:cxnLst>
                <a:cxn ang="0">
                  <a:pos x="122" y="0"/>
                </a:cxn>
                <a:cxn ang="0">
                  <a:pos x="47" y="47"/>
                </a:cxn>
                <a:cxn ang="0">
                  <a:pos x="47" y="102"/>
                </a:cxn>
                <a:cxn ang="0">
                  <a:pos x="0" y="82"/>
                </a:cxn>
                <a:cxn ang="0">
                  <a:pos x="14" y="177"/>
                </a:cxn>
                <a:cxn ang="0">
                  <a:pos x="568" y="236"/>
                </a:cxn>
                <a:cxn ang="0">
                  <a:pos x="825" y="100"/>
                </a:cxn>
                <a:cxn ang="0">
                  <a:pos x="795" y="84"/>
                </a:cxn>
                <a:cxn ang="0">
                  <a:pos x="760" y="69"/>
                </a:cxn>
                <a:cxn ang="0">
                  <a:pos x="722" y="58"/>
                </a:cxn>
                <a:cxn ang="0">
                  <a:pos x="680" y="47"/>
                </a:cxn>
                <a:cxn ang="0">
                  <a:pos x="636" y="39"/>
                </a:cxn>
                <a:cxn ang="0">
                  <a:pos x="590" y="32"/>
                </a:cxn>
                <a:cxn ang="0">
                  <a:pos x="541" y="26"/>
                </a:cxn>
                <a:cxn ang="0">
                  <a:pos x="492" y="22"/>
                </a:cxn>
                <a:cxn ang="0">
                  <a:pos x="442" y="18"/>
                </a:cxn>
                <a:cxn ang="0">
                  <a:pos x="393" y="15"/>
                </a:cxn>
                <a:cxn ang="0">
                  <a:pos x="343" y="13"/>
                </a:cxn>
                <a:cxn ang="0">
                  <a:pos x="295" y="10"/>
                </a:cxn>
                <a:cxn ang="0">
                  <a:pos x="248" y="8"/>
                </a:cxn>
                <a:cxn ang="0">
                  <a:pos x="203" y="6"/>
                </a:cxn>
                <a:cxn ang="0">
                  <a:pos x="161" y="3"/>
                </a:cxn>
                <a:cxn ang="0">
                  <a:pos x="122" y="0"/>
                </a:cxn>
              </a:cxnLst>
              <a:rect l="0" t="0" r="r" b="b"/>
              <a:pathLst>
                <a:path w="825" h="236">
                  <a:moveTo>
                    <a:pt x="122" y="0"/>
                  </a:moveTo>
                  <a:lnTo>
                    <a:pt x="47" y="47"/>
                  </a:lnTo>
                  <a:lnTo>
                    <a:pt x="47" y="102"/>
                  </a:lnTo>
                  <a:lnTo>
                    <a:pt x="0" y="82"/>
                  </a:lnTo>
                  <a:lnTo>
                    <a:pt x="14" y="177"/>
                  </a:lnTo>
                  <a:lnTo>
                    <a:pt x="568" y="236"/>
                  </a:lnTo>
                  <a:lnTo>
                    <a:pt x="825" y="100"/>
                  </a:lnTo>
                  <a:lnTo>
                    <a:pt x="795" y="84"/>
                  </a:lnTo>
                  <a:lnTo>
                    <a:pt x="760" y="69"/>
                  </a:lnTo>
                  <a:lnTo>
                    <a:pt x="722" y="58"/>
                  </a:lnTo>
                  <a:lnTo>
                    <a:pt x="680" y="47"/>
                  </a:lnTo>
                  <a:lnTo>
                    <a:pt x="636" y="39"/>
                  </a:lnTo>
                  <a:lnTo>
                    <a:pt x="590" y="32"/>
                  </a:lnTo>
                  <a:lnTo>
                    <a:pt x="541" y="26"/>
                  </a:lnTo>
                  <a:lnTo>
                    <a:pt x="492" y="22"/>
                  </a:lnTo>
                  <a:lnTo>
                    <a:pt x="442" y="18"/>
                  </a:lnTo>
                  <a:lnTo>
                    <a:pt x="393" y="15"/>
                  </a:lnTo>
                  <a:lnTo>
                    <a:pt x="343" y="13"/>
                  </a:lnTo>
                  <a:lnTo>
                    <a:pt x="295" y="10"/>
                  </a:lnTo>
                  <a:lnTo>
                    <a:pt x="248" y="8"/>
                  </a:lnTo>
                  <a:lnTo>
                    <a:pt x="203" y="6"/>
                  </a:lnTo>
                  <a:lnTo>
                    <a:pt x="161" y="3"/>
                  </a:lnTo>
                  <a:lnTo>
                    <a:pt x="122" y="0"/>
                  </a:lnTo>
                  <a:close/>
                </a:path>
              </a:pathLst>
            </a:custGeom>
            <a:solidFill>
              <a:srgbClr val="564C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4874" y="2414"/>
              <a:ext cx="215" cy="415"/>
            </a:xfrm>
            <a:custGeom>
              <a:avLst/>
              <a:gdLst/>
              <a:ahLst/>
              <a:cxnLst>
                <a:cxn ang="0">
                  <a:pos x="0" y="461"/>
                </a:cxn>
                <a:cxn ang="0">
                  <a:pos x="42" y="830"/>
                </a:cxn>
                <a:cxn ang="0">
                  <a:pos x="406" y="346"/>
                </a:cxn>
                <a:cxn ang="0">
                  <a:pos x="414" y="296"/>
                </a:cxn>
                <a:cxn ang="0">
                  <a:pos x="421" y="252"/>
                </a:cxn>
                <a:cxn ang="0">
                  <a:pos x="426" y="211"/>
                </a:cxn>
                <a:cxn ang="0">
                  <a:pos x="428" y="172"/>
                </a:cxn>
                <a:cxn ang="0">
                  <a:pos x="428" y="133"/>
                </a:cxn>
                <a:cxn ang="0">
                  <a:pos x="423" y="92"/>
                </a:cxn>
                <a:cxn ang="0">
                  <a:pos x="417" y="49"/>
                </a:cxn>
                <a:cxn ang="0">
                  <a:pos x="404" y="0"/>
                </a:cxn>
                <a:cxn ang="0">
                  <a:pos x="0" y="461"/>
                </a:cxn>
              </a:cxnLst>
              <a:rect l="0" t="0" r="r" b="b"/>
              <a:pathLst>
                <a:path w="428" h="830">
                  <a:moveTo>
                    <a:pt x="0" y="461"/>
                  </a:moveTo>
                  <a:lnTo>
                    <a:pt x="42" y="830"/>
                  </a:lnTo>
                  <a:lnTo>
                    <a:pt x="406" y="346"/>
                  </a:lnTo>
                  <a:lnTo>
                    <a:pt x="414" y="296"/>
                  </a:lnTo>
                  <a:lnTo>
                    <a:pt x="421" y="252"/>
                  </a:lnTo>
                  <a:lnTo>
                    <a:pt x="426" y="211"/>
                  </a:lnTo>
                  <a:lnTo>
                    <a:pt x="428" y="172"/>
                  </a:lnTo>
                  <a:lnTo>
                    <a:pt x="428" y="133"/>
                  </a:lnTo>
                  <a:lnTo>
                    <a:pt x="423" y="92"/>
                  </a:lnTo>
                  <a:lnTo>
                    <a:pt x="417" y="49"/>
                  </a:lnTo>
                  <a:lnTo>
                    <a:pt x="404" y="0"/>
                  </a:lnTo>
                  <a:lnTo>
                    <a:pt x="0" y="461"/>
                  </a:lnTo>
                  <a:close/>
                </a:path>
              </a:pathLst>
            </a:custGeom>
            <a:solidFill>
              <a:srgbClr val="3D33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4875" y="2419"/>
              <a:ext cx="214" cy="403"/>
            </a:xfrm>
            <a:custGeom>
              <a:avLst/>
              <a:gdLst/>
              <a:ahLst/>
              <a:cxnLst>
                <a:cxn ang="0">
                  <a:pos x="0" y="459"/>
                </a:cxn>
                <a:cxn ang="0">
                  <a:pos x="4" y="503"/>
                </a:cxn>
                <a:cxn ang="0">
                  <a:pos x="9" y="546"/>
                </a:cxn>
                <a:cxn ang="0">
                  <a:pos x="15" y="589"/>
                </a:cxn>
                <a:cxn ang="0">
                  <a:pos x="19" y="633"/>
                </a:cxn>
                <a:cxn ang="0">
                  <a:pos x="25" y="677"/>
                </a:cxn>
                <a:cxn ang="0">
                  <a:pos x="30" y="720"/>
                </a:cxn>
                <a:cxn ang="0">
                  <a:pos x="36" y="764"/>
                </a:cxn>
                <a:cxn ang="0">
                  <a:pos x="40" y="808"/>
                </a:cxn>
                <a:cxn ang="0">
                  <a:pos x="63" y="778"/>
                </a:cxn>
                <a:cxn ang="0">
                  <a:pos x="86" y="748"/>
                </a:cxn>
                <a:cxn ang="0">
                  <a:pos x="109" y="718"/>
                </a:cxn>
                <a:cxn ang="0">
                  <a:pos x="131" y="688"/>
                </a:cxn>
                <a:cxn ang="0">
                  <a:pos x="154" y="658"/>
                </a:cxn>
                <a:cxn ang="0">
                  <a:pos x="177" y="628"/>
                </a:cxn>
                <a:cxn ang="0">
                  <a:pos x="200" y="598"/>
                </a:cxn>
                <a:cxn ang="0">
                  <a:pos x="223" y="567"/>
                </a:cxn>
                <a:cxn ang="0">
                  <a:pos x="245" y="537"/>
                </a:cxn>
                <a:cxn ang="0">
                  <a:pos x="268" y="507"/>
                </a:cxn>
                <a:cxn ang="0">
                  <a:pos x="291" y="477"/>
                </a:cxn>
                <a:cxn ang="0">
                  <a:pos x="314" y="447"/>
                </a:cxn>
                <a:cxn ang="0">
                  <a:pos x="336" y="417"/>
                </a:cxn>
                <a:cxn ang="0">
                  <a:pos x="359" y="387"/>
                </a:cxn>
                <a:cxn ang="0">
                  <a:pos x="382" y="358"/>
                </a:cxn>
                <a:cxn ang="0">
                  <a:pos x="405" y="328"/>
                </a:cxn>
                <a:cxn ang="0">
                  <a:pos x="413" y="280"/>
                </a:cxn>
                <a:cxn ang="0">
                  <a:pos x="419" y="239"/>
                </a:cxn>
                <a:cxn ang="0">
                  <a:pos x="424" y="200"/>
                </a:cxn>
                <a:cxn ang="0">
                  <a:pos x="426" y="164"/>
                </a:cxn>
                <a:cxn ang="0">
                  <a:pos x="425" y="127"/>
                </a:cxn>
                <a:cxn ang="0">
                  <a:pos x="421" y="89"/>
                </a:cxn>
                <a:cxn ang="0">
                  <a:pos x="413" y="48"/>
                </a:cxn>
                <a:cxn ang="0">
                  <a:pos x="402" y="0"/>
                </a:cxn>
                <a:cxn ang="0">
                  <a:pos x="376" y="29"/>
                </a:cxn>
                <a:cxn ang="0">
                  <a:pos x="351" y="58"/>
                </a:cxn>
                <a:cxn ang="0">
                  <a:pos x="326" y="87"/>
                </a:cxn>
                <a:cxn ang="0">
                  <a:pos x="300" y="116"/>
                </a:cxn>
                <a:cxn ang="0">
                  <a:pos x="276" y="144"/>
                </a:cxn>
                <a:cxn ang="0">
                  <a:pos x="251" y="173"/>
                </a:cxn>
                <a:cxn ang="0">
                  <a:pos x="226" y="201"/>
                </a:cxn>
                <a:cxn ang="0">
                  <a:pos x="200" y="230"/>
                </a:cxn>
                <a:cxn ang="0">
                  <a:pos x="175" y="258"/>
                </a:cxn>
                <a:cxn ang="0">
                  <a:pos x="151" y="287"/>
                </a:cxn>
                <a:cxn ang="0">
                  <a:pos x="125" y="316"/>
                </a:cxn>
                <a:cxn ang="0">
                  <a:pos x="100" y="345"/>
                </a:cxn>
                <a:cxn ang="0">
                  <a:pos x="75" y="374"/>
                </a:cxn>
                <a:cxn ang="0">
                  <a:pos x="50" y="401"/>
                </a:cxn>
                <a:cxn ang="0">
                  <a:pos x="25" y="430"/>
                </a:cxn>
                <a:cxn ang="0">
                  <a:pos x="0" y="459"/>
                </a:cxn>
              </a:cxnLst>
              <a:rect l="0" t="0" r="r" b="b"/>
              <a:pathLst>
                <a:path w="426" h="808">
                  <a:moveTo>
                    <a:pt x="0" y="459"/>
                  </a:moveTo>
                  <a:lnTo>
                    <a:pt x="4" y="503"/>
                  </a:lnTo>
                  <a:lnTo>
                    <a:pt x="9" y="546"/>
                  </a:lnTo>
                  <a:lnTo>
                    <a:pt x="15" y="589"/>
                  </a:lnTo>
                  <a:lnTo>
                    <a:pt x="19" y="633"/>
                  </a:lnTo>
                  <a:lnTo>
                    <a:pt x="25" y="677"/>
                  </a:lnTo>
                  <a:lnTo>
                    <a:pt x="30" y="720"/>
                  </a:lnTo>
                  <a:lnTo>
                    <a:pt x="36" y="764"/>
                  </a:lnTo>
                  <a:lnTo>
                    <a:pt x="40" y="808"/>
                  </a:lnTo>
                  <a:lnTo>
                    <a:pt x="63" y="778"/>
                  </a:lnTo>
                  <a:lnTo>
                    <a:pt x="86" y="748"/>
                  </a:lnTo>
                  <a:lnTo>
                    <a:pt x="109" y="718"/>
                  </a:lnTo>
                  <a:lnTo>
                    <a:pt x="131" y="688"/>
                  </a:lnTo>
                  <a:lnTo>
                    <a:pt x="154" y="658"/>
                  </a:lnTo>
                  <a:lnTo>
                    <a:pt x="177" y="628"/>
                  </a:lnTo>
                  <a:lnTo>
                    <a:pt x="200" y="598"/>
                  </a:lnTo>
                  <a:lnTo>
                    <a:pt x="223" y="567"/>
                  </a:lnTo>
                  <a:lnTo>
                    <a:pt x="245" y="537"/>
                  </a:lnTo>
                  <a:lnTo>
                    <a:pt x="268" y="507"/>
                  </a:lnTo>
                  <a:lnTo>
                    <a:pt x="291" y="477"/>
                  </a:lnTo>
                  <a:lnTo>
                    <a:pt x="314" y="447"/>
                  </a:lnTo>
                  <a:lnTo>
                    <a:pt x="336" y="417"/>
                  </a:lnTo>
                  <a:lnTo>
                    <a:pt x="359" y="387"/>
                  </a:lnTo>
                  <a:lnTo>
                    <a:pt x="382" y="358"/>
                  </a:lnTo>
                  <a:lnTo>
                    <a:pt x="405" y="328"/>
                  </a:lnTo>
                  <a:lnTo>
                    <a:pt x="413" y="280"/>
                  </a:lnTo>
                  <a:lnTo>
                    <a:pt x="419" y="239"/>
                  </a:lnTo>
                  <a:lnTo>
                    <a:pt x="424" y="200"/>
                  </a:lnTo>
                  <a:lnTo>
                    <a:pt x="426" y="164"/>
                  </a:lnTo>
                  <a:lnTo>
                    <a:pt x="425" y="127"/>
                  </a:lnTo>
                  <a:lnTo>
                    <a:pt x="421" y="89"/>
                  </a:lnTo>
                  <a:lnTo>
                    <a:pt x="413" y="48"/>
                  </a:lnTo>
                  <a:lnTo>
                    <a:pt x="402" y="0"/>
                  </a:lnTo>
                  <a:lnTo>
                    <a:pt x="376" y="29"/>
                  </a:lnTo>
                  <a:lnTo>
                    <a:pt x="351" y="58"/>
                  </a:lnTo>
                  <a:lnTo>
                    <a:pt x="326" y="87"/>
                  </a:lnTo>
                  <a:lnTo>
                    <a:pt x="300" y="116"/>
                  </a:lnTo>
                  <a:lnTo>
                    <a:pt x="276" y="144"/>
                  </a:lnTo>
                  <a:lnTo>
                    <a:pt x="251" y="173"/>
                  </a:lnTo>
                  <a:lnTo>
                    <a:pt x="226" y="201"/>
                  </a:lnTo>
                  <a:lnTo>
                    <a:pt x="200" y="230"/>
                  </a:lnTo>
                  <a:lnTo>
                    <a:pt x="175" y="258"/>
                  </a:lnTo>
                  <a:lnTo>
                    <a:pt x="151" y="287"/>
                  </a:lnTo>
                  <a:lnTo>
                    <a:pt x="125" y="316"/>
                  </a:lnTo>
                  <a:lnTo>
                    <a:pt x="100" y="345"/>
                  </a:lnTo>
                  <a:lnTo>
                    <a:pt x="75" y="374"/>
                  </a:lnTo>
                  <a:lnTo>
                    <a:pt x="50" y="401"/>
                  </a:lnTo>
                  <a:lnTo>
                    <a:pt x="25" y="430"/>
                  </a:lnTo>
                  <a:lnTo>
                    <a:pt x="0" y="459"/>
                  </a:lnTo>
                  <a:close/>
                </a:path>
              </a:pathLst>
            </a:custGeom>
            <a:solidFill>
              <a:srgbClr val="3D35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4876" y="2424"/>
              <a:ext cx="212" cy="392"/>
            </a:xfrm>
            <a:custGeom>
              <a:avLst/>
              <a:gdLst/>
              <a:ahLst/>
              <a:cxnLst>
                <a:cxn ang="0">
                  <a:pos x="0" y="456"/>
                </a:cxn>
                <a:cxn ang="0">
                  <a:pos x="5" y="497"/>
                </a:cxn>
                <a:cxn ang="0">
                  <a:pos x="9" y="538"/>
                </a:cxn>
                <a:cxn ang="0">
                  <a:pos x="14" y="579"/>
                </a:cxn>
                <a:cxn ang="0">
                  <a:pos x="20" y="620"/>
                </a:cxn>
                <a:cxn ang="0">
                  <a:pos x="24" y="661"/>
                </a:cxn>
                <a:cxn ang="0">
                  <a:pos x="29" y="702"/>
                </a:cxn>
                <a:cxn ang="0">
                  <a:pos x="35" y="743"/>
                </a:cxn>
                <a:cxn ang="0">
                  <a:pos x="39" y="784"/>
                </a:cxn>
                <a:cxn ang="0">
                  <a:pos x="62" y="754"/>
                </a:cxn>
                <a:cxn ang="0">
                  <a:pos x="85" y="724"/>
                </a:cxn>
                <a:cxn ang="0">
                  <a:pos x="108" y="694"/>
                </a:cxn>
                <a:cxn ang="0">
                  <a:pos x="130" y="666"/>
                </a:cxn>
                <a:cxn ang="0">
                  <a:pos x="153" y="636"/>
                </a:cxn>
                <a:cxn ang="0">
                  <a:pos x="176" y="606"/>
                </a:cxn>
                <a:cxn ang="0">
                  <a:pos x="199" y="576"/>
                </a:cxn>
                <a:cxn ang="0">
                  <a:pos x="222" y="546"/>
                </a:cxn>
                <a:cxn ang="0">
                  <a:pos x="244" y="516"/>
                </a:cxn>
                <a:cxn ang="0">
                  <a:pos x="267" y="486"/>
                </a:cxn>
                <a:cxn ang="0">
                  <a:pos x="290" y="457"/>
                </a:cxn>
                <a:cxn ang="0">
                  <a:pos x="313" y="427"/>
                </a:cxn>
                <a:cxn ang="0">
                  <a:pos x="335" y="397"/>
                </a:cxn>
                <a:cxn ang="0">
                  <a:pos x="358" y="367"/>
                </a:cxn>
                <a:cxn ang="0">
                  <a:pos x="381" y="338"/>
                </a:cxn>
                <a:cxn ang="0">
                  <a:pos x="404" y="309"/>
                </a:cxn>
                <a:cxn ang="0">
                  <a:pos x="412" y="264"/>
                </a:cxn>
                <a:cxn ang="0">
                  <a:pos x="418" y="223"/>
                </a:cxn>
                <a:cxn ang="0">
                  <a:pos x="423" y="188"/>
                </a:cxn>
                <a:cxn ang="0">
                  <a:pos x="424" y="153"/>
                </a:cxn>
                <a:cxn ang="0">
                  <a:pos x="424" y="118"/>
                </a:cxn>
                <a:cxn ang="0">
                  <a:pos x="419" y="83"/>
                </a:cxn>
                <a:cxn ang="0">
                  <a:pos x="412" y="44"/>
                </a:cxn>
                <a:cxn ang="0">
                  <a:pos x="401" y="0"/>
                </a:cxn>
                <a:cxn ang="0">
                  <a:pos x="375" y="29"/>
                </a:cxn>
                <a:cxn ang="0">
                  <a:pos x="351" y="56"/>
                </a:cxn>
                <a:cxn ang="0">
                  <a:pos x="326" y="85"/>
                </a:cxn>
                <a:cxn ang="0">
                  <a:pos x="301" y="114"/>
                </a:cxn>
                <a:cxn ang="0">
                  <a:pos x="275" y="143"/>
                </a:cxn>
                <a:cxn ang="0">
                  <a:pos x="251" y="170"/>
                </a:cxn>
                <a:cxn ang="0">
                  <a:pos x="226" y="199"/>
                </a:cxn>
                <a:cxn ang="0">
                  <a:pos x="200" y="228"/>
                </a:cxn>
                <a:cxn ang="0">
                  <a:pos x="175" y="257"/>
                </a:cxn>
                <a:cxn ang="0">
                  <a:pos x="151" y="284"/>
                </a:cxn>
                <a:cxn ang="0">
                  <a:pos x="126" y="313"/>
                </a:cxn>
                <a:cxn ang="0">
                  <a:pos x="100" y="342"/>
                </a:cxn>
                <a:cxn ang="0">
                  <a:pos x="75" y="371"/>
                </a:cxn>
                <a:cxn ang="0">
                  <a:pos x="51" y="398"/>
                </a:cxn>
                <a:cxn ang="0">
                  <a:pos x="25" y="427"/>
                </a:cxn>
                <a:cxn ang="0">
                  <a:pos x="0" y="456"/>
                </a:cxn>
              </a:cxnLst>
              <a:rect l="0" t="0" r="r" b="b"/>
              <a:pathLst>
                <a:path w="424" h="784">
                  <a:moveTo>
                    <a:pt x="0" y="456"/>
                  </a:moveTo>
                  <a:lnTo>
                    <a:pt x="5" y="497"/>
                  </a:lnTo>
                  <a:lnTo>
                    <a:pt x="9" y="538"/>
                  </a:lnTo>
                  <a:lnTo>
                    <a:pt x="14" y="579"/>
                  </a:lnTo>
                  <a:lnTo>
                    <a:pt x="20" y="620"/>
                  </a:lnTo>
                  <a:lnTo>
                    <a:pt x="24" y="661"/>
                  </a:lnTo>
                  <a:lnTo>
                    <a:pt x="29" y="702"/>
                  </a:lnTo>
                  <a:lnTo>
                    <a:pt x="35" y="743"/>
                  </a:lnTo>
                  <a:lnTo>
                    <a:pt x="39" y="784"/>
                  </a:lnTo>
                  <a:lnTo>
                    <a:pt x="62" y="754"/>
                  </a:lnTo>
                  <a:lnTo>
                    <a:pt x="85" y="724"/>
                  </a:lnTo>
                  <a:lnTo>
                    <a:pt x="108" y="694"/>
                  </a:lnTo>
                  <a:lnTo>
                    <a:pt x="130" y="666"/>
                  </a:lnTo>
                  <a:lnTo>
                    <a:pt x="153" y="636"/>
                  </a:lnTo>
                  <a:lnTo>
                    <a:pt x="176" y="606"/>
                  </a:lnTo>
                  <a:lnTo>
                    <a:pt x="199" y="576"/>
                  </a:lnTo>
                  <a:lnTo>
                    <a:pt x="222" y="546"/>
                  </a:lnTo>
                  <a:lnTo>
                    <a:pt x="244" y="516"/>
                  </a:lnTo>
                  <a:lnTo>
                    <a:pt x="267" y="486"/>
                  </a:lnTo>
                  <a:lnTo>
                    <a:pt x="290" y="457"/>
                  </a:lnTo>
                  <a:lnTo>
                    <a:pt x="313" y="427"/>
                  </a:lnTo>
                  <a:lnTo>
                    <a:pt x="335" y="397"/>
                  </a:lnTo>
                  <a:lnTo>
                    <a:pt x="358" y="367"/>
                  </a:lnTo>
                  <a:lnTo>
                    <a:pt x="381" y="338"/>
                  </a:lnTo>
                  <a:lnTo>
                    <a:pt x="404" y="309"/>
                  </a:lnTo>
                  <a:lnTo>
                    <a:pt x="412" y="264"/>
                  </a:lnTo>
                  <a:lnTo>
                    <a:pt x="418" y="223"/>
                  </a:lnTo>
                  <a:lnTo>
                    <a:pt x="423" y="188"/>
                  </a:lnTo>
                  <a:lnTo>
                    <a:pt x="424" y="153"/>
                  </a:lnTo>
                  <a:lnTo>
                    <a:pt x="424" y="118"/>
                  </a:lnTo>
                  <a:lnTo>
                    <a:pt x="419" y="83"/>
                  </a:lnTo>
                  <a:lnTo>
                    <a:pt x="412" y="44"/>
                  </a:lnTo>
                  <a:lnTo>
                    <a:pt x="401" y="0"/>
                  </a:lnTo>
                  <a:lnTo>
                    <a:pt x="375" y="29"/>
                  </a:lnTo>
                  <a:lnTo>
                    <a:pt x="351" y="56"/>
                  </a:lnTo>
                  <a:lnTo>
                    <a:pt x="326" y="85"/>
                  </a:lnTo>
                  <a:lnTo>
                    <a:pt x="301" y="114"/>
                  </a:lnTo>
                  <a:lnTo>
                    <a:pt x="275" y="143"/>
                  </a:lnTo>
                  <a:lnTo>
                    <a:pt x="251" y="170"/>
                  </a:lnTo>
                  <a:lnTo>
                    <a:pt x="226" y="199"/>
                  </a:lnTo>
                  <a:lnTo>
                    <a:pt x="200" y="228"/>
                  </a:lnTo>
                  <a:lnTo>
                    <a:pt x="175" y="257"/>
                  </a:lnTo>
                  <a:lnTo>
                    <a:pt x="151" y="284"/>
                  </a:lnTo>
                  <a:lnTo>
                    <a:pt x="126" y="313"/>
                  </a:lnTo>
                  <a:lnTo>
                    <a:pt x="100" y="342"/>
                  </a:lnTo>
                  <a:lnTo>
                    <a:pt x="75" y="371"/>
                  </a:lnTo>
                  <a:lnTo>
                    <a:pt x="51" y="398"/>
                  </a:lnTo>
                  <a:lnTo>
                    <a:pt x="25" y="427"/>
                  </a:lnTo>
                  <a:lnTo>
                    <a:pt x="0" y="456"/>
                  </a:lnTo>
                  <a:close/>
                </a:path>
              </a:pathLst>
            </a:custGeom>
            <a:solidFill>
              <a:srgbClr val="4238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4877" y="2429"/>
              <a:ext cx="211" cy="381"/>
            </a:xfrm>
            <a:custGeom>
              <a:avLst/>
              <a:gdLst/>
              <a:ahLst/>
              <a:cxnLst>
                <a:cxn ang="0">
                  <a:pos x="0" y="454"/>
                </a:cxn>
                <a:cxn ang="0">
                  <a:pos x="5" y="493"/>
                </a:cxn>
                <a:cxn ang="0">
                  <a:pos x="9" y="531"/>
                </a:cxn>
                <a:cxn ang="0">
                  <a:pos x="14" y="570"/>
                </a:cxn>
                <a:cxn ang="0">
                  <a:pos x="19" y="608"/>
                </a:cxn>
                <a:cxn ang="0">
                  <a:pos x="23" y="647"/>
                </a:cxn>
                <a:cxn ang="0">
                  <a:pos x="28" y="687"/>
                </a:cxn>
                <a:cxn ang="0">
                  <a:pos x="33" y="725"/>
                </a:cxn>
                <a:cxn ang="0">
                  <a:pos x="37" y="764"/>
                </a:cxn>
                <a:cxn ang="0">
                  <a:pos x="60" y="734"/>
                </a:cxn>
                <a:cxn ang="0">
                  <a:pos x="83" y="705"/>
                </a:cxn>
                <a:cxn ang="0">
                  <a:pos x="106" y="675"/>
                </a:cxn>
                <a:cxn ang="0">
                  <a:pos x="129" y="645"/>
                </a:cxn>
                <a:cxn ang="0">
                  <a:pos x="151" y="616"/>
                </a:cxn>
                <a:cxn ang="0">
                  <a:pos x="174" y="586"/>
                </a:cxn>
                <a:cxn ang="0">
                  <a:pos x="197" y="556"/>
                </a:cxn>
                <a:cxn ang="0">
                  <a:pos x="220" y="526"/>
                </a:cxn>
                <a:cxn ang="0">
                  <a:pos x="243" y="498"/>
                </a:cxn>
                <a:cxn ang="0">
                  <a:pos x="266" y="468"/>
                </a:cxn>
                <a:cxn ang="0">
                  <a:pos x="289" y="438"/>
                </a:cxn>
                <a:cxn ang="0">
                  <a:pos x="312" y="409"/>
                </a:cxn>
                <a:cxn ang="0">
                  <a:pos x="334" y="379"/>
                </a:cxn>
                <a:cxn ang="0">
                  <a:pos x="357" y="349"/>
                </a:cxn>
                <a:cxn ang="0">
                  <a:pos x="380" y="320"/>
                </a:cxn>
                <a:cxn ang="0">
                  <a:pos x="403" y="290"/>
                </a:cxn>
                <a:cxn ang="0">
                  <a:pos x="410" y="248"/>
                </a:cxn>
                <a:cxn ang="0">
                  <a:pos x="416" y="210"/>
                </a:cxn>
                <a:cxn ang="0">
                  <a:pos x="421" y="176"/>
                </a:cxn>
                <a:cxn ang="0">
                  <a:pos x="422" y="144"/>
                </a:cxn>
                <a:cxn ang="0">
                  <a:pos x="421" y="113"/>
                </a:cxn>
                <a:cxn ang="0">
                  <a:pos x="417" y="80"/>
                </a:cxn>
                <a:cxn ang="0">
                  <a:pos x="410" y="43"/>
                </a:cxn>
                <a:cxn ang="0">
                  <a:pos x="399" y="0"/>
                </a:cxn>
                <a:cxn ang="0">
                  <a:pos x="373" y="29"/>
                </a:cxn>
                <a:cxn ang="0">
                  <a:pos x="349" y="56"/>
                </a:cxn>
                <a:cxn ang="0">
                  <a:pos x="324" y="85"/>
                </a:cxn>
                <a:cxn ang="0">
                  <a:pos x="300" y="114"/>
                </a:cxn>
                <a:cxn ang="0">
                  <a:pos x="274" y="142"/>
                </a:cxn>
                <a:cxn ang="0">
                  <a:pos x="250" y="171"/>
                </a:cxn>
                <a:cxn ang="0">
                  <a:pos x="225" y="199"/>
                </a:cxn>
                <a:cxn ang="0">
                  <a:pos x="200" y="227"/>
                </a:cxn>
                <a:cxn ang="0">
                  <a:pos x="175" y="256"/>
                </a:cxn>
                <a:cxn ang="0">
                  <a:pos x="150" y="285"/>
                </a:cxn>
                <a:cxn ang="0">
                  <a:pos x="125" y="312"/>
                </a:cxn>
                <a:cxn ang="0">
                  <a:pos x="100" y="341"/>
                </a:cxn>
                <a:cxn ang="0">
                  <a:pos x="75" y="369"/>
                </a:cxn>
                <a:cxn ang="0">
                  <a:pos x="50" y="397"/>
                </a:cxn>
                <a:cxn ang="0">
                  <a:pos x="26" y="425"/>
                </a:cxn>
                <a:cxn ang="0">
                  <a:pos x="0" y="454"/>
                </a:cxn>
              </a:cxnLst>
              <a:rect l="0" t="0" r="r" b="b"/>
              <a:pathLst>
                <a:path w="422" h="764">
                  <a:moveTo>
                    <a:pt x="0" y="454"/>
                  </a:moveTo>
                  <a:lnTo>
                    <a:pt x="5" y="493"/>
                  </a:lnTo>
                  <a:lnTo>
                    <a:pt x="9" y="531"/>
                  </a:lnTo>
                  <a:lnTo>
                    <a:pt x="14" y="570"/>
                  </a:lnTo>
                  <a:lnTo>
                    <a:pt x="19" y="608"/>
                  </a:lnTo>
                  <a:lnTo>
                    <a:pt x="23" y="647"/>
                  </a:lnTo>
                  <a:lnTo>
                    <a:pt x="28" y="687"/>
                  </a:lnTo>
                  <a:lnTo>
                    <a:pt x="33" y="725"/>
                  </a:lnTo>
                  <a:lnTo>
                    <a:pt x="37" y="764"/>
                  </a:lnTo>
                  <a:lnTo>
                    <a:pt x="60" y="734"/>
                  </a:lnTo>
                  <a:lnTo>
                    <a:pt x="83" y="705"/>
                  </a:lnTo>
                  <a:lnTo>
                    <a:pt x="106" y="675"/>
                  </a:lnTo>
                  <a:lnTo>
                    <a:pt x="129" y="645"/>
                  </a:lnTo>
                  <a:lnTo>
                    <a:pt x="151" y="616"/>
                  </a:lnTo>
                  <a:lnTo>
                    <a:pt x="174" y="586"/>
                  </a:lnTo>
                  <a:lnTo>
                    <a:pt x="197" y="556"/>
                  </a:lnTo>
                  <a:lnTo>
                    <a:pt x="220" y="526"/>
                  </a:lnTo>
                  <a:lnTo>
                    <a:pt x="243" y="498"/>
                  </a:lnTo>
                  <a:lnTo>
                    <a:pt x="266" y="468"/>
                  </a:lnTo>
                  <a:lnTo>
                    <a:pt x="289" y="438"/>
                  </a:lnTo>
                  <a:lnTo>
                    <a:pt x="312" y="409"/>
                  </a:lnTo>
                  <a:lnTo>
                    <a:pt x="334" y="379"/>
                  </a:lnTo>
                  <a:lnTo>
                    <a:pt x="357" y="349"/>
                  </a:lnTo>
                  <a:lnTo>
                    <a:pt x="380" y="320"/>
                  </a:lnTo>
                  <a:lnTo>
                    <a:pt x="403" y="290"/>
                  </a:lnTo>
                  <a:lnTo>
                    <a:pt x="410" y="248"/>
                  </a:lnTo>
                  <a:lnTo>
                    <a:pt x="416" y="210"/>
                  </a:lnTo>
                  <a:lnTo>
                    <a:pt x="421" y="176"/>
                  </a:lnTo>
                  <a:lnTo>
                    <a:pt x="422" y="144"/>
                  </a:lnTo>
                  <a:lnTo>
                    <a:pt x="421" y="113"/>
                  </a:lnTo>
                  <a:lnTo>
                    <a:pt x="417" y="80"/>
                  </a:lnTo>
                  <a:lnTo>
                    <a:pt x="410" y="43"/>
                  </a:lnTo>
                  <a:lnTo>
                    <a:pt x="399" y="0"/>
                  </a:lnTo>
                  <a:lnTo>
                    <a:pt x="373" y="29"/>
                  </a:lnTo>
                  <a:lnTo>
                    <a:pt x="349" y="56"/>
                  </a:lnTo>
                  <a:lnTo>
                    <a:pt x="324" y="85"/>
                  </a:lnTo>
                  <a:lnTo>
                    <a:pt x="300" y="114"/>
                  </a:lnTo>
                  <a:lnTo>
                    <a:pt x="274" y="142"/>
                  </a:lnTo>
                  <a:lnTo>
                    <a:pt x="250" y="171"/>
                  </a:lnTo>
                  <a:lnTo>
                    <a:pt x="225" y="199"/>
                  </a:lnTo>
                  <a:lnTo>
                    <a:pt x="200" y="227"/>
                  </a:lnTo>
                  <a:lnTo>
                    <a:pt x="175" y="256"/>
                  </a:lnTo>
                  <a:lnTo>
                    <a:pt x="150" y="285"/>
                  </a:lnTo>
                  <a:lnTo>
                    <a:pt x="125" y="312"/>
                  </a:lnTo>
                  <a:lnTo>
                    <a:pt x="100" y="341"/>
                  </a:lnTo>
                  <a:lnTo>
                    <a:pt x="75" y="369"/>
                  </a:lnTo>
                  <a:lnTo>
                    <a:pt x="50" y="397"/>
                  </a:lnTo>
                  <a:lnTo>
                    <a:pt x="26" y="425"/>
                  </a:lnTo>
                  <a:lnTo>
                    <a:pt x="0" y="454"/>
                  </a:lnTo>
                  <a:close/>
                </a:path>
              </a:pathLst>
            </a:custGeom>
            <a:solidFill>
              <a:srgbClr val="423A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4878" y="2434"/>
              <a:ext cx="210" cy="370"/>
            </a:xfrm>
            <a:custGeom>
              <a:avLst/>
              <a:gdLst/>
              <a:ahLst/>
              <a:cxnLst>
                <a:cxn ang="0">
                  <a:pos x="0" y="451"/>
                </a:cxn>
                <a:cxn ang="0">
                  <a:pos x="5" y="486"/>
                </a:cxn>
                <a:cxn ang="0">
                  <a:pos x="10" y="523"/>
                </a:cxn>
                <a:cxn ang="0">
                  <a:pos x="13" y="559"/>
                </a:cxn>
                <a:cxn ang="0">
                  <a:pos x="18" y="596"/>
                </a:cxn>
                <a:cxn ang="0">
                  <a:pos x="22" y="632"/>
                </a:cxn>
                <a:cxn ang="0">
                  <a:pos x="27" y="668"/>
                </a:cxn>
                <a:cxn ang="0">
                  <a:pos x="32" y="704"/>
                </a:cxn>
                <a:cxn ang="0">
                  <a:pos x="36" y="741"/>
                </a:cxn>
                <a:cxn ang="0">
                  <a:pos x="59" y="712"/>
                </a:cxn>
                <a:cxn ang="0">
                  <a:pos x="82" y="682"/>
                </a:cxn>
                <a:cxn ang="0">
                  <a:pos x="105" y="653"/>
                </a:cxn>
                <a:cxn ang="0">
                  <a:pos x="128" y="624"/>
                </a:cxn>
                <a:cxn ang="0">
                  <a:pos x="150" y="595"/>
                </a:cxn>
                <a:cxn ang="0">
                  <a:pos x="173" y="565"/>
                </a:cxn>
                <a:cxn ang="0">
                  <a:pos x="196" y="536"/>
                </a:cxn>
                <a:cxn ang="0">
                  <a:pos x="219" y="506"/>
                </a:cxn>
                <a:cxn ang="0">
                  <a:pos x="242" y="477"/>
                </a:cxn>
                <a:cxn ang="0">
                  <a:pos x="265" y="447"/>
                </a:cxn>
                <a:cxn ang="0">
                  <a:pos x="288" y="419"/>
                </a:cxn>
                <a:cxn ang="0">
                  <a:pos x="311" y="389"/>
                </a:cxn>
                <a:cxn ang="0">
                  <a:pos x="334" y="360"/>
                </a:cxn>
                <a:cxn ang="0">
                  <a:pos x="358" y="331"/>
                </a:cxn>
                <a:cxn ang="0">
                  <a:pos x="381" y="301"/>
                </a:cxn>
                <a:cxn ang="0">
                  <a:pos x="404" y="272"/>
                </a:cxn>
                <a:cxn ang="0">
                  <a:pos x="415" y="195"/>
                </a:cxn>
                <a:cxn ang="0">
                  <a:pos x="421" y="135"/>
                </a:cxn>
                <a:cxn ang="0">
                  <a:pos x="415" y="75"/>
                </a:cxn>
                <a:cxn ang="0">
                  <a:pos x="399" y="0"/>
                </a:cxn>
                <a:cxn ang="0">
                  <a:pos x="374" y="28"/>
                </a:cxn>
                <a:cxn ang="0">
                  <a:pos x="349" y="57"/>
                </a:cxn>
                <a:cxn ang="0">
                  <a:pos x="324" y="84"/>
                </a:cxn>
                <a:cxn ang="0">
                  <a:pos x="300" y="113"/>
                </a:cxn>
                <a:cxn ang="0">
                  <a:pos x="275" y="141"/>
                </a:cxn>
                <a:cxn ang="0">
                  <a:pos x="250" y="170"/>
                </a:cxn>
                <a:cxn ang="0">
                  <a:pos x="225" y="197"/>
                </a:cxn>
                <a:cxn ang="0">
                  <a:pos x="201" y="225"/>
                </a:cxn>
                <a:cxn ang="0">
                  <a:pos x="176" y="254"/>
                </a:cxn>
                <a:cxn ang="0">
                  <a:pos x="151" y="281"/>
                </a:cxn>
                <a:cxn ang="0">
                  <a:pos x="126" y="310"/>
                </a:cxn>
                <a:cxn ang="0">
                  <a:pos x="101" y="338"/>
                </a:cxn>
                <a:cxn ang="0">
                  <a:pos x="76" y="367"/>
                </a:cxn>
                <a:cxn ang="0">
                  <a:pos x="51" y="394"/>
                </a:cxn>
                <a:cxn ang="0">
                  <a:pos x="26" y="423"/>
                </a:cxn>
                <a:cxn ang="0">
                  <a:pos x="0" y="451"/>
                </a:cxn>
              </a:cxnLst>
              <a:rect l="0" t="0" r="r" b="b"/>
              <a:pathLst>
                <a:path w="421" h="741">
                  <a:moveTo>
                    <a:pt x="0" y="451"/>
                  </a:moveTo>
                  <a:lnTo>
                    <a:pt x="5" y="486"/>
                  </a:lnTo>
                  <a:lnTo>
                    <a:pt x="10" y="523"/>
                  </a:lnTo>
                  <a:lnTo>
                    <a:pt x="13" y="559"/>
                  </a:lnTo>
                  <a:lnTo>
                    <a:pt x="18" y="596"/>
                  </a:lnTo>
                  <a:lnTo>
                    <a:pt x="22" y="632"/>
                  </a:lnTo>
                  <a:lnTo>
                    <a:pt x="27" y="668"/>
                  </a:lnTo>
                  <a:lnTo>
                    <a:pt x="32" y="704"/>
                  </a:lnTo>
                  <a:lnTo>
                    <a:pt x="36" y="741"/>
                  </a:lnTo>
                  <a:lnTo>
                    <a:pt x="59" y="712"/>
                  </a:lnTo>
                  <a:lnTo>
                    <a:pt x="82" y="682"/>
                  </a:lnTo>
                  <a:lnTo>
                    <a:pt x="105" y="653"/>
                  </a:lnTo>
                  <a:lnTo>
                    <a:pt x="128" y="624"/>
                  </a:lnTo>
                  <a:lnTo>
                    <a:pt x="150" y="595"/>
                  </a:lnTo>
                  <a:lnTo>
                    <a:pt x="173" y="565"/>
                  </a:lnTo>
                  <a:lnTo>
                    <a:pt x="196" y="536"/>
                  </a:lnTo>
                  <a:lnTo>
                    <a:pt x="219" y="506"/>
                  </a:lnTo>
                  <a:lnTo>
                    <a:pt x="242" y="477"/>
                  </a:lnTo>
                  <a:lnTo>
                    <a:pt x="265" y="447"/>
                  </a:lnTo>
                  <a:lnTo>
                    <a:pt x="288" y="419"/>
                  </a:lnTo>
                  <a:lnTo>
                    <a:pt x="311" y="389"/>
                  </a:lnTo>
                  <a:lnTo>
                    <a:pt x="334" y="360"/>
                  </a:lnTo>
                  <a:lnTo>
                    <a:pt x="358" y="331"/>
                  </a:lnTo>
                  <a:lnTo>
                    <a:pt x="381" y="301"/>
                  </a:lnTo>
                  <a:lnTo>
                    <a:pt x="404" y="272"/>
                  </a:lnTo>
                  <a:lnTo>
                    <a:pt x="415" y="195"/>
                  </a:lnTo>
                  <a:lnTo>
                    <a:pt x="421" y="135"/>
                  </a:lnTo>
                  <a:lnTo>
                    <a:pt x="415" y="75"/>
                  </a:lnTo>
                  <a:lnTo>
                    <a:pt x="399" y="0"/>
                  </a:lnTo>
                  <a:lnTo>
                    <a:pt x="374" y="28"/>
                  </a:lnTo>
                  <a:lnTo>
                    <a:pt x="349" y="57"/>
                  </a:lnTo>
                  <a:lnTo>
                    <a:pt x="324" y="84"/>
                  </a:lnTo>
                  <a:lnTo>
                    <a:pt x="300" y="113"/>
                  </a:lnTo>
                  <a:lnTo>
                    <a:pt x="275" y="141"/>
                  </a:lnTo>
                  <a:lnTo>
                    <a:pt x="250" y="170"/>
                  </a:lnTo>
                  <a:lnTo>
                    <a:pt x="225" y="197"/>
                  </a:lnTo>
                  <a:lnTo>
                    <a:pt x="201" y="225"/>
                  </a:lnTo>
                  <a:lnTo>
                    <a:pt x="176" y="254"/>
                  </a:lnTo>
                  <a:lnTo>
                    <a:pt x="151" y="281"/>
                  </a:lnTo>
                  <a:lnTo>
                    <a:pt x="126" y="310"/>
                  </a:lnTo>
                  <a:lnTo>
                    <a:pt x="101" y="338"/>
                  </a:lnTo>
                  <a:lnTo>
                    <a:pt x="76" y="367"/>
                  </a:lnTo>
                  <a:lnTo>
                    <a:pt x="51" y="394"/>
                  </a:lnTo>
                  <a:lnTo>
                    <a:pt x="26" y="423"/>
                  </a:lnTo>
                  <a:lnTo>
                    <a:pt x="0" y="451"/>
                  </a:lnTo>
                  <a:close/>
                </a:path>
              </a:pathLst>
            </a:custGeom>
            <a:solidFill>
              <a:srgbClr val="443D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8" name="Freeform 40"/>
            <p:cNvSpPr>
              <a:spLocks/>
            </p:cNvSpPr>
            <p:nvPr/>
          </p:nvSpPr>
          <p:spPr bwMode="auto">
            <a:xfrm>
              <a:off x="4879" y="2438"/>
              <a:ext cx="208" cy="360"/>
            </a:xfrm>
            <a:custGeom>
              <a:avLst/>
              <a:gdLst/>
              <a:ahLst/>
              <a:cxnLst>
                <a:cxn ang="0">
                  <a:pos x="0" y="449"/>
                </a:cxn>
                <a:cxn ang="0">
                  <a:pos x="8" y="516"/>
                </a:cxn>
                <a:cxn ang="0">
                  <a:pos x="17" y="584"/>
                </a:cxn>
                <a:cxn ang="0">
                  <a:pos x="25" y="650"/>
                </a:cxn>
                <a:cxn ang="0">
                  <a:pos x="33" y="718"/>
                </a:cxn>
                <a:cxn ang="0">
                  <a:pos x="56" y="690"/>
                </a:cxn>
                <a:cxn ang="0">
                  <a:pos x="79" y="661"/>
                </a:cxn>
                <a:cxn ang="0">
                  <a:pos x="102" y="632"/>
                </a:cxn>
                <a:cxn ang="0">
                  <a:pos x="125" y="602"/>
                </a:cxn>
                <a:cxn ang="0">
                  <a:pos x="148" y="573"/>
                </a:cxn>
                <a:cxn ang="0">
                  <a:pos x="171" y="544"/>
                </a:cxn>
                <a:cxn ang="0">
                  <a:pos x="194" y="516"/>
                </a:cxn>
                <a:cxn ang="0">
                  <a:pos x="217" y="486"/>
                </a:cxn>
                <a:cxn ang="0">
                  <a:pos x="240" y="457"/>
                </a:cxn>
                <a:cxn ang="0">
                  <a:pos x="264" y="428"/>
                </a:cxn>
                <a:cxn ang="0">
                  <a:pos x="287" y="399"/>
                </a:cxn>
                <a:cxn ang="0">
                  <a:pos x="310" y="369"/>
                </a:cxn>
                <a:cxn ang="0">
                  <a:pos x="333" y="341"/>
                </a:cxn>
                <a:cxn ang="0">
                  <a:pos x="356" y="312"/>
                </a:cxn>
                <a:cxn ang="0">
                  <a:pos x="379" y="282"/>
                </a:cxn>
                <a:cxn ang="0">
                  <a:pos x="402" y="253"/>
                </a:cxn>
                <a:cxn ang="0">
                  <a:pos x="413" y="182"/>
                </a:cxn>
                <a:cxn ang="0">
                  <a:pos x="417" y="126"/>
                </a:cxn>
                <a:cxn ang="0">
                  <a:pos x="412" y="71"/>
                </a:cxn>
                <a:cxn ang="0">
                  <a:pos x="397" y="0"/>
                </a:cxn>
                <a:cxn ang="0">
                  <a:pos x="372" y="27"/>
                </a:cxn>
                <a:cxn ang="0">
                  <a:pos x="348" y="56"/>
                </a:cxn>
                <a:cxn ang="0">
                  <a:pos x="322" y="84"/>
                </a:cxn>
                <a:cxn ang="0">
                  <a:pos x="298" y="111"/>
                </a:cxn>
                <a:cxn ang="0">
                  <a:pos x="273" y="140"/>
                </a:cxn>
                <a:cxn ang="0">
                  <a:pos x="249" y="168"/>
                </a:cxn>
                <a:cxn ang="0">
                  <a:pos x="223" y="197"/>
                </a:cxn>
                <a:cxn ang="0">
                  <a:pos x="199" y="224"/>
                </a:cxn>
                <a:cxn ang="0">
                  <a:pos x="174" y="252"/>
                </a:cxn>
                <a:cxn ang="0">
                  <a:pos x="148" y="281"/>
                </a:cxn>
                <a:cxn ang="0">
                  <a:pos x="124" y="308"/>
                </a:cxn>
                <a:cxn ang="0">
                  <a:pos x="99" y="336"/>
                </a:cxn>
                <a:cxn ang="0">
                  <a:pos x="75" y="365"/>
                </a:cxn>
                <a:cxn ang="0">
                  <a:pos x="49" y="392"/>
                </a:cxn>
                <a:cxn ang="0">
                  <a:pos x="25" y="421"/>
                </a:cxn>
                <a:cxn ang="0">
                  <a:pos x="0" y="449"/>
                </a:cxn>
              </a:cxnLst>
              <a:rect l="0" t="0" r="r" b="b"/>
              <a:pathLst>
                <a:path w="417" h="718">
                  <a:moveTo>
                    <a:pt x="0" y="449"/>
                  </a:moveTo>
                  <a:lnTo>
                    <a:pt x="8" y="516"/>
                  </a:lnTo>
                  <a:lnTo>
                    <a:pt x="17" y="584"/>
                  </a:lnTo>
                  <a:lnTo>
                    <a:pt x="25" y="650"/>
                  </a:lnTo>
                  <a:lnTo>
                    <a:pt x="33" y="718"/>
                  </a:lnTo>
                  <a:lnTo>
                    <a:pt x="56" y="690"/>
                  </a:lnTo>
                  <a:lnTo>
                    <a:pt x="79" y="661"/>
                  </a:lnTo>
                  <a:lnTo>
                    <a:pt x="102" y="632"/>
                  </a:lnTo>
                  <a:lnTo>
                    <a:pt x="125" y="602"/>
                  </a:lnTo>
                  <a:lnTo>
                    <a:pt x="148" y="573"/>
                  </a:lnTo>
                  <a:lnTo>
                    <a:pt x="171" y="544"/>
                  </a:lnTo>
                  <a:lnTo>
                    <a:pt x="194" y="516"/>
                  </a:lnTo>
                  <a:lnTo>
                    <a:pt x="217" y="486"/>
                  </a:lnTo>
                  <a:lnTo>
                    <a:pt x="240" y="457"/>
                  </a:lnTo>
                  <a:lnTo>
                    <a:pt x="264" y="428"/>
                  </a:lnTo>
                  <a:lnTo>
                    <a:pt x="287" y="399"/>
                  </a:lnTo>
                  <a:lnTo>
                    <a:pt x="310" y="369"/>
                  </a:lnTo>
                  <a:lnTo>
                    <a:pt x="333" y="341"/>
                  </a:lnTo>
                  <a:lnTo>
                    <a:pt x="356" y="312"/>
                  </a:lnTo>
                  <a:lnTo>
                    <a:pt x="379" y="282"/>
                  </a:lnTo>
                  <a:lnTo>
                    <a:pt x="402" y="253"/>
                  </a:lnTo>
                  <a:lnTo>
                    <a:pt x="413" y="182"/>
                  </a:lnTo>
                  <a:lnTo>
                    <a:pt x="417" y="126"/>
                  </a:lnTo>
                  <a:lnTo>
                    <a:pt x="412" y="71"/>
                  </a:lnTo>
                  <a:lnTo>
                    <a:pt x="397" y="0"/>
                  </a:lnTo>
                  <a:lnTo>
                    <a:pt x="372" y="27"/>
                  </a:lnTo>
                  <a:lnTo>
                    <a:pt x="348" y="56"/>
                  </a:lnTo>
                  <a:lnTo>
                    <a:pt x="322" y="84"/>
                  </a:lnTo>
                  <a:lnTo>
                    <a:pt x="298" y="111"/>
                  </a:lnTo>
                  <a:lnTo>
                    <a:pt x="273" y="140"/>
                  </a:lnTo>
                  <a:lnTo>
                    <a:pt x="249" y="168"/>
                  </a:lnTo>
                  <a:lnTo>
                    <a:pt x="223" y="197"/>
                  </a:lnTo>
                  <a:lnTo>
                    <a:pt x="199" y="224"/>
                  </a:lnTo>
                  <a:lnTo>
                    <a:pt x="174" y="252"/>
                  </a:lnTo>
                  <a:lnTo>
                    <a:pt x="148" y="281"/>
                  </a:lnTo>
                  <a:lnTo>
                    <a:pt x="124" y="308"/>
                  </a:lnTo>
                  <a:lnTo>
                    <a:pt x="99" y="336"/>
                  </a:lnTo>
                  <a:lnTo>
                    <a:pt x="75" y="365"/>
                  </a:lnTo>
                  <a:lnTo>
                    <a:pt x="49" y="392"/>
                  </a:lnTo>
                  <a:lnTo>
                    <a:pt x="25" y="421"/>
                  </a:lnTo>
                  <a:lnTo>
                    <a:pt x="0" y="449"/>
                  </a:lnTo>
                  <a:close/>
                </a:path>
              </a:pathLst>
            </a:custGeom>
            <a:solidFill>
              <a:srgbClr val="473F4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4879" y="2443"/>
              <a:ext cx="208" cy="349"/>
            </a:xfrm>
            <a:custGeom>
              <a:avLst/>
              <a:gdLst/>
              <a:ahLst/>
              <a:cxnLst>
                <a:cxn ang="0">
                  <a:pos x="0" y="446"/>
                </a:cxn>
                <a:cxn ang="0">
                  <a:pos x="8" y="508"/>
                </a:cxn>
                <a:cxn ang="0">
                  <a:pos x="16" y="571"/>
                </a:cxn>
                <a:cxn ang="0">
                  <a:pos x="24" y="633"/>
                </a:cxn>
                <a:cxn ang="0">
                  <a:pos x="32" y="697"/>
                </a:cxn>
                <a:cxn ang="0">
                  <a:pos x="55" y="668"/>
                </a:cxn>
                <a:cxn ang="0">
                  <a:pos x="78" y="639"/>
                </a:cxn>
                <a:cxn ang="0">
                  <a:pos x="101" y="610"/>
                </a:cxn>
                <a:cxn ang="0">
                  <a:pos x="124" y="582"/>
                </a:cxn>
                <a:cxn ang="0">
                  <a:pos x="147" y="552"/>
                </a:cxn>
                <a:cxn ang="0">
                  <a:pos x="170" y="523"/>
                </a:cxn>
                <a:cxn ang="0">
                  <a:pos x="193" y="494"/>
                </a:cxn>
                <a:cxn ang="0">
                  <a:pos x="216" y="465"/>
                </a:cxn>
                <a:cxn ang="0">
                  <a:pos x="239" y="437"/>
                </a:cxn>
                <a:cxn ang="0">
                  <a:pos x="263" y="408"/>
                </a:cxn>
                <a:cxn ang="0">
                  <a:pos x="286" y="379"/>
                </a:cxn>
                <a:cxn ang="0">
                  <a:pos x="309" y="350"/>
                </a:cxn>
                <a:cxn ang="0">
                  <a:pos x="332" y="321"/>
                </a:cxn>
                <a:cxn ang="0">
                  <a:pos x="356" y="293"/>
                </a:cxn>
                <a:cxn ang="0">
                  <a:pos x="379" y="264"/>
                </a:cxn>
                <a:cxn ang="0">
                  <a:pos x="402" y="235"/>
                </a:cxn>
                <a:cxn ang="0">
                  <a:pos x="412" y="167"/>
                </a:cxn>
                <a:cxn ang="0">
                  <a:pos x="416" y="116"/>
                </a:cxn>
                <a:cxn ang="0">
                  <a:pos x="411" y="66"/>
                </a:cxn>
                <a:cxn ang="0">
                  <a:pos x="396" y="0"/>
                </a:cxn>
                <a:cxn ang="0">
                  <a:pos x="372" y="28"/>
                </a:cxn>
                <a:cxn ang="0">
                  <a:pos x="347" y="55"/>
                </a:cxn>
                <a:cxn ang="0">
                  <a:pos x="322" y="84"/>
                </a:cxn>
                <a:cxn ang="0">
                  <a:pos x="297" y="112"/>
                </a:cxn>
                <a:cxn ang="0">
                  <a:pos x="273" y="139"/>
                </a:cxn>
                <a:cxn ang="0">
                  <a:pos x="248" y="167"/>
                </a:cxn>
                <a:cxn ang="0">
                  <a:pos x="223" y="195"/>
                </a:cxn>
                <a:cxn ang="0">
                  <a:pos x="198" y="222"/>
                </a:cxn>
                <a:cxn ang="0">
                  <a:pos x="174" y="251"/>
                </a:cxn>
                <a:cxn ang="0">
                  <a:pos x="148" y="279"/>
                </a:cxn>
                <a:cxn ang="0">
                  <a:pos x="124" y="306"/>
                </a:cxn>
                <a:cxn ang="0">
                  <a:pos x="99" y="334"/>
                </a:cxn>
                <a:cxn ang="0">
                  <a:pos x="75" y="362"/>
                </a:cxn>
                <a:cxn ang="0">
                  <a:pos x="49" y="390"/>
                </a:cxn>
                <a:cxn ang="0">
                  <a:pos x="25" y="418"/>
                </a:cxn>
                <a:cxn ang="0">
                  <a:pos x="0" y="446"/>
                </a:cxn>
              </a:cxnLst>
              <a:rect l="0" t="0" r="r" b="b"/>
              <a:pathLst>
                <a:path w="416" h="697">
                  <a:moveTo>
                    <a:pt x="0" y="446"/>
                  </a:moveTo>
                  <a:lnTo>
                    <a:pt x="8" y="508"/>
                  </a:lnTo>
                  <a:lnTo>
                    <a:pt x="16" y="571"/>
                  </a:lnTo>
                  <a:lnTo>
                    <a:pt x="24" y="633"/>
                  </a:lnTo>
                  <a:lnTo>
                    <a:pt x="32" y="697"/>
                  </a:lnTo>
                  <a:lnTo>
                    <a:pt x="55" y="668"/>
                  </a:lnTo>
                  <a:lnTo>
                    <a:pt x="78" y="639"/>
                  </a:lnTo>
                  <a:lnTo>
                    <a:pt x="101" y="610"/>
                  </a:lnTo>
                  <a:lnTo>
                    <a:pt x="124" y="582"/>
                  </a:lnTo>
                  <a:lnTo>
                    <a:pt x="147" y="552"/>
                  </a:lnTo>
                  <a:lnTo>
                    <a:pt x="170" y="523"/>
                  </a:lnTo>
                  <a:lnTo>
                    <a:pt x="193" y="494"/>
                  </a:lnTo>
                  <a:lnTo>
                    <a:pt x="216" y="465"/>
                  </a:lnTo>
                  <a:lnTo>
                    <a:pt x="239" y="437"/>
                  </a:lnTo>
                  <a:lnTo>
                    <a:pt x="263" y="408"/>
                  </a:lnTo>
                  <a:lnTo>
                    <a:pt x="286" y="379"/>
                  </a:lnTo>
                  <a:lnTo>
                    <a:pt x="309" y="350"/>
                  </a:lnTo>
                  <a:lnTo>
                    <a:pt x="332" y="321"/>
                  </a:lnTo>
                  <a:lnTo>
                    <a:pt x="356" y="293"/>
                  </a:lnTo>
                  <a:lnTo>
                    <a:pt x="379" y="264"/>
                  </a:lnTo>
                  <a:lnTo>
                    <a:pt x="402" y="235"/>
                  </a:lnTo>
                  <a:lnTo>
                    <a:pt x="412" y="167"/>
                  </a:lnTo>
                  <a:lnTo>
                    <a:pt x="416" y="116"/>
                  </a:lnTo>
                  <a:lnTo>
                    <a:pt x="411" y="66"/>
                  </a:lnTo>
                  <a:lnTo>
                    <a:pt x="396" y="0"/>
                  </a:lnTo>
                  <a:lnTo>
                    <a:pt x="372" y="28"/>
                  </a:lnTo>
                  <a:lnTo>
                    <a:pt x="347" y="55"/>
                  </a:lnTo>
                  <a:lnTo>
                    <a:pt x="322" y="84"/>
                  </a:lnTo>
                  <a:lnTo>
                    <a:pt x="297" y="112"/>
                  </a:lnTo>
                  <a:lnTo>
                    <a:pt x="273" y="139"/>
                  </a:lnTo>
                  <a:lnTo>
                    <a:pt x="248" y="167"/>
                  </a:lnTo>
                  <a:lnTo>
                    <a:pt x="223" y="195"/>
                  </a:lnTo>
                  <a:lnTo>
                    <a:pt x="198" y="222"/>
                  </a:lnTo>
                  <a:lnTo>
                    <a:pt x="174" y="251"/>
                  </a:lnTo>
                  <a:lnTo>
                    <a:pt x="148" y="279"/>
                  </a:lnTo>
                  <a:lnTo>
                    <a:pt x="124" y="306"/>
                  </a:lnTo>
                  <a:lnTo>
                    <a:pt x="99" y="334"/>
                  </a:lnTo>
                  <a:lnTo>
                    <a:pt x="75" y="362"/>
                  </a:lnTo>
                  <a:lnTo>
                    <a:pt x="49" y="390"/>
                  </a:lnTo>
                  <a:lnTo>
                    <a:pt x="25" y="418"/>
                  </a:lnTo>
                  <a:lnTo>
                    <a:pt x="0" y="446"/>
                  </a:lnTo>
                  <a:close/>
                </a:path>
              </a:pathLst>
            </a:custGeom>
            <a:solidFill>
              <a:srgbClr val="4742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 name="Freeform 42"/>
            <p:cNvSpPr>
              <a:spLocks/>
            </p:cNvSpPr>
            <p:nvPr/>
          </p:nvSpPr>
          <p:spPr bwMode="auto">
            <a:xfrm>
              <a:off x="4881" y="2448"/>
              <a:ext cx="206" cy="338"/>
            </a:xfrm>
            <a:custGeom>
              <a:avLst/>
              <a:gdLst/>
              <a:ahLst/>
              <a:cxnLst>
                <a:cxn ang="0">
                  <a:pos x="0" y="444"/>
                </a:cxn>
                <a:cxn ang="0">
                  <a:pos x="7" y="501"/>
                </a:cxn>
                <a:cxn ang="0">
                  <a:pos x="14" y="559"/>
                </a:cxn>
                <a:cxn ang="0">
                  <a:pos x="22" y="618"/>
                </a:cxn>
                <a:cxn ang="0">
                  <a:pos x="30" y="675"/>
                </a:cxn>
                <a:cxn ang="0">
                  <a:pos x="53" y="646"/>
                </a:cxn>
                <a:cxn ang="0">
                  <a:pos x="76" y="618"/>
                </a:cxn>
                <a:cxn ang="0">
                  <a:pos x="99" y="589"/>
                </a:cxn>
                <a:cxn ang="0">
                  <a:pos x="122" y="560"/>
                </a:cxn>
                <a:cxn ang="0">
                  <a:pos x="145" y="532"/>
                </a:cxn>
                <a:cxn ang="0">
                  <a:pos x="168" y="504"/>
                </a:cxn>
                <a:cxn ang="0">
                  <a:pos x="191" y="475"/>
                </a:cxn>
                <a:cxn ang="0">
                  <a:pos x="214" y="446"/>
                </a:cxn>
                <a:cxn ang="0">
                  <a:pos x="237" y="417"/>
                </a:cxn>
                <a:cxn ang="0">
                  <a:pos x="261" y="388"/>
                </a:cxn>
                <a:cxn ang="0">
                  <a:pos x="284" y="360"/>
                </a:cxn>
                <a:cxn ang="0">
                  <a:pos x="308" y="332"/>
                </a:cxn>
                <a:cxn ang="0">
                  <a:pos x="331" y="303"/>
                </a:cxn>
                <a:cxn ang="0">
                  <a:pos x="354" y="274"/>
                </a:cxn>
                <a:cxn ang="0">
                  <a:pos x="377" y="246"/>
                </a:cxn>
                <a:cxn ang="0">
                  <a:pos x="400" y="217"/>
                </a:cxn>
                <a:cxn ang="0">
                  <a:pos x="410" y="153"/>
                </a:cxn>
                <a:cxn ang="0">
                  <a:pos x="414" y="108"/>
                </a:cxn>
                <a:cxn ang="0">
                  <a:pos x="409" y="62"/>
                </a:cxn>
                <a:cxn ang="0">
                  <a:pos x="395" y="0"/>
                </a:cxn>
                <a:cxn ang="0">
                  <a:pos x="371" y="28"/>
                </a:cxn>
                <a:cxn ang="0">
                  <a:pos x="346" y="55"/>
                </a:cxn>
                <a:cxn ang="0">
                  <a:pos x="322" y="83"/>
                </a:cxn>
                <a:cxn ang="0">
                  <a:pos x="296" y="112"/>
                </a:cxn>
                <a:cxn ang="0">
                  <a:pos x="272" y="140"/>
                </a:cxn>
                <a:cxn ang="0">
                  <a:pos x="247" y="167"/>
                </a:cxn>
                <a:cxn ang="0">
                  <a:pos x="222" y="195"/>
                </a:cxn>
                <a:cxn ang="0">
                  <a:pos x="198" y="223"/>
                </a:cxn>
                <a:cxn ang="0">
                  <a:pos x="173" y="250"/>
                </a:cxn>
                <a:cxn ang="0">
                  <a:pos x="149" y="278"/>
                </a:cxn>
                <a:cxn ang="0">
                  <a:pos x="123" y="305"/>
                </a:cxn>
                <a:cxn ang="0">
                  <a:pos x="99" y="333"/>
                </a:cxn>
                <a:cxn ang="0">
                  <a:pos x="74" y="361"/>
                </a:cxn>
                <a:cxn ang="0">
                  <a:pos x="50" y="388"/>
                </a:cxn>
                <a:cxn ang="0">
                  <a:pos x="24" y="416"/>
                </a:cxn>
                <a:cxn ang="0">
                  <a:pos x="0" y="444"/>
                </a:cxn>
              </a:cxnLst>
              <a:rect l="0" t="0" r="r" b="b"/>
              <a:pathLst>
                <a:path w="414" h="675">
                  <a:moveTo>
                    <a:pt x="0" y="444"/>
                  </a:moveTo>
                  <a:lnTo>
                    <a:pt x="7" y="501"/>
                  </a:lnTo>
                  <a:lnTo>
                    <a:pt x="14" y="559"/>
                  </a:lnTo>
                  <a:lnTo>
                    <a:pt x="22" y="618"/>
                  </a:lnTo>
                  <a:lnTo>
                    <a:pt x="30" y="675"/>
                  </a:lnTo>
                  <a:lnTo>
                    <a:pt x="53" y="646"/>
                  </a:lnTo>
                  <a:lnTo>
                    <a:pt x="76" y="618"/>
                  </a:lnTo>
                  <a:lnTo>
                    <a:pt x="99" y="589"/>
                  </a:lnTo>
                  <a:lnTo>
                    <a:pt x="122" y="560"/>
                  </a:lnTo>
                  <a:lnTo>
                    <a:pt x="145" y="532"/>
                  </a:lnTo>
                  <a:lnTo>
                    <a:pt x="168" y="504"/>
                  </a:lnTo>
                  <a:lnTo>
                    <a:pt x="191" y="475"/>
                  </a:lnTo>
                  <a:lnTo>
                    <a:pt x="214" y="446"/>
                  </a:lnTo>
                  <a:lnTo>
                    <a:pt x="237" y="417"/>
                  </a:lnTo>
                  <a:lnTo>
                    <a:pt x="261" y="388"/>
                  </a:lnTo>
                  <a:lnTo>
                    <a:pt x="284" y="360"/>
                  </a:lnTo>
                  <a:lnTo>
                    <a:pt x="308" y="332"/>
                  </a:lnTo>
                  <a:lnTo>
                    <a:pt x="331" y="303"/>
                  </a:lnTo>
                  <a:lnTo>
                    <a:pt x="354" y="274"/>
                  </a:lnTo>
                  <a:lnTo>
                    <a:pt x="377" y="246"/>
                  </a:lnTo>
                  <a:lnTo>
                    <a:pt x="400" y="217"/>
                  </a:lnTo>
                  <a:lnTo>
                    <a:pt x="410" y="153"/>
                  </a:lnTo>
                  <a:lnTo>
                    <a:pt x="414" y="108"/>
                  </a:lnTo>
                  <a:lnTo>
                    <a:pt x="409" y="62"/>
                  </a:lnTo>
                  <a:lnTo>
                    <a:pt x="395" y="0"/>
                  </a:lnTo>
                  <a:lnTo>
                    <a:pt x="371" y="28"/>
                  </a:lnTo>
                  <a:lnTo>
                    <a:pt x="346" y="55"/>
                  </a:lnTo>
                  <a:lnTo>
                    <a:pt x="322" y="83"/>
                  </a:lnTo>
                  <a:lnTo>
                    <a:pt x="296" y="112"/>
                  </a:lnTo>
                  <a:lnTo>
                    <a:pt x="272" y="140"/>
                  </a:lnTo>
                  <a:lnTo>
                    <a:pt x="247" y="167"/>
                  </a:lnTo>
                  <a:lnTo>
                    <a:pt x="222" y="195"/>
                  </a:lnTo>
                  <a:lnTo>
                    <a:pt x="198" y="223"/>
                  </a:lnTo>
                  <a:lnTo>
                    <a:pt x="173" y="250"/>
                  </a:lnTo>
                  <a:lnTo>
                    <a:pt x="149" y="278"/>
                  </a:lnTo>
                  <a:lnTo>
                    <a:pt x="123" y="305"/>
                  </a:lnTo>
                  <a:lnTo>
                    <a:pt x="99" y="333"/>
                  </a:lnTo>
                  <a:lnTo>
                    <a:pt x="74" y="361"/>
                  </a:lnTo>
                  <a:lnTo>
                    <a:pt x="50" y="388"/>
                  </a:lnTo>
                  <a:lnTo>
                    <a:pt x="24" y="416"/>
                  </a:lnTo>
                  <a:lnTo>
                    <a:pt x="0" y="444"/>
                  </a:lnTo>
                  <a:close/>
                </a:path>
              </a:pathLst>
            </a:custGeom>
            <a:solidFill>
              <a:srgbClr val="4944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Freeform 43"/>
            <p:cNvSpPr>
              <a:spLocks/>
            </p:cNvSpPr>
            <p:nvPr/>
          </p:nvSpPr>
          <p:spPr bwMode="auto">
            <a:xfrm>
              <a:off x="4882" y="2453"/>
              <a:ext cx="205" cy="326"/>
            </a:xfrm>
            <a:custGeom>
              <a:avLst/>
              <a:gdLst/>
              <a:ahLst/>
              <a:cxnLst>
                <a:cxn ang="0">
                  <a:pos x="0" y="442"/>
                </a:cxn>
                <a:cxn ang="0">
                  <a:pos x="6" y="495"/>
                </a:cxn>
                <a:cxn ang="0">
                  <a:pos x="13" y="548"/>
                </a:cxn>
                <a:cxn ang="0">
                  <a:pos x="20" y="601"/>
                </a:cxn>
                <a:cxn ang="0">
                  <a:pos x="28" y="654"/>
                </a:cxn>
                <a:cxn ang="0">
                  <a:pos x="51" y="625"/>
                </a:cxn>
                <a:cxn ang="0">
                  <a:pos x="74" y="597"/>
                </a:cxn>
                <a:cxn ang="0">
                  <a:pos x="97" y="568"/>
                </a:cxn>
                <a:cxn ang="0">
                  <a:pos x="120" y="541"/>
                </a:cxn>
                <a:cxn ang="0">
                  <a:pos x="143" y="512"/>
                </a:cxn>
                <a:cxn ang="0">
                  <a:pos x="166" y="483"/>
                </a:cxn>
                <a:cxn ang="0">
                  <a:pos x="189" y="455"/>
                </a:cxn>
                <a:cxn ang="0">
                  <a:pos x="212" y="427"/>
                </a:cxn>
                <a:cxn ang="0">
                  <a:pos x="235" y="398"/>
                </a:cxn>
                <a:cxn ang="0">
                  <a:pos x="260" y="369"/>
                </a:cxn>
                <a:cxn ang="0">
                  <a:pos x="283" y="341"/>
                </a:cxn>
                <a:cxn ang="0">
                  <a:pos x="306" y="313"/>
                </a:cxn>
                <a:cxn ang="0">
                  <a:pos x="329" y="284"/>
                </a:cxn>
                <a:cxn ang="0">
                  <a:pos x="353" y="255"/>
                </a:cxn>
                <a:cxn ang="0">
                  <a:pos x="376" y="227"/>
                </a:cxn>
                <a:cxn ang="0">
                  <a:pos x="399" y="199"/>
                </a:cxn>
                <a:cxn ang="0">
                  <a:pos x="408" y="140"/>
                </a:cxn>
                <a:cxn ang="0">
                  <a:pos x="411" y="99"/>
                </a:cxn>
                <a:cxn ang="0">
                  <a:pos x="407" y="58"/>
                </a:cxn>
                <a:cxn ang="0">
                  <a:pos x="394" y="0"/>
                </a:cxn>
                <a:cxn ang="0">
                  <a:pos x="370" y="28"/>
                </a:cxn>
                <a:cxn ang="0">
                  <a:pos x="345" y="56"/>
                </a:cxn>
                <a:cxn ang="0">
                  <a:pos x="321" y="83"/>
                </a:cxn>
                <a:cxn ang="0">
                  <a:pos x="297" y="111"/>
                </a:cxn>
                <a:cxn ang="0">
                  <a:pos x="271" y="139"/>
                </a:cxn>
                <a:cxn ang="0">
                  <a:pos x="247" y="166"/>
                </a:cxn>
                <a:cxn ang="0">
                  <a:pos x="222" y="194"/>
                </a:cxn>
                <a:cxn ang="0">
                  <a:pos x="197" y="222"/>
                </a:cxn>
                <a:cxn ang="0">
                  <a:pos x="173" y="249"/>
                </a:cxn>
                <a:cxn ang="0">
                  <a:pos x="148" y="277"/>
                </a:cxn>
                <a:cxn ang="0">
                  <a:pos x="124" y="305"/>
                </a:cxn>
                <a:cxn ang="0">
                  <a:pos x="100" y="332"/>
                </a:cxn>
                <a:cxn ang="0">
                  <a:pos x="74" y="360"/>
                </a:cxn>
                <a:cxn ang="0">
                  <a:pos x="50" y="386"/>
                </a:cxn>
                <a:cxn ang="0">
                  <a:pos x="25" y="414"/>
                </a:cxn>
                <a:cxn ang="0">
                  <a:pos x="0" y="442"/>
                </a:cxn>
              </a:cxnLst>
              <a:rect l="0" t="0" r="r" b="b"/>
              <a:pathLst>
                <a:path w="411" h="654">
                  <a:moveTo>
                    <a:pt x="0" y="442"/>
                  </a:moveTo>
                  <a:lnTo>
                    <a:pt x="6" y="495"/>
                  </a:lnTo>
                  <a:lnTo>
                    <a:pt x="13" y="548"/>
                  </a:lnTo>
                  <a:lnTo>
                    <a:pt x="20" y="601"/>
                  </a:lnTo>
                  <a:lnTo>
                    <a:pt x="28" y="654"/>
                  </a:lnTo>
                  <a:lnTo>
                    <a:pt x="51" y="625"/>
                  </a:lnTo>
                  <a:lnTo>
                    <a:pt x="74" y="597"/>
                  </a:lnTo>
                  <a:lnTo>
                    <a:pt x="97" y="568"/>
                  </a:lnTo>
                  <a:lnTo>
                    <a:pt x="120" y="541"/>
                  </a:lnTo>
                  <a:lnTo>
                    <a:pt x="143" y="512"/>
                  </a:lnTo>
                  <a:lnTo>
                    <a:pt x="166" y="483"/>
                  </a:lnTo>
                  <a:lnTo>
                    <a:pt x="189" y="455"/>
                  </a:lnTo>
                  <a:lnTo>
                    <a:pt x="212" y="427"/>
                  </a:lnTo>
                  <a:lnTo>
                    <a:pt x="235" y="398"/>
                  </a:lnTo>
                  <a:lnTo>
                    <a:pt x="260" y="369"/>
                  </a:lnTo>
                  <a:lnTo>
                    <a:pt x="283" y="341"/>
                  </a:lnTo>
                  <a:lnTo>
                    <a:pt x="306" y="313"/>
                  </a:lnTo>
                  <a:lnTo>
                    <a:pt x="329" y="284"/>
                  </a:lnTo>
                  <a:lnTo>
                    <a:pt x="353" y="255"/>
                  </a:lnTo>
                  <a:lnTo>
                    <a:pt x="376" y="227"/>
                  </a:lnTo>
                  <a:lnTo>
                    <a:pt x="399" y="199"/>
                  </a:lnTo>
                  <a:lnTo>
                    <a:pt x="408" y="140"/>
                  </a:lnTo>
                  <a:lnTo>
                    <a:pt x="411" y="99"/>
                  </a:lnTo>
                  <a:lnTo>
                    <a:pt x="407" y="58"/>
                  </a:lnTo>
                  <a:lnTo>
                    <a:pt x="394" y="0"/>
                  </a:lnTo>
                  <a:lnTo>
                    <a:pt x="370" y="28"/>
                  </a:lnTo>
                  <a:lnTo>
                    <a:pt x="345" y="56"/>
                  </a:lnTo>
                  <a:lnTo>
                    <a:pt x="321" y="83"/>
                  </a:lnTo>
                  <a:lnTo>
                    <a:pt x="297" y="111"/>
                  </a:lnTo>
                  <a:lnTo>
                    <a:pt x="271" y="139"/>
                  </a:lnTo>
                  <a:lnTo>
                    <a:pt x="247" y="166"/>
                  </a:lnTo>
                  <a:lnTo>
                    <a:pt x="222" y="194"/>
                  </a:lnTo>
                  <a:lnTo>
                    <a:pt x="197" y="222"/>
                  </a:lnTo>
                  <a:lnTo>
                    <a:pt x="173" y="249"/>
                  </a:lnTo>
                  <a:lnTo>
                    <a:pt x="148" y="277"/>
                  </a:lnTo>
                  <a:lnTo>
                    <a:pt x="124" y="305"/>
                  </a:lnTo>
                  <a:lnTo>
                    <a:pt x="100" y="332"/>
                  </a:lnTo>
                  <a:lnTo>
                    <a:pt x="74" y="360"/>
                  </a:lnTo>
                  <a:lnTo>
                    <a:pt x="50" y="386"/>
                  </a:lnTo>
                  <a:lnTo>
                    <a:pt x="25" y="414"/>
                  </a:lnTo>
                  <a:lnTo>
                    <a:pt x="0" y="442"/>
                  </a:lnTo>
                  <a:close/>
                </a:path>
              </a:pathLst>
            </a:custGeom>
            <a:solidFill>
              <a:srgbClr val="4C475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 name="Freeform 44"/>
            <p:cNvSpPr>
              <a:spLocks/>
            </p:cNvSpPr>
            <p:nvPr/>
          </p:nvSpPr>
          <p:spPr bwMode="auto">
            <a:xfrm>
              <a:off x="4882" y="2458"/>
              <a:ext cx="205" cy="315"/>
            </a:xfrm>
            <a:custGeom>
              <a:avLst/>
              <a:gdLst/>
              <a:ahLst/>
              <a:cxnLst>
                <a:cxn ang="0">
                  <a:pos x="0" y="438"/>
                </a:cxn>
                <a:cxn ang="0">
                  <a:pos x="5" y="485"/>
                </a:cxn>
                <a:cxn ang="0">
                  <a:pos x="12" y="533"/>
                </a:cxn>
                <a:cxn ang="0">
                  <a:pos x="19" y="582"/>
                </a:cxn>
                <a:cxn ang="0">
                  <a:pos x="26" y="630"/>
                </a:cxn>
                <a:cxn ang="0">
                  <a:pos x="49" y="601"/>
                </a:cxn>
                <a:cxn ang="0">
                  <a:pos x="72" y="574"/>
                </a:cxn>
                <a:cxn ang="0">
                  <a:pos x="95" y="545"/>
                </a:cxn>
                <a:cxn ang="0">
                  <a:pos x="118" y="517"/>
                </a:cxn>
                <a:cxn ang="0">
                  <a:pos x="142" y="488"/>
                </a:cxn>
                <a:cxn ang="0">
                  <a:pos x="166" y="461"/>
                </a:cxn>
                <a:cxn ang="0">
                  <a:pos x="189" y="432"/>
                </a:cxn>
                <a:cxn ang="0">
                  <a:pos x="212" y="404"/>
                </a:cxn>
                <a:cxn ang="0">
                  <a:pos x="235" y="375"/>
                </a:cxn>
                <a:cxn ang="0">
                  <a:pos x="259" y="348"/>
                </a:cxn>
                <a:cxn ang="0">
                  <a:pos x="282" y="319"/>
                </a:cxn>
                <a:cxn ang="0">
                  <a:pos x="305" y="291"/>
                </a:cxn>
                <a:cxn ang="0">
                  <a:pos x="328" y="263"/>
                </a:cxn>
                <a:cxn ang="0">
                  <a:pos x="352" y="235"/>
                </a:cxn>
                <a:cxn ang="0">
                  <a:pos x="375" y="206"/>
                </a:cxn>
                <a:cxn ang="0">
                  <a:pos x="398" y="178"/>
                </a:cxn>
                <a:cxn ang="0">
                  <a:pos x="406" y="124"/>
                </a:cxn>
                <a:cxn ang="0">
                  <a:pos x="409" y="87"/>
                </a:cxn>
                <a:cxn ang="0">
                  <a:pos x="404" y="52"/>
                </a:cxn>
                <a:cxn ang="0">
                  <a:pos x="392" y="0"/>
                </a:cxn>
                <a:cxn ang="0">
                  <a:pos x="368" y="28"/>
                </a:cxn>
                <a:cxn ang="0">
                  <a:pos x="343" y="54"/>
                </a:cxn>
                <a:cxn ang="0">
                  <a:pos x="319" y="82"/>
                </a:cxn>
                <a:cxn ang="0">
                  <a:pos x="295" y="109"/>
                </a:cxn>
                <a:cxn ang="0">
                  <a:pos x="269" y="136"/>
                </a:cxn>
                <a:cxn ang="0">
                  <a:pos x="245" y="163"/>
                </a:cxn>
                <a:cxn ang="0">
                  <a:pos x="221" y="191"/>
                </a:cxn>
                <a:cxn ang="0">
                  <a:pos x="197" y="219"/>
                </a:cxn>
                <a:cxn ang="0">
                  <a:pos x="171" y="245"/>
                </a:cxn>
                <a:cxn ang="0">
                  <a:pos x="147" y="273"/>
                </a:cxn>
                <a:cxn ang="0">
                  <a:pos x="123" y="301"/>
                </a:cxn>
                <a:cxn ang="0">
                  <a:pos x="98" y="328"/>
                </a:cxn>
                <a:cxn ang="0">
                  <a:pos x="73" y="356"/>
                </a:cxn>
                <a:cxn ang="0">
                  <a:pos x="49" y="382"/>
                </a:cxn>
                <a:cxn ang="0">
                  <a:pos x="24" y="410"/>
                </a:cxn>
                <a:cxn ang="0">
                  <a:pos x="0" y="438"/>
                </a:cxn>
              </a:cxnLst>
              <a:rect l="0" t="0" r="r" b="b"/>
              <a:pathLst>
                <a:path w="409" h="630">
                  <a:moveTo>
                    <a:pt x="0" y="438"/>
                  </a:moveTo>
                  <a:lnTo>
                    <a:pt x="5" y="485"/>
                  </a:lnTo>
                  <a:lnTo>
                    <a:pt x="12" y="533"/>
                  </a:lnTo>
                  <a:lnTo>
                    <a:pt x="19" y="582"/>
                  </a:lnTo>
                  <a:lnTo>
                    <a:pt x="26" y="630"/>
                  </a:lnTo>
                  <a:lnTo>
                    <a:pt x="49" y="601"/>
                  </a:lnTo>
                  <a:lnTo>
                    <a:pt x="72" y="574"/>
                  </a:lnTo>
                  <a:lnTo>
                    <a:pt x="95" y="545"/>
                  </a:lnTo>
                  <a:lnTo>
                    <a:pt x="118" y="517"/>
                  </a:lnTo>
                  <a:lnTo>
                    <a:pt x="142" y="488"/>
                  </a:lnTo>
                  <a:lnTo>
                    <a:pt x="166" y="461"/>
                  </a:lnTo>
                  <a:lnTo>
                    <a:pt x="189" y="432"/>
                  </a:lnTo>
                  <a:lnTo>
                    <a:pt x="212" y="404"/>
                  </a:lnTo>
                  <a:lnTo>
                    <a:pt x="235" y="375"/>
                  </a:lnTo>
                  <a:lnTo>
                    <a:pt x="259" y="348"/>
                  </a:lnTo>
                  <a:lnTo>
                    <a:pt x="282" y="319"/>
                  </a:lnTo>
                  <a:lnTo>
                    <a:pt x="305" y="291"/>
                  </a:lnTo>
                  <a:lnTo>
                    <a:pt x="328" y="263"/>
                  </a:lnTo>
                  <a:lnTo>
                    <a:pt x="352" y="235"/>
                  </a:lnTo>
                  <a:lnTo>
                    <a:pt x="375" y="206"/>
                  </a:lnTo>
                  <a:lnTo>
                    <a:pt x="398" y="178"/>
                  </a:lnTo>
                  <a:lnTo>
                    <a:pt x="406" y="124"/>
                  </a:lnTo>
                  <a:lnTo>
                    <a:pt x="409" y="87"/>
                  </a:lnTo>
                  <a:lnTo>
                    <a:pt x="404" y="52"/>
                  </a:lnTo>
                  <a:lnTo>
                    <a:pt x="392" y="0"/>
                  </a:lnTo>
                  <a:lnTo>
                    <a:pt x="368" y="28"/>
                  </a:lnTo>
                  <a:lnTo>
                    <a:pt x="343" y="54"/>
                  </a:lnTo>
                  <a:lnTo>
                    <a:pt x="319" y="82"/>
                  </a:lnTo>
                  <a:lnTo>
                    <a:pt x="295" y="109"/>
                  </a:lnTo>
                  <a:lnTo>
                    <a:pt x="269" y="136"/>
                  </a:lnTo>
                  <a:lnTo>
                    <a:pt x="245" y="163"/>
                  </a:lnTo>
                  <a:lnTo>
                    <a:pt x="221" y="191"/>
                  </a:lnTo>
                  <a:lnTo>
                    <a:pt x="197" y="219"/>
                  </a:lnTo>
                  <a:lnTo>
                    <a:pt x="171" y="245"/>
                  </a:lnTo>
                  <a:lnTo>
                    <a:pt x="147" y="273"/>
                  </a:lnTo>
                  <a:lnTo>
                    <a:pt x="123" y="301"/>
                  </a:lnTo>
                  <a:lnTo>
                    <a:pt x="98" y="328"/>
                  </a:lnTo>
                  <a:lnTo>
                    <a:pt x="73" y="356"/>
                  </a:lnTo>
                  <a:lnTo>
                    <a:pt x="49" y="382"/>
                  </a:lnTo>
                  <a:lnTo>
                    <a:pt x="24" y="410"/>
                  </a:lnTo>
                  <a:lnTo>
                    <a:pt x="0" y="438"/>
                  </a:lnTo>
                  <a:close/>
                </a:path>
              </a:pathLst>
            </a:custGeom>
            <a:solidFill>
              <a:srgbClr val="4F495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 name="Freeform 45"/>
            <p:cNvSpPr>
              <a:spLocks/>
            </p:cNvSpPr>
            <p:nvPr/>
          </p:nvSpPr>
          <p:spPr bwMode="auto">
            <a:xfrm>
              <a:off x="4883" y="2463"/>
              <a:ext cx="204" cy="304"/>
            </a:xfrm>
            <a:custGeom>
              <a:avLst/>
              <a:gdLst/>
              <a:ahLst/>
              <a:cxnLst>
                <a:cxn ang="0">
                  <a:pos x="0" y="436"/>
                </a:cxn>
                <a:cxn ang="0">
                  <a:pos x="6" y="478"/>
                </a:cxn>
                <a:cxn ang="0">
                  <a:pos x="11" y="522"/>
                </a:cxn>
                <a:cxn ang="0">
                  <a:pos x="17" y="565"/>
                </a:cxn>
                <a:cxn ang="0">
                  <a:pos x="24" y="608"/>
                </a:cxn>
                <a:cxn ang="0">
                  <a:pos x="47" y="580"/>
                </a:cxn>
                <a:cxn ang="0">
                  <a:pos x="70" y="552"/>
                </a:cxn>
                <a:cxn ang="0">
                  <a:pos x="93" y="524"/>
                </a:cxn>
                <a:cxn ang="0">
                  <a:pos x="116" y="495"/>
                </a:cxn>
                <a:cxn ang="0">
                  <a:pos x="140" y="468"/>
                </a:cxn>
                <a:cxn ang="0">
                  <a:pos x="164" y="440"/>
                </a:cxn>
                <a:cxn ang="0">
                  <a:pos x="187" y="411"/>
                </a:cxn>
                <a:cxn ang="0">
                  <a:pos x="210" y="384"/>
                </a:cxn>
                <a:cxn ang="0">
                  <a:pos x="234" y="356"/>
                </a:cxn>
                <a:cxn ang="0">
                  <a:pos x="257" y="328"/>
                </a:cxn>
                <a:cxn ang="0">
                  <a:pos x="280" y="300"/>
                </a:cxn>
                <a:cxn ang="0">
                  <a:pos x="303" y="272"/>
                </a:cxn>
                <a:cxn ang="0">
                  <a:pos x="327" y="244"/>
                </a:cxn>
                <a:cxn ang="0">
                  <a:pos x="350" y="217"/>
                </a:cxn>
                <a:cxn ang="0">
                  <a:pos x="374" y="188"/>
                </a:cxn>
                <a:cxn ang="0">
                  <a:pos x="397" y="160"/>
                </a:cxn>
                <a:cxn ang="0">
                  <a:pos x="404" y="111"/>
                </a:cxn>
                <a:cxn ang="0">
                  <a:pos x="407" y="80"/>
                </a:cxn>
                <a:cxn ang="0">
                  <a:pos x="402" y="49"/>
                </a:cxn>
                <a:cxn ang="0">
                  <a:pos x="392" y="0"/>
                </a:cxn>
                <a:cxn ang="0">
                  <a:pos x="367" y="28"/>
                </a:cxn>
                <a:cxn ang="0">
                  <a:pos x="342" y="54"/>
                </a:cxn>
                <a:cxn ang="0">
                  <a:pos x="318" y="82"/>
                </a:cxn>
                <a:cxn ang="0">
                  <a:pos x="294" y="108"/>
                </a:cxn>
                <a:cxn ang="0">
                  <a:pos x="268" y="136"/>
                </a:cxn>
                <a:cxn ang="0">
                  <a:pos x="244" y="164"/>
                </a:cxn>
                <a:cxn ang="0">
                  <a:pos x="220" y="190"/>
                </a:cxn>
                <a:cxn ang="0">
                  <a:pos x="196" y="218"/>
                </a:cxn>
                <a:cxn ang="0">
                  <a:pos x="170" y="245"/>
                </a:cxn>
                <a:cxn ang="0">
                  <a:pos x="146" y="272"/>
                </a:cxn>
                <a:cxn ang="0">
                  <a:pos x="122" y="300"/>
                </a:cxn>
                <a:cxn ang="0">
                  <a:pos x="98" y="326"/>
                </a:cxn>
                <a:cxn ang="0">
                  <a:pos x="74" y="354"/>
                </a:cxn>
                <a:cxn ang="0">
                  <a:pos x="48" y="381"/>
                </a:cxn>
                <a:cxn ang="0">
                  <a:pos x="24" y="408"/>
                </a:cxn>
                <a:cxn ang="0">
                  <a:pos x="0" y="436"/>
                </a:cxn>
              </a:cxnLst>
              <a:rect l="0" t="0" r="r" b="b"/>
              <a:pathLst>
                <a:path w="407" h="608">
                  <a:moveTo>
                    <a:pt x="0" y="436"/>
                  </a:moveTo>
                  <a:lnTo>
                    <a:pt x="6" y="478"/>
                  </a:lnTo>
                  <a:lnTo>
                    <a:pt x="11" y="522"/>
                  </a:lnTo>
                  <a:lnTo>
                    <a:pt x="17" y="565"/>
                  </a:lnTo>
                  <a:lnTo>
                    <a:pt x="24" y="608"/>
                  </a:lnTo>
                  <a:lnTo>
                    <a:pt x="47" y="580"/>
                  </a:lnTo>
                  <a:lnTo>
                    <a:pt x="70" y="552"/>
                  </a:lnTo>
                  <a:lnTo>
                    <a:pt x="93" y="524"/>
                  </a:lnTo>
                  <a:lnTo>
                    <a:pt x="116" y="495"/>
                  </a:lnTo>
                  <a:lnTo>
                    <a:pt x="140" y="468"/>
                  </a:lnTo>
                  <a:lnTo>
                    <a:pt x="164" y="440"/>
                  </a:lnTo>
                  <a:lnTo>
                    <a:pt x="187" y="411"/>
                  </a:lnTo>
                  <a:lnTo>
                    <a:pt x="210" y="384"/>
                  </a:lnTo>
                  <a:lnTo>
                    <a:pt x="234" y="356"/>
                  </a:lnTo>
                  <a:lnTo>
                    <a:pt x="257" y="328"/>
                  </a:lnTo>
                  <a:lnTo>
                    <a:pt x="280" y="300"/>
                  </a:lnTo>
                  <a:lnTo>
                    <a:pt x="303" y="272"/>
                  </a:lnTo>
                  <a:lnTo>
                    <a:pt x="327" y="244"/>
                  </a:lnTo>
                  <a:lnTo>
                    <a:pt x="350" y="217"/>
                  </a:lnTo>
                  <a:lnTo>
                    <a:pt x="374" y="188"/>
                  </a:lnTo>
                  <a:lnTo>
                    <a:pt x="397" y="160"/>
                  </a:lnTo>
                  <a:lnTo>
                    <a:pt x="404" y="111"/>
                  </a:lnTo>
                  <a:lnTo>
                    <a:pt x="407" y="80"/>
                  </a:lnTo>
                  <a:lnTo>
                    <a:pt x="402" y="49"/>
                  </a:lnTo>
                  <a:lnTo>
                    <a:pt x="392" y="0"/>
                  </a:lnTo>
                  <a:lnTo>
                    <a:pt x="367" y="28"/>
                  </a:lnTo>
                  <a:lnTo>
                    <a:pt x="342" y="54"/>
                  </a:lnTo>
                  <a:lnTo>
                    <a:pt x="318" y="82"/>
                  </a:lnTo>
                  <a:lnTo>
                    <a:pt x="294" y="108"/>
                  </a:lnTo>
                  <a:lnTo>
                    <a:pt x="268" y="136"/>
                  </a:lnTo>
                  <a:lnTo>
                    <a:pt x="244" y="164"/>
                  </a:lnTo>
                  <a:lnTo>
                    <a:pt x="220" y="190"/>
                  </a:lnTo>
                  <a:lnTo>
                    <a:pt x="196" y="218"/>
                  </a:lnTo>
                  <a:lnTo>
                    <a:pt x="170" y="245"/>
                  </a:lnTo>
                  <a:lnTo>
                    <a:pt x="146" y="272"/>
                  </a:lnTo>
                  <a:lnTo>
                    <a:pt x="122" y="300"/>
                  </a:lnTo>
                  <a:lnTo>
                    <a:pt x="98" y="326"/>
                  </a:lnTo>
                  <a:lnTo>
                    <a:pt x="74" y="354"/>
                  </a:lnTo>
                  <a:lnTo>
                    <a:pt x="48" y="381"/>
                  </a:lnTo>
                  <a:lnTo>
                    <a:pt x="24" y="408"/>
                  </a:lnTo>
                  <a:lnTo>
                    <a:pt x="0" y="436"/>
                  </a:lnTo>
                  <a:close/>
                </a:path>
              </a:pathLst>
            </a:custGeom>
            <a:solidFill>
              <a:srgbClr val="4F4C5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 name="Freeform 46"/>
            <p:cNvSpPr>
              <a:spLocks/>
            </p:cNvSpPr>
            <p:nvPr/>
          </p:nvSpPr>
          <p:spPr bwMode="auto">
            <a:xfrm>
              <a:off x="4885" y="2468"/>
              <a:ext cx="202" cy="293"/>
            </a:xfrm>
            <a:custGeom>
              <a:avLst/>
              <a:gdLst/>
              <a:ahLst/>
              <a:cxnLst>
                <a:cxn ang="0">
                  <a:pos x="0" y="431"/>
                </a:cxn>
                <a:cxn ang="0">
                  <a:pos x="5" y="471"/>
                </a:cxn>
                <a:cxn ang="0">
                  <a:pos x="9" y="509"/>
                </a:cxn>
                <a:cxn ang="0">
                  <a:pos x="15" y="547"/>
                </a:cxn>
                <a:cxn ang="0">
                  <a:pos x="20" y="585"/>
                </a:cxn>
                <a:cxn ang="0">
                  <a:pos x="43" y="557"/>
                </a:cxn>
                <a:cxn ang="0">
                  <a:pos x="67" y="529"/>
                </a:cxn>
                <a:cxn ang="0">
                  <a:pos x="90" y="502"/>
                </a:cxn>
                <a:cxn ang="0">
                  <a:pos x="114" y="474"/>
                </a:cxn>
                <a:cxn ang="0">
                  <a:pos x="137" y="446"/>
                </a:cxn>
                <a:cxn ang="0">
                  <a:pos x="162" y="419"/>
                </a:cxn>
                <a:cxn ang="0">
                  <a:pos x="185" y="391"/>
                </a:cxn>
                <a:cxn ang="0">
                  <a:pos x="209" y="362"/>
                </a:cxn>
                <a:cxn ang="0">
                  <a:pos x="232" y="335"/>
                </a:cxn>
                <a:cxn ang="0">
                  <a:pos x="255" y="307"/>
                </a:cxn>
                <a:cxn ang="0">
                  <a:pos x="279" y="279"/>
                </a:cxn>
                <a:cxn ang="0">
                  <a:pos x="302" y="252"/>
                </a:cxn>
                <a:cxn ang="0">
                  <a:pos x="326" y="224"/>
                </a:cxn>
                <a:cxn ang="0">
                  <a:pos x="349" y="196"/>
                </a:cxn>
                <a:cxn ang="0">
                  <a:pos x="373" y="169"/>
                </a:cxn>
                <a:cxn ang="0">
                  <a:pos x="397" y="141"/>
                </a:cxn>
                <a:cxn ang="0">
                  <a:pos x="403" y="96"/>
                </a:cxn>
                <a:cxn ang="0">
                  <a:pos x="405" y="70"/>
                </a:cxn>
                <a:cxn ang="0">
                  <a:pos x="400" y="43"/>
                </a:cxn>
                <a:cxn ang="0">
                  <a:pos x="390" y="0"/>
                </a:cxn>
                <a:cxn ang="0">
                  <a:pos x="365" y="26"/>
                </a:cxn>
                <a:cxn ang="0">
                  <a:pos x="341" y="54"/>
                </a:cxn>
                <a:cxn ang="0">
                  <a:pos x="316" y="80"/>
                </a:cxn>
                <a:cxn ang="0">
                  <a:pos x="292" y="108"/>
                </a:cxn>
                <a:cxn ang="0">
                  <a:pos x="267" y="134"/>
                </a:cxn>
                <a:cxn ang="0">
                  <a:pos x="243" y="162"/>
                </a:cxn>
                <a:cxn ang="0">
                  <a:pos x="219" y="188"/>
                </a:cxn>
                <a:cxn ang="0">
                  <a:pos x="195" y="215"/>
                </a:cxn>
                <a:cxn ang="0">
                  <a:pos x="170" y="243"/>
                </a:cxn>
                <a:cxn ang="0">
                  <a:pos x="145" y="269"/>
                </a:cxn>
                <a:cxn ang="0">
                  <a:pos x="121" y="297"/>
                </a:cxn>
                <a:cxn ang="0">
                  <a:pos x="97" y="323"/>
                </a:cxn>
                <a:cxn ang="0">
                  <a:pos x="73" y="351"/>
                </a:cxn>
                <a:cxn ang="0">
                  <a:pos x="49" y="377"/>
                </a:cxn>
                <a:cxn ang="0">
                  <a:pos x="24" y="405"/>
                </a:cxn>
                <a:cxn ang="0">
                  <a:pos x="0" y="431"/>
                </a:cxn>
              </a:cxnLst>
              <a:rect l="0" t="0" r="r" b="b"/>
              <a:pathLst>
                <a:path w="405" h="585">
                  <a:moveTo>
                    <a:pt x="0" y="431"/>
                  </a:moveTo>
                  <a:lnTo>
                    <a:pt x="5" y="471"/>
                  </a:lnTo>
                  <a:lnTo>
                    <a:pt x="9" y="509"/>
                  </a:lnTo>
                  <a:lnTo>
                    <a:pt x="15" y="547"/>
                  </a:lnTo>
                  <a:lnTo>
                    <a:pt x="20" y="585"/>
                  </a:lnTo>
                  <a:lnTo>
                    <a:pt x="43" y="557"/>
                  </a:lnTo>
                  <a:lnTo>
                    <a:pt x="67" y="529"/>
                  </a:lnTo>
                  <a:lnTo>
                    <a:pt x="90" y="502"/>
                  </a:lnTo>
                  <a:lnTo>
                    <a:pt x="114" y="474"/>
                  </a:lnTo>
                  <a:lnTo>
                    <a:pt x="137" y="446"/>
                  </a:lnTo>
                  <a:lnTo>
                    <a:pt x="162" y="419"/>
                  </a:lnTo>
                  <a:lnTo>
                    <a:pt x="185" y="391"/>
                  </a:lnTo>
                  <a:lnTo>
                    <a:pt x="209" y="362"/>
                  </a:lnTo>
                  <a:lnTo>
                    <a:pt x="232" y="335"/>
                  </a:lnTo>
                  <a:lnTo>
                    <a:pt x="255" y="307"/>
                  </a:lnTo>
                  <a:lnTo>
                    <a:pt x="279" y="279"/>
                  </a:lnTo>
                  <a:lnTo>
                    <a:pt x="302" y="252"/>
                  </a:lnTo>
                  <a:lnTo>
                    <a:pt x="326" y="224"/>
                  </a:lnTo>
                  <a:lnTo>
                    <a:pt x="349" y="196"/>
                  </a:lnTo>
                  <a:lnTo>
                    <a:pt x="373" y="169"/>
                  </a:lnTo>
                  <a:lnTo>
                    <a:pt x="397" y="141"/>
                  </a:lnTo>
                  <a:lnTo>
                    <a:pt x="403" y="96"/>
                  </a:lnTo>
                  <a:lnTo>
                    <a:pt x="405" y="70"/>
                  </a:lnTo>
                  <a:lnTo>
                    <a:pt x="400" y="43"/>
                  </a:lnTo>
                  <a:lnTo>
                    <a:pt x="390" y="0"/>
                  </a:lnTo>
                  <a:lnTo>
                    <a:pt x="365" y="26"/>
                  </a:lnTo>
                  <a:lnTo>
                    <a:pt x="341" y="54"/>
                  </a:lnTo>
                  <a:lnTo>
                    <a:pt x="316" y="80"/>
                  </a:lnTo>
                  <a:lnTo>
                    <a:pt x="292" y="108"/>
                  </a:lnTo>
                  <a:lnTo>
                    <a:pt x="267" y="134"/>
                  </a:lnTo>
                  <a:lnTo>
                    <a:pt x="243" y="162"/>
                  </a:lnTo>
                  <a:lnTo>
                    <a:pt x="219" y="188"/>
                  </a:lnTo>
                  <a:lnTo>
                    <a:pt x="195" y="215"/>
                  </a:lnTo>
                  <a:lnTo>
                    <a:pt x="170" y="243"/>
                  </a:lnTo>
                  <a:lnTo>
                    <a:pt x="145" y="269"/>
                  </a:lnTo>
                  <a:lnTo>
                    <a:pt x="121" y="297"/>
                  </a:lnTo>
                  <a:lnTo>
                    <a:pt x="97" y="323"/>
                  </a:lnTo>
                  <a:lnTo>
                    <a:pt x="73" y="351"/>
                  </a:lnTo>
                  <a:lnTo>
                    <a:pt x="49" y="377"/>
                  </a:lnTo>
                  <a:lnTo>
                    <a:pt x="24" y="405"/>
                  </a:lnTo>
                  <a:lnTo>
                    <a:pt x="0" y="431"/>
                  </a:lnTo>
                  <a:close/>
                </a:path>
              </a:pathLst>
            </a:custGeom>
            <a:solidFill>
              <a:srgbClr val="514F5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Freeform 47"/>
            <p:cNvSpPr>
              <a:spLocks/>
            </p:cNvSpPr>
            <p:nvPr/>
          </p:nvSpPr>
          <p:spPr bwMode="auto">
            <a:xfrm>
              <a:off x="4885" y="2473"/>
              <a:ext cx="201" cy="281"/>
            </a:xfrm>
            <a:custGeom>
              <a:avLst/>
              <a:gdLst/>
              <a:ahLst/>
              <a:cxnLst>
                <a:cxn ang="0">
                  <a:pos x="0" y="431"/>
                </a:cxn>
                <a:cxn ang="0">
                  <a:pos x="5" y="464"/>
                </a:cxn>
                <a:cxn ang="0">
                  <a:pos x="10" y="496"/>
                </a:cxn>
                <a:cxn ang="0">
                  <a:pos x="14" y="530"/>
                </a:cxn>
                <a:cxn ang="0">
                  <a:pos x="19" y="563"/>
                </a:cxn>
                <a:cxn ang="0">
                  <a:pos x="42" y="535"/>
                </a:cxn>
                <a:cxn ang="0">
                  <a:pos x="66" y="508"/>
                </a:cxn>
                <a:cxn ang="0">
                  <a:pos x="89" y="481"/>
                </a:cxn>
                <a:cxn ang="0">
                  <a:pos x="113" y="454"/>
                </a:cxn>
                <a:cxn ang="0">
                  <a:pos x="136" y="426"/>
                </a:cxn>
                <a:cxn ang="0">
                  <a:pos x="161" y="398"/>
                </a:cxn>
                <a:cxn ang="0">
                  <a:pos x="184" y="371"/>
                </a:cxn>
                <a:cxn ang="0">
                  <a:pos x="208" y="343"/>
                </a:cxn>
                <a:cxn ang="0">
                  <a:pos x="231" y="316"/>
                </a:cxn>
                <a:cxn ang="0">
                  <a:pos x="254" y="289"/>
                </a:cxn>
                <a:cxn ang="0">
                  <a:pos x="278" y="261"/>
                </a:cxn>
                <a:cxn ang="0">
                  <a:pos x="301" y="234"/>
                </a:cxn>
                <a:cxn ang="0">
                  <a:pos x="325" y="206"/>
                </a:cxn>
                <a:cxn ang="0">
                  <a:pos x="348" y="178"/>
                </a:cxn>
                <a:cxn ang="0">
                  <a:pos x="372" y="151"/>
                </a:cxn>
                <a:cxn ang="0">
                  <a:pos x="396" y="123"/>
                </a:cxn>
                <a:cxn ang="0">
                  <a:pos x="402" y="83"/>
                </a:cxn>
                <a:cxn ang="0">
                  <a:pos x="402" y="61"/>
                </a:cxn>
                <a:cxn ang="0">
                  <a:pos x="398" y="40"/>
                </a:cxn>
                <a:cxn ang="0">
                  <a:pos x="390" y="0"/>
                </a:cxn>
                <a:cxn ang="0">
                  <a:pos x="366" y="26"/>
                </a:cxn>
                <a:cxn ang="0">
                  <a:pos x="341" y="54"/>
                </a:cxn>
                <a:cxn ang="0">
                  <a:pos x="317" y="80"/>
                </a:cxn>
                <a:cxn ang="0">
                  <a:pos x="292" y="108"/>
                </a:cxn>
                <a:cxn ang="0">
                  <a:pos x="268" y="134"/>
                </a:cxn>
                <a:cxn ang="0">
                  <a:pos x="243" y="161"/>
                </a:cxn>
                <a:cxn ang="0">
                  <a:pos x="219" y="189"/>
                </a:cxn>
                <a:cxn ang="0">
                  <a:pos x="195" y="215"/>
                </a:cxn>
                <a:cxn ang="0">
                  <a:pos x="171" y="242"/>
                </a:cxn>
                <a:cxn ang="0">
                  <a:pos x="147" y="269"/>
                </a:cxn>
                <a:cxn ang="0">
                  <a:pos x="122" y="296"/>
                </a:cxn>
                <a:cxn ang="0">
                  <a:pos x="98" y="322"/>
                </a:cxn>
                <a:cxn ang="0">
                  <a:pos x="73" y="350"/>
                </a:cxn>
                <a:cxn ang="0">
                  <a:pos x="49" y="376"/>
                </a:cxn>
                <a:cxn ang="0">
                  <a:pos x="25" y="404"/>
                </a:cxn>
                <a:cxn ang="0">
                  <a:pos x="0" y="431"/>
                </a:cxn>
              </a:cxnLst>
              <a:rect l="0" t="0" r="r" b="b"/>
              <a:pathLst>
                <a:path w="402" h="563">
                  <a:moveTo>
                    <a:pt x="0" y="431"/>
                  </a:moveTo>
                  <a:lnTo>
                    <a:pt x="5" y="464"/>
                  </a:lnTo>
                  <a:lnTo>
                    <a:pt x="10" y="496"/>
                  </a:lnTo>
                  <a:lnTo>
                    <a:pt x="14" y="530"/>
                  </a:lnTo>
                  <a:lnTo>
                    <a:pt x="19" y="563"/>
                  </a:lnTo>
                  <a:lnTo>
                    <a:pt x="42" y="535"/>
                  </a:lnTo>
                  <a:lnTo>
                    <a:pt x="66" y="508"/>
                  </a:lnTo>
                  <a:lnTo>
                    <a:pt x="89" y="481"/>
                  </a:lnTo>
                  <a:lnTo>
                    <a:pt x="113" y="454"/>
                  </a:lnTo>
                  <a:lnTo>
                    <a:pt x="136" y="426"/>
                  </a:lnTo>
                  <a:lnTo>
                    <a:pt x="161" y="398"/>
                  </a:lnTo>
                  <a:lnTo>
                    <a:pt x="184" y="371"/>
                  </a:lnTo>
                  <a:lnTo>
                    <a:pt x="208" y="343"/>
                  </a:lnTo>
                  <a:lnTo>
                    <a:pt x="231" y="316"/>
                  </a:lnTo>
                  <a:lnTo>
                    <a:pt x="254" y="289"/>
                  </a:lnTo>
                  <a:lnTo>
                    <a:pt x="278" y="261"/>
                  </a:lnTo>
                  <a:lnTo>
                    <a:pt x="301" y="234"/>
                  </a:lnTo>
                  <a:lnTo>
                    <a:pt x="325" y="206"/>
                  </a:lnTo>
                  <a:lnTo>
                    <a:pt x="348" y="178"/>
                  </a:lnTo>
                  <a:lnTo>
                    <a:pt x="372" y="151"/>
                  </a:lnTo>
                  <a:lnTo>
                    <a:pt x="396" y="123"/>
                  </a:lnTo>
                  <a:lnTo>
                    <a:pt x="402" y="83"/>
                  </a:lnTo>
                  <a:lnTo>
                    <a:pt x="402" y="61"/>
                  </a:lnTo>
                  <a:lnTo>
                    <a:pt x="398" y="40"/>
                  </a:lnTo>
                  <a:lnTo>
                    <a:pt x="390" y="0"/>
                  </a:lnTo>
                  <a:lnTo>
                    <a:pt x="366" y="26"/>
                  </a:lnTo>
                  <a:lnTo>
                    <a:pt x="341" y="54"/>
                  </a:lnTo>
                  <a:lnTo>
                    <a:pt x="317" y="80"/>
                  </a:lnTo>
                  <a:lnTo>
                    <a:pt x="292" y="108"/>
                  </a:lnTo>
                  <a:lnTo>
                    <a:pt x="268" y="134"/>
                  </a:lnTo>
                  <a:lnTo>
                    <a:pt x="243" y="161"/>
                  </a:lnTo>
                  <a:lnTo>
                    <a:pt x="219" y="189"/>
                  </a:lnTo>
                  <a:lnTo>
                    <a:pt x="195" y="215"/>
                  </a:lnTo>
                  <a:lnTo>
                    <a:pt x="171" y="242"/>
                  </a:lnTo>
                  <a:lnTo>
                    <a:pt x="147" y="269"/>
                  </a:lnTo>
                  <a:lnTo>
                    <a:pt x="122" y="296"/>
                  </a:lnTo>
                  <a:lnTo>
                    <a:pt x="98" y="322"/>
                  </a:lnTo>
                  <a:lnTo>
                    <a:pt x="73" y="350"/>
                  </a:lnTo>
                  <a:lnTo>
                    <a:pt x="49" y="376"/>
                  </a:lnTo>
                  <a:lnTo>
                    <a:pt x="25" y="404"/>
                  </a:lnTo>
                  <a:lnTo>
                    <a:pt x="0" y="431"/>
                  </a:lnTo>
                  <a:close/>
                </a:path>
              </a:pathLst>
            </a:custGeom>
            <a:solidFill>
              <a:srgbClr val="5451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 name="Freeform 48"/>
            <p:cNvSpPr>
              <a:spLocks/>
            </p:cNvSpPr>
            <p:nvPr/>
          </p:nvSpPr>
          <p:spPr bwMode="auto">
            <a:xfrm>
              <a:off x="4886" y="2478"/>
              <a:ext cx="200" cy="271"/>
            </a:xfrm>
            <a:custGeom>
              <a:avLst/>
              <a:gdLst/>
              <a:ahLst/>
              <a:cxnLst>
                <a:cxn ang="0">
                  <a:pos x="0" y="427"/>
                </a:cxn>
                <a:cxn ang="0">
                  <a:pos x="4" y="456"/>
                </a:cxn>
                <a:cxn ang="0">
                  <a:pos x="9" y="484"/>
                </a:cxn>
                <a:cxn ang="0">
                  <a:pos x="12" y="513"/>
                </a:cxn>
                <a:cxn ang="0">
                  <a:pos x="17" y="541"/>
                </a:cxn>
                <a:cxn ang="0">
                  <a:pos x="41" y="514"/>
                </a:cxn>
                <a:cxn ang="0">
                  <a:pos x="64" y="486"/>
                </a:cxn>
                <a:cxn ang="0">
                  <a:pos x="88" y="460"/>
                </a:cxn>
                <a:cxn ang="0">
                  <a:pos x="111" y="432"/>
                </a:cxn>
                <a:cxn ang="0">
                  <a:pos x="135" y="404"/>
                </a:cxn>
                <a:cxn ang="0">
                  <a:pos x="159" y="377"/>
                </a:cxn>
                <a:cxn ang="0">
                  <a:pos x="183" y="350"/>
                </a:cxn>
                <a:cxn ang="0">
                  <a:pos x="206" y="323"/>
                </a:cxn>
                <a:cxn ang="0">
                  <a:pos x="230" y="295"/>
                </a:cxn>
                <a:cxn ang="0">
                  <a:pos x="253" y="268"/>
                </a:cxn>
                <a:cxn ang="0">
                  <a:pos x="277" y="241"/>
                </a:cxn>
                <a:cxn ang="0">
                  <a:pos x="300" y="214"/>
                </a:cxn>
                <a:cxn ang="0">
                  <a:pos x="324" y="187"/>
                </a:cxn>
                <a:cxn ang="0">
                  <a:pos x="347" y="159"/>
                </a:cxn>
                <a:cxn ang="0">
                  <a:pos x="372" y="133"/>
                </a:cxn>
                <a:cxn ang="0">
                  <a:pos x="395" y="105"/>
                </a:cxn>
                <a:cxn ang="0">
                  <a:pos x="400" y="68"/>
                </a:cxn>
                <a:cxn ang="0">
                  <a:pos x="400" y="52"/>
                </a:cxn>
                <a:cxn ang="0">
                  <a:pos x="396" y="36"/>
                </a:cxn>
                <a:cxn ang="0">
                  <a:pos x="389" y="0"/>
                </a:cxn>
                <a:cxn ang="0">
                  <a:pos x="365" y="27"/>
                </a:cxn>
                <a:cxn ang="0">
                  <a:pos x="341" y="53"/>
                </a:cxn>
                <a:cxn ang="0">
                  <a:pos x="316" y="81"/>
                </a:cxn>
                <a:cxn ang="0">
                  <a:pos x="292" y="107"/>
                </a:cxn>
                <a:cxn ang="0">
                  <a:pos x="268" y="134"/>
                </a:cxn>
                <a:cxn ang="0">
                  <a:pos x="244" y="160"/>
                </a:cxn>
                <a:cxn ang="0">
                  <a:pos x="220" y="187"/>
                </a:cxn>
                <a:cxn ang="0">
                  <a:pos x="194" y="213"/>
                </a:cxn>
                <a:cxn ang="0">
                  <a:pos x="170" y="240"/>
                </a:cxn>
                <a:cxn ang="0">
                  <a:pos x="146" y="266"/>
                </a:cxn>
                <a:cxn ang="0">
                  <a:pos x="122" y="294"/>
                </a:cxn>
                <a:cxn ang="0">
                  <a:pos x="97" y="320"/>
                </a:cxn>
                <a:cxn ang="0">
                  <a:pos x="73" y="347"/>
                </a:cxn>
                <a:cxn ang="0">
                  <a:pos x="48" y="373"/>
                </a:cxn>
                <a:cxn ang="0">
                  <a:pos x="24" y="401"/>
                </a:cxn>
                <a:cxn ang="0">
                  <a:pos x="0" y="427"/>
                </a:cxn>
              </a:cxnLst>
              <a:rect l="0" t="0" r="r" b="b"/>
              <a:pathLst>
                <a:path w="400" h="541">
                  <a:moveTo>
                    <a:pt x="0" y="427"/>
                  </a:moveTo>
                  <a:lnTo>
                    <a:pt x="4" y="456"/>
                  </a:lnTo>
                  <a:lnTo>
                    <a:pt x="9" y="484"/>
                  </a:lnTo>
                  <a:lnTo>
                    <a:pt x="12" y="513"/>
                  </a:lnTo>
                  <a:lnTo>
                    <a:pt x="17" y="541"/>
                  </a:lnTo>
                  <a:lnTo>
                    <a:pt x="41" y="514"/>
                  </a:lnTo>
                  <a:lnTo>
                    <a:pt x="64" y="486"/>
                  </a:lnTo>
                  <a:lnTo>
                    <a:pt x="88" y="460"/>
                  </a:lnTo>
                  <a:lnTo>
                    <a:pt x="111" y="432"/>
                  </a:lnTo>
                  <a:lnTo>
                    <a:pt x="135" y="404"/>
                  </a:lnTo>
                  <a:lnTo>
                    <a:pt x="159" y="377"/>
                  </a:lnTo>
                  <a:lnTo>
                    <a:pt x="183" y="350"/>
                  </a:lnTo>
                  <a:lnTo>
                    <a:pt x="206" y="323"/>
                  </a:lnTo>
                  <a:lnTo>
                    <a:pt x="230" y="295"/>
                  </a:lnTo>
                  <a:lnTo>
                    <a:pt x="253" y="268"/>
                  </a:lnTo>
                  <a:lnTo>
                    <a:pt x="277" y="241"/>
                  </a:lnTo>
                  <a:lnTo>
                    <a:pt x="300" y="214"/>
                  </a:lnTo>
                  <a:lnTo>
                    <a:pt x="324" y="187"/>
                  </a:lnTo>
                  <a:lnTo>
                    <a:pt x="347" y="159"/>
                  </a:lnTo>
                  <a:lnTo>
                    <a:pt x="372" y="133"/>
                  </a:lnTo>
                  <a:lnTo>
                    <a:pt x="395" y="105"/>
                  </a:lnTo>
                  <a:lnTo>
                    <a:pt x="400" y="68"/>
                  </a:lnTo>
                  <a:lnTo>
                    <a:pt x="400" y="52"/>
                  </a:lnTo>
                  <a:lnTo>
                    <a:pt x="396" y="36"/>
                  </a:lnTo>
                  <a:lnTo>
                    <a:pt x="389" y="0"/>
                  </a:lnTo>
                  <a:lnTo>
                    <a:pt x="365" y="27"/>
                  </a:lnTo>
                  <a:lnTo>
                    <a:pt x="341" y="53"/>
                  </a:lnTo>
                  <a:lnTo>
                    <a:pt x="316" y="81"/>
                  </a:lnTo>
                  <a:lnTo>
                    <a:pt x="292" y="107"/>
                  </a:lnTo>
                  <a:lnTo>
                    <a:pt x="268" y="134"/>
                  </a:lnTo>
                  <a:lnTo>
                    <a:pt x="244" y="160"/>
                  </a:lnTo>
                  <a:lnTo>
                    <a:pt x="220" y="187"/>
                  </a:lnTo>
                  <a:lnTo>
                    <a:pt x="194" y="213"/>
                  </a:lnTo>
                  <a:lnTo>
                    <a:pt x="170" y="240"/>
                  </a:lnTo>
                  <a:lnTo>
                    <a:pt x="146" y="266"/>
                  </a:lnTo>
                  <a:lnTo>
                    <a:pt x="122" y="294"/>
                  </a:lnTo>
                  <a:lnTo>
                    <a:pt x="97" y="320"/>
                  </a:lnTo>
                  <a:lnTo>
                    <a:pt x="73" y="347"/>
                  </a:lnTo>
                  <a:lnTo>
                    <a:pt x="48" y="373"/>
                  </a:lnTo>
                  <a:lnTo>
                    <a:pt x="24" y="401"/>
                  </a:lnTo>
                  <a:lnTo>
                    <a:pt x="0" y="427"/>
                  </a:lnTo>
                  <a:close/>
                </a:path>
              </a:pathLst>
            </a:custGeom>
            <a:solidFill>
              <a:srgbClr val="54546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Freeform 49"/>
            <p:cNvSpPr>
              <a:spLocks/>
            </p:cNvSpPr>
            <p:nvPr/>
          </p:nvSpPr>
          <p:spPr bwMode="auto">
            <a:xfrm>
              <a:off x="4887" y="2483"/>
              <a:ext cx="199" cy="259"/>
            </a:xfrm>
            <a:custGeom>
              <a:avLst/>
              <a:gdLst/>
              <a:ahLst/>
              <a:cxnLst>
                <a:cxn ang="0">
                  <a:pos x="0" y="425"/>
                </a:cxn>
                <a:cxn ang="0">
                  <a:pos x="3" y="450"/>
                </a:cxn>
                <a:cxn ang="0">
                  <a:pos x="8" y="473"/>
                </a:cxn>
                <a:cxn ang="0">
                  <a:pos x="11" y="497"/>
                </a:cxn>
                <a:cxn ang="0">
                  <a:pos x="15" y="520"/>
                </a:cxn>
                <a:cxn ang="0">
                  <a:pos x="39" y="493"/>
                </a:cxn>
                <a:cxn ang="0">
                  <a:pos x="62" y="466"/>
                </a:cxn>
                <a:cxn ang="0">
                  <a:pos x="86" y="439"/>
                </a:cxn>
                <a:cxn ang="0">
                  <a:pos x="109" y="412"/>
                </a:cxn>
                <a:cxn ang="0">
                  <a:pos x="133" y="385"/>
                </a:cxn>
                <a:cxn ang="0">
                  <a:pos x="157" y="357"/>
                </a:cxn>
                <a:cxn ang="0">
                  <a:pos x="181" y="331"/>
                </a:cxn>
                <a:cxn ang="0">
                  <a:pos x="205" y="303"/>
                </a:cxn>
                <a:cxn ang="0">
                  <a:pos x="228" y="277"/>
                </a:cxn>
                <a:cxn ang="0">
                  <a:pos x="252" y="249"/>
                </a:cxn>
                <a:cxn ang="0">
                  <a:pos x="275" y="223"/>
                </a:cxn>
                <a:cxn ang="0">
                  <a:pos x="299" y="195"/>
                </a:cxn>
                <a:cxn ang="0">
                  <a:pos x="322" y="168"/>
                </a:cxn>
                <a:cxn ang="0">
                  <a:pos x="347" y="141"/>
                </a:cxn>
                <a:cxn ang="0">
                  <a:pos x="370" y="114"/>
                </a:cxn>
                <a:cxn ang="0">
                  <a:pos x="394" y="87"/>
                </a:cxn>
                <a:cxn ang="0">
                  <a:pos x="398" y="54"/>
                </a:cxn>
                <a:cxn ang="0">
                  <a:pos x="397" y="43"/>
                </a:cxn>
                <a:cxn ang="0">
                  <a:pos x="394" y="31"/>
                </a:cxn>
                <a:cxn ang="0">
                  <a:pos x="387" y="0"/>
                </a:cxn>
                <a:cxn ang="0">
                  <a:pos x="363" y="27"/>
                </a:cxn>
                <a:cxn ang="0">
                  <a:pos x="339" y="53"/>
                </a:cxn>
                <a:cxn ang="0">
                  <a:pos x="314" y="80"/>
                </a:cxn>
                <a:cxn ang="0">
                  <a:pos x="290" y="106"/>
                </a:cxn>
                <a:cxn ang="0">
                  <a:pos x="266" y="133"/>
                </a:cxn>
                <a:cxn ang="0">
                  <a:pos x="242" y="159"/>
                </a:cxn>
                <a:cxn ang="0">
                  <a:pos x="218" y="186"/>
                </a:cxn>
                <a:cxn ang="0">
                  <a:pos x="193" y="212"/>
                </a:cxn>
                <a:cxn ang="0">
                  <a:pos x="169" y="240"/>
                </a:cxn>
                <a:cxn ang="0">
                  <a:pos x="145" y="266"/>
                </a:cxn>
                <a:cxn ang="0">
                  <a:pos x="121" y="293"/>
                </a:cxn>
                <a:cxn ang="0">
                  <a:pos x="97" y="319"/>
                </a:cxn>
                <a:cxn ang="0">
                  <a:pos x="72" y="346"/>
                </a:cxn>
                <a:cxn ang="0">
                  <a:pos x="48" y="372"/>
                </a:cxn>
                <a:cxn ang="0">
                  <a:pos x="24" y="399"/>
                </a:cxn>
                <a:cxn ang="0">
                  <a:pos x="0" y="425"/>
                </a:cxn>
              </a:cxnLst>
              <a:rect l="0" t="0" r="r" b="b"/>
              <a:pathLst>
                <a:path w="398" h="520">
                  <a:moveTo>
                    <a:pt x="0" y="425"/>
                  </a:moveTo>
                  <a:lnTo>
                    <a:pt x="3" y="450"/>
                  </a:lnTo>
                  <a:lnTo>
                    <a:pt x="8" y="473"/>
                  </a:lnTo>
                  <a:lnTo>
                    <a:pt x="11" y="497"/>
                  </a:lnTo>
                  <a:lnTo>
                    <a:pt x="15" y="520"/>
                  </a:lnTo>
                  <a:lnTo>
                    <a:pt x="39" y="493"/>
                  </a:lnTo>
                  <a:lnTo>
                    <a:pt x="62" y="466"/>
                  </a:lnTo>
                  <a:lnTo>
                    <a:pt x="86" y="439"/>
                  </a:lnTo>
                  <a:lnTo>
                    <a:pt x="109" y="412"/>
                  </a:lnTo>
                  <a:lnTo>
                    <a:pt x="133" y="385"/>
                  </a:lnTo>
                  <a:lnTo>
                    <a:pt x="157" y="357"/>
                  </a:lnTo>
                  <a:lnTo>
                    <a:pt x="181" y="331"/>
                  </a:lnTo>
                  <a:lnTo>
                    <a:pt x="205" y="303"/>
                  </a:lnTo>
                  <a:lnTo>
                    <a:pt x="228" y="277"/>
                  </a:lnTo>
                  <a:lnTo>
                    <a:pt x="252" y="249"/>
                  </a:lnTo>
                  <a:lnTo>
                    <a:pt x="275" y="223"/>
                  </a:lnTo>
                  <a:lnTo>
                    <a:pt x="299" y="195"/>
                  </a:lnTo>
                  <a:lnTo>
                    <a:pt x="322" y="168"/>
                  </a:lnTo>
                  <a:lnTo>
                    <a:pt x="347" y="141"/>
                  </a:lnTo>
                  <a:lnTo>
                    <a:pt x="370" y="114"/>
                  </a:lnTo>
                  <a:lnTo>
                    <a:pt x="394" y="87"/>
                  </a:lnTo>
                  <a:lnTo>
                    <a:pt x="398" y="54"/>
                  </a:lnTo>
                  <a:lnTo>
                    <a:pt x="397" y="43"/>
                  </a:lnTo>
                  <a:lnTo>
                    <a:pt x="394" y="31"/>
                  </a:lnTo>
                  <a:lnTo>
                    <a:pt x="387" y="0"/>
                  </a:lnTo>
                  <a:lnTo>
                    <a:pt x="363" y="27"/>
                  </a:lnTo>
                  <a:lnTo>
                    <a:pt x="339" y="53"/>
                  </a:lnTo>
                  <a:lnTo>
                    <a:pt x="314" y="80"/>
                  </a:lnTo>
                  <a:lnTo>
                    <a:pt x="290" y="106"/>
                  </a:lnTo>
                  <a:lnTo>
                    <a:pt x="266" y="133"/>
                  </a:lnTo>
                  <a:lnTo>
                    <a:pt x="242" y="159"/>
                  </a:lnTo>
                  <a:lnTo>
                    <a:pt x="218" y="186"/>
                  </a:lnTo>
                  <a:lnTo>
                    <a:pt x="193" y="212"/>
                  </a:lnTo>
                  <a:lnTo>
                    <a:pt x="169" y="240"/>
                  </a:lnTo>
                  <a:lnTo>
                    <a:pt x="145" y="266"/>
                  </a:lnTo>
                  <a:lnTo>
                    <a:pt x="121" y="293"/>
                  </a:lnTo>
                  <a:lnTo>
                    <a:pt x="97" y="319"/>
                  </a:lnTo>
                  <a:lnTo>
                    <a:pt x="72" y="346"/>
                  </a:lnTo>
                  <a:lnTo>
                    <a:pt x="48" y="372"/>
                  </a:lnTo>
                  <a:lnTo>
                    <a:pt x="24" y="399"/>
                  </a:lnTo>
                  <a:lnTo>
                    <a:pt x="0" y="425"/>
                  </a:lnTo>
                  <a:close/>
                </a:path>
              </a:pathLst>
            </a:custGeom>
            <a:solidFill>
              <a:srgbClr val="5956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 name="Freeform 50"/>
            <p:cNvSpPr>
              <a:spLocks/>
            </p:cNvSpPr>
            <p:nvPr/>
          </p:nvSpPr>
          <p:spPr bwMode="auto">
            <a:xfrm>
              <a:off x="4888" y="2488"/>
              <a:ext cx="198" cy="248"/>
            </a:xfrm>
            <a:custGeom>
              <a:avLst/>
              <a:gdLst/>
              <a:ahLst/>
              <a:cxnLst>
                <a:cxn ang="0">
                  <a:pos x="0" y="422"/>
                </a:cxn>
                <a:cxn ang="0">
                  <a:pos x="13" y="496"/>
                </a:cxn>
                <a:cxn ang="0">
                  <a:pos x="393" y="68"/>
                </a:cxn>
                <a:cxn ang="0">
                  <a:pos x="396" y="40"/>
                </a:cxn>
                <a:cxn ang="0">
                  <a:pos x="395" y="33"/>
                </a:cxn>
                <a:cxn ang="0">
                  <a:pos x="392" y="26"/>
                </a:cxn>
                <a:cxn ang="0">
                  <a:pos x="386" y="0"/>
                </a:cxn>
                <a:cxn ang="0">
                  <a:pos x="0" y="422"/>
                </a:cxn>
              </a:cxnLst>
              <a:rect l="0" t="0" r="r" b="b"/>
              <a:pathLst>
                <a:path w="396" h="496">
                  <a:moveTo>
                    <a:pt x="0" y="422"/>
                  </a:moveTo>
                  <a:lnTo>
                    <a:pt x="13" y="496"/>
                  </a:lnTo>
                  <a:lnTo>
                    <a:pt x="393" y="68"/>
                  </a:lnTo>
                  <a:lnTo>
                    <a:pt x="396" y="40"/>
                  </a:lnTo>
                  <a:lnTo>
                    <a:pt x="395" y="33"/>
                  </a:lnTo>
                  <a:lnTo>
                    <a:pt x="392" y="26"/>
                  </a:lnTo>
                  <a:lnTo>
                    <a:pt x="386" y="0"/>
                  </a:lnTo>
                  <a:lnTo>
                    <a:pt x="0" y="422"/>
                  </a:lnTo>
                  <a:close/>
                </a:path>
              </a:pathLst>
            </a:custGeom>
            <a:solidFill>
              <a:srgbClr val="59596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 name="Freeform 51"/>
            <p:cNvSpPr>
              <a:spLocks/>
            </p:cNvSpPr>
            <p:nvPr/>
          </p:nvSpPr>
          <p:spPr bwMode="auto">
            <a:xfrm>
              <a:off x="5010" y="2441"/>
              <a:ext cx="64" cy="47"/>
            </a:xfrm>
            <a:custGeom>
              <a:avLst/>
              <a:gdLst/>
              <a:ahLst/>
              <a:cxnLst>
                <a:cxn ang="0">
                  <a:pos x="0" y="82"/>
                </a:cxn>
                <a:cxn ang="0">
                  <a:pos x="67" y="96"/>
                </a:cxn>
                <a:cxn ang="0">
                  <a:pos x="129" y="14"/>
                </a:cxn>
                <a:cxn ang="0">
                  <a:pos x="81" y="0"/>
                </a:cxn>
                <a:cxn ang="0">
                  <a:pos x="0" y="82"/>
                </a:cxn>
              </a:cxnLst>
              <a:rect l="0" t="0" r="r" b="b"/>
              <a:pathLst>
                <a:path w="129" h="96">
                  <a:moveTo>
                    <a:pt x="0" y="82"/>
                  </a:moveTo>
                  <a:lnTo>
                    <a:pt x="67" y="96"/>
                  </a:lnTo>
                  <a:lnTo>
                    <a:pt x="129" y="14"/>
                  </a:lnTo>
                  <a:lnTo>
                    <a:pt x="81" y="0"/>
                  </a:lnTo>
                  <a:lnTo>
                    <a:pt x="0" y="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 name="Freeform 52"/>
            <p:cNvSpPr>
              <a:spLocks/>
            </p:cNvSpPr>
            <p:nvPr/>
          </p:nvSpPr>
          <p:spPr bwMode="auto">
            <a:xfrm>
              <a:off x="5050" y="2448"/>
              <a:ext cx="24" cy="271"/>
            </a:xfrm>
            <a:custGeom>
              <a:avLst/>
              <a:gdLst/>
              <a:ahLst/>
              <a:cxnLst>
                <a:cxn ang="0">
                  <a:pos x="0" y="67"/>
                </a:cxn>
                <a:cxn ang="0">
                  <a:pos x="4" y="543"/>
                </a:cxn>
                <a:cxn ang="0">
                  <a:pos x="47" y="487"/>
                </a:cxn>
                <a:cxn ang="0">
                  <a:pos x="47" y="0"/>
                </a:cxn>
                <a:cxn ang="0">
                  <a:pos x="0" y="67"/>
                </a:cxn>
              </a:cxnLst>
              <a:rect l="0" t="0" r="r" b="b"/>
              <a:pathLst>
                <a:path w="47" h="543">
                  <a:moveTo>
                    <a:pt x="0" y="67"/>
                  </a:moveTo>
                  <a:lnTo>
                    <a:pt x="4" y="543"/>
                  </a:lnTo>
                  <a:lnTo>
                    <a:pt x="47" y="487"/>
                  </a:lnTo>
                  <a:lnTo>
                    <a:pt x="47" y="0"/>
                  </a:lnTo>
                  <a:lnTo>
                    <a:pt x="0" y="67"/>
                  </a:lnTo>
                  <a:close/>
                </a:path>
              </a:pathLst>
            </a:custGeom>
            <a:solidFill>
              <a:srgbClr val="44445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 name="Freeform 53"/>
            <p:cNvSpPr>
              <a:spLocks/>
            </p:cNvSpPr>
            <p:nvPr/>
          </p:nvSpPr>
          <p:spPr bwMode="auto">
            <a:xfrm>
              <a:off x="4985" y="2471"/>
              <a:ext cx="68" cy="249"/>
            </a:xfrm>
            <a:custGeom>
              <a:avLst/>
              <a:gdLst/>
              <a:ahLst/>
              <a:cxnLst>
                <a:cxn ang="0">
                  <a:pos x="137" y="498"/>
                </a:cxn>
                <a:cxn ang="0">
                  <a:pos x="0" y="476"/>
                </a:cxn>
                <a:cxn ang="0">
                  <a:pos x="39" y="406"/>
                </a:cxn>
                <a:cxn ang="0">
                  <a:pos x="66" y="344"/>
                </a:cxn>
                <a:cxn ang="0">
                  <a:pos x="81" y="287"/>
                </a:cxn>
                <a:cxn ang="0">
                  <a:pos x="86" y="233"/>
                </a:cxn>
                <a:cxn ang="0">
                  <a:pos x="83" y="180"/>
                </a:cxn>
                <a:cxn ang="0">
                  <a:pos x="72" y="125"/>
                </a:cxn>
                <a:cxn ang="0">
                  <a:pos x="56" y="66"/>
                </a:cxn>
                <a:cxn ang="0">
                  <a:pos x="35" y="0"/>
                </a:cxn>
                <a:cxn ang="0">
                  <a:pos x="137" y="21"/>
                </a:cxn>
                <a:cxn ang="0">
                  <a:pos x="137" y="498"/>
                </a:cxn>
              </a:cxnLst>
              <a:rect l="0" t="0" r="r" b="b"/>
              <a:pathLst>
                <a:path w="137" h="498">
                  <a:moveTo>
                    <a:pt x="137" y="498"/>
                  </a:moveTo>
                  <a:lnTo>
                    <a:pt x="0" y="476"/>
                  </a:lnTo>
                  <a:lnTo>
                    <a:pt x="39" y="406"/>
                  </a:lnTo>
                  <a:lnTo>
                    <a:pt x="66" y="344"/>
                  </a:lnTo>
                  <a:lnTo>
                    <a:pt x="81" y="287"/>
                  </a:lnTo>
                  <a:lnTo>
                    <a:pt x="86" y="233"/>
                  </a:lnTo>
                  <a:lnTo>
                    <a:pt x="83" y="180"/>
                  </a:lnTo>
                  <a:lnTo>
                    <a:pt x="72" y="125"/>
                  </a:lnTo>
                  <a:lnTo>
                    <a:pt x="56" y="66"/>
                  </a:lnTo>
                  <a:lnTo>
                    <a:pt x="35" y="0"/>
                  </a:lnTo>
                  <a:lnTo>
                    <a:pt x="137" y="21"/>
                  </a:lnTo>
                  <a:lnTo>
                    <a:pt x="137" y="4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 name="Freeform 54"/>
            <p:cNvSpPr>
              <a:spLocks/>
            </p:cNvSpPr>
            <p:nvPr/>
          </p:nvSpPr>
          <p:spPr bwMode="auto">
            <a:xfrm>
              <a:off x="4051" y="2478"/>
              <a:ext cx="862" cy="430"/>
            </a:xfrm>
            <a:custGeom>
              <a:avLst/>
              <a:gdLst/>
              <a:ahLst/>
              <a:cxnLst>
                <a:cxn ang="0">
                  <a:pos x="249" y="0"/>
                </a:cxn>
                <a:cxn ang="0">
                  <a:pos x="203" y="46"/>
                </a:cxn>
                <a:cxn ang="0">
                  <a:pos x="203" y="91"/>
                </a:cxn>
                <a:cxn ang="0">
                  <a:pos x="143" y="83"/>
                </a:cxn>
                <a:cxn ang="0">
                  <a:pos x="0" y="166"/>
                </a:cxn>
                <a:cxn ang="0">
                  <a:pos x="0" y="264"/>
                </a:cxn>
                <a:cxn ang="0">
                  <a:pos x="15" y="468"/>
                </a:cxn>
                <a:cxn ang="0">
                  <a:pos x="67" y="491"/>
                </a:cxn>
                <a:cxn ang="0">
                  <a:pos x="118" y="513"/>
                </a:cxn>
                <a:cxn ang="0">
                  <a:pos x="167" y="533"/>
                </a:cxn>
                <a:cxn ang="0">
                  <a:pos x="217" y="552"/>
                </a:cxn>
                <a:cxn ang="0">
                  <a:pos x="265" y="570"/>
                </a:cxn>
                <a:cxn ang="0">
                  <a:pos x="314" y="589"/>
                </a:cxn>
                <a:cxn ang="0">
                  <a:pos x="361" y="605"/>
                </a:cxn>
                <a:cxn ang="0">
                  <a:pos x="408" y="620"/>
                </a:cxn>
                <a:cxn ang="0">
                  <a:pos x="454" y="635"/>
                </a:cxn>
                <a:cxn ang="0">
                  <a:pos x="501" y="649"/>
                </a:cxn>
                <a:cxn ang="0">
                  <a:pos x="548" y="662"/>
                </a:cxn>
                <a:cxn ang="0">
                  <a:pos x="592" y="674"/>
                </a:cxn>
                <a:cxn ang="0">
                  <a:pos x="639" y="687"/>
                </a:cxn>
                <a:cxn ang="0">
                  <a:pos x="685" y="697"/>
                </a:cxn>
                <a:cxn ang="0">
                  <a:pos x="730" y="708"/>
                </a:cxn>
                <a:cxn ang="0">
                  <a:pos x="776" y="719"/>
                </a:cxn>
                <a:cxn ang="0">
                  <a:pos x="821" y="728"/>
                </a:cxn>
                <a:cxn ang="0">
                  <a:pos x="867" y="737"/>
                </a:cxn>
                <a:cxn ang="0">
                  <a:pos x="913" y="746"/>
                </a:cxn>
                <a:cxn ang="0">
                  <a:pos x="959" y="756"/>
                </a:cxn>
                <a:cxn ang="0">
                  <a:pos x="1005" y="764"/>
                </a:cxn>
                <a:cxn ang="0">
                  <a:pos x="1052" y="773"/>
                </a:cxn>
                <a:cxn ang="0">
                  <a:pos x="1099" y="781"/>
                </a:cxn>
                <a:cxn ang="0">
                  <a:pos x="1147" y="789"/>
                </a:cxn>
                <a:cxn ang="0">
                  <a:pos x="1195" y="797"/>
                </a:cxn>
                <a:cxn ang="0">
                  <a:pos x="1244" y="806"/>
                </a:cxn>
                <a:cxn ang="0">
                  <a:pos x="1294" y="814"/>
                </a:cxn>
                <a:cxn ang="0">
                  <a:pos x="1344" y="822"/>
                </a:cxn>
                <a:cxn ang="0">
                  <a:pos x="1395" y="832"/>
                </a:cxn>
                <a:cxn ang="0">
                  <a:pos x="1447" y="841"/>
                </a:cxn>
                <a:cxn ang="0">
                  <a:pos x="1499" y="850"/>
                </a:cxn>
                <a:cxn ang="0">
                  <a:pos x="1553" y="859"/>
                </a:cxn>
                <a:cxn ang="0">
                  <a:pos x="1710" y="679"/>
                </a:cxn>
                <a:cxn ang="0">
                  <a:pos x="1718" y="624"/>
                </a:cxn>
                <a:cxn ang="0">
                  <a:pos x="1723" y="578"/>
                </a:cxn>
                <a:cxn ang="0">
                  <a:pos x="1724" y="538"/>
                </a:cxn>
                <a:cxn ang="0">
                  <a:pos x="1720" y="502"/>
                </a:cxn>
                <a:cxn ang="0">
                  <a:pos x="1712" y="467"/>
                </a:cxn>
                <a:cxn ang="0">
                  <a:pos x="1699" y="430"/>
                </a:cxn>
                <a:cxn ang="0">
                  <a:pos x="1681" y="388"/>
                </a:cxn>
                <a:cxn ang="0">
                  <a:pos x="1658" y="340"/>
                </a:cxn>
                <a:cxn ang="0">
                  <a:pos x="1238" y="227"/>
                </a:cxn>
                <a:cxn ang="0">
                  <a:pos x="1297" y="151"/>
                </a:cxn>
                <a:cxn ang="0">
                  <a:pos x="622" y="8"/>
                </a:cxn>
                <a:cxn ang="0">
                  <a:pos x="533" y="68"/>
                </a:cxn>
                <a:cxn ang="0">
                  <a:pos x="249" y="0"/>
                </a:cxn>
              </a:cxnLst>
              <a:rect l="0" t="0" r="r" b="b"/>
              <a:pathLst>
                <a:path w="1724" h="859">
                  <a:moveTo>
                    <a:pt x="249" y="0"/>
                  </a:moveTo>
                  <a:lnTo>
                    <a:pt x="203" y="46"/>
                  </a:lnTo>
                  <a:lnTo>
                    <a:pt x="203" y="91"/>
                  </a:lnTo>
                  <a:lnTo>
                    <a:pt x="143" y="83"/>
                  </a:lnTo>
                  <a:lnTo>
                    <a:pt x="0" y="166"/>
                  </a:lnTo>
                  <a:lnTo>
                    <a:pt x="0" y="264"/>
                  </a:lnTo>
                  <a:lnTo>
                    <a:pt x="15" y="468"/>
                  </a:lnTo>
                  <a:lnTo>
                    <a:pt x="67" y="491"/>
                  </a:lnTo>
                  <a:lnTo>
                    <a:pt x="118" y="513"/>
                  </a:lnTo>
                  <a:lnTo>
                    <a:pt x="167" y="533"/>
                  </a:lnTo>
                  <a:lnTo>
                    <a:pt x="217" y="552"/>
                  </a:lnTo>
                  <a:lnTo>
                    <a:pt x="265" y="570"/>
                  </a:lnTo>
                  <a:lnTo>
                    <a:pt x="314" y="589"/>
                  </a:lnTo>
                  <a:lnTo>
                    <a:pt x="361" y="605"/>
                  </a:lnTo>
                  <a:lnTo>
                    <a:pt x="408" y="620"/>
                  </a:lnTo>
                  <a:lnTo>
                    <a:pt x="454" y="635"/>
                  </a:lnTo>
                  <a:lnTo>
                    <a:pt x="501" y="649"/>
                  </a:lnTo>
                  <a:lnTo>
                    <a:pt x="548" y="662"/>
                  </a:lnTo>
                  <a:lnTo>
                    <a:pt x="592" y="674"/>
                  </a:lnTo>
                  <a:lnTo>
                    <a:pt x="639" y="687"/>
                  </a:lnTo>
                  <a:lnTo>
                    <a:pt x="685" y="697"/>
                  </a:lnTo>
                  <a:lnTo>
                    <a:pt x="730" y="708"/>
                  </a:lnTo>
                  <a:lnTo>
                    <a:pt x="776" y="719"/>
                  </a:lnTo>
                  <a:lnTo>
                    <a:pt x="821" y="728"/>
                  </a:lnTo>
                  <a:lnTo>
                    <a:pt x="867" y="737"/>
                  </a:lnTo>
                  <a:lnTo>
                    <a:pt x="913" y="746"/>
                  </a:lnTo>
                  <a:lnTo>
                    <a:pt x="959" y="756"/>
                  </a:lnTo>
                  <a:lnTo>
                    <a:pt x="1005" y="764"/>
                  </a:lnTo>
                  <a:lnTo>
                    <a:pt x="1052" y="773"/>
                  </a:lnTo>
                  <a:lnTo>
                    <a:pt x="1099" y="781"/>
                  </a:lnTo>
                  <a:lnTo>
                    <a:pt x="1147" y="789"/>
                  </a:lnTo>
                  <a:lnTo>
                    <a:pt x="1195" y="797"/>
                  </a:lnTo>
                  <a:lnTo>
                    <a:pt x="1244" y="806"/>
                  </a:lnTo>
                  <a:lnTo>
                    <a:pt x="1294" y="814"/>
                  </a:lnTo>
                  <a:lnTo>
                    <a:pt x="1344" y="822"/>
                  </a:lnTo>
                  <a:lnTo>
                    <a:pt x="1395" y="832"/>
                  </a:lnTo>
                  <a:lnTo>
                    <a:pt x="1447" y="841"/>
                  </a:lnTo>
                  <a:lnTo>
                    <a:pt x="1499" y="850"/>
                  </a:lnTo>
                  <a:lnTo>
                    <a:pt x="1553" y="859"/>
                  </a:lnTo>
                  <a:lnTo>
                    <a:pt x="1710" y="679"/>
                  </a:lnTo>
                  <a:lnTo>
                    <a:pt x="1718" y="624"/>
                  </a:lnTo>
                  <a:lnTo>
                    <a:pt x="1723" y="578"/>
                  </a:lnTo>
                  <a:lnTo>
                    <a:pt x="1724" y="538"/>
                  </a:lnTo>
                  <a:lnTo>
                    <a:pt x="1720" y="502"/>
                  </a:lnTo>
                  <a:lnTo>
                    <a:pt x="1712" y="467"/>
                  </a:lnTo>
                  <a:lnTo>
                    <a:pt x="1699" y="430"/>
                  </a:lnTo>
                  <a:lnTo>
                    <a:pt x="1681" y="388"/>
                  </a:lnTo>
                  <a:lnTo>
                    <a:pt x="1658" y="340"/>
                  </a:lnTo>
                  <a:lnTo>
                    <a:pt x="1238" y="227"/>
                  </a:lnTo>
                  <a:lnTo>
                    <a:pt x="1297" y="151"/>
                  </a:lnTo>
                  <a:lnTo>
                    <a:pt x="622" y="8"/>
                  </a:lnTo>
                  <a:lnTo>
                    <a:pt x="533" y="68"/>
                  </a:lnTo>
                  <a:lnTo>
                    <a:pt x="249" y="0"/>
                  </a:lnTo>
                  <a:close/>
                </a:path>
              </a:pathLst>
            </a:custGeom>
            <a:solidFill>
              <a:srgbClr val="0066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 name="Freeform 55"/>
            <p:cNvSpPr>
              <a:spLocks/>
            </p:cNvSpPr>
            <p:nvPr/>
          </p:nvSpPr>
          <p:spPr bwMode="auto">
            <a:xfrm>
              <a:off x="4039" y="2558"/>
              <a:ext cx="791" cy="368"/>
            </a:xfrm>
            <a:custGeom>
              <a:avLst/>
              <a:gdLst/>
              <a:ahLst/>
              <a:cxnLst>
                <a:cxn ang="0">
                  <a:pos x="73" y="5"/>
                </a:cxn>
                <a:cxn ang="0">
                  <a:pos x="150" y="16"/>
                </a:cxn>
                <a:cxn ang="0">
                  <a:pos x="227" y="28"/>
                </a:cxn>
                <a:cxn ang="0">
                  <a:pos x="304" y="42"/>
                </a:cxn>
                <a:cxn ang="0">
                  <a:pos x="381" y="55"/>
                </a:cxn>
                <a:cxn ang="0">
                  <a:pos x="459" y="70"/>
                </a:cxn>
                <a:cxn ang="0">
                  <a:pos x="536" y="86"/>
                </a:cxn>
                <a:cxn ang="0">
                  <a:pos x="614" y="104"/>
                </a:cxn>
                <a:cxn ang="0">
                  <a:pos x="691" y="121"/>
                </a:cxn>
                <a:cxn ang="0">
                  <a:pos x="768" y="138"/>
                </a:cxn>
                <a:cxn ang="0">
                  <a:pos x="846" y="157"/>
                </a:cxn>
                <a:cxn ang="0">
                  <a:pos x="923" y="176"/>
                </a:cxn>
                <a:cxn ang="0">
                  <a:pos x="1000" y="196"/>
                </a:cxn>
                <a:cxn ang="0">
                  <a:pos x="1077" y="214"/>
                </a:cxn>
                <a:cxn ang="0">
                  <a:pos x="1155" y="234"/>
                </a:cxn>
                <a:cxn ang="0">
                  <a:pos x="1233" y="253"/>
                </a:cxn>
                <a:cxn ang="0">
                  <a:pos x="1503" y="339"/>
                </a:cxn>
                <a:cxn ang="0">
                  <a:pos x="1561" y="411"/>
                </a:cxn>
                <a:cxn ang="0">
                  <a:pos x="1584" y="508"/>
                </a:cxn>
                <a:cxn ang="0">
                  <a:pos x="1578" y="619"/>
                </a:cxn>
                <a:cxn ang="0">
                  <a:pos x="1552" y="735"/>
                </a:cxn>
                <a:cxn ang="0">
                  <a:pos x="1532" y="737"/>
                </a:cxn>
                <a:cxn ang="0">
                  <a:pos x="1498" y="736"/>
                </a:cxn>
                <a:cxn ang="0">
                  <a:pos x="1450" y="729"/>
                </a:cxn>
                <a:cxn ang="0">
                  <a:pos x="1392" y="719"/>
                </a:cxn>
                <a:cxn ang="0">
                  <a:pos x="1322" y="705"/>
                </a:cxn>
                <a:cxn ang="0">
                  <a:pos x="1244" y="688"/>
                </a:cxn>
                <a:cxn ang="0">
                  <a:pos x="1158" y="667"/>
                </a:cxn>
                <a:cxn ang="0">
                  <a:pos x="1066" y="644"/>
                </a:cxn>
                <a:cxn ang="0">
                  <a:pos x="968" y="617"/>
                </a:cxn>
                <a:cxn ang="0">
                  <a:pos x="866" y="590"/>
                </a:cxn>
                <a:cxn ang="0">
                  <a:pos x="761" y="559"/>
                </a:cxn>
                <a:cxn ang="0">
                  <a:pos x="655" y="526"/>
                </a:cxn>
                <a:cxn ang="0">
                  <a:pos x="550" y="492"/>
                </a:cxn>
                <a:cxn ang="0">
                  <a:pos x="445" y="457"/>
                </a:cxn>
                <a:cxn ang="0">
                  <a:pos x="342" y="420"/>
                </a:cxn>
                <a:cxn ang="0">
                  <a:pos x="243" y="384"/>
                </a:cxn>
                <a:cxn ang="0">
                  <a:pos x="27" y="257"/>
                </a:cxn>
                <a:cxn ang="0">
                  <a:pos x="8" y="181"/>
                </a:cxn>
                <a:cxn ang="0">
                  <a:pos x="0" y="112"/>
                </a:cxn>
                <a:cxn ang="0">
                  <a:pos x="14" y="40"/>
                </a:cxn>
              </a:cxnLst>
              <a:rect l="0" t="0" r="r" b="b"/>
              <a:pathLst>
                <a:path w="1584" h="737">
                  <a:moveTo>
                    <a:pt x="35" y="0"/>
                  </a:moveTo>
                  <a:lnTo>
                    <a:pt x="73" y="5"/>
                  </a:lnTo>
                  <a:lnTo>
                    <a:pt x="112" y="10"/>
                  </a:lnTo>
                  <a:lnTo>
                    <a:pt x="150" y="16"/>
                  </a:lnTo>
                  <a:lnTo>
                    <a:pt x="189" y="22"/>
                  </a:lnTo>
                  <a:lnTo>
                    <a:pt x="227" y="28"/>
                  </a:lnTo>
                  <a:lnTo>
                    <a:pt x="266" y="35"/>
                  </a:lnTo>
                  <a:lnTo>
                    <a:pt x="304" y="42"/>
                  </a:lnTo>
                  <a:lnTo>
                    <a:pt x="343" y="48"/>
                  </a:lnTo>
                  <a:lnTo>
                    <a:pt x="381" y="55"/>
                  </a:lnTo>
                  <a:lnTo>
                    <a:pt x="421" y="63"/>
                  </a:lnTo>
                  <a:lnTo>
                    <a:pt x="459" y="70"/>
                  </a:lnTo>
                  <a:lnTo>
                    <a:pt x="498" y="78"/>
                  </a:lnTo>
                  <a:lnTo>
                    <a:pt x="536" y="86"/>
                  </a:lnTo>
                  <a:lnTo>
                    <a:pt x="575" y="95"/>
                  </a:lnTo>
                  <a:lnTo>
                    <a:pt x="614" y="104"/>
                  </a:lnTo>
                  <a:lnTo>
                    <a:pt x="652" y="112"/>
                  </a:lnTo>
                  <a:lnTo>
                    <a:pt x="691" y="121"/>
                  </a:lnTo>
                  <a:lnTo>
                    <a:pt x="729" y="130"/>
                  </a:lnTo>
                  <a:lnTo>
                    <a:pt x="768" y="138"/>
                  </a:lnTo>
                  <a:lnTo>
                    <a:pt x="806" y="147"/>
                  </a:lnTo>
                  <a:lnTo>
                    <a:pt x="846" y="157"/>
                  </a:lnTo>
                  <a:lnTo>
                    <a:pt x="885" y="167"/>
                  </a:lnTo>
                  <a:lnTo>
                    <a:pt x="923" y="176"/>
                  </a:lnTo>
                  <a:lnTo>
                    <a:pt x="962" y="185"/>
                  </a:lnTo>
                  <a:lnTo>
                    <a:pt x="1000" y="196"/>
                  </a:lnTo>
                  <a:lnTo>
                    <a:pt x="1039" y="205"/>
                  </a:lnTo>
                  <a:lnTo>
                    <a:pt x="1077" y="214"/>
                  </a:lnTo>
                  <a:lnTo>
                    <a:pt x="1116" y="225"/>
                  </a:lnTo>
                  <a:lnTo>
                    <a:pt x="1155" y="234"/>
                  </a:lnTo>
                  <a:lnTo>
                    <a:pt x="1193" y="244"/>
                  </a:lnTo>
                  <a:lnTo>
                    <a:pt x="1233" y="253"/>
                  </a:lnTo>
                  <a:lnTo>
                    <a:pt x="1271" y="264"/>
                  </a:lnTo>
                  <a:lnTo>
                    <a:pt x="1503" y="339"/>
                  </a:lnTo>
                  <a:lnTo>
                    <a:pt x="1537" y="371"/>
                  </a:lnTo>
                  <a:lnTo>
                    <a:pt x="1561" y="411"/>
                  </a:lnTo>
                  <a:lnTo>
                    <a:pt x="1576" y="457"/>
                  </a:lnTo>
                  <a:lnTo>
                    <a:pt x="1584" y="508"/>
                  </a:lnTo>
                  <a:lnTo>
                    <a:pt x="1584" y="562"/>
                  </a:lnTo>
                  <a:lnTo>
                    <a:pt x="1578" y="619"/>
                  </a:lnTo>
                  <a:lnTo>
                    <a:pt x="1568" y="677"/>
                  </a:lnTo>
                  <a:lnTo>
                    <a:pt x="1552" y="735"/>
                  </a:lnTo>
                  <a:lnTo>
                    <a:pt x="1544" y="737"/>
                  </a:lnTo>
                  <a:lnTo>
                    <a:pt x="1532" y="737"/>
                  </a:lnTo>
                  <a:lnTo>
                    <a:pt x="1516" y="737"/>
                  </a:lnTo>
                  <a:lnTo>
                    <a:pt x="1498" y="736"/>
                  </a:lnTo>
                  <a:lnTo>
                    <a:pt x="1476" y="733"/>
                  </a:lnTo>
                  <a:lnTo>
                    <a:pt x="1450" y="729"/>
                  </a:lnTo>
                  <a:lnTo>
                    <a:pt x="1423" y="725"/>
                  </a:lnTo>
                  <a:lnTo>
                    <a:pt x="1392" y="719"/>
                  </a:lnTo>
                  <a:lnTo>
                    <a:pt x="1358" y="713"/>
                  </a:lnTo>
                  <a:lnTo>
                    <a:pt x="1322" y="705"/>
                  </a:lnTo>
                  <a:lnTo>
                    <a:pt x="1284" y="697"/>
                  </a:lnTo>
                  <a:lnTo>
                    <a:pt x="1244" y="688"/>
                  </a:lnTo>
                  <a:lnTo>
                    <a:pt x="1202" y="678"/>
                  </a:lnTo>
                  <a:lnTo>
                    <a:pt x="1158" y="667"/>
                  </a:lnTo>
                  <a:lnTo>
                    <a:pt x="1113" y="655"/>
                  </a:lnTo>
                  <a:lnTo>
                    <a:pt x="1066" y="644"/>
                  </a:lnTo>
                  <a:lnTo>
                    <a:pt x="1017" y="631"/>
                  </a:lnTo>
                  <a:lnTo>
                    <a:pt x="968" y="617"/>
                  </a:lnTo>
                  <a:lnTo>
                    <a:pt x="917" y="604"/>
                  </a:lnTo>
                  <a:lnTo>
                    <a:pt x="866" y="590"/>
                  </a:lnTo>
                  <a:lnTo>
                    <a:pt x="813" y="575"/>
                  </a:lnTo>
                  <a:lnTo>
                    <a:pt x="761" y="559"/>
                  </a:lnTo>
                  <a:lnTo>
                    <a:pt x="708" y="543"/>
                  </a:lnTo>
                  <a:lnTo>
                    <a:pt x="655" y="526"/>
                  </a:lnTo>
                  <a:lnTo>
                    <a:pt x="603" y="509"/>
                  </a:lnTo>
                  <a:lnTo>
                    <a:pt x="550" y="492"/>
                  </a:lnTo>
                  <a:lnTo>
                    <a:pt x="497" y="475"/>
                  </a:lnTo>
                  <a:lnTo>
                    <a:pt x="445" y="457"/>
                  </a:lnTo>
                  <a:lnTo>
                    <a:pt x="393" y="439"/>
                  </a:lnTo>
                  <a:lnTo>
                    <a:pt x="342" y="420"/>
                  </a:lnTo>
                  <a:lnTo>
                    <a:pt x="291" y="402"/>
                  </a:lnTo>
                  <a:lnTo>
                    <a:pt x="243" y="384"/>
                  </a:lnTo>
                  <a:lnTo>
                    <a:pt x="35" y="301"/>
                  </a:lnTo>
                  <a:lnTo>
                    <a:pt x="27" y="257"/>
                  </a:lnTo>
                  <a:lnTo>
                    <a:pt x="17" y="217"/>
                  </a:lnTo>
                  <a:lnTo>
                    <a:pt x="8" y="181"/>
                  </a:lnTo>
                  <a:lnTo>
                    <a:pt x="2" y="145"/>
                  </a:lnTo>
                  <a:lnTo>
                    <a:pt x="0" y="112"/>
                  </a:lnTo>
                  <a:lnTo>
                    <a:pt x="4" y="77"/>
                  </a:lnTo>
                  <a:lnTo>
                    <a:pt x="14" y="40"/>
                  </a:lnTo>
                  <a:lnTo>
                    <a:pt x="35" y="0"/>
                  </a:lnTo>
                  <a:close/>
                </a:path>
              </a:pathLst>
            </a:custGeom>
            <a:solidFill>
              <a:srgbClr val="0030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 name="Freeform 56"/>
            <p:cNvSpPr>
              <a:spLocks/>
            </p:cNvSpPr>
            <p:nvPr/>
          </p:nvSpPr>
          <p:spPr bwMode="auto">
            <a:xfrm>
              <a:off x="4790" y="2643"/>
              <a:ext cx="124" cy="284"/>
            </a:xfrm>
            <a:custGeom>
              <a:avLst/>
              <a:gdLst/>
              <a:ahLst/>
              <a:cxnLst>
                <a:cxn ang="0">
                  <a:pos x="172" y="0"/>
                </a:cxn>
                <a:cxn ang="0">
                  <a:pos x="0" y="175"/>
                </a:cxn>
                <a:cxn ang="0">
                  <a:pos x="31" y="212"/>
                </a:cxn>
                <a:cxn ang="0">
                  <a:pos x="54" y="252"/>
                </a:cxn>
                <a:cxn ang="0">
                  <a:pos x="68" y="295"/>
                </a:cxn>
                <a:cxn ang="0">
                  <a:pos x="75" y="341"/>
                </a:cxn>
                <a:cxn ang="0">
                  <a:pos x="75" y="391"/>
                </a:cxn>
                <a:cxn ang="0">
                  <a:pos x="69" y="445"/>
                </a:cxn>
                <a:cxn ang="0">
                  <a:pos x="59" y="503"/>
                </a:cxn>
                <a:cxn ang="0">
                  <a:pos x="45" y="566"/>
                </a:cxn>
                <a:cxn ang="0">
                  <a:pos x="232" y="348"/>
                </a:cxn>
                <a:cxn ang="0">
                  <a:pos x="245" y="292"/>
                </a:cxn>
                <a:cxn ang="0">
                  <a:pos x="248" y="237"/>
                </a:cxn>
                <a:cxn ang="0">
                  <a:pos x="246" y="183"/>
                </a:cxn>
                <a:cxn ang="0">
                  <a:pos x="239" y="133"/>
                </a:cxn>
                <a:cxn ang="0">
                  <a:pos x="226" y="88"/>
                </a:cxn>
                <a:cxn ang="0">
                  <a:pos x="210" y="50"/>
                </a:cxn>
                <a:cxn ang="0">
                  <a:pos x="192" y="19"/>
                </a:cxn>
                <a:cxn ang="0">
                  <a:pos x="172" y="0"/>
                </a:cxn>
              </a:cxnLst>
              <a:rect l="0" t="0" r="r" b="b"/>
              <a:pathLst>
                <a:path w="248" h="566">
                  <a:moveTo>
                    <a:pt x="172" y="0"/>
                  </a:moveTo>
                  <a:lnTo>
                    <a:pt x="0" y="175"/>
                  </a:lnTo>
                  <a:lnTo>
                    <a:pt x="31" y="212"/>
                  </a:lnTo>
                  <a:lnTo>
                    <a:pt x="54" y="252"/>
                  </a:lnTo>
                  <a:lnTo>
                    <a:pt x="68" y="295"/>
                  </a:lnTo>
                  <a:lnTo>
                    <a:pt x="75" y="341"/>
                  </a:lnTo>
                  <a:lnTo>
                    <a:pt x="75" y="391"/>
                  </a:lnTo>
                  <a:lnTo>
                    <a:pt x="69" y="445"/>
                  </a:lnTo>
                  <a:lnTo>
                    <a:pt x="59" y="503"/>
                  </a:lnTo>
                  <a:lnTo>
                    <a:pt x="45" y="566"/>
                  </a:lnTo>
                  <a:lnTo>
                    <a:pt x="232" y="348"/>
                  </a:lnTo>
                  <a:lnTo>
                    <a:pt x="245" y="292"/>
                  </a:lnTo>
                  <a:lnTo>
                    <a:pt x="248" y="237"/>
                  </a:lnTo>
                  <a:lnTo>
                    <a:pt x="246" y="183"/>
                  </a:lnTo>
                  <a:lnTo>
                    <a:pt x="239" y="133"/>
                  </a:lnTo>
                  <a:lnTo>
                    <a:pt x="226" y="88"/>
                  </a:lnTo>
                  <a:lnTo>
                    <a:pt x="210" y="50"/>
                  </a:lnTo>
                  <a:lnTo>
                    <a:pt x="192" y="19"/>
                  </a:lnTo>
                  <a:lnTo>
                    <a:pt x="172" y="0"/>
                  </a:lnTo>
                  <a:close/>
                </a:path>
              </a:pathLst>
            </a:custGeom>
            <a:solidFill>
              <a:srgbClr val="00A0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Freeform 57"/>
            <p:cNvSpPr>
              <a:spLocks/>
            </p:cNvSpPr>
            <p:nvPr/>
          </p:nvSpPr>
          <p:spPr bwMode="auto">
            <a:xfrm>
              <a:off x="4021" y="2583"/>
              <a:ext cx="765" cy="340"/>
            </a:xfrm>
            <a:custGeom>
              <a:avLst/>
              <a:gdLst/>
              <a:ahLst/>
              <a:cxnLst>
                <a:cxn ang="0">
                  <a:pos x="98" y="0"/>
                </a:cxn>
                <a:cxn ang="0">
                  <a:pos x="0" y="46"/>
                </a:cxn>
                <a:cxn ang="0">
                  <a:pos x="39" y="144"/>
                </a:cxn>
                <a:cxn ang="0">
                  <a:pos x="39" y="272"/>
                </a:cxn>
                <a:cxn ang="0">
                  <a:pos x="120" y="325"/>
                </a:cxn>
                <a:cxn ang="0">
                  <a:pos x="361" y="431"/>
                </a:cxn>
                <a:cxn ang="0">
                  <a:pos x="758" y="550"/>
                </a:cxn>
                <a:cxn ang="0">
                  <a:pos x="1125" y="633"/>
                </a:cxn>
                <a:cxn ang="0">
                  <a:pos x="1447" y="678"/>
                </a:cxn>
                <a:cxn ang="0">
                  <a:pos x="1485" y="663"/>
                </a:cxn>
                <a:cxn ang="0">
                  <a:pos x="1507" y="611"/>
                </a:cxn>
                <a:cxn ang="0">
                  <a:pos x="1522" y="572"/>
                </a:cxn>
                <a:cxn ang="0">
                  <a:pos x="1529" y="540"/>
                </a:cxn>
                <a:cxn ang="0">
                  <a:pos x="1530" y="512"/>
                </a:cxn>
                <a:cxn ang="0">
                  <a:pos x="1527" y="485"/>
                </a:cxn>
                <a:cxn ang="0">
                  <a:pos x="1519" y="451"/>
                </a:cxn>
                <a:cxn ang="0">
                  <a:pos x="1506" y="410"/>
                </a:cxn>
                <a:cxn ang="0">
                  <a:pos x="1492" y="355"/>
                </a:cxn>
                <a:cxn ang="0">
                  <a:pos x="1448" y="336"/>
                </a:cxn>
                <a:cxn ang="0">
                  <a:pos x="1404" y="319"/>
                </a:cxn>
                <a:cxn ang="0">
                  <a:pos x="1359" y="303"/>
                </a:cxn>
                <a:cxn ang="0">
                  <a:pos x="1314" y="286"/>
                </a:cxn>
                <a:cxn ang="0">
                  <a:pos x="1270" y="271"/>
                </a:cxn>
                <a:cxn ang="0">
                  <a:pos x="1225" y="256"/>
                </a:cxn>
                <a:cxn ang="0">
                  <a:pos x="1180" y="241"/>
                </a:cxn>
                <a:cxn ang="0">
                  <a:pos x="1135" y="226"/>
                </a:cxn>
                <a:cxn ang="0">
                  <a:pos x="1090" y="213"/>
                </a:cxn>
                <a:cxn ang="0">
                  <a:pos x="1045" y="199"/>
                </a:cxn>
                <a:cxn ang="0">
                  <a:pos x="1000" y="186"/>
                </a:cxn>
                <a:cxn ang="0">
                  <a:pos x="957" y="174"/>
                </a:cxn>
                <a:cxn ang="0">
                  <a:pos x="912" y="162"/>
                </a:cxn>
                <a:cxn ang="0">
                  <a:pos x="867" y="151"/>
                </a:cxn>
                <a:cxn ang="0">
                  <a:pos x="822" y="140"/>
                </a:cxn>
                <a:cxn ang="0">
                  <a:pos x="778" y="129"/>
                </a:cxn>
                <a:cxn ang="0">
                  <a:pos x="734" y="119"/>
                </a:cxn>
                <a:cxn ang="0">
                  <a:pos x="689" y="109"/>
                </a:cxn>
                <a:cxn ang="0">
                  <a:pos x="646" y="100"/>
                </a:cxn>
                <a:cxn ang="0">
                  <a:pos x="602" y="91"/>
                </a:cxn>
                <a:cxn ang="0">
                  <a:pos x="559" y="82"/>
                </a:cxn>
                <a:cxn ang="0">
                  <a:pos x="515" y="72"/>
                </a:cxn>
                <a:cxn ang="0">
                  <a:pos x="473" y="64"/>
                </a:cxn>
                <a:cxn ang="0">
                  <a:pos x="430" y="56"/>
                </a:cxn>
                <a:cxn ang="0">
                  <a:pos x="388" y="48"/>
                </a:cxn>
                <a:cxn ang="0">
                  <a:pos x="345" y="41"/>
                </a:cxn>
                <a:cxn ang="0">
                  <a:pos x="303" y="33"/>
                </a:cxn>
                <a:cxn ang="0">
                  <a:pos x="261" y="26"/>
                </a:cxn>
                <a:cxn ang="0">
                  <a:pos x="221" y="19"/>
                </a:cxn>
                <a:cxn ang="0">
                  <a:pos x="179" y="13"/>
                </a:cxn>
                <a:cxn ang="0">
                  <a:pos x="139" y="7"/>
                </a:cxn>
                <a:cxn ang="0">
                  <a:pos x="98" y="0"/>
                </a:cxn>
              </a:cxnLst>
              <a:rect l="0" t="0" r="r" b="b"/>
              <a:pathLst>
                <a:path w="1530" h="678">
                  <a:moveTo>
                    <a:pt x="98" y="0"/>
                  </a:moveTo>
                  <a:lnTo>
                    <a:pt x="0" y="46"/>
                  </a:lnTo>
                  <a:lnTo>
                    <a:pt x="39" y="144"/>
                  </a:lnTo>
                  <a:lnTo>
                    <a:pt x="39" y="272"/>
                  </a:lnTo>
                  <a:lnTo>
                    <a:pt x="120" y="325"/>
                  </a:lnTo>
                  <a:lnTo>
                    <a:pt x="361" y="431"/>
                  </a:lnTo>
                  <a:lnTo>
                    <a:pt x="758" y="550"/>
                  </a:lnTo>
                  <a:lnTo>
                    <a:pt x="1125" y="633"/>
                  </a:lnTo>
                  <a:lnTo>
                    <a:pt x="1447" y="678"/>
                  </a:lnTo>
                  <a:lnTo>
                    <a:pt x="1485" y="663"/>
                  </a:lnTo>
                  <a:lnTo>
                    <a:pt x="1507" y="611"/>
                  </a:lnTo>
                  <a:lnTo>
                    <a:pt x="1522" y="572"/>
                  </a:lnTo>
                  <a:lnTo>
                    <a:pt x="1529" y="540"/>
                  </a:lnTo>
                  <a:lnTo>
                    <a:pt x="1530" y="512"/>
                  </a:lnTo>
                  <a:lnTo>
                    <a:pt x="1527" y="485"/>
                  </a:lnTo>
                  <a:lnTo>
                    <a:pt x="1519" y="451"/>
                  </a:lnTo>
                  <a:lnTo>
                    <a:pt x="1506" y="410"/>
                  </a:lnTo>
                  <a:lnTo>
                    <a:pt x="1492" y="355"/>
                  </a:lnTo>
                  <a:lnTo>
                    <a:pt x="1448" y="336"/>
                  </a:lnTo>
                  <a:lnTo>
                    <a:pt x="1404" y="319"/>
                  </a:lnTo>
                  <a:lnTo>
                    <a:pt x="1359" y="303"/>
                  </a:lnTo>
                  <a:lnTo>
                    <a:pt x="1314" y="286"/>
                  </a:lnTo>
                  <a:lnTo>
                    <a:pt x="1270" y="271"/>
                  </a:lnTo>
                  <a:lnTo>
                    <a:pt x="1225" y="256"/>
                  </a:lnTo>
                  <a:lnTo>
                    <a:pt x="1180" y="241"/>
                  </a:lnTo>
                  <a:lnTo>
                    <a:pt x="1135" y="226"/>
                  </a:lnTo>
                  <a:lnTo>
                    <a:pt x="1090" y="213"/>
                  </a:lnTo>
                  <a:lnTo>
                    <a:pt x="1045" y="199"/>
                  </a:lnTo>
                  <a:lnTo>
                    <a:pt x="1000" y="186"/>
                  </a:lnTo>
                  <a:lnTo>
                    <a:pt x="957" y="174"/>
                  </a:lnTo>
                  <a:lnTo>
                    <a:pt x="912" y="162"/>
                  </a:lnTo>
                  <a:lnTo>
                    <a:pt x="867" y="151"/>
                  </a:lnTo>
                  <a:lnTo>
                    <a:pt x="822" y="140"/>
                  </a:lnTo>
                  <a:lnTo>
                    <a:pt x="778" y="129"/>
                  </a:lnTo>
                  <a:lnTo>
                    <a:pt x="734" y="119"/>
                  </a:lnTo>
                  <a:lnTo>
                    <a:pt x="689" y="109"/>
                  </a:lnTo>
                  <a:lnTo>
                    <a:pt x="646" y="100"/>
                  </a:lnTo>
                  <a:lnTo>
                    <a:pt x="602" y="91"/>
                  </a:lnTo>
                  <a:lnTo>
                    <a:pt x="559" y="82"/>
                  </a:lnTo>
                  <a:lnTo>
                    <a:pt x="515" y="72"/>
                  </a:lnTo>
                  <a:lnTo>
                    <a:pt x="473" y="64"/>
                  </a:lnTo>
                  <a:lnTo>
                    <a:pt x="430" y="56"/>
                  </a:lnTo>
                  <a:lnTo>
                    <a:pt x="388" y="48"/>
                  </a:lnTo>
                  <a:lnTo>
                    <a:pt x="345" y="41"/>
                  </a:lnTo>
                  <a:lnTo>
                    <a:pt x="303" y="33"/>
                  </a:lnTo>
                  <a:lnTo>
                    <a:pt x="261" y="26"/>
                  </a:lnTo>
                  <a:lnTo>
                    <a:pt x="221" y="19"/>
                  </a:lnTo>
                  <a:lnTo>
                    <a:pt x="179" y="13"/>
                  </a:lnTo>
                  <a:lnTo>
                    <a:pt x="139" y="7"/>
                  </a:lnTo>
                  <a:lnTo>
                    <a:pt x="98" y="0"/>
                  </a:lnTo>
                  <a:close/>
                </a:path>
              </a:pathLst>
            </a:custGeom>
            <a:solidFill>
              <a:srgbClr val="0066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 name="Freeform 58"/>
            <p:cNvSpPr>
              <a:spLocks/>
            </p:cNvSpPr>
            <p:nvPr/>
          </p:nvSpPr>
          <p:spPr bwMode="auto">
            <a:xfrm>
              <a:off x="4015" y="2599"/>
              <a:ext cx="752" cy="324"/>
            </a:xfrm>
            <a:custGeom>
              <a:avLst/>
              <a:gdLst/>
              <a:ahLst/>
              <a:cxnLst>
                <a:cxn ang="0">
                  <a:pos x="82" y="7"/>
                </a:cxn>
                <a:cxn ang="0">
                  <a:pos x="176" y="22"/>
                </a:cxn>
                <a:cxn ang="0">
                  <a:pos x="270" y="37"/>
                </a:cxn>
                <a:cxn ang="0">
                  <a:pos x="362" y="53"/>
                </a:cxn>
                <a:cxn ang="0">
                  <a:pos x="452" y="69"/>
                </a:cxn>
                <a:cxn ang="0">
                  <a:pos x="541" y="86"/>
                </a:cxn>
                <a:cxn ang="0">
                  <a:pos x="630" y="104"/>
                </a:cxn>
                <a:cxn ang="0">
                  <a:pos x="716" y="123"/>
                </a:cxn>
                <a:cxn ang="0">
                  <a:pos x="803" y="143"/>
                </a:cxn>
                <a:cxn ang="0">
                  <a:pos x="888" y="164"/>
                </a:cxn>
                <a:cxn ang="0">
                  <a:pos x="971" y="185"/>
                </a:cxn>
                <a:cxn ang="0">
                  <a:pos x="1054" y="208"/>
                </a:cxn>
                <a:cxn ang="0">
                  <a:pos x="1136" y="234"/>
                </a:cxn>
                <a:cxn ang="0">
                  <a:pos x="1216" y="259"/>
                </a:cxn>
                <a:cxn ang="0">
                  <a:pos x="1296" y="287"/>
                </a:cxn>
                <a:cxn ang="0">
                  <a:pos x="1374" y="317"/>
                </a:cxn>
                <a:cxn ang="0">
                  <a:pos x="1488" y="369"/>
                </a:cxn>
                <a:cxn ang="0">
                  <a:pos x="1496" y="557"/>
                </a:cxn>
                <a:cxn ang="0">
                  <a:pos x="1412" y="642"/>
                </a:cxn>
                <a:cxn ang="0">
                  <a:pos x="1322" y="630"/>
                </a:cxn>
                <a:cxn ang="0">
                  <a:pos x="1234" y="619"/>
                </a:cxn>
                <a:cxn ang="0">
                  <a:pos x="1147" y="605"/>
                </a:cxn>
                <a:cxn ang="0">
                  <a:pos x="1062" y="591"/>
                </a:cxn>
                <a:cxn ang="0">
                  <a:pos x="977" y="576"/>
                </a:cxn>
                <a:cxn ang="0">
                  <a:pos x="894" y="560"/>
                </a:cxn>
                <a:cxn ang="0">
                  <a:pos x="810" y="541"/>
                </a:cxn>
                <a:cxn ang="0">
                  <a:pos x="727" y="522"/>
                </a:cxn>
                <a:cxn ang="0">
                  <a:pos x="644" y="500"/>
                </a:cxn>
                <a:cxn ang="0">
                  <a:pos x="560" y="476"/>
                </a:cxn>
                <a:cxn ang="0">
                  <a:pos x="476" y="450"/>
                </a:cxn>
                <a:cxn ang="0">
                  <a:pos x="390" y="422"/>
                </a:cxn>
                <a:cxn ang="0">
                  <a:pos x="304" y="390"/>
                </a:cxn>
                <a:cxn ang="0">
                  <a:pos x="217" y="357"/>
                </a:cxn>
                <a:cxn ang="0">
                  <a:pos x="127" y="320"/>
                </a:cxn>
                <a:cxn ang="0">
                  <a:pos x="5" y="226"/>
                </a:cxn>
                <a:cxn ang="0">
                  <a:pos x="3" y="170"/>
                </a:cxn>
                <a:cxn ang="0">
                  <a:pos x="0" y="104"/>
                </a:cxn>
                <a:cxn ang="0">
                  <a:pos x="6" y="41"/>
                </a:cxn>
                <a:cxn ang="0">
                  <a:pos x="35" y="0"/>
                </a:cxn>
              </a:cxnLst>
              <a:rect l="0" t="0" r="r" b="b"/>
              <a:pathLst>
                <a:path w="1503" h="647">
                  <a:moveTo>
                    <a:pt x="35" y="0"/>
                  </a:moveTo>
                  <a:lnTo>
                    <a:pt x="82" y="7"/>
                  </a:lnTo>
                  <a:lnTo>
                    <a:pt x="129" y="15"/>
                  </a:lnTo>
                  <a:lnTo>
                    <a:pt x="176" y="22"/>
                  </a:lnTo>
                  <a:lnTo>
                    <a:pt x="223" y="29"/>
                  </a:lnTo>
                  <a:lnTo>
                    <a:pt x="270" y="37"/>
                  </a:lnTo>
                  <a:lnTo>
                    <a:pt x="316" y="45"/>
                  </a:lnTo>
                  <a:lnTo>
                    <a:pt x="362" y="53"/>
                  </a:lnTo>
                  <a:lnTo>
                    <a:pt x="407" y="61"/>
                  </a:lnTo>
                  <a:lnTo>
                    <a:pt x="452" y="69"/>
                  </a:lnTo>
                  <a:lnTo>
                    <a:pt x="496" y="77"/>
                  </a:lnTo>
                  <a:lnTo>
                    <a:pt x="541" y="86"/>
                  </a:lnTo>
                  <a:lnTo>
                    <a:pt x="585" y="94"/>
                  </a:lnTo>
                  <a:lnTo>
                    <a:pt x="630" y="104"/>
                  </a:lnTo>
                  <a:lnTo>
                    <a:pt x="673" y="113"/>
                  </a:lnTo>
                  <a:lnTo>
                    <a:pt x="716" y="123"/>
                  </a:lnTo>
                  <a:lnTo>
                    <a:pt x="760" y="132"/>
                  </a:lnTo>
                  <a:lnTo>
                    <a:pt x="803" y="143"/>
                  </a:lnTo>
                  <a:lnTo>
                    <a:pt x="845" y="153"/>
                  </a:lnTo>
                  <a:lnTo>
                    <a:pt x="888" y="164"/>
                  </a:lnTo>
                  <a:lnTo>
                    <a:pt x="930" y="174"/>
                  </a:lnTo>
                  <a:lnTo>
                    <a:pt x="971" y="185"/>
                  </a:lnTo>
                  <a:lnTo>
                    <a:pt x="1013" y="197"/>
                  </a:lnTo>
                  <a:lnTo>
                    <a:pt x="1054" y="208"/>
                  </a:lnTo>
                  <a:lnTo>
                    <a:pt x="1095" y="221"/>
                  </a:lnTo>
                  <a:lnTo>
                    <a:pt x="1136" y="234"/>
                  </a:lnTo>
                  <a:lnTo>
                    <a:pt x="1176" y="246"/>
                  </a:lnTo>
                  <a:lnTo>
                    <a:pt x="1216" y="259"/>
                  </a:lnTo>
                  <a:lnTo>
                    <a:pt x="1257" y="273"/>
                  </a:lnTo>
                  <a:lnTo>
                    <a:pt x="1296" y="287"/>
                  </a:lnTo>
                  <a:lnTo>
                    <a:pt x="1335" y="302"/>
                  </a:lnTo>
                  <a:lnTo>
                    <a:pt x="1374" y="317"/>
                  </a:lnTo>
                  <a:lnTo>
                    <a:pt x="1413" y="332"/>
                  </a:lnTo>
                  <a:lnTo>
                    <a:pt x="1488" y="369"/>
                  </a:lnTo>
                  <a:lnTo>
                    <a:pt x="1503" y="490"/>
                  </a:lnTo>
                  <a:lnTo>
                    <a:pt x="1496" y="557"/>
                  </a:lnTo>
                  <a:lnTo>
                    <a:pt x="1458" y="647"/>
                  </a:lnTo>
                  <a:lnTo>
                    <a:pt x="1412" y="642"/>
                  </a:lnTo>
                  <a:lnTo>
                    <a:pt x="1367" y="636"/>
                  </a:lnTo>
                  <a:lnTo>
                    <a:pt x="1322" y="630"/>
                  </a:lnTo>
                  <a:lnTo>
                    <a:pt x="1277" y="624"/>
                  </a:lnTo>
                  <a:lnTo>
                    <a:pt x="1234" y="619"/>
                  </a:lnTo>
                  <a:lnTo>
                    <a:pt x="1190" y="612"/>
                  </a:lnTo>
                  <a:lnTo>
                    <a:pt x="1147" y="605"/>
                  </a:lnTo>
                  <a:lnTo>
                    <a:pt x="1104" y="598"/>
                  </a:lnTo>
                  <a:lnTo>
                    <a:pt x="1062" y="591"/>
                  </a:lnTo>
                  <a:lnTo>
                    <a:pt x="1019" y="584"/>
                  </a:lnTo>
                  <a:lnTo>
                    <a:pt x="977" y="576"/>
                  </a:lnTo>
                  <a:lnTo>
                    <a:pt x="935" y="568"/>
                  </a:lnTo>
                  <a:lnTo>
                    <a:pt x="894" y="560"/>
                  </a:lnTo>
                  <a:lnTo>
                    <a:pt x="851" y="551"/>
                  </a:lnTo>
                  <a:lnTo>
                    <a:pt x="810" y="541"/>
                  </a:lnTo>
                  <a:lnTo>
                    <a:pt x="768" y="531"/>
                  </a:lnTo>
                  <a:lnTo>
                    <a:pt x="727" y="522"/>
                  </a:lnTo>
                  <a:lnTo>
                    <a:pt x="685" y="510"/>
                  </a:lnTo>
                  <a:lnTo>
                    <a:pt x="644" y="500"/>
                  </a:lnTo>
                  <a:lnTo>
                    <a:pt x="602" y="488"/>
                  </a:lnTo>
                  <a:lnTo>
                    <a:pt x="560" y="476"/>
                  </a:lnTo>
                  <a:lnTo>
                    <a:pt x="518" y="463"/>
                  </a:lnTo>
                  <a:lnTo>
                    <a:pt x="476" y="450"/>
                  </a:lnTo>
                  <a:lnTo>
                    <a:pt x="433" y="435"/>
                  </a:lnTo>
                  <a:lnTo>
                    <a:pt x="390" y="422"/>
                  </a:lnTo>
                  <a:lnTo>
                    <a:pt x="348" y="407"/>
                  </a:lnTo>
                  <a:lnTo>
                    <a:pt x="304" y="390"/>
                  </a:lnTo>
                  <a:lnTo>
                    <a:pt x="260" y="374"/>
                  </a:lnTo>
                  <a:lnTo>
                    <a:pt x="217" y="357"/>
                  </a:lnTo>
                  <a:lnTo>
                    <a:pt x="172" y="339"/>
                  </a:lnTo>
                  <a:lnTo>
                    <a:pt x="127" y="320"/>
                  </a:lnTo>
                  <a:lnTo>
                    <a:pt x="81" y="301"/>
                  </a:lnTo>
                  <a:lnTo>
                    <a:pt x="5" y="226"/>
                  </a:lnTo>
                  <a:lnTo>
                    <a:pt x="6" y="200"/>
                  </a:lnTo>
                  <a:lnTo>
                    <a:pt x="3" y="170"/>
                  </a:lnTo>
                  <a:lnTo>
                    <a:pt x="1" y="137"/>
                  </a:lnTo>
                  <a:lnTo>
                    <a:pt x="0" y="104"/>
                  </a:lnTo>
                  <a:lnTo>
                    <a:pt x="1" y="71"/>
                  </a:lnTo>
                  <a:lnTo>
                    <a:pt x="6" y="41"/>
                  </a:lnTo>
                  <a:lnTo>
                    <a:pt x="16" y="17"/>
                  </a:lnTo>
                  <a:lnTo>
                    <a:pt x="35" y="0"/>
                  </a:lnTo>
                  <a:close/>
                </a:path>
              </a:pathLst>
            </a:custGeom>
            <a:solidFill>
              <a:srgbClr val="0030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 name="Freeform 59"/>
            <p:cNvSpPr>
              <a:spLocks/>
            </p:cNvSpPr>
            <p:nvPr/>
          </p:nvSpPr>
          <p:spPr bwMode="auto">
            <a:xfrm>
              <a:off x="4739" y="2753"/>
              <a:ext cx="49" cy="169"/>
            </a:xfrm>
            <a:custGeom>
              <a:avLst/>
              <a:gdLst/>
              <a:ahLst/>
              <a:cxnLst>
                <a:cxn ang="0">
                  <a:pos x="10" y="38"/>
                </a:cxn>
                <a:cxn ang="0">
                  <a:pos x="63" y="0"/>
                </a:cxn>
                <a:cxn ang="0">
                  <a:pos x="81" y="45"/>
                </a:cxn>
                <a:cxn ang="0">
                  <a:pos x="91" y="90"/>
                </a:cxn>
                <a:cxn ang="0">
                  <a:pos x="97" y="132"/>
                </a:cxn>
                <a:cxn ang="0">
                  <a:pos x="97" y="175"/>
                </a:cxn>
                <a:cxn ang="0">
                  <a:pos x="92" y="214"/>
                </a:cxn>
                <a:cxn ang="0">
                  <a:pos x="83" y="252"/>
                </a:cxn>
                <a:cxn ang="0">
                  <a:pos x="70" y="285"/>
                </a:cxn>
                <a:cxn ang="0">
                  <a:pos x="55" y="316"/>
                </a:cxn>
                <a:cxn ang="0">
                  <a:pos x="0" y="337"/>
                </a:cxn>
                <a:cxn ang="0">
                  <a:pos x="16" y="303"/>
                </a:cxn>
                <a:cxn ang="0">
                  <a:pos x="31" y="266"/>
                </a:cxn>
                <a:cxn ang="0">
                  <a:pos x="43" y="228"/>
                </a:cxn>
                <a:cxn ang="0">
                  <a:pos x="51" y="189"/>
                </a:cxn>
                <a:cxn ang="0">
                  <a:pos x="53" y="151"/>
                </a:cxn>
                <a:cxn ang="0">
                  <a:pos x="47" y="113"/>
                </a:cxn>
                <a:cxn ang="0">
                  <a:pos x="33" y="75"/>
                </a:cxn>
                <a:cxn ang="0">
                  <a:pos x="10" y="38"/>
                </a:cxn>
              </a:cxnLst>
              <a:rect l="0" t="0" r="r" b="b"/>
              <a:pathLst>
                <a:path w="97" h="337">
                  <a:moveTo>
                    <a:pt x="10" y="38"/>
                  </a:moveTo>
                  <a:lnTo>
                    <a:pt x="63" y="0"/>
                  </a:lnTo>
                  <a:lnTo>
                    <a:pt x="81" y="45"/>
                  </a:lnTo>
                  <a:lnTo>
                    <a:pt x="91" y="90"/>
                  </a:lnTo>
                  <a:lnTo>
                    <a:pt x="97" y="132"/>
                  </a:lnTo>
                  <a:lnTo>
                    <a:pt x="97" y="175"/>
                  </a:lnTo>
                  <a:lnTo>
                    <a:pt x="92" y="214"/>
                  </a:lnTo>
                  <a:lnTo>
                    <a:pt x="83" y="252"/>
                  </a:lnTo>
                  <a:lnTo>
                    <a:pt x="70" y="285"/>
                  </a:lnTo>
                  <a:lnTo>
                    <a:pt x="55" y="316"/>
                  </a:lnTo>
                  <a:lnTo>
                    <a:pt x="0" y="337"/>
                  </a:lnTo>
                  <a:lnTo>
                    <a:pt x="16" y="303"/>
                  </a:lnTo>
                  <a:lnTo>
                    <a:pt x="31" y="266"/>
                  </a:lnTo>
                  <a:lnTo>
                    <a:pt x="43" y="228"/>
                  </a:lnTo>
                  <a:lnTo>
                    <a:pt x="51" y="189"/>
                  </a:lnTo>
                  <a:lnTo>
                    <a:pt x="53" y="151"/>
                  </a:lnTo>
                  <a:lnTo>
                    <a:pt x="47" y="113"/>
                  </a:lnTo>
                  <a:lnTo>
                    <a:pt x="33" y="75"/>
                  </a:lnTo>
                  <a:lnTo>
                    <a:pt x="10" y="38"/>
                  </a:lnTo>
                  <a:close/>
                </a:path>
              </a:pathLst>
            </a:custGeom>
            <a:solidFill>
              <a:srgbClr val="00A0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 name="Freeform 60"/>
            <p:cNvSpPr>
              <a:spLocks/>
            </p:cNvSpPr>
            <p:nvPr/>
          </p:nvSpPr>
          <p:spPr bwMode="auto">
            <a:xfrm>
              <a:off x="4737" y="2655"/>
              <a:ext cx="143" cy="73"/>
            </a:xfrm>
            <a:custGeom>
              <a:avLst/>
              <a:gdLst/>
              <a:ahLst/>
              <a:cxnLst>
                <a:cxn ang="0">
                  <a:pos x="83" y="15"/>
                </a:cxn>
                <a:cxn ang="0">
                  <a:pos x="286" y="75"/>
                </a:cxn>
                <a:cxn ang="0">
                  <a:pos x="215" y="145"/>
                </a:cxn>
                <a:cxn ang="0">
                  <a:pos x="186" y="132"/>
                </a:cxn>
                <a:cxn ang="0">
                  <a:pos x="166" y="98"/>
                </a:cxn>
                <a:cxn ang="0">
                  <a:pos x="83" y="68"/>
                </a:cxn>
                <a:cxn ang="0">
                  <a:pos x="0" y="45"/>
                </a:cxn>
                <a:cxn ang="0">
                  <a:pos x="15" y="0"/>
                </a:cxn>
                <a:cxn ang="0">
                  <a:pos x="83" y="15"/>
                </a:cxn>
              </a:cxnLst>
              <a:rect l="0" t="0" r="r" b="b"/>
              <a:pathLst>
                <a:path w="286" h="145">
                  <a:moveTo>
                    <a:pt x="83" y="15"/>
                  </a:moveTo>
                  <a:lnTo>
                    <a:pt x="286" y="75"/>
                  </a:lnTo>
                  <a:lnTo>
                    <a:pt x="215" y="145"/>
                  </a:lnTo>
                  <a:lnTo>
                    <a:pt x="186" y="132"/>
                  </a:lnTo>
                  <a:lnTo>
                    <a:pt x="166" y="98"/>
                  </a:lnTo>
                  <a:lnTo>
                    <a:pt x="83" y="68"/>
                  </a:lnTo>
                  <a:lnTo>
                    <a:pt x="0" y="45"/>
                  </a:lnTo>
                  <a:lnTo>
                    <a:pt x="15" y="0"/>
                  </a:lnTo>
                  <a:lnTo>
                    <a:pt x="83" y="15"/>
                  </a:lnTo>
                  <a:close/>
                </a:path>
              </a:pathLst>
            </a:custGeom>
            <a:solidFill>
              <a:srgbClr val="3063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 name="Freeform 61"/>
            <p:cNvSpPr>
              <a:spLocks/>
            </p:cNvSpPr>
            <p:nvPr/>
          </p:nvSpPr>
          <p:spPr bwMode="auto">
            <a:xfrm>
              <a:off x="4728" y="2643"/>
              <a:ext cx="137" cy="46"/>
            </a:xfrm>
            <a:custGeom>
              <a:avLst/>
              <a:gdLst/>
              <a:ahLst/>
              <a:cxnLst>
                <a:cxn ang="0">
                  <a:pos x="274" y="92"/>
                </a:cxn>
                <a:cxn ang="0">
                  <a:pos x="251" y="46"/>
                </a:cxn>
                <a:cxn ang="0">
                  <a:pos x="93" y="0"/>
                </a:cxn>
                <a:cxn ang="0">
                  <a:pos x="26" y="16"/>
                </a:cxn>
                <a:cxn ang="0">
                  <a:pos x="16" y="33"/>
                </a:cxn>
                <a:cxn ang="0">
                  <a:pos x="8" y="45"/>
                </a:cxn>
                <a:cxn ang="0">
                  <a:pos x="2" y="54"/>
                </a:cxn>
                <a:cxn ang="0">
                  <a:pos x="0" y="58"/>
                </a:cxn>
                <a:cxn ang="0">
                  <a:pos x="1" y="64"/>
                </a:cxn>
                <a:cxn ang="0">
                  <a:pos x="8" y="69"/>
                </a:cxn>
                <a:cxn ang="0">
                  <a:pos x="19" y="76"/>
                </a:cxn>
                <a:cxn ang="0">
                  <a:pos x="37" y="85"/>
                </a:cxn>
                <a:cxn ang="0">
                  <a:pos x="43" y="65"/>
                </a:cxn>
                <a:cxn ang="0">
                  <a:pos x="47" y="53"/>
                </a:cxn>
                <a:cxn ang="0">
                  <a:pos x="52" y="46"/>
                </a:cxn>
                <a:cxn ang="0">
                  <a:pos x="59" y="42"/>
                </a:cxn>
                <a:cxn ang="0">
                  <a:pos x="68" y="42"/>
                </a:cxn>
                <a:cxn ang="0">
                  <a:pos x="79" y="43"/>
                </a:cxn>
                <a:cxn ang="0">
                  <a:pos x="96" y="45"/>
                </a:cxn>
                <a:cxn ang="0">
                  <a:pos x="116" y="46"/>
                </a:cxn>
                <a:cxn ang="0">
                  <a:pos x="221" y="77"/>
                </a:cxn>
                <a:cxn ang="0">
                  <a:pos x="274" y="92"/>
                </a:cxn>
              </a:cxnLst>
              <a:rect l="0" t="0" r="r" b="b"/>
              <a:pathLst>
                <a:path w="274" h="92">
                  <a:moveTo>
                    <a:pt x="274" y="92"/>
                  </a:moveTo>
                  <a:lnTo>
                    <a:pt x="251" y="46"/>
                  </a:lnTo>
                  <a:lnTo>
                    <a:pt x="93" y="0"/>
                  </a:lnTo>
                  <a:lnTo>
                    <a:pt x="26" y="16"/>
                  </a:lnTo>
                  <a:lnTo>
                    <a:pt x="16" y="33"/>
                  </a:lnTo>
                  <a:lnTo>
                    <a:pt x="8" y="45"/>
                  </a:lnTo>
                  <a:lnTo>
                    <a:pt x="2" y="54"/>
                  </a:lnTo>
                  <a:lnTo>
                    <a:pt x="0" y="58"/>
                  </a:lnTo>
                  <a:lnTo>
                    <a:pt x="1" y="64"/>
                  </a:lnTo>
                  <a:lnTo>
                    <a:pt x="8" y="69"/>
                  </a:lnTo>
                  <a:lnTo>
                    <a:pt x="19" y="76"/>
                  </a:lnTo>
                  <a:lnTo>
                    <a:pt x="37" y="85"/>
                  </a:lnTo>
                  <a:lnTo>
                    <a:pt x="43" y="65"/>
                  </a:lnTo>
                  <a:lnTo>
                    <a:pt x="47" y="53"/>
                  </a:lnTo>
                  <a:lnTo>
                    <a:pt x="52" y="46"/>
                  </a:lnTo>
                  <a:lnTo>
                    <a:pt x="59" y="42"/>
                  </a:lnTo>
                  <a:lnTo>
                    <a:pt x="68" y="42"/>
                  </a:lnTo>
                  <a:lnTo>
                    <a:pt x="79" y="43"/>
                  </a:lnTo>
                  <a:lnTo>
                    <a:pt x="96" y="45"/>
                  </a:lnTo>
                  <a:lnTo>
                    <a:pt x="116" y="46"/>
                  </a:lnTo>
                  <a:lnTo>
                    <a:pt x="221" y="77"/>
                  </a:lnTo>
                  <a:lnTo>
                    <a:pt x="274" y="92"/>
                  </a:lnTo>
                  <a:close/>
                </a:path>
              </a:pathLst>
            </a:custGeom>
            <a:solidFill>
              <a:srgbClr val="0035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 name="Freeform 62"/>
            <p:cNvSpPr>
              <a:spLocks/>
            </p:cNvSpPr>
            <p:nvPr/>
          </p:nvSpPr>
          <p:spPr bwMode="auto">
            <a:xfrm>
              <a:off x="4728" y="2681"/>
              <a:ext cx="96" cy="26"/>
            </a:xfrm>
            <a:custGeom>
              <a:avLst/>
              <a:gdLst/>
              <a:ahLst/>
              <a:cxnLst>
                <a:cxn ang="0">
                  <a:pos x="29" y="0"/>
                </a:cxn>
                <a:cxn ang="0">
                  <a:pos x="191" y="42"/>
                </a:cxn>
                <a:cxn ang="0">
                  <a:pos x="184" y="53"/>
                </a:cxn>
                <a:cxn ang="0">
                  <a:pos x="0" y="0"/>
                </a:cxn>
                <a:cxn ang="0">
                  <a:pos x="29" y="0"/>
                </a:cxn>
              </a:cxnLst>
              <a:rect l="0" t="0" r="r" b="b"/>
              <a:pathLst>
                <a:path w="191" h="53">
                  <a:moveTo>
                    <a:pt x="29" y="0"/>
                  </a:moveTo>
                  <a:lnTo>
                    <a:pt x="191" y="42"/>
                  </a:lnTo>
                  <a:lnTo>
                    <a:pt x="184" y="53"/>
                  </a:lnTo>
                  <a:lnTo>
                    <a:pt x="0" y="0"/>
                  </a:lnTo>
                  <a:lnTo>
                    <a:pt x="29" y="0"/>
                  </a:lnTo>
                  <a:close/>
                </a:path>
              </a:pathLst>
            </a:custGeom>
            <a:solidFill>
              <a:srgbClr val="007A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 name="Freeform 63"/>
            <p:cNvSpPr>
              <a:spLocks/>
            </p:cNvSpPr>
            <p:nvPr/>
          </p:nvSpPr>
          <p:spPr bwMode="auto">
            <a:xfrm>
              <a:off x="4849" y="2691"/>
              <a:ext cx="29" cy="286"/>
            </a:xfrm>
            <a:custGeom>
              <a:avLst/>
              <a:gdLst/>
              <a:ahLst/>
              <a:cxnLst>
                <a:cxn ang="0">
                  <a:pos x="0" y="64"/>
                </a:cxn>
                <a:cxn ang="0">
                  <a:pos x="0" y="572"/>
                </a:cxn>
                <a:cxn ang="0">
                  <a:pos x="59" y="490"/>
                </a:cxn>
                <a:cxn ang="0">
                  <a:pos x="59" y="0"/>
                </a:cxn>
                <a:cxn ang="0">
                  <a:pos x="0" y="64"/>
                </a:cxn>
              </a:cxnLst>
              <a:rect l="0" t="0" r="r" b="b"/>
              <a:pathLst>
                <a:path w="59" h="572">
                  <a:moveTo>
                    <a:pt x="0" y="64"/>
                  </a:moveTo>
                  <a:lnTo>
                    <a:pt x="0" y="572"/>
                  </a:lnTo>
                  <a:lnTo>
                    <a:pt x="59" y="490"/>
                  </a:lnTo>
                  <a:lnTo>
                    <a:pt x="59" y="0"/>
                  </a:lnTo>
                  <a:lnTo>
                    <a:pt x="0" y="64"/>
                  </a:lnTo>
                  <a:close/>
                </a:path>
              </a:pathLst>
            </a:custGeom>
            <a:solidFill>
              <a:srgbClr val="007A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 name="Freeform 64"/>
            <p:cNvSpPr>
              <a:spLocks/>
            </p:cNvSpPr>
            <p:nvPr/>
          </p:nvSpPr>
          <p:spPr bwMode="auto">
            <a:xfrm>
              <a:off x="4764" y="2707"/>
              <a:ext cx="86" cy="264"/>
            </a:xfrm>
            <a:custGeom>
              <a:avLst/>
              <a:gdLst/>
              <a:ahLst/>
              <a:cxnLst>
                <a:cxn ang="0">
                  <a:pos x="173" y="527"/>
                </a:cxn>
                <a:cxn ang="0">
                  <a:pos x="0" y="502"/>
                </a:cxn>
                <a:cxn ang="0">
                  <a:pos x="0" y="427"/>
                </a:cxn>
                <a:cxn ang="0">
                  <a:pos x="99" y="434"/>
                </a:cxn>
                <a:cxn ang="0">
                  <a:pos x="125" y="392"/>
                </a:cxn>
                <a:cxn ang="0">
                  <a:pos x="142" y="345"/>
                </a:cxn>
                <a:cxn ang="0">
                  <a:pos x="150" y="291"/>
                </a:cxn>
                <a:cxn ang="0">
                  <a:pos x="151" y="234"/>
                </a:cxn>
                <a:cxn ang="0">
                  <a:pos x="148" y="175"/>
                </a:cxn>
                <a:cxn ang="0">
                  <a:pos x="140" y="115"/>
                </a:cxn>
                <a:cxn ang="0">
                  <a:pos x="129" y="56"/>
                </a:cxn>
                <a:cxn ang="0">
                  <a:pos x="117" y="0"/>
                </a:cxn>
                <a:cxn ang="0">
                  <a:pos x="171" y="25"/>
                </a:cxn>
                <a:cxn ang="0">
                  <a:pos x="173" y="527"/>
                </a:cxn>
              </a:cxnLst>
              <a:rect l="0" t="0" r="r" b="b"/>
              <a:pathLst>
                <a:path w="173" h="527">
                  <a:moveTo>
                    <a:pt x="173" y="527"/>
                  </a:moveTo>
                  <a:lnTo>
                    <a:pt x="0" y="502"/>
                  </a:lnTo>
                  <a:lnTo>
                    <a:pt x="0" y="427"/>
                  </a:lnTo>
                  <a:lnTo>
                    <a:pt x="99" y="434"/>
                  </a:lnTo>
                  <a:lnTo>
                    <a:pt x="125" y="392"/>
                  </a:lnTo>
                  <a:lnTo>
                    <a:pt x="142" y="345"/>
                  </a:lnTo>
                  <a:lnTo>
                    <a:pt x="150" y="291"/>
                  </a:lnTo>
                  <a:lnTo>
                    <a:pt x="151" y="234"/>
                  </a:lnTo>
                  <a:lnTo>
                    <a:pt x="148" y="175"/>
                  </a:lnTo>
                  <a:lnTo>
                    <a:pt x="140" y="115"/>
                  </a:lnTo>
                  <a:lnTo>
                    <a:pt x="129" y="56"/>
                  </a:lnTo>
                  <a:lnTo>
                    <a:pt x="117" y="0"/>
                  </a:lnTo>
                  <a:lnTo>
                    <a:pt x="171" y="25"/>
                  </a:lnTo>
                  <a:lnTo>
                    <a:pt x="173" y="527"/>
                  </a:lnTo>
                  <a:close/>
                </a:path>
              </a:pathLst>
            </a:custGeom>
            <a:solidFill>
              <a:srgbClr val="0042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 name="Freeform 65"/>
            <p:cNvSpPr>
              <a:spLocks/>
            </p:cNvSpPr>
            <p:nvPr/>
          </p:nvSpPr>
          <p:spPr bwMode="auto">
            <a:xfrm>
              <a:off x="4154" y="2506"/>
              <a:ext cx="49" cy="26"/>
            </a:xfrm>
            <a:custGeom>
              <a:avLst/>
              <a:gdLst/>
              <a:ahLst/>
              <a:cxnLst>
                <a:cxn ang="0">
                  <a:pos x="3" y="0"/>
                </a:cxn>
                <a:cxn ang="0">
                  <a:pos x="93" y="21"/>
                </a:cxn>
                <a:cxn ang="0">
                  <a:pos x="97" y="45"/>
                </a:cxn>
                <a:cxn ang="0">
                  <a:pos x="69" y="53"/>
                </a:cxn>
                <a:cxn ang="0">
                  <a:pos x="0" y="37"/>
                </a:cxn>
                <a:cxn ang="0">
                  <a:pos x="3" y="0"/>
                </a:cxn>
              </a:cxnLst>
              <a:rect l="0" t="0" r="r" b="b"/>
              <a:pathLst>
                <a:path w="97" h="53">
                  <a:moveTo>
                    <a:pt x="3" y="0"/>
                  </a:moveTo>
                  <a:lnTo>
                    <a:pt x="93" y="21"/>
                  </a:lnTo>
                  <a:lnTo>
                    <a:pt x="97" y="45"/>
                  </a:lnTo>
                  <a:lnTo>
                    <a:pt x="69" y="53"/>
                  </a:lnTo>
                  <a:lnTo>
                    <a:pt x="0" y="37"/>
                  </a:lnTo>
                  <a:lnTo>
                    <a:pt x="3" y="0"/>
                  </a:lnTo>
                  <a:close/>
                </a:path>
              </a:pathLst>
            </a:custGeom>
            <a:solidFill>
              <a:srgbClr val="0042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 name="Freeform 66"/>
            <p:cNvSpPr>
              <a:spLocks/>
            </p:cNvSpPr>
            <p:nvPr/>
          </p:nvSpPr>
          <p:spPr bwMode="auto">
            <a:xfrm>
              <a:off x="4018" y="2629"/>
              <a:ext cx="742" cy="185"/>
            </a:xfrm>
            <a:custGeom>
              <a:avLst/>
              <a:gdLst/>
              <a:ahLst/>
              <a:cxnLst>
                <a:cxn ang="0">
                  <a:pos x="27" y="6"/>
                </a:cxn>
                <a:cxn ang="0">
                  <a:pos x="78" y="18"/>
                </a:cxn>
                <a:cxn ang="0">
                  <a:pos x="142" y="36"/>
                </a:cxn>
                <a:cxn ang="0">
                  <a:pos x="220" y="56"/>
                </a:cxn>
                <a:cxn ang="0">
                  <a:pos x="306" y="79"/>
                </a:cxn>
                <a:cxn ang="0">
                  <a:pos x="400" y="104"/>
                </a:cxn>
                <a:cxn ang="0">
                  <a:pos x="501" y="130"/>
                </a:cxn>
                <a:cxn ang="0">
                  <a:pos x="608" y="158"/>
                </a:cxn>
                <a:cxn ang="0">
                  <a:pos x="717" y="185"/>
                </a:cxn>
                <a:cxn ang="0">
                  <a:pos x="829" y="212"/>
                </a:cxn>
                <a:cxn ang="0">
                  <a:pos x="940" y="238"/>
                </a:cxn>
                <a:cxn ang="0">
                  <a:pos x="1050" y="264"/>
                </a:cxn>
                <a:cxn ang="0">
                  <a:pos x="1157" y="287"/>
                </a:cxn>
                <a:cxn ang="0">
                  <a:pos x="1260" y="309"/>
                </a:cxn>
                <a:cxn ang="0">
                  <a:pos x="1355" y="326"/>
                </a:cxn>
                <a:cxn ang="0">
                  <a:pos x="1443" y="341"/>
                </a:cxn>
                <a:cxn ang="0">
                  <a:pos x="1483" y="370"/>
                </a:cxn>
                <a:cxn ang="0">
                  <a:pos x="1392" y="351"/>
                </a:cxn>
                <a:cxn ang="0">
                  <a:pos x="1299" y="332"/>
                </a:cxn>
                <a:cxn ang="0">
                  <a:pos x="1203" y="311"/>
                </a:cxn>
                <a:cxn ang="0">
                  <a:pos x="1105" y="290"/>
                </a:cxn>
                <a:cxn ang="0">
                  <a:pos x="1008" y="268"/>
                </a:cxn>
                <a:cxn ang="0">
                  <a:pos x="907" y="246"/>
                </a:cxn>
                <a:cxn ang="0">
                  <a:pos x="808" y="224"/>
                </a:cxn>
                <a:cxn ang="0">
                  <a:pos x="709" y="201"/>
                </a:cxn>
                <a:cxn ang="0">
                  <a:pos x="611" y="178"/>
                </a:cxn>
                <a:cxn ang="0">
                  <a:pos x="516" y="155"/>
                </a:cxn>
                <a:cxn ang="0">
                  <a:pos x="421" y="132"/>
                </a:cxn>
                <a:cxn ang="0">
                  <a:pos x="329" y="110"/>
                </a:cxn>
                <a:cxn ang="0">
                  <a:pos x="240" y="87"/>
                </a:cxn>
                <a:cxn ang="0">
                  <a:pos x="156" y="66"/>
                </a:cxn>
                <a:cxn ang="0">
                  <a:pos x="76" y="44"/>
                </a:cxn>
                <a:cxn ang="0">
                  <a:pos x="0" y="23"/>
                </a:cxn>
              </a:cxnLst>
              <a:rect l="0" t="0" r="r" b="b"/>
              <a:pathLst>
                <a:path w="1483" h="370">
                  <a:moveTo>
                    <a:pt x="6" y="0"/>
                  </a:moveTo>
                  <a:lnTo>
                    <a:pt x="27" y="6"/>
                  </a:lnTo>
                  <a:lnTo>
                    <a:pt x="50" y="11"/>
                  </a:lnTo>
                  <a:lnTo>
                    <a:pt x="78" y="18"/>
                  </a:lnTo>
                  <a:lnTo>
                    <a:pt x="109" y="28"/>
                  </a:lnTo>
                  <a:lnTo>
                    <a:pt x="142" y="36"/>
                  </a:lnTo>
                  <a:lnTo>
                    <a:pt x="179" y="46"/>
                  </a:lnTo>
                  <a:lnTo>
                    <a:pt x="220" y="56"/>
                  </a:lnTo>
                  <a:lnTo>
                    <a:pt x="261" y="68"/>
                  </a:lnTo>
                  <a:lnTo>
                    <a:pt x="306" y="79"/>
                  </a:lnTo>
                  <a:lnTo>
                    <a:pt x="352" y="91"/>
                  </a:lnTo>
                  <a:lnTo>
                    <a:pt x="400" y="104"/>
                  </a:lnTo>
                  <a:lnTo>
                    <a:pt x="450" y="117"/>
                  </a:lnTo>
                  <a:lnTo>
                    <a:pt x="501" y="130"/>
                  </a:lnTo>
                  <a:lnTo>
                    <a:pt x="554" y="144"/>
                  </a:lnTo>
                  <a:lnTo>
                    <a:pt x="608" y="158"/>
                  </a:lnTo>
                  <a:lnTo>
                    <a:pt x="662" y="171"/>
                  </a:lnTo>
                  <a:lnTo>
                    <a:pt x="717" y="185"/>
                  </a:lnTo>
                  <a:lnTo>
                    <a:pt x="773" y="198"/>
                  </a:lnTo>
                  <a:lnTo>
                    <a:pt x="829" y="212"/>
                  </a:lnTo>
                  <a:lnTo>
                    <a:pt x="884" y="226"/>
                  </a:lnTo>
                  <a:lnTo>
                    <a:pt x="940" y="238"/>
                  </a:lnTo>
                  <a:lnTo>
                    <a:pt x="995" y="251"/>
                  </a:lnTo>
                  <a:lnTo>
                    <a:pt x="1050" y="264"/>
                  </a:lnTo>
                  <a:lnTo>
                    <a:pt x="1104" y="275"/>
                  </a:lnTo>
                  <a:lnTo>
                    <a:pt x="1157" y="287"/>
                  </a:lnTo>
                  <a:lnTo>
                    <a:pt x="1209" y="298"/>
                  </a:lnTo>
                  <a:lnTo>
                    <a:pt x="1260" y="309"/>
                  </a:lnTo>
                  <a:lnTo>
                    <a:pt x="1308" y="318"/>
                  </a:lnTo>
                  <a:lnTo>
                    <a:pt x="1355" y="326"/>
                  </a:lnTo>
                  <a:lnTo>
                    <a:pt x="1400" y="334"/>
                  </a:lnTo>
                  <a:lnTo>
                    <a:pt x="1443" y="341"/>
                  </a:lnTo>
                  <a:lnTo>
                    <a:pt x="1483" y="347"/>
                  </a:lnTo>
                  <a:lnTo>
                    <a:pt x="1483" y="370"/>
                  </a:lnTo>
                  <a:lnTo>
                    <a:pt x="1438" y="360"/>
                  </a:lnTo>
                  <a:lnTo>
                    <a:pt x="1392" y="351"/>
                  </a:lnTo>
                  <a:lnTo>
                    <a:pt x="1346" y="341"/>
                  </a:lnTo>
                  <a:lnTo>
                    <a:pt x="1299" y="332"/>
                  </a:lnTo>
                  <a:lnTo>
                    <a:pt x="1252" y="321"/>
                  </a:lnTo>
                  <a:lnTo>
                    <a:pt x="1203" y="311"/>
                  </a:lnTo>
                  <a:lnTo>
                    <a:pt x="1155" y="301"/>
                  </a:lnTo>
                  <a:lnTo>
                    <a:pt x="1105" y="290"/>
                  </a:lnTo>
                  <a:lnTo>
                    <a:pt x="1056" y="280"/>
                  </a:lnTo>
                  <a:lnTo>
                    <a:pt x="1008" y="268"/>
                  </a:lnTo>
                  <a:lnTo>
                    <a:pt x="957" y="258"/>
                  </a:lnTo>
                  <a:lnTo>
                    <a:pt x="907" y="246"/>
                  </a:lnTo>
                  <a:lnTo>
                    <a:pt x="858" y="235"/>
                  </a:lnTo>
                  <a:lnTo>
                    <a:pt x="808" y="224"/>
                  </a:lnTo>
                  <a:lnTo>
                    <a:pt x="759" y="213"/>
                  </a:lnTo>
                  <a:lnTo>
                    <a:pt x="709" y="201"/>
                  </a:lnTo>
                  <a:lnTo>
                    <a:pt x="661" y="190"/>
                  </a:lnTo>
                  <a:lnTo>
                    <a:pt x="611" y="178"/>
                  </a:lnTo>
                  <a:lnTo>
                    <a:pt x="563" y="167"/>
                  </a:lnTo>
                  <a:lnTo>
                    <a:pt x="516" y="155"/>
                  </a:lnTo>
                  <a:lnTo>
                    <a:pt x="467" y="144"/>
                  </a:lnTo>
                  <a:lnTo>
                    <a:pt x="421" y="132"/>
                  </a:lnTo>
                  <a:lnTo>
                    <a:pt x="375" y="122"/>
                  </a:lnTo>
                  <a:lnTo>
                    <a:pt x="329" y="110"/>
                  </a:lnTo>
                  <a:lnTo>
                    <a:pt x="284" y="99"/>
                  </a:lnTo>
                  <a:lnTo>
                    <a:pt x="240" y="87"/>
                  </a:lnTo>
                  <a:lnTo>
                    <a:pt x="198" y="77"/>
                  </a:lnTo>
                  <a:lnTo>
                    <a:pt x="156" y="66"/>
                  </a:lnTo>
                  <a:lnTo>
                    <a:pt x="115" y="55"/>
                  </a:lnTo>
                  <a:lnTo>
                    <a:pt x="76" y="44"/>
                  </a:lnTo>
                  <a:lnTo>
                    <a:pt x="36" y="33"/>
                  </a:lnTo>
                  <a:lnTo>
                    <a:pt x="0" y="23"/>
                  </a:lnTo>
                  <a:lnTo>
                    <a:pt x="6" y="0"/>
                  </a:lnTo>
                  <a:close/>
                </a:path>
              </a:pathLst>
            </a:custGeom>
            <a:solidFill>
              <a:srgbClr val="00114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 name="Freeform 67"/>
            <p:cNvSpPr>
              <a:spLocks/>
            </p:cNvSpPr>
            <p:nvPr/>
          </p:nvSpPr>
          <p:spPr bwMode="auto">
            <a:xfrm>
              <a:off x="4021" y="2648"/>
              <a:ext cx="394" cy="211"/>
            </a:xfrm>
            <a:custGeom>
              <a:avLst/>
              <a:gdLst/>
              <a:ahLst/>
              <a:cxnLst>
                <a:cxn ang="0">
                  <a:pos x="0" y="0"/>
                </a:cxn>
                <a:cxn ang="0">
                  <a:pos x="428" y="120"/>
                </a:cxn>
                <a:cxn ang="0">
                  <a:pos x="788" y="203"/>
                </a:cxn>
                <a:cxn ang="0">
                  <a:pos x="773" y="421"/>
                </a:cxn>
                <a:cxn ang="0">
                  <a:pos x="391" y="309"/>
                </a:cxn>
                <a:cxn ang="0">
                  <a:pos x="83" y="219"/>
                </a:cxn>
                <a:cxn ang="0">
                  <a:pos x="10" y="166"/>
                </a:cxn>
                <a:cxn ang="0">
                  <a:pos x="0" y="0"/>
                </a:cxn>
              </a:cxnLst>
              <a:rect l="0" t="0" r="r" b="b"/>
              <a:pathLst>
                <a:path w="788" h="421">
                  <a:moveTo>
                    <a:pt x="0" y="0"/>
                  </a:moveTo>
                  <a:lnTo>
                    <a:pt x="428" y="120"/>
                  </a:lnTo>
                  <a:lnTo>
                    <a:pt x="788" y="203"/>
                  </a:lnTo>
                  <a:lnTo>
                    <a:pt x="773" y="421"/>
                  </a:lnTo>
                  <a:lnTo>
                    <a:pt x="391" y="309"/>
                  </a:lnTo>
                  <a:lnTo>
                    <a:pt x="83" y="219"/>
                  </a:lnTo>
                  <a:lnTo>
                    <a:pt x="10" y="166"/>
                  </a:lnTo>
                  <a:lnTo>
                    <a:pt x="0" y="0"/>
                  </a:lnTo>
                  <a:close/>
                </a:path>
              </a:pathLst>
            </a:custGeom>
            <a:solidFill>
              <a:srgbClr val="00114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 name="Freeform 68"/>
            <p:cNvSpPr>
              <a:spLocks/>
            </p:cNvSpPr>
            <p:nvPr/>
          </p:nvSpPr>
          <p:spPr bwMode="auto">
            <a:xfrm>
              <a:off x="4468" y="2787"/>
              <a:ext cx="93" cy="49"/>
            </a:xfrm>
            <a:custGeom>
              <a:avLst/>
              <a:gdLst/>
              <a:ahLst/>
              <a:cxnLst>
                <a:cxn ang="0">
                  <a:pos x="0" y="0"/>
                </a:cxn>
                <a:cxn ang="0">
                  <a:pos x="0" y="53"/>
                </a:cxn>
                <a:cxn ang="0">
                  <a:pos x="187" y="96"/>
                </a:cxn>
                <a:cxn ang="0">
                  <a:pos x="187" y="38"/>
                </a:cxn>
                <a:cxn ang="0">
                  <a:pos x="0" y="0"/>
                </a:cxn>
              </a:cxnLst>
              <a:rect l="0" t="0" r="r" b="b"/>
              <a:pathLst>
                <a:path w="187" h="96">
                  <a:moveTo>
                    <a:pt x="0" y="0"/>
                  </a:moveTo>
                  <a:lnTo>
                    <a:pt x="0" y="53"/>
                  </a:lnTo>
                  <a:lnTo>
                    <a:pt x="187" y="96"/>
                  </a:lnTo>
                  <a:lnTo>
                    <a:pt x="187" y="38"/>
                  </a:lnTo>
                  <a:lnTo>
                    <a:pt x="0" y="0"/>
                  </a:lnTo>
                  <a:close/>
                </a:path>
              </a:pathLst>
            </a:custGeom>
            <a:solidFill>
              <a:srgbClr val="42756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 name="Freeform 69"/>
            <p:cNvSpPr>
              <a:spLocks/>
            </p:cNvSpPr>
            <p:nvPr/>
          </p:nvSpPr>
          <p:spPr bwMode="auto">
            <a:xfrm>
              <a:off x="4362" y="2297"/>
              <a:ext cx="250" cy="185"/>
            </a:xfrm>
            <a:custGeom>
              <a:avLst/>
              <a:gdLst/>
              <a:ahLst/>
              <a:cxnLst>
                <a:cxn ang="0">
                  <a:pos x="0" y="370"/>
                </a:cxn>
                <a:cxn ang="0">
                  <a:pos x="489" y="0"/>
                </a:cxn>
                <a:cxn ang="0">
                  <a:pos x="500" y="7"/>
                </a:cxn>
                <a:cxn ang="0">
                  <a:pos x="30" y="370"/>
                </a:cxn>
                <a:cxn ang="0">
                  <a:pos x="0" y="370"/>
                </a:cxn>
              </a:cxnLst>
              <a:rect l="0" t="0" r="r" b="b"/>
              <a:pathLst>
                <a:path w="500" h="370">
                  <a:moveTo>
                    <a:pt x="0" y="370"/>
                  </a:moveTo>
                  <a:lnTo>
                    <a:pt x="489" y="0"/>
                  </a:lnTo>
                  <a:lnTo>
                    <a:pt x="500" y="7"/>
                  </a:lnTo>
                  <a:lnTo>
                    <a:pt x="30" y="370"/>
                  </a:lnTo>
                  <a:lnTo>
                    <a:pt x="0" y="370"/>
                  </a:lnTo>
                  <a:close/>
                </a:path>
              </a:pathLst>
            </a:custGeom>
            <a:solidFill>
              <a:srgbClr val="0000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7" name="Oval 126"/>
          <p:cNvSpPr/>
          <p:nvPr/>
        </p:nvSpPr>
        <p:spPr bwMode="auto">
          <a:xfrm>
            <a:off x="3206368" y="4634537"/>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0" name="Oval 139"/>
          <p:cNvSpPr/>
          <p:nvPr/>
        </p:nvSpPr>
        <p:spPr bwMode="auto">
          <a:xfrm rot="20951643">
            <a:off x="3546206" y="3980134"/>
            <a:ext cx="76200" cy="762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4" name="Oval 143"/>
          <p:cNvSpPr/>
          <p:nvPr/>
        </p:nvSpPr>
        <p:spPr bwMode="auto">
          <a:xfrm rot="20951643">
            <a:off x="2729765" y="4615133"/>
            <a:ext cx="76200" cy="762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5" name="Oval 144"/>
          <p:cNvSpPr/>
          <p:nvPr/>
        </p:nvSpPr>
        <p:spPr bwMode="auto">
          <a:xfrm rot="20951643">
            <a:off x="4145930" y="3769471"/>
            <a:ext cx="76200" cy="762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9" name="Oval 148"/>
          <p:cNvSpPr/>
          <p:nvPr/>
        </p:nvSpPr>
        <p:spPr bwMode="auto">
          <a:xfrm rot="20951643">
            <a:off x="4876301" y="3659693"/>
            <a:ext cx="76200" cy="762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2" name="Oval 151"/>
          <p:cNvSpPr/>
          <p:nvPr/>
        </p:nvSpPr>
        <p:spPr bwMode="auto">
          <a:xfrm rot="20951643">
            <a:off x="5762115" y="3675581"/>
            <a:ext cx="76200" cy="762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3" name="Oval 152"/>
          <p:cNvSpPr/>
          <p:nvPr/>
        </p:nvSpPr>
        <p:spPr bwMode="auto">
          <a:xfrm rot="20951643">
            <a:off x="3876166" y="3680336"/>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4" name="Oval 153"/>
          <p:cNvSpPr/>
          <p:nvPr/>
        </p:nvSpPr>
        <p:spPr bwMode="auto">
          <a:xfrm rot="20951643">
            <a:off x="4190500" y="3942269"/>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5" name="Oval 154"/>
          <p:cNvSpPr/>
          <p:nvPr/>
        </p:nvSpPr>
        <p:spPr bwMode="auto">
          <a:xfrm rot="20951643">
            <a:off x="4419100" y="4094669"/>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6" name="Oval 155"/>
          <p:cNvSpPr/>
          <p:nvPr/>
        </p:nvSpPr>
        <p:spPr bwMode="auto">
          <a:xfrm rot="20951643">
            <a:off x="4647700" y="3866069"/>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7" name="Oval 156"/>
          <p:cNvSpPr/>
          <p:nvPr/>
        </p:nvSpPr>
        <p:spPr bwMode="auto">
          <a:xfrm rot="20951643">
            <a:off x="4876300" y="3485069"/>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8" name="Oval 157"/>
          <p:cNvSpPr/>
          <p:nvPr/>
        </p:nvSpPr>
        <p:spPr bwMode="auto">
          <a:xfrm rot="20951643">
            <a:off x="5104900" y="3975610"/>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9" name="Oval 158"/>
          <p:cNvSpPr/>
          <p:nvPr/>
        </p:nvSpPr>
        <p:spPr bwMode="auto">
          <a:xfrm rot="20951643">
            <a:off x="5333500" y="3485069"/>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0" name="Oval 159"/>
          <p:cNvSpPr/>
          <p:nvPr/>
        </p:nvSpPr>
        <p:spPr bwMode="auto">
          <a:xfrm rot="20951643">
            <a:off x="5562100" y="3789869"/>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1" name="Oval 160"/>
          <p:cNvSpPr/>
          <p:nvPr/>
        </p:nvSpPr>
        <p:spPr bwMode="auto">
          <a:xfrm rot="20951643">
            <a:off x="5790700" y="3548333"/>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2" name="Oval 161"/>
          <p:cNvSpPr/>
          <p:nvPr/>
        </p:nvSpPr>
        <p:spPr bwMode="auto">
          <a:xfrm rot="20951643">
            <a:off x="6019300" y="4018469"/>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5" name="Oval 164"/>
          <p:cNvSpPr/>
          <p:nvPr/>
        </p:nvSpPr>
        <p:spPr bwMode="auto">
          <a:xfrm rot="20951643">
            <a:off x="6400301" y="3561269"/>
            <a:ext cx="76200" cy="762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9" name="Oval 168"/>
          <p:cNvSpPr/>
          <p:nvPr/>
        </p:nvSpPr>
        <p:spPr bwMode="auto">
          <a:xfrm rot="20951643">
            <a:off x="6019301" y="4323268"/>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0" name="Oval 169"/>
          <p:cNvSpPr/>
          <p:nvPr/>
        </p:nvSpPr>
        <p:spPr bwMode="auto">
          <a:xfrm rot="20951643">
            <a:off x="5714500" y="4628069"/>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3" name="Oval 172"/>
          <p:cNvSpPr/>
          <p:nvPr/>
        </p:nvSpPr>
        <p:spPr bwMode="auto">
          <a:xfrm rot="20951643">
            <a:off x="5333501" y="4932869"/>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5" name="&quot;No&quot; Symbol 174"/>
          <p:cNvSpPr/>
          <p:nvPr/>
        </p:nvSpPr>
        <p:spPr bwMode="auto">
          <a:xfrm>
            <a:off x="4349349" y="3542102"/>
            <a:ext cx="381000" cy="381000"/>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7" name="Oval 176"/>
          <p:cNvSpPr/>
          <p:nvPr/>
        </p:nvSpPr>
        <p:spPr bwMode="auto">
          <a:xfrm rot="20951643">
            <a:off x="3079489" y="4226195"/>
            <a:ext cx="76200" cy="762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9" name="Oval 178"/>
          <p:cNvSpPr/>
          <p:nvPr/>
        </p:nvSpPr>
        <p:spPr bwMode="auto">
          <a:xfrm>
            <a:off x="2812433" y="4850201"/>
            <a:ext cx="76200" cy="76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80" name="Picture 2" descr="C:\Users\zlittle.NTDEV\Pictures\Vista Artwork\Blue Tower CPU desktop computer Large.png"/>
          <p:cNvPicPr>
            <a:picLocks noChangeAspect="1" noChangeArrowheads="1"/>
          </p:cNvPicPr>
          <p:nvPr/>
        </p:nvPicPr>
        <p:blipFill>
          <a:blip r:embed="rId5" cstate="print"/>
          <a:srcRect/>
          <a:stretch>
            <a:fillRect/>
          </a:stretch>
        </p:blipFill>
        <p:spPr bwMode="auto">
          <a:xfrm flipH="1">
            <a:off x="1597043" y="3625126"/>
            <a:ext cx="1062990" cy="1583908"/>
          </a:xfrm>
          <a:prstGeom prst="rect">
            <a:avLst/>
          </a:prstGeom>
          <a:noFill/>
          <a:effectLst>
            <a:outerShdw blurRad="50800" dist="38100" dir="2700000" algn="tl" rotWithShape="0">
              <a:prstClr val="black">
                <a:alpha val="40000"/>
              </a:prstClr>
            </a:outerShdw>
          </a:effectLst>
        </p:spPr>
      </p:pic>
      <p:pic>
        <p:nvPicPr>
          <p:cNvPr id="10" name="Picture 3" descr="C:\Users\zlittle.NTDEV\Pictures\Vista Artwork\Blue flat panel monitor large.png"/>
          <p:cNvPicPr>
            <a:picLocks noChangeAspect="1" noChangeArrowheads="1"/>
          </p:cNvPicPr>
          <p:nvPr/>
        </p:nvPicPr>
        <p:blipFill>
          <a:blip r:embed="rId6"/>
          <a:srcRect/>
          <a:stretch>
            <a:fillRect/>
          </a:stretch>
        </p:blipFill>
        <p:spPr bwMode="auto">
          <a:xfrm flipH="1">
            <a:off x="431183" y="3250002"/>
            <a:ext cx="1771650" cy="2362200"/>
          </a:xfrm>
          <a:prstGeom prst="rect">
            <a:avLst/>
          </a:prstGeom>
          <a:noFill/>
          <a:effectLst>
            <a:outerShdw blurRad="50800" dist="38100" dir="2700000" algn="tl" rotWithShape="0">
              <a:prstClr val="black">
                <a:alpha val="40000"/>
              </a:prstClr>
            </a:outerShdw>
          </a:effectLst>
        </p:spPr>
      </p:pic>
      <p:sp>
        <p:nvSpPr>
          <p:cNvPr id="182" name="Rectangle 181"/>
          <p:cNvSpPr/>
          <p:nvPr/>
        </p:nvSpPr>
        <p:spPr>
          <a:xfrm rot="21159334">
            <a:off x="2977187" y="3119024"/>
            <a:ext cx="2743200" cy="369332"/>
          </a:xfrm>
          <a:prstGeom prst="rect">
            <a:avLst/>
          </a:prstGeom>
          <a:noFill/>
        </p:spPr>
        <p:txBody>
          <a:bodyPr wrap="square" lIns="91440" tIns="45720" rIns="91440" bIns="45720">
            <a:spAutoFit/>
          </a:bodyPr>
          <a:lstStyle/>
          <a:p>
            <a:pPr algn="ctr"/>
            <a:r>
              <a:rPr lang="en-US" cap="none" spc="0" dirty="0" smtClean="0">
                <a:ln w="18415" cmpd="sng">
                  <a:noFill/>
                  <a:prstDash val="solid"/>
                </a:ln>
                <a:solidFill>
                  <a:srgbClr val="FFFFFF"/>
                </a:solidFill>
                <a:effectLst>
                  <a:outerShdw blurRad="63500" dir="3600000" algn="tl" rotWithShape="0">
                    <a:srgbClr val="000000">
                      <a:alpha val="70000"/>
                    </a:srgbClr>
                  </a:outerShdw>
                </a:effectLst>
              </a:rPr>
              <a:t>2.4 GHz Spectrum</a:t>
            </a:r>
            <a:endParaRPr lang="en-US" cap="none" spc="0" dirty="0">
              <a:ln w="18415" cmpd="sng">
                <a:noFill/>
                <a:prstDash val="solid"/>
              </a:ln>
              <a:solidFill>
                <a:srgbClr val="FFFFFF"/>
              </a:solidFill>
              <a:effectLst>
                <a:outerShdw blurRad="63500" dir="3600000" algn="tl" rotWithShape="0">
                  <a:srgbClr val="000000">
                    <a:alpha val="70000"/>
                  </a:srgbClr>
                </a:outerShdw>
              </a:effectLst>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152"/>
                                        </p:tgtEl>
                                        <p:attrNameLst>
                                          <p:attrName>style.visibility</p:attrName>
                                        </p:attrNameLst>
                                      </p:cBhvr>
                                      <p:to>
                                        <p:strVal val="visible"/>
                                      </p:to>
                                    </p:set>
                                    <p:animEffect transition="in" filter="fade">
                                      <p:cBhvr>
                                        <p:cTn id="10" dur="500"/>
                                        <p:tgtEl>
                                          <p:spTgt spid="15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49"/>
                                        </p:tgtEl>
                                        <p:attrNameLst>
                                          <p:attrName>style.visibility</p:attrName>
                                        </p:attrNameLst>
                                      </p:cBhvr>
                                      <p:to>
                                        <p:strVal val="visible"/>
                                      </p:to>
                                    </p:set>
                                    <p:animEffect transition="in" filter="fade">
                                      <p:cBhvr>
                                        <p:cTn id="13" dur="500"/>
                                        <p:tgtEl>
                                          <p:spTgt spid="149"/>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145"/>
                                        </p:tgtEl>
                                        <p:attrNameLst>
                                          <p:attrName>style.visibility</p:attrName>
                                        </p:attrNameLst>
                                      </p:cBhvr>
                                      <p:to>
                                        <p:strVal val="visible"/>
                                      </p:to>
                                    </p:set>
                                    <p:animEffect transition="in" filter="fade">
                                      <p:cBhvr>
                                        <p:cTn id="16" dur="500"/>
                                        <p:tgtEl>
                                          <p:spTgt spid="145"/>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40"/>
                                        </p:tgtEl>
                                        <p:attrNameLst>
                                          <p:attrName>style.visibility</p:attrName>
                                        </p:attrNameLst>
                                      </p:cBhvr>
                                      <p:to>
                                        <p:strVal val="visible"/>
                                      </p:to>
                                    </p:set>
                                    <p:animEffect transition="in" filter="fade">
                                      <p:cBhvr>
                                        <p:cTn id="19" dur="500"/>
                                        <p:tgtEl>
                                          <p:spTgt spid="140"/>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77"/>
                                        </p:tgtEl>
                                        <p:attrNameLst>
                                          <p:attrName>style.visibility</p:attrName>
                                        </p:attrNameLst>
                                      </p:cBhvr>
                                      <p:to>
                                        <p:strVal val="visible"/>
                                      </p:to>
                                    </p:set>
                                    <p:animEffect transition="in" filter="fade">
                                      <p:cBhvr>
                                        <p:cTn id="22" dur="500"/>
                                        <p:tgtEl>
                                          <p:spTgt spid="177"/>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144"/>
                                        </p:tgtEl>
                                        <p:attrNameLst>
                                          <p:attrName>style.visibility</p:attrName>
                                        </p:attrNameLst>
                                      </p:cBhvr>
                                      <p:to>
                                        <p:strVal val="visible"/>
                                      </p:to>
                                    </p:set>
                                    <p:animEffect transition="in" filter="fade">
                                      <p:cBhvr>
                                        <p:cTn id="25" dur="500"/>
                                        <p:tgtEl>
                                          <p:spTgt spid="1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5"/>
                                        </p:tgtEl>
                                        <p:attrNameLst>
                                          <p:attrName>style.visibility</p:attrName>
                                        </p:attrNameLst>
                                      </p:cBhvr>
                                      <p:to>
                                        <p:strVal val="visible"/>
                                      </p:to>
                                    </p:set>
                                    <p:animEffect transition="in" filter="fade">
                                      <p:cBhvr>
                                        <p:cTn id="30" dur="2000"/>
                                        <p:tgtEl>
                                          <p:spTgt spid="175"/>
                                        </p:tgtEl>
                                      </p:cBhvr>
                                    </p:animEffect>
                                  </p:childTnLst>
                                </p:cTn>
                              </p:par>
                              <p:par>
                                <p:cTn id="31" presetID="10" presetClass="exit" presetSubtype="0" fill="hold" grpId="1" nodeType="withEffect">
                                  <p:stCondLst>
                                    <p:cond delay="2000"/>
                                  </p:stCondLst>
                                  <p:childTnLst>
                                    <p:animEffect transition="out" filter="fade">
                                      <p:cBhvr>
                                        <p:cTn id="32" dur="2000"/>
                                        <p:tgtEl>
                                          <p:spTgt spid="175"/>
                                        </p:tgtEl>
                                      </p:cBhvr>
                                    </p:animEffect>
                                    <p:set>
                                      <p:cBhvr>
                                        <p:cTn id="33" dur="1" fill="hold">
                                          <p:stCondLst>
                                            <p:cond delay="1999"/>
                                          </p:stCondLst>
                                        </p:cTn>
                                        <p:tgtEl>
                                          <p:spTgt spid="175"/>
                                        </p:tgtEl>
                                        <p:attrNameLst>
                                          <p:attrName>style.visibility</p:attrName>
                                        </p:attrNameLst>
                                      </p:cBhvr>
                                      <p:to>
                                        <p:strVal val="hidden"/>
                                      </p:to>
                                    </p:set>
                                  </p:childTnLst>
                                </p:cTn>
                              </p:par>
                              <p:par>
                                <p:cTn id="34" presetID="10" presetClass="exit" presetSubtype="0" fill="hold" grpId="0" nodeType="withEffect">
                                  <p:stCondLst>
                                    <p:cond delay="2000"/>
                                  </p:stCondLst>
                                  <p:childTnLst>
                                    <p:animEffect transition="out" filter="fade">
                                      <p:cBhvr>
                                        <p:cTn id="35" dur="2000"/>
                                        <p:tgtEl>
                                          <p:spTgt spid="166"/>
                                        </p:tgtEl>
                                      </p:cBhvr>
                                    </p:animEffect>
                                    <p:set>
                                      <p:cBhvr>
                                        <p:cTn id="36" dur="1" fill="hold">
                                          <p:stCondLst>
                                            <p:cond delay="1999"/>
                                          </p:stCondLst>
                                        </p:cTn>
                                        <p:tgtEl>
                                          <p:spTgt spid="16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3"/>
                                        </p:tgtEl>
                                        <p:attrNameLst>
                                          <p:attrName>style.visibility</p:attrName>
                                        </p:attrNameLst>
                                      </p:cBhvr>
                                      <p:to>
                                        <p:strVal val="visible"/>
                                      </p:to>
                                    </p:set>
                                    <p:animEffect transition="in" filter="fade">
                                      <p:cBhvr>
                                        <p:cTn id="41" dur="500"/>
                                        <p:tgtEl>
                                          <p:spTgt spid="173"/>
                                        </p:tgtEl>
                                      </p:cBhvr>
                                    </p:animEffect>
                                  </p:childTnLst>
                                </p:cTn>
                              </p:par>
                              <p:par>
                                <p:cTn id="42" presetID="10" presetClass="entr" presetSubtype="0" fill="hold" grpId="0" nodeType="withEffect">
                                  <p:stCondLst>
                                    <p:cond delay="100"/>
                                  </p:stCondLst>
                                  <p:childTnLst>
                                    <p:set>
                                      <p:cBhvr>
                                        <p:cTn id="43" dur="1" fill="hold">
                                          <p:stCondLst>
                                            <p:cond delay="0"/>
                                          </p:stCondLst>
                                        </p:cTn>
                                        <p:tgtEl>
                                          <p:spTgt spid="170"/>
                                        </p:tgtEl>
                                        <p:attrNameLst>
                                          <p:attrName>style.visibility</p:attrName>
                                        </p:attrNameLst>
                                      </p:cBhvr>
                                      <p:to>
                                        <p:strVal val="visible"/>
                                      </p:to>
                                    </p:set>
                                    <p:animEffect transition="in" filter="fade">
                                      <p:cBhvr>
                                        <p:cTn id="44" dur="500"/>
                                        <p:tgtEl>
                                          <p:spTgt spid="170"/>
                                        </p:tgtEl>
                                      </p:cBhvr>
                                    </p:animEffect>
                                  </p:childTnLst>
                                </p:cTn>
                              </p:par>
                              <p:par>
                                <p:cTn id="45" presetID="10" presetClass="entr" presetSubtype="0" fill="hold" grpId="0" nodeType="withEffect">
                                  <p:stCondLst>
                                    <p:cond delay="200"/>
                                  </p:stCondLst>
                                  <p:childTnLst>
                                    <p:set>
                                      <p:cBhvr>
                                        <p:cTn id="46" dur="1" fill="hold">
                                          <p:stCondLst>
                                            <p:cond delay="0"/>
                                          </p:stCondLst>
                                        </p:cTn>
                                        <p:tgtEl>
                                          <p:spTgt spid="169"/>
                                        </p:tgtEl>
                                        <p:attrNameLst>
                                          <p:attrName>style.visibility</p:attrName>
                                        </p:attrNameLst>
                                      </p:cBhvr>
                                      <p:to>
                                        <p:strVal val="visible"/>
                                      </p:to>
                                    </p:set>
                                    <p:animEffect transition="in" filter="fade">
                                      <p:cBhvr>
                                        <p:cTn id="47" dur="500"/>
                                        <p:tgtEl>
                                          <p:spTgt spid="169"/>
                                        </p:tgtEl>
                                      </p:cBhvr>
                                    </p:animEffect>
                                  </p:childTnLst>
                                </p:cTn>
                              </p:par>
                              <p:par>
                                <p:cTn id="48" presetID="10" presetClass="entr" presetSubtype="0" fill="hold" grpId="0" nodeType="withEffect">
                                  <p:stCondLst>
                                    <p:cond delay="300"/>
                                  </p:stCondLst>
                                  <p:childTnLst>
                                    <p:set>
                                      <p:cBhvr>
                                        <p:cTn id="49" dur="1" fill="hold">
                                          <p:stCondLst>
                                            <p:cond delay="0"/>
                                          </p:stCondLst>
                                        </p:cTn>
                                        <p:tgtEl>
                                          <p:spTgt spid="162"/>
                                        </p:tgtEl>
                                        <p:attrNameLst>
                                          <p:attrName>style.visibility</p:attrName>
                                        </p:attrNameLst>
                                      </p:cBhvr>
                                      <p:to>
                                        <p:strVal val="visible"/>
                                      </p:to>
                                    </p:set>
                                    <p:animEffect transition="in" filter="fade">
                                      <p:cBhvr>
                                        <p:cTn id="50" dur="500"/>
                                        <p:tgtEl>
                                          <p:spTgt spid="162"/>
                                        </p:tgtEl>
                                      </p:cBhvr>
                                    </p:animEffect>
                                  </p:childTnLst>
                                </p:cTn>
                              </p:par>
                              <p:par>
                                <p:cTn id="51" presetID="10" presetClass="entr" presetSubtype="0" fill="hold" grpId="0" nodeType="withEffect">
                                  <p:stCondLst>
                                    <p:cond delay="300"/>
                                  </p:stCondLst>
                                  <p:childTnLst>
                                    <p:set>
                                      <p:cBhvr>
                                        <p:cTn id="52" dur="1" fill="hold">
                                          <p:stCondLst>
                                            <p:cond delay="0"/>
                                          </p:stCondLst>
                                        </p:cTn>
                                        <p:tgtEl>
                                          <p:spTgt spid="161"/>
                                        </p:tgtEl>
                                        <p:attrNameLst>
                                          <p:attrName>style.visibility</p:attrName>
                                        </p:attrNameLst>
                                      </p:cBhvr>
                                      <p:to>
                                        <p:strVal val="visible"/>
                                      </p:to>
                                    </p:set>
                                    <p:animEffect transition="in" filter="fade">
                                      <p:cBhvr>
                                        <p:cTn id="53" dur="500"/>
                                        <p:tgtEl>
                                          <p:spTgt spid="161"/>
                                        </p:tgtEl>
                                      </p:cBhvr>
                                    </p:animEffect>
                                  </p:childTnLst>
                                </p:cTn>
                              </p:par>
                              <p:par>
                                <p:cTn id="54" presetID="10" presetClass="entr" presetSubtype="0" fill="hold" grpId="0" nodeType="withEffect">
                                  <p:stCondLst>
                                    <p:cond delay="40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500"/>
                                        <p:tgtEl>
                                          <p:spTgt spid="160"/>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159"/>
                                        </p:tgtEl>
                                        <p:attrNameLst>
                                          <p:attrName>style.visibility</p:attrName>
                                        </p:attrNameLst>
                                      </p:cBhvr>
                                      <p:to>
                                        <p:strVal val="visible"/>
                                      </p:to>
                                    </p:set>
                                    <p:animEffect transition="in" filter="fade">
                                      <p:cBhvr>
                                        <p:cTn id="59" dur="500"/>
                                        <p:tgtEl>
                                          <p:spTgt spid="159"/>
                                        </p:tgtEl>
                                      </p:cBhvr>
                                    </p:animEffect>
                                  </p:childTnLst>
                                </p:cTn>
                              </p:par>
                              <p:par>
                                <p:cTn id="60" presetID="10" presetClass="entr" presetSubtype="0" fill="hold" grpId="0" nodeType="withEffect">
                                  <p:stCondLst>
                                    <p:cond delay="600"/>
                                  </p:stCondLst>
                                  <p:childTnLst>
                                    <p:set>
                                      <p:cBhvr>
                                        <p:cTn id="61" dur="1" fill="hold">
                                          <p:stCondLst>
                                            <p:cond delay="0"/>
                                          </p:stCondLst>
                                        </p:cTn>
                                        <p:tgtEl>
                                          <p:spTgt spid="158"/>
                                        </p:tgtEl>
                                        <p:attrNameLst>
                                          <p:attrName>style.visibility</p:attrName>
                                        </p:attrNameLst>
                                      </p:cBhvr>
                                      <p:to>
                                        <p:strVal val="visible"/>
                                      </p:to>
                                    </p:set>
                                    <p:animEffect transition="in" filter="fade">
                                      <p:cBhvr>
                                        <p:cTn id="62" dur="500"/>
                                        <p:tgtEl>
                                          <p:spTgt spid="158"/>
                                        </p:tgtEl>
                                      </p:cBhvr>
                                    </p:animEffect>
                                  </p:childTnLst>
                                </p:cTn>
                              </p:par>
                              <p:par>
                                <p:cTn id="63" presetID="10" presetClass="entr" presetSubtype="0" fill="hold" grpId="0" nodeType="withEffect">
                                  <p:stCondLst>
                                    <p:cond delay="700"/>
                                  </p:stCondLst>
                                  <p:childTnLst>
                                    <p:set>
                                      <p:cBhvr>
                                        <p:cTn id="64" dur="1" fill="hold">
                                          <p:stCondLst>
                                            <p:cond delay="0"/>
                                          </p:stCondLst>
                                        </p:cTn>
                                        <p:tgtEl>
                                          <p:spTgt spid="157"/>
                                        </p:tgtEl>
                                        <p:attrNameLst>
                                          <p:attrName>style.visibility</p:attrName>
                                        </p:attrNameLst>
                                      </p:cBhvr>
                                      <p:to>
                                        <p:strVal val="visible"/>
                                      </p:to>
                                    </p:set>
                                    <p:animEffect transition="in" filter="fade">
                                      <p:cBhvr>
                                        <p:cTn id="65" dur="500"/>
                                        <p:tgtEl>
                                          <p:spTgt spid="157"/>
                                        </p:tgtEl>
                                      </p:cBhvr>
                                    </p:animEffect>
                                  </p:childTnLst>
                                </p:cTn>
                              </p:par>
                              <p:par>
                                <p:cTn id="66" presetID="10" presetClass="entr" presetSubtype="0" fill="hold" grpId="0" nodeType="withEffect">
                                  <p:stCondLst>
                                    <p:cond delay="800"/>
                                  </p:stCondLst>
                                  <p:childTnLst>
                                    <p:set>
                                      <p:cBhvr>
                                        <p:cTn id="67" dur="1" fill="hold">
                                          <p:stCondLst>
                                            <p:cond delay="0"/>
                                          </p:stCondLst>
                                        </p:cTn>
                                        <p:tgtEl>
                                          <p:spTgt spid="156"/>
                                        </p:tgtEl>
                                        <p:attrNameLst>
                                          <p:attrName>style.visibility</p:attrName>
                                        </p:attrNameLst>
                                      </p:cBhvr>
                                      <p:to>
                                        <p:strVal val="visible"/>
                                      </p:to>
                                    </p:set>
                                    <p:animEffect transition="in" filter="fade">
                                      <p:cBhvr>
                                        <p:cTn id="68" dur="500"/>
                                        <p:tgtEl>
                                          <p:spTgt spid="156"/>
                                        </p:tgtEl>
                                      </p:cBhvr>
                                    </p:animEffect>
                                  </p:childTnLst>
                                </p:cTn>
                              </p:par>
                              <p:par>
                                <p:cTn id="69" presetID="10" presetClass="entr" presetSubtype="0" fill="hold" grpId="0" nodeType="withEffect">
                                  <p:stCondLst>
                                    <p:cond delay="900"/>
                                  </p:stCondLst>
                                  <p:childTnLst>
                                    <p:set>
                                      <p:cBhvr>
                                        <p:cTn id="70" dur="1" fill="hold">
                                          <p:stCondLst>
                                            <p:cond delay="0"/>
                                          </p:stCondLst>
                                        </p:cTn>
                                        <p:tgtEl>
                                          <p:spTgt spid="155"/>
                                        </p:tgtEl>
                                        <p:attrNameLst>
                                          <p:attrName>style.visibility</p:attrName>
                                        </p:attrNameLst>
                                      </p:cBhvr>
                                      <p:to>
                                        <p:strVal val="visible"/>
                                      </p:to>
                                    </p:set>
                                    <p:animEffect transition="in" filter="fade">
                                      <p:cBhvr>
                                        <p:cTn id="71" dur="500"/>
                                        <p:tgtEl>
                                          <p:spTgt spid="155"/>
                                        </p:tgtEl>
                                      </p:cBhvr>
                                    </p:animEffect>
                                  </p:childTnLst>
                                </p:cTn>
                              </p:par>
                              <p:par>
                                <p:cTn id="72" presetID="10" presetClass="entr" presetSubtype="0" fill="hold" grpId="0" nodeType="withEffect">
                                  <p:stCondLst>
                                    <p:cond delay="1000"/>
                                  </p:stCondLst>
                                  <p:childTnLst>
                                    <p:set>
                                      <p:cBhvr>
                                        <p:cTn id="73" dur="1" fill="hold">
                                          <p:stCondLst>
                                            <p:cond delay="0"/>
                                          </p:stCondLst>
                                        </p:cTn>
                                        <p:tgtEl>
                                          <p:spTgt spid="154"/>
                                        </p:tgtEl>
                                        <p:attrNameLst>
                                          <p:attrName>style.visibility</p:attrName>
                                        </p:attrNameLst>
                                      </p:cBhvr>
                                      <p:to>
                                        <p:strVal val="visible"/>
                                      </p:to>
                                    </p:set>
                                    <p:animEffect transition="in" filter="fade">
                                      <p:cBhvr>
                                        <p:cTn id="74" dur="500"/>
                                        <p:tgtEl>
                                          <p:spTgt spid="154"/>
                                        </p:tgtEl>
                                      </p:cBhvr>
                                    </p:animEffect>
                                  </p:childTnLst>
                                </p:cTn>
                              </p:par>
                              <p:par>
                                <p:cTn id="75" presetID="10" presetClass="entr" presetSubtype="0" fill="hold" grpId="0" nodeType="withEffect">
                                  <p:stCondLst>
                                    <p:cond delay="1100"/>
                                  </p:stCondLst>
                                  <p:childTnLst>
                                    <p:set>
                                      <p:cBhvr>
                                        <p:cTn id="76" dur="1" fill="hold">
                                          <p:stCondLst>
                                            <p:cond delay="0"/>
                                          </p:stCondLst>
                                        </p:cTn>
                                        <p:tgtEl>
                                          <p:spTgt spid="153"/>
                                        </p:tgtEl>
                                        <p:attrNameLst>
                                          <p:attrName>style.visibility</p:attrName>
                                        </p:attrNameLst>
                                      </p:cBhvr>
                                      <p:to>
                                        <p:strVal val="visible"/>
                                      </p:to>
                                    </p:set>
                                    <p:animEffect transition="in" filter="fade">
                                      <p:cBhvr>
                                        <p:cTn id="77" dur="500"/>
                                        <p:tgtEl>
                                          <p:spTgt spid="153"/>
                                        </p:tgtEl>
                                      </p:cBhvr>
                                    </p:animEffect>
                                  </p:childTnLst>
                                </p:cTn>
                              </p:par>
                              <p:par>
                                <p:cTn id="78" presetID="10" presetClass="entr" presetSubtype="0" fill="hold" grpId="0" nodeType="withEffect">
                                  <p:stCondLst>
                                    <p:cond delay="1200"/>
                                  </p:stCondLst>
                                  <p:childTnLst>
                                    <p:set>
                                      <p:cBhvr>
                                        <p:cTn id="79" dur="1" fill="hold">
                                          <p:stCondLst>
                                            <p:cond delay="0"/>
                                          </p:stCondLst>
                                        </p:cTn>
                                        <p:tgtEl>
                                          <p:spTgt spid="129"/>
                                        </p:tgtEl>
                                        <p:attrNameLst>
                                          <p:attrName>style.visibility</p:attrName>
                                        </p:attrNameLst>
                                      </p:cBhvr>
                                      <p:to>
                                        <p:strVal val="visible"/>
                                      </p:to>
                                    </p:set>
                                    <p:animEffect transition="in" filter="fade">
                                      <p:cBhvr>
                                        <p:cTn id="80" dur="500"/>
                                        <p:tgtEl>
                                          <p:spTgt spid="129"/>
                                        </p:tgtEl>
                                      </p:cBhvr>
                                    </p:animEffect>
                                  </p:childTnLst>
                                </p:cTn>
                              </p:par>
                              <p:par>
                                <p:cTn id="81" presetID="10" presetClass="entr" presetSubtype="0" fill="hold" grpId="0" nodeType="withEffect">
                                  <p:stCondLst>
                                    <p:cond delay="1300"/>
                                  </p:stCondLst>
                                  <p:childTnLst>
                                    <p:set>
                                      <p:cBhvr>
                                        <p:cTn id="82" dur="1" fill="hold">
                                          <p:stCondLst>
                                            <p:cond delay="0"/>
                                          </p:stCondLst>
                                        </p:cTn>
                                        <p:tgtEl>
                                          <p:spTgt spid="130"/>
                                        </p:tgtEl>
                                        <p:attrNameLst>
                                          <p:attrName>style.visibility</p:attrName>
                                        </p:attrNameLst>
                                      </p:cBhvr>
                                      <p:to>
                                        <p:strVal val="visible"/>
                                      </p:to>
                                    </p:set>
                                    <p:animEffect transition="in" filter="fade">
                                      <p:cBhvr>
                                        <p:cTn id="83" dur="500"/>
                                        <p:tgtEl>
                                          <p:spTgt spid="130"/>
                                        </p:tgtEl>
                                      </p:cBhvr>
                                    </p:animEffect>
                                  </p:childTnLst>
                                </p:cTn>
                              </p:par>
                              <p:par>
                                <p:cTn id="84" presetID="10" presetClass="entr" presetSubtype="0" fill="hold" grpId="0" nodeType="withEffect">
                                  <p:stCondLst>
                                    <p:cond delay="1400"/>
                                  </p:stCondLst>
                                  <p:childTnLst>
                                    <p:set>
                                      <p:cBhvr>
                                        <p:cTn id="85" dur="1" fill="hold">
                                          <p:stCondLst>
                                            <p:cond delay="0"/>
                                          </p:stCondLst>
                                        </p:cTn>
                                        <p:tgtEl>
                                          <p:spTgt spid="127"/>
                                        </p:tgtEl>
                                        <p:attrNameLst>
                                          <p:attrName>style.visibility</p:attrName>
                                        </p:attrNameLst>
                                      </p:cBhvr>
                                      <p:to>
                                        <p:strVal val="visible"/>
                                      </p:to>
                                    </p:set>
                                    <p:animEffect transition="in" filter="fade">
                                      <p:cBhvr>
                                        <p:cTn id="86" dur="500"/>
                                        <p:tgtEl>
                                          <p:spTgt spid="127"/>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179"/>
                                        </p:tgtEl>
                                        <p:attrNameLst>
                                          <p:attrName>style.visibility</p:attrName>
                                        </p:attrNameLst>
                                      </p:cBhvr>
                                      <p:to>
                                        <p:strVal val="visible"/>
                                      </p:to>
                                    </p:set>
                                    <p:animEffect transition="in" filter="fade">
                                      <p:cBhvr>
                                        <p:cTn id="89"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29" grpId="0" animBg="1"/>
      <p:bldP spid="130" grpId="0" animBg="1"/>
      <p:bldP spid="127" grpId="0" animBg="1"/>
      <p:bldP spid="140" grpId="0" animBg="1"/>
      <p:bldP spid="144" grpId="0" animBg="1"/>
      <p:bldP spid="145" grpId="0" animBg="1"/>
      <p:bldP spid="149"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5" grpId="0" animBg="1"/>
      <p:bldP spid="169" grpId="0" animBg="1"/>
      <p:bldP spid="170" grpId="0" animBg="1"/>
      <p:bldP spid="173" grpId="0" animBg="1"/>
      <p:bldP spid="175" grpId="0" animBg="1"/>
      <p:bldP spid="175" grpId="1" animBg="1"/>
      <p:bldP spid="177" grpId="0" animBg="1"/>
      <p:bldP spid="1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900238"/>
            <a:ext cx="8380412" cy="4490460"/>
          </a:xfrm>
        </p:spPr>
        <p:txBody>
          <a:bodyPr/>
          <a:lstStyle/>
          <a:p>
            <a:r>
              <a:rPr lang="en-US" dirty="0" smtClean="0"/>
              <a:t>Hardware ID and Compatible ID support</a:t>
            </a:r>
          </a:p>
          <a:p>
            <a:pPr lvl="1"/>
            <a:r>
              <a:rPr lang="en-US" dirty="0" smtClean="0"/>
              <a:t>Use Microsoft OS Descriptor</a:t>
            </a:r>
          </a:p>
          <a:p>
            <a:pPr lvl="1"/>
            <a:r>
              <a:rPr lang="en-US" dirty="0" smtClean="0"/>
              <a:t>Supply Compatible ID and </a:t>
            </a:r>
            <a:r>
              <a:rPr lang="en-US" dirty="0" err="1" smtClean="0"/>
              <a:t>SubCompatible</a:t>
            </a:r>
            <a:r>
              <a:rPr lang="en-US" dirty="0" smtClean="0"/>
              <a:t> ID</a:t>
            </a:r>
          </a:p>
          <a:p>
            <a:pPr lvl="1"/>
            <a:r>
              <a:rPr lang="en-US" dirty="0" smtClean="0"/>
              <a:t>Windows Vista generates a </a:t>
            </a:r>
            <a:r>
              <a:rPr lang="en-US" dirty="0" err="1" smtClean="0"/>
              <a:t>Compat</a:t>
            </a:r>
            <a:r>
              <a:rPr lang="en-US" dirty="0" smtClean="0"/>
              <a:t> ID</a:t>
            </a:r>
          </a:p>
          <a:p>
            <a:pPr lvl="1"/>
            <a:r>
              <a:rPr lang="en-US" dirty="0" smtClean="0"/>
              <a:t>Bluetooth INF will match on </a:t>
            </a:r>
            <a:r>
              <a:rPr lang="en-US" dirty="0" err="1" smtClean="0"/>
              <a:t>Compat</a:t>
            </a:r>
            <a:r>
              <a:rPr lang="en-US" dirty="0" smtClean="0"/>
              <a:t> ID</a:t>
            </a:r>
            <a:r>
              <a:rPr lang="en-US" sz="3600" dirty="0" smtClean="0"/>
              <a:t> </a:t>
            </a:r>
            <a:endParaRPr lang="en-US" sz="4000" dirty="0" smtClean="0"/>
          </a:p>
          <a:p>
            <a:r>
              <a:rPr lang="en-US" dirty="0" smtClean="0"/>
              <a:t>Vendor provided INF</a:t>
            </a:r>
          </a:p>
          <a:p>
            <a:pPr lvl="1"/>
            <a:r>
              <a:rPr lang="en-US" dirty="0" smtClean="0"/>
              <a:t>Create INF that references Bth.inf</a:t>
            </a:r>
          </a:p>
          <a:p>
            <a:pPr lvl="1"/>
            <a:r>
              <a:rPr lang="en-US" dirty="0" smtClean="0"/>
              <a:t>Upload INF to Windows Update</a:t>
            </a:r>
          </a:p>
        </p:txBody>
      </p:sp>
      <p:sp>
        <p:nvSpPr>
          <p:cNvPr id="4" name="Rectangle 12"/>
          <p:cNvSpPr txBox="1">
            <a:spLocks noChangeArrowheads="1"/>
          </p:cNvSpPr>
          <p:nvPr/>
        </p:nvSpPr>
        <p:spPr bwMode="auto">
          <a:xfrm>
            <a:off x="381000" y="228601"/>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2777" fontAlgn="base">
              <a:lnSpc>
                <a:spcPct val="90000"/>
              </a:lnSpc>
              <a:spcBef>
                <a:spcPct val="0"/>
              </a:spcBef>
              <a:spcAft>
                <a:spcPct val="0"/>
              </a:spcAft>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Bluetooth In Windows Vista</a:t>
            </a:r>
            <a:r>
              <a:rPr kumimoji="0" lang="en-US" sz="50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
            </a:r>
            <a:br>
              <a:rPr kumimoji="0" lang="en-US" sz="50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br>
            <a:r>
              <a:rPr kumimoji="0" lang="en-US" sz="3600" b="0" i="0" u="none" strike="noStrike" kern="0" cap="none" spc="-125" normalizeH="0" baseline="0" noProof="0" dirty="0" smtClean="0">
                <a:ln w="3175">
                  <a:noFill/>
                </a:ln>
                <a:solidFill>
                  <a:schemeClr val="accent1"/>
                </a:solidFill>
                <a:effectLst>
                  <a:outerShdw blurRad="88900" dist="12700" dir="2700000" algn="tl" rotWithShape="0">
                    <a:prstClr val="black"/>
                  </a:outerShdw>
                </a:effectLst>
                <a:uLnTx/>
                <a:uFillTx/>
                <a:latin typeface="Segoe" pitchFamily="34" charset="0"/>
                <a:ea typeface="+mn-ea"/>
                <a:cs typeface="Arial" charset="0"/>
              </a:rPr>
              <a:t>Radio installation</a:t>
            </a:r>
            <a:endParaRPr kumimoji="0" lang="en-US" sz="3600" b="0" i="0" u="none" strike="noStrike" kern="0" cap="none" spc="-125" normalizeH="0" baseline="0" noProof="0" dirty="0">
              <a:ln w="3175">
                <a:noFill/>
              </a:ln>
              <a:solidFill>
                <a:schemeClr val="accent1"/>
              </a:solidFill>
              <a:effectLst>
                <a:outerShdw blurRad="88900" dist="12700" dir="2700000" algn="tl" rotWithShape="0">
                  <a:prstClr val="black"/>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900" smtClean="0"/>
              <a:t>New Connectivity Scenarios</a:t>
            </a:r>
            <a:endParaRPr lang="en-US" sz="4900" dirty="0"/>
          </a:p>
        </p:txBody>
      </p:sp>
      <p:sp>
        <p:nvSpPr>
          <p:cNvPr id="3" name="Text Placeholder 2"/>
          <p:cNvSpPr>
            <a:spLocks noGrp="1"/>
          </p:cNvSpPr>
          <p:nvPr>
            <p:ph type="body" idx="1"/>
          </p:nvPr>
        </p:nvSpPr>
        <p:spPr>
          <a:xfrm>
            <a:off x="382588" y="1414464"/>
            <a:ext cx="8380412" cy="2181110"/>
          </a:xfrm>
        </p:spPr>
        <p:txBody>
          <a:bodyPr/>
          <a:lstStyle/>
          <a:p>
            <a:r>
              <a:rPr lang="en-US" dirty="0" smtClean="0"/>
              <a:t>Improved Experiences in Bluetooth 2.1	</a:t>
            </a:r>
          </a:p>
          <a:p>
            <a:r>
              <a:rPr lang="en-US" dirty="0" smtClean="0"/>
              <a:t>New Scenarios Enabled by Wireless USB</a:t>
            </a:r>
          </a:p>
          <a:p>
            <a:pPr lvl="1"/>
            <a:r>
              <a:rPr lang="en-US" dirty="0" smtClean="0"/>
              <a:t>Keep the same Wired ‘ease of use’</a:t>
            </a:r>
          </a:p>
          <a:p>
            <a:pPr lvl="1"/>
            <a:r>
              <a:rPr lang="en-US" dirty="0" smtClean="0"/>
              <a:t>Remove the hassle of wires</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6/2007 3:54:25 PM&quot;&gt;&lt;Slide id=&quot;257&quot; dur=&quot;2.609375&quot; bld=&quot;INVLD&quot;/&gt;&lt;Slide id=&quot;258&quot; dur=&quot;2172.797&quot;/&gt;&lt;Slide id=&quot;303&quot; dur=&quot;23.85938&quot;/&gt;&lt;Slide id=&quot;258&quot; dur=&quot;1.921875&quot;/&gt;&lt;Slide id=&quot;303&quot; dur=&quot;1.234375&quot;/&gt;&lt;Slide id=&quot;292&quot; dur=&quot;76.67188&quot;/&gt;&lt;Slide id=&quot;303&quot; dur=&quot;1.375&quot;/&gt;&lt;Slide id=&quot;292&quot; dur=&quot;1.203125&quot;/&gt;&lt;Slide id=&quot;277&quot; dur=&quot;31.23438&quot;/&gt;&lt;Slide id=&quot;278&quot; dur=&quot;49.84375&quot;/&gt;&lt;Slide id=&quot;310&quot; dur=&quot;46.90625&quot;/&gt;&lt;Slide id=&quot;287&quot; dur=&quot;61.3125&quot; bld=&quot;|34|9.6|5.8&quot;/&gt;&lt;Slide id=&quot;309&quot; dur=&quot;80.20313&quot;/&gt;&lt;Slide id=&quot;293&quot; dur=&quot;12.67188&quot;/&gt;&lt;Slide id=&quot;295&quot; dur=&quot;21.85938&quot;/&gt;&lt;Slide id=&quot;311&quot; dur=&quot;116.2656&quot; bld=&quot;|32.6|4.2|18.3|14.9|1.1|4|11.5|3.6|9.4|13.6&quot;/&gt;&lt;Slide id=&quot;315&quot; dur=&quot;45.75&quot; bld=&quot;|19.2|.5|15.5|3.2|3.2|.5&quot;/&gt;&lt;Slide id=&quot;316&quot; dur=&quot;74.01563&quot; bld=&quot;|30.2|10.4&quot;/&gt;&lt;Slide id=&quot;307&quot; dur=&quot;66.375&quot;/&gt;&lt;Slide id=&quot;306&quot; dur=&quot;103.7031&quot;/&gt;&lt;Slide id=&quot;294&quot; dur=&quot;196.3438&quot;/&gt;&lt;Slide id=&quot;304&quot; dur=&quot;162.75&quot;/&gt;&lt;Slide id=&quot;305&quot; dur=&quot;128.7188&quot;/&gt;&lt;Slide id=&quot;285&quot; dur=&quot;82.875&quot;/&gt;&lt;Slide id=&quot;284&quot; dur=&quot;154.0313&quot;/&gt;&lt;Slide id=&quot;270&quot; dur=&quot;64.39063&quot;/&gt;&lt;Slide id=&quot;318&quot; dur=&quot;40.5625&quot; bld=&quot;|8.5&quot;/&gt;&lt;Slide id=&quot;308&quot; dur=&quot;37.70313&quot;/&gt;&lt;Slide id=&quot;298&quot; dur=&quot;1.359375&quot;/&gt;&lt;Slide id=&quot;308&quot; dur=&quot;47.5&quot;/&gt;&lt;Slide id=&quot;298&quot; dur=&quot;34&quot;/&gt;&lt;Slide id=&quot;317&quot; dur=&quot;15.67188&quot;/&gt;&lt;Slide id=&quot;272&quot; dur=&quot;501.9375&quot;/&gt;&lt;/Timings&gt;&lt;Timings time=&quot;5/15/2007 7:24:27 PM&quot;&gt;&lt;Slide id=&quot;307&quot; dur=&quot;22.40625&quot; bld=&quot;INVLD&quot;/&gt;&lt;Slide id=&quot;306&quot; dur=&quot;1.3125&quot;/&gt;&lt;Slide id=&quot;294&quot; dur=&quot;1.171875&quot;/&gt;&lt;Slide id=&quot;304&quot; dur=&quot;1.109375&quot;/&gt;&lt;Slide id=&quot;305&quot; dur=&quot;1.03125&quot;/&gt;&lt;Slide id=&quot;285&quot; dur=&quot;1.28125&quot;/&gt;&lt;Slide id=&quot;284&quot; dur=&quot;1.15625&quot;/&gt;&lt;Slide id=&quot;270&quot; dur=&quot;1.203125&quot;/&gt;&lt;Slide id=&quot;318&quot; dur=&quot;31.125&quot; bld=&quot;|8.3&quot;/&gt;&lt;Slide id=&quot;270&quot; dur=&quot;1.46875&quot;/&gt;&lt;Slide id=&quot;284&quot; dur=&quot;5&quot;/&gt;&lt;Slide id=&quot;285&quot; dur=&quot;1.65625&quot;/&gt;&lt;Slide id=&quot;305&quot; dur=&quot;2.78125&quot;/&gt;&lt;Slide id=&quot;304&quot; dur=&quot;1.65625&quot;/&gt;&lt;Slide id=&quot;294&quot; dur=&quot;1.59375&quot;/&gt;&lt;Slide id=&quot;306&quot; dur=&quot;1.765625&quot;/&gt;&lt;Slide id=&quot;307&quot; dur=&quot;25.39063&quot;/&gt;&lt;Slide id=&quot;306&quot; dur=&quot;5.75&quot;/&gt;&lt;Slide id=&quot;307&quot; dur=&quot;73.04688&quot;/&gt;&lt;Slide id=&quot;306&quot; dur=&quot;106.0469&quot;/&gt;&lt;Slide id=&quot;294&quot; dur=&quot;120.4219&quot;/&gt;&lt;Slide id=&quot;306&quot; dur=&quot;1.859375&quot;/&gt;&lt;Slide id=&quot;307&quot; dur=&quot;61.20313&quot;/&gt;&lt;Slide id=&quot;316&quot; dur=&quot;7.1875&quot;/&gt;&lt;Slide id=&quot;315&quot; dur=&quot;2.234375&quot;/&gt;&lt;Slide id=&quot;311&quot; dur=&quot;2.265625&quot;/&gt;&lt;Slide id=&quot;295&quot; dur=&quot;3.203125&quot;/&gt;&lt;Slide id=&quot;293&quot; dur=&quot;1.21875&quot;/&gt;&lt;Slide id=&quot;309&quot; dur=&quot;1.1875&quot;/&gt;&lt;Slide id=&quot;287&quot; dur=&quot;1.21875&quot;/&gt;&lt;Slide id=&quot;310&quot; dur=&quot;2.671875&quot;/&gt;&lt;Slide id=&quot;278&quot; dur=&quot;1.875&quot;/&gt;&lt;Slide id=&quot;277&quot; dur=&quot;.9375&quot;/&gt;&lt;Slide id=&quot;292&quot; dur=&quot;1.578125&quot;/&gt;&lt;Slide id=&quot;303&quot; dur=&quot;1.234375&quot;/&gt;&lt;Slide id=&quot;258&quot; dur=&quot;25.40625&quot;/&gt;&lt;Slide id=&quot;303&quot; dur=&quot;33.59375&quot;/&gt;&lt;Slide id=&quot;292&quot; dur=&quot;55.35938&quot;/&gt;&lt;Slide id=&quot;277&quot; dur=&quot;22.75&quot;/&gt;&lt;Slide id=&quot;278&quot; dur=&quot;17.79688&quot;/&gt;&lt;Slide id=&quot;310&quot; dur=&quot;.609375&quot;/&gt;&lt;Slide id=&quot;287&quot; dur=&quot;2.59375&quot; bld=&quot;|.2|.5|.5&quot;/&gt;&lt;Slide id=&quot;309&quot; dur=&quot;.921875&quot;/&gt;&lt;Slide id=&quot;293&quot; dur=&quot;1.796875&quot;/&gt;&lt;Slide id=&quot;295&quot; dur=&quot;1.078125&quot;/&gt;&lt;Slide id=&quot;311&quot; dur=&quot;3.109375&quot; bld=&quot;|.1|.8|.5|.3|.2|.2|.2|.1|.1|.1&quot;/&gt;&lt;Slide id=&quot;315&quot; dur=&quot;4.046875&quot; bld=&quot;|.5|0|0|.5|0|0&quot;/&gt;&lt;Slide id=&quot;316&quot; dur=&quot;14.42188&quot; bld=&quot;|.7|9.9&quot;/&gt;&lt;Slide id=&quot;307&quot; dur=&quot;1.71875&quot;/&gt;&lt;Slide id=&quot;306&quot; dur=&quot;1.78125&quot;/&gt;&lt;Slide id=&quot;294&quot; dur=&quot;1.03125&quot;/&gt;&lt;Slide id=&quot;304&quot; dur=&quot;.984375&quot;/&gt;&lt;Slide id=&quot;305&quot; dur=&quot;.984375&quot;/&gt;&lt;Slide id=&quot;285&quot; dur=&quot;8.65625&quot;/&gt;&lt;Slide id=&quot;284&quot; dur=&quot;1.265625&quot;/&gt;&lt;Slide id=&quot;270&quot; dur=&quot;1.890625&quot;/&gt;&lt;Slide id=&quot;284&quot; dur=&quot;1.15625&quot;/&gt;&lt;Slide id=&quot;285&quot; dur=&quot;1.96875&quot;/&gt;&lt;Slide id=&quot;284&quot; dur=&quot;1.78125&quot;/&gt;&lt;Slide id=&quot;270&quot; dur=&quot;5.265625&quot;/&gt;&lt;Slide id=&quot;318&quot; dur=&quot;8.328125&quot; bld=&quot;|4.2&quot;/&gt;&lt;Slide id=&quot;308&quot; dur=&quot;3.25&quot;/&gt;&lt;Slide id=&quot;318&quot; dur=&quot;568.4844&quot;/&gt;&lt;/Timings&gt;&lt;Timings time=&quot;5/15/2007 7:19:52 PM&quot;&gt;&lt;Slide id=&quot;257&quot; dur=&quot;2.546875&quot; bld=&quot;INVLD&quot;/&gt;&lt;Slide id=&quot;258&quot; dur=&quot;74.54688&quot;/&gt;&lt;Slide id=&quot;257&quot; dur=&quot;1.375&quot;/&gt;&lt;Slide id=&quot;258&quot; dur=&quot;2.34375&quot;/&gt;&lt;Slide id=&quot;303&quot; dur=&quot;4.734375&quot;/&gt;&lt;Slide id=&quot;292&quot; dur=&quot;3.625&quot;/&gt;&lt;Slide id=&quot;277&quot; dur=&quot;9.3125&quot;/&gt;&lt;Slide id=&quot;278&quot; dur=&quot;1.984375&quot;/&gt;&lt;Slide id=&quot;310&quot; dur=&quot;1.5625&quot;/&gt;&lt;Slide id=&quot;287&quot; dur=&quot;9.703125&quot; bld=&quot;|1.7|3.2|1&quot;/&gt;&lt;Slide id=&quot;309&quot; dur=&quot;1.875&quot;/&gt;&lt;Slide id=&quot;293&quot; dur=&quot;1.8125&quot;/&gt;&lt;Slide id=&quot;295&quot; dur=&quot;1.359375&quot;/&gt;&lt;Slide id=&quot;311&quot; dur=&quot;10.90625&quot; bld=&quot;|.5|1|1.2|.9|1|.9|.9|.9|1|1.1&quot;/&gt;&lt;Slide id=&quot;315&quot; dur=&quot;13.59375&quot; bld=&quot;|3|.5|1.4|1.6|1.3|.5&quot;/&gt;&lt;Slide id=&quot;316&quot; dur=&quot;9.359375&quot; bld=&quot;|1.8|4.1&quot;/&gt;&lt;Slide id=&quot;307&quot; dur=&quot;4.421875&quot;/&gt;&lt;Slide id=&quot;306&quot; dur=&quot;5.75&quot;/&gt;&lt;Slide id=&quot;294&quot; dur=&quot;2.140625&quot;/&gt;&lt;Slide id=&quot;304&quot; dur=&quot;1.46875&quot;/&gt;&lt;Slide id=&quot;305&quot; dur=&quot;1.625&quot;/&gt;&lt;Slide id=&quot;285&quot; dur=&quot;1.453125&quot;/&gt;&lt;Slide id=&quot;284&quot; dur=&quot;1.296875&quot;/&gt;&lt;Slide id=&quot;270&quot; dur=&quot;5.203125&quot;/&gt;&lt;Slide id=&quot;284&quot; dur=&quot;2.640625&quot;/&gt;&lt;Slide id=&quot;285&quot; dur=&quot;2.9375&quot;/&gt;&lt;Slide id=&quot;305&quot; dur=&quot;2.375&quot;/&gt;&lt;Slide id=&quot;304&quot; dur=&quot;2.90625&quot;/&gt;&lt;Slide id=&quot;294&quot; dur=&quot;3.734375&quot;/&gt;&lt;Slide id=&quot;306&quot; dur=&quot;2.5&quot;/&gt;&lt;Slide id=&quot;294&quot; dur=&quot;5.640625&quot;/&gt;&lt;Slide id=&quot;304&quot; dur=&quot;2.453125&quot;/&gt;&lt;Slide id=&quot;305&quot; dur=&quot;2.03125&quot;/&gt;&lt;Slide id=&quot;285&quot; dur=&quot;3.984375&quot;/&gt;&lt;Slide id=&quot;284&quot; dur=&quot;6.921875&quot;/&gt;&lt;Slide id=&quot;270&quot; dur=&quot;3.21875&quot;/&gt;&lt;Slide id=&quot;308&quot; dur=&quot;3.109375&quot;/&gt;&lt;Slide id=&quot;298&quot; dur=&quot;1.734375&quot;/&gt;&lt;Slide id=&quot;317&quot; dur=&quot;1.234375&quot;/&gt;&lt;Slide id=&quot;318&quot; dur=&quot;9.609375&quot; bld=&quot;|3.1&quot;/&gt;&lt;Slide id=&quot;272&quot; dur=&quot;2.421875&quot;/&gt;&lt;Slide id=&quot;318&quot; dur=&quot;5.234375&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34|9.6|5.8"/>
</p:tagLst>
</file>

<file path=ppt/tags/tag3.xml><?xml version="1.0" encoding="utf-8"?>
<p:tagLst xmlns:a="http://schemas.openxmlformats.org/drawingml/2006/main" xmlns:r="http://schemas.openxmlformats.org/officeDocument/2006/relationships" xmlns:p="http://schemas.openxmlformats.org/presentationml/2006/main">
  <p:tag name="TIMING" val="|32.6|4.2|18.3|14.9|1.1|4|11.5|3.6|9.4|13.6"/>
</p:tagLst>
</file>

<file path=ppt/tags/tag4.xml><?xml version="1.0" encoding="utf-8"?>
<p:tagLst xmlns:a="http://schemas.openxmlformats.org/drawingml/2006/main" xmlns:r="http://schemas.openxmlformats.org/officeDocument/2006/relationships" xmlns:p="http://schemas.openxmlformats.org/presentationml/2006/main">
  <p:tag name="TIMING" val="|19.2|.5|15.5|3.2|3.2|.5"/>
</p:tagLst>
</file>

<file path=ppt/tags/tag5.xml><?xml version="1.0" encoding="utf-8"?>
<p:tagLst xmlns:a="http://schemas.openxmlformats.org/drawingml/2006/main" xmlns:r="http://schemas.openxmlformats.org/officeDocument/2006/relationships" xmlns:p="http://schemas.openxmlformats.org/presentationml/2006/main">
  <p:tag name="TIMING" val="|30.2|10.4"/>
</p:tagLst>
</file>

<file path=ppt/tags/tag6.xml><?xml version="1.0" encoding="utf-8"?>
<p:tagLst xmlns:a="http://schemas.openxmlformats.org/drawingml/2006/main" xmlns:r="http://schemas.openxmlformats.org/officeDocument/2006/relationships" xmlns:p="http://schemas.openxmlformats.org/presentationml/2006/main">
  <p:tag name="TIMING" val="|8.5"/>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Slide Template</Template>
  <TotalTime>2123</TotalTime>
  <Words>1220</Words>
  <Application>Microsoft Office PowerPoint</Application>
  <PresentationFormat>On-screen Show (4:3)</PresentationFormat>
  <Paragraphs>215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WinHec 2007 WEB Template</vt:lpstr>
      <vt:lpstr>Short-Range Wireless Device Connectivity</vt:lpstr>
      <vt:lpstr>Look Familiar?</vt:lpstr>
      <vt:lpstr>Key Takeaways</vt:lpstr>
      <vt:lpstr>Agenda</vt:lpstr>
      <vt:lpstr>Slide 5</vt:lpstr>
      <vt:lpstr>Slide 6</vt:lpstr>
      <vt:lpstr>Slide 7</vt:lpstr>
      <vt:lpstr>Slide 8</vt:lpstr>
      <vt:lpstr>New Connectivity Scenarios</vt:lpstr>
      <vt:lpstr>New Connectivity Scenarios  Bluetooth 2.1</vt:lpstr>
      <vt:lpstr>New Connectivity Scenarios  Bluetooth 2.1 – Improved Pairing</vt:lpstr>
      <vt:lpstr>New Connectivity Scenarios  Bluetooth 2.1 – Increased Reliability</vt:lpstr>
      <vt:lpstr>New Connectivity Scenarios  Bluetooth 2.1 – Better Battery Life</vt:lpstr>
      <vt:lpstr>Wireless USB</vt:lpstr>
      <vt:lpstr>Wireless USB Overview</vt:lpstr>
      <vt:lpstr>New Connectivity Scenarios  Wireless USB enabled scenarios</vt:lpstr>
      <vt:lpstr>Wireless USB - Hosts</vt:lpstr>
      <vt:lpstr>Wireless USB - Devices</vt:lpstr>
      <vt:lpstr>Wireless USB Certification</vt:lpstr>
      <vt:lpstr>Long-Term Scenarios</vt:lpstr>
      <vt:lpstr>Call To Action</vt:lpstr>
      <vt:lpstr>Look Familiar?</vt:lpstr>
      <vt:lpstr>Questions?</vt:lpstr>
      <vt:lpstr>Additional Resources</vt:lpstr>
      <vt:lpstr>Additional Resources</vt:lpstr>
      <vt:lpstr>Slide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CON-T413 Short-Range Wireless Device Connectivity</dc:title>
  <dc:subject>WinHEC 2007</dc:subject>
  <dc:creator>Kristina Hotz</dc:creator>
  <dc:description>Template design: BryanL, Silver Fox Productions, Inc.
Formatter: John Epperson, Silver Fox Productions, Inc.
Event Date:
Event Location:
Speech Length:
Audience:
Key Topics: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
© 2007 Silver Fox Production, All Rights Reserved.
This document is for internal use only. Not for distribution unless by the express written consent of Silver Fox Productions.</dc:description>
  <cp:lastModifiedBy>Shows</cp:lastModifiedBy>
  <cp:revision>215</cp:revision>
  <dcterms:created xsi:type="dcterms:W3CDTF">2007-03-18T01:30:22Z</dcterms:created>
  <dcterms:modified xsi:type="dcterms:W3CDTF">2007-05-17T01:31:15Z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