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0" r:id="rId1"/>
  </p:sldMasterIdLst>
  <p:notesMasterIdLst>
    <p:notesMasterId r:id="rId49"/>
  </p:notesMasterIdLst>
  <p:handoutMasterIdLst>
    <p:handoutMasterId r:id="rId50"/>
  </p:handoutMasterIdLst>
  <p:sldIdLst>
    <p:sldId id="257" r:id="rId2"/>
    <p:sldId id="295" r:id="rId3"/>
    <p:sldId id="360" r:id="rId4"/>
    <p:sldId id="327" r:id="rId5"/>
    <p:sldId id="353" r:id="rId6"/>
    <p:sldId id="297" r:id="rId7"/>
    <p:sldId id="298" r:id="rId8"/>
    <p:sldId id="299" r:id="rId9"/>
    <p:sldId id="339" r:id="rId10"/>
    <p:sldId id="343" r:id="rId11"/>
    <p:sldId id="303" r:id="rId12"/>
    <p:sldId id="341" r:id="rId13"/>
    <p:sldId id="304" r:id="rId14"/>
    <p:sldId id="306" r:id="rId15"/>
    <p:sldId id="305" r:id="rId16"/>
    <p:sldId id="349" r:id="rId17"/>
    <p:sldId id="354" r:id="rId18"/>
    <p:sldId id="307" r:id="rId19"/>
    <p:sldId id="313" r:id="rId20"/>
    <p:sldId id="345" r:id="rId21"/>
    <p:sldId id="355" r:id="rId22"/>
    <p:sldId id="347" r:id="rId23"/>
    <p:sldId id="309" r:id="rId24"/>
    <p:sldId id="312" r:id="rId25"/>
    <p:sldId id="310" r:id="rId26"/>
    <p:sldId id="311" r:id="rId27"/>
    <p:sldId id="314" r:id="rId28"/>
    <p:sldId id="356" r:id="rId29"/>
    <p:sldId id="315" r:id="rId30"/>
    <p:sldId id="316" r:id="rId31"/>
    <p:sldId id="317" r:id="rId32"/>
    <p:sldId id="342" r:id="rId33"/>
    <p:sldId id="344" r:id="rId34"/>
    <p:sldId id="357" r:id="rId35"/>
    <p:sldId id="318" r:id="rId36"/>
    <p:sldId id="321" r:id="rId37"/>
    <p:sldId id="322" r:id="rId38"/>
    <p:sldId id="323" r:id="rId39"/>
    <p:sldId id="324" r:id="rId40"/>
    <p:sldId id="326" r:id="rId41"/>
    <p:sldId id="325" r:id="rId42"/>
    <p:sldId id="359" r:id="rId43"/>
    <p:sldId id="335" r:id="rId44"/>
    <p:sldId id="336" r:id="rId45"/>
    <p:sldId id="337" r:id="rId46"/>
    <p:sldId id="351" r:id="rId47"/>
    <p:sldId id="338" r:id="rId48"/>
  </p:sldIdLst>
  <p:sldSz cx="9144000" cy="6858000" type="screen4x3"/>
  <p:notesSz cx="6858000" cy="9144000"/>
  <p:embeddedFontLst>
    <p:embeddedFont>
      <p:font typeface="PMingLiU" charset="-120"/>
      <p:regular r:id="rId51"/>
    </p:embeddedFont>
  </p:embeddedFontLst>
  <p:custDataLst>
    <p:tags r:id="rId52"/>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nPr prnWhat="handouts6" clrMode="bw" hiddenSlides="1" frameSlides="1"/>
  <p:showPr showNarration="1" useTimings="0">
    <p:present/>
    <p:sldAll/>
    <p:penClr>
      <a:srgbClr val="FF0000"/>
    </p:penClr>
  </p:showPr>
  <p:clrMru>
    <a:srgbClr val="FFFF66"/>
    <a:srgbClr val="6699FF"/>
    <a:srgbClr val="3366FF"/>
    <a:srgbClr val="0033CC"/>
    <a:srgbClr val="EF4C31"/>
    <a:srgbClr val="66CCFF"/>
    <a:srgbClr val="99FFCC"/>
    <a:srgbClr val="00FFFF"/>
  </p:clrMru>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744" autoAdjust="0"/>
    <p:restoredTop sz="82043" autoAdjust="0"/>
  </p:normalViewPr>
  <p:slideViewPr>
    <p:cSldViewPr snapToGrid="0" showGuides="1">
      <p:cViewPr varScale="1">
        <p:scale>
          <a:sx n="55" d="100"/>
          <a:sy n="55" d="100"/>
        </p:scale>
        <p:origin x="-595" y="-77"/>
      </p:cViewPr>
      <p:guideLst>
        <p:guide orient="horz" pos="2160"/>
        <p:guide orient="horz" pos="144"/>
        <p:guide orient="horz" pos="894"/>
        <p:guide orient="horz" pos="1200"/>
        <p:guide orient="horz" pos="1488"/>
        <p:guide orient="horz" pos="4176"/>
        <p:guide pos="2880"/>
        <p:guide pos="240"/>
        <p:guide pos="462"/>
        <p:guide pos="5520"/>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125" d="100"/>
          <a:sy n="125" d="100"/>
        </p:scale>
        <p:origin x="-100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smtClean="0"/>
            </a:lvl1pPr>
          </a:lstStyle>
          <a:p>
            <a:pPr>
              <a:defRPr/>
            </a:pPr>
            <a:endParaRPr lang="en-US"/>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smtClean="0"/>
            </a:lvl1pPr>
          </a:lstStyle>
          <a:p>
            <a:pPr>
              <a:defRPr/>
            </a:pPr>
            <a:fld id="{215E26B0-FD7F-41AC-8933-3CD67B2D402E}" type="datetime8">
              <a:rPr lang="en-US"/>
              <a:pPr>
                <a:defRPr/>
              </a:pPr>
              <a:t>5/29/2007 12:52 PM</a:t>
            </a:fld>
            <a:endParaRPr lang="en-US"/>
          </a:p>
        </p:txBody>
      </p:sp>
      <p:sp>
        <p:nvSpPr>
          <p:cNvPr id="19460" name="Rectangle 4"/>
          <p:cNvSpPr>
            <a:spLocks noGrp="1" noChangeArrowheads="1"/>
          </p:cNvSpPr>
          <p:nvPr>
            <p:ph type="ftr" sz="quarter" idx="2"/>
          </p:nvPr>
        </p:nvSpPr>
        <p:spPr bwMode="auto">
          <a:xfrm>
            <a:off x="0" y="8686800"/>
            <a:ext cx="6184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500" smtClean="0">
                <a:cs typeface="Arial" charset="0"/>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smtClean="0"/>
            </a:lvl1pPr>
          </a:lstStyle>
          <a:p>
            <a:pPr>
              <a:defRPr/>
            </a:pPr>
            <a:fld id="{C15C89BE-FD01-4250-B2D3-5FFD6AA341A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atin typeface="Times New Roman" pitchFamily="18" charset="0"/>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fld id="{3D8C5330-FDE2-42DC-8356-F52347A3DCBF}" type="datetime8">
              <a:rPr lang="en-US"/>
              <a:pPr>
                <a:defRPr/>
              </a:pPr>
              <a:t>5/29/2007 12:52 PM</a:t>
            </a:fld>
            <a:endParaRPr 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686800"/>
            <a:ext cx="61579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500" smtClean="0">
                <a:cs typeface="Arial" charset="0"/>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29703" name="Rectangle 7"/>
          <p:cNvSpPr>
            <a:spLocks noGrp="1" noChangeArrowheads="1"/>
          </p:cNvSpPr>
          <p:nvPr>
            <p:ph type="sldNum" sz="quarter" idx="5"/>
          </p:nvPr>
        </p:nvSpPr>
        <p:spPr bwMode="auto">
          <a:xfrm>
            <a:off x="5762625" y="8685213"/>
            <a:ext cx="10937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DF6E25DF-6D1E-4D84-B789-75B0E842A823}" type="slidenum">
              <a:rPr lang="en-US"/>
              <a:pPr>
                <a:defRPr/>
              </a:pPr>
              <a:t>‹#›</a:t>
            </a:fld>
            <a:endParaRPr 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dt" sz="quarter" idx="1"/>
          </p:nvPr>
        </p:nvSpPr>
        <p:spPr>
          <a:noFill/>
        </p:spPr>
        <p:txBody>
          <a:bodyPr/>
          <a:lstStyle/>
          <a:p>
            <a:fld id="{69E6E1E9-77C9-4FD4-98EA-58FD10155219}" type="datetime8">
              <a:rPr lang="en-US"/>
              <a:pPr/>
              <a:t>5/29/2007 12:53 PM</a:t>
            </a:fld>
            <a:endParaRPr lang="en-US"/>
          </a:p>
        </p:txBody>
      </p:sp>
      <p:sp>
        <p:nvSpPr>
          <p:cNvPr id="62467"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2468" name="Rectangle 7"/>
          <p:cNvSpPr>
            <a:spLocks noGrp="1" noChangeArrowheads="1"/>
          </p:cNvSpPr>
          <p:nvPr>
            <p:ph type="sldNum" sz="quarter" idx="5"/>
          </p:nvPr>
        </p:nvSpPr>
        <p:spPr>
          <a:noFill/>
        </p:spPr>
        <p:txBody>
          <a:bodyPr/>
          <a:lstStyle/>
          <a:p>
            <a:fld id="{3E4F1DDD-49E9-49A0-87E7-3C475A814A6F}" type="slidenum">
              <a:rPr lang="en-US"/>
              <a:pPr/>
              <a:t>1</a:t>
            </a:fld>
            <a:endParaRPr lang="en-US"/>
          </a:p>
        </p:txBody>
      </p:sp>
      <p:sp>
        <p:nvSpPr>
          <p:cNvPr id="62469" name="Rectangle 4"/>
          <p:cNvSpPr>
            <a:spLocks noGrp="1" noRot="1" noChangeAspect="1" noChangeArrowheads="1" noTextEdit="1"/>
          </p:cNvSpPr>
          <p:nvPr>
            <p:ph type="sldImg"/>
          </p:nvPr>
        </p:nvSpPr>
        <p:spPr>
          <a:ln/>
        </p:spPr>
      </p:sp>
      <p:sp>
        <p:nvSpPr>
          <p:cNvPr id="62470" name="Rectangle 5"/>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dt" sz="quarter" idx="1"/>
          </p:nvPr>
        </p:nvSpPr>
        <p:spPr>
          <a:noFill/>
        </p:spPr>
        <p:txBody>
          <a:bodyPr/>
          <a:lstStyle/>
          <a:p>
            <a:fld id="{264CD007-585E-4E2A-99A4-ECE106CA68B6}" type="datetime8">
              <a:rPr lang="en-US"/>
              <a:pPr/>
              <a:t>5/29/2007 12:53 PM</a:t>
            </a:fld>
            <a:endParaRPr lang="en-US"/>
          </a:p>
        </p:txBody>
      </p:sp>
      <p:sp>
        <p:nvSpPr>
          <p:cNvPr id="72707"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2708" name="Rectangle 7"/>
          <p:cNvSpPr>
            <a:spLocks noGrp="1" noChangeArrowheads="1"/>
          </p:cNvSpPr>
          <p:nvPr>
            <p:ph type="sldNum" sz="quarter" idx="5"/>
          </p:nvPr>
        </p:nvSpPr>
        <p:spPr>
          <a:noFill/>
        </p:spPr>
        <p:txBody>
          <a:bodyPr/>
          <a:lstStyle/>
          <a:p>
            <a:fld id="{A9D216B6-7334-40D3-9FD6-79C44C95A6CB}" type="slidenum">
              <a:rPr lang="en-US"/>
              <a:pPr/>
              <a:t>10</a:t>
            </a:fld>
            <a:endParaRPr lang="en-US"/>
          </a:p>
        </p:txBody>
      </p:sp>
      <p:sp>
        <p:nvSpPr>
          <p:cNvPr id="72709" name="Rectangle 2"/>
          <p:cNvSpPr>
            <a:spLocks noGrp="1" noRot="1" noChangeAspect="1" noChangeArrowheads="1" noTextEdit="1"/>
          </p:cNvSpPr>
          <p:nvPr>
            <p:ph type="sldImg"/>
          </p:nvPr>
        </p:nvSpPr>
        <p:spPr>
          <a:ln/>
        </p:spPr>
      </p:sp>
      <p:sp>
        <p:nvSpPr>
          <p:cNvPr id="7271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dt" sz="quarter" idx="1"/>
          </p:nvPr>
        </p:nvSpPr>
        <p:spPr>
          <a:noFill/>
        </p:spPr>
        <p:txBody>
          <a:bodyPr/>
          <a:lstStyle/>
          <a:p>
            <a:fld id="{7A2545A2-4282-4995-9A02-8163BBD9A245}" type="datetime8">
              <a:rPr lang="en-US"/>
              <a:pPr/>
              <a:t>5/29/2007 12:53 PM</a:t>
            </a:fld>
            <a:endParaRPr lang="en-US"/>
          </a:p>
        </p:txBody>
      </p:sp>
      <p:sp>
        <p:nvSpPr>
          <p:cNvPr id="73731"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3732" name="Rectangle 7"/>
          <p:cNvSpPr>
            <a:spLocks noGrp="1" noChangeArrowheads="1"/>
          </p:cNvSpPr>
          <p:nvPr>
            <p:ph type="sldNum" sz="quarter" idx="5"/>
          </p:nvPr>
        </p:nvSpPr>
        <p:spPr>
          <a:noFill/>
        </p:spPr>
        <p:txBody>
          <a:bodyPr/>
          <a:lstStyle/>
          <a:p>
            <a:fld id="{2363D174-4C30-4089-B157-92F69E0CB9C4}" type="slidenum">
              <a:rPr lang="en-US"/>
              <a:pPr/>
              <a:t>11</a:t>
            </a:fld>
            <a:endParaRPr lang="en-US"/>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dt" sz="quarter" idx="1"/>
          </p:nvPr>
        </p:nvSpPr>
        <p:spPr>
          <a:noFill/>
        </p:spPr>
        <p:txBody>
          <a:bodyPr/>
          <a:lstStyle/>
          <a:p>
            <a:fld id="{484287DB-249C-425B-9C2A-515B8B1B3381}" type="datetime8">
              <a:rPr lang="en-US"/>
              <a:pPr/>
              <a:t>5/29/2007 12:53 PM</a:t>
            </a:fld>
            <a:endParaRPr lang="en-US"/>
          </a:p>
        </p:txBody>
      </p:sp>
      <p:sp>
        <p:nvSpPr>
          <p:cNvPr id="74755"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4756" name="Rectangle 7"/>
          <p:cNvSpPr>
            <a:spLocks noGrp="1" noChangeArrowheads="1"/>
          </p:cNvSpPr>
          <p:nvPr>
            <p:ph type="sldNum" sz="quarter" idx="5"/>
          </p:nvPr>
        </p:nvSpPr>
        <p:spPr>
          <a:noFill/>
        </p:spPr>
        <p:txBody>
          <a:bodyPr/>
          <a:lstStyle/>
          <a:p>
            <a:fld id="{42E341CD-2EF9-45DB-87EF-3FAB9B6239FE}" type="slidenum">
              <a:rPr lang="en-US"/>
              <a:pPr/>
              <a:t>12</a:t>
            </a:fld>
            <a:endParaRPr lang="en-US"/>
          </a:p>
        </p:txBody>
      </p:sp>
      <p:sp>
        <p:nvSpPr>
          <p:cNvPr id="74757" name="Rectangle 2"/>
          <p:cNvSpPr>
            <a:spLocks noGrp="1" noRot="1" noChangeAspect="1" noChangeArrowheads="1" noTextEdit="1"/>
          </p:cNvSpPr>
          <p:nvPr>
            <p:ph type="sldImg"/>
          </p:nvPr>
        </p:nvSpPr>
        <p:spPr>
          <a:ln/>
        </p:spPr>
      </p:sp>
      <p:sp>
        <p:nvSpPr>
          <p:cNvPr id="7475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fld id="{4510CDB8-00B1-4433-98BB-8A8AB4D3952C}" type="datetime8">
              <a:rPr lang="en-US"/>
              <a:pPr/>
              <a:t>5/29/2007 12:53 PM</a:t>
            </a:fld>
            <a:endParaRPr lang="en-US"/>
          </a:p>
        </p:txBody>
      </p:sp>
      <p:sp>
        <p:nvSpPr>
          <p:cNvPr id="75779"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5780" name="Rectangle 7"/>
          <p:cNvSpPr>
            <a:spLocks noGrp="1" noChangeArrowheads="1"/>
          </p:cNvSpPr>
          <p:nvPr>
            <p:ph type="sldNum" sz="quarter" idx="5"/>
          </p:nvPr>
        </p:nvSpPr>
        <p:spPr>
          <a:noFill/>
        </p:spPr>
        <p:txBody>
          <a:bodyPr/>
          <a:lstStyle/>
          <a:p>
            <a:fld id="{42E14D1C-9810-422F-A5FA-C732371C140C}" type="slidenum">
              <a:rPr lang="en-US"/>
              <a:pPr/>
              <a:t>13</a:t>
            </a:fld>
            <a:endParaRPr lang="en-US"/>
          </a:p>
        </p:txBody>
      </p:sp>
      <p:sp>
        <p:nvSpPr>
          <p:cNvPr id="75781" name="Rectangle 2"/>
          <p:cNvSpPr>
            <a:spLocks noGrp="1" noRot="1" noChangeAspect="1" noChangeArrowheads="1" noTextEdit="1"/>
          </p:cNvSpPr>
          <p:nvPr>
            <p:ph type="sldImg"/>
          </p:nvPr>
        </p:nvSpPr>
        <p:spPr>
          <a:ln/>
        </p:spPr>
      </p:sp>
      <p:sp>
        <p:nvSpPr>
          <p:cNvPr id="7578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dt" sz="quarter" idx="1"/>
          </p:nvPr>
        </p:nvSpPr>
        <p:spPr>
          <a:noFill/>
        </p:spPr>
        <p:txBody>
          <a:bodyPr/>
          <a:lstStyle/>
          <a:p>
            <a:fld id="{BBF0FD3D-608B-4ADA-B89E-C272E385B439}" type="datetime8">
              <a:rPr lang="en-US"/>
              <a:pPr/>
              <a:t>5/29/2007 12:53 PM</a:t>
            </a:fld>
            <a:endParaRPr lang="en-US"/>
          </a:p>
        </p:txBody>
      </p:sp>
      <p:sp>
        <p:nvSpPr>
          <p:cNvPr id="76803"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6804" name="Rectangle 7"/>
          <p:cNvSpPr>
            <a:spLocks noGrp="1" noChangeArrowheads="1"/>
          </p:cNvSpPr>
          <p:nvPr>
            <p:ph type="sldNum" sz="quarter" idx="5"/>
          </p:nvPr>
        </p:nvSpPr>
        <p:spPr>
          <a:noFill/>
        </p:spPr>
        <p:txBody>
          <a:bodyPr/>
          <a:lstStyle/>
          <a:p>
            <a:fld id="{FF0F0141-35FA-42F4-9422-E10807DD844E}" type="slidenum">
              <a:rPr lang="en-US"/>
              <a:pPr/>
              <a:t>14</a:t>
            </a:fld>
            <a:endParaRPr lang="en-US"/>
          </a:p>
        </p:txBody>
      </p:sp>
      <p:sp>
        <p:nvSpPr>
          <p:cNvPr id="76805" name="Rectangle 2"/>
          <p:cNvSpPr>
            <a:spLocks noGrp="1" noRot="1" noChangeAspect="1" noChangeArrowheads="1" noTextEdit="1"/>
          </p:cNvSpPr>
          <p:nvPr>
            <p:ph type="sldImg"/>
          </p:nvPr>
        </p:nvSpPr>
        <p:spPr>
          <a:ln/>
        </p:spPr>
      </p:sp>
      <p:sp>
        <p:nvSpPr>
          <p:cNvPr id="7680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dt" sz="quarter" idx="1"/>
          </p:nvPr>
        </p:nvSpPr>
        <p:spPr>
          <a:noFill/>
        </p:spPr>
        <p:txBody>
          <a:bodyPr/>
          <a:lstStyle/>
          <a:p>
            <a:fld id="{E9276D8A-AB3B-4C16-9600-D726605C6684}" type="datetime8">
              <a:rPr lang="en-US"/>
              <a:pPr/>
              <a:t>5/29/2007 12:53 PM</a:t>
            </a:fld>
            <a:endParaRPr lang="en-US"/>
          </a:p>
        </p:txBody>
      </p:sp>
      <p:sp>
        <p:nvSpPr>
          <p:cNvPr id="77827"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7828" name="Rectangle 7"/>
          <p:cNvSpPr>
            <a:spLocks noGrp="1" noChangeArrowheads="1"/>
          </p:cNvSpPr>
          <p:nvPr>
            <p:ph type="sldNum" sz="quarter" idx="5"/>
          </p:nvPr>
        </p:nvSpPr>
        <p:spPr>
          <a:noFill/>
        </p:spPr>
        <p:txBody>
          <a:bodyPr/>
          <a:lstStyle/>
          <a:p>
            <a:fld id="{FAF20D42-BB15-4128-A566-6ACB22BA0A5C}" type="slidenum">
              <a:rPr lang="en-US"/>
              <a:pPr/>
              <a:t>15</a:t>
            </a:fld>
            <a:endParaRPr lang="en-US"/>
          </a:p>
        </p:txBody>
      </p:sp>
      <p:sp>
        <p:nvSpPr>
          <p:cNvPr id="77829" name="Rectangle 2"/>
          <p:cNvSpPr>
            <a:spLocks noGrp="1" noRot="1" noChangeAspect="1" noChangeArrowheads="1" noTextEdit="1"/>
          </p:cNvSpPr>
          <p:nvPr>
            <p:ph type="sldImg"/>
          </p:nvPr>
        </p:nvSpPr>
        <p:spPr>
          <a:ln/>
        </p:spPr>
      </p:sp>
      <p:sp>
        <p:nvSpPr>
          <p:cNvPr id="7783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dt" sz="quarter" idx="1"/>
          </p:nvPr>
        </p:nvSpPr>
        <p:spPr>
          <a:noFill/>
        </p:spPr>
        <p:txBody>
          <a:bodyPr/>
          <a:lstStyle/>
          <a:p>
            <a:fld id="{C78155D8-4F1B-426F-B7CB-093A0E3C47A8}" type="datetime8">
              <a:rPr lang="en-US"/>
              <a:pPr/>
              <a:t>5/29/2007 12:53 PM</a:t>
            </a:fld>
            <a:endParaRPr lang="en-US"/>
          </a:p>
        </p:txBody>
      </p:sp>
      <p:sp>
        <p:nvSpPr>
          <p:cNvPr id="78851"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8852" name="Rectangle 7"/>
          <p:cNvSpPr>
            <a:spLocks noGrp="1" noChangeArrowheads="1"/>
          </p:cNvSpPr>
          <p:nvPr>
            <p:ph type="sldNum" sz="quarter" idx="5"/>
          </p:nvPr>
        </p:nvSpPr>
        <p:spPr>
          <a:noFill/>
        </p:spPr>
        <p:txBody>
          <a:bodyPr/>
          <a:lstStyle/>
          <a:p>
            <a:fld id="{DAF93FB8-3F0B-459C-B138-59F5697FCCAC}" type="slidenum">
              <a:rPr lang="en-US"/>
              <a:pPr/>
              <a:t>16</a:t>
            </a:fld>
            <a:endParaRPr lang="en-US"/>
          </a:p>
        </p:txBody>
      </p:sp>
      <p:sp>
        <p:nvSpPr>
          <p:cNvPr id="78853" name="Rectangle 2"/>
          <p:cNvSpPr>
            <a:spLocks noGrp="1" noRot="1" noChangeAspect="1" noChangeArrowheads="1" noTextEdit="1"/>
          </p:cNvSpPr>
          <p:nvPr>
            <p:ph type="sldImg"/>
          </p:nvPr>
        </p:nvSpPr>
        <p:spPr>
          <a:ln/>
        </p:spPr>
      </p:sp>
      <p:sp>
        <p:nvSpPr>
          <p:cNvPr id="7885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3D8C5330-FDE2-42DC-8356-F52347A3DCBF}" type="datetime8">
              <a:rPr lang="en-US" smtClean="0"/>
              <a:pPr>
                <a:defRPr/>
              </a:pPr>
              <a:t>5/29/2007 12:53 PM</a:t>
            </a:fld>
            <a:endParaRPr lang="en-US"/>
          </a:p>
        </p:txBody>
      </p:sp>
      <p:sp>
        <p:nvSpPr>
          <p:cNvPr id="5" name="Footer Placeholder 4"/>
          <p:cNvSpPr>
            <a:spLocks noGrp="1"/>
          </p:cNvSpPr>
          <p:nvPr>
            <p:ph type="ftr" sz="quarter" idx="11"/>
          </p:nvPr>
        </p:nvSpPr>
        <p:spPr/>
        <p:txBody>
          <a:bodyPr/>
          <a:lstStyle/>
          <a:p>
            <a:pPr>
              <a:defRPr/>
            </a:pPr>
            <a:r>
              <a:rPr lang="en-US" smtClean="0"/>
              <a:t>© 2007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DF6E25DF-6D1E-4D84-B789-75B0E842A823}"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dt" sz="quarter" idx="1"/>
          </p:nvPr>
        </p:nvSpPr>
        <p:spPr>
          <a:noFill/>
        </p:spPr>
        <p:txBody>
          <a:bodyPr/>
          <a:lstStyle/>
          <a:p>
            <a:fld id="{3FE87907-BED9-463A-8143-5DA220F3BAF0}" type="datetime8">
              <a:rPr lang="en-US"/>
              <a:pPr/>
              <a:t>5/29/2007 12:53 PM</a:t>
            </a:fld>
            <a:endParaRPr lang="en-US"/>
          </a:p>
        </p:txBody>
      </p:sp>
      <p:sp>
        <p:nvSpPr>
          <p:cNvPr id="79875"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9876" name="Rectangle 7"/>
          <p:cNvSpPr>
            <a:spLocks noGrp="1" noChangeArrowheads="1"/>
          </p:cNvSpPr>
          <p:nvPr>
            <p:ph type="sldNum" sz="quarter" idx="5"/>
          </p:nvPr>
        </p:nvSpPr>
        <p:spPr>
          <a:noFill/>
        </p:spPr>
        <p:txBody>
          <a:bodyPr/>
          <a:lstStyle/>
          <a:p>
            <a:fld id="{EF3F3B1F-9A28-49C3-B878-3AC108281C9E}" type="slidenum">
              <a:rPr lang="en-US"/>
              <a:pPr/>
              <a:t>18</a:t>
            </a:fld>
            <a:endParaRPr lang="en-US"/>
          </a:p>
        </p:txBody>
      </p:sp>
      <p:sp>
        <p:nvSpPr>
          <p:cNvPr id="79877" name="Rectangle 2"/>
          <p:cNvSpPr>
            <a:spLocks noGrp="1" noRot="1" noChangeAspect="1" noChangeArrowheads="1" noTextEdit="1"/>
          </p:cNvSpPr>
          <p:nvPr>
            <p:ph type="sldImg"/>
          </p:nvPr>
        </p:nvSpPr>
        <p:spPr>
          <a:ln/>
        </p:spPr>
      </p:sp>
      <p:sp>
        <p:nvSpPr>
          <p:cNvPr id="7987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3D8C5330-FDE2-42DC-8356-F52347A3DCBF}" type="datetime8">
              <a:rPr lang="en-US" smtClean="0"/>
              <a:pPr>
                <a:defRPr/>
              </a:pPr>
              <a:t>5/29/2007 12:53 PM</a:t>
            </a:fld>
            <a:endParaRPr lang="en-US"/>
          </a:p>
        </p:txBody>
      </p:sp>
      <p:sp>
        <p:nvSpPr>
          <p:cNvPr id="5" name="Footer Placeholder 4"/>
          <p:cNvSpPr>
            <a:spLocks noGrp="1"/>
          </p:cNvSpPr>
          <p:nvPr>
            <p:ph type="ftr" sz="quarter" idx="11"/>
          </p:nvPr>
        </p:nvSpPr>
        <p:spPr/>
        <p:txBody>
          <a:bodyPr/>
          <a:lstStyle/>
          <a:p>
            <a:pPr>
              <a:defRPr/>
            </a:pPr>
            <a:r>
              <a:rPr lang="en-US" smtClean="0"/>
              <a:t>© 2007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DF6E25DF-6D1E-4D84-B789-75B0E842A823}"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dt" sz="quarter" idx="1"/>
          </p:nvPr>
        </p:nvSpPr>
        <p:spPr>
          <a:noFill/>
        </p:spPr>
        <p:txBody>
          <a:bodyPr/>
          <a:lstStyle/>
          <a:p>
            <a:fld id="{432E5B22-CE15-4142-BDA7-E8B1EAAF03EA}" type="datetime8">
              <a:rPr lang="en-US"/>
              <a:pPr/>
              <a:t>5/29/2007 12:53 PM</a:t>
            </a:fld>
            <a:endParaRPr lang="en-US"/>
          </a:p>
        </p:txBody>
      </p:sp>
      <p:sp>
        <p:nvSpPr>
          <p:cNvPr id="64515"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4516" name="Rectangle 7"/>
          <p:cNvSpPr>
            <a:spLocks noGrp="1" noChangeArrowheads="1"/>
          </p:cNvSpPr>
          <p:nvPr>
            <p:ph type="sldNum" sz="quarter" idx="5"/>
          </p:nvPr>
        </p:nvSpPr>
        <p:spPr>
          <a:noFill/>
        </p:spPr>
        <p:txBody>
          <a:bodyPr/>
          <a:lstStyle/>
          <a:p>
            <a:fld id="{2DE2AEDF-5E53-43F6-94D2-8B90D0F14CDE}" type="slidenum">
              <a:rPr lang="en-US"/>
              <a:pPr/>
              <a:t>2</a:t>
            </a:fld>
            <a:endParaRPr lang="en-US"/>
          </a:p>
        </p:txBody>
      </p:sp>
      <p:sp>
        <p:nvSpPr>
          <p:cNvPr id="64517" name="Rectangle 2"/>
          <p:cNvSpPr>
            <a:spLocks noGrp="1" noRot="1" noChangeAspect="1" noChangeArrowheads="1" noTextEdit="1"/>
          </p:cNvSpPr>
          <p:nvPr>
            <p:ph type="sldImg"/>
          </p:nvPr>
        </p:nvSpPr>
        <p:spPr>
          <a:ln/>
        </p:spPr>
      </p:sp>
      <p:sp>
        <p:nvSpPr>
          <p:cNvPr id="6451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dt" sz="quarter" idx="1"/>
          </p:nvPr>
        </p:nvSpPr>
        <p:spPr>
          <a:noFill/>
        </p:spPr>
        <p:txBody>
          <a:bodyPr/>
          <a:lstStyle/>
          <a:p>
            <a:fld id="{0BE5153F-4633-4055-8174-21E87114FF4C}" type="datetime8">
              <a:rPr lang="en-US"/>
              <a:pPr/>
              <a:t>5/29/2007 12:53 PM</a:t>
            </a:fld>
            <a:endParaRPr lang="en-US"/>
          </a:p>
        </p:txBody>
      </p:sp>
      <p:sp>
        <p:nvSpPr>
          <p:cNvPr id="80899"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80900" name="Rectangle 7"/>
          <p:cNvSpPr>
            <a:spLocks noGrp="1" noChangeArrowheads="1"/>
          </p:cNvSpPr>
          <p:nvPr>
            <p:ph type="sldNum" sz="quarter" idx="5"/>
          </p:nvPr>
        </p:nvSpPr>
        <p:spPr>
          <a:noFill/>
        </p:spPr>
        <p:txBody>
          <a:bodyPr/>
          <a:lstStyle/>
          <a:p>
            <a:fld id="{115FA647-334F-4838-A055-F37F8A076757}" type="slidenum">
              <a:rPr lang="en-US"/>
              <a:pPr/>
              <a:t>20</a:t>
            </a:fld>
            <a:endParaRPr lang="en-US"/>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pPr marL="228600" indent="-228600"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3D8C5330-FDE2-42DC-8356-F52347A3DCBF}" type="datetime8">
              <a:rPr lang="en-US" smtClean="0"/>
              <a:pPr>
                <a:defRPr/>
              </a:pPr>
              <a:t>5/29/2007 12:53 PM</a:t>
            </a:fld>
            <a:endParaRPr lang="en-US"/>
          </a:p>
        </p:txBody>
      </p:sp>
      <p:sp>
        <p:nvSpPr>
          <p:cNvPr id="5" name="Footer Placeholder 4"/>
          <p:cNvSpPr>
            <a:spLocks noGrp="1"/>
          </p:cNvSpPr>
          <p:nvPr>
            <p:ph type="ftr" sz="quarter" idx="11"/>
          </p:nvPr>
        </p:nvSpPr>
        <p:spPr/>
        <p:txBody>
          <a:bodyPr/>
          <a:lstStyle/>
          <a:p>
            <a:pPr>
              <a:defRPr/>
            </a:pPr>
            <a:r>
              <a:rPr lang="en-US" smtClean="0"/>
              <a:t>© 2007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DF6E25DF-6D1E-4D84-B789-75B0E842A823}"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a:noFill/>
        </p:spPr>
        <p:txBody>
          <a:bodyPr/>
          <a:lstStyle/>
          <a:p>
            <a:fld id="{136B6742-6EE4-4C45-A0A9-A92FECC80DF0}" type="datetime8">
              <a:rPr lang="en-US"/>
              <a:pPr/>
              <a:t>5/29/2007 12:53 PM</a:t>
            </a:fld>
            <a:endParaRPr lang="en-US"/>
          </a:p>
        </p:txBody>
      </p:sp>
      <p:sp>
        <p:nvSpPr>
          <p:cNvPr id="81923"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81924" name="Rectangle 7"/>
          <p:cNvSpPr>
            <a:spLocks noGrp="1" noChangeArrowheads="1"/>
          </p:cNvSpPr>
          <p:nvPr>
            <p:ph type="sldNum" sz="quarter" idx="5"/>
          </p:nvPr>
        </p:nvSpPr>
        <p:spPr>
          <a:noFill/>
        </p:spPr>
        <p:txBody>
          <a:bodyPr/>
          <a:lstStyle/>
          <a:p>
            <a:fld id="{76827E26-CBF9-451E-9F3F-2A5D5F3732F7}" type="slidenum">
              <a:rPr lang="en-US"/>
              <a:pPr/>
              <a:t>22</a:t>
            </a:fld>
            <a:endParaRPr lang="en-US"/>
          </a:p>
        </p:txBody>
      </p:sp>
      <p:sp>
        <p:nvSpPr>
          <p:cNvPr id="81925" name="Rectangle 2"/>
          <p:cNvSpPr>
            <a:spLocks noGrp="1" noRot="1" noChangeAspect="1" noChangeArrowheads="1" noTextEdit="1"/>
          </p:cNvSpPr>
          <p:nvPr>
            <p:ph type="sldImg"/>
          </p:nvPr>
        </p:nvSpPr>
        <p:spPr>
          <a:ln/>
        </p:spPr>
      </p:sp>
      <p:sp>
        <p:nvSpPr>
          <p:cNvPr id="8192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dt" sz="quarter" idx="1"/>
          </p:nvPr>
        </p:nvSpPr>
        <p:spPr>
          <a:noFill/>
        </p:spPr>
        <p:txBody>
          <a:bodyPr/>
          <a:lstStyle/>
          <a:p>
            <a:fld id="{E4C69D3D-C13E-4972-9595-E0CABC8D379A}" type="datetime8">
              <a:rPr lang="en-US"/>
              <a:pPr/>
              <a:t>5/29/2007 12:53 PM</a:t>
            </a:fld>
            <a:endParaRPr lang="en-US"/>
          </a:p>
        </p:txBody>
      </p:sp>
      <p:sp>
        <p:nvSpPr>
          <p:cNvPr id="82947"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82948" name="Rectangle 7"/>
          <p:cNvSpPr>
            <a:spLocks noGrp="1" noChangeArrowheads="1"/>
          </p:cNvSpPr>
          <p:nvPr>
            <p:ph type="sldNum" sz="quarter" idx="5"/>
          </p:nvPr>
        </p:nvSpPr>
        <p:spPr>
          <a:noFill/>
        </p:spPr>
        <p:txBody>
          <a:bodyPr/>
          <a:lstStyle/>
          <a:p>
            <a:fld id="{65BA08BA-332D-49D2-AEE8-CA4C20AE56C6}" type="slidenum">
              <a:rPr lang="en-US"/>
              <a:pPr/>
              <a:t>23</a:t>
            </a:fld>
            <a:endParaRPr lang="en-US"/>
          </a:p>
        </p:txBody>
      </p:sp>
      <p:sp>
        <p:nvSpPr>
          <p:cNvPr id="82949" name="Rectangle 2"/>
          <p:cNvSpPr>
            <a:spLocks noGrp="1" noRot="1" noChangeAspect="1" noChangeArrowheads="1" noTextEdit="1"/>
          </p:cNvSpPr>
          <p:nvPr>
            <p:ph type="sldImg"/>
          </p:nvPr>
        </p:nvSpPr>
        <p:spPr>
          <a:ln/>
        </p:spPr>
      </p:sp>
      <p:sp>
        <p:nvSpPr>
          <p:cNvPr id="8295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p>
            <a:fld id="{0957D3A0-8D2E-4FDE-B957-A1334FB17BB8}" type="datetime8">
              <a:rPr lang="en-US"/>
              <a:pPr/>
              <a:t>5/29/2007 12:53 PM</a:t>
            </a:fld>
            <a:endParaRPr lang="en-US"/>
          </a:p>
        </p:txBody>
      </p:sp>
      <p:sp>
        <p:nvSpPr>
          <p:cNvPr id="83971"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83972" name="Rectangle 7"/>
          <p:cNvSpPr>
            <a:spLocks noGrp="1" noChangeArrowheads="1"/>
          </p:cNvSpPr>
          <p:nvPr>
            <p:ph type="sldNum" sz="quarter" idx="5"/>
          </p:nvPr>
        </p:nvSpPr>
        <p:spPr>
          <a:noFill/>
        </p:spPr>
        <p:txBody>
          <a:bodyPr/>
          <a:lstStyle/>
          <a:p>
            <a:fld id="{68486962-5E1A-41A7-ABD9-B36A69F714DF}" type="slidenum">
              <a:rPr lang="en-US"/>
              <a:pPr/>
              <a:t>24</a:t>
            </a:fld>
            <a:endParaRPr lang="en-US"/>
          </a:p>
        </p:txBody>
      </p:sp>
      <p:sp>
        <p:nvSpPr>
          <p:cNvPr id="83973" name="Rectangle 2"/>
          <p:cNvSpPr>
            <a:spLocks noGrp="1" noRot="1" noChangeAspect="1" noChangeArrowheads="1" noTextEdit="1"/>
          </p:cNvSpPr>
          <p:nvPr>
            <p:ph type="sldImg"/>
          </p:nvPr>
        </p:nvSpPr>
        <p:spPr>
          <a:ln/>
        </p:spPr>
      </p:sp>
      <p:sp>
        <p:nvSpPr>
          <p:cNvPr id="8397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dt" sz="quarter" idx="1"/>
          </p:nvPr>
        </p:nvSpPr>
        <p:spPr>
          <a:noFill/>
        </p:spPr>
        <p:txBody>
          <a:bodyPr/>
          <a:lstStyle/>
          <a:p>
            <a:fld id="{0EC274E1-48F7-4B42-97B6-79473D4E6291}" type="datetime8">
              <a:rPr lang="en-US"/>
              <a:pPr/>
              <a:t>5/29/2007 12:53 PM</a:t>
            </a:fld>
            <a:endParaRPr lang="en-US"/>
          </a:p>
        </p:txBody>
      </p:sp>
      <p:sp>
        <p:nvSpPr>
          <p:cNvPr id="84995"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84996" name="Rectangle 7"/>
          <p:cNvSpPr>
            <a:spLocks noGrp="1" noChangeArrowheads="1"/>
          </p:cNvSpPr>
          <p:nvPr>
            <p:ph type="sldNum" sz="quarter" idx="5"/>
          </p:nvPr>
        </p:nvSpPr>
        <p:spPr>
          <a:noFill/>
        </p:spPr>
        <p:txBody>
          <a:bodyPr/>
          <a:lstStyle/>
          <a:p>
            <a:fld id="{A83AA311-DC08-4E71-95D6-984BD72465B6}" type="slidenum">
              <a:rPr lang="en-US"/>
              <a:pPr/>
              <a:t>25</a:t>
            </a:fld>
            <a:endParaRPr lang="en-US"/>
          </a:p>
        </p:txBody>
      </p:sp>
      <p:sp>
        <p:nvSpPr>
          <p:cNvPr id="84997" name="Rectangle 2"/>
          <p:cNvSpPr>
            <a:spLocks noGrp="1" noRot="1" noChangeAspect="1" noChangeArrowheads="1" noTextEdit="1"/>
          </p:cNvSpPr>
          <p:nvPr>
            <p:ph type="sldImg"/>
          </p:nvPr>
        </p:nvSpPr>
        <p:spPr>
          <a:ln/>
        </p:spPr>
      </p:sp>
      <p:sp>
        <p:nvSpPr>
          <p:cNvPr id="8499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dt" sz="quarter" idx="1"/>
          </p:nvPr>
        </p:nvSpPr>
        <p:spPr>
          <a:noFill/>
        </p:spPr>
        <p:txBody>
          <a:bodyPr/>
          <a:lstStyle/>
          <a:p>
            <a:fld id="{EFACD9F2-797C-4FA4-B87A-815BBA598F2E}" type="datetime8">
              <a:rPr lang="en-US"/>
              <a:pPr/>
              <a:t>5/29/2007 12:53 PM</a:t>
            </a:fld>
            <a:endParaRPr lang="en-US"/>
          </a:p>
        </p:txBody>
      </p:sp>
      <p:sp>
        <p:nvSpPr>
          <p:cNvPr id="86019"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86020" name="Rectangle 7"/>
          <p:cNvSpPr>
            <a:spLocks noGrp="1" noChangeArrowheads="1"/>
          </p:cNvSpPr>
          <p:nvPr>
            <p:ph type="sldNum" sz="quarter" idx="5"/>
          </p:nvPr>
        </p:nvSpPr>
        <p:spPr>
          <a:noFill/>
        </p:spPr>
        <p:txBody>
          <a:bodyPr/>
          <a:lstStyle/>
          <a:p>
            <a:fld id="{0F8D8E20-1E10-40B2-9AA4-8EB7E232981A}" type="slidenum">
              <a:rPr lang="en-US"/>
              <a:pPr/>
              <a:t>26</a:t>
            </a:fld>
            <a:endParaRPr lang="en-US"/>
          </a:p>
        </p:txBody>
      </p:sp>
      <p:sp>
        <p:nvSpPr>
          <p:cNvPr id="86021" name="Rectangle 2"/>
          <p:cNvSpPr>
            <a:spLocks noGrp="1" noRot="1" noChangeAspect="1" noChangeArrowheads="1" noTextEdit="1"/>
          </p:cNvSpPr>
          <p:nvPr>
            <p:ph type="sldImg"/>
          </p:nvPr>
        </p:nvSpPr>
        <p:spPr>
          <a:ln/>
        </p:spPr>
      </p:sp>
      <p:sp>
        <p:nvSpPr>
          <p:cNvPr id="8602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dt" sz="quarter" idx="1"/>
          </p:nvPr>
        </p:nvSpPr>
        <p:spPr>
          <a:noFill/>
        </p:spPr>
        <p:txBody>
          <a:bodyPr/>
          <a:lstStyle/>
          <a:p>
            <a:fld id="{4CA4FDB5-3AE5-450B-8987-822E36323D78}" type="datetime8">
              <a:rPr lang="en-US"/>
              <a:pPr/>
              <a:t>5/29/2007 12:53 PM</a:t>
            </a:fld>
            <a:endParaRPr lang="en-US"/>
          </a:p>
        </p:txBody>
      </p:sp>
      <p:sp>
        <p:nvSpPr>
          <p:cNvPr id="87043"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87044" name="Rectangle 7"/>
          <p:cNvSpPr>
            <a:spLocks noGrp="1" noChangeArrowheads="1"/>
          </p:cNvSpPr>
          <p:nvPr>
            <p:ph type="sldNum" sz="quarter" idx="5"/>
          </p:nvPr>
        </p:nvSpPr>
        <p:spPr>
          <a:noFill/>
        </p:spPr>
        <p:txBody>
          <a:bodyPr/>
          <a:lstStyle/>
          <a:p>
            <a:fld id="{A2082E63-4D2E-443C-AAC6-4E6BFD9264FD}" type="slidenum">
              <a:rPr lang="en-US"/>
              <a:pPr/>
              <a:t>27</a:t>
            </a:fld>
            <a:endParaRPr lang="en-US"/>
          </a:p>
        </p:txBody>
      </p:sp>
      <p:sp>
        <p:nvSpPr>
          <p:cNvPr id="87045" name="Rectangle 2"/>
          <p:cNvSpPr>
            <a:spLocks noGrp="1" noRot="1" noChangeAspect="1" noChangeArrowheads="1" noTextEdit="1"/>
          </p:cNvSpPr>
          <p:nvPr>
            <p:ph type="sldImg"/>
          </p:nvPr>
        </p:nvSpPr>
        <p:spPr>
          <a:ln/>
        </p:spPr>
      </p:sp>
      <p:sp>
        <p:nvSpPr>
          <p:cNvPr id="8704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3D8C5330-FDE2-42DC-8356-F52347A3DCBF}" type="datetime8">
              <a:rPr lang="en-US" smtClean="0"/>
              <a:pPr>
                <a:defRPr/>
              </a:pPr>
              <a:t>5/29/2007 12:53 PM</a:t>
            </a:fld>
            <a:endParaRPr lang="en-US"/>
          </a:p>
        </p:txBody>
      </p:sp>
      <p:sp>
        <p:nvSpPr>
          <p:cNvPr id="5" name="Footer Placeholder 4"/>
          <p:cNvSpPr>
            <a:spLocks noGrp="1"/>
          </p:cNvSpPr>
          <p:nvPr>
            <p:ph type="ftr" sz="quarter" idx="11"/>
          </p:nvPr>
        </p:nvSpPr>
        <p:spPr/>
        <p:txBody>
          <a:bodyPr/>
          <a:lstStyle/>
          <a:p>
            <a:pPr>
              <a:defRPr/>
            </a:pPr>
            <a:r>
              <a:rPr lang="en-US" smtClean="0"/>
              <a:t>© 2007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DF6E25DF-6D1E-4D84-B789-75B0E842A823}"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dt" sz="quarter" idx="1"/>
          </p:nvPr>
        </p:nvSpPr>
        <p:spPr>
          <a:noFill/>
        </p:spPr>
        <p:txBody>
          <a:bodyPr/>
          <a:lstStyle/>
          <a:p>
            <a:fld id="{E9E5880E-5863-45E8-833A-7ED25130DC63}" type="datetime8">
              <a:rPr lang="en-US"/>
              <a:pPr/>
              <a:t>5/29/2007 12:53 PM</a:t>
            </a:fld>
            <a:endParaRPr lang="en-US"/>
          </a:p>
        </p:txBody>
      </p:sp>
      <p:sp>
        <p:nvSpPr>
          <p:cNvPr id="88067"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88068" name="Rectangle 7"/>
          <p:cNvSpPr>
            <a:spLocks noGrp="1" noChangeArrowheads="1"/>
          </p:cNvSpPr>
          <p:nvPr>
            <p:ph type="sldNum" sz="quarter" idx="5"/>
          </p:nvPr>
        </p:nvSpPr>
        <p:spPr>
          <a:noFill/>
        </p:spPr>
        <p:txBody>
          <a:bodyPr/>
          <a:lstStyle/>
          <a:p>
            <a:fld id="{C9D40113-1974-4641-95BE-37A7CF26DE2C}" type="slidenum">
              <a:rPr lang="en-US"/>
              <a:pPr/>
              <a:t>29</a:t>
            </a:fld>
            <a:endParaRPr lang="en-US"/>
          </a:p>
        </p:txBody>
      </p:sp>
      <p:sp>
        <p:nvSpPr>
          <p:cNvPr id="88069" name="Rectangle 2"/>
          <p:cNvSpPr>
            <a:spLocks noGrp="1" noRot="1" noChangeAspect="1" noChangeArrowheads="1" noTextEdit="1"/>
          </p:cNvSpPr>
          <p:nvPr>
            <p:ph type="sldImg"/>
          </p:nvPr>
        </p:nvSpPr>
        <p:spPr>
          <a:ln/>
        </p:spPr>
      </p:sp>
      <p:sp>
        <p:nvSpPr>
          <p:cNvPr id="8807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p:spPr>
        <p:txBody>
          <a:bodyPr/>
          <a:lstStyle/>
          <a:p>
            <a:fld id="{D1C6A4DF-76ED-48C2-AF7E-E790F6683518}" type="datetime8">
              <a:rPr lang="en-US"/>
              <a:pPr/>
              <a:t>5/29/2007 12:53 PM</a:t>
            </a:fld>
            <a:endParaRPr lang="en-US"/>
          </a:p>
        </p:txBody>
      </p:sp>
      <p:sp>
        <p:nvSpPr>
          <p:cNvPr id="66563"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6564" name="Rectangle 7"/>
          <p:cNvSpPr>
            <a:spLocks noGrp="1" noChangeArrowheads="1"/>
          </p:cNvSpPr>
          <p:nvPr>
            <p:ph type="sldNum" sz="quarter" idx="5"/>
          </p:nvPr>
        </p:nvSpPr>
        <p:spPr>
          <a:noFill/>
        </p:spPr>
        <p:txBody>
          <a:bodyPr/>
          <a:lstStyle/>
          <a:p>
            <a:fld id="{CAE9A820-6160-4F76-BDBE-6ADD11957B5F}" type="slidenum">
              <a:rPr lang="en-US"/>
              <a:pPr/>
              <a:t>3</a:t>
            </a:fld>
            <a:endParaRPr lang="en-US"/>
          </a:p>
        </p:txBody>
      </p:sp>
      <p:sp>
        <p:nvSpPr>
          <p:cNvPr id="66565" name="Rectangle 2"/>
          <p:cNvSpPr>
            <a:spLocks noGrp="1" noRot="1" noChangeAspect="1" noChangeArrowheads="1" noTextEdit="1"/>
          </p:cNvSpPr>
          <p:nvPr>
            <p:ph type="sldImg"/>
          </p:nvPr>
        </p:nvSpPr>
        <p:spPr>
          <a:ln/>
        </p:spPr>
      </p:sp>
      <p:sp>
        <p:nvSpPr>
          <p:cNvPr id="6656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dt" sz="quarter" idx="1"/>
          </p:nvPr>
        </p:nvSpPr>
        <p:spPr>
          <a:noFill/>
        </p:spPr>
        <p:txBody>
          <a:bodyPr/>
          <a:lstStyle/>
          <a:p>
            <a:fld id="{66E59F2A-C7B4-49B4-A5D1-637311352BC6}" type="datetime8">
              <a:rPr lang="en-US"/>
              <a:pPr/>
              <a:t>5/29/2007 12:53 PM</a:t>
            </a:fld>
            <a:endParaRPr lang="en-US"/>
          </a:p>
        </p:txBody>
      </p:sp>
      <p:sp>
        <p:nvSpPr>
          <p:cNvPr id="89091"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89092" name="Rectangle 7"/>
          <p:cNvSpPr>
            <a:spLocks noGrp="1" noChangeArrowheads="1"/>
          </p:cNvSpPr>
          <p:nvPr>
            <p:ph type="sldNum" sz="quarter" idx="5"/>
          </p:nvPr>
        </p:nvSpPr>
        <p:spPr>
          <a:noFill/>
        </p:spPr>
        <p:txBody>
          <a:bodyPr/>
          <a:lstStyle/>
          <a:p>
            <a:fld id="{3BDD8E91-8670-45D8-B92E-3C7312D734BF}" type="slidenum">
              <a:rPr lang="en-US"/>
              <a:pPr/>
              <a:t>30</a:t>
            </a:fld>
            <a:endParaRPr lang="en-US"/>
          </a:p>
        </p:txBody>
      </p:sp>
      <p:sp>
        <p:nvSpPr>
          <p:cNvPr id="89093" name="Rectangle 2"/>
          <p:cNvSpPr>
            <a:spLocks noGrp="1" noRot="1" noChangeAspect="1" noChangeArrowheads="1" noTextEdit="1"/>
          </p:cNvSpPr>
          <p:nvPr>
            <p:ph type="sldImg"/>
          </p:nvPr>
        </p:nvSpPr>
        <p:spPr>
          <a:ln/>
        </p:spPr>
      </p:sp>
      <p:sp>
        <p:nvSpPr>
          <p:cNvPr id="8909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dt" sz="quarter" idx="1"/>
          </p:nvPr>
        </p:nvSpPr>
        <p:spPr>
          <a:noFill/>
        </p:spPr>
        <p:txBody>
          <a:bodyPr/>
          <a:lstStyle/>
          <a:p>
            <a:fld id="{63A50A17-F355-499B-99AC-5E1A4496000F}" type="datetime8">
              <a:rPr lang="en-US"/>
              <a:pPr/>
              <a:t>5/29/2007 12:53 PM</a:t>
            </a:fld>
            <a:endParaRPr lang="en-US"/>
          </a:p>
        </p:txBody>
      </p:sp>
      <p:sp>
        <p:nvSpPr>
          <p:cNvPr id="90115"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90116" name="Rectangle 7"/>
          <p:cNvSpPr>
            <a:spLocks noGrp="1" noChangeArrowheads="1"/>
          </p:cNvSpPr>
          <p:nvPr>
            <p:ph type="sldNum" sz="quarter" idx="5"/>
          </p:nvPr>
        </p:nvSpPr>
        <p:spPr>
          <a:noFill/>
        </p:spPr>
        <p:txBody>
          <a:bodyPr/>
          <a:lstStyle/>
          <a:p>
            <a:fld id="{C8A0C477-3C1B-41C6-A160-7E3AA1071272}" type="slidenum">
              <a:rPr lang="en-US"/>
              <a:pPr/>
              <a:t>31</a:t>
            </a:fld>
            <a:endParaRPr lang="en-US"/>
          </a:p>
        </p:txBody>
      </p:sp>
      <p:sp>
        <p:nvSpPr>
          <p:cNvPr id="90117" name="Rectangle 2"/>
          <p:cNvSpPr>
            <a:spLocks noGrp="1" noRot="1" noChangeAspect="1" noChangeArrowheads="1" noTextEdit="1"/>
          </p:cNvSpPr>
          <p:nvPr>
            <p:ph type="sldImg"/>
          </p:nvPr>
        </p:nvSpPr>
        <p:spPr>
          <a:ln/>
        </p:spPr>
      </p:sp>
      <p:sp>
        <p:nvSpPr>
          <p:cNvPr id="9011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dt" sz="quarter" idx="1"/>
          </p:nvPr>
        </p:nvSpPr>
        <p:spPr>
          <a:noFill/>
        </p:spPr>
        <p:txBody>
          <a:bodyPr/>
          <a:lstStyle/>
          <a:p>
            <a:fld id="{0F20F057-0778-4EB4-A3DC-852797386012}" type="datetime8">
              <a:rPr lang="en-US"/>
              <a:pPr/>
              <a:t>5/29/2007 12:53 PM</a:t>
            </a:fld>
            <a:endParaRPr lang="en-US"/>
          </a:p>
        </p:txBody>
      </p:sp>
      <p:sp>
        <p:nvSpPr>
          <p:cNvPr id="91139"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91140" name="Rectangle 7"/>
          <p:cNvSpPr>
            <a:spLocks noGrp="1" noChangeArrowheads="1"/>
          </p:cNvSpPr>
          <p:nvPr>
            <p:ph type="sldNum" sz="quarter" idx="5"/>
          </p:nvPr>
        </p:nvSpPr>
        <p:spPr>
          <a:noFill/>
        </p:spPr>
        <p:txBody>
          <a:bodyPr/>
          <a:lstStyle/>
          <a:p>
            <a:fld id="{B1B68D94-57EE-47AB-85E8-7CCE8E6D0BCE}" type="slidenum">
              <a:rPr lang="en-US"/>
              <a:pPr/>
              <a:t>32</a:t>
            </a:fld>
            <a:endParaRPr lang="en-US"/>
          </a:p>
        </p:txBody>
      </p:sp>
      <p:sp>
        <p:nvSpPr>
          <p:cNvPr id="91141" name="Rectangle 2"/>
          <p:cNvSpPr>
            <a:spLocks noGrp="1" noRot="1" noChangeAspect="1" noChangeArrowheads="1" noTextEdit="1"/>
          </p:cNvSpPr>
          <p:nvPr>
            <p:ph type="sldImg"/>
          </p:nvPr>
        </p:nvSpPr>
        <p:spPr>
          <a:ln/>
        </p:spPr>
      </p:sp>
      <p:sp>
        <p:nvSpPr>
          <p:cNvPr id="9114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dt" sz="quarter" idx="1"/>
          </p:nvPr>
        </p:nvSpPr>
        <p:spPr>
          <a:noFill/>
        </p:spPr>
        <p:txBody>
          <a:bodyPr/>
          <a:lstStyle/>
          <a:p>
            <a:fld id="{F5A34D2B-8674-411C-9DFF-A77F9D25C571}" type="datetime8">
              <a:rPr lang="en-US"/>
              <a:pPr/>
              <a:t>5/29/2007 12:53 PM</a:t>
            </a:fld>
            <a:endParaRPr lang="en-US"/>
          </a:p>
        </p:txBody>
      </p:sp>
      <p:sp>
        <p:nvSpPr>
          <p:cNvPr id="92163"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92164" name="Rectangle 7"/>
          <p:cNvSpPr>
            <a:spLocks noGrp="1" noChangeArrowheads="1"/>
          </p:cNvSpPr>
          <p:nvPr>
            <p:ph type="sldNum" sz="quarter" idx="5"/>
          </p:nvPr>
        </p:nvSpPr>
        <p:spPr>
          <a:noFill/>
        </p:spPr>
        <p:txBody>
          <a:bodyPr/>
          <a:lstStyle/>
          <a:p>
            <a:fld id="{5C7A8D60-9A41-4C48-B8B3-A7C2BEDD14B7}" type="slidenum">
              <a:rPr lang="en-US"/>
              <a:pPr/>
              <a:t>33</a:t>
            </a:fld>
            <a:endParaRPr lang="en-US"/>
          </a:p>
        </p:txBody>
      </p:sp>
      <p:sp>
        <p:nvSpPr>
          <p:cNvPr id="92165" name="Rectangle 2"/>
          <p:cNvSpPr>
            <a:spLocks noGrp="1" noRot="1" noChangeAspect="1" noChangeArrowheads="1" noTextEdit="1"/>
          </p:cNvSpPr>
          <p:nvPr>
            <p:ph type="sldImg"/>
          </p:nvPr>
        </p:nvSpPr>
        <p:spPr>
          <a:ln/>
        </p:spPr>
      </p:sp>
      <p:sp>
        <p:nvSpPr>
          <p:cNvPr id="9216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3D8C5330-FDE2-42DC-8356-F52347A3DCBF}" type="datetime8">
              <a:rPr lang="en-US" smtClean="0"/>
              <a:pPr>
                <a:defRPr/>
              </a:pPr>
              <a:t>5/29/2007 12:53 PM</a:t>
            </a:fld>
            <a:endParaRPr lang="en-US"/>
          </a:p>
        </p:txBody>
      </p:sp>
      <p:sp>
        <p:nvSpPr>
          <p:cNvPr id="5" name="Footer Placeholder 4"/>
          <p:cNvSpPr>
            <a:spLocks noGrp="1"/>
          </p:cNvSpPr>
          <p:nvPr>
            <p:ph type="ftr" sz="quarter" idx="11"/>
          </p:nvPr>
        </p:nvSpPr>
        <p:spPr/>
        <p:txBody>
          <a:bodyPr/>
          <a:lstStyle/>
          <a:p>
            <a:pPr>
              <a:defRPr/>
            </a:pPr>
            <a:r>
              <a:rPr lang="en-US" smtClean="0"/>
              <a:t>© 2007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DF6E25DF-6D1E-4D84-B789-75B0E842A823}"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dt" sz="quarter" idx="1"/>
          </p:nvPr>
        </p:nvSpPr>
        <p:spPr>
          <a:noFill/>
        </p:spPr>
        <p:txBody>
          <a:bodyPr/>
          <a:lstStyle/>
          <a:p>
            <a:fld id="{67562569-BFE4-42AA-B5FC-2AEA908F30F2}" type="datetime8">
              <a:rPr lang="en-US"/>
              <a:pPr/>
              <a:t>5/29/2007 12:53 PM</a:t>
            </a:fld>
            <a:endParaRPr lang="en-US"/>
          </a:p>
        </p:txBody>
      </p:sp>
      <p:sp>
        <p:nvSpPr>
          <p:cNvPr id="93187"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93188" name="Rectangle 7"/>
          <p:cNvSpPr>
            <a:spLocks noGrp="1" noChangeArrowheads="1"/>
          </p:cNvSpPr>
          <p:nvPr>
            <p:ph type="sldNum" sz="quarter" idx="5"/>
          </p:nvPr>
        </p:nvSpPr>
        <p:spPr>
          <a:noFill/>
        </p:spPr>
        <p:txBody>
          <a:bodyPr/>
          <a:lstStyle/>
          <a:p>
            <a:fld id="{BDE882A5-25B8-40AC-A3BA-2E939E60226F}" type="slidenum">
              <a:rPr lang="en-US"/>
              <a:pPr/>
              <a:t>35</a:t>
            </a:fld>
            <a:endParaRPr lang="en-US"/>
          </a:p>
        </p:txBody>
      </p:sp>
      <p:sp>
        <p:nvSpPr>
          <p:cNvPr id="93189" name="Rectangle 2"/>
          <p:cNvSpPr>
            <a:spLocks noGrp="1" noRot="1" noChangeAspect="1" noChangeArrowheads="1" noTextEdit="1"/>
          </p:cNvSpPr>
          <p:nvPr>
            <p:ph type="sldImg"/>
          </p:nvPr>
        </p:nvSpPr>
        <p:spPr>
          <a:ln/>
        </p:spPr>
      </p:sp>
      <p:sp>
        <p:nvSpPr>
          <p:cNvPr id="9319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dt" sz="quarter" idx="1"/>
          </p:nvPr>
        </p:nvSpPr>
        <p:spPr>
          <a:noFill/>
        </p:spPr>
        <p:txBody>
          <a:bodyPr/>
          <a:lstStyle/>
          <a:p>
            <a:fld id="{B1CDC55A-BFC7-4168-96DD-0A2A068798AE}" type="datetime8">
              <a:rPr lang="en-US"/>
              <a:pPr/>
              <a:t>5/29/2007 12:53 PM</a:t>
            </a:fld>
            <a:endParaRPr lang="en-US"/>
          </a:p>
        </p:txBody>
      </p:sp>
      <p:sp>
        <p:nvSpPr>
          <p:cNvPr id="94211"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94212" name="Rectangle 7"/>
          <p:cNvSpPr>
            <a:spLocks noGrp="1" noChangeArrowheads="1"/>
          </p:cNvSpPr>
          <p:nvPr>
            <p:ph type="sldNum" sz="quarter" idx="5"/>
          </p:nvPr>
        </p:nvSpPr>
        <p:spPr>
          <a:noFill/>
        </p:spPr>
        <p:txBody>
          <a:bodyPr/>
          <a:lstStyle/>
          <a:p>
            <a:fld id="{DC40A9B4-F28C-4FB3-A313-54E315F25E57}" type="slidenum">
              <a:rPr lang="en-US"/>
              <a:pPr/>
              <a:t>36</a:t>
            </a:fld>
            <a:endParaRPr lang="en-US"/>
          </a:p>
        </p:txBody>
      </p:sp>
      <p:sp>
        <p:nvSpPr>
          <p:cNvPr id="94213" name="Rectangle 2"/>
          <p:cNvSpPr>
            <a:spLocks noGrp="1" noRot="1" noChangeAspect="1" noChangeArrowheads="1" noTextEdit="1"/>
          </p:cNvSpPr>
          <p:nvPr>
            <p:ph type="sldImg"/>
          </p:nvPr>
        </p:nvSpPr>
        <p:spPr>
          <a:ln/>
        </p:spPr>
      </p:sp>
      <p:sp>
        <p:nvSpPr>
          <p:cNvPr id="9421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dt" sz="quarter" idx="1"/>
          </p:nvPr>
        </p:nvSpPr>
        <p:spPr>
          <a:noFill/>
        </p:spPr>
        <p:txBody>
          <a:bodyPr/>
          <a:lstStyle/>
          <a:p>
            <a:fld id="{EE0551C8-80E8-4680-A8F7-136DED8DC4E3}" type="datetime8">
              <a:rPr lang="en-US"/>
              <a:pPr/>
              <a:t>5/29/2007 12:53 PM</a:t>
            </a:fld>
            <a:endParaRPr lang="en-US"/>
          </a:p>
        </p:txBody>
      </p:sp>
      <p:sp>
        <p:nvSpPr>
          <p:cNvPr id="95235"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95236" name="Rectangle 7"/>
          <p:cNvSpPr>
            <a:spLocks noGrp="1" noChangeArrowheads="1"/>
          </p:cNvSpPr>
          <p:nvPr>
            <p:ph type="sldNum" sz="quarter" idx="5"/>
          </p:nvPr>
        </p:nvSpPr>
        <p:spPr>
          <a:noFill/>
        </p:spPr>
        <p:txBody>
          <a:bodyPr/>
          <a:lstStyle/>
          <a:p>
            <a:fld id="{7C31E396-EB51-4FAF-94B7-2CF264D716FF}" type="slidenum">
              <a:rPr lang="en-US"/>
              <a:pPr/>
              <a:t>37</a:t>
            </a:fld>
            <a:endParaRPr lang="en-US"/>
          </a:p>
        </p:txBody>
      </p:sp>
      <p:sp>
        <p:nvSpPr>
          <p:cNvPr id="95237" name="Rectangle 2"/>
          <p:cNvSpPr>
            <a:spLocks noGrp="1" noRot="1" noChangeAspect="1" noChangeArrowheads="1" noTextEdit="1"/>
          </p:cNvSpPr>
          <p:nvPr>
            <p:ph type="sldImg"/>
          </p:nvPr>
        </p:nvSpPr>
        <p:spPr>
          <a:ln/>
        </p:spPr>
      </p:sp>
      <p:sp>
        <p:nvSpPr>
          <p:cNvPr id="95238" name="Rectangle 3"/>
          <p:cNvSpPr>
            <a:spLocks noGrp="1" noChangeArrowheads="1"/>
          </p:cNvSpPr>
          <p:nvPr>
            <p:ph type="body" idx="1"/>
          </p:nvPr>
        </p:nvSpPr>
        <p:spPr>
          <a:noFill/>
          <a:ln/>
        </p:spPr>
        <p:txBody>
          <a:bodyPr/>
          <a:lstStyle/>
          <a:p>
            <a:pPr>
              <a:spcBef>
                <a:spcPct val="20000"/>
              </a:spcBef>
              <a:buClr>
                <a:schemeClr val="accent2"/>
              </a:buClr>
              <a:buSzPct val="50000"/>
              <a:buFont typeface="Monotype Sorts" pitchFamily="2" charset="2"/>
              <a:buNone/>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dt" sz="quarter" idx="1"/>
          </p:nvPr>
        </p:nvSpPr>
        <p:spPr>
          <a:noFill/>
        </p:spPr>
        <p:txBody>
          <a:bodyPr/>
          <a:lstStyle/>
          <a:p>
            <a:fld id="{E7F7370E-8A4A-4971-A199-EDC8D855F7CC}" type="datetime8">
              <a:rPr lang="en-US"/>
              <a:pPr/>
              <a:t>5/29/2007 12:53 PM</a:t>
            </a:fld>
            <a:endParaRPr lang="en-US"/>
          </a:p>
        </p:txBody>
      </p:sp>
      <p:sp>
        <p:nvSpPr>
          <p:cNvPr id="96259"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96260" name="Rectangle 7"/>
          <p:cNvSpPr>
            <a:spLocks noGrp="1" noChangeArrowheads="1"/>
          </p:cNvSpPr>
          <p:nvPr>
            <p:ph type="sldNum" sz="quarter" idx="5"/>
          </p:nvPr>
        </p:nvSpPr>
        <p:spPr>
          <a:noFill/>
        </p:spPr>
        <p:txBody>
          <a:bodyPr/>
          <a:lstStyle/>
          <a:p>
            <a:fld id="{8F5140F4-7195-4B43-A842-E4A1B1F98663}" type="slidenum">
              <a:rPr lang="en-US"/>
              <a:pPr/>
              <a:t>38</a:t>
            </a:fld>
            <a:endParaRPr lang="en-US"/>
          </a:p>
        </p:txBody>
      </p:sp>
      <p:sp>
        <p:nvSpPr>
          <p:cNvPr id="96261" name="Rectangle 2"/>
          <p:cNvSpPr>
            <a:spLocks noGrp="1" noRot="1" noChangeAspect="1" noChangeArrowheads="1" noTextEdit="1"/>
          </p:cNvSpPr>
          <p:nvPr>
            <p:ph type="sldImg"/>
          </p:nvPr>
        </p:nvSpPr>
        <p:spPr>
          <a:ln/>
        </p:spPr>
      </p:sp>
      <p:sp>
        <p:nvSpPr>
          <p:cNvPr id="9626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dt" sz="quarter" idx="1"/>
          </p:nvPr>
        </p:nvSpPr>
        <p:spPr>
          <a:noFill/>
        </p:spPr>
        <p:txBody>
          <a:bodyPr/>
          <a:lstStyle/>
          <a:p>
            <a:fld id="{3776CC93-3C45-402A-8995-593BF69B1E11}" type="datetime8">
              <a:rPr lang="en-US"/>
              <a:pPr/>
              <a:t>5/29/2007 12:53 PM</a:t>
            </a:fld>
            <a:endParaRPr lang="en-US"/>
          </a:p>
        </p:txBody>
      </p:sp>
      <p:sp>
        <p:nvSpPr>
          <p:cNvPr id="97283"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97284" name="Rectangle 7"/>
          <p:cNvSpPr>
            <a:spLocks noGrp="1" noChangeArrowheads="1"/>
          </p:cNvSpPr>
          <p:nvPr>
            <p:ph type="sldNum" sz="quarter" idx="5"/>
          </p:nvPr>
        </p:nvSpPr>
        <p:spPr>
          <a:noFill/>
        </p:spPr>
        <p:txBody>
          <a:bodyPr/>
          <a:lstStyle/>
          <a:p>
            <a:fld id="{D5F57DAC-A9CD-4B4F-A5EF-57E5F65E4280}" type="slidenum">
              <a:rPr lang="en-US"/>
              <a:pPr/>
              <a:t>39</a:t>
            </a:fld>
            <a:endParaRPr lang="en-US"/>
          </a:p>
        </p:txBody>
      </p:sp>
      <p:sp>
        <p:nvSpPr>
          <p:cNvPr id="97285" name="Rectangle 2"/>
          <p:cNvSpPr>
            <a:spLocks noGrp="1" noRot="1" noChangeAspect="1" noChangeArrowheads="1" noTextEdit="1"/>
          </p:cNvSpPr>
          <p:nvPr>
            <p:ph type="sldImg"/>
          </p:nvPr>
        </p:nvSpPr>
        <p:spPr>
          <a:ln/>
        </p:spPr>
      </p:sp>
      <p:sp>
        <p:nvSpPr>
          <p:cNvPr id="9728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2F9EA720-4549-4180-AACA-091BC85E38D8}" type="datetime8">
              <a:rPr lang="en-US"/>
              <a:pPr/>
              <a:t>5/29/2007 12:53 PM</a:t>
            </a:fld>
            <a:endParaRPr lang="en-US"/>
          </a:p>
        </p:txBody>
      </p:sp>
      <p:sp>
        <p:nvSpPr>
          <p:cNvPr id="67587"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7588" name="Rectangle 7"/>
          <p:cNvSpPr>
            <a:spLocks noGrp="1" noChangeArrowheads="1"/>
          </p:cNvSpPr>
          <p:nvPr>
            <p:ph type="sldNum" sz="quarter" idx="5"/>
          </p:nvPr>
        </p:nvSpPr>
        <p:spPr>
          <a:noFill/>
        </p:spPr>
        <p:txBody>
          <a:bodyPr/>
          <a:lstStyle/>
          <a:p>
            <a:fld id="{29A6977F-D53E-40CA-8DBC-C6786645F437}" type="slidenum">
              <a:rPr lang="en-US"/>
              <a:pPr/>
              <a:t>4</a:t>
            </a:fld>
            <a:endParaRPr lang="en-US"/>
          </a:p>
        </p:txBody>
      </p:sp>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dt" sz="quarter" idx="1"/>
          </p:nvPr>
        </p:nvSpPr>
        <p:spPr>
          <a:noFill/>
        </p:spPr>
        <p:txBody>
          <a:bodyPr/>
          <a:lstStyle/>
          <a:p>
            <a:fld id="{CE9041CD-FFB7-4051-8DAF-10F92589B866}" type="datetime8">
              <a:rPr lang="en-US"/>
              <a:pPr/>
              <a:t>5/29/2007 12:53 PM</a:t>
            </a:fld>
            <a:endParaRPr lang="en-US"/>
          </a:p>
        </p:txBody>
      </p:sp>
      <p:sp>
        <p:nvSpPr>
          <p:cNvPr id="98307"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98308" name="Rectangle 7"/>
          <p:cNvSpPr>
            <a:spLocks noGrp="1" noChangeArrowheads="1"/>
          </p:cNvSpPr>
          <p:nvPr>
            <p:ph type="sldNum" sz="quarter" idx="5"/>
          </p:nvPr>
        </p:nvSpPr>
        <p:spPr>
          <a:noFill/>
        </p:spPr>
        <p:txBody>
          <a:bodyPr/>
          <a:lstStyle/>
          <a:p>
            <a:fld id="{49CBC057-32F3-4B16-BEFC-DAE2800BF925}" type="slidenum">
              <a:rPr lang="en-US"/>
              <a:pPr/>
              <a:t>40</a:t>
            </a:fld>
            <a:endParaRPr lang="en-US"/>
          </a:p>
        </p:txBody>
      </p:sp>
      <p:sp>
        <p:nvSpPr>
          <p:cNvPr id="98309" name="Rectangle 2"/>
          <p:cNvSpPr>
            <a:spLocks noGrp="1" noRot="1" noChangeAspect="1" noChangeArrowheads="1" noTextEdit="1"/>
          </p:cNvSpPr>
          <p:nvPr>
            <p:ph type="sldImg"/>
          </p:nvPr>
        </p:nvSpPr>
        <p:spPr>
          <a:ln/>
        </p:spPr>
      </p:sp>
      <p:sp>
        <p:nvSpPr>
          <p:cNvPr id="9831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dt" sz="quarter" idx="1"/>
          </p:nvPr>
        </p:nvSpPr>
        <p:spPr>
          <a:noFill/>
        </p:spPr>
        <p:txBody>
          <a:bodyPr/>
          <a:lstStyle/>
          <a:p>
            <a:fld id="{21A1E412-E9E3-4E31-9D2B-F8BA73C2E392}" type="datetime8">
              <a:rPr lang="en-US"/>
              <a:pPr/>
              <a:t>5/29/2007 12:53 PM</a:t>
            </a:fld>
            <a:endParaRPr lang="en-US"/>
          </a:p>
        </p:txBody>
      </p:sp>
      <p:sp>
        <p:nvSpPr>
          <p:cNvPr id="99331"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99332" name="Rectangle 7"/>
          <p:cNvSpPr>
            <a:spLocks noGrp="1" noChangeArrowheads="1"/>
          </p:cNvSpPr>
          <p:nvPr>
            <p:ph type="sldNum" sz="quarter" idx="5"/>
          </p:nvPr>
        </p:nvSpPr>
        <p:spPr>
          <a:noFill/>
        </p:spPr>
        <p:txBody>
          <a:bodyPr/>
          <a:lstStyle/>
          <a:p>
            <a:fld id="{F12D5000-4927-4860-AF86-2826A2203467}" type="slidenum">
              <a:rPr lang="en-US"/>
              <a:pPr/>
              <a:t>41</a:t>
            </a:fld>
            <a:endParaRPr lang="en-US"/>
          </a:p>
        </p:txBody>
      </p:sp>
      <p:sp>
        <p:nvSpPr>
          <p:cNvPr id="99333" name="Rectangle 2"/>
          <p:cNvSpPr>
            <a:spLocks noGrp="1" noRot="1" noChangeAspect="1" noChangeArrowheads="1" noTextEdit="1"/>
          </p:cNvSpPr>
          <p:nvPr>
            <p:ph type="sldImg"/>
          </p:nvPr>
        </p:nvSpPr>
        <p:spPr>
          <a:ln/>
        </p:spPr>
      </p:sp>
      <p:sp>
        <p:nvSpPr>
          <p:cNvPr id="993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3D8C5330-FDE2-42DC-8356-F52347A3DCBF}" type="datetime8">
              <a:rPr lang="en-US" smtClean="0"/>
              <a:pPr>
                <a:defRPr/>
              </a:pPr>
              <a:t>5/29/2007 12:53 PM</a:t>
            </a:fld>
            <a:endParaRPr lang="en-US"/>
          </a:p>
        </p:txBody>
      </p:sp>
      <p:sp>
        <p:nvSpPr>
          <p:cNvPr id="5" name="Footer Placeholder 4"/>
          <p:cNvSpPr>
            <a:spLocks noGrp="1"/>
          </p:cNvSpPr>
          <p:nvPr>
            <p:ph type="ftr" sz="quarter" idx="11"/>
          </p:nvPr>
        </p:nvSpPr>
        <p:spPr/>
        <p:txBody>
          <a:bodyPr/>
          <a:lstStyle/>
          <a:p>
            <a:pPr>
              <a:defRPr/>
            </a:pPr>
            <a:r>
              <a:rPr lang="en-US" smtClean="0"/>
              <a:t>© 2007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DF6E25DF-6D1E-4D84-B789-75B0E842A823}"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dt" sz="quarter" idx="1"/>
          </p:nvPr>
        </p:nvSpPr>
        <p:spPr>
          <a:noFill/>
        </p:spPr>
        <p:txBody>
          <a:bodyPr/>
          <a:lstStyle/>
          <a:p>
            <a:fld id="{FA213311-67D1-4DA8-B39C-8AF2A6F6EA01}" type="datetime8">
              <a:rPr lang="en-US"/>
              <a:pPr/>
              <a:t>5/29/2007 12:53 PM</a:t>
            </a:fld>
            <a:endParaRPr lang="en-US"/>
          </a:p>
        </p:txBody>
      </p:sp>
      <p:sp>
        <p:nvSpPr>
          <p:cNvPr id="103427"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03428" name="Rectangle 7"/>
          <p:cNvSpPr>
            <a:spLocks noGrp="1" noChangeArrowheads="1"/>
          </p:cNvSpPr>
          <p:nvPr>
            <p:ph type="sldNum" sz="quarter" idx="5"/>
          </p:nvPr>
        </p:nvSpPr>
        <p:spPr>
          <a:noFill/>
        </p:spPr>
        <p:txBody>
          <a:bodyPr/>
          <a:lstStyle/>
          <a:p>
            <a:fld id="{3737C645-BD74-4365-9AB4-C9C3AB7F9B33}" type="slidenum">
              <a:rPr lang="en-US"/>
              <a:pPr/>
              <a:t>43</a:t>
            </a:fld>
            <a:endParaRPr lang="en-US"/>
          </a:p>
        </p:txBody>
      </p:sp>
      <p:sp>
        <p:nvSpPr>
          <p:cNvPr id="103429" name="Rectangle 2"/>
          <p:cNvSpPr>
            <a:spLocks noGrp="1" noRot="1" noChangeAspect="1" noChangeArrowheads="1" noTextEdit="1"/>
          </p:cNvSpPr>
          <p:nvPr>
            <p:ph type="sldImg"/>
          </p:nvPr>
        </p:nvSpPr>
        <p:spPr>
          <a:ln/>
        </p:spPr>
      </p:sp>
      <p:sp>
        <p:nvSpPr>
          <p:cNvPr id="10343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dt" sz="quarter" idx="1"/>
          </p:nvPr>
        </p:nvSpPr>
        <p:spPr>
          <a:noFill/>
        </p:spPr>
        <p:txBody>
          <a:bodyPr/>
          <a:lstStyle/>
          <a:p>
            <a:fld id="{E64FDAC4-76A1-46E2-B841-55B9E30F469C}" type="datetime8">
              <a:rPr lang="en-US"/>
              <a:pPr/>
              <a:t>5/29/2007 12:53 PM</a:t>
            </a:fld>
            <a:endParaRPr lang="en-US"/>
          </a:p>
        </p:txBody>
      </p:sp>
      <p:sp>
        <p:nvSpPr>
          <p:cNvPr id="104451"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04452" name="Rectangle 7"/>
          <p:cNvSpPr>
            <a:spLocks noGrp="1" noChangeArrowheads="1"/>
          </p:cNvSpPr>
          <p:nvPr>
            <p:ph type="sldNum" sz="quarter" idx="5"/>
          </p:nvPr>
        </p:nvSpPr>
        <p:spPr>
          <a:noFill/>
        </p:spPr>
        <p:txBody>
          <a:bodyPr/>
          <a:lstStyle/>
          <a:p>
            <a:fld id="{D59BB2E8-48A4-480B-BEEE-528D41DEAABD}" type="slidenum">
              <a:rPr lang="en-US"/>
              <a:pPr/>
              <a:t>44</a:t>
            </a:fld>
            <a:endParaRPr lang="en-US"/>
          </a:p>
        </p:txBody>
      </p:sp>
      <p:sp>
        <p:nvSpPr>
          <p:cNvPr id="104453" name="Rectangle 2"/>
          <p:cNvSpPr>
            <a:spLocks noGrp="1" noRot="1" noChangeAspect="1" noChangeArrowheads="1" noTextEdit="1"/>
          </p:cNvSpPr>
          <p:nvPr>
            <p:ph type="sldImg"/>
          </p:nvPr>
        </p:nvSpPr>
        <p:spPr>
          <a:ln/>
        </p:spPr>
      </p:sp>
      <p:sp>
        <p:nvSpPr>
          <p:cNvPr id="10445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dt" sz="quarter" idx="1"/>
          </p:nvPr>
        </p:nvSpPr>
        <p:spPr>
          <a:noFill/>
        </p:spPr>
        <p:txBody>
          <a:bodyPr/>
          <a:lstStyle/>
          <a:p>
            <a:fld id="{2967BAC9-2054-4261-88C9-D527E5AF0A77}" type="datetime8">
              <a:rPr lang="en-US"/>
              <a:pPr/>
              <a:t>5/29/2007 12:53 PM</a:t>
            </a:fld>
            <a:endParaRPr lang="en-US"/>
          </a:p>
        </p:txBody>
      </p:sp>
      <p:sp>
        <p:nvSpPr>
          <p:cNvPr id="105475"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05476" name="Rectangle 7"/>
          <p:cNvSpPr>
            <a:spLocks noGrp="1" noChangeArrowheads="1"/>
          </p:cNvSpPr>
          <p:nvPr>
            <p:ph type="sldNum" sz="quarter" idx="5"/>
          </p:nvPr>
        </p:nvSpPr>
        <p:spPr>
          <a:noFill/>
        </p:spPr>
        <p:txBody>
          <a:bodyPr/>
          <a:lstStyle/>
          <a:p>
            <a:fld id="{742D5B2A-E65A-422B-B1CB-AAE16069FD28}" type="slidenum">
              <a:rPr lang="en-US"/>
              <a:pPr/>
              <a:t>45</a:t>
            </a:fld>
            <a:endParaRPr lang="en-US"/>
          </a:p>
        </p:txBody>
      </p:sp>
      <p:sp>
        <p:nvSpPr>
          <p:cNvPr id="105477" name="Rectangle 2"/>
          <p:cNvSpPr>
            <a:spLocks noGrp="1" noRot="1" noChangeAspect="1" noChangeArrowheads="1" noTextEdit="1"/>
          </p:cNvSpPr>
          <p:nvPr>
            <p:ph type="sldImg"/>
          </p:nvPr>
        </p:nvSpPr>
        <p:spPr>
          <a:ln/>
        </p:spPr>
      </p:sp>
      <p:sp>
        <p:nvSpPr>
          <p:cNvPr id="10547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3D8C5330-FDE2-42DC-8356-F52347A3DCBF}" type="datetime8">
              <a:rPr lang="en-US" smtClean="0"/>
              <a:pPr>
                <a:defRPr/>
              </a:pPr>
              <a:t>5/29/2007 12:53 PM</a:t>
            </a:fld>
            <a:endParaRPr lang="en-US"/>
          </a:p>
        </p:txBody>
      </p:sp>
      <p:sp>
        <p:nvSpPr>
          <p:cNvPr id="5" name="Footer Placeholder 4"/>
          <p:cNvSpPr>
            <a:spLocks noGrp="1"/>
          </p:cNvSpPr>
          <p:nvPr>
            <p:ph type="ftr" sz="quarter" idx="11"/>
          </p:nvPr>
        </p:nvSpPr>
        <p:spPr/>
        <p:txBody>
          <a:bodyPr/>
          <a:lstStyle/>
          <a:p>
            <a:pPr>
              <a:defRPr/>
            </a:pPr>
            <a:r>
              <a:rPr lang="en-US" smtClean="0"/>
              <a:t>© 2007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DF6E25DF-6D1E-4D84-B789-75B0E842A823}"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3D8C5330-FDE2-42DC-8356-F52347A3DCBF}" type="datetime8">
              <a:rPr lang="en-US" smtClean="0"/>
              <a:pPr>
                <a:defRPr/>
              </a:pPr>
              <a:t>5/29/2007 12:53 PM</a:t>
            </a:fld>
            <a:endParaRPr lang="en-US"/>
          </a:p>
        </p:txBody>
      </p:sp>
      <p:sp>
        <p:nvSpPr>
          <p:cNvPr id="5" name="Footer Placeholder 4"/>
          <p:cNvSpPr>
            <a:spLocks noGrp="1"/>
          </p:cNvSpPr>
          <p:nvPr>
            <p:ph type="ftr" sz="quarter" idx="11"/>
          </p:nvPr>
        </p:nvSpPr>
        <p:spPr/>
        <p:txBody>
          <a:bodyPr/>
          <a:lstStyle/>
          <a:p>
            <a:pPr>
              <a:defRPr/>
            </a:pPr>
            <a:r>
              <a:rPr lang="en-US" smtClean="0"/>
              <a:t>© 2007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DF6E25DF-6D1E-4D84-B789-75B0E842A823}" type="slidenum">
              <a:rPr lang="en-US" smtClean="0"/>
              <a:pPr>
                <a:defRPr/>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3D8C5330-FDE2-42DC-8356-F52347A3DCBF}" type="datetime8">
              <a:rPr lang="en-US" smtClean="0"/>
              <a:pPr>
                <a:defRPr/>
              </a:pPr>
              <a:t>5/29/2007 12:53 PM</a:t>
            </a:fld>
            <a:endParaRPr lang="en-US"/>
          </a:p>
        </p:txBody>
      </p:sp>
      <p:sp>
        <p:nvSpPr>
          <p:cNvPr id="5" name="Footer Placeholder 4"/>
          <p:cNvSpPr>
            <a:spLocks noGrp="1"/>
          </p:cNvSpPr>
          <p:nvPr>
            <p:ph type="ftr" sz="quarter" idx="11"/>
          </p:nvPr>
        </p:nvSpPr>
        <p:spPr/>
        <p:txBody>
          <a:bodyPr/>
          <a:lstStyle/>
          <a:p>
            <a:pPr>
              <a:defRPr/>
            </a:pPr>
            <a:r>
              <a:rPr lang="en-US" smtClean="0"/>
              <a:t>© 2007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DF6E25DF-6D1E-4D84-B789-75B0E842A823}"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dt" sz="quarter" idx="1"/>
          </p:nvPr>
        </p:nvSpPr>
        <p:spPr>
          <a:noFill/>
        </p:spPr>
        <p:txBody>
          <a:bodyPr/>
          <a:lstStyle/>
          <a:p>
            <a:fld id="{FED261C8-392F-4306-A37A-4016B141E59D}" type="datetime8">
              <a:rPr lang="en-US"/>
              <a:pPr/>
              <a:t>5/29/2007 12:53 PM</a:t>
            </a:fld>
            <a:endParaRPr lang="en-US"/>
          </a:p>
        </p:txBody>
      </p:sp>
      <p:sp>
        <p:nvSpPr>
          <p:cNvPr id="68611"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8612" name="Rectangle 7"/>
          <p:cNvSpPr>
            <a:spLocks noGrp="1" noChangeArrowheads="1"/>
          </p:cNvSpPr>
          <p:nvPr>
            <p:ph type="sldNum" sz="quarter" idx="5"/>
          </p:nvPr>
        </p:nvSpPr>
        <p:spPr>
          <a:noFill/>
        </p:spPr>
        <p:txBody>
          <a:bodyPr/>
          <a:lstStyle/>
          <a:p>
            <a:fld id="{BEAADA07-5415-4068-AAAD-12B217C9280E}" type="slidenum">
              <a:rPr lang="en-US"/>
              <a:pPr/>
              <a:t>6</a:t>
            </a:fld>
            <a:endParaRPr lang="en-US"/>
          </a:p>
        </p:txBody>
      </p:sp>
      <p:sp>
        <p:nvSpPr>
          <p:cNvPr id="68613" name="Rectangle 2"/>
          <p:cNvSpPr>
            <a:spLocks noGrp="1" noRot="1" noChangeAspect="1" noChangeArrowheads="1" noTextEdit="1"/>
          </p:cNvSpPr>
          <p:nvPr>
            <p:ph type="sldImg"/>
          </p:nvPr>
        </p:nvSpPr>
        <p:spPr>
          <a:ln/>
        </p:spPr>
      </p:sp>
      <p:sp>
        <p:nvSpPr>
          <p:cNvPr id="6861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1"/>
          </p:nvPr>
        </p:nvSpPr>
        <p:spPr>
          <a:noFill/>
        </p:spPr>
        <p:txBody>
          <a:bodyPr/>
          <a:lstStyle/>
          <a:p>
            <a:fld id="{AA57F234-C84E-43AC-AEFE-E1F92EC2553A}" type="datetime8">
              <a:rPr lang="en-US"/>
              <a:pPr/>
              <a:t>5/29/2007 12:53 PM</a:t>
            </a:fld>
            <a:endParaRPr lang="en-US"/>
          </a:p>
        </p:txBody>
      </p:sp>
      <p:sp>
        <p:nvSpPr>
          <p:cNvPr id="69635"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9636" name="Rectangle 7"/>
          <p:cNvSpPr>
            <a:spLocks noGrp="1" noChangeArrowheads="1"/>
          </p:cNvSpPr>
          <p:nvPr>
            <p:ph type="sldNum" sz="quarter" idx="5"/>
          </p:nvPr>
        </p:nvSpPr>
        <p:spPr>
          <a:noFill/>
        </p:spPr>
        <p:txBody>
          <a:bodyPr/>
          <a:lstStyle/>
          <a:p>
            <a:fld id="{5522430B-54A7-4DBA-868A-FFC094C10419}" type="slidenum">
              <a:rPr lang="en-US"/>
              <a:pPr/>
              <a:t>7</a:t>
            </a:fld>
            <a:endParaRPr lang="en-US"/>
          </a:p>
        </p:txBody>
      </p:sp>
      <p:sp>
        <p:nvSpPr>
          <p:cNvPr id="69637" name="Rectangle 2"/>
          <p:cNvSpPr>
            <a:spLocks noGrp="1" noRot="1" noChangeAspect="1" noChangeArrowheads="1" noTextEdit="1"/>
          </p:cNvSpPr>
          <p:nvPr>
            <p:ph type="sldImg"/>
          </p:nvPr>
        </p:nvSpPr>
        <p:spPr>
          <a:ln/>
        </p:spPr>
      </p:sp>
      <p:sp>
        <p:nvSpPr>
          <p:cNvPr id="6963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dt" sz="quarter" idx="1"/>
          </p:nvPr>
        </p:nvSpPr>
        <p:spPr>
          <a:noFill/>
        </p:spPr>
        <p:txBody>
          <a:bodyPr/>
          <a:lstStyle/>
          <a:p>
            <a:fld id="{EA0FB04E-D3C4-43FE-AC7E-9270E3769417}" type="datetime8">
              <a:rPr lang="en-US"/>
              <a:pPr/>
              <a:t>5/29/2007 12:53 PM</a:t>
            </a:fld>
            <a:endParaRPr lang="en-US"/>
          </a:p>
        </p:txBody>
      </p:sp>
      <p:sp>
        <p:nvSpPr>
          <p:cNvPr id="70659"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0660" name="Rectangle 7"/>
          <p:cNvSpPr>
            <a:spLocks noGrp="1" noChangeArrowheads="1"/>
          </p:cNvSpPr>
          <p:nvPr>
            <p:ph type="sldNum" sz="quarter" idx="5"/>
          </p:nvPr>
        </p:nvSpPr>
        <p:spPr>
          <a:noFill/>
        </p:spPr>
        <p:txBody>
          <a:bodyPr/>
          <a:lstStyle/>
          <a:p>
            <a:fld id="{BB1C1702-5563-4B9C-BE4D-05A38303B2E2}" type="slidenum">
              <a:rPr lang="en-US"/>
              <a:pPr/>
              <a:t>8</a:t>
            </a:fld>
            <a:endParaRPr lang="en-US"/>
          </a:p>
        </p:txBody>
      </p:sp>
      <p:sp>
        <p:nvSpPr>
          <p:cNvPr id="70661" name="Rectangle 2"/>
          <p:cNvSpPr>
            <a:spLocks noGrp="1" noRot="1" noChangeAspect="1" noChangeArrowheads="1" noTextEdit="1"/>
          </p:cNvSpPr>
          <p:nvPr>
            <p:ph type="sldImg"/>
          </p:nvPr>
        </p:nvSpPr>
        <p:spPr>
          <a:ln/>
        </p:spPr>
      </p:sp>
      <p:sp>
        <p:nvSpPr>
          <p:cNvPr id="7066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dt" sz="quarter" idx="1"/>
          </p:nvPr>
        </p:nvSpPr>
        <p:spPr>
          <a:noFill/>
        </p:spPr>
        <p:txBody>
          <a:bodyPr/>
          <a:lstStyle/>
          <a:p>
            <a:fld id="{303EB129-D73D-4F75-B67A-06D10B0CCEDF}" type="datetime8">
              <a:rPr lang="en-US"/>
              <a:pPr/>
              <a:t>5/29/2007 12:53 PM</a:t>
            </a:fld>
            <a:endParaRPr lang="en-US"/>
          </a:p>
        </p:txBody>
      </p:sp>
      <p:sp>
        <p:nvSpPr>
          <p:cNvPr id="71683" name="Rectangle 6"/>
          <p:cNvSpPr>
            <a:spLocks noGrp="1" noChangeArrowheads="1"/>
          </p:cNvSpPr>
          <p:nvPr>
            <p:ph type="ftr" sz="quarter" idx="4"/>
          </p:nvPr>
        </p:nvSpPr>
        <p:spPr>
          <a:noFill/>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1684" name="Rectangle 7"/>
          <p:cNvSpPr>
            <a:spLocks noGrp="1" noChangeArrowheads="1"/>
          </p:cNvSpPr>
          <p:nvPr>
            <p:ph type="sldNum" sz="quarter" idx="5"/>
          </p:nvPr>
        </p:nvSpPr>
        <p:spPr>
          <a:noFill/>
        </p:spPr>
        <p:txBody>
          <a:bodyPr/>
          <a:lstStyle/>
          <a:p>
            <a:fld id="{898169FA-ED81-4D3D-BC0D-8E3DD9F4366D}" type="slidenum">
              <a:rPr lang="en-US"/>
              <a:pPr/>
              <a:t>9</a:t>
            </a:fld>
            <a:endParaRPr lang="en-US"/>
          </a:p>
        </p:txBody>
      </p:sp>
      <p:sp>
        <p:nvSpPr>
          <p:cNvPr id="71685" name="Rectangle 2"/>
          <p:cNvSpPr>
            <a:spLocks noGrp="1" noRot="1" noChangeAspect="1" noChangeArrowheads="1" noTextEdit="1"/>
          </p:cNvSpPr>
          <p:nvPr>
            <p:ph type="sldImg"/>
          </p:nvPr>
        </p:nvSpPr>
        <p:spPr>
          <a:ln/>
        </p:spPr>
      </p:sp>
      <p:sp>
        <p:nvSpPr>
          <p:cNvPr id="7168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hyperlink" Target="mailto:http://www.edn.com/article/CA6430345.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vmlDrawing" Target="../drawings/vmlDrawing6.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vmlDrawing" Target="../drawings/vmlDrawing7.vml"/><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vmlDrawing" Target="../drawings/vmlDrawing10.vml"/><Relationship Id="rId5" Type="http://schemas.openxmlformats.org/officeDocument/2006/relationships/image" Target="../media/image2.png"/><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vmlDrawing" Target="../drawings/vmlDrawing11.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vmlDrawing" Target="../drawings/vmlDrawing12.vml"/><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vmlDrawing" Target="../drawings/vmlDrawing13.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vmlDrawing" Target="../drawings/vmlDrawing14.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vmlDrawing" Target="../drawings/vmlDrawing15.vml"/><Relationship Id="rId5" Type="http://schemas.openxmlformats.org/officeDocument/2006/relationships/image" Target="../media/image41.png"/><Relationship Id="rId4" Type="http://schemas.openxmlformats.org/officeDocument/2006/relationships/oleObject" Target="../embeddings/oleObject26.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vmlDrawing" Target="../drawings/vmlDrawing16.vml"/><Relationship Id="rId4" Type="http://schemas.openxmlformats.org/officeDocument/2006/relationships/oleObject" Target="../embeddings/oleObject27.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vmlDrawing" Target="../drawings/vmlDrawing17.vml"/><Relationship Id="rId5" Type="http://schemas.openxmlformats.org/officeDocument/2006/relationships/image" Target="../media/image2.png"/><Relationship Id="rId4" Type="http://schemas.openxmlformats.org/officeDocument/2006/relationships/oleObject" Target="../embeddings/oleObject28.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vmlDrawing" Target="../drawings/vmlDrawing18.vml"/><Relationship Id="rId4" Type="http://schemas.openxmlformats.org/officeDocument/2006/relationships/oleObject" Target="../embeddings/oleObject29.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49.emf"/></Relationships>
</file>

<file path=ppt/slides/_rels/slide47.xml.rels><?xml version="1.0" encoding="UTF-8" standalone="yes"?>
<Relationships xmlns="http://schemas.openxmlformats.org/package/2006/relationships"><Relationship Id="rId3" Type="http://schemas.openxmlformats.org/officeDocument/2006/relationships/hyperlink" Target="http://www.microsoft.com/whdc/winlogo/hwrequirements.mspx" TargetMode="External"/><Relationship Id="rId7" Type="http://schemas.openxmlformats.org/officeDocument/2006/relationships/hyperlink" Target="http://www.maxim-ic.com/fidelity-debug-tool" TargetMode="External"/><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hyperlink" Target="http://www.edn.com/article/CA6430345.html" TargetMode="External"/><Relationship Id="rId5" Type="http://schemas.openxmlformats.org/officeDocument/2006/relationships/hyperlink" Target="http://www.audioprecision.com/" TargetMode="External"/><Relationship Id="rId4" Type="http://schemas.openxmlformats.org/officeDocument/2006/relationships/hyperlink" Target="http://www.aes.org/publications/standard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25"/>
          <p:cNvSpPr>
            <a:spLocks noGrp="1" noChangeArrowheads="1"/>
          </p:cNvSpPr>
          <p:nvPr>
            <p:ph type="ctrTitle"/>
          </p:nvPr>
        </p:nvSpPr>
        <p:spPr>
          <a:xfrm>
            <a:off x="727605" y="1903678"/>
            <a:ext cx="8035395" cy="1329595"/>
          </a:xfrm>
        </p:spPr>
        <p:txBody>
          <a:bodyPr/>
          <a:lstStyle/>
          <a:p>
            <a:r>
              <a:rPr lang="en-US" sz="4800" dirty="0" smtClean="0"/>
              <a:t>Windows Audio Fidelity Tests And Your Board Design </a:t>
            </a:r>
          </a:p>
        </p:txBody>
      </p:sp>
      <p:sp>
        <p:nvSpPr>
          <p:cNvPr id="3098" name="Rectangle 26"/>
          <p:cNvSpPr>
            <a:spLocks noGrp="1" noChangeArrowheads="1"/>
          </p:cNvSpPr>
          <p:nvPr>
            <p:ph type="subTitle" idx="1"/>
          </p:nvPr>
        </p:nvSpPr>
        <p:spPr>
          <a:xfrm>
            <a:off x="727605" y="4334074"/>
            <a:ext cx="7692761" cy="1828193"/>
          </a:xfrm>
        </p:spPr>
        <p:txBody>
          <a:bodyPr/>
          <a:lstStyle/>
          <a:p>
            <a:r>
              <a:rPr lang="en-US" dirty="0" err="1" smtClean="0"/>
              <a:t>Kymberly</a:t>
            </a:r>
            <a:r>
              <a:rPr lang="en-US" dirty="0" smtClean="0"/>
              <a:t> Schmidt</a:t>
            </a:r>
          </a:p>
          <a:p>
            <a:r>
              <a:rPr lang="en-US" dirty="0" smtClean="0"/>
              <a:t>Applications Engineer </a:t>
            </a:r>
          </a:p>
          <a:p>
            <a:r>
              <a:rPr lang="en-US" dirty="0" err="1" smtClean="0"/>
              <a:t>MultiMedia</a:t>
            </a:r>
            <a:r>
              <a:rPr lang="en-US" dirty="0" smtClean="0"/>
              <a:t> Business Unit</a:t>
            </a:r>
          </a:p>
          <a:p>
            <a:r>
              <a:rPr lang="en-US" dirty="0" smtClean="0"/>
              <a:t>Maxim Integrated Products</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rot="16200000">
            <a:off x="2714268" y="-504464"/>
            <a:ext cx="3715473" cy="8381999"/>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362500" name="Rectangle 4"/>
          <p:cNvSpPr>
            <a:spLocks noGrp="1" noChangeArrowheads="1"/>
          </p:cNvSpPr>
          <p:nvPr>
            <p:ph type="title"/>
          </p:nvPr>
        </p:nvSpPr>
        <p:spPr>
          <a:xfrm>
            <a:off x="382588" y="228600"/>
            <a:ext cx="8380412" cy="1191095"/>
          </a:xfrm>
        </p:spPr>
        <p:txBody>
          <a:bodyPr/>
          <a:lstStyle/>
          <a:p>
            <a:r>
              <a:rPr lang="en-US" dirty="0" smtClean="0"/>
              <a:t>THD+N</a:t>
            </a:r>
            <a:br>
              <a:rPr lang="en-US" dirty="0" smtClean="0"/>
            </a:br>
            <a:r>
              <a:rPr lang="en-US" sz="3600" dirty="0" smtClean="0">
                <a:solidFill>
                  <a:schemeClr val="accent1"/>
                </a:solidFill>
              </a:rPr>
              <a:t>Passive components</a:t>
            </a:r>
            <a:endParaRPr lang="en-US" dirty="0" smtClean="0">
              <a:solidFill>
                <a:schemeClr val="accent1"/>
              </a:solidFill>
            </a:endParaRPr>
          </a:p>
        </p:txBody>
      </p:sp>
      <p:sp>
        <p:nvSpPr>
          <p:cNvPr id="362501" name="Rectangle 5"/>
          <p:cNvSpPr>
            <a:spLocks noGrp="1" noChangeArrowheads="1"/>
          </p:cNvSpPr>
          <p:nvPr>
            <p:ph type="body" idx="1"/>
          </p:nvPr>
        </p:nvSpPr>
        <p:spPr>
          <a:xfrm>
            <a:off x="381000" y="5547630"/>
            <a:ext cx="8380412" cy="1163395"/>
          </a:xfrm>
        </p:spPr>
        <p:txBody>
          <a:bodyPr/>
          <a:lstStyle/>
          <a:p>
            <a:r>
              <a:rPr lang="en-US" sz="2800" dirty="0" smtClean="0"/>
              <a:t>If improperly selected, the Input Coupling Capacitors (CIN) can result in an increase of THD+N at low frequencies</a:t>
            </a:r>
          </a:p>
        </p:txBody>
      </p:sp>
      <p:pic>
        <p:nvPicPr>
          <p:cNvPr id="31748" name="Picture 10" descr="Caps"/>
          <p:cNvPicPr>
            <a:picLocks noChangeAspect="1" noChangeArrowheads="1"/>
          </p:cNvPicPr>
          <p:nvPr/>
        </p:nvPicPr>
        <p:blipFill>
          <a:blip r:embed="rId3"/>
          <a:srcRect/>
          <a:stretch>
            <a:fillRect/>
          </a:stretch>
        </p:blipFill>
        <p:spPr bwMode="auto">
          <a:xfrm>
            <a:off x="1596763" y="1909150"/>
            <a:ext cx="5943600" cy="3563938"/>
          </a:xfrm>
          <a:prstGeom prst="rect">
            <a:avLst/>
          </a:prstGeom>
          <a:noFill/>
          <a:ln w="9525">
            <a:noFill/>
            <a:miter lim="800000"/>
            <a:headEnd/>
            <a:tailEnd/>
          </a:ln>
        </p:spPr>
      </p:pic>
      <p:sp>
        <p:nvSpPr>
          <p:cNvPr id="31749" name="Text Box 11"/>
          <p:cNvSpPr txBox="1">
            <a:spLocks noChangeArrowheads="1"/>
          </p:cNvSpPr>
          <p:nvPr/>
        </p:nvSpPr>
        <p:spPr bwMode="auto">
          <a:xfrm>
            <a:off x="2320663" y="3402988"/>
            <a:ext cx="1444625" cy="336550"/>
          </a:xfrm>
          <a:prstGeom prst="rect">
            <a:avLst/>
          </a:prstGeom>
          <a:noFill/>
          <a:ln w="12700">
            <a:noFill/>
            <a:miter lim="800000"/>
            <a:headEnd/>
            <a:tailEnd/>
          </a:ln>
        </p:spPr>
        <p:txBody>
          <a:bodyPr>
            <a:spAutoFit/>
          </a:bodyPr>
          <a:lstStyle/>
          <a:p>
            <a:pPr>
              <a:spcBef>
                <a:spcPct val="50000"/>
              </a:spcBef>
            </a:pPr>
            <a:r>
              <a:rPr lang="en-US" sz="1600" b="1">
                <a:solidFill>
                  <a:schemeClr val="bg2"/>
                </a:solidFill>
                <a:latin typeface="+mj-lt"/>
              </a:rPr>
              <a:t>X5R 16V</a:t>
            </a:r>
          </a:p>
        </p:txBody>
      </p:sp>
      <p:sp>
        <p:nvSpPr>
          <p:cNvPr id="31750" name="Text Box 12"/>
          <p:cNvSpPr txBox="1">
            <a:spLocks noChangeArrowheads="1"/>
          </p:cNvSpPr>
          <p:nvPr/>
        </p:nvSpPr>
        <p:spPr bwMode="auto">
          <a:xfrm>
            <a:off x="2196838" y="4072913"/>
            <a:ext cx="1444625" cy="336550"/>
          </a:xfrm>
          <a:prstGeom prst="rect">
            <a:avLst/>
          </a:prstGeom>
          <a:noFill/>
          <a:ln w="12700">
            <a:noFill/>
            <a:miter lim="800000"/>
            <a:headEnd/>
            <a:tailEnd/>
          </a:ln>
        </p:spPr>
        <p:txBody>
          <a:bodyPr>
            <a:spAutoFit/>
          </a:bodyPr>
          <a:lstStyle/>
          <a:p>
            <a:pPr>
              <a:spcBef>
                <a:spcPct val="50000"/>
              </a:spcBef>
            </a:pPr>
            <a:r>
              <a:rPr lang="en-US" sz="1600" b="1">
                <a:solidFill>
                  <a:schemeClr val="bg2"/>
                </a:solidFill>
                <a:latin typeface="+mj-lt"/>
              </a:rPr>
              <a:t>X7R 16V</a:t>
            </a:r>
          </a:p>
        </p:txBody>
      </p:sp>
      <p:sp>
        <p:nvSpPr>
          <p:cNvPr id="31751" name="Line 13"/>
          <p:cNvSpPr>
            <a:spLocks noChangeShapeType="1"/>
          </p:cNvSpPr>
          <p:nvPr/>
        </p:nvSpPr>
        <p:spPr bwMode="auto">
          <a:xfrm>
            <a:off x="2225413" y="3361713"/>
            <a:ext cx="5116512" cy="0"/>
          </a:xfrm>
          <a:prstGeom prst="line">
            <a:avLst/>
          </a:prstGeom>
          <a:noFill/>
          <a:ln w="28575">
            <a:solidFill>
              <a:srgbClr val="EF4C31"/>
            </a:solidFill>
            <a:round/>
            <a:headEnd/>
            <a:tailEnd/>
          </a:ln>
        </p:spPr>
        <p:txBody>
          <a:bodyPr wrap="none" anchor="ctr"/>
          <a:lstStyle/>
          <a:p>
            <a:endParaRPr lang="en-US">
              <a:latin typeface="+mj-lt"/>
            </a:endParaRPr>
          </a:p>
        </p:txBody>
      </p:sp>
      <p:sp>
        <p:nvSpPr>
          <p:cNvPr id="31752" name="Text Box 14"/>
          <p:cNvSpPr txBox="1">
            <a:spLocks noChangeArrowheads="1"/>
          </p:cNvSpPr>
          <p:nvPr/>
        </p:nvSpPr>
        <p:spPr bwMode="auto">
          <a:xfrm>
            <a:off x="3493825" y="3039450"/>
            <a:ext cx="3967163" cy="336550"/>
          </a:xfrm>
          <a:prstGeom prst="rect">
            <a:avLst/>
          </a:prstGeom>
          <a:noFill/>
          <a:ln w="12700">
            <a:noFill/>
            <a:miter lim="800000"/>
            <a:headEnd/>
            <a:tailEnd/>
          </a:ln>
        </p:spPr>
        <p:txBody>
          <a:bodyPr>
            <a:spAutoFit/>
          </a:bodyPr>
          <a:lstStyle/>
          <a:p>
            <a:pPr>
              <a:spcBef>
                <a:spcPct val="50000"/>
              </a:spcBef>
            </a:pPr>
            <a:r>
              <a:rPr lang="en-US" sz="1600" b="1">
                <a:solidFill>
                  <a:srgbClr val="EF4C31"/>
                </a:solidFill>
                <a:latin typeface="+mj-lt"/>
              </a:rPr>
              <a:t>Premium Mobile Limit for Line Output</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5" name="Rectangle 7"/>
          <p:cNvSpPr>
            <a:spLocks noChangeArrowheads="1"/>
          </p:cNvSpPr>
          <p:nvPr/>
        </p:nvSpPr>
        <p:spPr bwMode="blackWhite">
          <a:xfrm>
            <a:off x="334038" y="1400625"/>
            <a:ext cx="8458200" cy="2732088"/>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278533" name="Rectangle 5"/>
          <p:cNvSpPr>
            <a:spLocks noGrp="1" noChangeArrowheads="1"/>
          </p:cNvSpPr>
          <p:nvPr>
            <p:ph type="title"/>
          </p:nvPr>
        </p:nvSpPr>
        <p:spPr/>
        <p:txBody>
          <a:bodyPr/>
          <a:lstStyle/>
          <a:p>
            <a:r>
              <a:rPr lang="en-US" smtClean="0"/>
              <a:t>Input Coupling Capacitors</a:t>
            </a:r>
          </a:p>
        </p:txBody>
      </p:sp>
      <p:sp>
        <p:nvSpPr>
          <p:cNvPr id="9" name="Text Placeholder 8"/>
          <p:cNvSpPr>
            <a:spLocks noGrp="1"/>
          </p:cNvSpPr>
          <p:nvPr>
            <p:ph type="body" idx="1"/>
          </p:nvPr>
        </p:nvSpPr>
        <p:spPr>
          <a:xfrm>
            <a:off x="381794" y="4259521"/>
            <a:ext cx="8380412" cy="2302169"/>
          </a:xfrm>
        </p:spPr>
        <p:txBody>
          <a:bodyPr/>
          <a:lstStyle/>
          <a:p>
            <a:r>
              <a:rPr lang="en-US" sz="2400" dirty="0" smtClean="0"/>
              <a:t>Piezoelectric effect of the input coupling capacitor, CIN, can contribute nonlinearities to the audio signal path (</a:t>
            </a:r>
            <a:r>
              <a:rPr lang="en-US" sz="2400" dirty="0" smtClean="0">
                <a:hlinkClick r:id="rId4"/>
              </a:rPr>
              <a:t>http://www.edn.com/article/CA6430345.html</a:t>
            </a:r>
            <a:r>
              <a:rPr lang="en-US" sz="2400" dirty="0" smtClean="0"/>
              <a:t>)</a:t>
            </a:r>
          </a:p>
          <a:p>
            <a:r>
              <a:rPr lang="en-US" sz="2400" dirty="0" smtClean="0"/>
              <a:t>Replace CIN with X7R ceramic capacitors with high voltage ratings and measure THD+N performance again </a:t>
            </a:r>
          </a:p>
          <a:p>
            <a:endParaRPr lang="en-US" sz="2400" dirty="0"/>
          </a:p>
        </p:txBody>
      </p:sp>
      <p:graphicFrame>
        <p:nvGraphicFramePr>
          <p:cNvPr id="3074" name="Object 11"/>
          <p:cNvGraphicFramePr>
            <a:graphicFrameLocks noChangeAspect="1"/>
          </p:cNvGraphicFramePr>
          <p:nvPr>
            <p:ph sz="half" idx="4294967295"/>
          </p:nvPr>
        </p:nvGraphicFramePr>
        <p:xfrm>
          <a:off x="0" y="1419225"/>
          <a:ext cx="5253038" cy="2630488"/>
        </p:xfrm>
        <a:graphic>
          <a:graphicData uri="http://schemas.openxmlformats.org/presentationml/2006/ole">
            <p:oleObj spid="_x0000_s3074" name="VISIO" r:id="rId5" imgW="4483080" imgH="2244600" progId="">
              <p:embed/>
            </p:oleObj>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rot="16200000">
            <a:off x="2864736" y="-1128532"/>
            <a:ext cx="3414532" cy="9144001"/>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pic>
        <p:nvPicPr>
          <p:cNvPr id="32770" name="Picture 13" descr="ferrite"/>
          <p:cNvPicPr>
            <a:picLocks noChangeAspect="1" noChangeArrowheads="1"/>
          </p:cNvPicPr>
          <p:nvPr/>
        </p:nvPicPr>
        <p:blipFill>
          <a:blip r:embed="rId3"/>
          <a:srcRect/>
          <a:stretch>
            <a:fillRect/>
          </a:stretch>
        </p:blipFill>
        <p:spPr bwMode="auto">
          <a:xfrm>
            <a:off x="536113" y="1904263"/>
            <a:ext cx="8072437" cy="3082925"/>
          </a:xfrm>
          <a:prstGeom prst="rect">
            <a:avLst/>
          </a:prstGeom>
          <a:noFill/>
          <a:ln w="9525">
            <a:noFill/>
            <a:miter lim="800000"/>
            <a:headEnd/>
            <a:tailEnd/>
          </a:ln>
        </p:spPr>
      </p:pic>
      <p:sp>
        <p:nvSpPr>
          <p:cNvPr id="360452" name="Rectangle 4"/>
          <p:cNvSpPr>
            <a:spLocks noGrp="1" noChangeArrowheads="1"/>
          </p:cNvSpPr>
          <p:nvPr>
            <p:ph type="title"/>
          </p:nvPr>
        </p:nvSpPr>
        <p:spPr>
          <a:xfrm>
            <a:off x="382588" y="228600"/>
            <a:ext cx="8380412" cy="1191095"/>
          </a:xfrm>
        </p:spPr>
        <p:txBody>
          <a:bodyPr/>
          <a:lstStyle/>
          <a:p>
            <a:r>
              <a:rPr lang="en-US" dirty="0" smtClean="0"/>
              <a:t>THD+N</a:t>
            </a:r>
            <a:br>
              <a:rPr lang="en-US" dirty="0" smtClean="0"/>
            </a:br>
            <a:r>
              <a:rPr lang="en-US" sz="3600" dirty="0" smtClean="0">
                <a:solidFill>
                  <a:schemeClr val="accent1"/>
                </a:solidFill>
              </a:rPr>
              <a:t>Passive components</a:t>
            </a:r>
            <a:endParaRPr lang="en-US" dirty="0" smtClean="0">
              <a:solidFill>
                <a:schemeClr val="accent1"/>
              </a:solidFill>
            </a:endParaRPr>
          </a:p>
        </p:txBody>
      </p:sp>
      <p:sp>
        <p:nvSpPr>
          <p:cNvPr id="360453" name="Rectangle 5"/>
          <p:cNvSpPr>
            <a:spLocks noGrp="1" noChangeArrowheads="1"/>
          </p:cNvSpPr>
          <p:nvPr>
            <p:ph type="body" idx="1"/>
          </p:nvPr>
        </p:nvSpPr>
        <p:spPr>
          <a:xfrm>
            <a:off x="381000" y="5258255"/>
            <a:ext cx="8380412" cy="1371145"/>
          </a:xfrm>
        </p:spPr>
        <p:txBody>
          <a:bodyPr/>
          <a:lstStyle/>
          <a:p>
            <a:r>
              <a:rPr lang="en-US" dirty="0" smtClean="0"/>
              <a:t>Ferrite beads used for EMI protection at the headphone jack can contribute non-</a:t>
            </a:r>
            <a:r>
              <a:rPr lang="en-US" dirty="0" err="1" smtClean="0"/>
              <a:t>linearities</a:t>
            </a:r>
            <a:r>
              <a:rPr lang="en-US" dirty="0" smtClean="0"/>
              <a:t> to the audio signal path </a:t>
            </a:r>
          </a:p>
        </p:txBody>
      </p:sp>
      <p:sp>
        <p:nvSpPr>
          <p:cNvPr id="32773" name="Line 9"/>
          <p:cNvSpPr>
            <a:spLocks noChangeShapeType="1"/>
          </p:cNvSpPr>
          <p:nvPr/>
        </p:nvSpPr>
        <p:spPr bwMode="auto">
          <a:xfrm>
            <a:off x="1260013" y="3728300"/>
            <a:ext cx="7077075" cy="0"/>
          </a:xfrm>
          <a:prstGeom prst="line">
            <a:avLst/>
          </a:prstGeom>
          <a:noFill/>
          <a:ln w="28575">
            <a:solidFill>
              <a:srgbClr val="EF4C31"/>
            </a:solidFill>
            <a:round/>
            <a:headEnd/>
            <a:tailEnd/>
          </a:ln>
        </p:spPr>
        <p:txBody>
          <a:bodyPr wrap="none" anchor="ctr"/>
          <a:lstStyle/>
          <a:p>
            <a:endParaRPr lang="en-US">
              <a:latin typeface="+mj-lt"/>
            </a:endParaRPr>
          </a:p>
        </p:txBody>
      </p:sp>
      <p:sp>
        <p:nvSpPr>
          <p:cNvPr id="32774" name="Text Box 10"/>
          <p:cNvSpPr txBox="1">
            <a:spLocks noChangeArrowheads="1"/>
          </p:cNvSpPr>
          <p:nvPr/>
        </p:nvSpPr>
        <p:spPr bwMode="auto">
          <a:xfrm>
            <a:off x="1142537" y="3368566"/>
            <a:ext cx="4982217" cy="400110"/>
          </a:xfrm>
          <a:prstGeom prst="rect">
            <a:avLst/>
          </a:prstGeom>
          <a:noFill/>
          <a:ln w="12700">
            <a:noFill/>
            <a:miter lim="800000"/>
            <a:headEnd/>
            <a:tailEnd/>
          </a:ln>
        </p:spPr>
        <p:txBody>
          <a:bodyPr wrap="square">
            <a:spAutoFit/>
          </a:bodyPr>
          <a:lstStyle/>
          <a:p>
            <a:pPr>
              <a:spcBef>
                <a:spcPct val="50000"/>
              </a:spcBef>
            </a:pPr>
            <a:r>
              <a:rPr lang="en-US" sz="2000" dirty="0">
                <a:solidFill>
                  <a:srgbClr val="EF4C31"/>
                </a:solidFill>
                <a:effectLst>
                  <a:outerShdw blurRad="38100" dist="38100" dir="2700000" algn="tl">
                    <a:srgbClr val="000000">
                      <a:alpha val="43137"/>
                    </a:srgbClr>
                  </a:outerShdw>
                </a:effectLst>
                <a:latin typeface="+mj-lt"/>
              </a:rPr>
              <a:t>Premium Mobile Limit for Line Output</a:t>
            </a:r>
          </a:p>
        </p:txBody>
      </p:sp>
      <p:sp>
        <p:nvSpPr>
          <p:cNvPr id="8" name="Text Box 10"/>
          <p:cNvSpPr txBox="1">
            <a:spLocks noChangeArrowheads="1"/>
          </p:cNvSpPr>
          <p:nvPr/>
        </p:nvSpPr>
        <p:spPr bwMode="auto">
          <a:xfrm>
            <a:off x="689661" y="2751707"/>
            <a:ext cx="4982217" cy="400110"/>
          </a:xfrm>
          <a:prstGeom prst="rect">
            <a:avLst/>
          </a:prstGeom>
          <a:noFill/>
          <a:ln w="12700">
            <a:noFill/>
            <a:miter lim="800000"/>
            <a:headEnd/>
            <a:tailEnd/>
          </a:ln>
          <a:effectLst>
            <a:glow rad="228600">
              <a:schemeClr val="accent4">
                <a:satMod val="175000"/>
                <a:alpha val="40000"/>
              </a:schemeClr>
            </a:glow>
          </a:effectLst>
        </p:spPr>
        <p:txBody>
          <a:bodyPr wrap="square">
            <a:spAutoFit/>
          </a:bodyPr>
          <a:lstStyle/>
          <a:p>
            <a:pPr>
              <a:spcBef>
                <a:spcPct val="50000"/>
              </a:spcBef>
            </a:pPr>
            <a:r>
              <a:rPr lang="en-US" sz="2000" dirty="0" smtClean="0">
                <a:solidFill>
                  <a:schemeClr val="accent2">
                    <a:lumMod val="50000"/>
                  </a:schemeClr>
                </a:solidFill>
                <a:effectLst>
                  <a:outerShdw blurRad="38100" dist="38100" dir="2700000" algn="tl">
                    <a:srgbClr val="000000">
                      <a:alpha val="43137"/>
                    </a:srgbClr>
                  </a:outerShdw>
                </a:effectLst>
                <a:latin typeface="+mj-lt"/>
              </a:rPr>
              <a:t>With ferrite bead</a:t>
            </a:r>
            <a:endParaRPr lang="en-US" sz="2000" dirty="0">
              <a:solidFill>
                <a:schemeClr val="accent2">
                  <a:lumMod val="50000"/>
                </a:schemeClr>
              </a:solidFill>
              <a:effectLst>
                <a:outerShdw blurRad="38100" dist="38100" dir="2700000" algn="tl">
                  <a:srgbClr val="000000">
                    <a:alpha val="43137"/>
                  </a:srgbClr>
                </a:outerShdw>
              </a:effectLst>
              <a:latin typeface="+mj-l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31" name="Rectangle 7"/>
          <p:cNvSpPr>
            <a:spLocks noChangeArrowheads="1"/>
          </p:cNvSpPr>
          <p:nvPr/>
        </p:nvSpPr>
        <p:spPr bwMode="blackWhite">
          <a:xfrm>
            <a:off x="334700" y="1419225"/>
            <a:ext cx="8458200" cy="305752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282626" name="Rectangle 2"/>
          <p:cNvSpPr>
            <a:spLocks noGrp="1" noChangeArrowheads="1"/>
          </p:cNvSpPr>
          <p:nvPr>
            <p:ph type="title"/>
          </p:nvPr>
        </p:nvSpPr>
        <p:spPr/>
        <p:txBody>
          <a:bodyPr/>
          <a:lstStyle/>
          <a:p>
            <a:r>
              <a:rPr lang="en-US" smtClean="0"/>
              <a:t>Ferrite Beads</a:t>
            </a:r>
          </a:p>
        </p:txBody>
      </p:sp>
      <p:sp>
        <p:nvSpPr>
          <p:cNvPr id="6" name="Text Placeholder 5"/>
          <p:cNvSpPr>
            <a:spLocks noGrp="1"/>
          </p:cNvSpPr>
          <p:nvPr>
            <p:ph type="body" idx="1"/>
          </p:nvPr>
        </p:nvSpPr>
        <p:spPr>
          <a:xfrm>
            <a:off x="381000" y="4667569"/>
            <a:ext cx="8380412" cy="1982081"/>
          </a:xfrm>
        </p:spPr>
        <p:txBody>
          <a:bodyPr/>
          <a:lstStyle/>
          <a:p>
            <a:r>
              <a:rPr lang="en-US" dirty="0" smtClean="0"/>
              <a:t>THD+N is dominated by distortion</a:t>
            </a:r>
          </a:p>
          <a:p>
            <a:r>
              <a:rPr lang="en-US" dirty="0" smtClean="0"/>
              <a:t>Replace the ferrite beads in your system with 0</a:t>
            </a:r>
            <a:r>
              <a:rPr lang="en-US" dirty="0" smtClean="0">
                <a:latin typeface="Symbol" pitchFamily="18" charset="2"/>
              </a:rPr>
              <a:t>W</a:t>
            </a:r>
            <a:r>
              <a:rPr lang="en-US" dirty="0" smtClean="0"/>
              <a:t> resistors and measure THD+N     performance again</a:t>
            </a:r>
            <a:endParaRPr lang="en-US" dirty="0"/>
          </a:p>
        </p:txBody>
      </p:sp>
      <p:graphicFrame>
        <p:nvGraphicFramePr>
          <p:cNvPr id="4098" name="Object 10"/>
          <p:cNvGraphicFramePr>
            <a:graphicFrameLocks noChangeAspect="1"/>
          </p:cNvGraphicFramePr>
          <p:nvPr>
            <p:ph idx="4294967295"/>
          </p:nvPr>
        </p:nvGraphicFramePr>
        <p:xfrm>
          <a:off x="0" y="1557338"/>
          <a:ext cx="7542213" cy="2779712"/>
        </p:xfrm>
        <a:graphic>
          <a:graphicData uri="http://schemas.openxmlformats.org/presentationml/2006/ole">
            <p:oleObj spid="_x0000_s4098" name="VISIO" r:id="rId4" imgW="6189120" imgH="2280600" progId="">
              <p:embed/>
            </p:oleObj>
          </a:graphicData>
        </a:graphic>
      </p:graphicFrame>
      <p:sp>
        <p:nvSpPr>
          <p:cNvPr id="282633" name="Rectangle 9"/>
          <p:cNvSpPr>
            <a:spLocks noChangeArrowheads="1"/>
          </p:cNvSpPr>
          <p:nvPr/>
        </p:nvSpPr>
        <p:spPr bwMode="auto">
          <a:xfrm>
            <a:off x="320675" y="4438650"/>
            <a:ext cx="8551863" cy="535531"/>
          </a:xfrm>
          <a:prstGeom prst="rect">
            <a:avLst/>
          </a:prstGeom>
          <a:noFill/>
          <a:ln w="9525">
            <a:noFill/>
            <a:miter lim="800000"/>
            <a:headEnd/>
            <a:tailEnd/>
          </a:ln>
          <a:effectLst/>
        </p:spPr>
        <p:txBody>
          <a:bodyPr>
            <a:spAutoFit/>
          </a:bodyPr>
          <a:lstStyle/>
          <a:p>
            <a:pPr marL="571500" indent="-571500" algn="l">
              <a:lnSpc>
                <a:spcPct val="90000"/>
              </a:lnSpc>
              <a:spcBef>
                <a:spcPct val="30000"/>
              </a:spcBef>
              <a:buClr>
                <a:schemeClr val="tx2"/>
              </a:buClr>
              <a:buSzPct val="95000"/>
              <a:buFont typeface="Wingdings" pitchFamily="2" charset="2"/>
              <a:buBlip>
                <a:blip r:embed="rId5"/>
              </a:buBlip>
              <a:defRPr/>
            </a:pPr>
            <a:endParaRPr lang="en-US" sz="3200" dirty="0">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1316629" y="3969152"/>
            <a:ext cx="6507865" cy="1459375"/>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bg2"/>
              </a:solidFill>
              <a:latin typeface="Segoe" pitchFamily="34" charset="0"/>
            </a:endParaRPr>
          </a:p>
        </p:txBody>
      </p:sp>
      <p:sp>
        <p:nvSpPr>
          <p:cNvPr id="286722" name="Rectangle 2"/>
          <p:cNvSpPr>
            <a:spLocks noGrp="1" noChangeArrowheads="1"/>
          </p:cNvSpPr>
          <p:nvPr>
            <p:ph type="title"/>
          </p:nvPr>
        </p:nvSpPr>
        <p:spPr>
          <a:xfrm>
            <a:off x="382588" y="228600"/>
            <a:ext cx="8380412" cy="1163395"/>
          </a:xfrm>
        </p:spPr>
        <p:txBody>
          <a:bodyPr/>
          <a:lstStyle/>
          <a:p>
            <a:r>
              <a:rPr lang="en-US" sz="4800" dirty="0" smtClean="0"/>
              <a:t>Premium Mobile Windows Vista</a:t>
            </a:r>
            <a:br>
              <a:rPr lang="en-US" sz="4800" dirty="0" smtClean="0"/>
            </a:br>
            <a:r>
              <a:rPr lang="en-US" sz="3600" dirty="0" smtClean="0">
                <a:solidFill>
                  <a:schemeClr val="accent1"/>
                </a:solidFill>
              </a:rPr>
              <a:t>Compliant ferrite beads</a:t>
            </a:r>
            <a:endParaRPr lang="en-US" sz="4800" dirty="0" smtClean="0">
              <a:solidFill>
                <a:schemeClr val="accent1"/>
              </a:solidFill>
            </a:endParaRPr>
          </a:p>
        </p:txBody>
      </p:sp>
      <p:sp>
        <p:nvSpPr>
          <p:cNvPr id="286723" name="Rectangle 3"/>
          <p:cNvSpPr>
            <a:spLocks noGrp="1" noChangeArrowheads="1"/>
          </p:cNvSpPr>
          <p:nvPr>
            <p:ph type="body" idx="1"/>
          </p:nvPr>
        </p:nvSpPr>
        <p:spPr>
          <a:xfrm>
            <a:off x="381000" y="1905000"/>
            <a:ext cx="8380412" cy="1828193"/>
          </a:xfrm>
        </p:spPr>
        <p:txBody>
          <a:bodyPr/>
          <a:lstStyle/>
          <a:p>
            <a:r>
              <a:rPr lang="en-US" dirty="0" smtClean="0"/>
              <a:t>The following ferrite beads have been tested in-circuit for THD+N performance and have shown to be premium mobile Windows Vista-compliant</a:t>
            </a:r>
          </a:p>
        </p:txBody>
      </p:sp>
      <p:sp>
        <p:nvSpPr>
          <p:cNvPr id="286724" name="Text Box 4"/>
          <p:cNvSpPr txBox="1">
            <a:spLocks noChangeArrowheads="1"/>
          </p:cNvSpPr>
          <p:nvPr/>
        </p:nvSpPr>
        <p:spPr bwMode="auto">
          <a:xfrm>
            <a:off x="1367750" y="4053350"/>
            <a:ext cx="7391400" cy="1292662"/>
          </a:xfrm>
          <a:prstGeom prst="rect">
            <a:avLst/>
          </a:prstGeom>
          <a:noFill/>
          <a:ln w="9525" algn="ctr">
            <a:noFill/>
            <a:miter lim="800000"/>
            <a:headEnd/>
            <a:tailEnd/>
          </a:ln>
          <a:effectLst/>
        </p:spPr>
        <p:txBody>
          <a:bodyPr wrap="square">
            <a:spAutoFit/>
          </a:bodyPr>
          <a:lstStyle/>
          <a:p>
            <a:pPr algn="l" eaLnBrk="0" hangingPunct="0">
              <a:defRPr/>
            </a:pPr>
            <a:r>
              <a:rPr kumimoji="1" lang="en-US" altLang="zh-TW" sz="2600" b="1" dirty="0">
                <a:solidFill>
                  <a:schemeClr val="bg2"/>
                </a:solidFill>
                <a:latin typeface="+mj-lt"/>
                <a:ea typeface="PMingLiU" pitchFamily="18" charset="-120"/>
              </a:rPr>
              <a:t>TDK</a:t>
            </a:r>
            <a:r>
              <a:rPr kumimoji="1" lang="en-US" altLang="zh-TW" sz="2600" dirty="0">
                <a:solidFill>
                  <a:schemeClr val="bg2"/>
                </a:solidFill>
                <a:latin typeface="+mj-lt"/>
                <a:ea typeface="PMingLiU" pitchFamily="18" charset="-120"/>
              </a:rPr>
              <a:t>………………………..MMZ1608Y601BTA</a:t>
            </a:r>
          </a:p>
          <a:p>
            <a:pPr algn="l" eaLnBrk="0" hangingPunct="0">
              <a:defRPr/>
            </a:pPr>
            <a:r>
              <a:rPr kumimoji="1" lang="en-US" altLang="zh-TW" sz="2600" b="1" dirty="0">
                <a:solidFill>
                  <a:schemeClr val="bg2"/>
                </a:solidFill>
                <a:latin typeface="+mj-lt"/>
                <a:ea typeface="PMingLiU" pitchFamily="18" charset="-120"/>
              </a:rPr>
              <a:t>Murata</a:t>
            </a:r>
            <a:r>
              <a:rPr kumimoji="1" lang="en-US" altLang="zh-TW" sz="2600" dirty="0">
                <a:solidFill>
                  <a:schemeClr val="bg2"/>
                </a:solidFill>
                <a:latin typeface="+mj-lt"/>
                <a:ea typeface="PMingLiU" pitchFamily="18" charset="-120"/>
              </a:rPr>
              <a:t>….…………………..BLM18BD601SN1</a:t>
            </a:r>
          </a:p>
          <a:p>
            <a:pPr algn="l" eaLnBrk="0" hangingPunct="0">
              <a:defRPr/>
            </a:pPr>
            <a:r>
              <a:rPr kumimoji="1" lang="en-US" altLang="zh-TW" sz="2600" b="1" dirty="0">
                <a:solidFill>
                  <a:schemeClr val="bg2"/>
                </a:solidFill>
                <a:latin typeface="+mj-lt"/>
                <a:ea typeface="PMingLiU" pitchFamily="18" charset="-120"/>
              </a:rPr>
              <a:t>Taiyo Yuden</a:t>
            </a:r>
            <a:r>
              <a:rPr kumimoji="1" lang="en-US" altLang="zh-TW" sz="2600" dirty="0">
                <a:solidFill>
                  <a:schemeClr val="bg2"/>
                </a:solidFill>
                <a:latin typeface="+mj-lt"/>
                <a:ea typeface="PMingLiU" pitchFamily="18" charset="-120"/>
              </a:rPr>
              <a:t>.……………….</a:t>
            </a:r>
            <a:r>
              <a:rPr kumimoji="1" lang="en-US" altLang="zh-TW" sz="2600" dirty="0" smtClean="0">
                <a:solidFill>
                  <a:schemeClr val="bg2"/>
                </a:solidFill>
                <a:latin typeface="+mj-lt"/>
                <a:ea typeface="PMingLiU" pitchFamily="18" charset="-120"/>
              </a:rPr>
              <a:t>LFBK1608HM601</a:t>
            </a:r>
            <a:endParaRPr lang="en-US" sz="2600" dirty="0">
              <a:solidFill>
                <a:schemeClr val="bg2"/>
              </a:solidFill>
              <a:latin typeface="+mj-lt"/>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2" name="Rectangle 4"/>
          <p:cNvSpPr>
            <a:spLocks noChangeArrowheads="1"/>
          </p:cNvSpPr>
          <p:nvPr/>
        </p:nvSpPr>
        <p:spPr bwMode="blackWhite">
          <a:xfrm>
            <a:off x="4826642" y="1462088"/>
            <a:ext cx="4317357" cy="2341562"/>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effectLst>
                <a:outerShdw blurRad="38100" dist="38100" dir="2700000" algn="tl">
                  <a:srgbClr val="000000">
                    <a:alpha val="43137"/>
                  </a:srgbClr>
                </a:outerShdw>
              </a:effectLst>
              <a:latin typeface="Segoe" pitchFamily="34" charset="0"/>
            </a:endParaRPr>
          </a:p>
        </p:txBody>
      </p:sp>
      <p:sp>
        <p:nvSpPr>
          <p:cNvPr id="283657" name="Rectangle 9"/>
          <p:cNvSpPr>
            <a:spLocks noChangeArrowheads="1"/>
          </p:cNvSpPr>
          <p:nvPr/>
        </p:nvSpPr>
        <p:spPr bwMode="blackWhite">
          <a:xfrm>
            <a:off x="20975" y="1462088"/>
            <a:ext cx="4689921" cy="2325687"/>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effectLst>
                <a:outerShdw blurRad="38100" dist="38100" dir="2700000" algn="tl">
                  <a:srgbClr val="000000">
                    <a:alpha val="43137"/>
                  </a:srgbClr>
                </a:outerShdw>
              </a:effectLst>
              <a:latin typeface="Segoe" pitchFamily="34" charset="0"/>
            </a:endParaRPr>
          </a:p>
        </p:txBody>
      </p:sp>
      <p:sp>
        <p:nvSpPr>
          <p:cNvPr id="283650" name="Rectangle 2"/>
          <p:cNvSpPr>
            <a:spLocks noGrp="1" noChangeArrowheads="1"/>
          </p:cNvSpPr>
          <p:nvPr>
            <p:ph type="title"/>
          </p:nvPr>
        </p:nvSpPr>
        <p:spPr>
          <a:xfrm>
            <a:off x="382588" y="228600"/>
            <a:ext cx="8380412" cy="1191095"/>
          </a:xfrm>
        </p:spPr>
        <p:txBody>
          <a:bodyPr/>
          <a:lstStyle/>
          <a:p>
            <a:r>
              <a:rPr lang="en-US" dirty="0" smtClean="0"/>
              <a:t>THD+N</a:t>
            </a:r>
            <a:br>
              <a:rPr lang="en-US" dirty="0" smtClean="0"/>
            </a:br>
            <a:r>
              <a:rPr lang="en-US" sz="3600" dirty="0" smtClean="0">
                <a:solidFill>
                  <a:schemeClr val="accent1"/>
                </a:solidFill>
              </a:rPr>
              <a:t>Layout</a:t>
            </a:r>
            <a:endParaRPr lang="en-US" dirty="0" smtClean="0">
              <a:solidFill>
                <a:schemeClr val="accent1"/>
              </a:solidFill>
            </a:endParaRPr>
          </a:p>
        </p:txBody>
      </p:sp>
      <p:sp>
        <p:nvSpPr>
          <p:cNvPr id="283651" name="Rectangle 3"/>
          <p:cNvSpPr>
            <a:spLocks noGrp="1" noChangeArrowheads="1"/>
          </p:cNvSpPr>
          <p:nvPr>
            <p:ph type="body" idx="1"/>
          </p:nvPr>
        </p:nvSpPr>
        <p:spPr>
          <a:xfrm>
            <a:off x="382588" y="4143971"/>
            <a:ext cx="8380412" cy="2439129"/>
          </a:xfrm>
        </p:spPr>
        <p:txBody>
          <a:bodyPr/>
          <a:lstStyle/>
          <a:p>
            <a:r>
              <a:rPr lang="en-US" dirty="0" smtClean="0"/>
              <a:t>CODEC analog ground and audio amplifier ground may not be referenced to the same quiet ground plane</a:t>
            </a:r>
          </a:p>
          <a:p>
            <a:r>
              <a:rPr lang="en-US" dirty="0" smtClean="0"/>
              <a:t>The difference between ground potentials resembles a noise source</a:t>
            </a:r>
          </a:p>
        </p:txBody>
      </p:sp>
      <p:graphicFrame>
        <p:nvGraphicFramePr>
          <p:cNvPr id="5123" name="Object 10"/>
          <p:cNvGraphicFramePr>
            <a:graphicFrameLocks noChangeAspect="1"/>
          </p:cNvGraphicFramePr>
          <p:nvPr>
            <p:ph sz="half" idx="4294967295"/>
          </p:nvPr>
        </p:nvGraphicFramePr>
        <p:xfrm>
          <a:off x="5026025" y="1978025"/>
          <a:ext cx="4117975" cy="1622425"/>
        </p:xfrm>
        <a:graphic>
          <a:graphicData uri="http://schemas.openxmlformats.org/presentationml/2006/ole">
            <p:oleObj spid="_x0000_s5123" name="VISIO" r:id="rId4" imgW="4918320" imgH="1840680" progId="">
              <p:embed/>
            </p:oleObj>
          </a:graphicData>
        </a:graphic>
      </p:graphicFrame>
      <p:graphicFrame>
        <p:nvGraphicFramePr>
          <p:cNvPr id="5122" name="Object 5"/>
          <p:cNvGraphicFramePr>
            <a:graphicFrameLocks noChangeAspect="1"/>
          </p:cNvGraphicFramePr>
          <p:nvPr/>
        </p:nvGraphicFramePr>
        <p:xfrm>
          <a:off x="-5950" y="1960038"/>
          <a:ext cx="4800600" cy="1636712"/>
        </p:xfrm>
        <a:graphic>
          <a:graphicData uri="http://schemas.openxmlformats.org/presentationml/2006/ole">
            <p:oleObj spid="_x0000_s5122" name="VISIO" r:id="rId5" imgW="5796000" imgH="1826640" progId="">
              <p:embed/>
            </p:oleObj>
          </a:graphicData>
        </a:graphic>
      </p:graphicFrame>
      <p:sp>
        <p:nvSpPr>
          <p:cNvPr id="5128" name="Text Box 7"/>
          <p:cNvSpPr txBox="1">
            <a:spLocks noChangeArrowheads="1"/>
          </p:cNvSpPr>
          <p:nvPr/>
        </p:nvSpPr>
        <p:spPr bwMode="auto">
          <a:xfrm>
            <a:off x="5541700" y="1485375"/>
            <a:ext cx="2819400" cy="457200"/>
          </a:xfrm>
          <a:prstGeom prst="rect">
            <a:avLst/>
          </a:prstGeom>
          <a:noFill/>
          <a:ln w="9525">
            <a:noFill/>
            <a:miter lim="800000"/>
            <a:headEnd/>
            <a:tailEnd/>
          </a:ln>
        </p:spPr>
        <p:txBody>
          <a:bodyPr>
            <a:spAutoFit/>
          </a:bodyPr>
          <a:lstStyle/>
          <a:p>
            <a:pPr eaLnBrk="0" hangingPunct="0">
              <a:spcBef>
                <a:spcPct val="50000"/>
              </a:spcBef>
            </a:pPr>
            <a:r>
              <a:rPr lang="en-US" sz="2400" b="1">
                <a:solidFill>
                  <a:schemeClr val="bg1"/>
                </a:solidFill>
                <a:latin typeface="+mj-lt"/>
              </a:rPr>
              <a:t>IDEAL</a:t>
            </a:r>
          </a:p>
        </p:txBody>
      </p:sp>
      <p:sp>
        <p:nvSpPr>
          <p:cNvPr id="5129" name="Text Box 8"/>
          <p:cNvSpPr txBox="1">
            <a:spLocks noChangeArrowheads="1"/>
          </p:cNvSpPr>
          <p:nvPr/>
        </p:nvSpPr>
        <p:spPr bwMode="auto">
          <a:xfrm>
            <a:off x="1010975" y="1485375"/>
            <a:ext cx="2819400" cy="457200"/>
          </a:xfrm>
          <a:prstGeom prst="rect">
            <a:avLst/>
          </a:prstGeom>
          <a:noFill/>
          <a:ln w="9525">
            <a:noFill/>
            <a:miter lim="800000"/>
            <a:headEnd/>
            <a:tailEnd/>
          </a:ln>
        </p:spPr>
        <p:txBody>
          <a:bodyPr>
            <a:spAutoFit/>
          </a:bodyPr>
          <a:lstStyle/>
          <a:p>
            <a:pPr eaLnBrk="0" hangingPunct="0">
              <a:spcBef>
                <a:spcPct val="50000"/>
              </a:spcBef>
            </a:pPr>
            <a:r>
              <a:rPr lang="en-US" sz="2400" b="1" dirty="0">
                <a:solidFill>
                  <a:schemeClr val="bg1"/>
                </a:solidFill>
                <a:latin typeface="+mj-lt"/>
              </a:rPr>
              <a:t>NON-IDEAL</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6" name="Rectangle 8"/>
          <p:cNvSpPr>
            <a:spLocks noChangeArrowheads="1"/>
          </p:cNvSpPr>
          <p:nvPr/>
        </p:nvSpPr>
        <p:spPr bwMode="blackWhite">
          <a:xfrm>
            <a:off x="4988589" y="1905000"/>
            <a:ext cx="3516312" cy="3595688"/>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effectLst>
                <a:outerShdw blurRad="38100" dist="38100" dir="2700000" algn="tl">
                  <a:srgbClr val="000000">
                    <a:alpha val="43137"/>
                  </a:srgbClr>
                </a:outerShdw>
              </a:effectLst>
              <a:latin typeface="Segoe" pitchFamily="34" charset="0"/>
            </a:endParaRPr>
          </a:p>
        </p:txBody>
      </p:sp>
      <p:sp>
        <p:nvSpPr>
          <p:cNvPr id="406538" name="Rectangle 10"/>
          <p:cNvSpPr>
            <a:spLocks noChangeArrowheads="1"/>
          </p:cNvSpPr>
          <p:nvPr/>
        </p:nvSpPr>
        <p:spPr bwMode="blackWhite">
          <a:xfrm>
            <a:off x="544131" y="1905000"/>
            <a:ext cx="3516313" cy="359727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effectLst>
                <a:outerShdw blurRad="38100" dist="38100" dir="2700000" algn="tl">
                  <a:srgbClr val="000000">
                    <a:alpha val="43137"/>
                  </a:srgbClr>
                </a:outerShdw>
              </a:effectLst>
              <a:latin typeface="Segoe" pitchFamily="34" charset="0"/>
            </a:endParaRPr>
          </a:p>
        </p:txBody>
      </p:sp>
      <p:sp>
        <p:nvSpPr>
          <p:cNvPr id="406530" name="Rectangle 2"/>
          <p:cNvSpPr>
            <a:spLocks noGrp="1" noChangeArrowheads="1"/>
          </p:cNvSpPr>
          <p:nvPr>
            <p:ph type="title"/>
          </p:nvPr>
        </p:nvSpPr>
        <p:spPr>
          <a:xfrm>
            <a:off x="382588" y="228600"/>
            <a:ext cx="8380412" cy="1191095"/>
          </a:xfrm>
        </p:spPr>
        <p:txBody>
          <a:bodyPr/>
          <a:lstStyle/>
          <a:p>
            <a:r>
              <a:rPr lang="en-US" dirty="0" smtClean="0"/>
              <a:t>THD+N</a:t>
            </a:r>
            <a:br>
              <a:rPr lang="en-US" dirty="0" smtClean="0"/>
            </a:br>
            <a:r>
              <a:rPr lang="en-US" sz="3600" dirty="0" smtClean="0">
                <a:solidFill>
                  <a:schemeClr val="accent1"/>
                </a:solidFill>
              </a:rPr>
              <a:t>Layout</a:t>
            </a:r>
          </a:p>
        </p:txBody>
      </p:sp>
      <p:sp>
        <p:nvSpPr>
          <p:cNvPr id="10" name="Text Placeholder 9"/>
          <p:cNvSpPr>
            <a:spLocks noGrp="1"/>
          </p:cNvSpPr>
          <p:nvPr>
            <p:ph type="body" idx="1"/>
          </p:nvPr>
        </p:nvSpPr>
        <p:spPr>
          <a:xfrm>
            <a:off x="381000" y="5641235"/>
            <a:ext cx="8380412" cy="914096"/>
          </a:xfrm>
        </p:spPr>
        <p:txBody>
          <a:bodyPr/>
          <a:lstStyle/>
          <a:p>
            <a:r>
              <a:rPr lang="en-US" sz="3200" dirty="0" smtClean="0"/>
              <a:t>Map out IC layout early in the design stage to optimize proximity of analog circuitry</a:t>
            </a:r>
            <a:endParaRPr lang="en-US" sz="3200" dirty="0"/>
          </a:p>
        </p:txBody>
      </p:sp>
      <p:graphicFrame>
        <p:nvGraphicFramePr>
          <p:cNvPr id="6146" name="Object 4"/>
          <p:cNvGraphicFramePr>
            <a:graphicFrameLocks noChangeAspect="1"/>
          </p:cNvGraphicFramePr>
          <p:nvPr>
            <p:ph sz="half" idx="4294967295"/>
          </p:nvPr>
        </p:nvGraphicFramePr>
        <p:xfrm>
          <a:off x="6102350" y="2030413"/>
          <a:ext cx="3041650" cy="2936875"/>
        </p:xfrm>
        <a:graphic>
          <a:graphicData uri="http://schemas.openxmlformats.org/presentationml/2006/ole">
            <p:oleObj spid="_x0000_s6146" name="VISIO" r:id="rId4" imgW="3367440" imgH="3251160" progId="">
              <p:embed/>
            </p:oleObj>
          </a:graphicData>
        </a:graphic>
      </p:graphicFrame>
      <p:graphicFrame>
        <p:nvGraphicFramePr>
          <p:cNvPr id="6147" name="Object 6"/>
          <p:cNvGraphicFramePr>
            <a:graphicFrameLocks noChangeAspect="1"/>
          </p:cNvGraphicFramePr>
          <p:nvPr>
            <p:ph sz="half" idx="4294967295"/>
          </p:nvPr>
        </p:nvGraphicFramePr>
        <p:xfrm>
          <a:off x="0" y="2000250"/>
          <a:ext cx="3092450" cy="3041650"/>
        </p:xfrm>
        <a:graphic>
          <a:graphicData uri="http://schemas.openxmlformats.org/presentationml/2006/ole">
            <p:oleObj spid="_x0000_s6147" name="VISIO" r:id="rId5" imgW="3312720" imgH="3259440" progId="">
              <p:embed/>
            </p:oleObj>
          </a:graphicData>
        </a:graphic>
      </p:graphicFrame>
      <p:sp>
        <p:nvSpPr>
          <p:cNvPr id="6151" name="Text Box 11"/>
          <p:cNvSpPr txBox="1">
            <a:spLocks noChangeArrowheads="1"/>
          </p:cNvSpPr>
          <p:nvPr/>
        </p:nvSpPr>
        <p:spPr bwMode="auto">
          <a:xfrm>
            <a:off x="892587" y="5034550"/>
            <a:ext cx="2819400" cy="457200"/>
          </a:xfrm>
          <a:prstGeom prst="rect">
            <a:avLst/>
          </a:prstGeom>
          <a:noFill/>
          <a:ln w="9525">
            <a:noFill/>
            <a:miter lim="800000"/>
            <a:headEnd/>
            <a:tailEnd/>
          </a:ln>
        </p:spPr>
        <p:txBody>
          <a:bodyPr>
            <a:spAutoFit/>
          </a:bodyPr>
          <a:lstStyle/>
          <a:p>
            <a:pPr eaLnBrk="0" hangingPunct="0">
              <a:spcBef>
                <a:spcPct val="50000"/>
              </a:spcBef>
            </a:pPr>
            <a:r>
              <a:rPr lang="en-US" sz="2400" b="1" dirty="0">
                <a:solidFill>
                  <a:schemeClr val="bg1"/>
                </a:solidFill>
                <a:latin typeface="+mj-lt"/>
              </a:rPr>
              <a:t>NON-IDEAL</a:t>
            </a:r>
          </a:p>
        </p:txBody>
      </p:sp>
      <p:sp>
        <p:nvSpPr>
          <p:cNvPr id="6152" name="Text Box 12"/>
          <p:cNvSpPr txBox="1">
            <a:spLocks noChangeArrowheads="1"/>
          </p:cNvSpPr>
          <p:nvPr/>
        </p:nvSpPr>
        <p:spPr bwMode="auto">
          <a:xfrm>
            <a:off x="5337045" y="5034550"/>
            <a:ext cx="2819400" cy="457200"/>
          </a:xfrm>
          <a:prstGeom prst="rect">
            <a:avLst/>
          </a:prstGeom>
          <a:noFill/>
          <a:ln w="9525">
            <a:noFill/>
            <a:miter lim="800000"/>
            <a:headEnd/>
            <a:tailEnd/>
          </a:ln>
        </p:spPr>
        <p:txBody>
          <a:bodyPr>
            <a:spAutoFit/>
          </a:bodyPr>
          <a:lstStyle/>
          <a:p>
            <a:pPr eaLnBrk="0" hangingPunct="0">
              <a:spcBef>
                <a:spcPct val="50000"/>
              </a:spcBef>
            </a:pPr>
            <a:r>
              <a:rPr lang="en-US" sz="2400" b="1">
                <a:solidFill>
                  <a:schemeClr val="bg1"/>
                </a:solidFill>
                <a:latin typeface="+mj-lt"/>
              </a:rPr>
              <a:t>IDEAL</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ctrTitle"/>
          </p:nvPr>
        </p:nvSpPr>
        <p:spPr/>
        <p:txBody>
          <a:bodyPr/>
          <a:lstStyle/>
          <a:p>
            <a:r>
              <a:rPr lang="en-US" dirty="0" smtClean="0"/>
              <a:t>Full Scale Output Voltage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4" name="Rectangle 6"/>
          <p:cNvSpPr>
            <a:spLocks noChangeArrowheads="1"/>
          </p:cNvSpPr>
          <p:nvPr/>
        </p:nvSpPr>
        <p:spPr bwMode="blackWhite">
          <a:xfrm>
            <a:off x="346275" y="1430800"/>
            <a:ext cx="8458200" cy="39878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effectLst>
                <a:outerShdw blurRad="38100" dist="38100" dir="2700000" algn="tl">
                  <a:srgbClr val="000000">
                    <a:alpha val="43137"/>
                  </a:srgbClr>
                </a:outerShdw>
              </a:effectLst>
              <a:latin typeface="Segoe" pitchFamily="34" charset="0"/>
            </a:endParaRPr>
          </a:p>
        </p:txBody>
      </p:sp>
      <p:sp>
        <p:nvSpPr>
          <p:cNvPr id="288770" name="Rectangle 2"/>
          <p:cNvSpPr>
            <a:spLocks noGrp="1" noChangeArrowheads="1"/>
          </p:cNvSpPr>
          <p:nvPr>
            <p:ph type="title"/>
          </p:nvPr>
        </p:nvSpPr>
        <p:spPr/>
        <p:txBody>
          <a:bodyPr/>
          <a:lstStyle/>
          <a:p>
            <a:r>
              <a:rPr lang="en-US" smtClean="0"/>
              <a:t>Full Scale Output Voltage</a:t>
            </a:r>
          </a:p>
        </p:txBody>
      </p:sp>
      <p:sp>
        <p:nvSpPr>
          <p:cNvPr id="288771" name="Rectangle 3"/>
          <p:cNvSpPr>
            <a:spLocks noGrp="1" noChangeArrowheads="1"/>
          </p:cNvSpPr>
          <p:nvPr>
            <p:ph type="body" idx="1"/>
          </p:nvPr>
        </p:nvSpPr>
        <p:spPr>
          <a:xfrm>
            <a:off x="381000" y="5574236"/>
            <a:ext cx="8380412" cy="914096"/>
          </a:xfrm>
        </p:spPr>
        <p:txBody>
          <a:bodyPr/>
          <a:lstStyle/>
          <a:p>
            <a:r>
              <a:rPr lang="en-US" dirty="0" smtClean="0"/>
              <a:t>The maximum output voltage level measured at the output jack</a:t>
            </a:r>
          </a:p>
        </p:txBody>
      </p:sp>
      <p:graphicFrame>
        <p:nvGraphicFramePr>
          <p:cNvPr id="7170" name="Object 10"/>
          <p:cNvGraphicFramePr>
            <a:graphicFrameLocks noChangeAspect="1"/>
          </p:cNvGraphicFramePr>
          <p:nvPr>
            <p:ph sz="quarter" idx="4294967295"/>
          </p:nvPr>
        </p:nvGraphicFramePr>
        <p:xfrm>
          <a:off x="198438" y="1419225"/>
          <a:ext cx="8945562" cy="3902075"/>
        </p:xfrm>
        <a:graphic>
          <a:graphicData uri="http://schemas.openxmlformats.org/presentationml/2006/ole">
            <p:oleObj spid="_x0000_s7170" name="VISIO" r:id="rId4" imgW="9141840" imgH="3988080" progId="">
              <p:embed/>
            </p:oleObj>
          </a:graphicData>
        </a:graphic>
      </p:graphicFrame>
      <p:sp>
        <p:nvSpPr>
          <p:cNvPr id="7174" name="Line 14"/>
          <p:cNvSpPr>
            <a:spLocks noChangeShapeType="1"/>
          </p:cNvSpPr>
          <p:nvPr/>
        </p:nvSpPr>
        <p:spPr bwMode="auto">
          <a:xfrm flipV="1">
            <a:off x="6654120" y="3119211"/>
            <a:ext cx="671512" cy="1143000"/>
          </a:xfrm>
          <a:prstGeom prst="line">
            <a:avLst/>
          </a:prstGeom>
          <a:noFill/>
          <a:ln w="12700">
            <a:solidFill>
              <a:srgbClr val="0033CC"/>
            </a:solidFill>
            <a:round/>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4" name="Rectangle 4"/>
          <p:cNvSpPr>
            <a:spLocks noGrp="1" noChangeArrowheads="1"/>
          </p:cNvSpPr>
          <p:nvPr>
            <p:ph type="title"/>
          </p:nvPr>
        </p:nvSpPr>
        <p:spPr>
          <a:xfrm>
            <a:off x="382588" y="228600"/>
            <a:ext cx="8380412" cy="1883593"/>
          </a:xfrm>
        </p:spPr>
        <p:txBody>
          <a:bodyPr/>
          <a:lstStyle/>
          <a:p>
            <a:r>
              <a:rPr lang="en-US" sz="4800" dirty="0" smtClean="0"/>
              <a:t>Troubleshooting Full Scale Output Voltage Failures</a:t>
            </a:r>
            <a:br>
              <a:rPr lang="en-US" sz="4800" dirty="0" smtClean="0"/>
            </a:br>
            <a:r>
              <a:rPr lang="en-US" sz="3600" dirty="0" smtClean="0">
                <a:solidFill>
                  <a:schemeClr val="accent1"/>
                </a:solidFill>
              </a:rPr>
              <a:t>Top contributor</a:t>
            </a:r>
            <a:endParaRPr lang="en-US" sz="4800" dirty="0" smtClean="0">
              <a:solidFill>
                <a:schemeClr val="accent1"/>
              </a:solidFill>
            </a:endParaRPr>
          </a:p>
        </p:txBody>
      </p:sp>
      <p:sp>
        <p:nvSpPr>
          <p:cNvPr id="302085" name="Rectangle 5"/>
          <p:cNvSpPr>
            <a:spLocks noGrp="1" noChangeArrowheads="1"/>
          </p:cNvSpPr>
          <p:nvPr>
            <p:ph type="body" idx="1"/>
          </p:nvPr>
        </p:nvSpPr>
        <p:spPr>
          <a:xfrm>
            <a:off x="381000" y="2443225"/>
            <a:ext cx="8380412" cy="457048"/>
          </a:xfrm>
        </p:spPr>
        <p:txBody>
          <a:bodyPr/>
          <a:lstStyle/>
          <a:p>
            <a:r>
              <a:rPr lang="en-US" dirty="0" smtClean="0"/>
              <a:t>Attenuation in the signal path</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382588" y="228600"/>
            <a:ext cx="8380412" cy="1191095"/>
          </a:xfrm>
        </p:spPr>
        <p:txBody>
          <a:bodyPr/>
          <a:lstStyle/>
          <a:p>
            <a:r>
              <a:rPr lang="en-US" dirty="0" smtClean="0"/>
              <a:t>WLP Device Requirements</a:t>
            </a:r>
            <a:br>
              <a:rPr lang="en-US" dirty="0" smtClean="0"/>
            </a:br>
            <a:r>
              <a:rPr lang="en-US" sz="3600" dirty="0" smtClean="0">
                <a:solidFill>
                  <a:schemeClr val="accent1"/>
                </a:solidFill>
              </a:rPr>
              <a:t>Premium Mobile, v 3.09</a:t>
            </a:r>
            <a:endParaRPr lang="en-US" dirty="0" smtClean="0">
              <a:solidFill>
                <a:schemeClr val="accent1"/>
              </a:solidFill>
            </a:endParaRPr>
          </a:p>
        </p:txBody>
      </p:sp>
      <p:graphicFrame>
        <p:nvGraphicFramePr>
          <p:cNvPr id="258364" name="Group 316"/>
          <p:cNvGraphicFramePr>
            <a:graphicFrameLocks noGrp="1"/>
          </p:cNvGraphicFramePr>
          <p:nvPr>
            <p:ph sz="half" idx="4294967295"/>
          </p:nvPr>
        </p:nvGraphicFramePr>
        <p:xfrm>
          <a:off x="587375" y="1905000"/>
          <a:ext cx="7969250" cy="4639439"/>
        </p:xfrm>
        <a:graphic>
          <a:graphicData uri="http://schemas.openxmlformats.org/drawingml/2006/table">
            <a:tbl>
              <a:tblPr firstRow="1" firstCol="1">
                <a:effectLst>
                  <a:outerShdw blurRad="635000" sx="102000" sy="102000" algn="ctr" rotWithShape="0">
                    <a:prstClr val="black"/>
                  </a:outerShdw>
                </a:effectLst>
                <a:tableStyleId>{073A0DAA-6AF3-43AB-8588-CEC1D06C72B9}</a:tableStyleId>
              </a:tblPr>
              <a:tblGrid>
                <a:gridCol w="1252538"/>
                <a:gridCol w="2527300"/>
                <a:gridCol w="2636837"/>
                <a:gridCol w="1552575"/>
              </a:tblGrid>
              <a:tr h="246063">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Device Type</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mj-lt"/>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Requirement</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mj-lt"/>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Value</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mj-lt"/>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Frequency Range</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mj-lt"/>
                      </a:endParaRPr>
                    </a:p>
                  </a:txBody>
                  <a:tcPr horzOverflow="overflow"/>
                </a:tc>
              </a:tr>
              <a:tr h="246063">
                <a:tc rowSpan="8">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2000" u="none" strike="noStrike" cap="none" normalizeH="0" baseline="0" smtClean="0">
                        <a:ln>
                          <a:noFill/>
                        </a:ln>
                        <a:effectLst>
                          <a:outerShdw blurRad="38100" dist="38100" dir="2700000" algn="tl">
                            <a:srgbClr val="000000"/>
                          </a:outerShdw>
                        </a:effectLst>
                      </a:endParaRP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2000" u="none" strike="noStrike" cap="none" normalizeH="0" baseline="0" smtClean="0">
                        <a:ln>
                          <a:noFill/>
                        </a:ln>
                        <a:effectLst>
                          <a:outerShdw blurRad="38100" dist="38100" dir="2700000" algn="tl">
                            <a:srgbClr val="000000"/>
                          </a:outerShdw>
                        </a:effectLst>
                      </a:endParaRP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2000" u="none" strike="noStrike" cap="none" normalizeH="0" baseline="0" smtClean="0">
                        <a:ln>
                          <a:noFill/>
                        </a:ln>
                        <a:effectLst>
                          <a:outerShdw blurRad="38100" dist="38100" dir="2700000" algn="tl">
                            <a:srgbClr val="000000"/>
                          </a:outerShdw>
                        </a:effectLst>
                      </a:endParaRP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2000" u="none" strike="noStrike" cap="none" normalizeH="0" baseline="0" smtClean="0">
                        <a:ln>
                          <a:noFill/>
                        </a:ln>
                        <a:effectLst>
                          <a:outerShdw blurRad="38100" dist="38100" dir="2700000" algn="tl">
                            <a:srgbClr val="000000"/>
                          </a:outerShdw>
                        </a:effectLst>
                      </a:endParaRPr>
                    </a:p>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800" u="none" strike="noStrike" cap="none" normalizeH="0" baseline="0" smtClean="0">
                          <a:ln>
                            <a:noFill/>
                          </a:ln>
                          <a:effectLst>
                            <a:outerShdw blurRad="38100" dist="38100" dir="2700000" algn="tl">
                              <a:srgbClr val="000000"/>
                            </a:outerShdw>
                          </a:effectLst>
                        </a:rPr>
                        <a:t>Analog Line Output Jack</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mn-lt"/>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u="none" strike="noStrike" cap="none" normalizeH="0" baseline="0" dirty="0" smtClean="0">
                          <a:ln>
                            <a:noFill/>
                          </a:ln>
                          <a:effectLst/>
                        </a:rPr>
                        <a:t>THD+N</a:t>
                      </a:r>
                      <a:endParaRPr kumimoji="0" lang="en-US" sz="16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u="sng" strike="noStrike" cap="none" normalizeH="0" baseline="0" smtClean="0">
                          <a:ln>
                            <a:noFill/>
                          </a:ln>
                          <a:effectLst/>
                        </a:rPr>
                        <a:t>&lt;</a:t>
                      </a:r>
                      <a:r>
                        <a:rPr kumimoji="0" lang="en-US" sz="1600" u="none" strike="noStrike" cap="none" normalizeH="0" baseline="0" smtClean="0">
                          <a:ln>
                            <a:noFill/>
                          </a:ln>
                          <a:effectLst/>
                        </a:rPr>
                        <a:t> -65dB FS</a:t>
                      </a:r>
                      <a:endParaRPr kumimoji="0" lang="en-US" sz="1600" b="0" i="0" u="none" strike="noStrike" cap="none" normalizeH="0" baseline="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u="none" strike="noStrike" cap="none" normalizeH="0" baseline="0" smtClean="0">
                          <a:ln>
                            <a:noFill/>
                          </a:ln>
                          <a:effectLst/>
                        </a:rPr>
                        <a:t>[20Hz, 20KHz]</a:t>
                      </a:r>
                      <a:endParaRPr kumimoji="0" lang="en-US" sz="1600" b="0" i="0" u="none" strike="noStrike" cap="none" normalizeH="0" baseline="0" smtClean="0">
                        <a:ln>
                          <a:noFill/>
                        </a:ln>
                        <a:solidFill>
                          <a:schemeClr val="tx1"/>
                        </a:solidFill>
                        <a:effectLst/>
                        <a:latin typeface="+mn-lt"/>
                      </a:endParaRPr>
                    </a:p>
                  </a:txBody>
                  <a:tcPr horzOverflow="overflow"/>
                </a:tc>
              </a:tr>
              <a:tr h="246063">
                <a:tc vMerge="1">
                  <a:txBody>
                    <a:bodyPr/>
                    <a:lstStyle/>
                    <a:p>
                      <a:endParaRPr lang="en-US"/>
                    </a:p>
                  </a:txBody>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u="none" strike="noStrike" cap="none" normalizeH="0" baseline="0" dirty="0" smtClean="0">
                          <a:ln>
                            <a:noFill/>
                          </a:ln>
                          <a:effectLst/>
                        </a:rPr>
                        <a:t>Dynamic Range with Signal Present</a:t>
                      </a:r>
                      <a:endParaRPr kumimoji="0" lang="en-US" sz="16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u="sng" strike="noStrike" cap="none" normalizeH="0" baseline="0" smtClean="0">
                          <a:ln>
                            <a:noFill/>
                          </a:ln>
                          <a:effectLst/>
                        </a:rPr>
                        <a:t>&lt;</a:t>
                      </a:r>
                      <a:r>
                        <a:rPr kumimoji="0" lang="en-US" sz="1600" u="none" strike="noStrike" cap="none" normalizeH="0" baseline="0" smtClean="0">
                          <a:ln>
                            <a:noFill/>
                          </a:ln>
                          <a:effectLst/>
                        </a:rPr>
                        <a:t> 80dB FS A-weight</a:t>
                      </a:r>
                      <a:endParaRPr kumimoji="0" lang="en-US" sz="1600" b="0" i="0" u="none" strike="noStrike" cap="none" normalizeH="0" baseline="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u="none" strike="noStrike" cap="none" normalizeH="0" baseline="0" smtClean="0">
                          <a:ln>
                            <a:noFill/>
                          </a:ln>
                          <a:effectLst/>
                        </a:rPr>
                        <a:t>[20Hz, 20KHz]</a:t>
                      </a:r>
                      <a:endParaRPr kumimoji="0" lang="en-US" sz="1600" b="0" i="0" u="none" strike="noStrike" cap="none" normalizeH="0" baseline="0" smtClean="0">
                        <a:ln>
                          <a:noFill/>
                        </a:ln>
                        <a:solidFill>
                          <a:schemeClr val="tx1"/>
                        </a:solidFill>
                        <a:effectLst/>
                        <a:latin typeface="+mn-lt"/>
                      </a:endParaRPr>
                    </a:p>
                  </a:txBody>
                  <a:tcPr horzOverflow="overflow"/>
                </a:tc>
              </a:tr>
              <a:tr h="973138">
                <a:tc vMerge="1">
                  <a:txBody>
                    <a:bodyPr/>
                    <a:lstStyle/>
                    <a:p>
                      <a:endParaRPr lang="en-US"/>
                    </a:p>
                  </a:txBody>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u="none" strike="noStrike" cap="none" normalizeH="0" baseline="0" dirty="0" smtClean="0">
                          <a:ln>
                            <a:noFill/>
                          </a:ln>
                          <a:effectLst/>
                        </a:rPr>
                        <a:t>Magnitude Response</a:t>
                      </a:r>
                      <a:endParaRPr kumimoji="0" lang="en-US" sz="16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u="sng" strike="noStrike" cap="none" normalizeH="0" baseline="0" dirty="0" smtClean="0">
                          <a:ln>
                            <a:noFill/>
                          </a:ln>
                          <a:effectLst/>
                        </a:rPr>
                        <a:t>&lt;</a:t>
                      </a:r>
                      <a:r>
                        <a:rPr kumimoji="0" lang="en-US" sz="1600" u="none" strike="noStrike" cap="none" normalizeH="0" baseline="0" dirty="0" smtClean="0">
                          <a:ln>
                            <a:noFill/>
                          </a:ln>
                          <a:effectLst/>
                        </a:rPr>
                        <a:t> ±0.25dB ripple          (0.5dB peak to peak delta), 1dB at upper band edge, 3dB at lower band edge</a:t>
                      </a:r>
                      <a:endParaRPr kumimoji="0" lang="en-US" sz="16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u="none" strike="noStrike" cap="none" normalizeH="0" baseline="0" smtClean="0">
                          <a:ln>
                            <a:noFill/>
                          </a:ln>
                          <a:effectLst/>
                        </a:rPr>
                        <a:t>[20Hz, 20KHz]</a:t>
                      </a:r>
                      <a:endParaRPr kumimoji="0" lang="en-US" sz="1600" b="0" i="0" u="none" strike="noStrike" cap="none" normalizeH="0" baseline="0" smtClean="0">
                        <a:ln>
                          <a:noFill/>
                        </a:ln>
                        <a:solidFill>
                          <a:schemeClr val="tx1"/>
                        </a:solidFill>
                        <a:effectLst/>
                        <a:latin typeface="+mn-lt"/>
                      </a:endParaRPr>
                    </a:p>
                  </a:txBody>
                  <a:tcPr horzOverflow="overflow"/>
                </a:tc>
              </a:tr>
              <a:tr h="531813">
                <a:tc vMerge="1">
                  <a:txBody>
                    <a:bodyPr/>
                    <a:lstStyle/>
                    <a:p>
                      <a:endParaRPr lang="en-US"/>
                    </a:p>
                  </a:txBody>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u="none" strike="noStrike" cap="none" normalizeH="0" baseline="0" smtClean="0">
                          <a:ln>
                            <a:noFill/>
                          </a:ln>
                          <a:effectLst/>
                        </a:rPr>
                        <a:t>Sampling Frequency Accuracy</a:t>
                      </a:r>
                      <a:endParaRPr kumimoji="0" lang="en-US" sz="1600" b="0" i="0" u="none" strike="noStrike" cap="none" normalizeH="0" baseline="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u="none" strike="noStrike" cap="none" normalizeH="0" baseline="0" dirty="0" smtClean="0">
                          <a:ln>
                            <a:noFill/>
                          </a:ln>
                          <a:effectLst/>
                        </a:rPr>
                        <a:t>0.02%</a:t>
                      </a:r>
                      <a:endParaRPr kumimoji="0" lang="en-US" sz="16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mn-lt"/>
                      </a:endParaRPr>
                    </a:p>
                  </a:txBody>
                  <a:tcPr horzOverflow="overflow"/>
                </a:tc>
              </a:tr>
              <a:tr h="334963">
                <a:tc vMerge="1">
                  <a:txBody>
                    <a:bodyPr/>
                    <a:lstStyle/>
                    <a:p>
                      <a:endParaRPr lang="en-US"/>
                    </a:p>
                  </a:txBody>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u="none" strike="noStrike" cap="none" normalizeH="0" baseline="0" smtClean="0">
                          <a:ln>
                            <a:noFill/>
                          </a:ln>
                          <a:effectLst/>
                        </a:rPr>
                        <a:t>Line Output Crosstalk</a:t>
                      </a:r>
                      <a:endParaRPr kumimoji="0" lang="en-US" sz="1600" b="0" i="0" u="none" strike="noStrike" cap="none" normalizeH="0" baseline="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u="sng" strike="noStrike" cap="none" normalizeH="0" baseline="0" smtClean="0">
                          <a:ln>
                            <a:noFill/>
                          </a:ln>
                          <a:effectLst/>
                        </a:rPr>
                        <a:t>&lt;</a:t>
                      </a:r>
                      <a:r>
                        <a:rPr kumimoji="0" lang="en-US" sz="1600" u="none" strike="noStrike" cap="none" normalizeH="0" baseline="0" smtClean="0">
                          <a:ln>
                            <a:noFill/>
                          </a:ln>
                          <a:effectLst/>
                        </a:rPr>
                        <a:t> -50dB </a:t>
                      </a:r>
                      <a:endParaRPr kumimoji="0" lang="en-US" sz="1600" b="0" i="0" u="none" strike="noStrike" cap="none" normalizeH="0" baseline="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u="none" strike="noStrike" cap="none" normalizeH="0" baseline="0" smtClean="0">
                          <a:ln>
                            <a:noFill/>
                          </a:ln>
                          <a:effectLst/>
                        </a:rPr>
                        <a:t>[20Hz, 15KHz]</a:t>
                      </a:r>
                      <a:endParaRPr kumimoji="0" lang="en-US" sz="1600" b="0" i="0" u="none" strike="noStrike" cap="none" normalizeH="0" baseline="0" smtClean="0">
                        <a:ln>
                          <a:noFill/>
                        </a:ln>
                        <a:solidFill>
                          <a:schemeClr val="tx1"/>
                        </a:solidFill>
                        <a:effectLst/>
                        <a:latin typeface="+mn-lt"/>
                      </a:endParaRPr>
                    </a:p>
                  </a:txBody>
                  <a:tcPr horzOverflow="overflow"/>
                </a:tc>
              </a:tr>
              <a:tr h="265113">
                <a:tc vMerge="1">
                  <a:txBody>
                    <a:bodyPr/>
                    <a:lstStyle/>
                    <a:p>
                      <a:endParaRPr lang="en-US"/>
                    </a:p>
                  </a:txBody>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u="none" strike="noStrike" cap="none" normalizeH="0" baseline="0" smtClean="0">
                          <a:ln>
                            <a:noFill/>
                          </a:ln>
                          <a:effectLst/>
                        </a:rPr>
                        <a:t>Full Scale Output Voltage</a:t>
                      </a:r>
                      <a:endParaRPr kumimoji="0" lang="en-US" sz="1600" b="0" i="0" u="none" strike="noStrike" cap="none" normalizeH="0" baseline="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u="sng" strike="noStrike" cap="none" normalizeH="0" baseline="0" dirty="0" smtClean="0">
                          <a:ln>
                            <a:noFill/>
                          </a:ln>
                          <a:effectLst/>
                        </a:rPr>
                        <a:t>&gt;</a:t>
                      </a:r>
                      <a:r>
                        <a:rPr kumimoji="0" lang="en-US" sz="1600" u="none" strike="noStrike" cap="none" normalizeH="0" baseline="0" dirty="0" smtClean="0">
                          <a:ln>
                            <a:noFill/>
                          </a:ln>
                          <a:effectLst/>
                        </a:rPr>
                        <a:t> 0.707V</a:t>
                      </a:r>
                      <a:r>
                        <a:rPr kumimoji="0" lang="en-US" sz="1600" u="none" strike="noStrike" cap="none" normalizeH="0" baseline="-25000" dirty="0" smtClean="0">
                          <a:ln>
                            <a:noFill/>
                          </a:ln>
                          <a:effectLst/>
                        </a:rPr>
                        <a:t>RMS</a:t>
                      </a:r>
                      <a:endParaRPr kumimoji="0" lang="en-US" sz="1600" b="0" i="0" u="none" strike="noStrike" cap="none" normalizeH="0" baseline="-2500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1600" b="0" i="0" u="none" strike="noStrike" cap="none" normalizeH="0" baseline="0" smtClean="0">
                        <a:ln>
                          <a:noFill/>
                        </a:ln>
                        <a:solidFill>
                          <a:schemeClr val="tx1"/>
                        </a:solidFill>
                        <a:effectLst/>
                        <a:latin typeface="+mn-lt"/>
                      </a:endParaRPr>
                    </a:p>
                  </a:txBody>
                  <a:tcPr horzOverflow="overflow"/>
                </a:tc>
              </a:tr>
              <a:tr h="531813">
                <a:tc vMerge="1">
                  <a:txBody>
                    <a:bodyPr/>
                    <a:lstStyle/>
                    <a:p>
                      <a:endParaRPr lang="en-US"/>
                    </a:p>
                  </a:txBody>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u="none" strike="noStrike" cap="none" normalizeH="0" baseline="0" smtClean="0">
                          <a:ln>
                            <a:noFill/>
                          </a:ln>
                          <a:effectLst/>
                        </a:rPr>
                        <a:t>Noise Level During System Activity</a:t>
                      </a:r>
                      <a:endParaRPr kumimoji="0" lang="en-US" sz="1600" b="0" i="0" u="none" strike="noStrike" cap="none" normalizeH="0" baseline="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u="sng" strike="noStrike" cap="none" normalizeH="0" baseline="0" dirty="0" smtClean="0">
                          <a:ln>
                            <a:noFill/>
                          </a:ln>
                          <a:effectLst/>
                        </a:rPr>
                        <a:t>&lt;</a:t>
                      </a:r>
                      <a:r>
                        <a:rPr kumimoji="0" lang="en-US" sz="1600" u="none" strike="noStrike" cap="none" normalizeH="0" baseline="0" dirty="0" smtClean="0">
                          <a:ln>
                            <a:noFill/>
                          </a:ln>
                          <a:effectLst/>
                        </a:rPr>
                        <a:t> -80dB FS A-weight</a:t>
                      </a: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1600" b="0" i="0" u="none" strike="noStrike" cap="none" normalizeH="0" baseline="-2500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1600" b="0" i="0" u="none" strike="noStrike" cap="none" normalizeH="0" baseline="0" dirty="0" smtClean="0">
                        <a:ln>
                          <a:noFill/>
                        </a:ln>
                        <a:solidFill>
                          <a:schemeClr val="tx1"/>
                        </a:solidFill>
                        <a:effectLst/>
                        <a:latin typeface="+mn-lt"/>
                      </a:endParaRPr>
                    </a:p>
                  </a:txBody>
                  <a:tcPr horzOverflow="overflow"/>
                </a:tc>
              </a:tr>
              <a:tr h="246063">
                <a:tc vMerge="1">
                  <a:txBody>
                    <a:bodyPr/>
                    <a:lstStyle/>
                    <a:p>
                      <a:endParaRPr lang="en-US"/>
                    </a:p>
                  </a:txBody>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u="none" strike="noStrike" cap="none" normalizeH="0" baseline="0" smtClean="0">
                          <a:ln>
                            <a:noFill/>
                          </a:ln>
                          <a:effectLst/>
                        </a:rPr>
                        <a:t>Interchannel Phase Delay</a:t>
                      </a:r>
                      <a:endParaRPr kumimoji="0" lang="en-US" sz="1600" b="0" i="0" u="none" strike="noStrike" cap="none" normalizeH="0" baseline="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u="none" strike="noStrike" cap="none" normalizeH="0" baseline="0" dirty="0" smtClean="0">
                          <a:ln>
                            <a:noFill/>
                          </a:ln>
                          <a:effectLst/>
                        </a:rPr>
                        <a:t>30º or 12.5us, whichever </a:t>
                      </a:r>
                      <a:br>
                        <a:rPr kumimoji="0" lang="en-US" sz="1600" u="none" strike="noStrike" cap="none" normalizeH="0" baseline="0" dirty="0" smtClean="0">
                          <a:ln>
                            <a:noFill/>
                          </a:ln>
                          <a:effectLst/>
                        </a:rPr>
                      </a:br>
                      <a:r>
                        <a:rPr kumimoji="0" lang="en-US" sz="1600" u="none" strike="noStrike" cap="none" normalizeH="0" baseline="0" dirty="0" smtClean="0">
                          <a:ln>
                            <a:noFill/>
                          </a:ln>
                          <a:effectLst/>
                        </a:rPr>
                        <a:t>is greater</a:t>
                      </a:r>
                      <a:endParaRPr kumimoji="0" lang="en-US" sz="1600" b="0" i="0" u="none" strike="noStrike" cap="none" normalizeH="0" baseline="-2500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600" u="none" strike="noStrike" cap="none" normalizeH="0" baseline="0" dirty="0" smtClean="0">
                          <a:ln>
                            <a:noFill/>
                          </a:ln>
                          <a:effectLst/>
                        </a:rPr>
                        <a:t>[20Hz, 20KHz]</a:t>
                      </a:r>
                      <a:endParaRPr kumimoji="0" lang="en-US" sz="1600" b="0" i="0" u="none" strike="noStrike" cap="none" normalizeH="0" baseline="0" dirty="0" smtClean="0">
                        <a:ln>
                          <a:noFill/>
                        </a:ln>
                        <a:solidFill>
                          <a:schemeClr val="tx1"/>
                        </a:solidFill>
                        <a:effectLst/>
                        <a:latin typeface="+mn-lt"/>
                      </a:endParaRPr>
                    </a:p>
                  </a:txBody>
                  <a:tcPr horzOverflow="overflow"/>
                </a:tc>
              </a:tr>
            </a:tbl>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9" name="Rectangle 19"/>
          <p:cNvSpPr>
            <a:spLocks noChangeArrowheads="1"/>
          </p:cNvSpPr>
          <p:nvPr/>
        </p:nvSpPr>
        <p:spPr bwMode="blackWhite">
          <a:xfrm>
            <a:off x="6464300" y="1412525"/>
            <a:ext cx="2497138" cy="3027363"/>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effectLst>
                <a:outerShdw blurRad="38100" dist="38100" dir="2700000" algn="tl">
                  <a:srgbClr val="000000">
                    <a:alpha val="43137"/>
                  </a:srgbClr>
                </a:outerShdw>
              </a:effectLst>
              <a:latin typeface="Segoe" pitchFamily="34" charset="0"/>
            </a:endParaRPr>
          </a:p>
        </p:txBody>
      </p:sp>
      <p:sp>
        <p:nvSpPr>
          <p:cNvPr id="368656" name="Rectangle 16"/>
          <p:cNvSpPr>
            <a:spLocks noChangeArrowheads="1"/>
          </p:cNvSpPr>
          <p:nvPr/>
        </p:nvSpPr>
        <p:spPr bwMode="blackWhite">
          <a:xfrm>
            <a:off x="3070225" y="1428400"/>
            <a:ext cx="3246438" cy="3027363"/>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effectLst>
                <a:outerShdw blurRad="38100" dist="38100" dir="2700000" algn="tl">
                  <a:srgbClr val="000000">
                    <a:alpha val="43137"/>
                  </a:srgbClr>
                </a:outerShdw>
              </a:effectLst>
              <a:latin typeface="Segoe" pitchFamily="34" charset="0"/>
            </a:endParaRPr>
          </a:p>
        </p:txBody>
      </p:sp>
      <p:sp>
        <p:nvSpPr>
          <p:cNvPr id="368645" name="Rectangle 5"/>
          <p:cNvSpPr>
            <a:spLocks noChangeArrowheads="1"/>
          </p:cNvSpPr>
          <p:nvPr/>
        </p:nvSpPr>
        <p:spPr bwMode="blackWhite">
          <a:xfrm>
            <a:off x="201613" y="1418875"/>
            <a:ext cx="2698750" cy="3027363"/>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effectLst>
                <a:outerShdw blurRad="38100" dist="38100" dir="2700000" algn="tl">
                  <a:srgbClr val="000000">
                    <a:alpha val="43137"/>
                  </a:srgbClr>
                </a:outerShdw>
              </a:effectLst>
              <a:latin typeface="Segoe" pitchFamily="34" charset="0"/>
            </a:endParaRPr>
          </a:p>
        </p:txBody>
      </p:sp>
      <p:sp>
        <p:nvSpPr>
          <p:cNvPr id="368642" name="Rectangle 2"/>
          <p:cNvSpPr>
            <a:spLocks noGrp="1" noChangeArrowheads="1"/>
          </p:cNvSpPr>
          <p:nvPr>
            <p:ph type="title"/>
          </p:nvPr>
        </p:nvSpPr>
        <p:spPr/>
        <p:txBody>
          <a:bodyPr/>
          <a:lstStyle/>
          <a:p>
            <a:r>
              <a:rPr lang="en-US" dirty="0" smtClean="0"/>
              <a:t>Attenuation In Signal Path</a:t>
            </a:r>
          </a:p>
        </p:txBody>
      </p:sp>
      <p:sp>
        <p:nvSpPr>
          <p:cNvPr id="10" name="Text Placeholder 9"/>
          <p:cNvSpPr>
            <a:spLocks noGrp="1"/>
          </p:cNvSpPr>
          <p:nvPr>
            <p:ph type="body" idx="1"/>
          </p:nvPr>
        </p:nvSpPr>
        <p:spPr>
          <a:xfrm>
            <a:off x="381000" y="4606215"/>
            <a:ext cx="8380412" cy="1969770"/>
          </a:xfrm>
        </p:spPr>
        <p:txBody>
          <a:bodyPr/>
          <a:lstStyle/>
          <a:p>
            <a:r>
              <a:rPr lang="en-US" sz="2400" dirty="0" smtClean="0"/>
              <a:t>Ensure the CODEC outputs a full scale signal</a:t>
            </a:r>
          </a:p>
          <a:p>
            <a:r>
              <a:rPr lang="en-US" sz="2400" dirty="0" smtClean="0"/>
              <a:t>Ensure the audio amplifier has at least 0dB gain </a:t>
            </a:r>
          </a:p>
          <a:p>
            <a:r>
              <a:rPr lang="en-US" sz="2400" dirty="0" smtClean="0"/>
              <a:t>Ensure any series resistors that may be in headphone output path are not severely attenuating the output voltage</a:t>
            </a:r>
            <a:endParaRPr lang="en-US" sz="2400" dirty="0"/>
          </a:p>
        </p:txBody>
      </p:sp>
      <p:graphicFrame>
        <p:nvGraphicFramePr>
          <p:cNvPr id="8196" name="Object 21"/>
          <p:cNvGraphicFramePr>
            <a:graphicFrameLocks noChangeAspect="1"/>
          </p:cNvGraphicFramePr>
          <p:nvPr>
            <p:ph sz="half" idx="4294967295"/>
          </p:nvPr>
        </p:nvGraphicFramePr>
        <p:xfrm>
          <a:off x="0" y="1192213"/>
          <a:ext cx="2655888" cy="2670175"/>
        </p:xfrm>
        <a:graphic>
          <a:graphicData uri="http://schemas.openxmlformats.org/presentationml/2006/ole">
            <p:oleObj spid="_x0000_s8196" name="VISIO" r:id="rId4" imgW="2814840" imgH="2827080" progId="">
              <p:embed/>
            </p:oleObj>
          </a:graphicData>
        </a:graphic>
      </p:graphicFrame>
      <p:graphicFrame>
        <p:nvGraphicFramePr>
          <p:cNvPr id="8194" name="Object 14"/>
          <p:cNvGraphicFramePr>
            <a:graphicFrameLocks noChangeAspect="1"/>
          </p:cNvGraphicFramePr>
          <p:nvPr>
            <p:ph sz="quarter" idx="4294967295"/>
          </p:nvPr>
        </p:nvGraphicFramePr>
        <p:xfrm>
          <a:off x="5899150" y="1238250"/>
          <a:ext cx="3244850" cy="3459163"/>
        </p:xfrm>
        <a:graphic>
          <a:graphicData uri="http://schemas.openxmlformats.org/presentationml/2006/ole">
            <p:oleObj spid="_x0000_s8194" name="VISIO" r:id="rId5" imgW="3386880" imgH="3610080" progId="">
              <p:embed/>
            </p:oleObj>
          </a:graphicData>
        </a:graphic>
      </p:graphicFrame>
      <p:graphicFrame>
        <p:nvGraphicFramePr>
          <p:cNvPr id="8195" name="Object 17"/>
          <p:cNvGraphicFramePr>
            <a:graphicFrameLocks noChangeAspect="1"/>
          </p:cNvGraphicFramePr>
          <p:nvPr>
            <p:ph sz="quarter" idx="4294967295"/>
          </p:nvPr>
        </p:nvGraphicFramePr>
        <p:xfrm>
          <a:off x="6532563" y="2074863"/>
          <a:ext cx="2611437" cy="1784350"/>
        </p:xfrm>
        <a:graphic>
          <a:graphicData uri="http://schemas.openxmlformats.org/presentationml/2006/ole">
            <p:oleObj spid="_x0000_s8195" name="VISIO" r:id="rId6" imgW="2666880" imgH="1823040" progId="">
              <p:embed/>
            </p:oleObj>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0" name="Rectangle 4"/>
          <p:cNvSpPr>
            <a:spLocks noGrp="1" noChangeArrowheads="1"/>
          </p:cNvSpPr>
          <p:nvPr>
            <p:ph type="ctrTitle"/>
          </p:nvPr>
        </p:nvSpPr>
        <p:spPr/>
        <p:txBody>
          <a:bodyPr/>
          <a:lstStyle/>
          <a:p>
            <a:r>
              <a:rPr lang="en-US" dirty="0" smtClean="0"/>
              <a:t>Dynamic Range (DR) With Signal Present</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382588" y="228600"/>
            <a:ext cx="8380412" cy="1384995"/>
          </a:xfrm>
        </p:spPr>
        <p:txBody>
          <a:bodyPr/>
          <a:lstStyle/>
          <a:p>
            <a:r>
              <a:rPr lang="en-US" dirty="0" smtClean="0"/>
              <a:t>Dynamic Range (DR) With Signal Present</a:t>
            </a:r>
          </a:p>
        </p:txBody>
      </p:sp>
      <p:sp>
        <p:nvSpPr>
          <p:cNvPr id="402435" name="Rectangle 3"/>
          <p:cNvSpPr>
            <a:spLocks noGrp="1" noChangeArrowheads="1"/>
          </p:cNvSpPr>
          <p:nvPr>
            <p:ph type="body" idx="1"/>
          </p:nvPr>
        </p:nvSpPr>
        <p:spPr>
          <a:xfrm>
            <a:off x="382588" y="1905000"/>
            <a:ext cx="8380412" cy="2593018"/>
          </a:xfrm>
        </p:spPr>
        <p:txBody>
          <a:bodyPr/>
          <a:lstStyle/>
          <a:p>
            <a:r>
              <a:rPr lang="en-US" dirty="0" smtClean="0"/>
              <a:t>The ratio of the full scale reference level to the weighted RMS noise floor in the presence of a signal</a:t>
            </a:r>
          </a:p>
          <a:p>
            <a:r>
              <a:rPr lang="en-US" dirty="0" smtClean="0"/>
              <a:t>Typical output level is -60dB FS</a:t>
            </a:r>
          </a:p>
          <a:p>
            <a:r>
              <a:rPr lang="en-US" dirty="0" smtClean="0"/>
              <a:t>Expressed in dB</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3067291" y="6007261"/>
            <a:ext cx="3032567" cy="784189"/>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4922" name="Rectangle 10"/>
          <p:cNvSpPr>
            <a:spLocks noChangeArrowheads="1"/>
          </p:cNvSpPr>
          <p:nvPr/>
        </p:nvSpPr>
        <p:spPr bwMode="blackWhite">
          <a:xfrm>
            <a:off x="201150" y="1729050"/>
            <a:ext cx="8737600" cy="42164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effectLst>
                <a:outerShdw blurRad="38100" dist="38100" dir="2700000" algn="tl">
                  <a:srgbClr val="000000">
                    <a:alpha val="43137"/>
                  </a:srgbClr>
                </a:outerShdw>
              </a:effectLst>
              <a:latin typeface="Segoe" pitchFamily="34" charset="0"/>
            </a:endParaRPr>
          </a:p>
        </p:txBody>
      </p:sp>
      <p:sp>
        <p:nvSpPr>
          <p:cNvPr id="294914" name="Rectangle 2"/>
          <p:cNvSpPr>
            <a:spLocks noGrp="1" noChangeArrowheads="1"/>
          </p:cNvSpPr>
          <p:nvPr>
            <p:ph type="title"/>
          </p:nvPr>
        </p:nvSpPr>
        <p:spPr/>
        <p:txBody>
          <a:bodyPr/>
          <a:lstStyle/>
          <a:p>
            <a:r>
              <a:rPr lang="en-US" smtClean="0"/>
              <a:t>Measuring Dynamic Range (DR) With Signal Present	</a:t>
            </a:r>
            <a:endParaRPr lang="en-US" dirty="0" smtClean="0"/>
          </a:p>
        </p:txBody>
      </p:sp>
      <p:graphicFrame>
        <p:nvGraphicFramePr>
          <p:cNvPr id="9220" name="Object 16"/>
          <p:cNvGraphicFramePr>
            <a:graphicFrameLocks noChangeAspect="1"/>
          </p:cNvGraphicFramePr>
          <p:nvPr>
            <p:ph sz="half" idx="4294967295"/>
          </p:nvPr>
        </p:nvGraphicFramePr>
        <p:xfrm>
          <a:off x="901700" y="3819525"/>
          <a:ext cx="8242300" cy="2211388"/>
        </p:xfrm>
        <a:graphic>
          <a:graphicData uri="http://schemas.openxmlformats.org/presentationml/2006/ole">
            <p:oleObj spid="_x0000_s9220" name="VISIO" r:id="rId4" imgW="7531200" imgH="2063520" progId="">
              <p:embed/>
            </p:oleObj>
          </a:graphicData>
        </a:graphic>
      </p:graphicFrame>
      <p:graphicFrame>
        <p:nvGraphicFramePr>
          <p:cNvPr id="9218" name="Object 4"/>
          <p:cNvGraphicFramePr>
            <a:graphicFrameLocks noChangeAspect="1"/>
          </p:cNvGraphicFramePr>
          <p:nvPr>
            <p:ph sz="quarter" idx="4294967295"/>
          </p:nvPr>
        </p:nvGraphicFramePr>
        <p:xfrm>
          <a:off x="0" y="1746250"/>
          <a:ext cx="8020050" cy="2184400"/>
        </p:xfrm>
        <a:graphic>
          <a:graphicData uri="http://schemas.openxmlformats.org/presentationml/2006/ole">
            <p:oleObj spid="_x0000_s9218" name="VISIO" r:id="rId5" imgW="7402680" imgH="2016720" progId="">
              <p:embed/>
            </p:oleObj>
          </a:graphicData>
        </a:graphic>
      </p:graphicFrame>
      <p:graphicFrame>
        <p:nvGraphicFramePr>
          <p:cNvPr id="9219" name="Object 13"/>
          <p:cNvGraphicFramePr>
            <a:graphicFrameLocks noChangeAspect="1"/>
          </p:cNvGraphicFramePr>
          <p:nvPr>
            <p:ph sz="quarter" idx="4294967295"/>
          </p:nvPr>
        </p:nvGraphicFramePr>
        <p:xfrm>
          <a:off x="0" y="5965825"/>
          <a:ext cx="4092575" cy="800100"/>
        </p:xfrm>
        <a:graphic>
          <a:graphicData uri="http://schemas.openxmlformats.org/presentationml/2006/ole">
            <p:oleObj spid="_x0000_s9219" name="VISIO" r:id="rId6" imgW="2541600" imgH="496440" progId="">
              <p:embed/>
            </p:oleObj>
          </a:graphicData>
        </a:graphic>
      </p:graphicFrame>
      <p:sp>
        <p:nvSpPr>
          <p:cNvPr id="9223" name="Text Box 11"/>
          <p:cNvSpPr txBox="1">
            <a:spLocks noChangeArrowheads="1"/>
          </p:cNvSpPr>
          <p:nvPr/>
        </p:nvSpPr>
        <p:spPr bwMode="auto">
          <a:xfrm>
            <a:off x="230525" y="1821862"/>
            <a:ext cx="3303588" cy="366713"/>
          </a:xfrm>
          <a:prstGeom prst="rect">
            <a:avLst/>
          </a:prstGeom>
          <a:noFill/>
          <a:ln w="12700">
            <a:noFill/>
            <a:miter lim="800000"/>
            <a:headEnd/>
            <a:tailEnd/>
          </a:ln>
        </p:spPr>
        <p:txBody>
          <a:bodyPr>
            <a:spAutoFit/>
          </a:bodyPr>
          <a:lstStyle/>
          <a:p>
            <a:pPr algn="l">
              <a:spcBef>
                <a:spcPct val="50000"/>
              </a:spcBef>
            </a:pPr>
            <a:r>
              <a:rPr lang="en-US" dirty="0">
                <a:solidFill>
                  <a:schemeClr val="bg1"/>
                </a:solidFill>
                <a:latin typeface="+mj-lt"/>
              </a:rPr>
              <a:t>STEP 1:  NOMINAL OUTPUT</a:t>
            </a:r>
          </a:p>
        </p:txBody>
      </p:sp>
      <p:sp>
        <p:nvSpPr>
          <p:cNvPr id="9224" name="Text Box 12"/>
          <p:cNvSpPr txBox="1">
            <a:spLocks noChangeArrowheads="1"/>
          </p:cNvSpPr>
          <p:nvPr/>
        </p:nvSpPr>
        <p:spPr bwMode="auto">
          <a:xfrm>
            <a:off x="237003" y="3862440"/>
            <a:ext cx="5943601" cy="366713"/>
          </a:xfrm>
          <a:prstGeom prst="rect">
            <a:avLst/>
          </a:prstGeom>
          <a:noFill/>
          <a:ln w="12700">
            <a:noFill/>
            <a:miter lim="800000"/>
            <a:headEnd/>
            <a:tailEnd/>
          </a:ln>
        </p:spPr>
        <p:txBody>
          <a:bodyPr>
            <a:spAutoFit/>
          </a:bodyPr>
          <a:lstStyle/>
          <a:p>
            <a:pPr algn="l">
              <a:spcBef>
                <a:spcPct val="50000"/>
              </a:spcBef>
            </a:pPr>
            <a:r>
              <a:rPr lang="en-US" dirty="0">
                <a:solidFill>
                  <a:schemeClr val="bg1"/>
                </a:solidFill>
                <a:latin typeface="+mj-lt"/>
              </a:rPr>
              <a:t>STEP 2:  NOISE FLOOR WITH SIGNAL PRESENT</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60" name="Rectangle 4"/>
          <p:cNvSpPr>
            <a:spLocks noGrp="1" noChangeArrowheads="1"/>
          </p:cNvSpPr>
          <p:nvPr>
            <p:ph type="title"/>
          </p:nvPr>
        </p:nvSpPr>
        <p:spPr>
          <a:xfrm>
            <a:off x="382588" y="228600"/>
            <a:ext cx="8380412" cy="1883593"/>
          </a:xfrm>
        </p:spPr>
        <p:txBody>
          <a:bodyPr/>
          <a:lstStyle/>
          <a:p>
            <a:r>
              <a:rPr lang="en-US" sz="4800" dirty="0" smtClean="0"/>
              <a:t>Troubleshooting Dynamic Range (DR) Failures</a:t>
            </a:r>
            <a:r>
              <a:rPr lang="en-US" dirty="0" smtClean="0"/>
              <a:t/>
            </a:r>
            <a:br>
              <a:rPr lang="en-US" dirty="0" smtClean="0"/>
            </a:br>
            <a:r>
              <a:rPr lang="en-US" sz="3600" dirty="0" smtClean="0">
                <a:solidFill>
                  <a:schemeClr val="accent1"/>
                </a:solidFill>
              </a:rPr>
              <a:t>Top two contributors</a:t>
            </a:r>
          </a:p>
        </p:txBody>
      </p:sp>
      <p:sp>
        <p:nvSpPr>
          <p:cNvPr id="4" name="Text Placeholder 3"/>
          <p:cNvSpPr>
            <a:spLocks noGrp="1"/>
          </p:cNvSpPr>
          <p:nvPr>
            <p:ph type="body" idx="1"/>
          </p:nvPr>
        </p:nvSpPr>
        <p:spPr>
          <a:xfrm>
            <a:off x="381000" y="2362200"/>
            <a:ext cx="8380412" cy="1067985"/>
          </a:xfrm>
        </p:spPr>
        <p:txBody>
          <a:bodyPr/>
          <a:lstStyle/>
          <a:p>
            <a:r>
              <a:rPr lang="en-US" dirty="0" smtClean="0"/>
              <a:t>Attenuated Output Level</a:t>
            </a:r>
          </a:p>
          <a:p>
            <a:r>
              <a:rPr lang="en-US" dirty="0" smtClean="0"/>
              <a:t>Elevated Noise Floor</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4" name="Rectangle 4"/>
          <p:cNvSpPr>
            <a:spLocks noChangeArrowheads="1"/>
          </p:cNvSpPr>
          <p:nvPr/>
        </p:nvSpPr>
        <p:spPr bwMode="blackWhite">
          <a:xfrm>
            <a:off x="334038" y="1904725"/>
            <a:ext cx="8458200" cy="3546951"/>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effectLst>
                <a:outerShdw blurRad="38100" dist="38100" dir="2700000" algn="tl">
                  <a:srgbClr val="000000">
                    <a:alpha val="43137"/>
                  </a:srgbClr>
                </a:outerShdw>
              </a:effectLst>
              <a:latin typeface="Segoe" pitchFamily="34" charset="0"/>
            </a:endParaRPr>
          </a:p>
        </p:txBody>
      </p:sp>
      <p:sp>
        <p:nvSpPr>
          <p:cNvPr id="296962" name="Rectangle 2"/>
          <p:cNvSpPr>
            <a:spLocks noGrp="1" noChangeArrowheads="1"/>
          </p:cNvSpPr>
          <p:nvPr>
            <p:ph type="title"/>
          </p:nvPr>
        </p:nvSpPr>
        <p:spPr>
          <a:xfrm>
            <a:off x="382588" y="228600"/>
            <a:ext cx="8380412" cy="1883593"/>
          </a:xfrm>
        </p:spPr>
        <p:txBody>
          <a:bodyPr/>
          <a:lstStyle/>
          <a:p>
            <a:r>
              <a:rPr lang="en-US" dirty="0" smtClean="0"/>
              <a:t>Dynamic Range</a:t>
            </a:r>
            <a:br>
              <a:rPr lang="en-US" dirty="0" smtClean="0"/>
            </a:br>
            <a:r>
              <a:rPr lang="en-US" sz="3600" dirty="0" smtClean="0">
                <a:solidFill>
                  <a:schemeClr val="accent1"/>
                </a:solidFill>
              </a:rPr>
              <a:t>Output level </a:t>
            </a:r>
            <a:r>
              <a:rPr lang="en-US" dirty="0" smtClean="0"/>
              <a:t/>
            </a:r>
            <a:br>
              <a:rPr lang="en-US" dirty="0" smtClean="0"/>
            </a:br>
            <a:endParaRPr lang="en-US" dirty="0" smtClean="0"/>
          </a:p>
        </p:txBody>
      </p:sp>
      <p:sp>
        <p:nvSpPr>
          <p:cNvPr id="9" name="Text Placeholder 8"/>
          <p:cNvSpPr>
            <a:spLocks noGrp="1"/>
          </p:cNvSpPr>
          <p:nvPr>
            <p:ph type="body" idx="1"/>
          </p:nvPr>
        </p:nvSpPr>
        <p:spPr>
          <a:xfrm>
            <a:off x="381000" y="5715304"/>
            <a:ext cx="8380412" cy="914096"/>
          </a:xfrm>
        </p:spPr>
        <p:txBody>
          <a:bodyPr/>
          <a:lstStyle/>
          <a:p>
            <a:r>
              <a:rPr lang="en-US" dirty="0" smtClean="0"/>
              <a:t>Does the system reproduce a full scale  output voltage?</a:t>
            </a:r>
            <a:endParaRPr lang="en-US" dirty="0"/>
          </a:p>
        </p:txBody>
      </p:sp>
      <p:graphicFrame>
        <p:nvGraphicFramePr>
          <p:cNvPr id="10242" name="Object 7"/>
          <p:cNvGraphicFramePr>
            <a:graphicFrameLocks noChangeAspect="1"/>
          </p:cNvGraphicFramePr>
          <p:nvPr>
            <p:ph idx="4294967295"/>
          </p:nvPr>
        </p:nvGraphicFramePr>
        <p:xfrm>
          <a:off x="1114425" y="1928813"/>
          <a:ext cx="8029575" cy="3502025"/>
        </p:xfrm>
        <a:graphic>
          <a:graphicData uri="http://schemas.openxmlformats.org/presentationml/2006/ole">
            <p:oleObj spid="_x0000_s10242" name="VISIO" r:id="rId4" imgW="9141840" imgH="3988080" progId="">
              <p:embed/>
            </p:oleObj>
          </a:graphicData>
        </a:graphic>
      </p:graphicFrame>
      <p:sp>
        <p:nvSpPr>
          <p:cNvPr id="296966" name="Rectangle 6"/>
          <p:cNvSpPr>
            <a:spLocks noChangeArrowheads="1"/>
          </p:cNvSpPr>
          <p:nvPr/>
        </p:nvSpPr>
        <p:spPr bwMode="auto">
          <a:xfrm>
            <a:off x="242888" y="5761038"/>
            <a:ext cx="8553450" cy="535531"/>
          </a:xfrm>
          <a:prstGeom prst="rect">
            <a:avLst/>
          </a:prstGeom>
          <a:noFill/>
          <a:ln w="9525">
            <a:noFill/>
            <a:miter lim="800000"/>
            <a:headEnd/>
            <a:tailEnd/>
          </a:ln>
          <a:effectLst/>
        </p:spPr>
        <p:txBody>
          <a:bodyPr>
            <a:spAutoFit/>
          </a:bodyPr>
          <a:lstStyle/>
          <a:p>
            <a:pPr marL="571500" indent="-571500" algn="l">
              <a:lnSpc>
                <a:spcPct val="90000"/>
              </a:lnSpc>
              <a:spcBef>
                <a:spcPct val="30000"/>
              </a:spcBef>
              <a:buClr>
                <a:schemeClr val="tx2"/>
              </a:buClr>
              <a:buSzPct val="95000"/>
              <a:buFont typeface="Wingdings" pitchFamily="2" charset="2"/>
              <a:buBlip>
                <a:blip r:embed="rId5"/>
              </a:buBlip>
              <a:defRPr/>
            </a:pPr>
            <a:endParaRPr lang="en-US" sz="3200" dirty="0">
              <a:effectLst>
                <a:outerShdw blurRad="38100" dist="38100" dir="2700000" algn="tl">
                  <a:srgbClr val="000000"/>
                </a:outerShdw>
              </a:effectLst>
            </a:endParaRPr>
          </a:p>
        </p:txBody>
      </p:sp>
      <p:sp>
        <p:nvSpPr>
          <p:cNvPr id="10246" name="Line 9"/>
          <p:cNvSpPr>
            <a:spLocks noChangeShapeType="1"/>
          </p:cNvSpPr>
          <p:nvPr/>
        </p:nvSpPr>
        <p:spPr bwMode="auto">
          <a:xfrm flipV="1">
            <a:off x="6007863" y="3454925"/>
            <a:ext cx="671512" cy="1143000"/>
          </a:xfrm>
          <a:prstGeom prst="line">
            <a:avLst/>
          </a:prstGeom>
          <a:noFill/>
          <a:ln w="12700">
            <a:solidFill>
              <a:srgbClr val="0033CC"/>
            </a:solidFill>
            <a:round/>
            <a:headEnd/>
            <a:tailEnd/>
          </a:ln>
        </p:spPr>
        <p:txBody>
          <a:bodyPr wrap="none" anchor="ctr"/>
          <a:lstStyle/>
          <a:p>
            <a:endParaRPr lang="en-US">
              <a:ln w="38100">
                <a:solidFill>
                  <a:schemeClr val="tx1"/>
                </a:solidFill>
              </a:ln>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382588" y="228600"/>
            <a:ext cx="8380412" cy="1191095"/>
          </a:xfrm>
        </p:spPr>
        <p:txBody>
          <a:bodyPr/>
          <a:lstStyle/>
          <a:p>
            <a:r>
              <a:rPr lang="en-US" dirty="0" smtClean="0"/>
              <a:t>Dynamic Range</a:t>
            </a:r>
            <a:br>
              <a:rPr lang="en-US" dirty="0" smtClean="0"/>
            </a:br>
            <a:r>
              <a:rPr lang="en-US" sz="3600" dirty="0" smtClean="0">
                <a:solidFill>
                  <a:schemeClr val="accent1"/>
                </a:solidFill>
              </a:rPr>
              <a:t>Noise</a:t>
            </a:r>
            <a:endParaRPr lang="en-US" dirty="0" smtClean="0">
              <a:solidFill>
                <a:schemeClr val="accent1"/>
              </a:solidFill>
            </a:endParaRPr>
          </a:p>
        </p:txBody>
      </p:sp>
      <p:sp>
        <p:nvSpPr>
          <p:cNvPr id="299020" name="Rectangle 12"/>
          <p:cNvSpPr>
            <a:spLocks noGrp="1" noChangeArrowheads="1"/>
          </p:cNvSpPr>
          <p:nvPr>
            <p:ph type="body" idx="1"/>
          </p:nvPr>
        </p:nvSpPr>
        <p:spPr>
          <a:xfrm>
            <a:off x="382588" y="4488121"/>
            <a:ext cx="8380412" cy="2092881"/>
          </a:xfrm>
        </p:spPr>
        <p:txBody>
          <a:bodyPr/>
          <a:lstStyle/>
          <a:p>
            <a:r>
              <a:rPr lang="en-US" sz="2800" dirty="0" smtClean="0"/>
              <a:t>CODEC analog ground and audio amplifier ground may not be referenced to the same quiet ground plane</a:t>
            </a:r>
          </a:p>
          <a:p>
            <a:r>
              <a:rPr lang="en-US" sz="2800" dirty="0" smtClean="0"/>
              <a:t>The difference between ground potentials resembles a noise source</a:t>
            </a:r>
          </a:p>
        </p:txBody>
      </p:sp>
      <p:sp>
        <p:nvSpPr>
          <p:cNvPr id="299026" name="Rectangle 18"/>
          <p:cNvSpPr>
            <a:spLocks noChangeArrowheads="1"/>
          </p:cNvSpPr>
          <p:nvPr/>
        </p:nvSpPr>
        <p:spPr bwMode="blackWhite">
          <a:xfrm>
            <a:off x="171450" y="1888313"/>
            <a:ext cx="4549775" cy="2325687"/>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effectLst>
                <a:outerShdw blurRad="38100" dist="38100" dir="2700000" algn="tl">
                  <a:srgbClr val="000000">
                    <a:alpha val="43137"/>
                  </a:srgbClr>
                </a:outerShdw>
              </a:effectLst>
              <a:latin typeface="Segoe" pitchFamily="34" charset="0"/>
            </a:endParaRPr>
          </a:p>
        </p:txBody>
      </p:sp>
      <p:sp>
        <p:nvSpPr>
          <p:cNvPr id="299027" name="Rectangle 19"/>
          <p:cNvSpPr>
            <a:spLocks noChangeArrowheads="1"/>
          </p:cNvSpPr>
          <p:nvPr/>
        </p:nvSpPr>
        <p:spPr bwMode="blackWhite">
          <a:xfrm>
            <a:off x="4856163" y="1888313"/>
            <a:ext cx="4170362" cy="2325687"/>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effectLst>
                <a:outerShdw blurRad="38100" dist="38100" dir="2700000" algn="tl">
                  <a:srgbClr val="000000">
                    <a:alpha val="43137"/>
                  </a:srgbClr>
                </a:outerShdw>
              </a:effectLst>
              <a:latin typeface="Segoe" pitchFamily="34" charset="0"/>
            </a:endParaRPr>
          </a:p>
        </p:txBody>
      </p:sp>
      <p:graphicFrame>
        <p:nvGraphicFramePr>
          <p:cNvPr id="11266" name="Object 20"/>
          <p:cNvGraphicFramePr>
            <a:graphicFrameLocks noChangeAspect="1"/>
          </p:cNvGraphicFramePr>
          <p:nvPr/>
        </p:nvGraphicFramePr>
        <p:xfrm>
          <a:off x="63500" y="2453463"/>
          <a:ext cx="4800600" cy="1636712"/>
        </p:xfrm>
        <a:graphic>
          <a:graphicData uri="http://schemas.openxmlformats.org/presentationml/2006/ole">
            <p:oleObj spid="_x0000_s11266" name="VISIO" r:id="rId4" imgW="5796000" imgH="1826640" progId="">
              <p:embed/>
            </p:oleObj>
          </a:graphicData>
        </a:graphic>
      </p:graphicFrame>
      <p:graphicFrame>
        <p:nvGraphicFramePr>
          <p:cNvPr id="11267" name="Object 21"/>
          <p:cNvGraphicFramePr>
            <a:graphicFrameLocks noChangeAspect="1"/>
          </p:cNvGraphicFramePr>
          <p:nvPr/>
        </p:nvGraphicFramePr>
        <p:xfrm>
          <a:off x="4933950" y="2453463"/>
          <a:ext cx="4038600" cy="1654175"/>
        </p:xfrm>
        <a:graphic>
          <a:graphicData uri="http://schemas.openxmlformats.org/presentationml/2006/ole">
            <p:oleObj spid="_x0000_s11267" name="VISIO" r:id="rId5" imgW="4918320" imgH="1840680" progId="">
              <p:embed/>
            </p:oleObj>
          </a:graphicData>
        </a:graphic>
      </p:graphicFrame>
      <p:sp>
        <p:nvSpPr>
          <p:cNvPr id="11272" name="Text Box 22"/>
          <p:cNvSpPr txBox="1">
            <a:spLocks noChangeArrowheads="1"/>
          </p:cNvSpPr>
          <p:nvPr/>
        </p:nvSpPr>
        <p:spPr bwMode="auto">
          <a:xfrm>
            <a:off x="5531644" y="1902075"/>
            <a:ext cx="2819400" cy="457200"/>
          </a:xfrm>
          <a:prstGeom prst="rect">
            <a:avLst/>
          </a:prstGeom>
          <a:noFill/>
          <a:ln w="9525">
            <a:noFill/>
            <a:miter lim="800000"/>
            <a:headEnd/>
            <a:tailEnd/>
          </a:ln>
        </p:spPr>
        <p:txBody>
          <a:bodyPr>
            <a:spAutoFit/>
          </a:bodyPr>
          <a:lstStyle/>
          <a:p>
            <a:pPr eaLnBrk="0" hangingPunct="0">
              <a:spcBef>
                <a:spcPct val="50000"/>
              </a:spcBef>
            </a:pPr>
            <a:r>
              <a:rPr lang="en-US" sz="2400" b="1" dirty="0">
                <a:solidFill>
                  <a:schemeClr val="bg1"/>
                </a:solidFill>
                <a:latin typeface="+mj-lt"/>
              </a:rPr>
              <a:t>IDEAL</a:t>
            </a:r>
          </a:p>
        </p:txBody>
      </p:sp>
      <p:sp>
        <p:nvSpPr>
          <p:cNvPr id="11273" name="Text Box 23"/>
          <p:cNvSpPr txBox="1">
            <a:spLocks noChangeArrowheads="1"/>
          </p:cNvSpPr>
          <p:nvPr/>
        </p:nvSpPr>
        <p:spPr bwMode="auto">
          <a:xfrm>
            <a:off x="1036637" y="1902075"/>
            <a:ext cx="2819400" cy="457200"/>
          </a:xfrm>
          <a:prstGeom prst="rect">
            <a:avLst/>
          </a:prstGeom>
          <a:noFill/>
          <a:ln w="9525">
            <a:noFill/>
            <a:miter lim="800000"/>
            <a:headEnd/>
            <a:tailEnd/>
          </a:ln>
        </p:spPr>
        <p:txBody>
          <a:bodyPr>
            <a:spAutoFit/>
          </a:bodyPr>
          <a:lstStyle/>
          <a:p>
            <a:pPr eaLnBrk="0" hangingPunct="0">
              <a:spcBef>
                <a:spcPct val="50000"/>
              </a:spcBef>
            </a:pPr>
            <a:r>
              <a:rPr lang="en-US" sz="2400" b="1" dirty="0">
                <a:solidFill>
                  <a:schemeClr val="bg1"/>
                </a:solidFill>
                <a:latin typeface="+mj-lt"/>
              </a:rPr>
              <a:t>NON-IDEAL</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2" name="Rectangle 4"/>
          <p:cNvSpPr>
            <a:spLocks noChangeArrowheads="1"/>
          </p:cNvSpPr>
          <p:nvPr/>
        </p:nvSpPr>
        <p:spPr bwMode="blackWhite">
          <a:xfrm>
            <a:off x="381000" y="1909150"/>
            <a:ext cx="8382000" cy="2843213"/>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effectLst>
                <a:outerShdw blurRad="38100" dist="38100" dir="2700000" algn="tl">
                  <a:srgbClr val="000000">
                    <a:alpha val="43137"/>
                  </a:srgbClr>
                </a:outerShdw>
              </a:effectLst>
              <a:latin typeface="Segoe" pitchFamily="34" charset="0"/>
            </a:endParaRPr>
          </a:p>
        </p:txBody>
      </p:sp>
      <p:sp>
        <p:nvSpPr>
          <p:cNvPr id="304130" name="Rectangle 2"/>
          <p:cNvSpPr>
            <a:spLocks noGrp="1" noChangeArrowheads="1"/>
          </p:cNvSpPr>
          <p:nvPr>
            <p:ph type="title"/>
          </p:nvPr>
        </p:nvSpPr>
        <p:spPr>
          <a:xfrm>
            <a:off x="382588" y="228600"/>
            <a:ext cx="8380412" cy="1191095"/>
          </a:xfrm>
        </p:spPr>
        <p:txBody>
          <a:bodyPr/>
          <a:lstStyle/>
          <a:p>
            <a:r>
              <a:rPr lang="en-US" dirty="0" smtClean="0"/>
              <a:t>Dynamic Range</a:t>
            </a:r>
            <a:br>
              <a:rPr lang="en-US" dirty="0" smtClean="0"/>
            </a:br>
            <a:r>
              <a:rPr lang="en-US" sz="3600" dirty="0" smtClean="0">
                <a:solidFill>
                  <a:schemeClr val="accent1"/>
                </a:solidFill>
              </a:rPr>
              <a:t>Noise</a:t>
            </a:r>
            <a:endParaRPr lang="en-US" dirty="0" smtClean="0">
              <a:solidFill>
                <a:schemeClr val="accent1"/>
              </a:solidFill>
            </a:endParaRPr>
          </a:p>
        </p:txBody>
      </p:sp>
      <p:sp>
        <p:nvSpPr>
          <p:cNvPr id="304131" name="Rectangle 3"/>
          <p:cNvSpPr>
            <a:spLocks noGrp="1" noChangeArrowheads="1"/>
          </p:cNvSpPr>
          <p:nvPr>
            <p:ph type="body" idx="1"/>
          </p:nvPr>
        </p:nvSpPr>
        <p:spPr>
          <a:xfrm>
            <a:off x="381000" y="4835363"/>
            <a:ext cx="8380412" cy="1791260"/>
          </a:xfrm>
        </p:spPr>
        <p:txBody>
          <a:bodyPr/>
          <a:lstStyle/>
          <a:p>
            <a:r>
              <a:rPr lang="en-US" sz="2400" dirty="0" smtClean="0"/>
              <a:t>Noise may be Coupled into the Audio Amplifier Inputs</a:t>
            </a:r>
          </a:p>
          <a:p>
            <a:r>
              <a:rPr lang="en-US" sz="2400" dirty="0" smtClean="0"/>
              <a:t>Gain structure may amplify noise</a:t>
            </a:r>
          </a:p>
          <a:p>
            <a:r>
              <a:rPr lang="en-US" sz="2400" dirty="0" smtClean="0"/>
              <a:t>Output jack ground reference may contribute noise</a:t>
            </a:r>
          </a:p>
          <a:p>
            <a:endParaRPr lang="en-US" sz="2400" dirty="0" smtClean="0"/>
          </a:p>
        </p:txBody>
      </p:sp>
      <p:graphicFrame>
        <p:nvGraphicFramePr>
          <p:cNvPr id="12290" name="Object 7"/>
          <p:cNvGraphicFramePr>
            <a:graphicFrameLocks noChangeAspect="1"/>
          </p:cNvGraphicFramePr>
          <p:nvPr>
            <p:ph sz="quarter" idx="4294967295"/>
          </p:nvPr>
        </p:nvGraphicFramePr>
        <p:xfrm>
          <a:off x="679450" y="1833563"/>
          <a:ext cx="8464550" cy="2906712"/>
        </p:xfrm>
        <a:graphic>
          <a:graphicData uri="http://schemas.openxmlformats.org/presentationml/2006/ole">
            <p:oleObj spid="_x0000_s12290" name="VISIO" r:id="rId4" imgW="7153200" imgH="2456640" progId="">
              <p:embed/>
            </p:oleObj>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4" name="Rectangle 4"/>
          <p:cNvSpPr>
            <a:spLocks noGrp="1" noChangeArrowheads="1"/>
          </p:cNvSpPr>
          <p:nvPr>
            <p:ph type="ctrTitle"/>
          </p:nvPr>
        </p:nvSpPr>
        <p:spPr/>
        <p:txBody>
          <a:bodyPr/>
          <a:lstStyle/>
          <a:p>
            <a:r>
              <a:rPr lang="en-US" dirty="0" smtClean="0"/>
              <a:t>Crosstalk</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9" name="Rectangle 9"/>
          <p:cNvSpPr>
            <a:spLocks noChangeArrowheads="1"/>
          </p:cNvSpPr>
          <p:nvPr/>
        </p:nvSpPr>
        <p:spPr bwMode="auto">
          <a:xfrm>
            <a:off x="3535438" y="1434813"/>
            <a:ext cx="5178425" cy="492283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effectLst>
                <a:outerShdw blurRad="38100" dist="38100" dir="2700000" algn="tl">
                  <a:srgbClr val="000000">
                    <a:alpha val="43137"/>
                  </a:srgbClr>
                </a:outerShdw>
              </a:effectLst>
              <a:latin typeface="Segoe" pitchFamily="34" charset="0"/>
            </a:endParaRPr>
          </a:p>
        </p:txBody>
      </p:sp>
      <p:sp>
        <p:nvSpPr>
          <p:cNvPr id="307202" name="Rectangle 2"/>
          <p:cNvSpPr>
            <a:spLocks noGrp="1" noChangeArrowheads="1"/>
          </p:cNvSpPr>
          <p:nvPr>
            <p:ph type="title"/>
          </p:nvPr>
        </p:nvSpPr>
        <p:spPr/>
        <p:txBody>
          <a:bodyPr/>
          <a:lstStyle/>
          <a:p>
            <a:r>
              <a:rPr lang="en-US" smtClean="0"/>
              <a:t>Crosstalk</a:t>
            </a:r>
          </a:p>
        </p:txBody>
      </p:sp>
      <p:sp>
        <p:nvSpPr>
          <p:cNvPr id="307203" name="Rectangle 3"/>
          <p:cNvSpPr>
            <a:spLocks noGrp="1" noChangeArrowheads="1"/>
          </p:cNvSpPr>
          <p:nvPr>
            <p:ph type="body" idx="1"/>
          </p:nvPr>
        </p:nvSpPr>
        <p:spPr>
          <a:xfrm>
            <a:off x="382588" y="1414464"/>
            <a:ext cx="2580531" cy="4641271"/>
          </a:xfrm>
        </p:spPr>
        <p:txBody>
          <a:bodyPr/>
          <a:lstStyle/>
          <a:p>
            <a:r>
              <a:rPr lang="en-US" sz="3200" dirty="0" smtClean="0"/>
              <a:t>Crosstalk measures the amount of signal coupled from one channel to another channel</a:t>
            </a:r>
          </a:p>
          <a:p>
            <a:endParaRPr lang="en-US" sz="3200" dirty="0" smtClean="0"/>
          </a:p>
        </p:txBody>
      </p:sp>
      <p:graphicFrame>
        <p:nvGraphicFramePr>
          <p:cNvPr id="13314" name="Object 5"/>
          <p:cNvGraphicFramePr>
            <a:graphicFrameLocks noChangeAspect="1"/>
          </p:cNvGraphicFramePr>
          <p:nvPr>
            <p:ph sz="quarter" idx="4294967295"/>
          </p:nvPr>
        </p:nvGraphicFramePr>
        <p:xfrm>
          <a:off x="4400550" y="1608138"/>
          <a:ext cx="4743450" cy="1989137"/>
        </p:xfrm>
        <a:graphic>
          <a:graphicData uri="http://schemas.openxmlformats.org/presentationml/2006/ole">
            <p:oleObj spid="_x0000_s13314" name="VISIO" r:id="rId4" imgW="5027040" imgH="2108880" progId="">
              <p:embed/>
            </p:oleObj>
          </a:graphicData>
        </a:graphic>
      </p:graphicFrame>
      <p:graphicFrame>
        <p:nvGraphicFramePr>
          <p:cNvPr id="13315" name="Object 7"/>
          <p:cNvGraphicFramePr>
            <a:graphicFrameLocks noChangeAspect="1"/>
          </p:cNvGraphicFramePr>
          <p:nvPr>
            <p:ph sz="quarter" idx="4294967295"/>
          </p:nvPr>
        </p:nvGraphicFramePr>
        <p:xfrm>
          <a:off x="4175125" y="4241800"/>
          <a:ext cx="4968875" cy="1968500"/>
        </p:xfrm>
        <a:graphic>
          <a:graphicData uri="http://schemas.openxmlformats.org/presentationml/2006/ole">
            <p:oleObj spid="_x0000_s13315" name="VISIO" r:id="rId5" imgW="5320800" imgH="2108880" progId="">
              <p:embed/>
            </p:oleObj>
          </a:graphicData>
        </a:graphic>
      </p:graphicFrame>
      <p:sp>
        <p:nvSpPr>
          <p:cNvPr id="13319" name="Text Box 10"/>
          <p:cNvSpPr txBox="1">
            <a:spLocks noChangeArrowheads="1"/>
          </p:cNvSpPr>
          <p:nvPr/>
        </p:nvSpPr>
        <p:spPr bwMode="auto">
          <a:xfrm>
            <a:off x="7611344" y="1969800"/>
            <a:ext cx="900113" cy="336550"/>
          </a:xfrm>
          <a:prstGeom prst="rect">
            <a:avLst/>
          </a:prstGeom>
          <a:noFill/>
          <a:ln w="12700">
            <a:noFill/>
            <a:miter lim="800000"/>
            <a:headEnd/>
            <a:tailEnd/>
          </a:ln>
        </p:spPr>
        <p:txBody>
          <a:bodyPr>
            <a:spAutoFit/>
          </a:bodyPr>
          <a:lstStyle/>
          <a:p>
            <a:pPr>
              <a:spcBef>
                <a:spcPct val="50000"/>
              </a:spcBef>
            </a:pPr>
            <a:r>
              <a:rPr lang="en-US" sz="1600" b="1">
                <a:solidFill>
                  <a:schemeClr val="bg1"/>
                </a:solidFill>
                <a:latin typeface="+mj-lt"/>
              </a:rPr>
              <a:t>IDEAL</a:t>
            </a:r>
          </a:p>
        </p:txBody>
      </p:sp>
      <p:sp>
        <p:nvSpPr>
          <p:cNvPr id="13320" name="Text Box 11"/>
          <p:cNvSpPr txBox="1">
            <a:spLocks noChangeArrowheads="1"/>
          </p:cNvSpPr>
          <p:nvPr/>
        </p:nvSpPr>
        <p:spPr bwMode="auto">
          <a:xfrm>
            <a:off x="7166050" y="4582825"/>
            <a:ext cx="1790700" cy="336550"/>
          </a:xfrm>
          <a:prstGeom prst="rect">
            <a:avLst/>
          </a:prstGeom>
          <a:noFill/>
          <a:ln w="12700">
            <a:noFill/>
            <a:miter lim="800000"/>
            <a:headEnd/>
            <a:tailEnd/>
          </a:ln>
        </p:spPr>
        <p:txBody>
          <a:bodyPr>
            <a:spAutoFit/>
          </a:bodyPr>
          <a:lstStyle/>
          <a:p>
            <a:pPr>
              <a:spcBef>
                <a:spcPct val="50000"/>
              </a:spcBef>
            </a:pPr>
            <a:r>
              <a:rPr lang="en-US" sz="1600" b="1">
                <a:solidFill>
                  <a:schemeClr val="bg1"/>
                </a:solidFill>
                <a:latin typeface="+mj-lt"/>
              </a:rPr>
              <a:t>NON-IDEAL</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Line 13"/>
          <p:cNvSpPr>
            <a:spLocks noChangeShapeType="1"/>
          </p:cNvSpPr>
          <p:nvPr/>
        </p:nvSpPr>
        <p:spPr bwMode="auto">
          <a:xfrm flipV="1">
            <a:off x="5450875" y="2370138"/>
            <a:ext cx="1265238" cy="503237"/>
          </a:xfrm>
          <a:prstGeom prst="line">
            <a:avLst/>
          </a:prstGeom>
          <a:noFill/>
          <a:ln w="38100">
            <a:solidFill>
              <a:schemeClr val="tx1"/>
            </a:solidFill>
            <a:round/>
            <a:headEnd/>
            <a:tailEnd/>
          </a:ln>
        </p:spPr>
        <p:txBody>
          <a:bodyPr wrap="none" anchor="ctr"/>
          <a:lstStyle/>
          <a:p>
            <a:endParaRPr lang="en-US" dirty="0">
              <a:effectLst>
                <a:outerShdw blurRad="38100" dist="38100" dir="2700000" algn="tl">
                  <a:srgbClr val="000000">
                    <a:alpha val="43137"/>
                  </a:srgbClr>
                </a:outerShdw>
              </a:effectLst>
              <a:latin typeface="+mj-lt"/>
            </a:endParaRPr>
          </a:p>
        </p:txBody>
      </p:sp>
      <p:sp>
        <p:nvSpPr>
          <p:cNvPr id="26630" name="Line 14"/>
          <p:cNvSpPr>
            <a:spLocks noChangeShapeType="1"/>
          </p:cNvSpPr>
          <p:nvPr/>
        </p:nvSpPr>
        <p:spPr bwMode="auto">
          <a:xfrm flipH="1" flipV="1">
            <a:off x="1876650" y="2205375"/>
            <a:ext cx="1355725" cy="495300"/>
          </a:xfrm>
          <a:prstGeom prst="line">
            <a:avLst/>
          </a:prstGeom>
          <a:noFill/>
          <a:ln w="38100">
            <a:solidFill>
              <a:schemeClr val="tx1"/>
            </a:solidFill>
            <a:round/>
            <a:headEnd/>
            <a:tailEnd/>
          </a:ln>
        </p:spPr>
        <p:txBody>
          <a:bodyPr wrap="none" anchor="ctr"/>
          <a:lstStyle/>
          <a:p>
            <a:endParaRPr lang="en-US" dirty="0">
              <a:effectLst>
                <a:outerShdw blurRad="38100" dist="38100" dir="2700000" algn="tl">
                  <a:srgbClr val="000000">
                    <a:alpha val="43137"/>
                  </a:srgbClr>
                </a:outerShdw>
              </a:effectLst>
              <a:latin typeface="+mj-lt"/>
            </a:endParaRPr>
          </a:p>
        </p:txBody>
      </p:sp>
      <p:sp>
        <p:nvSpPr>
          <p:cNvPr id="26631" name="Line 15"/>
          <p:cNvSpPr>
            <a:spLocks noChangeShapeType="1"/>
          </p:cNvSpPr>
          <p:nvPr/>
        </p:nvSpPr>
        <p:spPr bwMode="auto">
          <a:xfrm flipH="1">
            <a:off x="1793875" y="4122738"/>
            <a:ext cx="2028825" cy="860425"/>
          </a:xfrm>
          <a:prstGeom prst="line">
            <a:avLst/>
          </a:prstGeom>
          <a:noFill/>
          <a:ln w="38100">
            <a:solidFill>
              <a:schemeClr val="tx1"/>
            </a:solidFill>
            <a:round/>
            <a:headEnd/>
            <a:tailEnd/>
          </a:ln>
        </p:spPr>
        <p:txBody>
          <a:bodyPr wrap="none" anchor="ctr"/>
          <a:lstStyle/>
          <a:p>
            <a:endParaRPr lang="en-US" dirty="0">
              <a:effectLst>
                <a:outerShdw blurRad="38100" dist="38100" dir="2700000" algn="tl">
                  <a:srgbClr val="000000">
                    <a:alpha val="43137"/>
                  </a:srgbClr>
                </a:outerShdw>
              </a:effectLst>
              <a:latin typeface="+mj-lt"/>
            </a:endParaRPr>
          </a:p>
        </p:txBody>
      </p:sp>
      <p:sp>
        <p:nvSpPr>
          <p:cNvPr id="26632" name="Line 16"/>
          <p:cNvSpPr>
            <a:spLocks noChangeShapeType="1"/>
          </p:cNvSpPr>
          <p:nvPr/>
        </p:nvSpPr>
        <p:spPr bwMode="auto">
          <a:xfrm>
            <a:off x="5378450" y="4152900"/>
            <a:ext cx="2051050" cy="836613"/>
          </a:xfrm>
          <a:prstGeom prst="line">
            <a:avLst/>
          </a:prstGeom>
          <a:noFill/>
          <a:ln w="38100">
            <a:solidFill>
              <a:schemeClr val="tx1"/>
            </a:solidFill>
            <a:round/>
            <a:headEnd/>
            <a:tailEnd/>
          </a:ln>
        </p:spPr>
        <p:txBody>
          <a:bodyPr wrap="none" anchor="ctr"/>
          <a:lstStyle/>
          <a:p>
            <a:endParaRPr lang="en-US" dirty="0">
              <a:effectLst>
                <a:outerShdw blurRad="38100" dist="38100" dir="2700000" algn="tl">
                  <a:srgbClr val="000000">
                    <a:alpha val="43137"/>
                  </a:srgbClr>
                </a:outerShdw>
              </a:effectLst>
              <a:latin typeface="+mj-lt"/>
            </a:endParaRPr>
          </a:p>
        </p:txBody>
      </p:sp>
      <p:sp>
        <p:nvSpPr>
          <p:cNvPr id="22" name="Rounded Rectangle 21"/>
          <p:cNvSpPr/>
          <p:nvPr/>
        </p:nvSpPr>
        <p:spPr bwMode="auto">
          <a:xfrm>
            <a:off x="2768921" y="2546047"/>
            <a:ext cx="3446683" cy="1701862"/>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626" name="Line 29"/>
          <p:cNvSpPr>
            <a:spLocks noChangeShapeType="1"/>
          </p:cNvSpPr>
          <p:nvPr/>
        </p:nvSpPr>
        <p:spPr bwMode="auto">
          <a:xfrm>
            <a:off x="5998113" y="5313363"/>
            <a:ext cx="1355725" cy="0"/>
          </a:xfrm>
          <a:prstGeom prst="line">
            <a:avLst/>
          </a:prstGeom>
          <a:noFill/>
          <a:ln w="38100">
            <a:solidFill>
              <a:schemeClr val="tx1"/>
            </a:solidFill>
            <a:round/>
            <a:headEnd/>
            <a:tailEnd/>
          </a:ln>
        </p:spPr>
        <p:txBody>
          <a:bodyPr wrap="none" anchor="ctr"/>
          <a:lstStyle/>
          <a:p>
            <a:endParaRPr lang="en-US" dirty="0">
              <a:effectLst>
                <a:outerShdw blurRad="38100" dist="38100" dir="2700000" algn="tl">
                  <a:srgbClr val="000000">
                    <a:alpha val="43137"/>
                  </a:srgbClr>
                </a:outerShdw>
              </a:effectLst>
              <a:latin typeface="+mj-lt"/>
            </a:endParaRPr>
          </a:p>
        </p:txBody>
      </p:sp>
      <p:sp>
        <p:nvSpPr>
          <p:cNvPr id="404484" name="Rectangle 4"/>
          <p:cNvSpPr>
            <a:spLocks noGrp="1" noChangeArrowheads="1"/>
          </p:cNvSpPr>
          <p:nvPr>
            <p:ph type="title"/>
          </p:nvPr>
        </p:nvSpPr>
        <p:spPr/>
        <p:txBody>
          <a:bodyPr/>
          <a:lstStyle/>
          <a:p>
            <a:r>
              <a:rPr lang="en-US" smtClean="0"/>
              <a:t>Device Test Manager (DTM)</a:t>
            </a:r>
          </a:p>
        </p:txBody>
      </p:sp>
      <p:sp>
        <p:nvSpPr>
          <p:cNvPr id="26628" name="Line 11"/>
          <p:cNvSpPr>
            <a:spLocks noChangeShapeType="1"/>
          </p:cNvSpPr>
          <p:nvPr/>
        </p:nvSpPr>
        <p:spPr bwMode="auto">
          <a:xfrm>
            <a:off x="2117725" y="5311775"/>
            <a:ext cx="1096963" cy="0"/>
          </a:xfrm>
          <a:prstGeom prst="line">
            <a:avLst/>
          </a:prstGeom>
          <a:noFill/>
          <a:ln w="38100">
            <a:solidFill>
              <a:schemeClr val="tx1"/>
            </a:solidFill>
            <a:round/>
            <a:headEnd/>
            <a:tailEnd/>
          </a:ln>
        </p:spPr>
        <p:txBody>
          <a:bodyPr wrap="none" anchor="ctr"/>
          <a:lstStyle/>
          <a:p>
            <a:endParaRPr lang="en-US" dirty="0">
              <a:effectLst>
                <a:outerShdw blurRad="38100" dist="38100" dir="2700000" algn="tl">
                  <a:srgbClr val="000000">
                    <a:alpha val="43137"/>
                  </a:srgbClr>
                </a:outerShdw>
              </a:effectLst>
              <a:latin typeface="+mj-lt"/>
            </a:endParaRPr>
          </a:p>
        </p:txBody>
      </p:sp>
      <p:pic>
        <p:nvPicPr>
          <p:cNvPr id="26633" name="Picture 17" descr="Macintosh 03"/>
          <p:cNvPicPr>
            <a:picLocks noChangeAspect="1" noChangeArrowheads="1"/>
          </p:cNvPicPr>
          <p:nvPr/>
        </p:nvPicPr>
        <p:blipFill>
          <a:blip r:embed="rId3"/>
          <a:srcRect/>
          <a:stretch>
            <a:fillRect/>
          </a:stretch>
        </p:blipFill>
        <p:spPr bwMode="auto">
          <a:xfrm>
            <a:off x="505607" y="4262438"/>
            <a:ext cx="2244725" cy="2170112"/>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6634" name="Picture 20" descr="AP"/>
          <p:cNvPicPr>
            <a:picLocks noChangeAspect="1" noChangeArrowheads="1"/>
          </p:cNvPicPr>
          <p:nvPr/>
        </p:nvPicPr>
        <p:blipFill>
          <a:blip r:embed="rId4"/>
          <a:srcRect/>
          <a:stretch>
            <a:fillRect/>
          </a:stretch>
        </p:blipFill>
        <p:spPr bwMode="auto">
          <a:xfrm>
            <a:off x="3102313" y="4721225"/>
            <a:ext cx="2919412" cy="116998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6635" name="Picture 23" descr="Tower 14"/>
          <p:cNvPicPr>
            <a:picLocks noChangeAspect="1" noChangeArrowheads="1"/>
          </p:cNvPicPr>
          <p:nvPr/>
        </p:nvPicPr>
        <p:blipFill>
          <a:blip r:embed="rId5"/>
          <a:srcRect/>
          <a:stretch>
            <a:fillRect/>
          </a:stretch>
        </p:blipFill>
        <p:spPr bwMode="auto">
          <a:xfrm>
            <a:off x="1037900" y="1341438"/>
            <a:ext cx="1185862" cy="1982787"/>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6636" name="Picture 26" descr="Mac PowerBook 140"/>
          <p:cNvPicPr>
            <a:picLocks noChangeAspect="1" noChangeArrowheads="1"/>
          </p:cNvPicPr>
          <p:nvPr/>
        </p:nvPicPr>
        <p:blipFill>
          <a:blip r:embed="rId6">
            <a:lum bright="-10000"/>
          </a:blip>
          <a:srcRect/>
          <a:stretch>
            <a:fillRect/>
          </a:stretch>
        </p:blipFill>
        <p:spPr bwMode="auto">
          <a:xfrm>
            <a:off x="6716931" y="4238625"/>
            <a:ext cx="1935163" cy="1849438"/>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404508" name="Text Box 28"/>
          <p:cNvSpPr txBox="1">
            <a:spLocks noChangeArrowheads="1"/>
          </p:cNvSpPr>
          <p:nvPr/>
        </p:nvSpPr>
        <p:spPr bwMode="auto">
          <a:xfrm>
            <a:off x="538150" y="3665538"/>
            <a:ext cx="2179638" cy="641350"/>
          </a:xfrm>
          <a:prstGeom prst="rect">
            <a:avLst/>
          </a:prstGeom>
          <a:noFill/>
          <a:ln w="12700">
            <a:noFill/>
            <a:miter lim="800000"/>
            <a:headEnd/>
            <a:tailEnd/>
          </a:ln>
          <a:effectLst/>
        </p:spPr>
        <p:txBody>
          <a:bodyPr>
            <a:spAutoFit/>
          </a:bodyPr>
          <a:lstStyle/>
          <a:p>
            <a:pPr>
              <a:spcBef>
                <a:spcPct val="50000"/>
              </a:spcBef>
              <a:defRPr/>
            </a:pPr>
            <a:r>
              <a:rPr lang="en-US" b="1" dirty="0" smtClean="0">
                <a:effectLst>
                  <a:outerShdw blurRad="38100" dist="38100" dir="2700000" algn="tl">
                    <a:srgbClr val="000000">
                      <a:alpha val="43137"/>
                    </a:srgbClr>
                  </a:outerShdw>
                </a:effectLst>
                <a:latin typeface="+mj-lt"/>
              </a:rPr>
              <a:t>Audio Precision Host</a:t>
            </a:r>
            <a:endParaRPr lang="en-US" b="1" dirty="0">
              <a:effectLst>
                <a:outerShdw blurRad="38100" dist="38100" dir="2700000" algn="tl">
                  <a:srgbClr val="000000">
                    <a:alpha val="43137"/>
                  </a:srgbClr>
                </a:outerShdw>
              </a:effectLst>
              <a:latin typeface="+mj-lt"/>
            </a:endParaRPr>
          </a:p>
        </p:txBody>
      </p:sp>
      <p:sp>
        <p:nvSpPr>
          <p:cNvPr id="404510" name="Text Box 30"/>
          <p:cNvSpPr txBox="1">
            <a:spLocks noChangeArrowheads="1"/>
          </p:cNvSpPr>
          <p:nvPr/>
        </p:nvSpPr>
        <p:spPr bwMode="auto">
          <a:xfrm>
            <a:off x="415600" y="1004888"/>
            <a:ext cx="2430463" cy="366712"/>
          </a:xfrm>
          <a:prstGeom prst="rect">
            <a:avLst/>
          </a:prstGeom>
          <a:noFill/>
          <a:ln w="12700">
            <a:noFill/>
            <a:miter lim="800000"/>
            <a:headEnd/>
            <a:tailEnd/>
          </a:ln>
          <a:effectLst/>
        </p:spPr>
        <p:txBody>
          <a:bodyPr>
            <a:spAutoFit/>
          </a:bodyPr>
          <a:lstStyle/>
          <a:p>
            <a:pPr>
              <a:spcBef>
                <a:spcPct val="50000"/>
              </a:spcBef>
              <a:defRPr/>
            </a:pPr>
            <a:r>
              <a:rPr lang="en-US" b="1" dirty="0" smtClean="0">
                <a:effectLst>
                  <a:outerShdw blurRad="38100" dist="38100" dir="2700000" algn="tl">
                    <a:srgbClr val="000000">
                      <a:alpha val="43137"/>
                    </a:srgbClr>
                  </a:outerShdw>
                </a:effectLst>
                <a:latin typeface="+mj-lt"/>
              </a:rPr>
              <a:t>DTM Controller</a:t>
            </a:r>
            <a:endParaRPr lang="en-US" b="1" dirty="0">
              <a:effectLst>
                <a:outerShdw blurRad="38100" dist="38100" dir="2700000" algn="tl">
                  <a:srgbClr val="000000">
                    <a:alpha val="43137"/>
                  </a:srgbClr>
                </a:outerShdw>
              </a:effectLst>
              <a:latin typeface="+mj-lt"/>
            </a:endParaRPr>
          </a:p>
        </p:txBody>
      </p:sp>
      <p:sp>
        <p:nvSpPr>
          <p:cNvPr id="404511" name="Text Box 31"/>
          <p:cNvSpPr txBox="1">
            <a:spLocks noChangeArrowheads="1"/>
          </p:cNvSpPr>
          <p:nvPr/>
        </p:nvSpPr>
        <p:spPr bwMode="auto">
          <a:xfrm>
            <a:off x="6586068" y="1080025"/>
            <a:ext cx="2179638" cy="366713"/>
          </a:xfrm>
          <a:prstGeom prst="rect">
            <a:avLst/>
          </a:prstGeom>
          <a:noFill/>
          <a:ln w="12700">
            <a:noFill/>
            <a:miter lim="800000"/>
            <a:headEnd/>
            <a:tailEnd/>
          </a:ln>
          <a:effectLst/>
        </p:spPr>
        <p:txBody>
          <a:bodyPr>
            <a:spAutoFit/>
          </a:bodyPr>
          <a:lstStyle/>
          <a:p>
            <a:pPr>
              <a:spcBef>
                <a:spcPct val="50000"/>
              </a:spcBef>
              <a:defRPr/>
            </a:pPr>
            <a:r>
              <a:rPr lang="en-US" b="1" dirty="0" smtClean="0">
                <a:effectLst>
                  <a:outerShdw blurRad="38100" dist="38100" dir="2700000" algn="tl">
                    <a:srgbClr val="000000">
                      <a:alpha val="43137"/>
                    </a:srgbClr>
                  </a:outerShdw>
                </a:effectLst>
                <a:latin typeface="+mj-lt"/>
              </a:rPr>
              <a:t>DTM Studio</a:t>
            </a:r>
            <a:endParaRPr lang="en-US" b="1" dirty="0">
              <a:effectLst>
                <a:outerShdw blurRad="38100" dist="38100" dir="2700000" algn="tl">
                  <a:srgbClr val="000000">
                    <a:alpha val="43137"/>
                  </a:srgbClr>
                </a:outerShdw>
              </a:effectLst>
              <a:latin typeface="+mj-lt"/>
            </a:endParaRPr>
          </a:p>
        </p:txBody>
      </p:sp>
      <p:sp>
        <p:nvSpPr>
          <p:cNvPr id="404514" name="Text Box 34"/>
          <p:cNvSpPr txBox="1">
            <a:spLocks noChangeArrowheads="1"/>
          </p:cNvSpPr>
          <p:nvPr/>
        </p:nvSpPr>
        <p:spPr bwMode="auto">
          <a:xfrm>
            <a:off x="3412669" y="4383088"/>
            <a:ext cx="2298700" cy="366712"/>
          </a:xfrm>
          <a:prstGeom prst="rect">
            <a:avLst/>
          </a:prstGeom>
          <a:noFill/>
          <a:ln w="12700">
            <a:noFill/>
            <a:miter lim="800000"/>
            <a:headEnd/>
            <a:tailEnd/>
          </a:ln>
          <a:effectLst/>
        </p:spPr>
        <p:txBody>
          <a:bodyPr>
            <a:spAutoFit/>
          </a:bodyPr>
          <a:lstStyle/>
          <a:p>
            <a:pPr>
              <a:spcBef>
                <a:spcPct val="50000"/>
              </a:spcBef>
              <a:defRPr/>
            </a:pPr>
            <a:r>
              <a:rPr lang="en-US" b="1" dirty="0" smtClean="0">
                <a:effectLst>
                  <a:outerShdw blurRad="38100" dist="38100" dir="2700000" algn="tl">
                    <a:srgbClr val="000000">
                      <a:alpha val="43137"/>
                    </a:srgbClr>
                  </a:outerShdw>
                </a:effectLst>
                <a:latin typeface="+mj-lt"/>
              </a:rPr>
              <a:t>Audio Precision</a:t>
            </a:r>
            <a:endParaRPr lang="en-US" b="1" dirty="0">
              <a:effectLst>
                <a:outerShdw blurRad="38100" dist="38100" dir="2700000" algn="tl">
                  <a:srgbClr val="000000">
                    <a:alpha val="43137"/>
                  </a:srgbClr>
                </a:outerShdw>
              </a:effectLst>
              <a:latin typeface="+mj-lt"/>
            </a:endParaRPr>
          </a:p>
        </p:txBody>
      </p:sp>
      <p:sp>
        <p:nvSpPr>
          <p:cNvPr id="404515" name="Text Box 35"/>
          <p:cNvSpPr txBox="1">
            <a:spLocks noChangeArrowheads="1"/>
          </p:cNvSpPr>
          <p:nvPr/>
        </p:nvSpPr>
        <p:spPr bwMode="auto">
          <a:xfrm>
            <a:off x="6594694" y="3616063"/>
            <a:ext cx="2179637" cy="646331"/>
          </a:xfrm>
          <a:prstGeom prst="rect">
            <a:avLst/>
          </a:prstGeom>
          <a:noFill/>
          <a:ln w="12700">
            <a:noFill/>
            <a:miter lim="800000"/>
            <a:headEnd/>
            <a:tailEnd/>
          </a:ln>
          <a:effectLst/>
        </p:spPr>
        <p:txBody>
          <a:bodyPr>
            <a:spAutoFit/>
          </a:bodyPr>
          <a:lstStyle/>
          <a:p>
            <a:pPr>
              <a:spcBef>
                <a:spcPct val="50000"/>
              </a:spcBef>
              <a:defRPr/>
            </a:pPr>
            <a:r>
              <a:rPr lang="en-US" b="1" dirty="0" smtClean="0">
                <a:effectLst>
                  <a:outerShdw blurRad="38100" dist="38100" dir="2700000" algn="tl">
                    <a:srgbClr val="000000">
                      <a:alpha val="43137"/>
                    </a:srgbClr>
                  </a:outerShdw>
                </a:effectLst>
                <a:latin typeface="+mj-lt"/>
              </a:rPr>
              <a:t>System Under</a:t>
            </a:r>
            <a:br>
              <a:rPr lang="en-US" b="1" dirty="0" smtClean="0">
                <a:effectLst>
                  <a:outerShdw blurRad="38100" dist="38100" dir="2700000" algn="tl">
                    <a:srgbClr val="000000">
                      <a:alpha val="43137"/>
                    </a:srgbClr>
                  </a:outerShdw>
                </a:effectLst>
                <a:latin typeface="+mj-lt"/>
              </a:rPr>
            </a:br>
            <a:r>
              <a:rPr lang="en-US" b="1" dirty="0" smtClean="0">
                <a:effectLst>
                  <a:outerShdw blurRad="38100" dist="38100" dir="2700000" algn="tl">
                    <a:srgbClr val="000000">
                      <a:alpha val="43137"/>
                    </a:srgbClr>
                  </a:outerShdw>
                </a:effectLst>
                <a:latin typeface="+mj-lt"/>
              </a:rPr>
              <a:t> Test</a:t>
            </a:r>
            <a:endParaRPr lang="en-US" b="1" dirty="0">
              <a:effectLst>
                <a:outerShdw blurRad="38100" dist="38100" dir="2700000" algn="tl">
                  <a:srgbClr val="000000">
                    <a:alpha val="43137"/>
                  </a:srgbClr>
                </a:outerShdw>
              </a:effectLst>
              <a:latin typeface="+mj-lt"/>
            </a:endParaRPr>
          </a:p>
        </p:txBody>
      </p:sp>
      <p:pic>
        <p:nvPicPr>
          <p:cNvPr id="26642" name="Picture 36" descr="MAU"/>
          <p:cNvPicPr>
            <a:picLocks noChangeAspect="1" noChangeArrowheads="1"/>
          </p:cNvPicPr>
          <p:nvPr/>
        </p:nvPicPr>
        <p:blipFill>
          <a:blip r:embed="rId7"/>
          <a:srcRect/>
          <a:stretch>
            <a:fillRect/>
          </a:stretch>
        </p:blipFill>
        <p:spPr bwMode="auto">
          <a:xfrm>
            <a:off x="2933337" y="3362525"/>
            <a:ext cx="3117850" cy="519113"/>
          </a:xfrm>
          <a:prstGeom prst="rect">
            <a:avLst/>
          </a:prstGeom>
          <a:noFill/>
          <a:ln w="9525">
            <a:noFill/>
            <a:miter lim="800000"/>
            <a:headEnd/>
            <a:tailEnd/>
          </a:ln>
          <a:effectLst>
            <a:outerShdw blurRad="63500" sx="102000" sy="102000" algn="ctr" rotWithShape="0">
              <a:prstClr val="black">
                <a:alpha val="40000"/>
              </a:prstClr>
            </a:outerShdw>
            <a:reflection blurRad="6350" stA="50000" endA="300" endPos="55000" dir="5400000" sy="-100000" algn="bl" rotWithShape="0"/>
          </a:effectLst>
        </p:spPr>
      </p:pic>
      <p:sp>
        <p:nvSpPr>
          <p:cNvPr id="404517" name="Text Box 37"/>
          <p:cNvSpPr txBox="1">
            <a:spLocks noChangeArrowheads="1"/>
          </p:cNvSpPr>
          <p:nvPr/>
        </p:nvSpPr>
        <p:spPr bwMode="auto">
          <a:xfrm>
            <a:off x="3402444" y="2647700"/>
            <a:ext cx="2179637" cy="461665"/>
          </a:xfrm>
          <a:prstGeom prst="rect">
            <a:avLst/>
          </a:prstGeom>
          <a:noFill/>
          <a:ln w="12700">
            <a:noFill/>
            <a:miter lim="800000"/>
            <a:headEnd/>
            <a:tailEnd/>
          </a:ln>
          <a:effectLst/>
        </p:spPr>
        <p:txBody>
          <a:bodyPr>
            <a:spAutoFit/>
          </a:bodyPr>
          <a:lstStyle/>
          <a:p>
            <a:pPr>
              <a:spcBef>
                <a:spcPct val="50000"/>
              </a:spcBef>
              <a:defRPr/>
            </a:pPr>
            <a:r>
              <a:rPr lang="en-US" sz="2400" dirty="0" smtClean="0">
                <a:solidFill>
                  <a:schemeClr val="bg2"/>
                </a:solidFill>
                <a:latin typeface="+mj-lt"/>
              </a:rPr>
              <a:t>Network</a:t>
            </a:r>
            <a:endParaRPr lang="en-US" sz="2400" dirty="0">
              <a:solidFill>
                <a:schemeClr val="bg2"/>
              </a:solidFill>
              <a:latin typeface="+mj-lt"/>
            </a:endParaRPr>
          </a:p>
        </p:txBody>
      </p:sp>
      <p:pic>
        <p:nvPicPr>
          <p:cNvPr id="26644" name="Picture 38" descr="Macintosh 03"/>
          <p:cNvPicPr>
            <a:picLocks noChangeAspect="1" noChangeArrowheads="1"/>
          </p:cNvPicPr>
          <p:nvPr/>
        </p:nvPicPr>
        <p:blipFill>
          <a:blip r:embed="rId3"/>
          <a:srcRect/>
          <a:stretch>
            <a:fillRect/>
          </a:stretch>
        </p:blipFill>
        <p:spPr bwMode="auto">
          <a:xfrm>
            <a:off x="6553525" y="1392763"/>
            <a:ext cx="2244725" cy="2170112"/>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3067291" y="6227180"/>
            <a:ext cx="3032567" cy="56427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9255" name="Rectangle 7"/>
          <p:cNvSpPr>
            <a:spLocks noChangeArrowheads="1"/>
          </p:cNvSpPr>
          <p:nvPr/>
        </p:nvSpPr>
        <p:spPr bwMode="blackWhite">
          <a:xfrm>
            <a:off x="827088" y="1412926"/>
            <a:ext cx="7485062" cy="4698508"/>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solidFill>
                <a:schemeClr val="bg1"/>
              </a:solidFill>
              <a:effectLst>
                <a:outerShdw blurRad="38100" dist="38100" dir="2700000" algn="tl">
                  <a:srgbClr val="000000">
                    <a:alpha val="43137"/>
                  </a:srgbClr>
                </a:outerShdw>
              </a:effectLst>
              <a:latin typeface="+mj-lt"/>
            </a:endParaRPr>
          </a:p>
        </p:txBody>
      </p:sp>
      <p:sp>
        <p:nvSpPr>
          <p:cNvPr id="309253" name="Rectangle 5"/>
          <p:cNvSpPr>
            <a:spLocks noGrp="1" noChangeArrowheads="1"/>
          </p:cNvSpPr>
          <p:nvPr>
            <p:ph type="title"/>
          </p:nvPr>
        </p:nvSpPr>
        <p:spPr/>
        <p:txBody>
          <a:bodyPr/>
          <a:lstStyle/>
          <a:p>
            <a:r>
              <a:rPr lang="en-US" smtClean="0"/>
              <a:t>Measuring Crosstalk</a:t>
            </a:r>
          </a:p>
        </p:txBody>
      </p:sp>
      <p:graphicFrame>
        <p:nvGraphicFramePr>
          <p:cNvPr id="14338" name="Object 18"/>
          <p:cNvGraphicFramePr>
            <a:graphicFrameLocks noChangeAspect="1"/>
          </p:cNvGraphicFramePr>
          <p:nvPr>
            <p:ph sz="half" idx="4294967295"/>
          </p:nvPr>
        </p:nvGraphicFramePr>
        <p:xfrm>
          <a:off x="6365875" y="6265863"/>
          <a:ext cx="2778125" cy="496887"/>
        </p:xfrm>
        <a:graphic>
          <a:graphicData uri="http://schemas.openxmlformats.org/presentationml/2006/ole">
            <p:oleObj spid="_x0000_s14338" name="VISIO" r:id="rId4" imgW="2778480" imgH="496440" progId="">
              <p:embed/>
            </p:oleObj>
          </a:graphicData>
        </a:graphic>
      </p:graphicFrame>
      <p:graphicFrame>
        <p:nvGraphicFramePr>
          <p:cNvPr id="14339" name="Object 20"/>
          <p:cNvGraphicFramePr>
            <a:graphicFrameLocks noChangeAspect="1"/>
          </p:cNvGraphicFramePr>
          <p:nvPr>
            <p:ph sz="quarter" idx="4294967295"/>
          </p:nvPr>
        </p:nvGraphicFramePr>
        <p:xfrm>
          <a:off x="0" y="1243013"/>
          <a:ext cx="7143750" cy="2689225"/>
        </p:xfrm>
        <a:graphic>
          <a:graphicData uri="http://schemas.openxmlformats.org/presentationml/2006/ole">
            <p:oleObj spid="_x0000_s14339" name="VISIO" r:id="rId5" imgW="7274160" imgH="2738880" progId="">
              <p:embed/>
            </p:oleObj>
          </a:graphicData>
        </a:graphic>
      </p:graphicFrame>
      <p:graphicFrame>
        <p:nvGraphicFramePr>
          <p:cNvPr id="14340" name="Object 24"/>
          <p:cNvGraphicFramePr>
            <a:graphicFrameLocks noChangeAspect="1"/>
          </p:cNvGraphicFramePr>
          <p:nvPr>
            <p:ph sz="quarter" idx="4294967295"/>
          </p:nvPr>
        </p:nvGraphicFramePr>
        <p:xfrm>
          <a:off x="0" y="3513138"/>
          <a:ext cx="7223125" cy="2719387"/>
        </p:xfrm>
        <a:graphic>
          <a:graphicData uri="http://schemas.openxmlformats.org/presentationml/2006/ole">
            <p:oleObj spid="_x0000_s14340" name="VISIO" r:id="rId6" imgW="7274160" imgH="2738880" progId="">
              <p:embed/>
            </p:oleObj>
          </a:graphicData>
        </a:graphic>
      </p:graphicFrame>
      <p:sp>
        <p:nvSpPr>
          <p:cNvPr id="14343" name="Text Box 16"/>
          <p:cNvSpPr txBox="1">
            <a:spLocks noChangeArrowheads="1"/>
          </p:cNvSpPr>
          <p:nvPr/>
        </p:nvSpPr>
        <p:spPr bwMode="auto">
          <a:xfrm>
            <a:off x="511175" y="1463725"/>
            <a:ext cx="2727325" cy="366713"/>
          </a:xfrm>
          <a:prstGeom prst="rect">
            <a:avLst/>
          </a:prstGeom>
          <a:noFill/>
          <a:ln w="12700">
            <a:noFill/>
            <a:miter lim="800000"/>
            <a:headEnd/>
            <a:tailEnd/>
          </a:ln>
        </p:spPr>
        <p:txBody>
          <a:bodyPr>
            <a:spAutoFit/>
          </a:bodyPr>
          <a:lstStyle/>
          <a:p>
            <a:pPr>
              <a:spcBef>
                <a:spcPct val="50000"/>
              </a:spcBef>
            </a:pPr>
            <a:r>
              <a:rPr lang="en-US" b="1">
                <a:solidFill>
                  <a:schemeClr val="bg1"/>
                </a:solidFill>
                <a:latin typeface="+mj-lt"/>
              </a:rPr>
              <a:t>LEFT TO RIGHT</a:t>
            </a:r>
          </a:p>
        </p:txBody>
      </p:sp>
      <p:sp>
        <p:nvSpPr>
          <p:cNvPr id="14344" name="Text Box 17"/>
          <p:cNvSpPr txBox="1">
            <a:spLocks noChangeArrowheads="1"/>
          </p:cNvSpPr>
          <p:nvPr/>
        </p:nvSpPr>
        <p:spPr bwMode="auto">
          <a:xfrm>
            <a:off x="488950" y="3732600"/>
            <a:ext cx="2727325" cy="366713"/>
          </a:xfrm>
          <a:prstGeom prst="rect">
            <a:avLst/>
          </a:prstGeom>
          <a:noFill/>
          <a:ln w="12700">
            <a:noFill/>
            <a:miter lim="800000"/>
            <a:headEnd/>
            <a:tailEnd/>
          </a:ln>
        </p:spPr>
        <p:txBody>
          <a:bodyPr>
            <a:spAutoFit/>
          </a:bodyPr>
          <a:lstStyle/>
          <a:p>
            <a:pPr>
              <a:spcBef>
                <a:spcPct val="50000"/>
              </a:spcBef>
            </a:pPr>
            <a:r>
              <a:rPr lang="en-US" b="1" dirty="0">
                <a:solidFill>
                  <a:schemeClr val="bg1"/>
                </a:solidFill>
                <a:latin typeface="+mj-lt"/>
              </a:rPr>
              <a:t>RIGHT TO LEFT</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00" name="Rectangle 4"/>
          <p:cNvSpPr>
            <a:spLocks noGrp="1" noChangeArrowheads="1"/>
          </p:cNvSpPr>
          <p:nvPr>
            <p:ph type="title"/>
          </p:nvPr>
        </p:nvSpPr>
        <p:spPr>
          <a:xfrm>
            <a:off x="382588" y="228600"/>
            <a:ext cx="8761412" cy="1163395"/>
          </a:xfrm>
        </p:spPr>
        <p:txBody>
          <a:bodyPr/>
          <a:lstStyle/>
          <a:p>
            <a:r>
              <a:rPr lang="en-US" sz="4800" dirty="0" smtClean="0"/>
              <a:t>Troubleshooting Crosstalk Failures</a:t>
            </a:r>
            <a:br>
              <a:rPr lang="en-US" sz="4800" dirty="0" smtClean="0"/>
            </a:br>
            <a:r>
              <a:rPr lang="en-US" sz="3600" dirty="0" smtClean="0">
                <a:solidFill>
                  <a:schemeClr val="accent1"/>
                </a:solidFill>
              </a:rPr>
              <a:t>Top contributor</a:t>
            </a:r>
            <a:endParaRPr lang="en-US" sz="4800" dirty="0" smtClean="0">
              <a:solidFill>
                <a:schemeClr val="accent1"/>
              </a:solidFill>
            </a:endParaRPr>
          </a:p>
        </p:txBody>
      </p:sp>
      <p:sp>
        <p:nvSpPr>
          <p:cNvPr id="311299" name="Rectangle 3"/>
          <p:cNvSpPr>
            <a:spLocks noGrp="1" noChangeArrowheads="1"/>
          </p:cNvSpPr>
          <p:nvPr>
            <p:ph type="body" idx="1"/>
          </p:nvPr>
        </p:nvSpPr>
        <p:spPr>
          <a:xfrm>
            <a:off x="381000" y="1905000"/>
            <a:ext cx="8380412" cy="1570173"/>
          </a:xfrm>
        </p:spPr>
        <p:txBody>
          <a:bodyPr/>
          <a:lstStyle/>
          <a:p>
            <a:r>
              <a:rPr lang="en-US" dirty="0" smtClean="0"/>
              <a:t>Layout (IC or PCB) </a:t>
            </a:r>
          </a:p>
          <a:p>
            <a:pPr lvl="1"/>
            <a:r>
              <a:rPr lang="en-US" dirty="0" smtClean="0"/>
              <a:t>Capacitive Coupling</a:t>
            </a:r>
          </a:p>
          <a:p>
            <a:pPr lvl="1"/>
            <a:r>
              <a:rPr lang="en-US" dirty="0" smtClean="0"/>
              <a:t>Shared, Resistive Ground Return</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rot="16200000">
            <a:off x="2916824" y="-1169044"/>
            <a:ext cx="3310360" cy="9144001"/>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361477" name="Rectangle 5"/>
          <p:cNvSpPr>
            <a:spLocks noGrp="1" noChangeArrowheads="1"/>
          </p:cNvSpPr>
          <p:nvPr>
            <p:ph type="title"/>
          </p:nvPr>
        </p:nvSpPr>
        <p:spPr>
          <a:xfrm>
            <a:off x="382588" y="228600"/>
            <a:ext cx="8380412" cy="1191095"/>
          </a:xfrm>
        </p:spPr>
        <p:txBody>
          <a:bodyPr/>
          <a:lstStyle/>
          <a:p>
            <a:r>
              <a:rPr lang="en-US" dirty="0" smtClean="0"/>
              <a:t>Crosstalk</a:t>
            </a:r>
            <a:br>
              <a:rPr lang="en-US" dirty="0" smtClean="0"/>
            </a:br>
            <a:r>
              <a:rPr lang="en-US" sz="3600" dirty="0" smtClean="0">
                <a:solidFill>
                  <a:schemeClr val="accent1"/>
                </a:solidFill>
              </a:rPr>
              <a:t>Capacitive Coupling - causes</a:t>
            </a:r>
            <a:endParaRPr lang="en-US" dirty="0" smtClean="0">
              <a:solidFill>
                <a:schemeClr val="accent1"/>
              </a:solidFill>
            </a:endParaRPr>
          </a:p>
        </p:txBody>
      </p:sp>
      <p:sp>
        <p:nvSpPr>
          <p:cNvPr id="5" name="Text Placeholder 4"/>
          <p:cNvSpPr>
            <a:spLocks noGrp="1"/>
          </p:cNvSpPr>
          <p:nvPr>
            <p:ph type="body" idx="1"/>
          </p:nvPr>
        </p:nvSpPr>
        <p:spPr>
          <a:xfrm>
            <a:off x="382588" y="5104367"/>
            <a:ext cx="8380412" cy="1525033"/>
          </a:xfrm>
        </p:spPr>
        <p:txBody>
          <a:bodyPr/>
          <a:lstStyle/>
          <a:p>
            <a:r>
              <a:rPr lang="en-US" dirty="0" smtClean="0"/>
              <a:t>High impedance drive of CODEC </a:t>
            </a:r>
          </a:p>
          <a:p>
            <a:r>
              <a:rPr lang="en-US" dirty="0" smtClean="0"/>
              <a:t>Poor separation between stereo           amplifier input path</a:t>
            </a:r>
            <a:endParaRPr lang="en-US" dirty="0"/>
          </a:p>
        </p:txBody>
      </p:sp>
      <p:pic>
        <p:nvPicPr>
          <p:cNvPr id="41988" name="Picture 8" descr="CC Crosstalk"/>
          <p:cNvPicPr>
            <a:picLocks noChangeAspect="1" noChangeArrowheads="1"/>
          </p:cNvPicPr>
          <p:nvPr/>
        </p:nvPicPr>
        <p:blipFill>
          <a:blip r:embed="rId3"/>
          <a:srcRect/>
          <a:stretch>
            <a:fillRect/>
          </a:stretch>
        </p:blipFill>
        <p:spPr bwMode="auto">
          <a:xfrm>
            <a:off x="433325" y="1905000"/>
            <a:ext cx="8248650" cy="3032125"/>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bwMode="auto">
          <a:xfrm rot="16200000">
            <a:off x="3244779" y="817943"/>
            <a:ext cx="2608162" cy="9144001"/>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363531" name="Rectangle 11"/>
          <p:cNvSpPr>
            <a:spLocks noChangeArrowheads="1"/>
          </p:cNvSpPr>
          <p:nvPr/>
        </p:nvSpPr>
        <p:spPr bwMode="blackWhite">
          <a:xfrm>
            <a:off x="1510275" y="1489075"/>
            <a:ext cx="6103938" cy="2547938"/>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effectLst>
                <a:outerShdw blurRad="38100" dist="38100" dir="2700000" algn="tl">
                  <a:srgbClr val="000000">
                    <a:alpha val="43137"/>
                  </a:srgbClr>
                </a:outerShdw>
              </a:effectLst>
              <a:latin typeface="Segoe" pitchFamily="34" charset="0"/>
            </a:endParaRPr>
          </a:p>
        </p:txBody>
      </p:sp>
      <p:sp>
        <p:nvSpPr>
          <p:cNvPr id="363525" name="Rectangle 5"/>
          <p:cNvSpPr>
            <a:spLocks noGrp="1" noChangeArrowheads="1"/>
          </p:cNvSpPr>
          <p:nvPr>
            <p:ph type="title"/>
          </p:nvPr>
        </p:nvSpPr>
        <p:spPr>
          <a:xfrm>
            <a:off x="382588" y="228600"/>
            <a:ext cx="8380412" cy="1191095"/>
          </a:xfrm>
        </p:spPr>
        <p:txBody>
          <a:bodyPr/>
          <a:lstStyle/>
          <a:p>
            <a:r>
              <a:rPr lang="en-US" dirty="0" smtClean="0"/>
              <a:t>Crosstalk</a:t>
            </a:r>
            <a:br>
              <a:rPr lang="en-US" dirty="0" smtClean="0"/>
            </a:br>
            <a:r>
              <a:rPr lang="en-US" sz="3600" dirty="0" smtClean="0">
                <a:solidFill>
                  <a:schemeClr val="accent1"/>
                </a:solidFill>
              </a:rPr>
              <a:t>Shared, resistive ground return</a:t>
            </a:r>
            <a:endParaRPr lang="en-US" dirty="0" smtClean="0">
              <a:solidFill>
                <a:schemeClr val="accent1"/>
              </a:solidFill>
            </a:endParaRPr>
          </a:p>
        </p:txBody>
      </p:sp>
      <p:graphicFrame>
        <p:nvGraphicFramePr>
          <p:cNvPr id="15362" name="Object 9"/>
          <p:cNvGraphicFramePr>
            <a:graphicFrameLocks noChangeAspect="1"/>
          </p:cNvGraphicFramePr>
          <p:nvPr>
            <p:ph idx="4294967295"/>
          </p:nvPr>
        </p:nvGraphicFramePr>
        <p:xfrm>
          <a:off x="2265363" y="1349375"/>
          <a:ext cx="6878637" cy="2624138"/>
        </p:xfrm>
        <a:graphic>
          <a:graphicData uri="http://schemas.openxmlformats.org/presentationml/2006/ole">
            <p:oleObj spid="_x0000_s15362" name="VISIO" r:id="rId4" imgW="7200000" imgH="2746080" progId="">
              <p:embed/>
            </p:oleObj>
          </a:graphicData>
        </a:graphic>
      </p:graphicFrame>
      <p:pic>
        <p:nvPicPr>
          <p:cNvPr id="15365" name="Picture 12" descr="crosstalk"/>
          <p:cNvPicPr>
            <a:picLocks noChangeAspect="1" noChangeArrowheads="1"/>
          </p:cNvPicPr>
          <p:nvPr/>
        </p:nvPicPr>
        <p:blipFill>
          <a:blip r:embed="rId5"/>
          <a:srcRect/>
          <a:stretch>
            <a:fillRect/>
          </a:stretch>
        </p:blipFill>
        <p:spPr bwMode="auto">
          <a:xfrm>
            <a:off x="820507" y="4148138"/>
            <a:ext cx="7483475" cy="2498725"/>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8" name="Rectangle 4"/>
          <p:cNvSpPr>
            <a:spLocks noGrp="1" noChangeArrowheads="1"/>
          </p:cNvSpPr>
          <p:nvPr>
            <p:ph type="ctrTitle"/>
          </p:nvPr>
        </p:nvSpPr>
        <p:spPr/>
        <p:txBody>
          <a:bodyPr/>
          <a:lstStyle/>
          <a:p>
            <a:r>
              <a:rPr lang="en-US" smtClean="0"/>
              <a:t>Magnitude Response</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rot="16200000">
            <a:off x="2945762" y="-1197981"/>
            <a:ext cx="3252486" cy="9144001"/>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313346" name="Rectangle 2"/>
          <p:cNvSpPr>
            <a:spLocks noGrp="1" noChangeArrowheads="1"/>
          </p:cNvSpPr>
          <p:nvPr>
            <p:ph type="title"/>
          </p:nvPr>
        </p:nvSpPr>
        <p:spPr/>
        <p:txBody>
          <a:bodyPr/>
          <a:lstStyle/>
          <a:p>
            <a:r>
              <a:rPr lang="en-US" smtClean="0"/>
              <a:t>Magnitude Response</a:t>
            </a:r>
          </a:p>
        </p:txBody>
      </p:sp>
      <p:sp>
        <p:nvSpPr>
          <p:cNvPr id="313347" name="Rectangle 3"/>
          <p:cNvSpPr>
            <a:spLocks noGrp="1" noChangeArrowheads="1"/>
          </p:cNvSpPr>
          <p:nvPr>
            <p:ph type="body" idx="1"/>
          </p:nvPr>
        </p:nvSpPr>
        <p:spPr>
          <a:xfrm>
            <a:off x="381000" y="5084630"/>
            <a:ext cx="8380412" cy="1371145"/>
          </a:xfrm>
        </p:spPr>
        <p:txBody>
          <a:bodyPr/>
          <a:lstStyle/>
          <a:p>
            <a:r>
              <a:rPr lang="en-US" dirty="0" smtClean="0"/>
              <a:t>A measurement of the output level over a given frequency range referenced to the full scale output level</a:t>
            </a:r>
          </a:p>
        </p:txBody>
      </p:sp>
      <p:pic>
        <p:nvPicPr>
          <p:cNvPr id="44036" name="Picture 4" descr="M Response"/>
          <p:cNvPicPr>
            <a:picLocks noChangeAspect="1" noChangeArrowheads="1"/>
          </p:cNvPicPr>
          <p:nvPr/>
        </p:nvPicPr>
        <p:blipFill>
          <a:blip r:embed="rId3"/>
          <a:srcRect/>
          <a:stretch>
            <a:fillRect/>
          </a:stretch>
        </p:blipFill>
        <p:spPr bwMode="auto">
          <a:xfrm>
            <a:off x="628913" y="1907300"/>
            <a:ext cx="7864475" cy="29067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382588" y="228600"/>
            <a:ext cx="8761412" cy="692498"/>
          </a:xfrm>
        </p:spPr>
        <p:txBody>
          <a:bodyPr/>
          <a:lstStyle/>
          <a:p>
            <a:r>
              <a:rPr lang="en-US" smtClean="0"/>
              <a:t>Measuring Magnitude Response</a:t>
            </a:r>
          </a:p>
        </p:txBody>
      </p:sp>
      <p:sp>
        <p:nvSpPr>
          <p:cNvPr id="322563" name="Rectangle 3"/>
          <p:cNvSpPr>
            <a:spLocks noGrp="1" noChangeArrowheads="1"/>
          </p:cNvSpPr>
          <p:nvPr>
            <p:ph type="body" idx="1"/>
          </p:nvPr>
        </p:nvSpPr>
        <p:spPr>
          <a:xfrm>
            <a:off x="381000" y="1419225"/>
            <a:ext cx="8380412" cy="1828193"/>
          </a:xfrm>
        </p:spPr>
        <p:txBody>
          <a:bodyPr/>
          <a:lstStyle/>
          <a:p>
            <a:r>
              <a:rPr lang="en-US" dirty="0" smtClean="0"/>
              <a:t>Sweep a constant-amplitude pure tone through the bandwidth of interest and measure the output level relative to the full scale output level</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382588" y="228600"/>
            <a:ext cx="8380412" cy="1883593"/>
          </a:xfrm>
        </p:spPr>
        <p:txBody>
          <a:bodyPr/>
          <a:lstStyle/>
          <a:p>
            <a:r>
              <a:rPr lang="en-US" sz="4800" dirty="0" smtClean="0"/>
              <a:t>Troubleshooting Magnitude Response Failures</a:t>
            </a:r>
            <a:br>
              <a:rPr lang="en-US" sz="4800" dirty="0" smtClean="0"/>
            </a:br>
            <a:r>
              <a:rPr lang="en-US" sz="3600" dirty="0" smtClean="0">
                <a:solidFill>
                  <a:schemeClr val="accent1"/>
                </a:solidFill>
              </a:rPr>
              <a:t>Top two contributors</a:t>
            </a:r>
            <a:endParaRPr lang="en-US" sz="4800" dirty="0" smtClean="0">
              <a:solidFill>
                <a:schemeClr val="accent1"/>
              </a:solidFill>
            </a:endParaRPr>
          </a:p>
        </p:txBody>
      </p:sp>
      <p:sp>
        <p:nvSpPr>
          <p:cNvPr id="323587" name="Rectangle 3"/>
          <p:cNvSpPr>
            <a:spLocks noGrp="1" noChangeArrowheads="1"/>
          </p:cNvSpPr>
          <p:nvPr>
            <p:ph type="body" idx="1"/>
          </p:nvPr>
        </p:nvSpPr>
        <p:spPr>
          <a:xfrm>
            <a:off x="381000" y="2362200"/>
            <a:ext cx="8380412" cy="2135969"/>
          </a:xfrm>
        </p:spPr>
        <p:txBody>
          <a:bodyPr/>
          <a:lstStyle/>
          <a:p>
            <a:r>
              <a:rPr lang="en-US" dirty="0" smtClean="0"/>
              <a:t>System EQ</a:t>
            </a:r>
          </a:p>
          <a:p>
            <a:r>
              <a:rPr lang="en-US" dirty="0" smtClean="0"/>
              <a:t>Passive Components </a:t>
            </a:r>
            <a:br>
              <a:rPr lang="en-US" dirty="0" smtClean="0"/>
            </a:br>
            <a:r>
              <a:rPr lang="en-US" dirty="0" smtClean="0"/>
              <a:t>(Coupling Capacitors, Filtering)</a:t>
            </a:r>
          </a:p>
          <a:p>
            <a:endParaRPr lang="en-US" dirty="0" smtClean="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rot="16200000">
            <a:off x="2581159" y="-833379"/>
            <a:ext cx="3981691" cy="9144001"/>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325634" name="Rectangle 2"/>
          <p:cNvSpPr>
            <a:spLocks noGrp="1" noChangeArrowheads="1"/>
          </p:cNvSpPr>
          <p:nvPr>
            <p:ph type="title"/>
          </p:nvPr>
        </p:nvSpPr>
        <p:spPr>
          <a:xfrm>
            <a:off x="382588" y="228600"/>
            <a:ext cx="8380412" cy="1191095"/>
          </a:xfrm>
        </p:spPr>
        <p:txBody>
          <a:bodyPr/>
          <a:lstStyle/>
          <a:p>
            <a:r>
              <a:rPr lang="en-US" dirty="0" smtClean="0"/>
              <a:t>Magnitude Response</a:t>
            </a:r>
            <a:br>
              <a:rPr lang="en-US" dirty="0" smtClean="0"/>
            </a:br>
            <a:r>
              <a:rPr lang="en-US" sz="3600" dirty="0" smtClean="0">
                <a:solidFill>
                  <a:schemeClr val="accent1"/>
                </a:solidFill>
              </a:rPr>
              <a:t>System EQ</a:t>
            </a:r>
            <a:endParaRPr lang="en-US" dirty="0" smtClean="0">
              <a:solidFill>
                <a:schemeClr val="accent1"/>
              </a:solidFill>
            </a:endParaRPr>
          </a:p>
        </p:txBody>
      </p:sp>
      <p:sp>
        <p:nvSpPr>
          <p:cNvPr id="7" name="Text Placeholder 6"/>
          <p:cNvSpPr>
            <a:spLocks noGrp="1"/>
          </p:cNvSpPr>
          <p:nvPr>
            <p:ph type="body" idx="1"/>
          </p:nvPr>
        </p:nvSpPr>
        <p:spPr>
          <a:xfrm>
            <a:off x="381000" y="5929741"/>
            <a:ext cx="8763000" cy="707886"/>
          </a:xfrm>
        </p:spPr>
        <p:txBody>
          <a:bodyPr/>
          <a:lstStyle/>
          <a:p>
            <a:r>
              <a:rPr lang="en-US" sz="2000" dirty="0" smtClean="0"/>
              <a:t>EQ Circuitry may be boosting/suppressing selected frequencies</a:t>
            </a:r>
          </a:p>
          <a:p>
            <a:r>
              <a:rPr lang="en-US" sz="2000" dirty="0" smtClean="0"/>
              <a:t>Disable EQ and repeat measurement</a:t>
            </a:r>
            <a:endParaRPr lang="en-US" sz="2000" dirty="0"/>
          </a:p>
        </p:txBody>
      </p:sp>
      <p:pic>
        <p:nvPicPr>
          <p:cNvPr id="47108" name="Picture 13" descr="OnStage"/>
          <p:cNvPicPr>
            <a:picLocks noChangeAspect="1" noChangeArrowheads="1"/>
          </p:cNvPicPr>
          <p:nvPr/>
        </p:nvPicPr>
        <p:blipFill>
          <a:blip r:embed="rId3"/>
          <a:srcRect/>
          <a:stretch>
            <a:fillRect/>
          </a:stretch>
        </p:blipFill>
        <p:spPr bwMode="auto">
          <a:xfrm>
            <a:off x="1227138" y="1903988"/>
            <a:ext cx="6691312" cy="37068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6" name="Rectangle 6"/>
          <p:cNvSpPr>
            <a:spLocks noChangeArrowheads="1"/>
          </p:cNvSpPr>
          <p:nvPr/>
        </p:nvSpPr>
        <p:spPr bwMode="auto">
          <a:xfrm>
            <a:off x="1237388" y="1902738"/>
            <a:ext cx="6643687" cy="3429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effectLst>
                <a:outerShdw blurRad="38100" dist="38100" dir="2700000" algn="tl">
                  <a:srgbClr val="000000">
                    <a:alpha val="43137"/>
                  </a:srgbClr>
                </a:outerShdw>
              </a:effectLst>
              <a:latin typeface="Segoe" pitchFamily="34" charset="0"/>
            </a:endParaRPr>
          </a:p>
        </p:txBody>
      </p:sp>
      <p:sp>
        <p:nvSpPr>
          <p:cNvPr id="327682" name="Rectangle 2"/>
          <p:cNvSpPr>
            <a:spLocks noGrp="1" noChangeArrowheads="1"/>
          </p:cNvSpPr>
          <p:nvPr>
            <p:ph type="title"/>
          </p:nvPr>
        </p:nvSpPr>
        <p:spPr>
          <a:xfrm>
            <a:off x="382588" y="228600"/>
            <a:ext cx="8380412" cy="1191095"/>
          </a:xfrm>
        </p:spPr>
        <p:txBody>
          <a:bodyPr/>
          <a:lstStyle/>
          <a:p>
            <a:r>
              <a:rPr lang="en-US" dirty="0" smtClean="0"/>
              <a:t>Magnitude Response</a:t>
            </a:r>
            <a:br>
              <a:rPr lang="en-US" dirty="0" smtClean="0"/>
            </a:br>
            <a:r>
              <a:rPr lang="en-US" sz="3600" dirty="0" smtClean="0">
                <a:solidFill>
                  <a:schemeClr val="accent1"/>
                </a:solidFill>
              </a:rPr>
              <a:t>Filtering high frequencies</a:t>
            </a:r>
          </a:p>
        </p:txBody>
      </p:sp>
      <p:sp>
        <p:nvSpPr>
          <p:cNvPr id="6" name="Text Placeholder 5"/>
          <p:cNvSpPr>
            <a:spLocks noGrp="1"/>
          </p:cNvSpPr>
          <p:nvPr>
            <p:ph type="body" idx="1"/>
          </p:nvPr>
        </p:nvSpPr>
        <p:spPr>
          <a:xfrm>
            <a:off x="381000" y="5490760"/>
            <a:ext cx="8380412" cy="775597"/>
          </a:xfrm>
        </p:spPr>
        <p:txBody>
          <a:bodyPr/>
          <a:lstStyle/>
          <a:p>
            <a:r>
              <a:rPr lang="en-US" sz="2800" dirty="0" smtClean="0"/>
              <a:t>Passive components around the audio amplifier may be limiting the magnitude response</a:t>
            </a:r>
            <a:endParaRPr lang="en-US" sz="2800" dirty="0"/>
          </a:p>
        </p:txBody>
      </p:sp>
      <p:graphicFrame>
        <p:nvGraphicFramePr>
          <p:cNvPr id="16386" name="Object 4"/>
          <p:cNvGraphicFramePr>
            <a:graphicFrameLocks noChangeAspect="1"/>
          </p:cNvGraphicFramePr>
          <p:nvPr>
            <p:ph idx="4294967295"/>
          </p:nvPr>
        </p:nvGraphicFramePr>
        <p:xfrm>
          <a:off x="0" y="1419225"/>
          <a:ext cx="8054975" cy="4102100"/>
        </p:xfrm>
        <a:graphic>
          <a:graphicData uri="http://schemas.openxmlformats.org/presentationml/2006/ole">
            <p:oleObj spid="_x0000_s16386" name="VISIO" r:id="rId4" imgW="7664040" imgH="3901320" progId="">
              <p:embed/>
            </p:oleObj>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08" name="Rectangle 12"/>
          <p:cNvSpPr>
            <a:spLocks noChangeArrowheads="1"/>
          </p:cNvSpPr>
          <p:nvPr/>
        </p:nvSpPr>
        <p:spPr bwMode="blackWhite">
          <a:xfrm>
            <a:off x="31750" y="1459575"/>
            <a:ext cx="9085263" cy="3300413"/>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336898" name="Rectangle 2"/>
          <p:cNvSpPr>
            <a:spLocks noGrp="1" noChangeArrowheads="1"/>
          </p:cNvSpPr>
          <p:nvPr>
            <p:ph type="title"/>
          </p:nvPr>
        </p:nvSpPr>
        <p:spPr/>
        <p:txBody>
          <a:bodyPr/>
          <a:lstStyle/>
          <a:p>
            <a:r>
              <a:rPr lang="en-US" smtClean="0"/>
              <a:t>Audio System Under Test</a:t>
            </a:r>
          </a:p>
        </p:txBody>
      </p:sp>
      <p:graphicFrame>
        <p:nvGraphicFramePr>
          <p:cNvPr id="1026" name="Object 17"/>
          <p:cNvGraphicFramePr>
            <a:graphicFrameLocks noChangeAspect="1"/>
          </p:cNvGraphicFramePr>
          <p:nvPr>
            <p:ph idx="4294967295"/>
          </p:nvPr>
        </p:nvGraphicFramePr>
        <p:xfrm>
          <a:off x="763588" y="1968500"/>
          <a:ext cx="8380412" cy="2282825"/>
        </p:xfrm>
        <a:graphic>
          <a:graphicData uri="http://schemas.openxmlformats.org/presentationml/2006/ole">
            <p:oleObj spid="_x0000_s1026" name="VISIO" r:id="rId4" imgW="9684720" imgH="2638800" progId="">
              <p:embed/>
            </p:oleObj>
          </a:graphicData>
        </a:graphic>
      </p:graphicFrame>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30" name="Rectangle 6"/>
          <p:cNvSpPr>
            <a:spLocks noChangeArrowheads="1"/>
          </p:cNvSpPr>
          <p:nvPr/>
        </p:nvSpPr>
        <p:spPr bwMode="auto">
          <a:xfrm>
            <a:off x="1636838" y="1901875"/>
            <a:ext cx="5851525" cy="323215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solidFill>
                <a:schemeClr val="lt1"/>
              </a:solidFill>
              <a:effectLst>
                <a:outerShdw blurRad="38100" dist="38100" dir="2700000" algn="tl">
                  <a:srgbClr val="000000">
                    <a:alpha val="43137"/>
                  </a:srgbClr>
                </a:outerShdw>
              </a:effectLst>
              <a:latin typeface="Segoe" pitchFamily="34" charset="0"/>
            </a:endParaRPr>
          </a:p>
        </p:txBody>
      </p:sp>
      <p:sp>
        <p:nvSpPr>
          <p:cNvPr id="333829" name="Rectangle 5"/>
          <p:cNvSpPr>
            <a:spLocks noGrp="1" noChangeArrowheads="1"/>
          </p:cNvSpPr>
          <p:nvPr>
            <p:ph type="title"/>
          </p:nvPr>
        </p:nvSpPr>
        <p:spPr>
          <a:xfrm>
            <a:off x="382588" y="228600"/>
            <a:ext cx="8380412" cy="1191095"/>
          </a:xfrm>
        </p:spPr>
        <p:txBody>
          <a:bodyPr/>
          <a:lstStyle/>
          <a:p>
            <a:pPr eaLnBrk="1" hangingPunct="1">
              <a:defRPr/>
            </a:pPr>
            <a:r>
              <a:rPr lang="en-US" dirty="0" smtClean="0"/>
              <a:t>Magnitude Response</a:t>
            </a:r>
            <a:br>
              <a:rPr lang="en-US" dirty="0" smtClean="0"/>
            </a:br>
            <a:r>
              <a:rPr lang="en-US" sz="3600" dirty="0" smtClean="0">
                <a:solidFill>
                  <a:schemeClr val="accent1"/>
                </a:solidFill>
              </a:rPr>
              <a:t>Filtering low frequencies (Case 1)</a:t>
            </a:r>
          </a:p>
        </p:txBody>
      </p:sp>
      <p:sp>
        <p:nvSpPr>
          <p:cNvPr id="7" name="Text Placeholder 6"/>
          <p:cNvSpPr>
            <a:spLocks noGrp="1"/>
          </p:cNvSpPr>
          <p:nvPr>
            <p:ph type="body" idx="1"/>
          </p:nvPr>
        </p:nvSpPr>
        <p:spPr>
          <a:xfrm>
            <a:off x="382588" y="5344431"/>
            <a:ext cx="8380412" cy="997196"/>
          </a:xfrm>
        </p:spPr>
        <p:txBody>
          <a:bodyPr/>
          <a:lstStyle/>
          <a:p>
            <a:r>
              <a:rPr lang="en-US" sz="2400" dirty="0" smtClean="0"/>
              <a:t>Select C</a:t>
            </a:r>
            <a:r>
              <a:rPr lang="en-US" sz="2400" baseline="-25000" dirty="0" smtClean="0"/>
              <a:t>OUT</a:t>
            </a:r>
            <a:r>
              <a:rPr lang="en-US" sz="2400" dirty="0" smtClean="0"/>
              <a:t> such that C</a:t>
            </a:r>
            <a:r>
              <a:rPr lang="en-US" sz="2400" baseline="-25000" dirty="0" smtClean="0"/>
              <a:t>OUT</a:t>
            </a:r>
            <a:r>
              <a:rPr lang="en-US" sz="2400" dirty="0" smtClean="0"/>
              <a:t> = 1/(2</a:t>
            </a:r>
            <a:r>
              <a:rPr lang="en-US" sz="2400" dirty="0" smtClean="0">
                <a:sym typeface="Symbol" pitchFamily="18" charset="2"/>
              </a:rPr>
              <a:t></a:t>
            </a:r>
            <a:r>
              <a:rPr lang="en-US" sz="2400" dirty="0" smtClean="0"/>
              <a:t>R</a:t>
            </a:r>
            <a:r>
              <a:rPr lang="en-US" sz="2400" baseline="-25000" dirty="0" smtClean="0"/>
              <a:t>L</a:t>
            </a:r>
            <a:r>
              <a:rPr lang="en-US" sz="2400" dirty="0" smtClean="0"/>
              <a:t>f</a:t>
            </a:r>
            <a:r>
              <a:rPr lang="en-US" sz="2400" baseline="-25000" dirty="0" smtClean="0"/>
              <a:t>C</a:t>
            </a:r>
            <a:r>
              <a:rPr lang="en-US" sz="2400" dirty="0" smtClean="0"/>
              <a:t>), where </a:t>
            </a:r>
            <a:r>
              <a:rPr lang="en-US" sz="2400" dirty="0" err="1" smtClean="0"/>
              <a:t>f</a:t>
            </a:r>
            <a:r>
              <a:rPr lang="en-US" sz="2400" baseline="-25000" dirty="0" err="1" smtClean="0"/>
              <a:t>C</a:t>
            </a:r>
            <a:r>
              <a:rPr lang="en-US" sz="2400" dirty="0" smtClean="0"/>
              <a:t> is 100Hz and R</a:t>
            </a:r>
            <a:r>
              <a:rPr lang="en-US" sz="2400" baseline="-25000" dirty="0" smtClean="0"/>
              <a:t>L</a:t>
            </a:r>
            <a:r>
              <a:rPr lang="en-US" sz="2400" dirty="0" smtClean="0"/>
              <a:t> is 32</a:t>
            </a:r>
            <a:r>
              <a:rPr lang="en-US" sz="2400" dirty="0" smtClean="0">
                <a:latin typeface="Symbol" pitchFamily="18" charset="2"/>
              </a:rPr>
              <a:t>W</a:t>
            </a:r>
            <a:r>
              <a:rPr lang="en-US" sz="2400" dirty="0" smtClean="0"/>
              <a:t> to ensure premium mobile compliance. Be sure to account for the tolerance of C</a:t>
            </a:r>
            <a:r>
              <a:rPr lang="en-US" sz="2400" baseline="-25000" dirty="0" smtClean="0"/>
              <a:t>OUT</a:t>
            </a:r>
            <a:endParaRPr lang="en-US" sz="2400" dirty="0"/>
          </a:p>
        </p:txBody>
      </p:sp>
      <p:graphicFrame>
        <p:nvGraphicFramePr>
          <p:cNvPr id="17410" name="Object 13"/>
          <p:cNvGraphicFramePr>
            <a:graphicFrameLocks noChangeAspect="1"/>
          </p:cNvGraphicFramePr>
          <p:nvPr>
            <p:ph idx="4294967295"/>
          </p:nvPr>
        </p:nvGraphicFramePr>
        <p:xfrm>
          <a:off x="4179888" y="2122488"/>
          <a:ext cx="4964112" cy="2530475"/>
        </p:xfrm>
        <a:graphic>
          <a:graphicData uri="http://schemas.openxmlformats.org/presentationml/2006/ole">
            <p:oleObj spid="_x0000_s17410" name="VISIO" r:id="rId4" imgW="4818240" imgH="2456640" progId="">
              <p:embed/>
            </p:oleObj>
          </a:graphicData>
        </a:graphic>
      </p:graphicFrame>
      <p:sp>
        <p:nvSpPr>
          <p:cNvPr id="333835" name="Rectangle 11"/>
          <p:cNvSpPr>
            <a:spLocks noChangeArrowheads="1"/>
          </p:cNvSpPr>
          <p:nvPr/>
        </p:nvSpPr>
        <p:spPr bwMode="auto">
          <a:xfrm>
            <a:off x="211138" y="4805363"/>
            <a:ext cx="8789987" cy="535531"/>
          </a:xfrm>
          <a:prstGeom prst="rect">
            <a:avLst/>
          </a:prstGeom>
          <a:noFill/>
          <a:ln w="9525">
            <a:noFill/>
            <a:miter lim="800000"/>
            <a:headEnd/>
            <a:tailEnd/>
          </a:ln>
          <a:effectLst/>
        </p:spPr>
        <p:txBody>
          <a:bodyPr>
            <a:spAutoFit/>
          </a:bodyPr>
          <a:lstStyle/>
          <a:p>
            <a:pPr marL="571500" indent="-571500" algn="l">
              <a:lnSpc>
                <a:spcPct val="90000"/>
              </a:lnSpc>
              <a:spcBef>
                <a:spcPct val="30000"/>
              </a:spcBef>
              <a:buClr>
                <a:schemeClr val="tx2"/>
              </a:buClr>
              <a:buSzPct val="95000"/>
              <a:buFont typeface="Wingdings" pitchFamily="2" charset="2"/>
              <a:buBlip>
                <a:blip r:embed="rId5"/>
              </a:buBlip>
              <a:defRPr/>
            </a:pPr>
            <a:endParaRPr lang="en-US" sz="3200" dirty="0">
              <a:effectLst>
                <a:outerShdw blurRad="38100" dist="38100" dir="2700000" algn="tl">
                  <a:srgbClr val="000000"/>
                </a:outerShdw>
              </a:effectLst>
            </a:endParaRPr>
          </a:p>
        </p:txBody>
      </p:sp>
      <p:sp>
        <p:nvSpPr>
          <p:cNvPr id="17414" name="Text Box 14"/>
          <p:cNvSpPr txBox="1">
            <a:spLocks noChangeArrowheads="1"/>
          </p:cNvSpPr>
          <p:nvPr/>
        </p:nvSpPr>
        <p:spPr bwMode="auto">
          <a:xfrm>
            <a:off x="3650393" y="4501317"/>
            <a:ext cx="1681163" cy="304800"/>
          </a:xfrm>
          <a:prstGeom prst="rect">
            <a:avLst/>
          </a:prstGeom>
          <a:noFill/>
          <a:ln w="12700">
            <a:noFill/>
            <a:miter lim="800000"/>
            <a:headEnd/>
            <a:tailEnd/>
          </a:ln>
        </p:spPr>
        <p:txBody>
          <a:bodyPr>
            <a:spAutoFit/>
          </a:bodyPr>
          <a:lstStyle/>
          <a:p>
            <a:pPr>
              <a:spcBef>
                <a:spcPct val="50000"/>
              </a:spcBef>
            </a:pPr>
            <a:r>
              <a:rPr lang="en-US" sz="1400" b="1" dirty="0">
                <a:solidFill>
                  <a:schemeClr val="bg2"/>
                </a:solidFill>
                <a:latin typeface="+mj-lt"/>
              </a:rPr>
              <a:t>C Case Size</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5" name="Rectangle 5"/>
          <p:cNvSpPr>
            <a:spLocks noChangeArrowheads="1"/>
          </p:cNvSpPr>
          <p:nvPr/>
        </p:nvSpPr>
        <p:spPr bwMode="auto">
          <a:xfrm>
            <a:off x="577850" y="1905000"/>
            <a:ext cx="8185150" cy="32908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effectLst>
                <a:outerShdw blurRad="38100" dist="38100" dir="2700000" algn="tl">
                  <a:srgbClr val="000000">
                    <a:alpha val="43137"/>
                  </a:srgbClr>
                </a:outerShdw>
              </a:effectLst>
              <a:latin typeface="Segoe" pitchFamily="34" charset="0"/>
            </a:endParaRPr>
          </a:p>
        </p:txBody>
      </p:sp>
      <p:sp>
        <p:nvSpPr>
          <p:cNvPr id="332804" name="Rectangle 4"/>
          <p:cNvSpPr>
            <a:spLocks noGrp="1" noChangeArrowheads="1"/>
          </p:cNvSpPr>
          <p:nvPr>
            <p:ph type="title"/>
          </p:nvPr>
        </p:nvSpPr>
        <p:spPr/>
        <p:txBody>
          <a:bodyPr/>
          <a:lstStyle/>
          <a:p>
            <a:pPr eaLnBrk="1" hangingPunct="1">
              <a:defRPr/>
            </a:pPr>
            <a:r>
              <a:rPr lang="en-US" smtClean="0"/>
              <a:t>Magnitude Response</a:t>
            </a:r>
            <a:br>
              <a:rPr lang="en-US" smtClean="0"/>
            </a:br>
            <a:r>
              <a:rPr lang="en-US" sz="3600" smtClean="0">
                <a:solidFill>
                  <a:schemeClr val="accent1"/>
                </a:solidFill>
              </a:rPr>
              <a:t>Filtering Low Frequencies (Case 2)</a:t>
            </a:r>
          </a:p>
        </p:txBody>
      </p:sp>
      <p:sp>
        <p:nvSpPr>
          <p:cNvPr id="7" name="Text Placeholder 6"/>
          <p:cNvSpPr>
            <a:spLocks noGrp="1"/>
          </p:cNvSpPr>
          <p:nvPr>
            <p:ph type="body" idx="1"/>
          </p:nvPr>
        </p:nvSpPr>
        <p:spPr>
          <a:xfrm>
            <a:off x="382588" y="5332901"/>
            <a:ext cx="8380412" cy="1940531"/>
          </a:xfrm>
        </p:spPr>
        <p:txBody>
          <a:bodyPr/>
          <a:lstStyle/>
          <a:p>
            <a:r>
              <a:rPr lang="en-US" sz="3200" dirty="0" smtClean="0"/>
              <a:t>Select C</a:t>
            </a:r>
            <a:r>
              <a:rPr lang="en-US" sz="3200" baseline="-25000" dirty="0" smtClean="0"/>
              <a:t>IN</a:t>
            </a:r>
            <a:r>
              <a:rPr lang="en-US" sz="3200" dirty="0" smtClean="0"/>
              <a:t> such that C</a:t>
            </a:r>
            <a:r>
              <a:rPr lang="en-US" sz="3200" baseline="-25000" dirty="0" smtClean="0"/>
              <a:t>IN</a:t>
            </a:r>
            <a:r>
              <a:rPr lang="en-US" sz="3200" dirty="0" smtClean="0"/>
              <a:t> = 1/(2</a:t>
            </a:r>
            <a:r>
              <a:rPr lang="en-US" sz="3200" dirty="0" smtClean="0">
                <a:sym typeface="Symbol" pitchFamily="18" charset="2"/>
              </a:rPr>
              <a:t></a:t>
            </a:r>
            <a:r>
              <a:rPr lang="en-US" sz="3200" dirty="0" smtClean="0"/>
              <a:t>R</a:t>
            </a:r>
            <a:r>
              <a:rPr lang="en-US" sz="3200" baseline="-25000" dirty="0" smtClean="0"/>
              <a:t>IN</a:t>
            </a:r>
            <a:r>
              <a:rPr lang="en-US" sz="3200" dirty="0" smtClean="0"/>
              <a:t>f</a:t>
            </a:r>
            <a:r>
              <a:rPr lang="en-US" sz="3200" baseline="-25000" dirty="0" smtClean="0"/>
              <a:t>C</a:t>
            </a:r>
            <a:r>
              <a:rPr lang="en-US" sz="3200" dirty="0" smtClean="0"/>
              <a:t>). Where </a:t>
            </a:r>
            <a:r>
              <a:rPr lang="en-US" sz="3200" dirty="0" err="1" smtClean="0"/>
              <a:t>f</a:t>
            </a:r>
            <a:r>
              <a:rPr lang="en-US" sz="3200" baseline="-25000" dirty="0" err="1" smtClean="0"/>
              <a:t>C</a:t>
            </a:r>
            <a:r>
              <a:rPr lang="en-US" sz="3200" dirty="0" smtClean="0"/>
              <a:t> is &lt; 20Hz to ensure premium mobile compliance into a 10k</a:t>
            </a:r>
            <a:r>
              <a:rPr lang="en-US" sz="3200" dirty="0" smtClean="0">
                <a:latin typeface="Symbol" pitchFamily="18" charset="2"/>
              </a:rPr>
              <a:t>W</a:t>
            </a:r>
            <a:r>
              <a:rPr lang="en-US" sz="3200" dirty="0" smtClean="0"/>
              <a:t> load</a:t>
            </a:r>
          </a:p>
          <a:p>
            <a:endParaRPr lang="en-US" sz="3200" dirty="0"/>
          </a:p>
        </p:txBody>
      </p:sp>
      <p:graphicFrame>
        <p:nvGraphicFramePr>
          <p:cNvPr id="18434" name="Object 10"/>
          <p:cNvGraphicFramePr>
            <a:graphicFrameLocks noChangeAspect="1"/>
          </p:cNvGraphicFramePr>
          <p:nvPr>
            <p:ph idx="4294967295"/>
          </p:nvPr>
        </p:nvGraphicFramePr>
        <p:xfrm>
          <a:off x="1250950" y="2012950"/>
          <a:ext cx="7893050" cy="2709863"/>
        </p:xfrm>
        <a:graphic>
          <a:graphicData uri="http://schemas.openxmlformats.org/presentationml/2006/ole">
            <p:oleObj spid="_x0000_s18434" name="VISIO" r:id="rId4" imgW="7153200" imgH="2456640" progId="">
              <p:embed/>
            </p:oleObj>
          </a:graphicData>
        </a:graphic>
      </p:graphicFrame>
      <p:sp>
        <p:nvSpPr>
          <p:cNvPr id="332808" name="Rectangle 8"/>
          <p:cNvSpPr>
            <a:spLocks noChangeArrowheads="1"/>
          </p:cNvSpPr>
          <p:nvPr/>
        </p:nvSpPr>
        <p:spPr bwMode="auto">
          <a:xfrm>
            <a:off x="-58738" y="4408488"/>
            <a:ext cx="9204326" cy="535531"/>
          </a:xfrm>
          <a:prstGeom prst="rect">
            <a:avLst/>
          </a:prstGeom>
          <a:noFill/>
          <a:ln w="9525">
            <a:noFill/>
            <a:miter lim="800000"/>
            <a:headEnd/>
            <a:tailEnd/>
          </a:ln>
          <a:effectLst/>
        </p:spPr>
        <p:txBody>
          <a:bodyPr>
            <a:spAutoFit/>
          </a:bodyPr>
          <a:lstStyle/>
          <a:p>
            <a:pPr marL="571500" indent="-571500" algn="l">
              <a:lnSpc>
                <a:spcPct val="90000"/>
              </a:lnSpc>
              <a:spcBef>
                <a:spcPct val="30000"/>
              </a:spcBef>
              <a:buClr>
                <a:schemeClr val="tx2"/>
              </a:buClr>
              <a:buSzPct val="95000"/>
              <a:buFont typeface="Wingdings" pitchFamily="2" charset="2"/>
              <a:buNone/>
              <a:defRPr/>
            </a:pPr>
            <a:endParaRPr lang="en-US" sz="3200" dirty="0">
              <a:effectLst>
                <a:outerShdw blurRad="38100" dist="38100" dir="2700000" algn="tl">
                  <a:srgbClr val="000000"/>
                </a:outerShdw>
              </a:effectLst>
            </a:endParaRPr>
          </a:p>
        </p:txBody>
      </p:sp>
      <p:sp>
        <p:nvSpPr>
          <p:cNvPr id="18438" name="Text Box 11"/>
          <p:cNvSpPr txBox="1">
            <a:spLocks noChangeArrowheads="1"/>
          </p:cNvSpPr>
          <p:nvPr/>
        </p:nvSpPr>
        <p:spPr bwMode="auto">
          <a:xfrm>
            <a:off x="2770722" y="4401338"/>
            <a:ext cx="1681163" cy="584775"/>
          </a:xfrm>
          <a:prstGeom prst="rect">
            <a:avLst/>
          </a:prstGeom>
          <a:noFill/>
          <a:ln w="12700">
            <a:noFill/>
            <a:miter lim="800000"/>
            <a:headEnd/>
            <a:tailEnd/>
          </a:ln>
        </p:spPr>
        <p:txBody>
          <a:bodyPr>
            <a:spAutoFit/>
          </a:bodyPr>
          <a:lstStyle/>
          <a:p>
            <a:pPr>
              <a:spcBef>
                <a:spcPct val="50000"/>
              </a:spcBef>
            </a:pPr>
            <a:r>
              <a:rPr lang="en-US" sz="1600" dirty="0">
                <a:solidFill>
                  <a:schemeClr val="bg2"/>
                </a:solidFill>
                <a:latin typeface="+mj-lt"/>
              </a:rPr>
              <a:t>0805                 Case Size</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6" name="Rectangle 4"/>
          <p:cNvSpPr>
            <a:spLocks noGrp="1" noChangeArrowheads="1"/>
          </p:cNvSpPr>
          <p:nvPr>
            <p:ph type="ctrTitle"/>
          </p:nvPr>
        </p:nvSpPr>
        <p:spPr/>
        <p:txBody>
          <a:bodyPr/>
          <a:lstStyle/>
          <a:p>
            <a:r>
              <a:rPr lang="en-US" smtClean="0"/>
              <a:t>Interchannel Phase Delay</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r>
              <a:rPr lang="en-US" smtClean="0"/>
              <a:t>Interchannel Phase Delay</a:t>
            </a:r>
          </a:p>
        </p:txBody>
      </p:sp>
      <p:sp>
        <p:nvSpPr>
          <p:cNvPr id="351235" name="Rectangle 3"/>
          <p:cNvSpPr>
            <a:spLocks noGrp="1" noChangeArrowheads="1"/>
          </p:cNvSpPr>
          <p:nvPr>
            <p:ph type="body" idx="1"/>
          </p:nvPr>
        </p:nvSpPr>
        <p:spPr>
          <a:xfrm>
            <a:off x="382588" y="1414464"/>
            <a:ext cx="8380412" cy="1982081"/>
          </a:xfrm>
        </p:spPr>
        <p:txBody>
          <a:bodyPr/>
          <a:lstStyle/>
          <a:p>
            <a:r>
              <a:rPr lang="en-US" dirty="0" smtClean="0"/>
              <a:t>The phase difference between stereo outputs </a:t>
            </a:r>
          </a:p>
          <a:p>
            <a:r>
              <a:rPr lang="en-US" dirty="0" smtClean="0"/>
              <a:t>Reported in degrees or microseconds as a function of frequency</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rot="16200000">
            <a:off x="3154101" y="480347"/>
            <a:ext cx="2835799" cy="9144001"/>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352258" name="Rectangle 2"/>
          <p:cNvSpPr>
            <a:spLocks noGrp="1" noChangeArrowheads="1"/>
          </p:cNvSpPr>
          <p:nvPr>
            <p:ph type="title"/>
          </p:nvPr>
        </p:nvSpPr>
        <p:spPr>
          <a:xfrm>
            <a:off x="382588" y="228600"/>
            <a:ext cx="8380412" cy="1329595"/>
          </a:xfrm>
        </p:spPr>
        <p:txBody>
          <a:bodyPr/>
          <a:lstStyle/>
          <a:p>
            <a:r>
              <a:rPr lang="en-US" sz="4800" dirty="0" smtClean="0"/>
              <a:t>Measuring </a:t>
            </a:r>
            <a:r>
              <a:rPr lang="en-US" sz="4800" dirty="0" err="1" smtClean="0"/>
              <a:t>Interchannel</a:t>
            </a:r>
            <a:r>
              <a:rPr lang="en-US" sz="4800" dirty="0" smtClean="0"/>
              <a:t> </a:t>
            </a:r>
            <a:br>
              <a:rPr lang="en-US" sz="4800" dirty="0" smtClean="0"/>
            </a:br>
            <a:r>
              <a:rPr lang="en-US" sz="4800" dirty="0" smtClean="0"/>
              <a:t>Phase Delay</a:t>
            </a:r>
          </a:p>
        </p:txBody>
      </p:sp>
      <p:sp>
        <p:nvSpPr>
          <p:cNvPr id="352259" name="Rectangle 3"/>
          <p:cNvSpPr>
            <a:spLocks noGrp="1" noChangeArrowheads="1"/>
          </p:cNvSpPr>
          <p:nvPr>
            <p:ph type="body" idx="1"/>
          </p:nvPr>
        </p:nvSpPr>
        <p:spPr>
          <a:xfrm>
            <a:off x="381000" y="1905000"/>
            <a:ext cx="8380412" cy="1705082"/>
          </a:xfrm>
        </p:spPr>
        <p:txBody>
          <a:bodyPr/>
          <a:lstStyle/>
          <a:p>
            <a:r>
              <a:rPr lang="en-US" sz="2800" dirty="0" smtClean="0"/>
              <a:t>Measure the phase difference of the audio outputs as the frequency is swept between 20Hz and 20kHz  </a:t>
            </a:r>
          </a:p>
          <a:p>
            <a:r>
              <a:rPr lang="en-US" sz="2800" dirty="0" smtClean="0"/>
              <a:t>Reported in degrees or microseconds as a function of frequency</a:t>
            </a:r>
          </a:p>
        </p:txBody>
      </p:sp>
      <p:pic>
        <p:nvPicPr>
          <p:cNvPr id="54276" name="Picture 4" descr="IPD"/>
          <p:cNvPicPr>
            <a:picLocks noChangeAspect="1" noChangeArrowheads="1"/>
          </p:cNvPicPr>
          <p:nvPr/>
        </p:nvPicPr>
        <p:blipFill>
          <a:blip r:embed="rId3"/>
          <a:srcRect/>
          <a:stretch>
            <a:fillRect/>
          </a:stretch>
        </p:blipFill>
        <p:spPr bwMode="auto">
          <a:xfrm>
            <a:off x="976500" y="3703262"/>
            <a:ext cx="7165011" cy="2709111"/>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382588" y="228600"/>
            <a:ext cx="8380412" cy="1883593"/>
          </a:xfrm>
        </p:spPr>
        <p:txBody>
          <a:bodyPr/>
          <a:lstStyle/>
          <a:p>
            <a:r>
              <a:rPr lang="en-US" sz="4800" dirty="0" smtClean="0"/>
              <a:t>Troubleshooting </a:t>
            </a:r>
            <a:r>
              <a:rPr lang="en-US" sz="4800" dirty="0" err="1" smtClean="0"/>
              <a:t>Interchannel</a:t>
            </a:r>
            <a:r>
              <a:rPr lang="en-US" sz="4800" dirty="0" smtClean="0"/>
              <a:t> Phase Delay Failures                              </a:t>
            </a:r>
            <a:r>
              <a:rPr lang="en-US" sz="3600" dirty="0" smtClean="0">
                <a:solidFill>
                  <a:schemeClr val="accent1"/>
                </a:solidFill>
              </a:rPr>
              <a:t>Top two contributors</a:t>
            </a:r>
            <a:endParaRPr lang="en-US" sz="4800" dirty="0" smtClean="0">
              <a:solidFill>
                <a:schemeClr val="accent1"/>
              </a:solidFill>
            </a:endParaRPr>
          </a:p>
        </p:txBody>
      </p:sp>
      <p:sp>
        <p:nvSpPr>
          <p:cNvPr id="353283" name="Rectangle 3"/>
          <p:cNvSpPr>
            <a:spLocks noGrp="1" noChangeArrowheads="1"/>
          </p:cNvSpPr>
          <p:nvPr>
            <p:ph type="body" idx="1"/>
          </p:nvPr>
        </p:nvSpPr>
        <p:spPr>
          <a:xfrm>
            <a:off x="381000" y="2362200"/>
            <a:ext cx="8380412" cy="1067985"/>
          </a:xfrm>
        </p:spPr>
        <p:txBody>
          <a:bodyPr/>
          <a:lstStyle/>
          <a:p>
            <a:r>
              <a:rPr lang="en-US" dirty="0" smtClean="0"/>
              <a:t>Tolerance of Passives</a:t>
            </a:r>
          </a:p>
          <a:p>
            <a:r>
              <a:rPr lang="en-US" dirty="0" smtClean="0"/>
              <a:t>Digital Domain</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US" smtClean="0"/>
              <a:t>Windows Audio Fidelity </a:t>
            </a:r>
            <a:br>
              <a:rPr lang="en-US" smtClean="0"/>
            </a:br>
            <a:r>
              <a:rPr lang="en-US" smtClean="0"/>
              <a:t>Debug Tool </a:t>
            </a:r>
            <a:endParaRPr lang="en-US" dirty="0" smtClean="0"/>
          </a:p>
        </p:txBody>
      </p:sp>
      <p:sp>
        <p:nvSpPr>
          <p:cNvPr id="37" name="Text Placeholder 36"/>
          <p:cNvSpPr>
            <a:spLocks noGrp="1"/>
          </p:cNvSpPr>
          <p:nvPr>
            <p:ph type="body" idx="1"/>
          </p:nvPr>
        </p:nvSpPr>
        <p:spPr>
          <a:xfrm>
            <a:off x="381000" y="2916563"/>
            <a:ext cx="8380412" cy="2900794"/>
          </a:xfrm>
        </p:spPr>
        <p:txBody>
          <a:bodyPr/>
          <a:lstStyle/>
          <a:p>
            <a:pPr marL="514350" indent="-514350">
              <a:buClrTx/>
              <a:buSzPct val="100000"/>
              <a:buFont typeface="+mj-lt"/>
              <a:buAutoNum type="arabicPeriod"/>
            </a:pPr>
            <a:r>
              <a:rPr lang="en-US" dirty="0" smtClean="0">
                <a:solidFill>
                  <a:schemeClr val="bg2"/>
                </a:solidFill>
                <a:effectLst/>
                <a:latin typeface="+mj-lt"/>
              </a:rPr>
              <a:t>THD+N</a:t>
            </a:r>
          </a:p>
          <a:p>
            <a:pPr marL="514350" indent="-514350">
              <a:buClrTx/>
              <a:buSzPct val="100000"/>
              <a:buFont typeface="+mj-lt"/>
              <a:buAutoNum type="arabicPeriod"/>
            </a:pPr>
            <a:r>
              <a:rPr lang="en-US" dirty="0" smtClean="0">
                <a:solidFill>
                  <a:schemeClr val="bg2"/>
                </a:solidFill>
                <a:effectLst/>
                <a:latin typeface="+mj-lt"/>
              </a:rPr>
              <a:t>Crosstalk</a:t>
            </a:r>
          </a:p>
          <a:p>
            <a:pPr marL="514350" indent="-514350">
              <a:buClrTx/>
              <a:buSzPct val="100000"/>
              <a:buFont typeface="+mj-lt"/>
              <a:buAutoNum type="arabicPeriod"/>
            </a:pPr>
            <a:r>
              <a:rPr lang="en-US" dirty="0" smtClean="0">
                <a:solidFill>
                  <a:schemeClr val="bg2"/>
                </a:solidFill>
                <a:effectLst/>
                <a:latin typeface="+mj-lt"/>
              </a:rPr>
              <a:t>Dynamic Range</a:t>
            </a:r>
          </a:p>
          <a:p>
            <a:pPr marL="514350" indent="-514350">
              <a:buClrTx/>
              <a:buSzPct val="100000"/>
              <a:buFont typeface="+mj-lt"/>
              <a:buAutoNum type="arabicPeriod"/>
            </a:pPr>
            <a:r>
              <a:rPr lang="en-US" dirty="0" smtClean="0">
                <a:solidFill>
                  <a:schemeClr val="bg2"/>
                </a:solidFill>
                <a:effectLst/>
                <a:latin typeface="+mj-lt"/>
              </a:rPr>
              <a:t>Frequency Response</a:t>
            </a:r>
          </a:p>
          <a:p>
            <a:pPr marL="514350" indent="-514350">
              <a:buClrTx/>
              <a:buSzPct val="100000"/>
              <a:buFont typeface="+mj-lt"/>
              <a:buAutoNum type="arabicPeriod"/>
            </a:pPr>
            <a:r>
              <a:rPr lang="en-US" dirty="0" smtClean="0">
                <a:solidFill>
                  <a:schemeClr val="bg2"/>
                </a:solidFill>
                <a:effectLst/>
                <a:latin typeface="+mj-lt"/>
              </a:rPr>
              <a:t>Click-and-Pop</a:t>
            </a:r>
            <a:endParaRPr lang="en-US" dirty="0">
              <a:solidFill>
                <a:schemeClr val="bg2"/>
              </a:solidFill>
              <a:effectLst/>
              <a:latin typeface="+mj-lt"/>
            </a:endParaRPr>
          </a:p>
        </p:txBody>
      </p:sp>
      <p:sp>
        <p:nvSpPr>
          <p:cNvPr id="56325" name="AutoShape 5"/>
          <p:cNvSpPr>
            <a:spLocks noChangeAspect="1" noChangeArrowheads="1" noTextEdit="1"/>
          </p:cNvSpPr>
          <p:nvPr/>
        </p:nvSpPr>
        <p:spPr bwMode="auto">
          <a:xfrm>
            <a:off x="100013" y="1682750"/>
            <a:ext cx="8942387" cy="494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327" name="Rectangle 7"/>
          <p:cNvSpPr>
            <a:spLocks noChangeArrowheads="1"/>
          </p:cNvSpPr>
          <p:nvPr/>
        </p:nvSpPr>
        <p:spPr bwMode="auto">
          <a:xfrm>
            <a:off x="137469" y="2715225"/>
            <a:ext cx="8839200" cy="328853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a:effectLst>
                <a:outerShdw blurRad="38100" dist="38100" dir="2700000" algn="tl">
                  <a:srgbClr val="000000">
                    <a:alpha val="43137"/>
                  </a:srgbClr>
                </a:outerShdw>
              </a:effectLst>
              <a:latin typeface="Segoe" pitchFamily="34" charset="0"/>
            </a:endParaRPr>
          </a:p>
        </p:txBody>
      </p:sp>
      <p:sp>
        <p:nvSpPr>
          <p:cNvPr id="56331" name="Rectangle 11"/>
          <p:cNvSpPr>
            <a:spLocks noChangeArrowheads="1"/>
          </p:cNvSpPr>
          <p:nvPr/>
        </p:nvSpPr>
        <p:spPr bwMode="auto">
          <a:xfrm>
            <a:off x="152400" y="1890713"/>
            <a:ext cx="8839200" cy="71359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56333" name="Rectangle 13"/>
          <p:cNvSpPr>
            <a:spLocks noChangeArrowheads="1"/>
          </p:cNvSpPr>
          <p:nvPr/>
        </p:nvSpPr>
        <p:spPr bwMode="auto">
          <a:xfrm>
            <a:off x="608200" y="2021145"/>
            <a:ext cx="7890493" cy="4001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600" i="0" u="none" strike="noStrike" cap="none" normalizeH="0" baseline="0" dirty="0" smtClean="0">
                <a:ln>
                  <a:noFill/>
                </a:ln>
                <a:effectLst>
                  <a:outerShdw blurRad="38100" dist="38100" dir="2700000" algn="tl">
                    <a:srgbClr val="000000">
                      <a:alpha val="43137"/>
                    </a:srgbClr>
                  </a:outerShdw>
                </a:effectLst>
                <a:latin typeface="+mj-lt"/>
              </a:rPr>
              <a:t>Select the Audio Specification Your System is Failing:</a:t>
            </a:r>
            <a:endParaRPr kumimoji="0" lang="en-US" sz="1800" i="0" u="none" strike="noStrike" cap="none" normalizeH="0" baseline="0" dirty="0" smtClean="0">
              <a:ln>
                <a:noFill/>
              </a:ln>
              <a:effectLst>
                <a:outerShdw blurRad="38100" dist="38100" dir="2700000" algn="tl">
                  <a:srgbClr val="000000">
                    <a:alpha val="43137"/>
                  </a:srgbClr>
                </a:outerShdw>
              </a:effectLst>
              <a:latin typeface="+mj-lt"/>
            </a:endParaRPr>
          </a:p>
        </p:txBody>
      </p:sp>
      <p:grpSp>
        <p:nvGrpSpPr>
          <p:cNvPr id="56355" name="Group 35"/>
          <p:cNvGrpSpPr>
            <a:grpSpLocks/>
          </p:cNvGrpSpPr>
          <p:nvPr/>
        </p:nvGrpSpPr>
        <p:grpSpPr bwMode="auto">
          <a:xfrm>
            <a:off x="5705894" y="2518611"/>
            <a:ext cx="1687512" cy="3459163"/>
            <a:chOff x="3761" y="1856"/>
            <a:chExt cx="1063" cy="2179"/>
          </a:xfrm>
          <a:effectLst>
            <a:outerShdw blurRad="63500" sx="102000" sy="102000" algn="ctr" rotWithShape="0">
              <a:prstClr val="black">
                <a:alpha val="40000"/>
              </a:prstClr>
            </a:outerShdw>
            <a:reflection blurRad="6350" stA="52000" endA="300" endPos="35000" dir="5400000" sy="-100000" algn="bl" rotWithShape="0"/>
          </a:effectLst>
        </p:grpSpPr>
        <p:pic>
          <p:nvPicPr>
            <p:cNvPr id="56353" name="Picture 33"/>
            <p:cNvPicPr>
              <a:picLocks noChangeAspect="1" noChangeArrowheads="1"/>
            </p:cNvPicPr>
            <p:nvPr/>
          </p:nvPicPr>
          <p:blipFill>
            <a:blip r:embed="rId3"/>
            <a:srcRect/>
            <a:stretch>
              <a:fillRect/>
            </a:stretch>
          </p:blipFill>
          <p:spPr bwMode="auto">
            <a:xfrm>
              <a:off x="3761" y="1856"/>
              <a:ext cx="1063" cy="2179"/>
            </a:xfrm>
            <a:prstGeom prst="rect">
              <a:avLst/>
            </a:prstGeom>
            <a:noFill/>
            <a:ln w="9525">
              <a:noFill/>
              <a:miter lim="800000"/>
              <a:headEnd/>
              <a:tailEnd/>
            </a:ln>
          </p:spPr>
        </p:pic>
        <p:pic>
          <p:nvPicPr>
            <p:cNvPr id="56354" name="Picture 34"/>
            <p:cNvPicPr>
              <a:picLocks noChangeAspect="1" noChangeArrowheads="1"/>
            </p:cNvPicPr>
            <p:nvPr/>
          </p:nvPicPr>
          <p:blipFill>
            <a:blip r:embed="rId4"/>
            <a:srcRect/>
            <a:stretch>
              <a:fillRect/>
            </a:stretch>
          </p:blipFill>
          <p:spPr bwMode="auto">
            <a:xfrm>
              <a:off x="3761" y="1856"/>
              <a:ext cx="1063" cy="2179"/>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2" name="Rectangle 4"/>
          <p:cNvSpPr>
            <a:spLocks noGrp="1" noChangeArrowheads="1"/>
          </p:cNvSpPr>
          <p:nvPr>
            <p:ph type="title"/>
          </p:nvPr>
        </p:nvSpPr>
        <p:spPr/>
        <p:txBody>
          <a:bodyPr/>
          <a:lstStyle/>
          <a:p>
            <a:r>
              <a:rPr lang="en-US" smtClean="0"/>
              <a:t>Additional Resources</a:t>
            </a:r>
          </a:p>
        </p:txBody>
      </p:sp>
      <p:sp>
        <p:nvSpPr>
          <p:cNvPr id="355333" name="Rectangle 5"/>
          <p:cNvSpPr>
            <a:spLocks noGrp="1" noChangeArrowheads="1"/>
          </p:cNvSpPr>
          <p:nvPr>
            <p:ph type="body" idx="1"/>
          </p:nvPr>
        </p:nvSpPr>
        <p:spPr>
          <a:xfrm>
            <a:off x="382588" y="1414464"/>
            <a:ext cx="8380412" cy="5354799"/>
          </a:xfrm>
        </p:spPr>
        <p:txBody>
          <a:bodyPr/>
          <a:lstStyle/>
          <a:p>
            <a:r>
              <a:rPr lang="en-US" sz="2800" dirty="0" smtClean="0"/>
              <a:t>WLP Device Requirements: </a:t>
            </a:r>
            <a:r>
              <a:rPr lang="en-US" sz="2800" dirty="0" smtClean="0">
                <a:hlinkClick r:id="rId3"/>
              </a:rPr>
              <a:t>http://www.microsoft.com/whdc/winlogo/hwrequirements.mspx</a:t>
            </a:r>
            <a:endParaRPr lang="en-US" sz="2800" dirty="0" smtClean="0"/>
          </a:p>
          <a:p>
            <a:r>
              <a:rPr lang="en-US" sz="2800" dirty="0" smtClean="0"/>
              <a:t>AES-17 Specification:  </a:t>
            </a:r>
            <a:r>
              <a:rPr lang="en-US" sz="2800" dirty="0" smtClean="0">
                <a:hlinkClick r:id="rId4"/>
              </a:rPr>
              <a:t>http://www.aes.org/publications/standards</a:t>
            </a:r>
            <a:r>
              <a:rPr lang="en-US" sz="2800" dirty="0" smtClean="0"/>
              <a:t> </a:t>
            </a:r>
          </a:p>
          <a:p>
            <a:r>
              <a:rPr lang="en-US" sz="2800" dirty="0" smtClean="0"/>
              <a:t>Audio Precision: </a:t>
            </a:r>
            <a:r>
              <a:rPr lang="en-US" sz="2800" dirty="0" smtClean="0">
                <a:hlinkClick r:id="rId5"/>
              </a:rPr>
              <a:t>http://www.audioprecision.com</a:t>
            </a:r>
            <a:endParaRPr lang="en-US" sz="2800" dirty="0" smtClean="0"/>
          </a:p>
          <a:p>
            <a:r>
              <a:rPr lang="en-US" sz="2800" dirty="0" smtClean="0"/>
              <a:t>Choose Capacitor Types to Optimize PC </a:t>
            </a:r>
            <a:br>
              <a:rPr lang="en-US" sz="2800" dirty="0" smtClean="0"/>
            </a:br>
            <a:r>
              <a:rPr lang="en-US" sz="2800" dirty="0" smtClean="0"/>
              <a:t>Sound Quality: </a:t>
            </a:r>
            <a:r>
              <a:rPr lang="en-US" sz="2800" dirty="0" smtClean="0">
                <a:hlinkClick r:id="rId6"/>
              </a:rPr>
              <a:t>http://www.edn.com/article/CA6430345.html</a:t>
            </a:r>
            <a:endParaRPr lang="en-US" sz="2800" dirty="0" smtClean="0"/>
          </a:p>
          <a:p>
            <a:r>
              <a:rPr lang="en-US" sz="2800" dirty="0" smtClean="0"/>
              <a:t>Vista Compliance Troubleshooting Tool:              </a:t>
            </a:r>
            <a:r>
              <a:rPr lang="en-US" sz="2800" dirty="0" smtClean="0">
                <a:hlinkClick r:id="rId7" tooltip="http://www.maxim-ic.com/fidelity-debug-tool"/>
              </a:rPr>
              <a:t>http://www.maxim-ic.com/fidelity-debug-tool</a:t>
            </a:r>
            <a:r>
              <a:rPr lang="en-US" sz="2800" dirty="0" smtClean="0"/>
              <a:t> </a:t>
            </a:r>
          </a:p>
          <a:p>
            <a:pPr lvl="1"/>
            <a:endParaRPr lang="en-US" sz="2400"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ctrTitle"/>
          </p:nvPr>
        </p:nvSpPr>
        <p:spPr/>
        <p:txBody>
          <a:bodyPr/>
          <a:lstStyle/>
          <a:p>
            <a:r>
              <a:rPr lang="en-US" smtClean="0"/>
              <a:t>Total Harmonic Distortion Plus Noise (THD+N)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572000" y="1419225"/>
            <a:ext cx="45720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66242" name="Rectangle 2"/>
          <p:cNvSpPr>
            <a:spLocks noGrp="1" noChangeArrowheads="1"/>
          </p:cNvSpPr>
          <p:nvPr>
            <p:ph type="title"/>
          </p:nvPr>
        </p:nvSpPr>
        <p:spPr/>
        <p:txBody>
          <a:bodyPr/>
          <a:lstStyle/>
          <a:p>
            <a:r>
              <a:rPr lang="en-US" smtClean="0"/>
              <a:t>Total Harmonic Distortion Plus Noise (THD+N)</a:t>
            </a:r>
          </a:p>
        </p:txBody>
      </p:sp>
      <p:sp>
        <p:nvSpPr>
          <p:cNvPr id="266243" name="Rectangle 3"/>
          <p:cNvSpPr>
            <a:spLocks noGrp="1" noChangeArrowheads="1"/>
          </p:cNvSpPr>
          <p:nvPr>
            <p:ph type="body" idx="1"/>
          </p:nvPr>
        </p:nvSpPr>
        <p:spPr>
          <a:xfrm>
            <a:off x="382588" y="1905000"/>
            <a:ext cx="4189412" cy="2742289"/>
          </a:xfrm>
        </p:spPr>
        <p:txBody>
          <a:bodyPr/>
          <a:lstStyle/>
          <a:p>
            <a:r>
              <a:rPr lang="en-US" dirty="0" smtClean="0"/>
              <a:t>A measure of the total non-</a:t>
            </a:r>
            <a:r>
              <a:rPr lang="en-US" dirty="0" err="1" smtClean="0"/>
              <a:t>linearities</a:t>
            </a:r>
            <a:r>
              <a:rPr lang="en-US" dirty="0" smtClean="0"/>
              <a:t> in a system represented as a percentage of the output signal </a:t>
            </a:r>
          </a:p>
        </p:txBody>
      </p:sp>
      <p:pic>
        <p:nvPicPr>
          <p:cNvPr id="28676" name="Picture 4"/>
          <p:cNvPicPr>
            <a:picLocks noChangeAspect="1" noChangeArrowheads="1"/>
          </p:cNvPicPr>
          <p:nvPr/>
        </p:nvPicPr>
        <p:blipFill>
          <a:blip r:embed="rId3"/>
          <a:srcRect/>
          <a:stretch>
            <a:fillRect/>
          </a:stretch>
        </p:blipFill>
        <p:spPr bwMode="auto">
          <a:xfrm>
            <a:off x="4912600" y="1907250"/>
            <a:ext cx="3538538" cy="379730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2045829" y="5566458"/>
            <a:ext cx="5049456" cy="1051367"/>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7604" name="Rectangle 340"/>
          <p:cNvSpPr>
            <a:spLocks noChangeArrowheads="1"/>
          </p:cNvSpPr>
          <p:nvPr/>
        </p:nvSpPr>
        <p:spPr bwMode="blackWhite">
          <a:xfrm>
            <a:off x="2188" y="1406450"/>
            <a:ext cx="9141812" cy="393382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defTabSz="914063">
              <a:lnSpc>
                <a:spcPct val="90000"/>
              </a:lnSpc>
              <a:spcBef>
                <a:spcPct val="3000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267266" name="Rectangle 2"/>
          <p:cNvSpPr>
            <a:spLocks noGrp="1" noChangeArrowheads="1"/>
          </p:cNvSpPr>
          <p:nvPr>
            <p:ph type="title"/>
          </p:nvPr>
        </p:nvSpPr>
        <p:spPr/>
        <p:txBody>
          <a:bodyPr/>
          <a:lstStyle/>
          <a:p>
            <a:r>
              <a:rPr lang="en-US" smtClean="0"/>
              <a:t>Measuring THD+N</a:t>
            </a:r>
          </a:p>
        </p:txBody>
      </p:sp>
      <p:graphicFrame>
        <p:nvGraphicFramePr>
          <p:cNvPr id="2051" name="Object 675"/>
          <p:cNvGraphicFramePr>
            <a:graphicFrameLocks noChangeAspect="1"/>
          </p:cNvGraphicFramePr>
          <p:nvPr>
            <p:ph sz="quarter" idx="4294967295"/>
          </p:nvPr>
        </p:nvGraphicFramePr>
        <p:xfrm>
          <a:off x="14288" y="1585913"/>
          <a:ext cx="9129712" cy="3571875"/>
        </p:xfrm>
        <a:graphic>
          <a:graphicData uri="http://schemas.openxmlformats.org/presentationml/2006/ole">
            <p:oleObj spid="_x0000_s2051" name="VISIO" r:id="rId4" imgW="7523280" imgH="2943720" progId="">
              <p:embed/>
            </p:oleObj>
          </a:graphicData>
        </a:graphic>
      </p:graphicFrame>
      <p:graphicFrame>
        <p:nvGraphicFramePr>
          <p:cNvPr id="2050" name="Object 672"/>
          <p:cNvGraphicFramePr>
            <a:graphicFrameLocks noChangeAspect="1"/>
          </p:cNvGraphicFramePr>
          <p:nvPr>
            <p:ph sz="quarter" idx="4294967295"/>
          </p:nvPr>
        </p:nvGraphicFramePr>
        <p:xfrm>
          <a:off x="4351338" y="5549900"/>
          <a:ext cx="4792662" cy="1055688"/>
        </p:xfrm>
        <a:graphic>
          <a:graphicData uri="http://schemas.openxmlformats.org/presentationml/2006/ole">
            <p:oleObj spid="_x0000_s2050" name="VISIO" r:id="rId5" imgW="2256120" imgH="496440" progId="">
              <p:embed/>
            </p:oleObj>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382588" y="228600"/>
            <a:ext cx="8761412" cy="1163395"/>
          </a:xfrm>
        </p:spPr>
        <p:txBody>
          <a:bodyPr/>
          <a:lstStyle/>
          <a:p>
            <a:r>
              <a:rPr lang="en-US" sz="4800" dirty="0" smtClean="0"/>
              <a:t>Troubleshooting THD+N Failures</a:t>
            </a:r>
            <a:br>
              <a:rPr lang="en-US" sz="4800" dirty="0" smtClean="0"/>
            </a:br>
            <a:r>
              <a:rPr lang="en-US" sz="3600" dirty="0" smtClean="0">
                <a:solidFill>
                  <a:schemeClr val="accent1"/>
                </a:solidFill>
              </a:rPr>
              <a:t>Top three contributors</a:t>
            </a:r>
            <a:endParaRPr lang="en-US" sz="4800" dirty="0" smtClean="0">
              <a:solidFill>
                <a:schemeClr val="accent1"/>
              </a:solidFill>
            </a:endParaRPr>
          </a:p>
        </p:txBody>
      </p:sp>
      <p:sp>
        <p:nvSpPr>
          <p:cNvPr id="270339" name="Rectangle 3"/>
          <p:cNvSpPr>
            <a:spLocks noGrp="1" noChangeArrowheads="1"/>
          </p:cNvSpPr>
          <p:nvPr>
            <p:ph type="body" idx="1"/>
          </p:nvPr>
        </p:nvSpPr>
        <p:spPr>
          <a:xfrm>
            <a:off x="381000" y="1905000"/>
            <a:ext cx="8380412" cy="2135969"/>
          </a:xfrm>
        </p:spPr>
        <p:txBody>
          <a:bodyPr/>
          <a:lstStyle/>
          <a:p>
            <a:r>
              <a:rPr lang="en-US" dirty="0" smtClean="0"/>
              <a:t>Active Components (CODEC, Amplifier)</a:t>
            </a:r>
          </a:p>
          <a:p>
            <a:r>
              <a:rPr lang="en-US" dirty="0" smtClean="0"/>
              <a:t>Passive Components </a:t>
            </a:r>
            <a:br>
              <a:rPr lang="en-US" dirty="0" smtClean="0"/>
            </a:br>
            <a:r>
              <a:rPr lang="en-US" dirty="0" smtClean="0"/>
              <a:t>(Capacitor, Ferrite Bead)</a:t>
            </a:r>
          </a:p>
          <a:p>
            <a:r>
              <a:rPr lang="en-US" dirty="0" smtClean="0"/>
              <a:t>Layout (Grounding)</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rot="16200000">
            <a:off x="2864737" y="-770681"/>
            <a:ext cx="3414532" cy="8381999"/>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358405" name="Rectangle 5"/>
          <p:cNvSpPr>
            <a:spLocks noGrp="1" noChangeArrowheads="1"/>
          </p:cNvSpPr>
          <p:nvPr>
            <p:ph type="title"/>
          </p:nvPr>
        </p:nvSpPr>
        <p:spPr>
          <a:xfrm>
            <a:off x="382588" y="228600"/>
            <a:ext cx="8380412" cy="1191095"/>
          </a:xfrm>
        </p:spPr>
        <p:txBody>
          <a:bodyPr/>
          <a:lstStyle/>
          <a:p>
            <a:r>
              <a:rPr lang="en-US" dirty="0" smtClean="0"/>
              <a:t>THD+N</a:t>
            </a:r>
            <a:br>
              <a:rPr lang="en-US" dirty="0" smtClean="0"/>
            </a:br>
            <a:r>
              <a:rPr lang="en-US" sz="3600" dirty="0" smtClean="0">
                <a:solidFill>
                  <a:schemeClr val="accent1"/>
                </a:solidFill>
              </a:rPr>
              <a:t>Active components</a:t>
            </a:r>
            <a:endParaRPr lang="en-US" dirty="0" smtClean="0">
              <a:solidFill>
                <a:schemeClr val="accent1"/>
              </a:solidFill>
            </a:endParaRPr>
          </a:p>
        </p:txBody>
      </p:sp>
      <p:sp>
        <p:nvSpPr>
          <p:cNvPr id="9" name="Text Placeholder 8"/>
          <p:cNvSpPr>
            <a:spLocks noGrp="1"/>
          </p:cNvSpPr>
          <p:nvPr>
            <p:ph type="body" idx="1"/>
          </p:nvPr>
        </p:nvSpPr>
        <p:spPr>
          <a:xfrm>
            <a:off x="381000" y="5238574"/>
            <a:ext cx="8380412" cy="1982081"/>
          </a:xfrm>
        </p:spPr>
        <p:txBody>
          <a:bodyPr/>
          <a:lstStyle/>
          <a:p>
            <a:r>
              <a:rPr lang="en-US" dirty="0" smtClean="0"/>
              <a:t>An active component will typically fail at high frequencies if the device is not Windows Vista-compliant</a:t>
            </a:r>
          </a:p>
          <a:p>
            <a:endParaRPr lang="en-US" dirty="0"/>
          </a:p>
        </p:txBody>
      </p:sp>
      <p:pic>
        <p:nvPicPr>
          <p:cNvPr id="30724" name="Picture 8" descr="THD+N high F"/>
          <p:cNvPicPr>
            <a:picLocks noChangeAspect="1" noChangeArrowheads="1"/>
          </p:cNvPicPr>
          <p:nvPr/>
        </p:nvPicPr>
        <p:blipFill>
          <a:blip r:embed="rId3"/>
          <a:srcRect/>
          <a:stretch>
            <a:fillRect/>
          </a:stretch>
        </p:blipFill>
        <p:spPr bwMode="auto">
          <a:xfrm>
            <a:off x="671575" y="1900175"/>
            <a:ext cx="7797800" cy="308927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30725" name="Line 9"/>
          <p:cNvSpPr>
            <a:spLocks noChangeShapeType="1"/>
          </p:cNvSpPr>
          <p:nvPr/>
        </p:nvSpPr>
        <p:spPr bwMode="auto">
          <a:xfrm>
            <a:off x="1518638" y="3155888"/>
            <a:ext cx="6708775" cy="0"/>
          </a:xfrm>
          <a:prstGeom prst="line">
            <a:avLst/>
          </a:prstGeom>
          <a:noFill/>
          <a:ln w="28575">
            <a:solidFill>
              <a:srgbClr val="EF4C31"/>
            </a:solidFill>
            <a:round/>
            <a:headEnd/>
            <a:tailEnd/>
          </a:ln>
        </p:spPr>
        <p:txBody>
          <a:bodyPr wrap="none" anchor="ctr"/>
          <a:lstStyle/>
          <a:p>
            <a:endParaRPr lang="en-US">
              <a:latin typeface="+mj-lt"/>
            </a:endParaRPr>
          </a:p>
        </p:txBody>
      </p:sp>
      <p:sp>
        <p:nvSpPr>
          <p:cNvPr id="30726" name="Text Box 10"/>
          <p:cNvSpPr txBox="1">
            <a:spLocks noChangeArrowheads="1"/>
          </p:cNvSpPr>
          <p:nvPr/>
        </p:nvSpPr>
        <p:spPr bwMode="auto">
          <a:xfrm>
            <a:off x="4372963" y="2847913"/>
            <a:ext cx="3967162" cy="336550"/>
          </a:xfrm>
          <a:prstGeom prst="rect">
            <a:avLst/>
          </a:prstGeom>
          <a:noFill/>
          <a:ln w="12700">
            <a:noFill/>
            <a:miter lim="800000"/>
            <a:headEnd/>
            <a:tailEnd/>
          </a:ln>
        </p:spPr>
        <p:txBody>
          <a:bodyPr>
            <a:spAutoFit/>
          </a:bodyPr>
          <a:lstStyle/>
          <a:p>
            <a:pPr>
              <a:spcBef>
                <a:spcPct val="50000"/>
              </a:spcBef>
            </a:pPr>
            <a:r>
              <a:rPr lang="en-US" sz="1600" b="1" dirty="0">
                <a:solidFill>
                  <a:srgbClr val="EF4C31"/>
                </a:solidFill>
                <a:latin typeface="+mj-lt"/>
              </a:rPr>
              <a:t>Premium Mobile Limit for Line Output</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6/2007 1:30:49 PM&quot;&gt;&lt;Slide id=&quot;257&quot; dur=&quot;1895.719&quot; bld=&quot;INVLD&quot;/&gt;&lt;Slide id=&quot;295&quot; dur=&quot;51.125&quot;/&gt;&lt;Slide id=&quot;360&quot; dur=&quot;64.5625&quot;/&gt;&lt;Slide id=&quot;327&quot; dur=&quot;107.9219&quot;/&gt;&lt;Slide id=&quot;353&quot; dur=&quot;12.40625&quot;/&gt;&lt;Slide id=&quot;297&quot; dur=&quot;62.26563&quot;/&gt;&lt;Slide id=&quot;298&quot; dur=&quot;62&quot;/&gt;&lt;Slide id=&quot;299&quot; dur=&quot;33&quot;/&gt;&lt;Slide id=&quot;339&quot; dur=&quot;62.25&quot;/&gt;&lt;Slide id=&quot;343&quot; dur=&quot;42.42188&quot;/&gt;&lt;Slide id=&quot;303&quot; dur=&quot;61.15625&quot;/&gt;&lt;Slide id=&quot;341&quot; dur=&quot;37.76563&quot;/&gt;&lt;Slide id=&quot;304&quot; dur=&quot;45.92188&quot;/&gt;&lt;Slide id=&quot;306&quot; dur=&quot;18.9375&quot;/&gt;&lt;Slide id=&quot;305&quot; dur=&quot;39.625&quot;/&gt;&lt;Slide id=&quot;349&quot; dur=&quot;34.25&quot;/&gt;&lt;Slide id=&quot;354&quot; dur=&quot;17.125&quot;/&gt;&lt;Slide id=&quot;307&quot; dur=&quot;110.8906&quot;/&gt;&lt;Slide id=&quot;313&quot; dur=&quot;11.34375&quot;/&gt;&lt;Slide id=&quot;345&quot; dur=&quot;108.3906&quot;/&gt;&lt;Slide id=&quot;355&quot; dur=&quot;9.015625&quot;/&gt;&lt;Slide id=&quot;347&quot; dur=&quot;43.75&quot;/&gt;&lt;Slide id=&quot;309&quot; dur=&quot;37&quot;/&gt;&lt;Slide id=&quot;312&quot; dur=&quot;18.01563&quot;/&gt;&lt;Slide id=&quot;310&quot; dur=&quot;57.01563&quot;/&gt;&lt;Slide id=&quot;311&quot; dur=&quot;43.95313&quot;/&gt;&lt;Slide id=&quot;314&quot; dur=&quot;62.125&quot;/&gt;&lt;Slide id=&quot;356&quot; dur=&quot;24.04688&quot;/&gt;&lt;Slide id=&quot;315&quot; dur=&quot;33.76563&quot;/&gt;&lt;Slide id=&quot;316&quot; dur=&quot;54.92188&quot;/&gt;&lt;Slide id=&quot;317&quot; dur=&quot;43.57813&quot;/&gt;&lt;Slide id=&quot;342&quot; dur=&quot;110.8594&quot;/&gt;&lt;Slide id=&quot;344&quot; dur=&quot;93.57813&quot;/&gt;&lt;Slide id=&quot;357&quot; dur=&quot;8.703125&quot;/&gt;&lt;Slide id=&quot;318&quot; dur=&quot;30.96875&quot;/&gt;&lt;Slide id=&quot;321&quot; dur=&quot;17.32813&quot;/&gt;&lt;Slide id=&quot;322&quot; dur=&quot;21.84375&quot;/&gt;&lt;Slide id=&quot;323&quot; dur=&quot;21.20313&quot;/&gt;&lt;Slide id=&quot;324&quot; dur=&quot;61.71875&quot;/&gt;&lt;Slide id=&quot;326&quot; dur=&quot;50.60938&quot;/&gt;&lt;Slide id=&quot;325&quot; dur=&quot;40.79688&quot;/&gt;&lt;Slide id=&quot;359&quot; dur=&quot;15.85938&quot;/&gt;&lt;Slide id=&quot;335&quot; dur=&quot;21.01563&quot;/&gt;&lt;Slide id=&quot;336&quot; dur=&quot;24.17188&quot;/&gt;&lt;Slide id=&quot;337&quot; dur=&quot;63.64063&quot;/&gt;&lt;Slide id=&quot;351&quot; dur=&quot;91.32813&quot;/&gt;&lt;Slide id=&quot;338&quot; dur=&quot;41.79688&quot;/&gt;&lt;Slide id=&quot;361&quot; dur=&quot;836.3281&quot;/&gt;&lt;/Timings&gt;&lt;Timings time=&quot;5/16/2007 1:19:46 PM&quot;&gt;&lt;Slide id=&quot;286&quot; dur=&quot;644.2813&quot; bld=&quot;INVLD&quot;/&gt;&lt;Slide id=&quot;257&quot; dur=&quot;2.78125&quot;/&gt;&lt;/Timings&gt;&lt;Timings time=&quot;5/15/2007 6:55:55 PM&quot;&gt;&lt;Slide id=&quot;286&quot; dur=&quot;1.0625&quot; bld=&quot;INVLD&quot;/&gt;&lt;Slide id=&quot;257&quot; dur=&quot;1.046875&quot;/&gt;&lt;Slide id=&quot;295&quot; dur=&quot;1.828125&quot;/&gt;&lt;Slide id=&quot;360&quot; dur=&quot;.96875&quot;/&gt;&lt;Slide id=&quot;327&quot; dur=&quot;1.1875&quot;/&gt;&lt;Slide id=&quot;353&quot; dur=&quot;1.4375&quot;/&gt;&lt;Slide id=&quot;297&quot; dur=&quot;1.5625&quot;/&gt;&lt;Slide id=&quot;298&quot; dur=&quot;1.234375&quot;/&gt;&lt;Slide id=&quot;299&quot; dur=&quot;1.203125&quot;/&gt;&lt;Slide id=&quot;339&quot; dur=&quot;1.0625&quot;/&gt;&lt;Slide id=&quot;343&quot; dur=&quot;1.078125&quot;/&gt;&lt;Slide id=&quot;303&quot; dur=&quot;1.0625&quot;/&gt;&lt;Slide id=&quot;341&quot; dur=&quot;1.0625&quot;/&gt;&lt;Slide id=&quot;304&quot; dur=&quot;1.6875&quot;/&gt;&lt;Slide id=&quot;306&quot; dur=&quot;1.484375&quot;/&gt;&lt;Slide id=&quot;305&quot; dur=&quot;1.1875&quot;/&gt;&lt;Slide id=&quot;349&quot; dur=&quot;1&quot;/&gt;&lt;Slide id=&quot;354&quot; dur=&quot;1.15625&quot;/&gt;&lt;Slide id=&quot;307&quot; dur=&quot;.9375&quot;/&gt;&lt;Slide id=&quot;313&quot; dur=&quot;1.28125&quot;/&gt;&lt;Slide id=&quot;345&quot; dur=&quot;.90625&quot;/&gt;&lt;Slide id=&quot;355&quot; dur=&quot;1&quot;/&gt;&lt;Slide id=&quot;347&quot; dur=&quot;1.046875&quot;/&gt;&lt;Slide id=&quot;309&quot; dur=&quot;1.40625&quot;/&gt;&lt;Slide id=&quot;312&quot; dur=&quot;1.078125&quot;/&gt;&lt;Slide id=&quot;310&quot; dur=&quot;1.5&quot;/&gt;&lt;Slide id=&quot;311&quot; dur=&quot;1.453125&quot;/&gt;&lt;Slide id=&quot;314&quot; dur=&quot;1.328125&quot;/&gt;&lt;Slide id=&quot;356&quot; dur=&quot;1.46875&quot;/&gt;&lt;Slide id=&quot;315&quot; dur=&quot;.953125&quot;/&gt;&lt;Slide id=&quot;316&quot; dur=&quot;1.125&quot;/&gt;&lt;Slide id=&quot;317&quot; dur=&quot;1.125&quot;/&gt;&lt;Slide id=&quot;342&quot; dur=&quot;1.375&quot;/&gt;&lt;Slide id=&quot;344&quot; dur=&quot;.890625&quot;/&gt;&lt;Slide id=&quot;357&quot; dur=&quot;1.0625&quot;/&gt;&lt;Slide id=&quot;318&quot; dur=&quot;.96875&quot;/&gt;&lt;Slide id=&quot;321&quot; dur=&quot;1.703125&quot;/&gt;&lt;Slide id=&quot;318&quot; dur=&quot;1.203125&quot;/&gt;&lt;Slide id=&quot;357&quot; dur=&quot;1.53125&quot;/&gt;&lt;Slide id=&quot;344&quot; dur=&quot;1.6875&quot;/&gt;&lt;Slide id=&quot;342&quot; dur=&quot;2&quot;/&gt;&lt;Slide id=&quot;317&quot; dur=&quot;1.578125&quot;/&gt;&lt;Slide id=&quot;316&quot; dur=&quot;2.34375&quot;/&gt;&lt;Slide id=&quot;315&quot; dur=&quot;1.375&quot;/&gt;&lt;Slide id=&quot;356&quot; dur=&quot;1.421875&quot;/&gt;&lt;Slide id=&quot;314&quot; dur=&quot;1.34375&quot;/&gt;&lt;Slide id=&quot;311&quot; dur=&quot;1.375&quot;/&gt;&lt;Slide id=&quot;310&quot; dur=&quot;2.25&quot;/&gt;&lt;Slide id=&quot;312&quot; dur=&quot;1.46875&quot;/&gt;&lt;Slide id=&quot;310&quot; dur=&quot;2.78125&quot;/&gt;&lt;Slide id=&quot;312&quot; dur=&quot;1.5&quot;/&gt;&lt;Slide id=&quot;309&quot; dur=&quot;1.4375&quot;/&gt;&lt;Slide id=&quot;347&quot; dur=&quot;1.796875&quot;/&gt;&lt;Slide id=&quot;309&quot; dur=&quot;1.609375&quot;/&gt;&lt;Slide id=&quot;347&quot; dur=&quot;1.359375&quot;/&gt;&lt;Slide id=&quot;355&quot; dur=&quot;1.390625&quot;/&gt;&lt;Slide id=&quot;345&quot; dur=&quot;1.1875&quot;/&gt;&lt;Slide id=&quot;313&quot; dur=&quot;1.484375&quot;/&gt;&lt;Slide id=&quot;307&quot; dur=&quot;14.57813&quot;/&gt;&lt;Slide id=&quot;313&quot; dur=&quot;.78125&quot;/&gt;&lt;Slide id=&quot;345&quot; dur=&quot;1.3125&quot;/&gt;&lt;Slide id=&quot;355&quot; dur=&quot;.84375&quot;/&gt;&lt;Slide id=&quot;347&quot; dur=&quot;1.078125&quot;/&gt;&lt;Slide id=&quot;309&quot; dur=&quot;1.28125&quot;/&gt;&lt;Slide id=&quot;312&quot; dur=&quot;1.671875&quot;/&gt;&lt;Slide id=&quot;310&quot; dur=&quot;2.4375&quot;/&gt;&lt;Slide id=&quot;311&quot; dur=&quot;1.984375&quot;/&gt;&lt;Slide id=&quot;314&quot; dur=&quot;1.03125&quot;/&gt;&lt;Slide id=&quot;356&quot; dur=&quot;1.125&quot;/&gt;&lt;Slide id=&quot;315&quot; dur=&quot;1.140625&quot;/&gt;&lt;Slide id=&quot;316&quot; dur=&quot;1.140625&quot;/&gt;&lt;Slide id=&quot;317&quot; dur=&quot;1.328125&quot;/&gt;&lt;Slide id=&quot;342&quot; dur=&quot;1.40625&quot;/&gt;&lt;Slide id=&quot;344&quot; dur=&quot;1.015625&quot;/&gt;&lt;Slide id=&quot;357&quot; dur=&quot;1.09375&quot;/&gt;&lt;Slide id=&quot;318&quot; dur=&quot;1.046875&quot;/&gt;&lt;Slide id=&quot;321&quot; dur=&quot;1.125&quot;/&gt;&lt;Slide id=&quot;322&quot; dur=&quot;1.109375&quot;/&gt;&lt;Slide id=&quot;323&quot; dur=&quot;1.1875&quot;/&gt;&lt;Slide id=&quot;324&quot; dur=&quot;1.65625&quot;/&gt;&lt;Slide id=&quot;326&quot; dur=&quot;1.25&quot;/&gt;&lt;Slide id=&quot;325&quot; dur=&quot;1.53125&quot;/&gt;&lt;Slide id=&quot;359&quot; dur=&quot;1.390625&quot;/&gt;&lt;Slide id=&quot;335&quot; dur=&quot;3.3125&quot;/&gt;&lt;Slide id=&quot;336&quot; dur=&quot;1.109375&quot;/&gt;&lt;Slide id=&quot;337&quot; dur=&quot;1.203125&quot;/&gt;&lt;Slide id=&quot;351&quot; dur=&quot;1.109375&quot;/&gt;&lt;Slide id=&quot;338&quot; dur=&quot;3.140625&quot;/&gt;&lt;Slide id=&quot;361&quot; dur=&quot;1.34375&quot;/&gt;&lt;Slide id=&quot;338&quot; dur=&quot;1.546875&quot;/&gt;&lt;Slide id=&quot;351&quot; dur=&quot;23.57813&quot;/&gt;&lt;/Timings&gt;&lt;/WMTools&gt;"/>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Slide Template_external</Template>
  <TotalTime>5127</TotalTime>
  <Words>5719</Words>
  <Application>Microsoft PowerPoint</Application>
  <PresentationFormat>On-screen Show (4:3)</PresentationFormat>
  <Paragraphs>362</Paragraphs>
  <Slides>47</Slides>
  <Notes>47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7" baseType="lpstr">
      <vt:lpstr>Arial</vt:lpstr>
      <vt:lpstr>Segoe</vt:lpstr>
      <vt:lpstr>Wingdings</vt:lpstr>
      <vt:lpstr>Segoe Semibold</vt:lpstr>
      <vt:lpstr>Symbol</vt:lpstr>
      <vt:lpstr>PMingLiU</vt:lpstr>
      <vt:lpstr>Times New Roman</vt:lpstr>
      <vt:lpstr>Monotype Sorts</vt:lpstr>
      <vt:lpstr>WinHec 2007 WEB Template</vt:lpstr>
      <vt:lpstr>VISIO</vt:lpstr>
      <vt:lpstr>Windows Audio Fidelity Tests And Your Board Design </vt:lpstr>
      <vt:lpstr>WLP Device Requirements Premium Mobile, v 3.09</vt:lpstr>
      <vt:lpstr>Device Test Manager (DTM)</vt:lpstr>
      <vt:lpstr>Audio System Under Test</vt:lpstr>
      <vt:lpstr>Total Harmonic Distortion Plus Noise (THD+N)</vt:lpstr>
      <vt:lpstr>Total Harmonic Distortion Plus Noise (THD+N)</vt:lpstr>
      <vt:lpstr>Measuring THD+N</vt:lpstr>
      <vt:lpstr>Troubleshooting THD+N Failures Top three contributors</vt:lpstr>
      <vt:lpstr>THD+N Active components</vt:lpstr>
      <vt:lpstr>THD+N Passive components</vt:lpstr>
      <vt:lpstr>Input Coupling Capacitors</vt:lpstr>
      <vt:lpstr>THD+N Passive components</vt:lpstr>
      <vt:lpstr>Ferrite Beads</vt:lpstr>
      <vt:lpstr>Premium Mobile Windows Vista Compliant ferrite beads</vt:lpstr>
      <vt:lpstr>THD+N Layout</vt:lpstr>
      <vt:lpstr>THD+N Layout</vt:lpstr>
      <vt:lpstr>Full Scale Output Voltage</vt:lpstr>
      <vt:lpstr>Full Scale Output Voltage</vt:lpstr>
      <vt:lpstr>Troubleshooting Full Scale Output Voltage Failures Top contributor</vt:lpstr>
      <vt:lpstr>Attenuation In Signal Path</vt:lpstr>
      <vt:lpstr>Dynamic Range (DR) With Signal Present</vt:lpstr>
      <vt:lpstr>Dynamic Range (DR) With Signal Present</vt:lpstr>
      <vt:lpstr>Measuring Dynamic Range (DR) With Signal Present </vt:lpstr>
      <vt:lpstr>Troubleshooting Dynamic Range (DR) Failures Top two contributors</vt:lpstr>
      <vt:lpstr>Dynamic Range Output level  </vt:lpstr>
      <vt:lpstr>Dynamic Range Noise</vt:lpstr>
      <vt:lpstr>Dynamic Range Noise</vt:lpstr>
      <vt:lpstr>Crosstalk</vt:lpstr>
      <vt:lpstr>Crosstalk</vt:lpstr>
      <vt:lpstr>Measuring Crosstalk</vt:lpstr>
      <vt:lpstr>Troubleshooting Crosstalk Failures Top contributor</vt:lpstr>
      <vt:lpstr>Crosstalk Capacitive Coupling - causes</vt:lpstr>
      <vt:lpstr>Crosstalk Shared, resistive ground return</vt:lpstr>
      <vt:lpstr>Magnitude Response</vt:lpstr>
      <vt:lpstr>Magnitude Response</vt:lpstr>
      <vt:lpstr>Measuring Magnitude Response</vt:lpstr>
      <vt:lpstr>Troubleshooting Magnitude Response Failures Top two contributors</vt:lpstr>
      <vt:lpstr>Magnitude Response System EQ</vt:lpstr>
      <vt:lpstr>Magnitude Response Filtering high frequencies</vt:lpstr>
      <vt:lpstr>Magnitude Response Filtering low frequencies (Case 1)</vt:lpstr>
      <vt:lpstr>Magnitude Response Filtering Low Frequencies (Case 2)</vt:lpstr>
      <vt:lpstr>Interchannel Phase Delay</vt:lpstr>
      <vt:lpstr>Interchannel Phase Delay</vt:lpstr>
      <vt:lpstr>Measuring Interchannel  Phase Delay</vt:lpstr>
      <vt:lpstr>Troubleshooting Interchannel Phase Delay Failures                              Top two contributors</vt:lpstr>
      <vt:lpstr>Windows Audio Fidelity  Debug Tool </vt:lpstr>
      <vt:lpstr>Additional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CLN-T510 Windows Audio Fidelity Tests and your board design</dc:title>
  <dc:subject>WinHEC 2007</dc:subject>
  <dc:creator>Kymberly Schmidt</dc:creator>
  <dc:description>Template: Bryan Lenning, Silver Fox Productions
Formatting: Steve Hein, Silver Fox Productions
Event Date: May 14-17, 2007 
Event Location: Los Angeles, CA
Audience:
Key Topics:</dc:description>
  <cp:lastModifiedBy>Microsoft Employee</cp:lastModifiedBy>
  <cp:revision>150</cp:revision>
  <dcterms:created xsi:type="dcterms:W3CDTF">2007-04-13T00:34:33Z</dcterms:created>
  <dcterms:modified xsi:type="dcterms:W3CDTF">2007-05-29T19:53:50Z</dcterms:modified>
</cp:coreProperties>
</file>