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4"/>
  </p:sldMasterIdLst>
  <p:notesMasterIdLst>
    <p:notesMasterId r:id="rId46"/>
  </p:notesMasterIdLst>
  <p:handoutMasterIdLst>
    <p:handoutMasterId r:id="rId47"/>
  </p:handoutMasterIdLst>
  <p:sldIdLst>
    <p:sldId id="258" r:id="rId5"/>
    <p:sldId id="310" r:id="rId6"/>
    <p:sldId id="273" r:id="rId7"/>
    <p:sldId id="307" r:id="rId8"/>
    <p:sldId id="309" r:id="rId9"/>
    <p:sldId id="311" r:id="rId10"/>
    <p:sldId id="274" r:id="rId11"/>
    <p:sldId id="284" r:id="rId12"/>
    <p:sldId id="293" r:id="rId13"/>
    <p:sldId id="275" r:id="rId14"/>
    <p:sldId id="276" r:id="rId15"/>
    <p:sldId id="277" r:id="rId16"/>
    <p:sldId id="278" r:id="rId17"/>
    <p:sldId id="281" r:id="rId18"/>
    <p:sldId id="279" r:id="rId19"/>
    <p:sldId id="280" r:id="rId20"/>
    <p:sldId id="282" r:id="rId21"/>
    <p:sldId id="283" r:id="rId22"/>
    <p:sldId id="294" r:id="rId23"/>
    <p:sldId id="300" r:id="rId24"/>
    <p:sldId id="301" r:id="rId25"/>
    <p:sldId id="302" r:id="rId26"/>
    <p:sldId id="303" r:id="rId27"/>
    <p:sldId id="304" r:id="rId28"/>
    <p:sldId id="305" r:id="rId29"/>
    <p:sldId id="306" r:id="rId30"/>
    <p:sldId id="285" r:id="rId31"/>
    <p:sldId id="288" r:id="rId32"/>
    <p:sldId id="286" r:id="rId33"/>
    <p:sldId id="299" r:id="rId34"/>
    <p:sldId id="297" r:id="rId35"/>
    <p:sldId id="287" r:id="rId36"/>
    <p:sldId id="289" r:id="rId37"/>
    <p:sldId id="290" r:id="rId38"/>
    <p:sldId id="291" r:id="rId39"/>
    <p:sldId id="292" r:id="rId40"/>
    <p:sldId id="296" r:id="rId41"/>
    <p:sldId id="298" r:id="rId42"/>
    <p:sldId id="270" r:id="rId43"/>
    <p:sldId id="271" r:id="rId44"/>
    <p:sldId id="313" r:id="rId45"/>
  </p:sldIdLst>
  <p:sldSz cx="9144000" cy="6858000" type="screen4x3"/>
  <p:notesSz cx="6858000" cy="9144000"/>
  <p:embeddedFontLst>
    <p:embeddedFont>
      <p:font typeface="Segoe Black" charset="0"/>
      <p:bold r:id="rId48"/>
      <p:boldItalic r:id="rId49"/>
    </p:embeddedFont>
    <p:embeddedFont>
      <p:font typeface="Corbel" pitchFamily="34" charset="0"/>
      <p:regular r:id="rId50"/>
      <p:bold r:id="rId51"/>
      <p:italic r:id="rId52"/>
      <p:boldItalic r:id="rId53"/>
    </p:embeddedFont>
    <p:embeddedFont>
      <p:font typeface="Calibri"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E"/>
    <a:srgbClr val="0000FF"/>
    <a:srgbClr val="007400"/>
    <a:srgbClr val="00BC00"/>
    <a:srgbClr val="00FF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3" autoAdjust="0"/>
    <p:restoredTop sz="94626" autoAdjust="0"/>
  </p:normalViewPr>
  <p:slideViewPr>
    <p:cSldViewPr showGuides="1">
      <p:cViewPr varScale="1">
        <p:scale>
          <a:sx n="55" d="100"/>
          <a:sy n="55" d="100"/>
        </p:scale>
        <p:origin x="-427" y="-77"/>
      </p:cViewPr>
      <p:guideLst>
        <p:guide orient="horz" pos="2160"/>
        <p:guide orient="horz" pos="1200"/>
        <p:guide orient="horz" pos="894"/>
        <p:guide orient="horz" pos="154"/>
        <p:guide orient="horz" pos="1488"/>
        <p:guide orient="horz" pos="4186"/>
        <p:guide pos="467"/>
        <p:guide pos="248"/>
        <p:guide pos="5523"/>
        <p:guide pos="2880"/>
        <p:guide pos="2736"/>
      </p:guideLst>
    </p:cSldViewPr>
  </p:slideViewPr>
  <p:outlineViewPr>
    <p:cViewPr>
      <p:scale>
        <a:sx n="33" d="100"/>
        <a:sy n="33" d="100"/>
      </p:scale>
      <p:origin x="0" y="26616"/>
    </p:cViewPr>
  </p:outlineViewPr>
  <p:notesTextViewPr>
    <p:cViewPr>
      <p:scale>
        <a:sx n="100" d="100"/>
        <a:sy n="100" d="100"/>
      </p:scale>
      <p:origin x="0" y="0"/>
    </p:cViewPr>
  </p:notesTextViewPr>
  <p:sorterViewPr>
    <p:cViewPr>
      <p:scale>
        <a:sx n="66" d="100"/>
        <a:sy n="66" d="100"/>
      </p:scale>
      <p:origin x="0" y="5328"/>
    </p:cViewPr>
  </p:sorterViewPr>
  <p:notesViewPr>
    <p:cSldViewPr showGuides="1">
      <p:cViewPr varScale="1">
        <p:scale>
          <a:sx n="74" d="100"/>
          <a:sy n="74" d="100"/>
        </p:scale>
        <p:origin x="-211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BF9CBC-0582-471D-84FA-ECE587EB4E53}" type="datetimeFigureOut">
              <a:rPr lang="en-US" smtClean="0"/>
              <a:pPr/>
              <a:t>5/29/2007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C148FB-B9CF-4B9D-8FF4-D1334F6E1829}" type="slidenum">
              <a:rPr lang="en-US" smtClean="0"/>
              <a:pPr/>
              <a:t>‹#›</a:t>
            </a:fld>
            <a:endParaRPr lang="en-US" dirty="0"/>
          </a:p>
        </p:txBody>
      </p:sp>
      <p:sp>
        <p:nvSpPr>
          <p:cNvPr id="6" name="Footer Placeholder 3"/>
          <p:cNvSpPr txBox="1">
            <a:spLocks/>
          </p:cNvSpPr>
          <p:nvPr/>
        </p:nvSpPr>
        <p:spPr>
          <a:xfrm>
            <a:off x="0" y="8685213"/>
            <a:ext cx="62484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mn-lt"/>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mn-lt"/>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mn-lt"/>
                <a:ea typeface="+mn-ea"/>
                <a:cs typeface="+mn-cs"/>
              </a:rPr>
            </a:br>
            <a:r>
              <a:rPr kumimoji="0" lang="en-US" sz="500" b="0" i="0" u="none" strike="noStrike" kern="1200" cap="none" spc="0" normalizeH="0" baseline="0" noProof="0" dirty="0" smtClean="0">
                <a:ln>
                  <a:noFill/>
                </a:ln>
                <a:solidFill>
                  <a:srgbClr val="000000"/>
                </a:solidFill>
                <a:effectLst/>
                <a:uLnTx/>
                <a:uFillTx/>
                <a:latin typeface="+mn-lt"/>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950C5189-D84B-43B0-9B5F-E4CA03B1F31C}" type="datetimeFigureOut">
              <a:rPr lang="en-US" smtClean="0"/>
              <a:pPr/>
              <a:t>5/29/2007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pitchFamily="34" charset="0"/>
              </a:defRPr>
            </a:lvl1pPr>
          </a:lstStyle>
          <a:p>
            <a:fld id="{358640C4-3360-49AE-98EE-C1CFB5AC3557}" type="slidenum">
              <a:rPr lang="en-US" smtClean="0"/>
              <a:pPr/>
              <a:t>‹#›</a:t>
            </a:fld>
            <a:endParaRPr lang="en-US" dirty="0"/>
          </a:p>
        </p:txBody>
      </p:sp>
      <p:sp>
        <p:nvSpPr>
          <p:cNvPr id="8" name="Footer Placeholder 3"/>
          <p:cNvSpPr txBox="1">
            <a:spLocks/>
          </p:cNvSpPr>
          <p:nvPr/>
        </p:nvSpPr>
        <p:spPr>
          <a:xfrm>
            <a:off x="0" y="8685213"/>
            <a:ext cx="62484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mn-lt"/>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mn-lt"/>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mn-lt"/>
                <a:ea typeface="+mn-ea"/>
                <a:cs typeface="+mn-cs"/>
              </a:rPr>
            </a:br>
            <a:r>
              <a:rPr kumimoji="0" lang="en-US" sz="500" b="0" i="0" u="none" strike="noStrike" kern="1200" cap="none" spc="0" normalizeH="0" baseline="0" noProof="0" dirty="0" smtClean="0">
                <a:ln>
                  <a:noFill/>
                </a:ln>
                <a:solidFill>
                  <a:srgbClr val="000000"/>
                </a:solidFill>
                <a:effectLst/>
                <a:uLnTx/>
                <a:uFillTx/>
                <a:latin typeface="+mn-lt"/>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pitchFamily="34" charset="0"/>
        <a:ea typeface="+mn-ea"/>
        <a:cs typeface="+mn-cs"/>
      </a:defRPr>
    </a:lvl1pPr>
    <a:lvl2pPr marL="457200" algn="l" defTabSz="914400" rtl="0" eaLnBrk="1" latinLnBrk="0" hangingPunct="1">
      <a:defRPr sz="1200" kern="1200">
        <a:solidFill>
          <a:schemeClr val="tx1"/>
        </a:solidFill>
        <a:latin typeface="Segoe" pitchFamily="34" charset="0"/>
        <a:ea typeface="+mn-ea"/>
        <a:cs typeface="+mn-cs"/>
      </a:defRPr>
    </a:lvl2pPr>
    <a:lvl3pPr marL="914400" algn="l" defTabSz="914400" rtl="0" eaLnBrk="1" latinLnBrk="0" hangingPunct="1">
      <a:defRPr sz="1200" kern="1200">
        <a:solidFill>
          <a:schemeClr val="tx1"/>
        </a:solidFill>
        <a:latin typeface="Segoe" pitchFamily="34" charset="0"/>
        <a:ea typeface="+mn-ea"/>
        <a:cs typeface="+mn-cs"/>
      </a:defRPr>
    </a:lvl3pPr>
    <a:lvl4pPr marL="1371600" algn="l" defTabSz="914400" rtl="0" eaLnBrk="1" latinLnBrk="0" hangingPunct="1">
      <a:defRPr sz="1200" kern="1200">
        <a:solidFill>
          <a:schemeClr val="tx1"/>
        </a:solidFill>
        <a:latin typeface="Segoe" pitchFamily="34" charset="0"/>
        <a:ea typeface="+mn-ea"/>
        <a:cs typeface="+mn-cs"/>
      </a:defRPr>
    </a:lvl4pPr>
    <a:lvl5pPr marL="1828800" algn="l" defTabSz="914400" rtl="0" eaLnBrk="1" latinLnBrk="0" hangingPunct="1">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12:45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8"/>
          <p:cNvSpPr>
            <a:spLocks noGrp="1" noChangeArrowheads="1"/>
          </p:cNvSpPr>
          <p:nvPr>
            <p:ph type="sldNum" sz="quarter" idx="5"/>
          </p:nvPr>
        </p:nvSpPr>
        <p:spPr>
          <a:noFill/>
          <a:ln>
            <a:headEnd/>
            <a:tailEnd/>
          </a:ln>
        </p:spPr>
        <p:txBody>
          <a:bodyPr/>
          <a:lstStyle/>
          <a:p>
            <a:fld id="{555ED8C4-1FCA-48A1-8E5F-D5598113F7C2}" type="slidenum">
              <a:rPr lang="en-US" smtClean="0">
                <a:latin typeface="Segoe" pitchFamily="34" charset="0"/>
              </a:rPr>
              <a:pPr/>
              <a:t>20</a:t>
            </a:fld>
            <a:endParaRPr lang="en-US" dirty="0" smtClean="0">
              <a:latin typeface="Segoe" pitchFamily="34" charset="0"/>
            </a:endParaRPr>
          </a:p>
        </p:txBody>
      </p:sp>
      <p:sp>
        <p:nvSpPr>
          <p:cNvPr id="57347" name="Rectangle 46081"/>
          <p:cNvSpPr>
            <a:spLocks noGrp="1" noRot="1" noChangeAspect="1" noChangeArrowheads="1" noTextEdit="1"/>
          </p:cNvSpPr>
          <p:nvPr>
            <p:ph type="sldImg"/>
          </p:nvPr>
        </p:nvSpPr>
        <p:spPr>
          <a:ln>
            <a:noFill/>
          </a:ln>
        </p:spPr>
      </p:sp>
      <p:sp>
        <p:nvSpPr>
          <p:cNvPr id="57348" name="Rectangle 46082"/>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57349" name="Rectangle 46083"/>
          <p:cNvSpPr>
            <a:spLocks noChangeArrowheads="1"/>
          </p:cNvSpPr>
          <p:nvPr/>
        </p:nvSpPr>
        <p:spPr bwMode="auto">
          <a:xfrm>
            <a:off x="3884613"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57350" name="Rectangle 46084"/>
          <p:cNvSpPr>
            <a:spLocks noChangeArrowheads="1"/>
          </p:cNvSpPr>
          <p:nvPr/>
        </p:nvSpPr>
        <p:spPr bwMode="auto">
          <a:xfrm>
            <a:off x="0" y="8685213"/>
            <a:ext cx="2971800" cy="457200"/>
          </a:xfrm>
          <a:prstGeom prst="rect">
            <a:avLst/>
          </a:prstGeom>
          <a:noFill/>
          <a:ln w="9525">
            <a:noFill/>
            <a:miter lim="800000"/>
            <a:headEnd/>
            <a:tailEnd/>
          </a:ln>
        </p:spPr>
        <p:txBody>
          <a:bodyPr anchor="b"/>
          <a:lstStyle/>
          <a:p>
            <a:pPr eaLnBrk="1" hangingPunct="1"/>
            <a:endParaRPr lang="en-US" dirty="0">
              <a:latin typeface="Segoe" pitchFamily="34" charset="0"/>
            </a:endParaRPr>
          </a:p>
        </p:txBody>
      </p:sp>
      <p:sp>
        <p:nvSpPr>
          <p:cNvPr id="57351" name="Rectangle 30"/>
          <p:cNvSpPr>
            <a:spLocks noChangeArrowheads="1"/>
          </p:cNvSpPr>
          <p:nvPr/>
        </p:nvSpPr>
        <p:spPr bwMode="auto">
          <a:xfrm>
            <a:off x="3884613" y="8685213"/>
            <a:ext cx="2971800" cy="457200"/>
          </a:xfrm>
          <a:prstGeom prst="rect">
            <a:avLst/>
          </a:prstGeom>
          <a:noFill/>
          <a:ln w="9525" algn="ctr">
            <a:noFill/>
            <a:miter lim="800000"/>
            <a:headEnd/>
            <a:tailEnd/>
          </a:ln>
        </p:spPr>
        <p:txBody>
          <a:bodyPr anchor="b"/>
          <a:lstStyle/>
          <a:p>
            <a:pPr eaLnBrk="1" hangingPunct="1"/>
            <a:fld id="{71C6FBA0-4A60-4AE0-9F9D-5050E83A29BD}" type="slidenum">
              <a:rPr lang="en-US" sz="1200">
                <a:latin typeface="Segoe" pitchFamily="34" charset="0"/>
              </a:rPr>
              <a:pPr eaLnBrk="1" hangingPunct="1"/>
              <a:t>20</a:t>
            </a:fld>
            <a:endParaRPr lang="en-US" dirty="0">
              <a:latin typeface="Segoe" pitchFamily="34" charset="0"/>
            </a:endParaRPr>
          </a:p>
        </p:txBody>
      </p:sp>
      <p:sp>
        <p:nvSpPr>
          <p:cNvPr id="57352" name="Rectangle 46086"/>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8"/>
          <p:cNvSpPr>
            <a:spLocks noGrp="1" noChangeArrowheads="1"/>
          </p:cNvSpPr>
          <p:nvPr>
            <p:ph type="sldNum" sz="quarter" idx="5"/>
          </p:nvPr>
        </p:nvSpPr>
        <p:spPr>
          <a:noFill/>
          <a:ln>
            <a:headEnd/>
            <a:tailEnd/>
          </a:ln>
        </p:spPr>
        <p:txBody>
          <a:bodyPr/>
          <a:lstStyle/>
          <a:p>
            <a:fld id="{D5BB7361-470C-408A-920A-6F754E6296C0}" type="slidenum">
              <a:rPr lang="en-US" smtClean="0">
                <a:latin typeface="Segoe" pitchFamily="34" charset="0"/>
              </a:rPr>
              <a:pPr/>
              <a:t>21</a:t>
            </a:fld>
            <a:endParaRPr lang="en-US" dirty="0" smtClean="0">
              <a:latin typeface="Segoe" pitchFamily="34" charset="0"/>
            </a:endParaRPr>
          </a:p>
        </p:txBody>
      </p:sp>
      <p:sp>
        <p:nvSpPr>
          <p:cNvPr id="58371" name="Rectangle 47105"/>
          <p:cNvSpPr>
            <a:spLocks noGrp="1" noRot="1" noChangeAspect="1" noChangeArrowheads="1" noTextEdit="1"/>
          </p:cNvSpPr>
          <p:nvPr>
            <p:ph type="sldImg"/>
          </p:nvPr>
        </p:nvSpPr>
        <p:spPr>
          <a:ln>
            <a:noFill/>
          </a:ln>
        </p:spPr>
      </p:sp>
      <p:sp>
        <p:nvSpPr>
          <p:cNvPr id="58372" name="Rectangle 47106"/>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58373" name="Rectangle 19"/>
          <p:cNvSpPr>
            <a:spLocks noChangeArrowheads="1"/>
          </p:cNvSpPr>
          <p:nvPr/>
        </p:nvSpPr>
        <p:spPr bwMode="auto">
          <a:xfrm>
            <a:off x="3884613" y="0"/>
            <a:ext cx="2971800" cy="457200"/>
          </a:xfrm>
          <a:prstGeom prst="rect">
            <a:avLst/>
          </a:prstGeom>
          <a:noFill/>
          <a:ln w="9525" algn="ctr">
            <a:noFill/>
            <a:miter lim="800000"/>
            <a:headEnd/>
            <a:tailEnd/>
          </a:ln>
        </p:spPr>
        <p:txBody>
          <a:bodyPr/>
          <a:lstStyle/>
          <a:p>
            <a:pPr eaLnBrk="1" hangingPunct="1"/>
            <a:fld id="{D1A4BC0D-0857-4F1C-B12D-F65A6327A8F7}" type="datetime1">
              <a:rPr lang="en-US">
                <a:latin typeface="Segoe" pitchFamily="34" charset="0"/>
              </a:rPr>
              <a:pPr eaLnBrk="1" hangingPunct="1"/>
              <a:t>5/29/2007</a:t>
            </a:fld>
            <a:endParaRPr lang="en-US" dirty="0">
              <a:latin typeface="Segoe" pitchFamily="34" charset="0"/>
            </a:endParaRPr>
          </a:p>
        </p:txBody>
      </p:sp>
      <p:sp>
        <p:nvSpPr>
          <p:cNvPr id="58374" name="Rectangle 47108"/>
          <p:cNvSpPr>
            <a:spLocks noChangeArrowheads="1"/>
          </p:cNvSpPr>
          <p:nvPr/>
        </p:nvSpPr>
        <p:spPr bwMode="auto">
          <a:xfrm>
            <a:off x="0" y="8685213"/>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58375" name="Rectangle 2"/>
          <p:cNvSpPr>
            <a:spLocks noChangeArrowheads="1"/>
          </p:cNvSpPr>
          <p:nvPr/>
        </p:nvSpPr>
        <p:spPr bwMode="auto">
          <a:xfrm>
            <a:off x="3884613" y="8685213"/>
            <a:ext cx="2971800" cy="457200"/>
          </a:xfrm>
          <a:prstGeom prst="rect">
            <a:avLst/>
          </a:prstGeom>
          <a:noFill/>
          <a:ln w="9525" algn="ctr">
            <a:noFill/>
            <a:miter lim="800000"/>
            <a:headEnd/>
            <a:tailEnd/>
          </a:ln>
        </p:spPr>
        <p:txBody>
          <a:bodyPr/>
          <a:lstStyle/>
          <a:p>
            <a:pPr eaLnBrk="1" hangingPunct="1"/>
            <a:fld id="{C0760BCC-59F9-4CFD-A20D-9F36E68F7237}" type="slidenum">
              <a:rPr lang="en-US">
                <a:latin typeface="Segoe" pitchFamily="34" charset="0"/>
              </a:rPr>
              <a:pPr eaLnBrk="1" hangingPunct="1"/>
              <a:t>21</a:t>
            </a:fld>
            <a:endParaRPr lang="en-US" dirty="0">
              <a:latin typeface="Segoe" pitchFamily="34" charset="0"/>
            </a:endParaRPr>
          </a:p>
        </p:txBody>
      </p:sp>
      <p:sp>
        <p:nvSpPr>
          <p:cNvPr id="58376" name="Rectangle 47110"/>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8"/>
          <p:cNvSpPr>
            <a:spLocks noGrp="1" noChangeArrowheads="1"/>
          </p:cNvSpPr>
          <p:nvPr>
            <p:ph type="sldNum" sz="quarter" idx="5"/>
          </p:nvPr>
        </p:nvSpPr>
        <p:spPr>
          <a:noFill/>
          <a:ln>
            <a:headEnd/>
            <a:tailEnd/>
          </a:ln>
        </p:spPr>
        <p:txBody>
          <a:bodyPr/>
          <a:lstStyle/>
          <a:p>
            <a:fld id="{FB12F3B8-9552-4226-93AA-B01624348A15}" type="slidenum">
              <a:rPr lang="en-US" smtClean="0">
                <a:latin typeface="Segoe" pitchFamily="34" charset="0"/>
              </a:rPr>
              <a:pPr/>
              <a:t>22</a:t>
            </a:fld>
            <a:endParaRPr lang="en-US" dirty="0" smtClean="0">
              <a:latin typeface="Segoe" pitchFamily="34" charset="0"/>
            </a:endParaRPr>
          </a:p>
        </p:txBody>
      </p:sp>
      <p:sp>
        <p:nvSpPr>
          <p:cNvPr id="59395" name="Rectangle 48129"/>
          <p:cNvSpPr>
            <a:spLocks noGrp="1" noRot="1" noChangeAspect="1" noChangeArrowheads="1" noTextEdit="1"/>
          </p:cNvSpPr>
          <p:nvPr>
            <p:ph type="sldImg"/>
          </p:nvPr>
        </p:nvSpPr>
        <p:spPr>
          <a:ln>
            <a:noFill/>
          </a:ln>
        </p:spPr>
      </p:sp>
      <p:sp>
        <p:nvSpPr>
          <p:cNvPr id="59396" name="Rectangle 48130"/>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59397" name="Rectangle 19"/>
          <p:cNvSpPr>
            <a:spLocks noChangeArrowheads="1"/>
          </p:cNvSpPr>
          <p:nvPr/>
        </p:nvSpPr>
        <p:spPr bwMode="auto">
          <a:xfrm>
            <a:off x="3884613" y="0"/>
            <a:ext cx="2971800" cy="457200"/>
          </a:xfrm>
          <a:prstGeom prst="rect">
            <a:avLst/>
          </a:prstGeom>
          <a:noFill/>
          <a:ln w="9525" algn="ctr">
            <a:noFill/>
            <a:miter lim="800000"/>
            <a:headEnd/>
            <a:tailEnd/>
          </a:ln>
        </p:spPr>
        <p:txBody>
          <a:bodyPr/>
          <a:lstStyle/>
          <a:p>
            <a:pPr eaLnBrk="1" hangingPunct="1"/>
            <a:fld id="{DEA26AB2-1A70-467F-AA34-462ED4D57673}" type="datetime1">
              <a:rPr lang="en-US">
                <a:latin typeface="Segoe" pitchFamily="34" charset="0"/>
              </a:rPr>
              <a:pPr eaLnBrk="1" hangingPunct="1"/>
              <a:t>5/29/2007</a:t>
            </a:fld>
            <a:endParaRPr lang="en-US" dirty="0">
              <a:latin typeface="Segoe" pitchFamily="34" charset="0"/>
            </a:endParaRPr>
          </a:p>
        </p:txBody>
      </p:sp>
      <p:sp>
        <p:nvSpPr>
          <p:cNvPr id="59398" name="Rectangle 48132"/>
          <p:cNvSpPr>
            <a:spLocks noChangeArrowheads="1"/>
          </p:cNvSpPr>
          <p:nvPr/>
        </p:nvSpPr>
        <p:spPr bwMode="auto">
          <a:xfrm>
            <a:off x="0" y="8685213"/>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59399" name="Rectangle 2"/>
          <p:cNvSpPr>
            <a:spLocks noChangeArrowheads="1"/>
          </p:cNvSpPr>
          <p:nvPr/>
        </p:nvSpPr>
        <p:spPr bwMode="auto">
          <a:xfrm>
            <a:off x="3884613" y="8685213"/>
            <a:ext cx="2971800" cy="457200"/>
          </a:xfrm>
          <a:prstGeom prst="rect">
            <a:avLst/>
          </a:prstGeom>
          <a:noFill/>
          <a:ln w="9525" algn="ctr">
            <a:noFill/>
            <a:miter lim="800000"/>
            <a:headEnd/>
            <a:tailEnd/>
          </a:ln>
        </p:spPr>
        <p:txBody>
          <a:bodyPr/>
          <a:lstStyle/>
          <a:p>
            <a:pPr eaLnBrk="1" hangingPunct="1"/>
            <a:fld id="{4D211733-DB82-4E01-9E08-FD8D23CB2AB3}" type="slidenum">
              <a:rPr lang="en-US">
                <a:latin typeface="Segoe" pitchFamily="34" charset="0"/>
              </a:rPr>
              <a:pPr eaLnBrk="1" hangingPunct="1"/>
              <a:t>22</a:t>
            </a:fld>
            <a:endParaRPr lang="en-US" dirty="0">
              <a:latin typeface="Segoe" pitchFamily="34" charset="0"/>
            </a:endParaRPr>
          </a:p>
        </p:txBody>
      </p:sp>
      <p:sp>
        <p:nvSpPr>
          <p:cNvPr id="59400" name="Rectangle 48134"/>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8"/>
          <p:cNvSpPr>
            <a:spLocks noGrp="1" noChangeArrowheads="1"/>
          </p:cNvSpPr>
          <p:nvPr>
            <p:ph type="sldNum" sz="quarter" idx="5"/>
          </p:nvPr>
        </p:nvSpPr>
        <p:spPr>
          <a:noFill/>
          <a:ln>
            <a:headEnd/>
            <a:tailEnd/>
          </a:ln>
        </p:spPr>
        <p:txBody>
          <a:bodyPr/>
          <a:lstStyle/>
          <a:p>
            <a:fld id="{5BFCDE72-C311-4B0E-ABA9-510D197522EE}" type="slidenum">
              <a:rPr lang="en-US" smtClean="0">
                <a:latin typeface="Segoe" pitchFamily="34" charset="0"/>
              </a:rPr>
              <a:pPr/>
              <a:t>23</a:t>
            </a:fld>
            <a:endParaRPr lang="en-US" dirty="0" smtClean="0">
              <a:latin typeface="Segoe" pitchFamily="34" charset="0"/>
            </a:endParaRPr>
          </a:p>
        </p:txBody>
      </p:sp>
      <p:sp>
        <p:nvSpPr>
          <p:cNvPr id="60419" name="Rectangle 49153"/>
          <p:cNvSpPr>
            <a:spLocks noGrp="1" noRot="1" noChangeAspect="1" noChangeArrowheads="1" noTextEdit="1"/>
          </p:cNvSpPr>
          <p:nvPr>
            <p:ph type="sldImg"/>
          </p:nvPr>
        </p:nvSpPr>
        <p:spPr>
          <a:ln>
            <a:noFill/>
          </a:ln>
        </p:spPr>
      </p:sp>
      <p:sp>
        <p:nvSpPr>
          <p:cNvPr id="60420" name="Rectangle 49154"/>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60421" name="Rectangle 19"/>
          <p:cNvSpPr>
            <a:spLocks noChangeArrowheads="1"/>
          </p:cNvSpPr>
          <p:nvPr/>
        </p:nvSpPr>
        <p:spPr bwMode="auto">
          <a:xfrm>
            <a:off x="3884613" y="0"/>
            <a:ext cx="2971800" cy="457200"/>
          </a:xfrm>
          <a:prstGeom prst="rect">
            <a:avLst/>
          </a:prstGeom>
          <a:noFill/>
          <a:ln w="9525" algn="ctr">
            <a:noFill/>
            <a:miter lim="800000"/>
            <a:headEnd/>
            <a:tailEnd/>
          </a:ln>
        </p:spPr>
        <p:txBody>
          <a:bodyPr/>
          <a:lstStyle/>
          <a:p>
            <a:pPr eaLnBrk="1" hangingPunct="1"/>
            <a:fld id="{14A89DCB-A5B2-464D-B6FB-1749A4F2DF1E}" type="datetime1">
              <a:rPr lang="en-US">
                <a:latin typeface="Segoe" pitchFamily="34" charset="0"/>
              </a:rPr>
              <a:pPr eaLnBrk="1" hangingPunct="1"/>
              <a:t>5/29/2007</a:t>
            </a:fld>
            <a:endParaRPr lang="en-US" dirty="0">
              <a:latin typeface="Segoe" pitchFamily="34" charset="0"/>
            </a:endParaRPr>
          </a:p>
        </p:txBody>
      </p:sp>
      <p:sp>
        <p:nvSpPr>
          <p:cNvPr id="60422" name="Rectangle 49156"/>
          <p:cNvSpPr>
            <a:spLocks noChangeArrowheads="1"/>
          </p:cNvSpPr>
          <p:nvPr/>
        </p:nvSpPr>
        <p:spPr bwMode="auto">
          <a:xfrm>
            <a:off x="0" y="8685213"/>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60423" name="Rectangle 2"/>
          <p:cNvSpPr>
            <a:spLocks noChangeArrowheads="1"/>
          </p:cNvSpPr>
          <p:nvPr/>
        </p:nvSpPr>
        <p:spPr bwMode="auto">
          <a:xfrm>
            <a:off x="3884613" y="8685213"/>
            <a:ext cx="2971800" cy="457200"/>
          </a:xfrm>
          <a:prstGeom prst="rect">
            <a:avLst/>
          </a:prstGeom>
          <a:noFill/>
          <a:ln w="9525" algn="ctr">
            <a:noFill/>
            <a:miter lim="800000"/>
            <a:headEnd/>
            <a:tailEnd/>
          </a:ln>
        </p:spPr>
        <p:txBody>
          <a:bodyPr/>
          <a:lstStyle/>
          <a:p>
            <a:pPr eaLnBrk="1" hangingPunct="1"/>
            <a:fld id="{AA885479-4362-4988-9857-0C5E8E1063BF}" type="slidenum">
              <a:rPr lang="en-US">
                <a:latin typeface="Segoe" pitchFamily="34" charset="0"/>
              </a:rPr>
              <a:pPr eaLnBrk="1" hangingPunct="1"/>
              <a:t>23</a:t>
            </a:fld>
            <a:endParaRPr lang="en-US" dirty="0">
              <a:latin typeface="Segoe" pitchFamily="34" charset="0"/>
            </a:endParaRPr>
          </a:p>
        </p:txBody>
      </p:sp>
      <p:sp>
        <p:nvSpPr>
          <p:cNvPr id="60424" name="Rectangle 49158"/>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8"/>
          <p:cNvSpPr>
            <a:spLocks noGrp="1" noChangeArrowheads="1"/>
          </p:cNvSpPr>
          <p:nvPr>
            <p:ph type="sldNum" sz="quarter" idx="5"/>
          </p:nvPr>
        </p:nvSpPr>
        <p:spPr>
          <a:noFill/>
          <a:ln>
            <a:headEnd/>
            <a:tailEnd/>
          </a:ln>
        </p:spPr>
        <p:txBody>
          <a:bodyPr/>
          <a:lstStyle/>
          <a:p>
            <a:fld id="{DD2A7F59-8F16-496A-B820-3AF47F7A713A}" type="slidenum">
              <a:rPr lang="en-US" smtClean="0">
                <a:latin typeface="Segoe" pitchFamily="34" charset="0"/>
              </a:rPr>
              <a:pPr/>
              <a:t>24</a:t>
            </a:fld>
            <a:endParaRPr lang="en-US" dirty="0" smtClean="0">
              <a:latin typeface="Segoe" pitchFamily="34" charset="0"/>
            </a:endParaRPr>
          </a:p>
        </p:txBody>
      </p:sp>
      <p:sp>
        <p:nvSpPr>
          <p:cNvPr id="61443" name="Rectangle 50177"/>
          <p:cNvSpPr>
            <a:spLocks noGrp="1" noRot="1" noChangeAspect="1" noChangeArrowheads="1" noTextEdit="1"/>
          </p:cNvSpPr>
          <p:nvPr>
            <p:ph type="sldImg"/>
          </p:nvPr>
        </p:nvSpPr>
        <p:spPr>
          <a:ln>
            <a:noFill/>
          </a:ln>
        </p:spPr>
      </p:sp>
      <p:sp>
        <p:nvSpPr>
          <p:cNvPr id="61444" name="Rectangle 50178"/>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61445" name="Rectangle 19"/>
          <p:cNvSpPr>
            <a:spLocks noChangeArrowheads="1"/>
          </p:cNvSpPr>
          <p:nvPr/>
        </p:nvSpPr>
        <p:spPr bwMode="auto">
          <a:xfrm>
            <a:off x="3884613" y="0"/>
            <a:ext cx="2971800" cy="457200"/>
          </a:xfrm>
          <a:prstGeom prst="rect">
            <a:avLst/>
          </a:prstGeom>
          <a:noFill/>
          <a:ln w="9525" algn="ctr">
            <a:noFill/>
            <a:miter lim="800000"/>
            <a:headEnd/>
            <a:tailEnd/>
          </a:ln>
        </p:spPr>
        <p:txBody>
          <a:bodyPr/>
          <a:lstStyle/>
          <a:p>
            <a:pPr eaLnBrk="1" hangingPunct="1"/>
            <a:fld id="{AF127AC2-85BE-4E39-9C83-7EAF2A5CB346}" type="datetime1">
              <a:rPr lang="en-US">
                <a:latin typeface="Segoe" pitchFamily="34" charset="0"/>
              </a:rPr>
              <a:pPr eaLnBrk="1" hangingPunct="1"/>
              <a:t>5/29/2007</a:t>
            </a:fld>
            <a:endParaRPr lang="en-US" dirty="0">
              <a:latin typeface="Segoe" pitchFamily="34" charset="0"/>
            </a:endParaRPr>
          </a:p>
        </p:txBody>
      </p:sp>
      <p:sp>
        <p:nvSpPr>
          <p:cNvPr id="61446" name="Rectangle 50180"/>
          <p:cNvSpPr>
            <a:spLocks noChangeArrowheads="1"/>
          </p:cNvSpPr>
          <p:nvPr/>
        </p:nvSpPr>
        <p:spPr bwMode="auto">
          <a:xfrm>
            <a:off x="0" y="8685213"/>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61447" name="Rectangle 2"/>
          <p:cNvSpPr>
            <a:spLocks noChangeArrowheads="1"/>
          </p:cNvSpPr>
          <p:nvPr/>
        </p:nvSpPr>
        <p:spPr bwMode="auto">
          <a:xfrm>
            <a:off x="3884613" y="8685213"/>
            <a:ext cx="2971800" cy="457200"/>
          </a:xfrm>
          <a:prstGeom prst="rect">
            <a:avLst/>
          </a:prstGeom>
          <a:noFill/>
          <a:ln w="9525" algn="ctr">
            <a:noFill/>
            <a:miter lim="800000"/>
            <a:headEnd/>
            <a:tailEnd/>
          </a:ln>
        </p:spPr>
        <p:txBody>
          <a:bodyPr/>
          <a:lstStyle/>
          <a:p>
            <a:pPr eaLnBrk="1" hangingPunct="1"/>
            <a:fld id="{441E5828-54C5-453D-9694-24CD6C1F40EC}" type="slidenum">
              <a:rPr lang="en-US">
                <a:latin typeface="Segoe" pitchFamily="34" charset="0"/>
              </a:rPr>
              <a:pPr eaLnBrk="1" hangingPunct="1"/>
              <a:t>24</a:t>
            </a:fld>
            <a:endParaRPr lang="en-US" dirty="0">
              <a:latin typeface="Segoe" pitchFamily="34" charset="0"/>
            </a:endParaRPr>
          </a:p>
        </p:txBody>
      </p:sp>
      <p:sp>
        <p:nvSpPr>
          <p:cNvPr id="61448" name="Rectangle 50182"/>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8"/>
          <p:cNvSpPr>
            <a:spLocks noGrp="1" noChangeArrowheads="1"/>
          </p:cNvSpPr>
          <p:nvPr>
            <p:ph type="sldNum" sz="quarter" idx="5"/>
          </p:nvPr>
        </p:nvSpPr>
        <p:spPr>
          <a:noFill/>
          <a:ln>
            <a:headEnd/>
            <a:tailEnd/>
          </a:ln>
        </p:spPr>
        <p:txBody>
          <a:bodyPr/>
          <a:lstStyle/>
          <a:p>
            <a:fld id="{0E2FE468-FE48-4FC5-85A7-2553E0476F5F}" type="slidenum">
              <a:rPr lang="en-US" smtClean="0">
                <a:latin typeface="Segoe" pitchFamily="34" charset="0"/>
              </a:rPr>
              <a:pPr/>
              <a:t>25</a:t>
            </a:fld>
            <a:endParaRPr lang="en-US" dirty="0" smtClean="0">
              <a:latin typeface="Segoe" pitchFamily="34" charset="0"/>
            </a:endParaRPr>
          </a:p>
        </p:txBody>
      </p:sp>
      <p:sp>
        <p:nvSpPr>
          <p:cNvPr id="62467" name="Rectangle 51201"/>
          <p:cNvSpPr>
            <a:spLocks noGrp="1" noRot="1" noChangeAspect="1" noChangeArrowheads="1" noTextEdit="1"/>
          </p:cNvSpPr>
          <p:nvPr>
            <p:ph type="sldImg"/>
          </p:nvPr>
        </p:nvSpPr>
        <p:spPr>
          <a:ln>
            <a:noFill/>
          </a:ln>
        </p:spPr>
      </p:sp>
      <p:sp>
        <p:nvSpPr>
          <p:cNvPr id="62468" name="Rectangle 51202"/>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62469" name="Rectangle 19"/>
          <p:cNvSpPr>
            <a:spLocks noChangeArrowheads="1"/>
          </p:cNvSpPr>
          <p:nvPr/>
        </p:nvSpPr>
        <p:spPr bwMode="auto">
          <a:xfrm>
            <a:off x="3884613" y="0"/>
            <a:ext cx="2971800" cy="457200"/>
          </a:xfrm>
          <a:prstGeom prst="rect">
            <a:avLst/>
          </a:prstGeom>
          <a:noFill/>
          <a:ln w="9525" algn="ctr">
            <a:noFill/>
            <a:miter lim="800000"/>
            <a:headEnd/>
            <a:tailEnd/>
          </a:ln>
        </p:spPr>
        <p:txBody>
          <a:bodyPr/>
          <a:lstStyle/>
          <a:p>
            <a:pPr eaLnBrk="1" hangingPunct="1"/>
            <a:fld id="{738944CE-1242-48B2-B2D7-F1C3A2525C7D}" type="datetime1">
              <a:rPr lang="en-US">
                <a:latin typeface="Segoe" pitchFamily="34" charset="0"/>
              </a:rPr>
              <a:pPr eaLnBrk="1" hangingPunct="1"/>
              <a:t>5/29/2007</a:t>
            </a:fld>
            <a:endParaRPr lang="en-US" dirty="0">
              <a:latin typeface="Segoe" pitchFamily="34" charset="0"/>
            </a:endParaRPr>
          </a:p>
        </p:txBody>
      </p:sp>
      <p:sp>
        <p:nvSpPr>
          <p:cNvPr id="62470" name="Rectangle 51204"/>
          <p:cNvSpPr>
            <a:spLocks noChangeArrowheads="1"/>
          </p:cNvSpPr>
          <p:nvPr/>
        </p:nvSpPr>
        <p:spPr bwMode="auto">
          <a:xfrm>
            <a:off x="0" y="8685213"/>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62471" name="Rectangle 2"/>
          <p:cNvSpPr>
            <a:spLocks noChangeArrowheads="1"/>
          </p:cNvSpPr>
          <p:nvPr/>
        </p:nvSpPr>
        <p:spPr bwMode="auto">
          <a:xfrm>
            <a:off x="3884613" y="8685213"/>
            <a:ext cx="2971800" cy="457200"/>
          </a:xfrm>
          <a:prstGeom prst="rect">
            <a:avLst/>
          </a:prstGeom>
          <a:noFill/>
          <a:ln w="9525" algn="ctr">
            <a:noFill/>
            <a:miter lim="800000"/>
            <a:headEnd/>
            <a:tailEnd/>
          </a:ln>
        </p:spPr>
        <p:txBody>
          <a:bodyPr/>
          <a:lstStyle/>
          <a:p>
            <a:pPr eaLnBrk="1" hangingPunct="1"/>
            <a:fld id="{10AEF2D3-2034-4516-A8F3-3AD325C803DF}" type="slidenum">
              <a:rPr lang="en-US">
                <a:latin typeface="Segoe" pitchFamily="34" charset="0"/>
              </a:rPr>
              <a:pPr eaLnBrk="1" hangingPunct="1"/>
              <a:t>25</a:t>
            </a:fld>
            <a:endParaRPr lang="en-US" dirty="0">
              <a:latin typeface="Segoe" pitchFamily="34" charset="0"/>
            </a:endParaRPr>
          </a:p>
        </p:txBody>
      </p:sp>
      <p:sp>
        <p:nvSpPr>
          <p:cNvPr id="62472" name="Rectangle 51206"/>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8"/>
          <p:cNvSpPr>
            <a:spLocks noGrp="1" noChangeArrowheads="1"/>
          </p:cNvSpPr>
          <p:nvPr>
            <p:ph type="sldNum" sz="quarter" idx="5"/>
          </p:nvPr>
        </p:nvSpPr>
        <p:spPr>
          <a:noFill/>
          <a:ln>
            <a:headEnd/>
            <a:tailEnd/>
          </a:ln>
        </p:spPr>
        <p:txBody>
          <a:bodyPr/>
          <a:lstStyle/>
          <a:p>
            <a:fld id="{9600B7D7-B604-4503-AAF0-76E5B697DDB8}" type="slidenum">
              <a:rPr lang="en-US" smtClean="0">
                <a:latin typeface="Segoe" pitchFamily="34" charset="0"/>
              </a:rPr>
              <a:pPr/>
              <a:t>26</a:t>
            </a:fld>
            <a:endParaRPr lang="en-US" dirty="0" smtClean="0">
              <a:latin typeface="Segoe" pitchFamily="34" charset="0"/>
            </a:endParaRPr>
          </a:p>
        </p:txBody>
      </p:sp>
      <p:sp>
        <p:nvSpPr>
          <p:cNvPr id="63491" name="Rectangle 52225"/>
          <p:cNvSpPr>
            <a:spLocks noGrp="1" noRot="1" noChangeAspect="1" noChangeArrowheads="1" noTextEdit="1"/>
          </p:cNvSpPr>
          <p:nvPr>
            <p:ph type="sldImg"/>
          </p:nvPr>
        </p:nvSpPr>
        <p:spPr>
          <a:ln>
            <a:noFill/>
          </a:ln>
        </p:spPr>
      </p:sp>
      <p:sp>
        <p:nvSpPr>
          <p:cNvPr id="63492" name="Rectangle 52226"/>
          <p:cNvSpPr>
            <a:spLocks noGrp="1" noChangeArrowheads="1"/>
          </p:cNvSpPr>
          <p:nvPr>
            <p:ph type="body" idx="1"/>
          </p:nvPr>
        </p:nvSpPr>
        <p:spPr>
          <a:noFill/>
          <a:ln/>
        </p:spPr>
        <p:txBody>
          <a:bodyPr/>
          <a:lstStyle/>
          <a:p>
            <a:pPr eaLnBrk="1" hangingPunct="1"/>
            <a:endParaRPr lang="en-US" dirty="0" smtClean="0">
              <a:latin typeface="Segoe" pitchFamily="34" charset="0"/>
            </a:endParaRPr>
          </a:p>
        </p:txBody>
      </p:sp>
      <p:sp>
        <p:nvSpPr>
          <p:cNvPr id="63493" name="Rectangle 19"/>
          <p:cNvSpPr>
            <a:spLocks noChangeArrowheads="1"/>
          </p:cNvSpPr>
          <p:nvPr/>
        </p:nvSpPr>
        <p:spPr bwMode="auto">
          <a:xfrm>
            <a:off x="3884613" y="0"/>
            <a:ext cx="2971800" cy="457200"/>
          </a:xfrm>
          <a:prstGeom prst="rect">
            <a:avLst/>
          </a:prstGeom>
          <a:noFill/>
          <a:ln w="9525" algn="ctr">
            <a:noFill/>
            <a:miter lim="800000"/>
            <a:headEnd/>
            <a:tailEnd/>
          </a:ln>
        </p:spPr>
        <p:txBody>
          <a:bodyPr/>
          <a:lstStyle/>
          <a:p>
            <a:pPr eaLnBrk="1" hangingPunct="1"/>
            <a:fld id="{7B18AE41-6C61-48DA-B70E-C4C1644AFBDF}" type="datetime1">
              <a:rPr lang="en-US">
                <a:latin typeface="Segoe" pitchFamily="34" charset="0"/>
              </a:rPr>
              <a:pPr eaLnBrk="1" hangingPunct="1"/>
              <a:t>5/29/2007</a:t>
            </a:fld>
            <a:endParaRPr lang="en-US" dirty="0">
              <a:latin typeface="Segoe" pitchFamily="34" charset="0"/>
            </a:endParaRPr>
          </a:p>
        </p:txBody>
      </p:sp>
      <p:sp>
        <p:nvSpPr>
          <p:cNvPr id="63494" name="Rectangle 52228"/>
          <p:cNvSpPr>
            <a:spLocks noChangeArrowheads="1"/>
          </p:cNvSpPr>
          <p:nvPr/>
        </p:nvSpPr>
        <p:spPr bwMode="auto">
          <a:xfrm>
            <a:off x="0" y="8685213"/>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
        <p:nvSpPr>
          <p:cNvPr id="63495" name="Rectangle 2"/>
          <p:cNvSpPr>
            <a:spLocks noChangeArrowheads="1"/>
          </p:cNvSpPr>
          <p:nvPr/>
        </p:nvSpPr>
        <p:spPr bwMode="auto">
          <a:xfrm>
            <a:off x="3884613" y="8685213"/>
            <a:ext cx="2971800" cy="457200"/>
          </a:xfrm>
          <a:prstGeom prst="rect">
            <a:avLst/>
          </a:prstGeom>
          <a:noFill/>
          <a:ln w="9525" algn="ctr">
            <a:noFill/>
            <a:miter lim="800000"/>
            <a:headEnd/>
            <a:tailEnd/>
          </a:ln>
        </p:spPr>
        <p:txBody>
          <a:bodyPr/>
          <a:lstStyle/>
          <a:p>
            <a:pPr eaLnBrk="1" hangingPunct="1"/>
            <a:fld id="{C5F101FC-0D89-4BC2-A2B9-7AD5F5E9A0F1}" type="slidenum">
              <a:rPr lang="en-US">
                <a:latin typeface="Segoe" pitchFamily="34" charset="0"/>
              </a:rPr>
              <a:pPr eaLnBrk="1" hangingPunct="1"/>
              <a:t>26</a:t>
            </a:fld>
            <a:endParaRPr lang="en-US" dirty="0">
              <a:latin typeface="Segoe" pitchFamily="34" charset="0"/>
            </a:endParaRPr>
          </a:p>
        </p:txBody>
      </p:sp>
      <p:sp>
        <p:nvSpPr>
          <p:cNvPr id="63496" name="Rectangle 52230"/>
          <p:cNvSpPr>
            <a:spLocks noChangeArrowheads="1"/>
          </p:cNvSpPr>
          <p:nvPr/>
        </p:nvSpPr>
        <p:spPr bwMode="auto">
          <a:xfrm>
            <a:off x="0" y="0"/>
            <a:ext cx="2971800" cy="457200"/>
          </a:xfrm>
          <a:prstGeom prst="rect">
            <a:avLst/>
          </a:prstGeom>
          <a:noFill/>
          <a:ln w="9525">
            <a:noFill/>
            <a:miter lim="800000"/>
            <a:headEnd/>
            <a:tailEnd/>
          </a:ln>
        </p:spPr>
        <p:txBody>
          <a:bodyPr/>
          <a:lstStyle/>
          <a:p>
            <a:pPr eaLnBrk="1" hangingPunct="1"/>
            <a:endParaRPr lang="en-US" dirty="0">
              <a:latin typeface="Segoe"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windows/windowsmedia/wmphoto"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blogs.msdn.com/billcrow" TargetMode="External"/><Relationship Id="rId4" Type="http://schemas.openxmlformats.org/officeDocument/2006/relationships/hyperlink" Target="http://windowssdk.msdn.microsoft.com/en-us/library/ms73542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1260345"/>
          </a:xfrm>
        </p:spPr>
        <p:txBody>
          <a:bodyPr/>
          <a:lstStyle/>
          <a:p>
            <a:r>
              <a:rPr lang="en-US" dirty="0" smtClean="0"/>
              <a:t>HD Photo</a:t>
            </a:r>
            <a:br>
              <a:rPr lang="en-US" dirty="0" smtClean="0"/>
            </a:br>
            <a:r>
              <a:rPr sz="3600" smtClean="0">
                <a:solidFill>
                  <a:schemeClr val="accent1"/>
                </a:solidFill>
              </a:rPr>
              <a:t>Implementation Guidelines</a:t>
            </a:r>
            <a:endParaRPr sz="3600">
              <a:solidFill>
                <a:schemeClr val="accent1"/>
              </a:solidFill>
            </a:endParaRPr>
          </a:p>
        </p:txBody>
      </p:sp>
      <p:sp>
        <p:nvSpPr>
          <p:cNvPr id="3" name="Subtitle 2"/>
          <p:cNvSpPr>
            <a:spLocks noGrp="1"/>
          </p:cNvSpPr>
          <p:nvPr>
            <p:ph type="subTitle" idx="1"/>
          </p:nvPr>
        </p:nvSpPr>
        <p:spPr/>
        <p:txBody>
          <a:bodyPr/>
          <a:lstStyle/>
          <a:p>
            <a:r>
              <a:rPr lang="en-US" dirty="0" smtClean="0"/>
              <a:t>Bill Crow</a:t>
            </a:r>
          </a:p>
          <a:p>
            <a:r>
              <a:rPr lang="en-US" dirty="0" smtClean="0"/>
              <a:t>Principal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096000" y="1419224"/>
            <a:ext cx="3048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Basic Encoder Parameters</a:t>
            </a:r>
            <a:endParaRPr lang="en-US" dirty="0"/>
          </a:p>
        </p:txBody>
      </p:sp>
      <p:sp>
        <p:nvSpPr>
          <p:cNvPr id="3" name="Content Placeholder 2"/>
          <p:cNvSpPr>
            <a:spLocks noGrp="1"/>
          </p:cNvSpPr>
          <p:nvPr>
            <p:ph idx="1"/>
          </p:nvPr>
        </p:nvSpPr>
        <p:spPr>
          <a:xfrm>
            <a:off x="382588" y="1414464"/>
            <a:ext cx="5561012" cy="2369879"/>
          </a:xfrm>
        </p:spPr>
        <p:txBody>
          <a:bodyPr/>
          <a:lstStyle/>
          <a:p>
            <a:r>
              <a:rPr lang="en-US" dirty="0" smtClean="0"/>
              <a:t>Quality</a:t>
            </a:r>
          </a:p>
          <a:p>
            <a:pPr lvl="1"/>
            <a:r>
              <a:rPr lang="en-US" dirty="0" smtClean="0"/>
              <a:t>0.0 (small) to 1.0 (best)</a:t>
            </a:r>
          </a:p>
          <a:p>
            <a:pPr lvl="1"/>
            <a:r>
              <a:rPr lang="en-US" dirty="0" smtClean="0"/>
              <a:t>File size depends on content</a:t>
            </a:r>
          </a:p>
          <a:p>
            <a:pPr lvl="1"/>
            <a:r>
              <a:rPr lang="en-US" dirty="0" smtClean="0"/>
              <a:t>Maps to specific advanced quality parameter settings based on image bit depth</a:t>
            </a:r>
          </a:p>
          <a:p>
            <a:r>
              <a:rPr lang="en-US" dirty="0" smtClean="0"/>
              <a:t>Lossless</a:t>
            </a:r>
          </a:p>
          <a:p>
            <a:pPr lvl="1"/>
            <a:r>
              <a:rPr lang="en-US" dirty="0" smtClean="0"/>
              <a:t>Mathematically lossless</a:t>
            </a:r>
          </a:p>
          <a:p>
            <a:pPr lvl="1"/>
            <a:r>
              <a:rPr lang="en-US" dirty="0" smtClean="0"/>
              <a:t>Same as Quality = 1.0</a:t>
            </a:r>
          </a:p>
          <a:p>
            <a:pPr lvl="1"/>
            <a:r>
              <a:rPr lang="en-US" dirty="0" smtClean="0"/>
              <a:t>Overrides Quality setting</a:t>
            </a:r>
          </a:p>
          <a:p>
            <a:endParaRPr lang="en-US" dirty="0"/>
          </a:p>
        </p:txBody>
      </p:sp>
      <p:pic>
        <p:nvPicPr>
          <p:cNvPr id="1026" name="Picture 2"/>
          <p:cNvPicPr>
            <a:picLocks noChangeAspect="1" noChangeArrowheads="1"/>
          </p:cNvPicPr>
          <p:nvPr/>
        </p:nvPicPr>
        <p:blipFill>
          <a:blip r:embed="rId3"/>
          <a:srcRect/>
          <a:stretch>
            <a:fillRect/>
          </a:stretch>
        </p:blipFill>
        <p:spPr bwMode="auto">
          <a:xfrm>
            <a:off x="6525578" y="2252246"/>
            <a:ext cx="2219325" cy="3276600"/>
          </a:xfrm>
          <a:prstGeom prst="rect">
            <a:avLst/>
          </a:prstGeom>
          <a:noFill/>
          <a:ln w="9525">
            <a:solidFill>
              <a:schemeClr val="tx1"/>
            </a:solidFill>
            <a:miter lim="800000"/>
            <a:headEnd/>
            <a:tailEnd/>
          </a:ln>
          <a:effectLst/>
        </p:spPr>
      </p:pic>
      <p:sp>
        <p:nvSpPr>
          <p:cNvPr id="5" name="Oval 4"/>
          <p:cNvSpPr/>
          <p:nvPr/>
        </p:nvSpPr>
        <p:spPr bwMode="auto">
          <a:xfrm>
            <a:off x="6301740" y="4004846"/>
            <a:ext cx="2667000" cy="1219200"/>
          </a:xfrm>
          <a:prstGeom prst="ellipse">
            <a:avLst/>
          </a:prstGeom>
          <a:no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6225540" y="5528846"/>
            <a:ext cx="2819400" cy="338554"/>
          </a:xfrm>
          <a:prstGeom prst="rect">
            <a:avLst/>
          </a:prstGeom>
          <a:noFill/>
        </p:spPr>
        <p:txBody>
          <a:bodyPr wrap="square" rtlCol="0">
            <a:spAutoFit/>
          </a:bodyPr>
          <a:lstStyle/>
          <a:p>
            <a:pPr algn="ctr"/>
            <a:r>
              <a:rPr lang="en-US" sz="1600" dirty="0" smtClean="0">
                <a:solidFill>
                  <a:schemeClr val="tx1"/>
                </a:solidFill>
                <a:latin typeface="Segoe" pitchFamily="34" charset="0"/>
              </a:rPr>
              <a:t>Microsoft Expression Design</a:t>
            </a:r>
          </a:p>
        </p:txBody>
      </p:sp>
      <p:sp>
        <p:nvSpPr>
          <p:cNvPr id="11" name="TextBox 10"/>
          <p:cNvSpPr txBox="1"/>
          <p:nvPr/>
        </p:nvSpPr>
        <p:spPr>
          <a:xfrm>
            <a:off x="6739734" y="1425714"/>
            <a:ext cx="1608133" cy="369332"/>
          </a:xfrm>
          <a:prstGeom prst="rect">
            <a:avLst/>
          </a:prstGeom>
        </p:spPr>
        <p:txBody>
          <a:bodyPr wrap="non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For Example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096000" y="1419224"/>
            <a:ext cx="3048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smtClean="0"/>
              <a:t>Advanced Encoder Parameters</a:t>
            </a:r>
            <a:endParaRPr lang="en-US" dirty="0"/>
          </a:p>
        </p:txBody>
      </p:sp>
      <p:sp>
        <p:nvSpPr>
          <p:cNvPr id="3" name="Content Placeholder 2"/>
          <p:cNvSpPr>
            <a:spLocks noGrp="1"/>
          </p:cNvSpPr>
          <p:nvPr>
            <p:ph idx="1"/>
          </p:nvPr>
        </p:nvSpPr>
        <p:spPr>
          <a:xfrm>
            <a:off x="382588" y="1414464"/>
            <a:ext cx="5561012" cy="4742324"/>
          </a:xfrm>
        </p:spPr>
        <p:txBody>
          <a:bodyPr/>
          <a:lstStyle/>
          <a:p>
            <a:r>
              <a:rPr lang="en-US" sz="3200" dirty="0" smtClean="0"/>
              <a:t>Quality</a:t>
            </a:r>
          </a:p>
          <a:p>
            <a:pPr lvl="1"/>
            <a:r>
              <a:rPr lang="en-US" sz="2800" dirty="0" smtClean="0"/>
              <a:t>Quantization</a:t>
            </a:r>
          </a:p>
          <a:p>
            <a:pPr lvl="1"/>
            <a:r>
              <a:rPr lang="en-US" sz="2800" dirty="0" smtClean="0"/>
              <a:t>Chroma Sub-sampling</a:t>
            </a:r>
          </a:p>
          <a:p>
            <a:pPr lvl="1"/>
            <a:r>
              <a:rPr lang="en-US" sz="2800" dirty="0" smtClean="0"/>
              <a:t>Overlap Processing</a:t>
            </a:r>
          </a:p>
          <a:p>
            <a:r>
              <a:rPr lang="en-US" sz="3200" dirty="0" smtClean="0"/>
              <a:t>Organization</a:t>
            </a:r>
          </a:p>
          <a:p>
            <a:pPr lvl="1"/>
            <a:r>
              <a:rPr lang="en-US" sz="2800" dirty="0" smtClean="0"/>
              <a:t>Tiling</a:t>
            </a:r>
          </a:p>
          <a:p>
            <a:pPr lvl="1"/>
            <a:r>
              <a:rPr lang="en-US" sz="2800" dirty="0" smtClean="0"/>
              <a:t>Frequency or Spatial Order</a:t>
            </a:r>
          </a:p>
          <a:p>
            <a:pPr lvl="1"/>
            <a:r>
              <a:rPr lang="en-US" sz="2800" dirty="0" smtClean="0"/>
              <a:t>Transformation</a:t>
            </a:r>
          </a:p>
          <a:p>
            <a:pPr lvl="1"/>
            <a:r>
              <a:rPr lang="en-US" sz="2800" dirty="0" smtClean="0"/>
              <a:t>Planar or Interleaved Alpha</a:t>
            </a:r>
            <a:endParaRPr lang="en-US" sz="2800" dirty="0"/>
          </a:p>
        </p:txBody>
      </p:sp>
      <p:pic>
        <p:nvPicPr>
          <p:cNvPr id="2050" name="Picture 2" descr=" "/>
          <p:cNvPicPr>
            <a:picLocks noChangeAspect="1" noChangeArrowheads="1"/>
          </p:cNvPicPr>
          <p:nvPr/>
        </p:nvPicPr>
        <p:blipFill>
          <a:blip r:embed="rId3"/>
          <a:srcRect/>
          <a:stretch>
            <a:fillRect/>
          </a:stretch>
        </p:blipFill>
        <p:spPr bwMode="auto">
          <a:xfrm>
            <a:off x="6407234" y="1795046"/>
            <a:ext cx="2273133" cy="4038600"/>
          </a:xfrm>
          <a:prstGeom prst="rect">
            <a:avLst/>
          </a:prstGeom>
          <a:noFill/>
          <a:effectLst>
            <a:outerShdw blurRad="622300" dist="50800" sx="102000" sy="102000" algn="ctr" rotWithShape="0">
              <a:srgbClr val="000000">
                <a:alpha val="85000"/>
              </a:srgbClr>
            </a:outerShdw>
          </a:effectLst>
        </p:spPr>
      </p:pic>
      <p:sp>
        <p:nvSpPr>
          <p:cNvPr id="6" name="TextBox 5"/>
          <p:cNvSpPr txBox="1"/>
          <p:nvPr/>
        </p:nvSpPr>
        <p:spPr>
          <a:xfrm>
            <a:off x="6739734" y="1425714"/>
            <a:ext cx="1608133" cy="369332"/>
          </a:xfrm>
          <a:prstGeom prst="rect">
            <a:avLst/>
          </a:prstGeom>
        </p:spPr>
        <p:txBody>
          <a:bodyPr wrap="non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For Example</a:t>
            </a:r>
          </a:p>
        </p:txBody>
      </p:sp>
      <p:sp>
        <p:nvSpPr>
          <p:cNvPr id="7" name="TextBox 6"/>
          <p:cNvSpPr txBox="1"/>
          <p:nvPr/>
        </p:nvSpPr>
        <p:spPr>
          <a:xfrm>
            <a:off x="6400800" y="5833646"/>
            <a:ext cx="2348528" cy="341632"/>
          </a:xfrm>
          <a:prstGeom prst="rect">
            <a:avLst/>
          </a:prstGeom>
        </p:spPr>
        <p:txBody>
          <a:bodyPr wrap="none">
            <a:spAutoFit/>
          </a:bodyPr>
          <a:lstStyle/>
          <a:p>
            <a:pPr algn="ctr" fontAlgn="base">
              <a:lnSpc>
                <a:spcPct val="90000"/>
              </a:lnSpc>
              <a:spcBef>
                <a:spcPct val="0"/>
              </a:spcBef>
              <a:spcAft>
                <a:spcPct val="0"/>
              </a:spcAft>
            </a:pP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Adobe</a:t>
            </a:r>
            <a:r>
              <a:rPr lang="en-US" baseline="30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 Photoshop</a:t>
            </a:r>
            <a:r>
              <a:rPr lang="en-US" baseline="30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Quantization</a:t>
            </a:r>
            <a:endParaRPr lang="en-US" dirty="0"/>
          </a:p>
        </p:txBody>
      </p:sp>
      <p:sp>
        <p:nvSpPr>
          <p:cNvPr id="3" name="Content Placeholder 2"/>
          <p:cNvSpPr>
            <a:spLocks noGrp="1"/>
          </p:cNvSpPr>
          <p:nvPr>
            <p:ph idx="1"/>
          </p:nvPr>
        </p:nvSpPr>
        <p:spPr>
          <a:xfrm>
            <a:off x="382588" y="1414464"/>
            <a:ext cx="8609012" cy="2369879"/>
          </a:xfrm>
        </p:spPr>
        <p:txBody>
          <a:bodyPr/>
          <a:lstStyle/>
          <a:p>
            <a:r>
              <a:rPr lang="en-US" dirty="0" smtClean="0"/>
              <a:t>1 – 255; 1 = lossless; excellent granularity for controlling the amount of compression</a:t>
            </a:r>
          </a:p>
          <a:p>
            <a:r>
              <a:rPr lang="en-US" dirty="0" smtClean="0"/>
              <a:t>32bpc is always lossy; roundoff with &gt;24bpc</a:t>
            </a:r>
          </a:p>
          <a:p>
            <a:r>
              <a:rPr lang="en-US" dirty="0" smtClean="0"/>
              <a:t>Quantization controls image quality; </a:t>
            </a:r>
            <a:br>
              <a:rPr lang="en-US" dirty="0" smtClean="0"/>
            </a:br>
            <a:r>
              <a:rPr lang="en-US" dirty="0" smtClean="0"/>
              <a:t>file size is dependent on image content</a:t>
            </a:r>
          </a:p>
          <a:p>
            <a:r>
              <a:rPr lang="en-US" dirty="0" smtClean="0"/>
              <a:t>Bit stream and decoder spec allows for future implementation of adaptive quantization encoders, adjusting Q per channel or macro-block</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bwMode="auto">
          <a:xfrm>
            <a:off x="-304800" y="2971800"/>
            <a:ext cx="8763000" cy="609600"/>
          </a:xfrm>
          <a:prstGeom prst="snip2DiagRect">
            <a:avLst/>
          </a:prstGeom>
          <a:ln>
            <a:headEnd type="none" w="med" len="med"/>
            <a:tailEnd type="none" w="med" len="med"/>
          </a:ln>
          <a:effectLst>
            <a:glow rad="76200">
              <a:schemeClr val="accent4">
                <a:tint val="30000"/>
                <a:shade val="95000"/>
                <a:satMod val="300000"/>
                <a:alpha val="50000"/>
              </a:schemeClr>
            </a:glow>
            <a:outerShdw blurRad="622300" dist="50800" algn="ctr" rotWithShape="0">
              <a:srgbClr val="000000">
                <a:alpha val="98000"/>
              </a:srgbClr>
            </a:outerShdw>
          </a:effectLst>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endParaRPr kumimoji="0" lang="en-US" sz="2900" b="0" i="1" u="none" strike="noStrike" cap="none" normalizeH="0" baseline="0" dirty="0" smtClean="0">
              <a:solidFill>
                <a:schemeClr val="accent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RGB Chroma Sub-Sampling</a:t>
            </a:r>
            <a:endParaRPr lang="en-US" dirty="0"/>
          </a:p>
        </p:txBody>
      </p:sp>
      <p:sp>
        <p:nvSpPr>
          <p:cNvPr id="3" name="Content Placeholder 2"/>
          <p:cNvSpPr>
            <a:spLocks noGrp="1"/>
          </p:cNvSpPr>
          <p:nvPr>
            <p:ph idx="1"/>
          </p:nvPr>
        </p:nvSpPr>
        <p:spPr>
          <a:xfrm>
            <a:off x="393700" y="1419225"/>
            <a:ext cx="8380412" cy="3194721"/>
          </a:xfrm>
        </p:spPr>
        <p:txBody>
          <a:bodyPr/>
          <a:lstStyle/>
          <a:p>
            <a:r>
              <a:rPr lang="en-US" dirty="0" smtClean="0"/>
              <a:t>Allows reduction of chroma resolution to improve luminance compression quality</a:t>
            </a:r>
          </a:p>
          <a:p>
            <a:r>
              <a:rPr lang="en-US" dirty="0" smtClean="0"/>
              <a:t>Three options</a:t>
            </a:r>
          </a:p>
          <a:p>
            <a:pPr lvl="1"/>
            <a:r>
              <a:rPr lang="en-US" dirty="0" smtClean="0"/>
              <a:t>4:4:4 – Full chroma resolution; best quality</a:t>
            </a:r>
          </a:p>
          <a:p>
            <a:pPr lvl="1"/>
            <a:r>
              <a:rPr lang="en-US" dirty="0" smtClean="0"/>
              <a:t>4:2:2 – ½ chroma resolution</a:t>
            </a:r>
          </a:p>
          <a:p>
            <a:pPr lvl="1"/>
            <a:r>
              <a:rPr lang="en-US" dirty="0" smtClean="0"/>
              <a:t>4:2:0 – ¼ chroma resolution; same as JPEG</a:t>
            </a:r>
          </a:p>
        </p:txBody>
      </p:sp>
      <p:sp>
        <p:nvSpPr>
          <p:cNvPr id="5" name="Content Placeholder 2"/>
          <p:cNvSpPr txBox="1">
            <a:spLocks/>
          </p:cNvSpPr>
          <p:nvPr/>
        </p:nvSpPr>
        <p:spPr bwMode="auto">
          <a:xfrm>
            <a:off x="382588" y="4800904"/>
            <a:ext cx="8380412" cy="9140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33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4:4:4 recommended; let the codec decide how to quantize the content</a:t>
            </a:r>
            <a:endParaRPr kumimoji="0" lang="en-US" sz="33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bwMode="auto">
          <a:xfrm>
            <a:off x="-304800" y="3048000"/>
            <a:ext cx="8991600" cy="1676400"/>
          </a:xfrm>
          <a:prstGeom prst="snip2DiagRect">
            <a:avLst/>
          </a:prstGeom>
          <a:ln>
            <a:headEnd type="none" w="med" len="med"/>
            <a:tailEnd type="none" w="med" len="med"/>
          </a:ln>
          <a:effectLst>
            <a:glow rad="76200">
              <a:schemeClr val="accent4">
                <a:tint val="30000"/>
                <a:shade val="95000"/>
                <a:satMod val="300000"/>
                <a:alpha val="50000"/>
              </a:schemeClr>
            </a:glow>
            <a:outerShdw blurRad="622300" dist="50800" algn="ctr" rotWithShape="0">
              <a:srgbClr val="000000">
                <a:alpha val="98000"/>
              </a:srgbClr>
            </a:outerShdw>
          </a:effectLst>
        </p:spPr>
        <p:style>
          <a:lnRef idx="0">
            <a:schemeClr val="accent4"/>
          </a:lnRef>
          <a:fillRef idx="3">
            <a:schemeClr val="accent4"/>
          </a:fillRef>
          <a:effectRef idx="3">
            <a:schemeClr val="accent4"/>
          </a:effectRef>
          <a:fontRef idx="minor">
            <a:schemeClr val="lt1"/>
          </a:fontRef>
        </p:style>
        <p:txBody>
          <a:bodyPr vert="horz" wrap="square" lIns="109728" tIns="0" rIns="109728" bIns="54864" numCol="1" rtlCol="0" anchor="t" anchorCtr="0" compatLnSpc="1">
            <a:prstTxWarp prst="textNoShape">
              <a:avLst/>
            </a:prstTxWarp>
          </a:bodyPr>
          <a:lstStyle/>
          <a:p>
            <a:pPr algn="r" fontAlgn="base">
              <a:spcBef>
                <a:spcPct val="0"/>
              </a:spcBef>
              <a:spcAft>
                <a:spcPct val="0"/>
              </a:spcAft>
              <a:defRPr/>
            </a:pPr>
            <a:r>
              <a:rPr lang="en-US" sz="3200" i="1"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Segoe Black" pitchFamily="34" charset="0"/>
              </a:rPr>
              <a:t>Recommended</a:t>
            </a:r>
          </a:p>
        </p:txBody>
      </p:sp>
      <p:sp>
        <p:nvSpPr>
          <p:cNvPr id="2" name="Title 1"/>
          <p:cNvSpPr>
            <a:spLocks noGrp="1"/>
          </p:cNvSpPr>
          <p:nvPr>
            <p:ph type="title"/>
          </p:nvPr>
        </p:nvSpPr>
        <p:spPr/>
        <p:txBody>
          <a:bodyPr/>
          <a:lstStyle/>
          <a:p>
            <a:r>
              <a:rPr smtClean="0"/>
              <a:t>Overlap Processing</a:t>
            </a:r>
            <a:endParaRPr lang="en-US" dirty="0"/>
          </a:p>
        </p:txBody>
      </p:sp>
      <p:sp>
        <p:nvSpPr>
          <p:cNvPr id="3" name="Content Placeholder 2"/>
          <p:cNvSpPr>
            <a:spLocks noGrp="1"/>
          </p:cNvSpPr>
          <p:nvPr>
            <p:ph idx="1"/>
          </p:nvPr>
        </p:nvSpPr>
        <p:spPr>
          <a:xfrm>
            <a:off x="382588" y="1414464"/>
            <a:ext cx="8380412" cy="5018297"/>
          </a:xfrm>
        </p:spPr>
        <p:txBody>
          <a:bodyPr/>
          <a:lstStyle/>
          <a:p>
            <a:r>
              <a:rPr lang="en-US" dirty="0" smtClean="0"/>
              <a:t>No overlap</a:t>
            </a:r>
          </a:p>
          <a:p>
            <a:pPr lvl="1"/>
            <a:r>
              <a:rPr lang="en-US" dirty="0" smtClean="0"/>
              <a:t>Enables faster encode and decode</a:t>
            </a:r>
          </a:p>
          <a:p>
            <a:pPr lvl="1"/>
            <a:r>
              <a:rPr lang="en-US" dirty="0" smtClean="0"/>
              <a:t>Useful for low compression ratios only</a:t>
            </a:r>
          </a:p>
          <a:p>
            <a:r>
              <a:rPr lang="en-US" dirty="0" smtClean="0"/>
              <a:t>One level overlap</a:t>
            </a:r>
          </a:p>
          <a:p>
            <a:pPr lvl="1"/>
            <a:r>
              <a:rPr lang="en-US" dirty="0" smtClean="0"/>
              <a:t>Best overall quality</a:t>
            </a:r>
          </a:p>
          <a:p>
            <a:pPr lvl="1"/>
            <a:r>
              <a:rPr lang="en-US" dirty="0" smtClean="0"/>
              <a:t>Normal encode and decode times</a:t>
            </a:r>
          </a:p>
          <a:p>
            <a:r>
              <a:rPr lang="en-US" dirty="0" smtClean="0"/>
              <a:t>Two level overlap</a:t>
            </a:r>
          </a:p>
          <a:p>
            <a:pPr lvl="1"/>
            <a:r>
              <a:rPr lang="en-US" dirty="0" smtClean="0"/>
              <a:t>Only for very high compression ratios</a:t>
            </a:r>
          </a:p>
          <a:p>
            <a:pPr lvl="1"/>
            <a:r>
              <a:rPr lang="en-US" dirty="0" smtClean="0"/>
              <a:t>Minimal additional processing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a:t>
            </a:r>
            <a:endParaRPr lang="en-US" dirty="0"/>
          </a:p>
        </p:txBody>
      </p:sp>
      <p:sp>
        <p:nvSpPr>
          <p:cNvPr id="3" name="Content Placeholder 2"/>
          <p:cNvSpPr>
            <a:spLocks noGrp="1"/>
          </p:cNvSpPr>
          <p:nvPr>
            <p:ph idx="1"/>
          </p:nvPr>
        </p:nvSpPr>
        <p:spPr>
          <a:xfrm>
            <a:off x="382588" y="1414464"/>
            <a:ext cx="8380412" cy="4728987"/>
          </a:xfrm>
        </p:spPr>
        <p:txBody>
          <a:bodyPr/>
          <a:lstStyle/>
          <a:p>
            <a:r>
              <a:rPr lang="en-US" dirty="0" smtClean="0"/>
              <a:t>Optional regular partitioning of the image into rectangular regions</a:t>
            </a:r>
          </a:p>
          <a:p>
            <a:r>
              <a:rPr lang="en-US" dirty="0" smtClean="0"/>
              <a:t>Each tile can be independently decoded</a:t>
            </a:r>
          </a:p>
          <a:p>
            <a:r>
              <a:rPr lang="en-US" dirty="0" smtClean="0"/>
              <a:t>Enables higher performance sub-region decoding</a:t>
            </a:r>
          </a:p>
          <a:p>
            <a:r>
              <a:rPr lang="en-US" dirty="0" smtClean="0"/>
              <a:t>Separately decoded tiles may be stitched together seamlessly</a:t>
            </a:r>
          </a:p>
          <a:p>
            <a:r>
              <a:rPr lang="en-US" dirty="0" smtClean="0"/>
              <a:t>Special option for high performance tile extraction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bwMode="auto">
          <a:xfrm>
            <a:off x="-228600" y="3326166"/>
            <a:ext cx="5334000" cy="609600"/>
          </a:xfrm>
          <a:prstGeom prst="snip2DiagRect">
            <a:avLst/>
          </a:prstGeom>
          <a:ln>
            <a:headEnd type="none" w="med" len="med"/>
            <a:tailEnd type="none" w="med" len="med"/>
          </a:ln>
          <a:effectLst>
            <a:glow rad="76200">
              <a:schemeClr val="accent4">
                <a:tint val="30000"/>
                <a:shade val="95000"/>
                <a:satMod val="300000"/>
                <a:alpha val="50000"/>
              </a:schemeClr>
            </a:glow>
            <a:outerShdw blurRad="622300" dist="50800" algn="ctr" rotWithShape="0">
              <a:srgbClr val="000000">
                <a:alpha val="98000"/>
              </a:srgbClr>
            </a:outerShdw>
          </a:effectLst>
        </p:spPr>
        <p:style>
          <a:lnRef idx="0">
            <a:schemeClr val="accent4"/>
          </a:lnRef>
          <a:fillRef idx="3">
            <a:schemeClr val="accent4"/>
          </a:fillRef>
          <a:effectRef idx="3">
            <a:schemeClr val="accent4"/>
          </a:effectRef>
          <a:fontRef idx="minor">
            <a:schemeClr val="lt1"/>
          </a:fontRef>
        </p:style>
        <p:txBody>
          <a:bodyPr vert="horz" wrap="square" lIns="109728" tIns="0" rIns="109728" bIns="54864" numCol="1" rtlCol="0" anchor="t" anchorCtr="0" compatLnSpc="1">
            <a:prstTxWarp prst="textNoShape">
              <a:avLst/>
            </a:prstTxWarp>
          </a:bodyPr>
          <a:lstStyle/>
          <a:p>
            <a:pPr marR="0" indent="0" algn="r" fontAlgn="base">
              <a:lnSpc>
                <a:spcPct val="100000"/>
              </a:lnSpc>
              <a:spcBef>
                <a:spcPct val="0"/>
              </a:spcBef>
              <a:spcAft>
                <a:spcPct val="0"/>
              </a:spcAft>
              <a:buClrTx/>
              <a:buSzTx/>
              <a:buFontTx/>
              <a:buNone/>
              <a:tabLst/>
              <a:defRPr/>
            </a:pPr>
            <a:endParaRPr lang="en-US" sz="3200" i="1"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Segoe Black" pitchFamily="34" charset="0"/>
            </a:endParaRPr>
          </a:p>
        </p:txBody>
      </p:sp>
      <p:sp>
        <p:nvSpPr>
          <p:cNvPr id="2" name="Title 1"/>
          <p:cNvSpPr>
            <a:spLocks noGrp="1"/>
          </p:cNvSpPr>
          <p:nvPr>
            <p:ph type="title"/>
          </p:nvPr>
        </p:nvSpPr>
        <p:spPr>
          <a:xfrm>
            <a:off x="382588" y="228600"/>
            <a:ext cx="8761412" cy="664797"/>
          </a:xfrm>
        </p:spPr>
        <p:txBody>
          <a:bodyPr/>
          <a:lstStyle/>
          <a:p>
            <a:r>
              <a:rPr sz="4800" spc="-150" smtClean="0"/>
              <a:t>Frequency Versus Spatial Ordering</a:t>
            </a:r>
            <a:endParaRPr lang="en-US" sz="4800" spc="-150" dirty="0"/>
          </a:p>
        </p:txBody>
      </p:sp>
      <p:sp>
        <p:nvSpPr>
          <p:cNvPr id="3" name="Content Placeholder 2"/>
          <p:cNvSpPr>
            <a:spLocks noGrp="1"/>
          </p:cNvSpPr>
          <p:nvPr>
            <p:ph idx="1"/>
          </p:nvPr>
        </p:nvSpPr>
        <p:spPr>
          <a:xfrm>
            <a:off x="382588" y="1414464"/>
            <a:ext cx="5332412" cy="4815164"/>
          </a:xfrm>
        </p:spPr>
        <p:txBody>
          <a:bodyPr/>
          <a:lstStyle/>
          <a:p>
            <a:r>
              <a:rPr lang="en-US" dirty="0" smtClean="0"/>
              <a:t>Spatial Order</a:t>
            </a:r>
          </a:p>
          <a:p>
            <a:pPr lvl="1"/>
            <a:r>
              <a:rPr lang="en-US" dirty="0" smtClean="0"/>
              <a:t>Ideal for low-cost serial </a:t>
            </a:r>
            <a:br>
              <a:rPr lang="en-US" dirty="0" smtClean="0"/>
            </a:br>
            <a:r>
              <a:rPr lang="en-US" dirty="0" smtClean="0"/>
              <a:t>encoders with minimal </a:t>
            </a:r>
            <a:br>
              <a:rPr lang="en-US" dirty="0" smtClean="0"/>
            </a:br>
            <a:r>
              <a:rPr lang="en-US" dirty="0" smtClean="0"/>
              <a:t>buffer requirements</a:t>
            </a:r>
          </a:p>
          <a:p>
            <a:r>
              <a:rPr lang="en-US" dirty="0" smtClean="0"/>
              <a:t>Frequency Order</a:t>
            </a:r>
          </a:p>
          <a:p>
            <a:pPr lvl="1"/>
            <a:r>
              <a:rPr lang="en-US" dirty="0" smtClean="0"/>
              <a:t>Preferred for resolution </a:t>
            </a:r>
            <a:br>
              <a:rPr lang="en-US" dirty="0" smtClean="0"/>
            </a:br>
            <a:r>
              <a:rPr lang="en-US" dirty="0" smtClean="0"/>
              <a:t>progressive decoding </a:t>
            </a:r>
            <a:br>
              <a:rPr lang="en-US" dirty="0" smtClean="0"/>
            </a:br>
            <a:r>
              <a:rPr lang="en-US" dirty="0" smtClean="0"/>
              <a:t>from a serial stream</a:t>
            </a:r>
          </a:p>
          <a:p>
            <a:pPr lvl="1"/>
            <a:r>
              <a:rPr lang="en-US" dirty="0" smtClean="0"/>
              <a:t>Three sequential frequency bands plus flexbits</a:t>
            </a:r>
            <a:endParaRPr lang="en-US" dirty="0"/>
          </a:p>
        </p:txBody>
      </p:sp>
      <p:pic>
        <p:nvPicPr>
          <p:cNvPr id="57347" name="Picture 3"/>
          <p:cNvPicPr>
            <a:picLocks noChangeAspect="1" noChangeArrowheads="1"/>
          </p:cNvPicPr>
          <p:nvPr/>
        </p:nvPicPr>
        <p:blipFill>
          <a:blip r:embed="rId3"/>
          <a:srcRect/>
          <a:stretch>
            <a:fillRect/>
          </a:stretch>
        </p:blipFill>
        <p:spPr bwMode="auto">
          <a:xfrm>
            <a:off x="5410200" y="2590800"/>
            <a:ext cx="3533775" cy="2057400"/>
          </a:xfrm>
          <a:prstGeom prst="rect">
            <a:avLst/>
          </a:prstGeom>
          <a:ln>
            <a:headEnd/>
            <a:tailEnd/>
          </a:ln>
          <a:effectLst>
            <a:glow rad="63500">
              <a:schemeClr val="dk1">
                <a:tint val="30000"/>
                <a:shade val="95000"/>
                <a:satMod val="300000"/>
                <a:alpha val="50000"/>
              </a:schemeClr>
            </a:glo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11"/>
          <p:cNvSpPr/>
          <p:nvPr/>
        </p:nvSpPr>
        <p:spPr bwMode="auto">
          <a:xfrm>
            <a:off x="-304800" y="3886200"/>
            <a:ext cx="6781800" cy="609600"/>
          </a:xfrm>
          <a:prstGeom prst="snip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0" rIns="109728" bIns="54864" numCol="1" rtlCol="0" anchor="t" anchorCtr="0" compatLnSpc="1">
            <a:prstTxWarp prst="textNoShape">
              <a:avLst/>
            </a:prstTxWarp>
          </a:bodyPr>
          <a:lstStyle/>
          <a:p>
            <a:pPr marR="0" indent="0" algn="r" fontAlgn="base">
              <a:lnSpc>
                <a:spcPct val="100000"/>
              </a:lnSpc>
              <a:spcBef>
                <a:spcPct val="0"/>
              </a:spcBef>
              <a:spcAft>
                <a:spcPct val="0"/>
              </a:spcAft>
              <a:buClrTx/>
              <a:buSzTx/>
              <a:buFontTx/>
              <a:buNone/>
              <a:tabLst/>
              <a:defRPr/>
            </a:pPr>
            <a:endParaRPr lang="en-US" sz="3200" i="1" kern="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reflection blurRad="6350" stA="55000" endA="300" endPos="45500" dir="5400000" sy="-100000" algn="bl" rotWithShape="0"/>
              </a:effectLst>
              <a:latin typeface="Segoe Black" pitchFamily="34" charset="0"/>
            </a:endParaRPr>
          </a:p>
        </p:txBody>
      </p:sp>
      <p:sp>
        <p:nvSpPr>
          <p:cNvPr id="2" name="Title 1"/>
          <p:cNvSpPr>
            <a:spLocks noGrp="1"/>
          </p:cNvSpPr>
          <p:nvPr>
            <p:ph type="title"/>
          </p:nvPr>
        </p:nvSpPr>
        <p:spPr/>
        <p:txBody>
          <a:bodyPr/>
          <a:lstStyle/>
          <a:p>
            <a:r>
              <a:rPr lang="en-US" dirty="0" smtClean="0"/>
              <a:t>Encoder Transformation</a:t>
            </a:r>
            <a:endParaRPr lang="en-US" dirty="0"/>
          </a:p>
        </p:txBody>
      </p:sp>
      <p:sp>
        <p:nvSpPr>
          <p:cNvPr id="3" name="Content Placeholder 2"/>
          <p:cNvSpPr>
            <a:spLocks noGrp="1"/>
          </p:cNvSpPr>
          <p:nvPr>
            <p:ph idx="1"/>
          </p:nvPr>
        </p:nvSpPr>
        <p:spPr/>
        <p:txBody>
          <a:bodyPr/>
          <a:lstStyle/>
          <a:p>
            <a:r>
              <a:rPr lang="en-US" dirty="0" smtClean="0"/>
              <a:t>Eight possible combinations of rotate/flip</a:t>
            </a:r>
            <a:br>
              <a:rPr lang="en-US" dirty="0" smtClean="0"/>
            </a:br>
            <a:r>
              <a:rPr lang="en-US" dirty="0" smtClean="0"/>
              <a:t/>
            </a:r>
            <a:br>
              <a:rPr lang="en-US" dirty="0" smtClean="0"/>
            </a:br>
            <a:endParaRPr lang="en-US" dirty="0" smtClean="0"/>
          </a:p>
          <a:p>
            <a:r>
              <a:rPr lang="en-US" dirty="0" smtClean="0"/>
              <a:t>Encoder sets a bit stream header flag that is processed during decode</a:t>
            </a:r>
          </a:p>
          <a:p>
            <a:r>
              <a:rPr lang="en-US" dirty="0" smtClean="0"/>
              <a:t>Transformation is expensive</a:t>
            </a:r>
          </a:p>
          <a:p>
            <a:pPr lvl="1"/>
            <a:r>
              <a:rPr lang="en-US" dirty="0" smtClean="0"/>
              <a:t>Allows cost to be deferred to decode</a:t>
            </a:r>
          </a:p>
          <a:p>
            <a:pPr lvl="1"/>
            <a:r>
              <a:rPr lang="en-US" dirty="0" smtClean="0"/>
              <a:t>Can simplify the encoder implementation, but makes decoding more expensive</a:t>
            </a:r>
          </a:p>
          <a:p>
            <a:pPr lvl="1"/>
            <a:r>
              <a:rPr lang="en-US" dirty="0" smtClean="0"/>
              <a:t>Virtually disables progressive decode</a:t>
            </a:r>
            <a:endParaRPr lang="en-US" dirty="0"/>
          </a:p>
        </p:txBody>
      </p:sp>
      <p:pic>
        <p:nvPicPr>
          <p:cNvPr id="56322" name="Picture 2"/>
          <p:cNvPicPr>
            <a:picLocks noChangeAspect="1" noChangeArrowheads="1"/>
          </p:cNvPicPr>
          <p:nvPr/>
        </p:nvPicPr>
        <p:blipFill>
          <a:blip r:embed="rId3"/>
          <a:srcRect/>
          <a:stretch>
            <a:fillRect/>
          </a:stretch>
        </p:blipFill>
        <p:spPr bwMode="auto">
          <a:xfrm>
            <a:off x="914400" y="2133705"/>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5" name="Picture 2"/>
          <p:cNvPicPr>
            <a:picLocks noChangeAspect="1" noChangeArrowheads="1"/>
          </p:cNvPicPr>
          <p:nvPr/>
        </p:nvPicPr>
        <p:blipFill>
          <a:blip r:embed="rId3"/>
          <a:srcRect/>
          <a:stretch>
            <a:fillRect/>
          </a:stretch>
        </p:blipFill>
        <p:spPr bwMode="auto">
          <a:xfrm rot="5400000">
            <a:off x="1830517" y="2121686"/>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6" name="Picture 2"/>
          <p:cNvPicPr>
            <a:picLocks noChangeAspect="1" noChangeArrowheads="1"/>
          </p:cNvPicPr>
          <p:nvPr/>
        </p:nvPicPr>
        <p:blipFill>
          <a:blip r:embed="rId3"/>
          <a:stretch>
            <a:fillRect/>
          </a:stretch>
        </p:blipFill>
        <p:spPr bwMode="auto">
          <a:xfrm rot="10800000">
            <a:off x="2746634" y="2133705"/>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7" name="Picture 2"/>
          <p:cNvPicPr>
            <a:picLocks noChangeAspect="1" noChangeArrowheads="1"/>
          </p:cNvPicPr>
          <p:nvPr/>
        </p:nvPicPr>
        <p:blipFill>
          <a:blip r:embed="rId3"/>
          <a:srcRect/>
          <a:stretch>
            <a:fillRect/>
          </a:stretch>
        </p:blipFill>
        <p:spPr bwMode="auto">
          <a:xfrm rot="16200000">
            <a:off x="3662751" y="2121686"/>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56323" name="Picture 3"/>
          <p:cNvPicPr>
            <a:picLocks noChangeAspect="1" noChangeArrowheads="1"/>
          </p:cNvPicPr>
          <p:nvPr/>
        </p:nvPicPr>
        <p:blipFill>
          <a:blip r:embed="rId4"/>
          <a:srcRect/>
          <a:stretch>
            <a:fillRect/>
          </a:stretch>
        </p:blipFill>
        <p:spPr bwMode="auto">
          <a:xfrm>
            <a:off x="4578868" y="2133705"/>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17" name="Picture 3"/>
          <p:cNvPicPr>
            <a:picLocks noChangeAspect="1" noChangeArrowheads="1"/>
          </p:cNvPicPr>
          <p:nvPr/>
        </p:nvPicPr>
        <p:blipFill>
          <a:blip r:embed="rId4"/>
          <a:srcRect/>
          <a:stretch>
            <a:fillRect/>
          </a:stretch>
        </p:blipFill>
        <p:spPr bwMode="auto">
          <a:xfrm rot="5400000">
            <a:off x="5494985" y="2121686"/>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18" name="Picture 3"/>
          <p:cNvPicPr>
            <a:picLocks noChangeAspect="1" noChangeArrowheads="1"/>
          </p:cNvPicPr>
          <p:nvPr/>
        </p:nvPicPr>
        <p:blipFill>
          <a:blip r:embed="rId4"/>
          <a:srcRect/>
          <a:stretch>
            <a:fillRect/>
          </a:stretch>
        </p:blipFill>
        <p:spPr bwMode="auto">
          <a:xfrm rot="10800000">
            <a:off x="6411102" y="2133705"/>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pic>
        <p:nvPicPr>
          <p:cNvPr id="19" name="Picture 3"/>
          <p:cNvPicPr>
            <a:picLocks noChangeAspect="1" noChangeArrowheads="1"/>
          </p:cNvPicPr>
          <p:nvPr/>
        </p:nvPicPr>
        <p:blipFill>
          <a:blip r:embed="rId4"/>
          <a:srcRect/>
          <a:stretch>
            <a:fillRect/>
          </a:stretch>
        </p:blipFill>
        <p:spPr bwMode="auto">
          <a:xfrm rot="16200000">
            <a:off x="7327219" y="2121686"/>
            <a:ext cx="838095" cy="557333"/>
          </a:xfrm>
          <a:prstGeom prst="rect">
            <a:avLst/>
          </a:prstGeom>
          <a:noFill/>
          <a:ln w="38100">
            <a:solidFill>
              <a:schemeClr val="tx1"/>
            </a:solidFill>
            <a:miter lim="800000"/>
            <a:headEnd/>
            <a:tailEnd/>
          </a:ln>
          <a:effectLst>
            <a:outerShdw blurRad="584200" sx="102000" sy="102000" algn="ctr" rotWithShape="0">
              <a:prstClr val="black">
                <a:alpha val="85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Channel</a:t>
            </a:r>
            <a:endParaRPr lang="en-US" dirty="0"/>
          </a:p>
        </p:txBody>
      </p:sp>
      <p:sp>
        <p:nvSpPr>
          <p:cNvPr id="3" name="Content Placeholder 2"/>
          <p:cNvSpPr>
            <a:spLocks noGrp="1"/>
          </p:cNvSpPr>
          <p:nvPr>
            <p:ph idx="1"/>
          </p:nvPr>
        </p:nvSpPr>
        <p:spPr/>
        <p:txBody>
          <a:bodyPr/>
          <a:lstStyle/>
          <a:p>
            <a:r>
              <a:rPr lang="en-US" dirty="0" smtClean="0"/>
              <a:t>Interleaved</a:t>
            </a:r>
          </a:p>
          <a:p>
            <a:pPr lvl="1"/>
            <a:r>
              <a:rPr lang="en-US" dirty="0" smtClean="0"/>
              <a:t>Adds another channel to the main image</a:t>
            </a:r>
          </a:p>
          <a:p>
            <a:pPr lvl="1"/>
            <a:r>
              <a:rPr lang="en-US" dirty="0" smtClean="0"/>
              <a:t>Uses all the main image encoder parameters</a:t>
            </a:r>
          </a:p>
          <a:p>
            <a:pPr lvl="1"/>
            <a:r>
              <a:rPr lang="en-US" dirty="0" smtClean="0"/>
              <a:t>Always encoded/decoded with main image</a:t>
            </a:r>
          </a:p>
          <a:p>
            <a:r>
              <a:rPr lang="en-US" dirty="0" smtClean="0"/>
              <a:t>Planar</a:t>
            </a:r>
          </a:p>
          <a:p>
            <a:pPr lvl="1"/>
            <a:r>
              <a:rPr lang="en-US" dirty="0" smtClean="0"/>
              <a:t>Stored as a separate bitmap</a:t>
            </a:r>
          </a:p>
          <a:p>
            <a:pPr lvl="1"/>
            <a:r>
              <a:rPr lang="en-US" dirty="0" smtClean="0"/>
              <a:t>Has its own quantization settings</a:t>
            </a:r>
          </a:p>
          <a:p>
            <a:pPr lvl="2"/>
            <a:r>
              <a:rPr lang="en-US" dirty="0" smtClean="0"/>
              <a:t>Ideal for high quality composite with lossy image</a:t>
            </a:r>
          </a:p>
          <a:p>
            <a:pPr lvl="1"/>
            <a:r>
              <a:rPr lang="en-US" dirty="0" smtClean="0"/>
              <a:t>Could be skipped on decode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Encoder Best Practices</a:t>
            </a:r>
            <a:endParaRPr lang="en-US" dirty="0"/>
          </a:p>
        </p:txBody>
      </p:sp>
      <p:sp>
        <p:nvSpPr>
          <p:cNvPr id="3" name="Content Placeholder 2"/>
          <p:cNvSpPr>
            <a:spLocks noGrp="1"/>
          </p:cNvSpPr>
          <p:nvPr>
            <p:ph idx="1"/>
          </p:nvPr>
        </p:nvSpPr>
        <p:spPr>
          <a:xfrm>
            <a:off x="382588" y="1414464"/>
            <a:ext cx="8609012" cy="2369879"/>
          </a:xfrm>
        </p:spPr>
        <p:txBody>
          <a:bodyPr/>
          <a:lstStyle/>
          <a:p>
            <a:r>
              <a:rPr lang="en-US" dirty="0" smtClean="0"/>
              <a:t>Unless there are known data limitations, 4:4:4 sub-sampling is always recommended</a:t>
            </a:r>
          </a:p>
          <a:p>
            <a:r>
              <a:rPr lang="en-US" dirty="0" smtClean="0"/>
              <a:t>In many cases, high quality lossy modes are a great alternative to lossless compression</a:t>
            </a:r>
          </a:p>
          <a:p>
            <a:r>
              <a:rPr lang="en-US" dirty="0" smtClean="0"/>
              <a:t>Frequency ordering is preferred to optimize different decoding modes</a:t>
            </a:r>
          </a:p>
          <a:p>
            <a:r>
              <a:rPr lang="en-US" dirty="0" smtClean="0"/>
              <a:t>Applications should always try to expose advanced options to give users full control</a:t>
            </a:r>
          </a:p>
          <a:p>
            <a:r>
              <a:rPr lang="en-US" dirty="0" smtClean="0"/>
              <a:t>Tiling is only needed when region</a:t>
            </a:r>
            <a:br>
              <a:rPr lang="en-US" dirty="0" smtClean="0"/>
            </a:br>
            <a:r>
              <a:rPr lang="en-US" dirty="0" smtClean="0"/>
              <a:t>decode is a requirement</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382588" y="1414464"/>
            <a:ext cx="8380412" cy="4778231"/>
          </a:xfrm>
        </p:spPr>
        <p:txBody>
          <a:bodyPr/>
          <a:lstStyle/>
          <a:p>
            <a:pPr>
              <a:lnSpc>
                <a:spcPct val="85000"/>
              </a:lnSpc>
            </a:pPr>
            <a:r>
              <a:rPr lang="en-US" dirty="0" smtClean="0"/>
              <a:t>Review the unique features and capabilities of the HD Photo still image file format</a:t>
            </a:r>
          </a:p>
          <a:p>
            <a:pPr>
              <a:lnSpc>
                <a:spcPct val="85000"/>
              </a:lnSpc>
            </a:pPr>
            <a:r>
              <a:rPr lang="en-US" dirty="0" smtClean="0"/>
              <a:t>Identify specific best practices for using </a:t>
            </a:r>
            <a:br>
              <a:rPr lang="en-US" dirty="0" smtClean="0"/>
            </a:br>
            <a:r>
              <a:rPr lang="en-US" dirty="0" smtClean="0"/>
              <a:t>HD Photo in a variety of scenarios</a:t>
            </a:r>
          </a:p>
          <a:p>
            <a:pPr>
              <a:lnSpc>
                <a:spcPct val="85000"/>
              </a:lnSpc>
            </a:pPr>
            <a:r>
              <a:rPr lang="en-US" dirty="0" smtClean="0"/>
              <a:t>Discuss high dynamic range wide gamut image content and workflow</a:t>
            </a:r>
          </a:p>
          <a:p>
            <a:pPr>
              <a:lnSpc>
                <a:spcPct val="85000"/>
              </a:lnSpc>
            </a:pPr>
            <a:r>
              <a:rPr lang="en-US" dirty="0" smtClean="0">
                <a:solidFill>
                  <a:schemeClr val="accent1"/>
                </a:solidFill>
              </a:rPr>
              <a:t>Empower you to implement HD Photo support in your devices and applications and take full advantage of it’s advanced capabilities to differentiate your products</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traight Connector 7171"/>
          <p:cNvSpPr>
            <a:spLocks/>
          </p:cNvSpPr>
          <p:nvPr/>
        </p:nvSpPr>
        <p:spPr bwMode="auto">
          <a:xfrm flipV="1">
            <a:off x="5715000" y="3050440"/>
            <a:ext cx="1143000" cy="528638"/>
          </a:xfrm>
          <a:prstGeom prst="line">
            <a:avLst/>
          </a:prstGeom>
          <a:noFill/>
          <a:ln w="127000" algn="ctr">
            <a:solidFill>
              <a:srgbClr val="99CCFF"/>
            </a:solidFill>
            <a:round/>
            <a:headEnd/>
            <a:tailEnd type="triangle" w="med" len="med"/>
          </a:ln>
        </p:spPr>
        <p:txBody>
          <a:bodyPr/>
          <a:lstStyle/>
          <a:p>
            <a:pPr>
              <a:defRPr/>
            </a:pPr>
            <a:endParaRPr lang="en-US" kern="0" dirty="0"/>
          </a:p>
        </p:txBody>
      </p:sp>
      <p:sp>
        <p:nvSpPr>
          <p:cNvPr id="7173" name="Straight Connector 7172"/>
          <p:cNvSpPr>
            <a:spLocks/>
          </p:cNvSpPr>
          <p:nvPr/>
        </p:nvSpPr>
        <p:spPr bwMode="auto">
          <a:xfrm>
            <a:off x="5638800" y="4041040"/>
            <a:ext cx="1219200" cy="533400"/>
          </a:xfrm>
          <a:prstGeom prst="line">
            <a:avLst/>
          </a:prstGeom>
          <a:noFill/>
          <a:ln w="127000" algn="ctr">
            <a:solidFill>
              <a:srgbClr val="99CCFF"/>
            </a:solidFill>
            <a:round/>
            <a:headEnd/>
            <a:tailEnd type="triangle" w="med" len="med"/>
          </a:ln>
        </p:spPr>
        <p:txBody>
          <a:bodyPr/>
          <a:lstStyle/>
          <a:p>
            <a:pPr>
              <a:defRPr/>
            </a:pPr>
            <a:endParaRPr lang="en-US" kern="0" dirty="0"/>
          </a:p>
        </p:txBody>
      </p:sp>
      <p:sp>
        <p:nvSpPr>
          <p:cNvPr id="7174" name="Straight Connector 7173"/>
          <p:cNvSpPr>
            <a:spLocks/>
          </p:cNvSpPr>
          <p:nvPr/>
        </p:nvSpPr>
        <p:spPr bwMode="auto">
          <a:xfrm flipV="1">
            <a:off x="1828800" y="4193440"/>
            <a:ext cx="1143000" cy="300038"/>
          </a:xfrm>
          <a:prstGeom prst="line">
            <a:avLst/>
          </a:prstGeom>
          <a:noFill/>
          <a:ln w="127000" algn="ctr">
            <a:solidFill>
              <a:srgbClr val="99CCFF"/>
            </a:solidFill>
            <a:round/>
            <a:headEnd/>
            <a:tailEnd type="triangle" w="med" len="med"/>
          </a:ln>
        </p:spPr>
        <p:txBody>
          <a:bodyPr/>
          <a:lstStyle/>
          <a:p>
            <a:pPr>
              <a:defRPr/>
            </a:pPr>
            <a:endParaRPr lang="en-US" kern="0" dirty="0"/>
          </a:p>
        </p:txBody>
      </p:sp>
      <p:sp>
        <p:nvSpPr>
          <p:cNvPr id="19464" name="Rectangle 7174"/>
          <p:cNvSpPr>
            <a:spLocks noChangeArrowheads="1"/>
          </p:cNvSpPr>
          <p:nvPr/>
        </p:nvSpPr>
        <p:spPr bwMode="auto">
          <a:xfrm>
            <a:off x="3048000" y="3050440"/>
            <a:ext cx="2895600" cy="396875"/>
          </a:xfrm>
          <a:prstGeom prst="rect">
            <a:avLst/>
          </a:prstGeom>
          <a:noFill/>
          <a:ln w="9525">
            <a:noFill/>
            <a:miter lim="800000"/>
            <a:headEnd/>
            <a:tailEnd/>
          </a:ln>
        </p:spPr>
        <p:txBody>
          <a:bodyPr/>
          <a:lstStyle/>
          <a:p>
            <a:pPr algn="ctr" eaLnBrk="1">
              <a:lnSpc>
                <a:spcPct val="90000"/>
              </a:lnSpc>
              <a:spcBef>
                <a:spcPct val="30000"/>
              </a:spcBef>
            </a:pPr>
            <a:r>
              <a:rPr lang="en-US" sz="2000" dirty="0">
                <a:solidFill>
                  <a:srgbClr val="FFFFCC"/>
                </a:solidFill>
                <a:effectLst>
                  <a:outerShdw blurRad="38100" dist="38100" dir="2700000" algn="tl">
                    <a:srgbClr val="000000">
                      <a:alpha val="43137"/>
                    </a:srgbClr>
                  </a:outerShdw>
                </a:effectLst>
                <a:latin typeface="Segoe" pitchFamily="34" charset="0"/>
                <a:sym typeface="Wingdings" pitchFamily="2" charset="2"/>
              </a:rPr>
              <a:t>8bpc non-linear RGB</a:t>
            </a:r>
          </a:p>
        </p:txBody>
      </p:sp>
      <p:sp>
        <p:nvSpPr>
          <p:cNvPr id="2" name="Straight Connector 7175"/>
          <p:cNvSpPr>
            <a:spLocks/>
          </p:cNvSpPr>
          <p:nvPr/>
        </p:nvSpPr>
        <p:spPr bwMode="auto">
          <a:xfrm>
            <a:off x="1752600" y="3050440"/>
            <a:ext cx="1219200" cy="381000"/>
          </a:xfrm>
          <a:prstGeom prst="line">
            <a:avLst/>
          </a:prstGeom>
          <a:noFill/>
          <a:ln w="127000" algn="ctr">
            <a:solidFill>
              <a:srgbClr val="99CCFF"/>
            </a:solidFill>
            <a:round/>
            <a:headEnd/>
            <a:tailEnd type="triangle" w="med" len="med"/>
          </a:ln>
        </p:spPr>
        <p:txBody>
          <a:bodyPr/>
          <a:lstStyle/>
          <a:p>
            <a:pPr>
              <a:defRPr/>
            </a:pPr>
            <a:endParaRPr lang="en-US" kern="0" dirty="0"/>
          </a:p>
        </p:txBody>
      </p:sp>
      <p:sp>
        <p:nvSpPr>
          <p:cNvPr id="11271" name="Title 11270"/>
          <p:cNvSpPr>
            <a:spLocks noGrp="1" noChangeArrowheads="1"/>
          </p:cNvSpPr>
          <p:nvPr>
            <p:ph type="title"/>
          </p:nvPr>
        </p:nvSpPr>
        <p:spPr>
          <a:xfrm>
            <a:off x="382588" y="228600"/>
            <a:ext cx="8761412" cy="1080296"/>
          </a:xfrm>
        </p:spPr>
        <p:txBody>
          <a:bodyPr/>
          <a:lstStyle/>
          <a:p>
            <a:r>
              <a:rPr lang="en-US" dirty="0" smtClean="0">
                <a:sym typeface="Wingdings" pitchFamily="2" charset="2"/>
              </a:rPr>
              <a:t>Preserving All The Content</a:t>
            </a:r>
            <a:br>
              <a:rPr lang="en-US" dirty="0" smtClean="0">
                <a:sym typeface="Wingdings" pitchFamily="2" charset="2"/>
              </a:rPr>
            </a:br>
            <a:r>
              <a:rPr lang="en-US" sz="2800" dirty="0" smtClean="0">
                <a:solidFill>
                  <a:schemeClr val="accent1"/>
                </a:solidFill>
              </a:rPr>
              <a:t>Today’s unsigned integer formats discard useful information</a:t>
            </a:r>
          </a:p>
        </p:txBody>
      </p:sp>
      <p:sp>
        <p:nvSpPr>
          <p:cNvPr id="19467" name="Rectangle 7177"/>
          <p:cNvSpPr>
            <a:spLocks/>
          </p:cNvSpPr>
          <p:nvPr/>
        </p:nvSpPr>
        <p:spPr bwMode="auto">
          <a:xfrm>
            <a:off x="609600" y="2507515"/>
            <a:ext cx="1447800" cy="1085850"/>
          </a:xfrm>
          <a:prstGeom prst="rect">
            <a:avLst/>
          </a:prstGeom>
          <a:ln>
            <a:headEnd/>
            <a:tailEnd/>
          </a:ln>
          <a:effectLst>
            <a:glow rad="63500">
              <a:schemeClr val="accent4">
                <a:tint val="30000"/>
                <a:shade val="95000"/>
                <a:satMod val="300000"/>
                <a:alpha val="50000"/>
              </a:schemeClr>
            </a:glow>
            <a:outerShdw blurRad="584200" dist="50800" sx="102000" sy="102000" algn="ctr" rotWithShape="0">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90000"/>
              </a:lnSpc>
            </a:pP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Camera</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Source</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Devices</a:t>
            </a:r>
          </a:p>
        </p:txBody>
      </p:sp>
      <p:sp>
        <p:nvSpPr>
          <p:cNvPr id="19468" name="Rectangle 7178"/>
          <p:cNvSpPr>
            <a:spLocks/>
          </p:cNvSpPr>
          <p:nvPr/>
        </p:nvSpPr>
        <p:spPr bwMode="auto">
          <a:xfrm>
            <a:off x="2971800" y="3456840"/>
            <a:ext cx="2895600" cy="736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eaLnBrk="1">
              <a:lnSpc>
                <a:spcPct val="90000"/>
              </a:lnSpc>
            </a:pPr>
            <a:r>
              <a:rPr lang="en-US" sz="2000" dirty="0">
                <a:solidFill>
                  <a:srgbClr val="000000"/>
                </a:solidFill>
                <a:latin typeface="Segoe" pitchFamily="34" charset="0"/>
                <a:sym typeface="Wingdings" pitchFamily="2" charset="2"/>
              </a:rPr>
              <a:t>Intermediate Storage,</a:t>
            </a:r>
          </a:p>
          <a:p>
            <a:pPr algn="ctr" eaLnBrk="1">
              <a:lnSpc>
                <a:spcPct val="90000"/>
              </a:lnSpc>
            </a:pPr>
            <a:r>
              <a:rPr lang="en-US" sz="2000" dirty="0">
                <a:solidFill>
                  <a:srgbClr val="000000"/>
                </a:solidFill>
                <a:latin typeface="Segoe" pitchFamily="34" charset="0"/>
                <a:sym typeface="Wingdings" pitchFamily="2" charset="2"/>
              </a:rPr>
              <a:t>Editing and Management</a:t>
            </a:r>
          </a:p>
        </p:txBody>
      </p:sp>
      <p:sp>
        <p:nvSpPr>
          <p:cNvPr id="19469" name="Rectangle 7179"/>
          <p:cNvSpPr>
            <a:spLocks/>
          </p:cNvSpPr>
          <p:nvPr/>
        </p:nvSpPr>
        <p:spPr bwMode="auto">
          <a:xfrm>
            <a:off x="6934200" y="2507515"/>
            <a:ext cx="1447800" cy="1085850"/>
          </a:xfrm>
          <a:prstGeom prst="rect">
            <a:avLst/>
          </a:prstGeom>
          <a:ln>
            <a:headEnd/>
            <a:tailEnd/>
          </a:ln>
          <a:effectLst>
            <a:glow rad="63500">
              <a:schemeClr val="accent4">
                <a:tint val="30000"/>
                <a:shade val="95000"/>
                <a:satMod val="300000"/>
                <a:alpha val="50000"/>
              </a:schemeClr>
            </a:glow>
            <a:outerShdw blurRad="584200" dist="50800" sx="102000" sy="102000" algn="ctr" rotWithShape="0">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90000"/>
              </a:lnSpc>
            </a:pP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Display</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Destination</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Devices</a:t>
            </a:r>
          </a:p>
        </p:txBody>
      </p:sp>
      <p:sp>
        <p:nvSpPr>
          <p:cNvPr id="19470" name="Rectangle 7180"/>
          <p:cNvSpPr>
            <a:spLocks/>
          </p:cNvSpPr>
          <p:nvPr/>
        </p:nvSpPr>
        <p:spPr bwMode="auto">
          <a:xfrm>
            <a:off x="6934200" y="3953728"/>
            <a:ext cx="1447800" cy="1081087"/>
          </a:xfrm>
          <a:prstGeom prst="rect">
            <a:avLst/>
          </a:prstGeom>
          <a:ln>
            <a:headEnd/>
            <a:tailEnd/>
          </a:ln>
          <a:effectLst>
            <a:glow rad="63500">
              <a:schemeClr val="accent4">
                <a:tint val="30000"/>
                <a:shade val="95000"/>
                <a:satMod val="300000"/>
                <a:alpha val="50000"/>
              </a:schemeClr>
            </a:glow>
            <a:outerShdw blurRad="584200" dist="50800" sx="102000" sy="102000" algn="ctr" rotWithShape="0">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90000"/>
              </a:lnSpc>
            </a:pP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Printer</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Destination</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Devices</a:t>
            </a:r>
          </a:p>
        </p:txBody>
      </p:sp>
      <p:sp>
        <p:nvSpPr>
          <p:cNvPr id="28" name="Rectangle 27"/>
          <p:cNvSpPr>
            <a:spLocks noChangeArrowheads="1"/>
          </p:cNvSpPr>
          <p:nvPr/>
        </p:nvSpPr>
        <p:spPr bwMode="auto">
          <a:xfrm>
            <a:off x="609600" y="1755040"/>
            <a:ext cx="1427163" cy="581025"/>
          </a:xfrm>
          <a:prstGeom prst="rect">
            <a:avLst/>
          </a:prstGeom>
          <a:noFill/>
          <a:ln w="9525" cap="flat" cmpd="sng" algn="ctr">
            <a:noFill/>
            <a:prstDash val="solid"/>
            <a:miter lim="800000"/>
            <a:headEnd type="none" w="med" len="med"/>
            <a:tailEnd type="none" w="med" len="med"/>
          </a:ln>
          <a:effectLst/>
        </p:spPr>
        <p:txBody>
          <a:bodyPr wrap="none"/>
          <a:lstStyle/>
          <a:p>
            <a:pPr algn="ctr" eaLnBrk="1">
              <a:lnSpc>
                <a:spcPct val="90000"/>
              </a:lnSpc>
              <a:spcBef>
                <a:spcPct val="30000"/>
              </a:spcBef>
              <a:defRPr/>
            </a:pPr>
            <a:r>
              <a:rPr lang="en-US" sz="2000" dirty="0">
                <a:solidFill>
                  <a:srgbClr val="FFFFCC"/>
                </a:solidFill>
                <a:effectLst>
                  <a:outerShdw blurRad="38100" dist="38100" dir="2700000" algn="tl">
                    <a:srgbClr val="000000"/>
                  </a:outerShdw>
                </a:effectLst>
                <a:latin typeface="Segoe" pitchFamily="34" charset="0"/>
                <a:sym typeface="Wingdings" pitchFamily="2" charset="2"/>
              </a:rPr>
              <a:t>12+ bpc</a:t>
            </a:r>
            <a:br>
              <a:rPr lang="en-US" sz="2000" dirty="0">
                <a:solidFill>
                  <a:srgbClr val="FFFFCC"/>
                </a:solidFill>
                <a:effectLst>
                  <a:outerShdw blurRad="38100" dist="38100" dir="2700000" algn="tl">
                    <a:srgbClr val="000000"/>
                  </a:outerShdw>
                </a:effectLst>
                <a:latin typeface="Segoe" pitchFamily="34" charset="0"/>
                <a:sym typeface="Wingdings" pitchFamily="2" charset="2"/>
              </a:rPr>
            </a:br>
            <a:r>
              <a:rPr lang="en-US" sz="2000" dirty="0">
                <a:solidFill>
                  <a:srgbClr val="FFFFCC"/>
                </a:solidFill>
                <a:effectLst>
                  <a:outerShdw blurRad="38100" dist="38100" dir="2700000" algn="tl">
                    <a:srgbClr val="000000"/>
                  </a:outerShdw>
                </a:effectLst>
                <a:latin typeface="Segoe" pitchFamily="34" charset="0"/>
                <a:sym typeface="Wingdings" pitchFamily="2" charset="2"/>
              </a:rPr>
              <a:t>linear RGB</a:t>
            </a:r>
            <a:endParaRPr lang="en-US" dirty="0">
              <a:latin typeface="Segoe" pitchFamily="34" charset="0"/>
            </a:endParaRPr>
          </a:p>
        </p:txBody>
      </p:sp>
      <p:sp>
        <p:nvSpPr>
          <p:cNvPr id="14" name="Rectangle 13"/>
          <p:cNvSpPr>
            <a:spLocks noChangeArrowheads="1"/>
          </p:cNvSpPr>
          <p:nvPr/>
        </p:nvSpPr>
        <p:spPr bwMode="auto">
          <a:xfrm>
            <a:off x="527050" y="5104665"/>
            <a:ext cx="1530350" cy="581025"/>
          </a:xfrm>
          <a:prstGeom prst="rect">
            <a:avLst/>
          </a:prstGeom>
          <a:noFill/>
          <a:ln w="9525" cap="flat" cmpd="sng" algn="ctr">
            <a:noFill/>
            <a:prstDash val="solid"/>
            <a:miter lim="800000"/>
            <a:headEnd type="none" w="med" len="med"/>
            <a:tailEnd type="none" w="med" len="med"/>
          </a:ln>
          <a:effectLst/>
        </p:spPr>
        <p:txBody>
          <a:bodyPr wrap="none"/>
          <a:lstStyle/>
          <a:p>
            <a:pPr algn="ctr" eaLnBrk="1">
              <a:lnSpc>
                <a:spcPct val="90000"/>
              </a:lnSpc>
              <a:spcBef>
                <a:spcPct val="30000"/>
              </a:spcBef>
              <a:defRPr/>
            </a:pPr>
            <a:r>
              <a:rPr lang="en-US" sz="2000" dirty="0">
                <a:solidFill>
                  <a:srgbClr val="FFFFCC"/>
                </a:solidFill>
                <a:effectLst>
                  <a:outerShdw blurRad="38100" dist="38100" dir="2700000" algn="tl">
                    <a:srgbClr val="000000"/>
                  </a:outerShdw>
                </a:effectLst>
                <a:latin typeface="Segoe" pitchFamily="34" charset="0"/>
                <a:sym typeface="Wingdings" pitchFamily="2" charset="2"/>
              </a:rPr>
              <a:t>12-16+ bpc </a:t>
            </a:r>
            <a:br>
              <a:rPr lang="en-US" sz="2000" dirty="0">
                <a:solidFill>
                  <a:srgbClr val="FFFFCC"/>
                </a:solidFill>
                <a:effectLst>
                  <a:outerShdw blurRad="38100" dist="38100" dir="2700000" algn="tl">
                    <a:srgbClr val="000000"/>
                  </a:outerShdw>
                </a:effectLst>
                <a:latin typeface="Segoe" pitchFamily="34" charset="0"/>
                <a:sym typeface="Wingdings" pitchFamily="2" charset="2"/>
              </a:rPr>
            </a:br>
            <a:r>
              <a:rPr lang="en-US" sz="2000" dirty="0">
                <a:solidFill>
                  <a:srgbClr val="FFFFCC"/>
                </a:solidFill>
                <a:effectLst>
                  <a:outerShdw blurRad="38100" dist="38100" dir="2700000" algn="tl">
                    <a:srgbClr val="000000"/>
                  </a:outerShdw>
                </a:effectLst>
                <a:latin typeface="Segoe" pitchFamily="34" charset="0"/>
                <a:sym typeface="Wingdings" pitchFamily="2" charset="2"/>
              </a:rPr>
              <a:t>linear RGB</a:t>
            </a:r>
            <a:endParaRPr lang="en-US" dirty="0">
              <a:latin typeface="Segoe" pitchFamily="34" charset="0"/>
            </a:endParaRPr>
          </a:p>
        </p:txBody>
      </p:sp>
      <p:sp>
        <p:nvSpPr>
          <p:cNvPr id="10" name="Rectangle 9"/>
          <p:cNvSpPr>
            <a:spLocks noChangeArrowheads="1"/>
          </p:cNvSpPr>
          <p:nvPr/>
        </p:nvSpPr>
        <p:spPr bwMode="auto">
          <a:xfrm>
            <a:off x="6858000" y="1755040"/>
            <a:ext cx="1530350" cy="581025"/>
          </a:xfrm>
          <a:prstGeom prst="rect">
            <a:avLst/>
          </a:prstGeom>
          <a:noFill/>
          <a:ln w="9525" cap="flat" cmpd="sng" algn="ctr">
            <a:noFill/>
            <a:prstDash val="solid"/>
            <a:miter lim="800000"/>
            <a:headEnd type="none" w="med" len="med"/>
            <a:tailEnd type="none" w="med" len="med"/>
          </a:ln>
          <a:effectLst/>
        </p:spPr>
        <p:txBody>
          <a:bodyPr wrap="none"/>
          <a:lstStyle/>
          <a:p>
            <a:pPr algn="ctr" eaLnBrk="1">
              <a:lnSpc>
                <a:spcPct val="90000"/>
              </a:lnSpc>
              <a:spcBef>
                <a:spcPct val="30000"/>
              </a:spcBef>
              <a:defRPr/>
            </a:pPr>
            <a:r>
              <a:rPr lang="en-US" sz="2000" dirty="0">
                <a:solidFill>
                  <a:srgbClr val="FFFFCC"/>
                </a:solidFill>
                <a:effectLst>
                  <a:outerShdw blurRad="38100" dist="38100" dir="2700000" algn="tl">
                    <a:srgbClr val="000000"/>
                  </a:outerShdw>
                </a:effectLst>
                <a:latin typeface="Segoe" pitchFamily="34" charset="0"/>
                <a:sym typeface="Wingdings" pitchFamily="2" charset="2"/>
              </a:rPr>
              <a:t>8+ bpc non-</a:t>
            </a:r>
            <a:br>
              <a:rPr lang="en-US" sz="2000" dirty="0">
                <a:solidFill>
                  <a:srgbClr val="FFFFCC"/>
                </a:solidFill>
                <a:effectLst>
                  <a:outerShdw blurRad="38100" dist="38100" dir="2700000" algn="tl">
                    <a:srgbClr val="000000"/>
                  </a:outerShdw>
                </a:effectLst>
                <a:latin typeface="Segoe" pitchFamily="34" charset="0"/>
                <a:sym typeface="Wingdings" pitchFamily="2" charset="2"/>
              </a:rPr>
            </a:br>
            <a:r>
              <a:rPr lang="en-US" sz="2000" dirty="0">
                <a:solidFill>
                  <a:srgbClr val="FFFFCC"/>
                </a:solidFill>
                <a:effectLst>
                  <a:outerShdw blurRad="38100" dist="38100" dir="2700000" algn="tl">
                    <a:srgbClr val="000000"/>
                  </a:outerShdw>
                </a:effectLst>
                <a:latin typeface="Segoe" pitchFamily="34" charset="0"/>
                <a:sym typeface="Wingdings" pitchFamily="2" charset="2"/>
              </a:rPr>
              <a:t>Linear RGB</a:t>
            </a:r>
            <a:endParaRPr lang="en-US" dirty="0">
              <a:latin typeface="Segoe" pitchFamily="34" charset="0"/>
            </a:endParaRPr>
          </a:p>
        </p:txBody>
      </p:sp>
      <p:sp>
        <p:nvSpPr>
          <p:cNvPr id="8" name="Rectangle 7"/>
          <p:cNvSpPr>
            <a:spLocks noChangeArrowheads="1"/>
          </p:cNvSpPr>
          <p:nvPr/>
        </p:nvSpPr>
        <p:spPr bwMode="auto">
          <a:xfrm>
            <a:off x="6858000" y="5104665"/>
            <a:ext cx="1695450" cy="581025"/>
          </a:xfrm>
          <a:prstGeom prst="rect">
            <a:avLst/>
          </a:prstGeom>
          <a:noFill/>
          <a:ln w="9525" cap="flat" cmpd="sng" algn="ctr">
            <a:noFill/>
            <a:prstDash val="solid"/>
            <a:miter lim="800000"/>
            <a:headEnd type="none" w="med" len="med"/>
            <a:tailEnd type="none" w="med" len="med"/>
          </a:ln>
          <a:effectLst/>
        </p:spPr>
        <p:txBody>
          <a:bodyPr wrap="none"/>
          <a:lstStyle/>
          <a:p>
            <a:pPr algn="ctr" eaLnBrk="1">
              <a:lnSpc>
                <a:spcPct val="90000"/>
              </a:lnSpc>
              <a:spcBef>
                <a:spcPct val="30000"/>
              </a:spcBef>
              <a:defRPr/>
            </a:pPr>
            <a:r>
              <a:rPr lang="en-US" sz="2000" dirty="0">
                <a:solidFill>
                  <a:srgbClr val="FFFFCC"/>
                </a:solidFill>
                <a:effectLst>
                  <a:outerShdw blurRad="38100" dist="38100" dir="2700000" algn="tl">
                    <a:srgbClr val="000000"/>
                  </a:outerShdw>
                </a:effectLst>
                <a:latin typeface="Segoe" pitchFamily="34" charset="0"/>
                <a:sym typeface="Wingdings" pitchFamily="2" charset="2"/>
              </a:rPr>
              <a:t>8+ bpc non-</a:t>
            </a:r>
            <a:br>
              <a:rPr lang="en-US" sz="2000" dirty="0">
                <a:solidFill>
                  <a:srgbClr val="FFFFCC"/>
                </a:solidFill>
                <a:effectLst>
                  <a:outerShdw blurRad="38100" dist="38100" dir="2700000" algn="tl">
                    <a:srgbClr val="000000"/>
                  </a:outerShdw>
                </a:effectLst>
                <a:latin typeface="Segoe" pitchFamily="34" charset="0"/>
                <a:sym typeface="Wingdings" pitchFamily="2" charset="2"/>
              </a:rPr>
            </a:br>
            <a:r>
              <a:rPr lang="en-US" sz="2000" dirty="0">
                <a:solidFill>
                  <a:srgbClr val="FFFFCC"/>
                </a:solidFill>
                <a:effectLst>
                  <a:outerShdw blurRad="38100" dist="38100" dir="2700000" algn="tl">
                    <a:srgbClr val="000000"/>
                  </a:outerShdw>
                </a:effectLst>
                <a:latin typeface="Segoe" pitchFamily="34" charset="0"/>
                <a:sym typeface="Wingdings" pitchFamily="2" charset="2"/>
              </a:rPr>
              <a:t>Linear CMYK</a:t>
            </a:r>
            <a:endParaRPr lang="en-US" dirty="0">
              <a:latin typeface="Segoe" pitchFamily="34" charset="0"/>
            </a:endParaRPr>
          </a:p>
        </p:txBody>
      </p:sp>
      <p:sp>
        <p:nvSpPr>
          <p:cNvPr id="23" name="Rectangle 22"/>
          <p:cNvSpPr>
            <a:spLocks noChangeArrowheads="1"/>
          </p:cNvSpPr>
          <p:nvPr/>
        </p:nvSpPr>
        <p:spPr bwMode="auto">
          <a:xfrm>
            <a:off x="3048000" y="1755040"/>
            <a:ext cx="2895600" cy="625475"/>
          </a:xfrm>
          <a:prstGeom prst="rect">
            <a:avLst/>
          </a:prstGeom>
          <a:noFill/>
          <a:ln w="9525">
            <a:noFill/>
            <a:miter lim="800000"/>
            <a:headEnd/>
            <a:tailEnd/>
          </a:ln>
        </p:spPr>
        <p:txBody>
          <a:bodyPr/>
          <a:lstStyle/>
          <a:p>
            <a:pPr algn="ctr" eaLnBrk="1">
              <a:lnSpc>
                <a:spcPct val="90000"/>
              </a:lnSpc>
              <a:spcBef>
                <a:spcPct val="30000"/>
              </a:spcBef>
            </a:pPr>
            <a:r>
              <a:rPr lang="en-US" sz="2000" dirty="0">
                <a:solidFill>
                  <a:srgbClr val="FFFFCC"/>
                </a:solidFill>
                <a:effectLst>
                  <a:outerShdw blurRad="38100" dist="38100" dir="2700000" algn="tl">
                    <a:srgbClr val="000000">
                      <a:alpha val="43137"/>
                    </a:srgbClr>
                  </a:outerShdw>
                </a:effectLst>
                <a:latin typeface="Segoe" pitchFamily="34" charset="0"/>
                <a:sym typeface="Wingdings" pitchFamily="2" charset="2"/>
              </a:rPr>
              <a:t>16/32bpc fixed/float </a:t>
            </a:r>
            <a:br>
              <a:rPr lang="en-US" sz="2000" dirty="0">
                <a:solidFill>
                  <a:srgbClr val="FFFFCC"/>
                </a:solidFill>
                <a:effectLst>
                  <a:outerShdw blurRad="38100" dist="38100" dir="2700000" algn="tl">
                    <a:srgbClr val="000000">
                      <a:alpha val="43137"/>
                    </a:srgbClr>
                  </a:outerShdw>
                </a:effectLst>
                <a:latin typeface="Segoe" pitchFamily="34" charset="0"/>
                <a:sym typeface="Wingdings" pitchFamily="2" charset="2"/>
              </a:rPr>
            </a:br>
            <a:r>
              <a:rPr lang="en-US" sz="2000" dirty="0">
                <a:solidFill>
                  <a:srgbClr val="FFFFCC"/>
                </a:solidFill>
                <a:effectLst>
                  <a:outerShdw blurRad="38100" dist="38100" dir="2700000" algn="tl">
                    <a:srgbClr val="000000">
                      <a:alpha val="43137"/>
                    </a:srgbClr>
                  </a:outerShdw>
                </a:effectLst>
                <a:latin typeface="Segoe" pitchFamily="34" charset="0"/>
                <a:sym typeface="Wingdings" pitchFamily="2" charset="2"/>
              </a:rPr>
              <a:t>linear scRGB</a:t>
            </a:r>
          </a:p>
        </p:txBody>
      </p:sp>
      <p:sp>
        <p:nvSpPr>
          <p:cNvPr id="19476" name="Rectangle 7187"/>
          <p:cNvSpPr>
            <a:spLocks/>
          </p:cNvSpPr>
          <p:nvPr/>
        </p:nvSpPr>
        <p:spPr bwMode="auto">
          <a:xfrm>
            <a:off x="609600" y="3953728"/>
            <a:ext cx="1447800" cy="1079500"/>
          </a:xfrm>
          <a:prstGeom prst="rect">
            <a:avLst/>
          </a:prstGeom>
          <a:ln>
            <a:headEnd/>
            <a:tailEnd/>
          </a:ln>
          <a:effectLst>
            <a:glow rad="63500">
              <a:schemeClr val="accent4">
                <a:tint val="30000"/>
                <a:shade val="95000"/>
                <a:satMod val="300000"/>
                <a:alpha val="50000"/>
              </a:schemeClr>
            </a:glow>
            <a:outerShdw blurRad="584200" dist="50800" sx="102000" sy="102000" algn="ctr" rotWithShape="0">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90000"/>
              </a:lnSpc>
            </a:pP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Scanner</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Source</a:t>
            </a:r>
            <a:b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b="1" dirty="0">
                <a:solidFill>
                  <a:srgbClr val="000000"/>
                </a:solidFill>
                <a:effectLst>
                  <a:outerShdw blurRad="38100" dist="38100" dir="2700000" algn="tl">
                    <a:srgbClr val="000000">
                      <a:alpha val="43137"/>
                    </a:srgbClr>
                  </a:outerShdw>
                </a:effectLst>
                <a:latin typeface="Segoe" pitchFamily="34" charset="0"/>
                <a:sym typeface="Wingdings" pitchFamily="2" charset="2"/>
              </a:rPr>
              <a:t>Devices</a:t>
            </a:r>
          </a:p>
        </p:txBody>
      </p:sp>
      <p:pic>
        <p:nvPicPr>
          <p:cNvPr id="25" name="Rectangle 24"/>
          <p:cNvPicPr>
            <a:picLocks noChangeAspect="1"/>
          </p:cNvPicPr>
          <p:nvPr/>
        </p:nvPicPr>
        <p:blipFill>
          <a:blip r:embed="rId3"/>
          <a:srcRect/>
          <a:stretch>
            <a:fillRect/>
          </a:stretch>
        </p:blipFill>
        <p:spPr bwMode="auto">
          <a:xfrm>
            <a:off x="2971800" y="2364640"/>
            <a:ext cx="2895600" cy="3200400"/>
          </a:xfrm>
          <a:prstGeom prst="rect">
            <a:avLst/>
          </a:prstGeom>
          <a:noFill/>
          <a:ln w="9525">
            <a:solidFill>
              <a:schemeClr val="tx1"/>
            </a:solidFill>
            <a:miter lim="800000"/>
            <a:headEnd/>
            <a:tailEnd/>
          </a:ln>
        </p:spPr>
      </p:pic>
      <p:pic>
        <p:nvPicPr>
          <p:cNvPr id="26" name="Rectangle 25"/>
          <p:cNvPicPr>
            <a:picLocks noChangeAspect="1"/>
          </p:cNvPicPr>
          <p:nvPr/>
        </p:nvPicPr>
        <p:blipFill>
          <a:blip r:embed="rId4"/>
          <a:srcRect/>
          <a:stretch>
            <a:fillRect/>
          </a:stretch>
        </p:blipFill>
        <p:spPr bwMode="auto">
          <a:xfrm>
            <a:off x="2971800" y="2364640"/>
            <a:ext cx="2895600" cy="3200400"/>
          </a:xfrm>
          <a:prstGeom prst="rect">
            <a:avLst/>
          </a:prstGeom>
          <a:noFill/>
          <a:ln w="9525">
            <a:solidFill>
              <a:schemeClr val="tx1"/>
            </a:solidFill>
            <a:miter lim="800000"/>
            <a:headEnd/>
            <a:tailEnd/>
          </a:ln>
        </p:spPr>
      </p:pic>
      <p:sp>
        <p:nvSpPr>
          <p:cNvPr id="7" name="Rectangle 6"/>
          <p:cNvSpPr>
            <a:spLocks/>
          </p:cNvSpPr>
          <p:nvPr/>
        </p:nvSpPr>
        <p:spPr bwMode="auto">
          <a:xfrm>
            <a:off x="2971800" y="2364640"/>
            <a:ext cx="2895600" cy="32004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eaLnBrk="1">
              <a:lnSpc>
                <a:spcPct val="90000"/>
              </a:lnSpc>
            </a:pPr>
            <a:r>
              <a:rPr lang="en-US" sz="2000" b="1" dirty="0">
                <a:solidFill>
                  <a:srgbClr val="000000"/>
                </a:solidFill>
                <a:effectLst>
                  <a:outerShdw blurRad="38100" dist="38100" dir="2700000" algn="tl">
                    <a:srgbClr val="000000">
                      <a:alpha val="43137"/>
                    </a:srgbClr>
                  </a:outerShdw>
                </a:effectLst>
                <a:latin typeface="Segoe" pitchFamily="34" charset="0"/>
                <a:sym typeface="Wingdings" pitchFamily="2" charset="2"/>
              </a:rPr>
              <a:t>Intermediate </a:t>
            </a:r>
            <a:br>
              <a:rPr lang="en-US" sz="2000"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sz="2000" b="1" dirty="0">
                <a:solidFill>
                  <a:srgbClr val="000000"/>
                </a:solidFill>
                <a:effectLst>
                  <a:outerShdw blurRad="38100" dist="38100" dir="2700000" algn="tl">
                    <a:srgbClr val="000000">
                      <a:alpha val="43137"/>
                    </a:srgbClr>
                  </a:outerShdw>
                </a:effectLst>
                <a:latin typeface="Segoe" pitchFamily="34" charset="0"/>
                <a:sym typeface="Wingdings" pitchFamily="2" charset="2"/>
              </a:rPr>
              <a:t>Storage, Editing and </a:t>
            </a:r>
            <a:br>
              <a:rPr lang="en-US" sz="2000" b="1" dirty="0">
                <a:solidFill>
                  <a:srgbClr val="000000"/>
                </a:solidFill>
                <a:effectLst>
                  <a:outerShdw blurRad="38100" dist="38100" dir="2700000" algn="tl">
                    <a:srgbClr val="000000">
                      <a:alpha val="43137"/>
                    </a:srgbClr>
                  </a:outerShdw>
                </a:effectLst>
                <a:latin typeface="Segoe" pitchFamily="34" charset="0"/>
                <a:sym typeface="Wingdings" pitchFamily="2" charset="2"/>
              </a:rPr>
            </a:br>
            <a:r>
              <a:rPr lang="en-US" sz="2000" b="1" dirty="0">
                <a:solidFill>
                  <a:srgbClr val="000000"/>
                </a:solidFill>
                <a:effectLst>
                  <a:outerShdw blurRad="38100" dist="38100" dir="2700000" algn="tl">
                    <a:srgbClr val="000000">
                      <a:alpha val="43137"/>
                    </a:srgbClr>
                  </a:outerShdw>
                </a:effectLst>
                <a:latin typeface="Segoe" pitchFamily="34" charset="0"/>
                <a:sym typeface="Wingdings" pitchFamily="2" charset="2"/>
              </a:rPr>
              <a:t>Management </a:t>
            </a:r>
          </a:p>
        </p:txBody>
      </p:sp>
      <p:pic>
        <p:nvPicPr>
          <p:cNvPr id="1026" name="Picture 2"/>
          <p:cNvPicPr>
            <a:picLocks noChangeAspect="1" noChangeArrowheads="1"/>
          </p:cNvPicPr>
          <p:nvPr/>
        </p:nvPicPr>
        <p:blipFill>
          <a:blip r:embed="rId5"/>
          <a:srcRect/>
          <a:stretch>
            <a:fillRect/>
          </a:stretch>
        </p:blipFill>
        <p:spPr bwMode="auto">
          <a:xfrm>
            <a:off x="2438400" y="1775678"/>
            <a:ext cx="3810000" cy="3810000"/>
          </a:xfrm>
          <a:prstGeom prst="rect">
            <a:avLst/>
          </a:prstGeom>
          <a:ln w="38100">
            <a:solidFill>
              <a:schemeClr val="bg2"/>
            </a:solidFill>
          </a:ln>
          <a:effectLst>
            <a:glow rad="101600">
              <a:schemeClr val="accent4">
                <a:satMod val="175000"/>
                <a:alpha val="40000"/>
              </a:schemeClr>
            </a:glow>
            <a:outerShdw blurRad="647700" algn="tl" rotWithShape="0">
              <a:srgbClr val="000000">
                <a:alpha val="92000"/>
              </a:srgbClr>
            </a:outerShdw>
          </a:effectLst>
        </p:spPr>
      </p:pic>
      <p:sp>
        <p:nvSpPr>
          <p:cNvPr id="24" name="TextBox 23"/>
          <p:cNvSpPr txBox="1"/>
          <p:nvPr/>
        </p:nvSpPr>
        <p:spPr>
          <a:xfrm>
            <a:off x="1752600" y="5715000"/>
            <a:ext cx="5180008" cy="830997"/>
          </a:xfrm>
          <a:prstGeom prst="rect">
            <a:avLst/>
          </a:prstGeom>
          <a:noFill/>
        </p:spPr>
        <p:txBody>
          <a:bodyPr wrap="none" rtlCol="0">
            <a:spAutoFit/>
          </a:bodyPr>
          <a:lstStyle/>
          <a:p>
            <a:pPr algn="ctr"/>
            <a:r>
              <a:rPr lang="en-US" sz="2400" spc="-150" dirty="0" smtClean="0">
                <a:ln w="3175">
                  <a:noFill/>
                </a:ln>
                <a:solidFill>
                  <a:schemeClr val="accent1"/>
                </a:solidFill>
                <a:effectLst>
                  <a:outerShdw blurRad="88900" dist="12700" dir="2700000" algn="tl" rotWithShape="0">
                    <a:prstClr val="black"/>
                  </a:outerShdw>
                </a:effectLst>
                <a:latin typeface="Segoe" pitchFamily="34" charset="0"/>
                <a:cs typeface="Arial" charset="0"/>
                <a:sym typeface="Wingdings" pitchFamily="2" charset="2"/>
              </a:rPr>
              <a:t>scRGB uses fixed or floating point values to </a:t>
            </a:r>
            <a:br>
              <a:rPr lang="en-US" sz="2400" spc="-150" dirty="0" smtClean="0">
                <a:ln w="3175">
                  <a:noFill/>
                </a:ln>
                <a:solidFill>
                  <a:schemeClr val="accent1"/>
                </a:solidFill>
                <a:effectLst>
                  <a:outerShdw blurRad="88900" dist="12700" dir="2700000" algn="tl" rotWithShape="0">
                    <a:prstClr val="black"/>
                  </a:outerShdw>
                </a:effectLst>
                <a:latin typeface="Segoe" pitchFamily="34" charset="0"/>
                <a:cs typeface="Arial" charset="0"/>
                <a:sym typeface="Wingdings" pitchFamily="2" charset="2"/>
              </a:rPr>
            </a:br>
            <a:r>
              <a:rPr lang="en-US" sz="2400" spc="-150" dirty="0" smtClean="0">
                <a:ln w="3175">
                  <a:noFill/>
                </a:ln>
                <a:solidFill>
                  <a:schemeClr val="accent1"/>
                </a:solidFill>
                <a:effectLst>
                  <a:outerShdw blurRad="88900" dist="12700" dir="2700000" algn="tl" rotWithShape="0">
                    <a:prstClr val="black"/>
                  </a:outerShdw>
                </a:effectLst>
                <a:latin typeface="Segoe" pitchFamily="34" charset="0"/>
                <a:cs typeface="Arial" charset="0"/>
                <a:sym typeface="Wingdings" pitchFamily="2" charset="2"/>
              </a:rPr>
              <a:t>define colors beyond the visible spectrum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Rectangle 31"/>
          <p:cNvGrpSpPr>
            <a:grpSpLocks/>
          </p:cNvGrpSpPr>
          <p:nvPr/>
        </p:nvGrpSpPr>
        <p:grpSpPr bwMode="auto">
          <a:xfrm>
            <a:off x="5029200" y="2133600"/>
            <a:ext cx="3405187" cy="3416300"/>
            <a:chOff x="1803" y="1488"/>
            <a:chExt cx="2145" cy="2152"/>
          </a:xfrm>
          <a:effectLst>
            <a:reflection blurRad="6350" stA="52000" endA="300" endPos="35000" dir="5400000" sy="-100000" algn="bl" rotWithShape="0"/>
          </a:effectLst>
        </p:grpSpPr>
        <p:pic>
          <p:nvPicPr>
            <p:cNvPr id="12" name="Rectangle 9225"/>
            <p:cNvPicPr>
              <a:picLocks noChangeAspect="1" noChangeArrowheads="1"/>
            </p:cNvPicPr>
            <p:nvPr/>
          </p:nvPicPr>
          <p:blipFill>
            <a:blip r:embed="rId3"/>
            <a:srcRect/>
            <a:stretch>
              <a:fillRect/>
            </a:stretch>
          </p:blipFill>
          <p:spPr bwMode="auto">
            <a:xfrm>
              <a:off x="1803" y="1488"/>
              <a:ext cx="2145" cy="2152"/>
            </a:xfrm>
            <a:prstGeom prst="rect">
              <a:avLst/>
            </a:prstGeom>
            <a:noFill/>
            <a:ln w="9525">
              <a:noFill/>
              <a:miter lim="800000"/>
              <a:headEnd/>
              <a:tailEnd/>
            </a:ln>
          </p:spPr>
        </p:pic>
        <p:sp>
          <p:nvSpPr>
            <p:cNvPr id="13" name="TextBox 9226"/>
            <p:cNvSpPr txBox="1">
              <a:spLocks noChangeArrowheads="1"/>
            </p:cNvSpPr>
            <p:nvPr/>
          </p:nvSpPr>
          <p:spPr bwMode="auto">
            <a:xfrm>
              <a:off x="1803" y="1488"/>
              <a:ext cx="2145" cy="2152"/>
            </a:xfrm>
            <a:prstGeom prst="rect">
              <a:avLst/>
            </a:prstGeom>
            <a:gradFill rotWithShape="1">
              <a:gsLst>
                <a:gs pos="0">
                  <a:srgbClr val="EAEAEA"/>
                </a:gs>
                <a:gs pos="100000">
                  <a:srgbClr val="000000"/>
                </a:gs>
              </a:gsLst>
              <a:lin ang="5400000" scaled="1"/>
            </a:gradFill>
            <a:ln w="9525" algn="ctr">
              <a:solidFill>
                <a:schemeClr val="tx1"/>
              </a:solidFill>
              <a:miter lim="800000"/>
              <a:headEnd/>
              <a:tailEnd/>
            </a:ln>
          </p:spPr>
          <p:txBody>
            <a:bodyPr anchor="ctr"/>
            <a:lstStyle/>
            <a:p>
              <a:pPr algn="ctr" hangingPunct="1">
                <a:spcBef>
                  <a:spcPct val="20000"/>
                </a:spcBef>
                <a:spcAft>
                  <a:spcPct val="10000"/>
                </a:spcAft>
              </a:pPr>
              <a:endParaRPr kumimoji="1" lang="en-US" dirty="0">
                <a:solidFill>
                  <a:srgbClr val="FFFFFF"/>
                </a:solidFill>
                <a:latin typeface="Corbel" pitchFamily="34" charset="0"/>
                <a:sym typeface="Wingdings" pitchFamily="2" charset="2"/>
              </a:endParaRPr>
            </a:p>
          </p:txBody>
        </p:sp>
      </p:grpSp>
      <p:sp>
        <p:nvSpPr>
          <p:cNvPr id="20" name="Title 19"/>
          <p:cNvSpPr>
            <a:spLocks noGrp="1" noChangeArrowheads="1"/>
          </p:cNvSpPr>
          <p:nvPr>
            <p:ph type="title"/>
          </p:nvPr>
        </p:nvSpPr>
        <p:spPr/>
        <p:txBody>
          <a:bodyPr/>
          <a:lstStyle/>
          <a:p>
            <a:r>
              <a:rPr lang="en-US" dirty="0" smtClean="0">
                <a:sym typeface="Wingdings" pitchFamily="2" charset="2"/>
              </a:rPr>
              <a:t>Original Unprocessed Image</a:t>
            </a:r>
            <a:endParaRPr lang="en-US" dirty="0" smtClean="0"/>
          </a:p>
        </p:txBody>
      </p:sp>
      <p:sp>
        <p:nvSpPr>
          <p:cNvPr id="13324" name="Text Placeholder 13323"/>
          <p:cNvSpPr>
            <a:spLocks noGrp="1" noChangeArrowheads="1"/>
          </p:cNvSpPr>
          <p:nvPr>
            <p:ph idx="1"/>
          </p:nvPr>
        </p:nvSpPr>
        <p:spPr>
          <a:xfrm>
            <a:off x="382588" y="1414464"/>
            <a:ext cx="4646612" cy="3508653"/>
          </a:xfrm>
        </p:spPr>
        <p:txBody>
          <a:bodyPr/>
          <a:lstStyle/>
          <a:p>
            <a:pPr defTabSz="914400" eaLnBrk="1" hangingPunct="1">
              <a:spcAft>
                <a:spcPct val="10000"/>
              </a:spcAft>
              <a:defRPr/>
            </a:pPr>
            <a:r>
              <a:rPr lang="en-US" sz="3200" dirty="0" smtClean="0">
                <a:sym typeface="Wingdings" pitchFamily="2" charset="2"/>
              </a:rPr>
              <a:t>Red, green, and blue channels</a:t>
            </a:r>
            <a:endParaRPr lang="en-US" sz="3200" dirty="0" smtClean="0"/>
          </a:p>
          <a:p>
            <a:pPr defTabSz="914400" eaLnBrk="1" hangingPunct="1">
              <a:spcAft>
                <a:spcPct val="10000"/>
              </a:spcAft>
              <a:defRPr/>
            </a:pPr>
            <a:r>
              <a:rPr lang="en-US" sz="3200" dirty="0" smtClean="0">
                <a:sym typeface="Wingdings" pitchFamily="2" charset="2"/>
              </a:rPr>
              <a:t>Represents min and max sensor values</a:t>
            </a:r>
          </a:p>
          <a:p>
            <a:pPr defTabSz="914400" eaLnBrk="1" hangingPunct="1">
              <a:spcAft>
                <a:spcPct val="10000"/>
              </a:spcAft>
              <a:defRPr/>
            </a:pPr>
            <a:r>
              <a:rPr lang="en-US" sz="3200" dirty="0" smtClean="0">
                <a:sym typeface="Wingdings" pitchFamily="2" charset="2"/>
              </a:rPr>
              <a:t>Based on device settings and color space</a:t>
            </a:r>
          </a:p>
        </p:txBody>
      </p:sp>
      <p:sp>
        <p:nvSpPr>
          <p:cNvPr id="20487" name="Can 8197"/>
          <p:cNvSpPr>
            <a:spLocks noChangeArrowheads="1"/>
          </p:cNvSpPr>
          <p:nvPr/>
        </p:nvSpPr>
        <p:spPr bwMode="auto">
          <a:xfrm>
            <a:off x="5162550" y="2057400"/>
            <a:ext cx="914400" cy="3581400"/>
          </a:xfrm>
          <a:prstGeom prst="can">
            <a:avLst>
              <a:gd name="adj" fmla="val 18568"/>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0488" name="Can 8198"/>
          <p:cNvSpPr>
            <a:spLocks noChangeArrowheads="1"/>
          </p:cNvSpPr>
          <p:nvPr/>
        </p:nvSpPr>
        <p:spPr bwMode="auto">
          <a:xfrm>
            <a:off x="6229350" y="2057400"/>
            <a:ext cx="914400" cy="3581400"/>
          </a:xfrm>
          <a:prstGeom prst="can">
            <a:avLst>
              <a:gd name="adj" fmla="val 18568"/>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0489" name="Can 8199"/>
          <p:cNvSpPr>
            <a:spLocks noChangeArrowheads="1"/>
          </p:cNvSpPr>
          <p:nvPr/>
        </p:nvSpPr>
        <p:spPr bwMode="auto">
          <a:xfrm>
            <a:off x="7296150" y="2057400"/>
            <a:ext cx="914400" cy="3581400"/>
          </a:xfrm>
          <a:prstGeom prst="can">
            <a:avLst>
              <a:gd name="adj" fmla="val 18568"/>
            </a:avLst>
          </a:prstGeom>
          <a:gradFill rotWithShape="1">
            <a:gsLst>
              <a:gs pos="0">
                <a:srgbClr val="0000FF"/>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1"/>
          <p:cNvGrpSpPr>
            <a:grpSpLocks/>
          </p:cNvGrpSpPr>
          <p:nvPr/>
        </p:nvGrpSpPr>
        <p:grpSpPr bwMode="auto">
          <a:xfrm>
            <a:off x="5029200" y="2133600"/>
            <a:ext cx="3405187" cy="3416300"/>
            <a:chOff x="1803" y="1488"/>
            <a:chExt cx="2145" cy="2152"/>
          </a:xfrm>
          <a:effectLst>
            <a:reflection blurRad="6350" stA="52000" endA="300" endPos="35000" dir="5400000" sy="-100000" algn="bl" rotWithShape="0"/>
          </a:effectLst>
        </p:grpSpPr>
        <p:pic>
          <p:nvPicPr>
            <p:cNvPr id="21515" name="Rectangle 9225"/>
            <p:cNvPicPr>
              <a:picLocks noChangeAspect="1" noChangeArrowheads="1"/>
            </p:cNvPicPr>
            <p:nvPr/>
          </p:nvPicPr>
          <p:blipFill>
            <a:blip r:embed="rId3"/>
            <a:srcRect/>
            <a:stretch>
              <a:fillRect/>
            </a:stretch>
          </p:blipFill>
          <p:spPr bwMode="auto">
            <a:xfrm>
              <a:off x="1803" y="1488"/>
              <a:ext cx="2145" cy="2152"/>
            </a:xfrm>
            <a:prstGeom prst="rect">
              <a:avLst/>
            </a:prstGeom>
            <a:noFill/>
            <a:ln w="9525">
              <a:noFill/>
              <a:miter lim="800000"/>
              <a:headEnd/>
              <a:tailEnd/>
            </a:ln>
          </p:spPr>
        </p:pic>
        <p:sp>
          <p:nvSpPr>
            <p:cNvPr id="21516" name="TextBox 9226"/>
            <p:cNvSpPr txBox="1">
              <a:spLocks noChangeArrowheads="1"/>
            </p:cNvSpPr>
            <p:nvPr/>
          </p:nvSpPr>
          <p:spPr bwMode="auto">
            <a:xfrm>
              <a:off x="1803" y="1488"/>
              <a:ext cx="2145" cy="2152"/>
            </a:xfrm>
            <a:prstGeom prst="rect">
              <a:avLst/>
            </a:prstGeom>
            <a:gradFill rotWithShape="1">
              <a:gsLst>
                <a:gs pos="0">
                  <a:srgbClr val="EAEAEA"/>
                </a:gs>
                <a:gs pos="100000">
                  <a:srgbClr val="000000"/>
                </a:gs>
              </a:gsLst>
              <a:lin ang="5400000" scaled="1"/>
            </a:gradFill>
            <a:ln w="9525" algn="ctr">
              <a:solidFill>
                <a:schemeClr val="tx1"/>
              </a:solidFill>
              <a:miter lim="800000"/>
              <a:headEnd/>
              <a:tailEnd/>
            </a:ln>
          </p:spPr>
          <p:txBody>
            <a:bodyPr anchor="ctr"/>
            <a:lstStyle/>
            <a:p>
              <a:pPr algn="ctr" hangingPunct="1">
                <a:spcBef>
                  <a:spcPct val="20000"/>
                </a:spcBef>
                <a:spcAft>
                  <a:spcPct val="10000"/>
                </a:spcAft>
              </a:pPr>
              <a:endParaRPr kumimoji="1" lang="en-US" dirty="0">
                <a:solidFill>
                  <a:srgbClr val="FFFFFF"/>
                </a:solidFill>
                <a:latin typeface="Corbel" pitchFamily="34" charset="0"/>
                <a:sym typeface="Wingdings" pitchFamily="2" charset="2"/>
              </a:endParaRPr>
            </a:p>
          </p:txBody>
        </p:sp>
      </p:grpSp>
      <p:sp>
        <p:nvSpPr>
          <p:cNvPr id="20" name="Title 19"/>
          <p:cNvSpPr>
            <a:spLocks noGrp="1" noChangeArrowheads="1"/>
          </p:cNvSpPr>
          <p:nvPr>
            <p:ph type="title"/>
          </p:nvPr>
        </p:nvSpPr>
        <p:spPr/>
        <p:txBody>
          <a:bodyPr/>
          <a:lstStyle/>
          <a:p>
            <a:r>
              <a:rPr lang="en-US" dirty="0" smtClean="0">
                <a:sym typeface="Wingdings" pitchFamily="2" charset="2"/>
              </a:rPr>
              <a:t>Initial Image Processing</a:t>
            </a:r>
            <a:endParaRPr lang="en-US" dirty="0" smtClean="0"/>
          </a:p>
        </p:txBody>
      </p:sp>
      <p:sp>
        <p:nvSpPr>
          <p:cNvPr id="45066" name="Text Placeholder 45065"/>
          <p:cNvSpPr>
            <a:spLocks noGrp="1" noChangeArrowheads="1"/>
          </p:cNvSpPr>
          <p:nvPr>
            <p:ph idx="1"/>
          </p:nvPr>
        </p:nvSpPr>
        <p:spPr>
          <a:xfrm>
            <a:off x="382588" y="1414464"/>
            <a:ext cx="4113212" cy="2369879"/>
          </a:xfrm>
        </p:spPr>
        <p:txBody>
          <a:bodyPr/>
          <a:lstStyle/>
          <a:p>
            <a:pPr defTabSz="914400" eaLnBrk="1" hangingPunct="1">
              <a:spcAft>
                <a:spcPct val="10000"/>
              </a:spcAft>
              <a:defRPr/>
            </a:pPr>
            <a:r>
              <a:rPr lang="en-US" sz="3200" dirty="0" smtClean="0">
                <a:sym typeface="Wingdings" pitchFamily="2" charset="2"/>
              </a:rPr>
              <a:t>White balance is set using offsets, scaling and curves</a:t>
            </a:r>
            <a:endParaRPr lang="en-US" sz="3200" dirty="0" smtClean="0"/>
          </a:p>
          <a:p>
            <a:pPr defTabSz="914400" eaLnBrk="1" hangingPunct="1">
              <a:spcAft>
                <a:spcPct val="10000"/>
              </a:spcAft>
              <a:defRPr/>
            </a:pPr>
            <a:r>
              <a:rPr lang="en-US" sz="3200" dirty="0" smtClean="0">
                <a:sym typeface="Wingdings" pitchFamily="2" charset="2"/>
              </a:rPr>
              <a:t>Some adjusted color values exceed the device’s numerical limits and will be lost</a:t>
            </a:r>
          </a:p>
        </p:txBody>
      </p:sp>
      <p:sp>
        <p:nvSpPr>
          <p:cNvPr id="21511" name="Can 9221"/>
          <p:cNvSpPr>
            <a:spLocks noChangeArrowheads="1"/>
          </p:cNvSpPr>
          <p:nvPr/>
        </p:nvSpPr>
        <p:spPr bwMode="auto">
          <a:xfrm>
            <a:off x="5162550" y="2081213"/>
            <a:ext cx="914400" cy="3581400"/>
          </a:xfrm>
          <a:prstGeom prst="can">
            <a:avLst>
              <a:gd name="adj" fmla="val 18568"/>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1512" name="Can 9222"/>
          <p:cNvSpPr>
            <a:spLocks noChangeArrowheads="1"/>
          </p:cNvSpPr>
          <p:nvPr/>
        </p:nvSpPr>
        <p:spPr bwMode="auto">
          <a:xfrm>
            <a:off x="6229350" y="1905000"/>
            <a:ext cx="914400" cy="3581400"/>
          </a:xfrm>
          <a:prstGeom prst="can">
            <a:avLst>
              <a:gd name="adj" fmla="val 18568"/>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1513" name="Can 9223"/>
          <p:cNvSpPr>
            <a:spLocks noChangeArrowheads="1"/>
          </p:cNvSpPr>
          <p:nvPr/>
        </p:nvSpPr>
        <p:spPr bwMode="auto">
          <a:xfrm>
            <a:off x="7296150" y="2286000"/>
            <a:ext cx="914400" cy="3581400"/>
          </a:xfrm>
          <a:prstGeom prst="can">
            <a:avLst>
              <a:gd name="adj" fmla="val 18568"/>
            </a:avLst>
          </a:prstGeom>
          <a:gradFill rotWithShape="1">
            <a:gsLst>
              <a:gs pos="0">
                <a:srgbClr val="0000FF"/>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1"/>
          <p:cNvGrpSpPr>
            <a:grpSpLocks/>
          </p:cNvGrpSpPr>
          <p:nvPr/>
        </p:nvGrpSpPr>
        <p:grpSpPr bwMode="auto">
          <a:xfrm>
            <a:off x="4995863" y="2133600"/>
            <a:ext cx="3405187" cy="3416300"/>
            <a:chOff x="1803" y="1488"/>
            <a:chExt cx="2145" cy="2152"/>
          </a:xfrm>
          <a:effectLst>
            <a:reflection blurRad="6350" stA="52000" endA="300" endPos="35000" dir="5400000" sy="-100000" algn="bl" rotWithShape="0"/>
          </a:effectLst>
        </p:grpSpPr>
        <p:pic>
          <p:nvPicPr>
            <p:cNvPr id="22547" name="Rectangle 10257"/>
            <p:cNvPicPr>
              <a:picLocks noChangeAspect="1" noChangeArrowheads="1"/>
            </p:cNvPicPr>
            <p:nvPr/>
          </p:nvPicPr>
          <p:blipFill>
            <a:blip r:embed="rId3"/>
            <a:srcRect/>
            <a:stretch>
              <a:fillRect/>
            </a:stretch>
          </p:blipFill>
          <p:spPr bwMode="auto">
            <a:xfrm>
              <a:off x="1803" y="1488"/>
              <a:ext cx="2145" cy="2152"/>
            </a:xfrm>
            <a:prstGeom prst="rect">
              <a:avLst/>
            </a:prstGeom>
            <a:noFill/>
            <a:ln w="9525">
              <a:noFill/>
              <a:miter lim="800000"/>
              <a:headEnd/>
              <a:tailEnd/>
            </a:ln>
          </p:spPr>
        </p:pic>
        <p:sp>
          <p:nvSpPr>
            <p:cNvPr id="22548" name="TextBox 10258"/>
            <p:cNvSpPr txBox="1">
              <a:spLocks noChangeArrowheads="1"/>
            </p:cNvSpPr>
            <p:nvPr/>
          </p:nvSpPr>
          <p:spPr bwMode="auto">
            <a:xfrm>
              <a:off x="1803" y="1488"/>
              <a:ext cx="2145" cy="2152"/>
            </a:xfrm>
            <a:prstGeom prst="rect">
              <a:avLst/>
            </a:prstGeom>
            <a:gradFill rotWithShape="1">
              <a:gsLst>
                <a:gs pos="0">
                  <a:srgbClr val="EAEAEA"/>
                </a:gs>
                <a:gs pos="100000">
                  <a:srgbClr val="000000"/>
                </a:gs>
              </a:gsLst>
              <a:lin ang="5400000" scaled="1"/>
            </a:gradFill>
            <a:ln w="9525" algn="ctr">
              <a:solidFill>
                <a:schemeClr val="tx1"/>
              </a:solidFill>
              <a:miter lim="800000"/>
              <a:headEnd/>
              <a:tailEnd/>
            </a:ln>
          </p:spPr>
          <p:txBody>
            <a:bodyPr anchor="ctr"/>
            <a:lstStyle/>
            <a:p>
              <a:pPr algn="ctr" hangingPunct="1">
                <a:spcBef>
                  <a:spcPct val="20000"/>
                </a:spcBef>
                <a:spcAft>
                  <a:spcPct val="10000"/>
                </a:spcAft>
              </a:pPr>
              <a:endParaRPr kumimoji="1" lang="en-US" dirty="0">
                <a:solidFill>
                  <a:srgbClr val="FFFFFF"/>
                </a:solidFill>
                <a:latin typeface="Corbel" pitchFamily="34" charset="0"/>
                <a:sym typeface="Wingdings" pitchFamily="2" charset="2"/>
              </a:endParaRPr>
            </a:p>
          </p:txBody>
        </p:sp>
      </p:grpSp>
      <p:sp>
        <p:nvSpPr>
          <p:cNvPr id="22534" name="Can 10244"/>
          <p:cNvSpPr>
            <a:spLocks noChangeArrowheads="1"/>
          </p:cNvSpPr>
          <p:nvPr/>
        </p:nvSpPr>
        <p:spPr bwMode="auto">
          <a:xfrm>
            <a:off x="7315200" y="2286000"/>
            <a:ext cx="914400" cy="3581400"/>
          </a:xfrm>
          <a:prstGeom prst="can">
            <a:avLst>
              <a:gd name="adj" fmla="val 16845"/>
            </a:avLst>
          </a:prstGeom>
          <a:gradFill>
            <a:gsLst>
              <a:gs pos="12000">
                <a:srgbClr val="0000FF"/>
              </a:gs>
              <a:gs pos="54000">
                <a:srgbClr val="0000FF"/>
              </a:gs>
              <a:gs pos="99000">
                <a:srgbClr val="00007E"/>
              </a:gs>
            </a:gsLst>
            <a:lin ang="5400000" scaled="1"/>
          </a:gradFill>
          <a:ln>
            <a:solidFill>
              <a:srgbClr val="0000FF"/>
            </a:solidFill>
            <a:headEnd/>
            <a:tailEnd/>
          </a:ln>
          <a:effectLst>
            <a:outerShdw blurRad="127000" dist="50800" sx="102000" sy="102000" algn="ctr" rotWithShape="0">
              <a:srgbClr val="000000">
                <a:alpha val="62000"/>
              </a:srgbClr>
            </a:outerShdw>
          </a:effectLst>
          <a:scene3d>
            <a:camera prst="obliqueTopLeft">
              <a:rot lat="0" lon="0" rev="0"/>
            </a:camera>
            <a:lightRig rig="twoP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dirty="0">
              <a:solidFill>
                <a:srgbClr val="000000"/>
              </a:solidFill>
              <a:latin typeface="Segoe" pitchFamily="34" charset="0"/>
            </a:endParaRPr>
          </a:p>
        </p:txBody>
      </p:sp>
      <p:sp>
        <p:nvSpPr>
          <p:cNvPr id="22535" name="Can 10245"/>
          <p:cNvSpPr>
            <a:spLocks noChangeArrowheads="1"/>
          </p:cNvSpPr>
          <p:nvPr/>
        </p:nvSpPr>
        <p:spPr bwMode="auto">
          <a:xfrm>
            <a:off x="6248400" y="1905000"/>
            <a:ext cx="914400" cy="3581400"/>
          </a:xfrm>
          <a:prstGeom prst="can">
            <a:avLst>
              <a:gd name="adj" fmla="val 18568"/>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pPr eaLnBrk="1" hangingPunct="1"/>
            <a:endParaRPr lang="en-US" dirty="0">
              <a:solidFill>
                <a:srgbClr val="000000"/>
              </a:solidFill>
              <a:latin typeface="Segoe" pitchFamily="34" charset="0"/>
            </a:endParaRPr>
          </a:p>
        </p:txBody>
      </p:sp>
      <p:sp>
        <p:nvSpPr>
          <p:cNvPr id="22536" name="Can 10246"/>
          <p:cNvSpPr>
            <a:spLocks noChangeArrowheads="1"/>
          </p:cNvSpPr>
          <p:nvPr/>
        </p:nvSpPr>
        <p:spPr bwMode="auto">
          <a:xfrm>
            <a:off x="5181600" y="2081213"/>
            <a:ext cx="914400" cy="3581400"/>
          </a:xfrm>
          <a:prstGeom prst="can">
            <a:avLst>
              <a:gd name="adj" fmla="val 18568"/>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0" name="Title 19"/>
          <p:cNvSpPr>
            <a:spLocks noGrp="1" noChangeArrowheads="1"/>
          </p:cNvSpPr>
          <p:nvPr>
            <p:ph type="title"/>
          </p:nvPr>
        </p:nvSpPr>
        <p:spPr>
          <a:xfrm>
            <a:off x="382588" y="228600"/>
            <a:ext cx="8380412" cy="1384995"/>
          </a:xfrm>
        </p:spPr>
        <p:txBody>
          <a:bodyPr/>
          <a:lstStyle/>
          <a:p>
            <a:r>
              <a:rPr lang="en-US" dirty="0" smtClean="0">
                <a:sym typeface="Wingdings" pitchFamily="2" charset="2"/>
              </a:rPr>
              <a:t>Adjust Appearance For The Target Color Space</a:t>
            </a:r>
            <a:endParaRPr lang="en-US" dirty="0" smtClean="0"/>
          </a:p>
        </p:txBody>
      </p:sp>
      <p:sp>
        <p:nvSpPr>
          <p:cNvPr id="47124" name="Text Placeholder 47123"/>
          <p:cNvSpPr>
            <a:spLocks noGrp="1" noChangeArrowheads="1"/>
          </p:cNvSpPr>
          <p:nvPr>
            <p:ph type="body" idx="4294967295"/>
          </p:nvPr>
        </p:nvSpPr>
        <p:spPr>
          <a:xfrm>
            <a:off x="0" y="2362200"/>
            <a:ext cx="3644900" cy="3508375"/>
          </a:xfrm>
          <a:prstGeom prst="rect">
            <a:avLst/>
          </a:prstGeom>
        </p:spPr>
        <p:txBody>
          <a:bodyPr/>
          <a:lstStyle/>
          <a:p>
            <a:pPr defTabSz="914400" eaLnBrk="1" hangingPunct="1">
              <a:spcAft>
                <a:spcPct val="10000"/>
              </a:spcAft>
              <a:defRPr/>
            </a:pPr>
            <a:r>
              <a:rPr lang="en-US" sz="3200" dirty="0" smtClean="0">
                <a:sym typeface="Wingdings" pitchFamily="2" charset="2"/>
              </a:rPr>
              <a:t>White and black points are set</a:t>
            </a:r>
            <a:endParaRPr lang="en-US" sz="3200" dirty="0" smtClean="0"/>
          </a:p>
          <a:p>
            <a:pPr defTabSz="914400" eaLnBrk="1" hangingPunct="1">
              <a:spcAft>
                <a:spcPct val="10000"/>
              </a:spcAft>
              <a:defRPr/>
            </a:pPr>
            <a:r>
              <a:rPr lang="en-US" sz="3200" dirty="0" smtClean="0">
                <a:sym typeface="Wingdings" pitchFamily="2" charset="2"/>
              </a:rPr>
              <a:t>Defines the total visible range</a:t>
            </a:r>
          </a:p>
          <a:p>
            <a:pPr defTabSz="914400" eaLnBrk="1" hangingPunct="1">
              <a:spcAft>
                <a:spcPct val="10000"/>
              </a:spcAft>
              <a:defRPr/>
            </a:pPr>
            <a:r>
              <a:rPr lang="en-US" sz="3200" dirty="0" smtClean="0">
                <a:sym typeface="Wingdings" pitchFamily="2" charset="2"/>
              </a:rPr>
              <a:t>Maps to the gamut limits of the target space</a:t>
            </a:r>
          </a:p>
        </p:txBody>
      </p:sp>
      <p:pic>
        <p:nvPicPr>
          <p:cNvPr id="22538" name="Rectangle 10248"/>
          <p:cNvPicPr>
            <a:picLocks noChangeAspect="1" noChangeArrowheads="1"/>
          </p:cNvPicPr>
          <p:nvPr/>
        </p:nvPicPr>
        <p:blipFill>
          <a:blip r:embed="rId4">
            <a:lum bright="-36000" contrast="30000"/>
            <a:grayscl/>
          </a:blip>
          <a:srcRect/>
          <a:stretch>
            <a:fillRect/>
          </a:stretch>
        </p:blipFill>
        <p:spPr bwMode="auto">
          <a:xfrm>
            <a:off x="4419600" y="4953000"/>
            <a:ext cx="4572000" cy="682625"/>
          </a:xfrm>
          <a:prstGeom prst="rect">
            <a:avLst/>
          </a:prstGeom>
          <a:noFill/>
          <a:ln w="9525">
            <a:noFill/>
            <a:miter lim="800000"/>
            <a:headEnd/>
            <a:tailEnd/>
          </a:ln>
        </p:spPr>
      </p:pic>
      <p:sp>
        <p:nvSpPr>
          <p:cNvPr id="22539" name="Can 10249"/>
          <p:cNvSpPr>
            <a:spLocks noChangeArrowheads="1"/>
          </p:cNvSpPr>
          <p:nvPr/>
        </p:nvSpPr>
        <p:spPr bwMode="auto">
          <a:xfrm>
            <a:off x="5181600" y="2081213"/>
            <a:ext cx="914400" cy="3252787"/>
          </a:xfrm>
          <a:prstGeom prst="can">
            <a:avLst>
              <a:gd name="adj" fmla="val 17704"/>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2540" name="Can 10250"/>
          <p:cNvSpPr>
            <a:spLocks noChangeArrowheads="1"/>
          </p:cNvSpPr>
          <p:nvPr/>
        </p:nvSpPr>
        <p:spPr bwMode="auto">
          <a:xfrm>
            <a:off x="6248400" y="1905000"/>
            <a:ext cx="914400" cy="3429000"/>
          </a:xfrm>
          <a:prstGeom prst="can">
            <a:avLst>
              <a:gd name="adj" fmla="val 18576"/>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2541" name="Can 10251"/>
          <p:cNvSpPr>
            <a:spLocks noChangeArrowheads="1"/>
          </p:cNvSpPr>
          <p:nvPr/>
        </p:nvSpPr>
        <p:spPr bwMode="auto">
          <a:xfrm>
            <a:off x="7315200" y="2286000"/>
            <a:ext cx="914400" cy="3048000"/>
          </a:xfrm>
          <a:prstGeom prst="can">
            <a:avLst>
              <a:gd name="adj" fmla="val 16667"/>
            </a:avLst>
          </a:prstGeom>
          <a:gradFill>
            <a:gsLst>
              <a:gs pos="12000">
                <a:srgbClr val="0000FF"/>
              </a:gs>
              <a:gs pos="54000">
                <a:srgbClr val="0000FF"/>
              </a:gs>
              <a:gs pos="99000">
                <a:srgbClr val="00007E"/>
              </a:gs>
            </a:gsLst>
            <a:lin ang="5400000" scaled="1"/>
          </a:gradFill>
          <a:ln>
            <a:solidFill>
              <a:srgbClr val="0000FF"/>
            </a:solidFill>
            <a:headEnd/>
            <a:tailEnd/>
          </a:ln>
          <a:effectLst>
            <a:outerShdw blurRad="127000" dist="50800" sx="102000" sy="102000" algn="ctr" rotWithShape="0">
              <a:srgbClr val="000000">
                <a:alpha val="62000"/>
              </a:srgbClr>
            </a:outerShdw>
          </a:effectLst>
          <a:scene3d>
            <a:camera prst="obliqueTopLeft">
              <a:rot lat="0" lon="0" rev="0"/>
            </a:camera>
            <a:lightRig rig="twoP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dirty="0">
              <a:solidFill>
                <a:srgbClr val="000000"/>
              </a:solidFill>
              <a:latin typeface="Segoe" pitchFamily="34" charset="0"/>
            </a:endParaRPr>
          </a:p>
        </p:txBody>
      </p:sp>
      <p:pic>
        <p:nvPicPr>
          <p:cNvPr id="22542" name="Rectangle 10252"/>
          <p:cNvPicPr>
            <a:picLocks noChangeAspect="1" noChangeArrowheads="1"/>
          </p:cNvPicPr>
          <p:nvPr/>
        </p:nvPicPr>
        <p:blipFill>
          <a:blip r:embed="rId4">
            <a:lum bright="24000" contrast="24000"/>
            <a:grayscl/>
          </a:blip>
          <a:srcRect/>
          <a:stretch>
            <a:fillRect/>
          </a:stretch>
        </p:blipFill>
        <p:spPr bwMode="auto">
          <a:xfrm>
            <a:off x="4419600" y="2209800"/>
            <a:ext cx="4572000" cy="682625"/>
          </a:xfrm>
          <a:prstGeom prst="rect">
            <a:avLst/>
          </a:prstGeom>
          <a:noFill/>
          <a:ln w="9525">
            <a:noFill/>
            <a:miter lim="800000"/>
            <a:headEnd/>
            <a:tailEnd/>
          </a:ln>
        </p:spPr>
      </p:pic>
      <p:sp>
        <p:nvSpPr>
          <p:cNvPr id="22543" name="Can 10253"/>
          <p:cNvSpPr>
            <a:spLocks noChangeArrowheads="1"/>
          </p:cNvSpPr>
          <p:nvPr/>
        </p:nvSpPr>
        <p:spPr bwMode="auto">
          <a:xfrm>
            <a:off x="6248400" y="1905000"/>
            <a:ext cx="914400" cy="685800"/>
          </a:xfrm>
          <a:prstGeom prst="can">
            <a:avLst>
              <a:gd name="adj" fmla="val 25463"/>
            </a:avLst>
          </a:prstGeom>
          <a:solidFill>
            <a:srgbClr val="00FF00"/>
          </a:solidFill>
          <a:ln w="9525" algn="ctr">
            <a:solidFill>
              <a:schemeClr val="tx1"/>
            </a:solidFill>
            <a:round/>
            <a:headEnd/>
            <a:tailEnd/>
          </a:ln>
        </p:spPr>
        <p:txBody>
          <a:bodyPr wrap="none" anchor="ctr"/>
          <a:lstStyle/>
          <a:p>
            <a:pPr eaLnBrk="1" hangingPunct="1"/>
            <a:endParaRPr lang="en-US" dirty="0">
              <a:solidFill>
                <a:srgbClr val="000000"/>
              </a:solidFill>
              <a:latin typeface="Segoe" pitchFamily="34" charset="0"/>
            </a:endParaRPr>
          </a:p>
        </p:txBody>
      </p:sp>
      <p:sp>
        <p:nvSpPr>
          <p:cNvPr id="22544" name="Can 10254"/>
          <p:cNvSpPr>
            <a:spLocks noChangeArrowheads="1"/>
          </p:cNvSpPr>
          <p:nvPr/>
        </p:nvSpPr>
        <p:spPr bwMode="auto">
          <a:xfrm>
            <a:off x="5181600" y="2081213"/>
            <a:ext cx="914400" cy="509587"/>
          </a:xfrm>
          <a:prstGeom prst="can">
            <a:avLst>
              <a:gd name="adj" fmla="val 32708"/>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2545" name="Can 10255"/>
          <p:cNvSpPr>
            <a:spLocks noChangeArrowheads="1"/>
          </p:cNvSpPr>
          <p:nvPr/>
        </p:nvSpPr>
        <p:spPr bwMode="auto">
          <a:xfrm>
            <a:off x="7315200" y="2286000"/>
            <a:ext cx="914400" cy="304800"/>
          </a:xfrm>
          <a:prstGeom prst="can">
            <a:avLst>
              <a:gd name="adj" fmla="val 50000"/>
            </a:avLst>
          </a:prstGeom>
          <a:solidFill>
            <a:srgbClr val="0000FF"/>
          </a:solidFill>
          <a:ln w="9525" algn="ctr">
            <a:solidFill>
              <a:schemeClr val="tx1"/>
            </a:solidFill>
            <a:round/>
            <a:headEnd/>
            <a:tailEnd/>
          </a:ln>
        </p:spPr>
        <p:txBody>
          <a:bodyPr wrap="none" anchor="ctr"/>
          <a:lstStyle/>
          <a:p>
            <a:pPr eaLnBrk="1" hangingPunct="1"/>
            <a:endParaRPr lang="en-US" dirty="0">
              <a:solidFill>
                <a:srgbClr val="000000"/>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31"/>
          <p:cNvGrpSpPr>
            <a:grpSpLocks/>
          </p:cNvGrpSpPr>
          <p:nvPr/>
        </p:nvGrpSpPr>
        <p:grpSpPr bwMode="auto">
          <a:xfrm>
            <a:off x="4995863" y="2133600"/>
            <a:ext cx="3405187" cy="3416300"/>
            <a:chOff x="1803" y="1488"/>
            <a:chExt cx="2145" cy="2152"/>
          </a:xfrm>
          <a:effectLst>
            <a:reflection blurRad="6350" stA="52000" endA="300" endPos="35000" dir="5400000" sy="-100000" algn="bl" rotWithShape="0"/>
          </a:effectLst>
        </p:grpSpPr>
        <p:pic>
          <p:nvPicPr>
            <p:cNvPr id="23571" name="Rectangle 11281"/>
            <p:cNvPicPr>
              <a:picLocks noChangeAspect="1" noChangeArrowheads="1"/>
            </p:cNvPicPr>
            <p:nvPr/>
          </p:nvPicPr>
          <p:blipFill>
            <a:blip r:embed="rId3"/>
            <a:srcRect/>
            <a:stretch>
              <a:fillRect/>
            </a:stretch>
          </p:blipFill>
          <p:spPr bwMode="auto">
            <a:xfrm>
              <a:off x="1803" y="1488"/>
              <a:ext cx="2145" cy="2152"/>
            </a:xfrm>
            <a:prstGeom prst="rect">
              <a:avLst/>
            </a:prstGeom>
            <a:noFill/>
            <a:ln w="9525">
              <a:noFill/>
              <a:miter lim="800000"/>
              <a:headEnd/>
              <a:tailEnd/>
            </a:ln>
          </p:spPr>
        </p:pic>
        <p:sp>
          <p:nvSpPr>
            <p:cNvPr id="23572" name="TextBox 11282"/>
            <p:cNvSpPr txBox="1">
              <a:spLocks noChangeArrowheads="1"/>
            </p:cNvSpPr>
            <p:nvPr/>
          </p:nvSpPr>
          <p:spPr bwMode="auto">
            <a:xfrm>
              <a:off x="1803" y="1488"/>
              <a:ext cx="2145" cy="2152"/>
            </a:xfrm>
            <a:prstGeom prst="rect">
              <a:avLst/>
            </a:prstGeom>
            <a:gradFill rotWithShape="1">
              <a:gsLst>
                <a:gs pos="0">
                  <a:srgbClr val="EAEAEA"/>
                </a:gs>
                <a:gs pos="100000">
                  <a:srgbClr val="000000"/>
                </a:gs>
              </a:gsLst>
              <a:lin ang="5400000" scaled="1"/>
            </a:gradFill>
            <a:ln w="9525" algn="ctr">
              <a:solidFill>
                <a:schemeClr val="tx1"/>
              </a:solidFill>
              <a:miter lim="800000"/>
              <a:headEnd/>
              <a:tailEnd/>
            </a:ln>
          </p:spPr>
          <p:txBody>
            <a:bodyPr anchor="ctr"/>
            <a:lstStyle/>
            <a:p>
              <a:pPr algn="ctr" hangingPunct="1">
                <a:spcBef>
                  <a:spcPct val="20000"/>
                </a:spcBef>
                <a:spcAft>
                  <a:spcPct val="10000"/>
                </a:spcAft>
              </a:pPr>
              <a:endParaRPr kumimoji="1" lang="en-US" dirty="0">
                <a:solidFill>
                  <a:srgbClr val="FFFFFF"/>
                </a:solidFill>
                <a:latin typeface="Corbel" pitchFamily="34" charset="0"/>
                <a:sym typeface="Wingdings" pitchFamily="2" charset="2"/>
              </a:endParaRPr>
            </a:p>
          </p:txBody>
        </p:sp>
      </p:grpSp>
      <p:sp>
        <p:nvSpPr>
          <p:cNvPr id="23558" name="Can 11268"/>
          <p:cNvSpPr>
            <a:spLocks noChangeArrowheads="1"/>
          </p:cNvSpPr>
          <p:nvPr/>
        </p:nvSpPr>
        <p:spPr bwMode="auto">
          <a:xfrm>
            <a:off x="7315200" y="2286000"/>
            <a:ext cx="914400" cy="3581400"/>
          </a:xfrm>
          <a:prstGeom prst="can">
            <a:avLst>
              <a:gd name="adj" fmla="val 16845"/>
            </a:avLst>
          </a:prstGeom>
          <a:noFill/>
          <a:ln>
            <a:solidFill>
              <a:srgbClr val="0000FF"/>
            </a:solidFill>
            <a:headEnd/>
            <a:tailEnd/>
          </a:ln>
          <a:effectLst>
            <a:outerShdw blurRad="127000" dist="50800" sx="102000" sy="102000" algn="ctr" rotWithShape="0">
              <a:srgbClr val="000000">
                <a:alpha val="62000"/>
              </a:srgbClr>
            </a:outerShdw>
          </a:effectLst>
          <a:scene3d>
            <a:camera prst="obliqueTopLeft">
              <a:rot lat="0" lon="0" rev="0"/>
            </a:camera>
            <a:lightRig rig="twoPt" dir="t"/>
          </a:scene3d>
          <a:sp3d prstMaterial="metal"/>
        </p:spPr>
        <p:style>
          <a:lnRef idx="2">
            <a:schemeClr val="accent4">
              <a:shade val="50000"/>
            </a:schemeClr>
          </a:lnRef>
          <a:fillRef idx="1">
            <a:schemeClr val="accent4"/>
          </a:fillRef>
          <a:effectRef idx="0">
            <a:schemeClr val="accent4"/>
          </a:effectRef>
          <a:fontRef idx="minor">
            <a:schemeClr val="lt1"/>
          </a:fontRef>
        </p:style>
        <p:txBody>
          <a:bodyPr wrap="none" anchor="ctr"/>
          <a:lstStyle/>
          <a:p>
            <a:endParaRPr lang="en-US" dirty="0">
              <a:solidFill>
                <a:srgbClr val="000000"/>
              </a:solidFill>
              <a:latin typeface="Segoe" pitchFamily="34" charset="0"/>
            </a:endParaRPr>
          </a:p>
        </p:txBody>
      </p:sp>
      <p:sp>
        <p:nvSpPr>
          <p:cNvPr id="23559" name="Can 11269"/>
          <p:cNvSpPr>
            <a:spLocks noChangeArrowheads="1"/>
          </p:cNvSpPr>
          <p:nvPr/>
        </p:nvSpPr>
        <p:spPr bwMode="auto">
          <a:xfrm>
            <a:off x="6248400" y="2286000"/>
            <a:ext cx="914400" cy="3200400"/>
          </a:xfrm>
          <a:prstGeom prst="can">
            <a:avLst>
              <a:gd name="adj" fmla="val 22394"/>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pPr eaLnBrk="1" hangingPunct="1"/>
            <a:endParaRPr lang="en-US" dirty="0">
              <a:solidFill>
                <a:srgbClr val="000000"/>
              </a:solidFill>
              <a:latin typeface="Segoe" pitchFamily="34" charset="0"/>
            </a:endParaRPr>
          </a:p>
        </p:txBody>
      </p:sp>
      <p:sp>
        <p:nvSpPr>
          <p:cNvPr id="23560" name="Can 11270"/>
          <p:cNvSpPr>
            <a:spLocks noChangeArrowheads="1"/>
          </p:cNvSpPr>
          <p:nvPr/>
        </p:nvSpPr>
        <p:spPr bwMode="auto">
          <a:xfrm>
            <a:off x="5181600" y="2286000"/>
            <a:ext cx="914400" cy="3376613"/>
          </a:xfrm>
          <a:prstGeom prst="can">
            <a:avLst>
              <a:gd name="adj" fmla="val 17506"/>
            </a:avLst>
          </a:prstGeom>
          <a:noFill/>
          <a:ln w="12700" algn="ctr">
            <a:solidFill>
              <a:srgbClr val="FF0000"/>
            </a:solidFill>
            <a:round/>
            <a:headEnd/>
            <a:tailEnd/>
          </a:ln>
        </p:spPr>
        <p:txBody>
          <a:bodyPr wrap="none" anchor="ctr"/>
          <a:lstStyle/>
          <a:p>
            <a:pPr eaLnBrk="1" hangingPunct="1"/>
            <a:endParaRPr lang="en-US" dirty="0">
              <a:solidFill>
                <a:srgbClr val="000000"/>
              </a:solidFill>
              <a:latin typeface="Segoe" pitchFamily="34" charset="0"/>
            </a:endParaRPr>
          </a:p>
        </p:txBody>
      </p:sp>
      <p:pic>
        <p:nvPicPr>
          <p:cNvPr id="23561" name="Rectangle 11271"/>
          <p:cNvPicPr>
            <a:picLocks noChangeAspect="1" noChangeArrowheads="1"/>
          </p:cNvPicPr>
          <p:nvPr/>
        </p:nvPicPr>
        <p:blipFill>
          <a:blip r:embed="rId4">
            <a:lum bright="-36000" contrast="30000"/>
            <a:grayscl/>
          </a:blip>
          <a:srcRect/>
          <a:stretch>
            <a:fillRect/>
          </a:stretch>
        </p:blipFill>
        <p:spPr bwMode="auto">
          <a:xfrm>
            <a:off x="4419600" y="4953000"/>
            <a:ext cx="4572000" cy="682625"/>
          </a:xfrm>
          <a:prstGeom prst="rect">
            <a:avLst/>
          </a:prstGeom>
          <a:noFill/>
          <a:ln w="9525">
            <a:noFill/>
            <a:miter lim="800000"/>
            <a:headEnd/>
            <a:tailEnd/>
          </a:ln>
        </p:spPr>
      </p:pic>
      <p:sp>
        <p:nvSpPr>
          <p:cNvPr id="20" name="Title 19"/>
          <p:cNvSpPr>
            <a:spLocks noGrp="1" noChangeArrowheads="1"/>
          </p:cNvSpPr>
          <p:nvPr>
            <p:ph type="title"/>
          </p:nvPr>
        </p:nvSpPr>
        <p:spPr>
          <a:xfrm>
            <a:off x="382588" y="228600"/>
            <a:ext cx="8380412" cy="1384995"/>
          </a:xfrm>
        </p:spPr>
        <p:txBody>
          <a:bodyPr/>
          <a:lstStyle/>
          <a:p>
            <a:r>
              <a:rPr lang="en-US" dirty="0" smtClean="0">
                <a:sym typeface="Wingdings" pitchFamily="2" charset="2"/>
              </a:rPr>
              <a:t>Setting The Target Color Space Using Unsigned Integers</a:t>
            </a:r>
            <a:endParaRPr lang="en-US" dirty="0" smtClean="0"/>
          </a:p>
        </p:txBody>
      </p:sp>
      <p:sp>
        <p:nvSpPr>
          <p:cNvPr id="57362" name="Text Placeholder 57361"/>
          <p:cNvSpPr>
            <a:spLocks noGrp="1" noChangeArrowheads="1"/>
          </p:cNvSpPr>
          <p:nvPr>
            <p:ph type="body" idx="4294967295"/>
          </p:nvPr>
        </p:nvSpPr>
        <p:spPr>
          <a:xfrm>
            <a:off x="0" y="2362200"/>
            <a:ext cx="4038600" cy="3305175"/>
          </a:xfrm>
          <a:prstGeom prst="rect">
            <a:avLst/>
          </a:prstGeom>
        </p:spPr>
        <p:txBody>
          <a:bodyPr/>
          <a:lstStyle/>
          <a:p>
            <a:pPr defTabSz="914400" eaLnBrk="1" hangingPunct="1">
              <a:spcAft>
                <a:spcPct val="10000"/>
              </a:spcAft>
              <a:defRPr/>
            </a:pPr>
            <a:r>
              <a:rPr lang="en-US" sz="3200" dirty="0" smtClean="0">
                <a:sym typeface="Wingdings" pitchFamily="2" charset="2"/>
              </a:rPr>
              <a:t>Data that exceeds the black or white points is out of gamut</a:t>
            </a:r>
            <a:endParaRPr lang="en-US" sz="3600" dirty="0" smtClean="0"/>
          </a:p>
          <a:p>
            <a:pPr defTabSz="914400" eaLnBrk="1" hangingPunct="1">
              <a:spcAft>
                <a:spcPct val="10000"/>
              </a:spcAft>
              <a:defRPr/>
            </a:pPr>
            <a:r>
              <a:rPr lang="en-US" sz="3200" dirty="0" smtClean="0">
                <a:sym typeface="Wingdings" pitchFamily="2" charset="2"/>
              </a:rPr>
              <a:t>Unsigned integers can only represent data in the gamut</a:t>
            </a:r>
          </a:p>
        </p:txBody>
      </p:sp>
      <p:sp>
        <p:nvSpPr>
          <p:cNvPr id="23563" name="Can 11273"/>
          <p:cNvSpPr>
            <a:spLocks noChangeArrowheads="1"/>
          </p:cNvSpPr>
          <p:nvPr/>
        </p:nvSpPr>
        <p:spPr bwMode="auto">
          <a:xfrm>
            <a:off x="5181600" y="2286000"/>
            <a:ext cx="914400" cy="3048000"/>
          </a:xfrm>
          <a:prstGeom prst="can">
            <a:avLst>
              <a:gd name="adj" fmla="val 19105"/>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3564" name="Can 11274"/>
          <p:cNvSpPr>
            <a:spLocks noChangeArrowheads="1"/>
          </p:cNvSpPr>
          <p:nvPr/>
        </p:nvSpPr>
        <p:spPr bwMode="auto">
          <a:xfrm>
            <a:off x="6248400" y="2286000"/>
            <a:ext cx="914400" cy="3048000"/>
          </a:xfrm>
          <a:prstGeom prst="can">
            <a:avLst>
              <a:gd name="adj" fmla="val 21358"/>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3565" name="Can 11275"/>
          <p:cNvSpPr>
            <a:spLocks noChangeArrowheads="1"/>
          </p:cNvSpPr>
          <p:nvPr/>
        </p:nvSpPr>
        <p:spPr bwMode="auto">
          <a:xfrm>
            <a:off x="7315200" y="2286000"/>
            <a:ext cx="914400" cy="3048000"/>
          </a:xfrm>
          <a:prstGeom prst="can">
            <a:avLst>
              <a:gd name="adj" fmla="val 16667"/>
            </a:avLst>
          </a:prstGeom>
          <a:gradFill rotWithShape="1">
            <a:gsLst>
              <a:gs pos="0">
                <a:srgbClr val="0000FF"/>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pic>
        <p:nvPicPr>
          <p:cNvPr id="23566" name="Rectangle 11276"/>
          <p:cNvPicPr>
            <a:picLocks noChangeAspect="1" noChangeArrowheads="1"/>
          </p:cNvPicPr>
          <p:nvPr/>
        </p:nvPicPr>
        <p:blipFill>
          <a:blip r:embed="rId4">
            <a:lum bright="24000" contrast="24000"/>
            <a:grayscl/>
          </a:blip>
          <a:srcRect/>
          <a:stretch>
            <a:fillRect/>
          </a:stretch>
        </p:blipFill>
        <p:spPr bwMode="auto">
          <a:xfrm>
            <a:off x="4419600" y="2209800"/>
            <a:ext cx="4572000" cy="682625"/>
          </a:xfrm>
          <a:prstGeom prst="rect">
            <a:avLst/>
          </a:prstGeom>
          <a:noFill/>
          <a:ln w="9525">
            <a:noFill/>
            <a:miter lim="800000"/>
            <a:headEnd/>
            <a:tailEnd/>
          </a:ln>
        </p:spPr>
      </p:pic>
      <p:sp>
        <p:nvSpPr>
          <p:cNvPr id="23567" name="Can 11277"/>
          <p:cNvSpPr>
            <a:spLocks noChangeArrowheads="1"/>
          </p:cNvSpPr>
          <p:nvPr/>
        </p:nvSpPr>
        <p:spPr bwMode="auto">
          <a:xfrm>
            <a:off x="5181600" y="2081213"/>
            <a:ext cx="914400" cy="509587"/>
          </a:xfrm>
          <a:prstGeom prst="can">
            <a:avLst>
              <a:gd name="adj" fmla="val 32708"/>
            </a:avLst>
          </a:prstGeom>
          <a:noFill/>
          <a:ln w="12700" algn="ctr">
            <a:solidFill>
              <a:srgbClr val="FF0000"/>
            </a:solidFill>
            <a:round/>
            <a:headEnd/>
            <a:tailEnd/>
          </a:ln>
        </p:spPr>
        <p:txBody>
          <a:bodyPr wrap="none" anchor="ctr"/>
          <a:lstStyle/>
          <a:p>
            <a:pPr eaLnBrk="1" hangingPunct="1"/>
            <a:endParaRPr lang="en-US" dirty="0">
              <a:solidFill>
                <a:srgbClr val="000000"/>
              </a:solidFill>
              <a:latin typeface="Segoe" pitchFamily="34" charset="0"/>
            </a:endParaRPr>
          </a:p>
        </p:txBody>
      </p:sp>
      <p:sp>
        <p:nvSpPr>
          <p:cNvPr id="23568" name="Can 11278"/>
          <p:cNvSpPr>
            <a:spLocks noChangeArrowheads="1"/>
          </p:cNvSpPr>
          <p:nvPr/>
        </p:nvSpPr>
        <p:spPr bwMode="auto">
          <a:xfrm>
            <a:off x="6248400" y="1905000"/>
            <a:ext cx="914400" cy="685800"/>
          </a:xfrm>
          <a:prstGeom prst="can">
            <a:avLst>
              <a:gd name="adj" fmla="val 25463"/>
            </a:avLst>
          </a:prstGeom>
          <a:noFill/>
          <a:ln w="12700" algn="ctr">
            <a:solidFill>
              <a:srgbClr val="00FF00"/>
            </a:solidFill>
            <a:round/>
            <a:headEnd/>
            <a:tailEnd/>
          </a:ln>
        </p:spPr>
        <p:txBody>
          <a:bodyPr wrap="none" anchor="ctr"/>
          <a:lstStyle/>
          <a:p>
            <a:pPr eaLnBrk="1" hangingPunct="1"/>
            <a:endParaRPr lang="en-US" dirty="0">
              <a:solidFill>
                <a:srgbClr val="000000"/>
              </a:solidFill>
              <a:latin typeface="Segoe" pitchFamily="34" charset="0"/>
            </a:endParaRPr>
          </a:p>
        </p:txBody>
      </p:sp>
      <p:sp>
        <p:nvSpPr>
          <p:cNvPr id="23569" name="Can 11279"/>
          <p:cNvSpPr>
            <a:spLocks noChangeArrowheads="1"/>
          </p:cNvSpPr>
          <p:nvPr/>
        </p:nvSpPr>
        <p:spPr bwMode="auto">
          <a:xfrm>
            <a:off x="7315200" y="2286000"/>
            <a:ext cx="914400" cy="304800"/>
          </a:xfrm>
          <a:prstGeom prst="can">
            <a:avLst>
              <a:gd name="adj" fmla="val 50000"/>
            </a:avLst>
          </a:prstGeom>
          <a:noFill/>
          <a:ln w="12700" algn="ctr">
            <a:solidFill>
              <a:srgbClr val="0000FF"/>
            </a:solidFill>
            <a:round/>
            <a:headEnd/>
            <a:tailEnd/>
          </a:ln>
        </p:spPr>
        <p:txBody>
          <a:bodyPr wrap="none" anchor="ctr"/>
          <a:lstStyle/>
          <a:p>
            <a:pPr eaLnBrk="1" hangingPunct="1"/>
            <a:endParaRPr lang="en-US" dirty="0">
              <a:solidFill>
                <a:srgbClr val="000000"/>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an 12291"/>
          <p:cNvSpPr>
            <a:spLocks noChangeArrowheads="1"/>
          </p:cNvSpPr>
          <p:nvPr/>
        </p:nvSpPr>
        <p:spPr bwMode="auto">
          <a:xfrm>
            <a:off x="6248400" y="2286000"/>
            <a:ext cx="914400" cy="3200400"/>
          </a:xfrm>
          <a:prstGeom prst="can">
            <a:avLst>
              <a:gd name="adj" fmla="val 22394"/>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pPr eaLnBrk="1" hangingPunct="1"/>
            <a:endParaRPr lang="en-US" dirty="0">
              <a:solidFill>
                <a:srgbClr val="000000"/>
              </a:solidFill>
              <a:latin typeface="Segoe" pitchFamily="34" charset="0"/>
            </a:endParaRPr>
          </a:p>
        </p:txBody>
      </p:sp>
      <p:pic>
        <p:nvPicPr>
          <p:cNvPr id="24582" name="Rectangle 12292"/>
          <p:cNvPicPr>
            <a:picLocks noChangeAspect="1" noChangeArrowheads="1"/>
          </p:cNvPicPr>
          <p:nvPr/>
        </p:nvPicPr>
        <p:blipFill>
          <a:blip r:embed="rId3">
            <a:lum bright="-36000" contrast="30000"/>
            <a:grayscl/>
          </a:blip>
          <a:srcRect/>
          <a:stretch>
            <a:fillRect/>
          </a:stretch>
        </p:blipFill>
        <p:spPr bwMode="auto">
          <a:xfrm>
            <a:off x="4419600" y="4953000"/>
            <a:ext cx="4572000" cy="682625"/>
          </a:xfrm>
          <a:prstGeom prst="rect">
            <a:avLst/>
          </a:prstGeom>
          <a:noFill/>
          <a:ln w="9525">
            <a:noFill/>
            <a:miter lim="800000"/>
            <a:headEnd/>
            <a:tailEnd/>
          </a:ln>
        </p:spPr>
      </p:pic>
      <p:sp>
        <p:nvSpPr>
          <p:cNvPr id="20" name="Title 19"/>
          <p:cNvSpPr>
            <a:spLocks noGrp="1" noChangeArrowheads="1"/>
          </p:cNvSpPr>
          <p:nvPr>
            <p:ph type="title"/>
          </p:nvPr>
        </p:nvSpPr>
        <p:spPr>
          <a:xfrm>
            <a:off x="382588" y="228600"/>
            <a:ext cx="8380412" cy="1384995"/>
          </a:xfrm>
        </p:spPr>
        <p:txBody>
          <a:bodyPr/>
          <a:lstStyle/>
          <a:p>
            <a:r>
              <a:rPr lang="en-US" dirty="0" smtClean="0">
                <a:sym typeface="Wingdings" pitchFamily="2" charset="2"/>
              </a:rPr>
              <a:t>Setting The Target Color Space Using Unsigned Integers</a:t>
            </a:r>
            <a:endParaRPr lang="en-US" dirty="0" smtClean="0"/>
          </a:p>
        </p:txBody>
      </p:sp>
      <p:sp>
        <p:nvSpPr>
          <p:cNvPr id="59410" name="Text Placeholder 59409"/>
          <p:cNvSpPr>
            <a:spLocks noGrp="1" noChangeArrowheads="1"/>
          </p:cNvSpPr>
          <p:nvPr>
            <p:ph idx="1"/>
          </p:nvPr>
        </p:nvSpPr>
        <p:spPr>
          <a:xfrm>
            <a:off x="393700" y="2362200"/>
            <a:ext cx="3644900" cy="3884140"/>
          </a:xfrm>
        </p:spPr>
        <p:txBody>
          <a:bodyPr/>
          <a:lstStyle/>
          <a:p>
            <a:pPr defTabSz="914400" eaLnBrk="1" hangingPunct="1">
              <a:spcAft>
                <a:spcPct val="10000"/>
              </a:spcAft>
              <a:defRPr/>
            </a:pPr>
            <a:r>
              <a:rPr lang="en-US" sz="2800" dirty="0" smtClean="0">
                <a:sym typeface="Wingdings" pitchFamily="2" charset="2"/>
              </a:rPr>
              <a:t>Any reference to </a:t>
            </a:r>
            <a:br>
              <a:rPr lang="en-US" sz="2800" dirty="0" smtClean="0">
                <a:sym typeface="Wingdings" pitchFamily="2" charset="2"/>
              </a:rPr>
            </a:br>
            <a:r>
              <a:rPr lang="en-US" sz="2800" dirty="0" smtClean="0">
                <a:sym typeface="Wingdings" pitchFamily="2" charset="2"/>
              </a:rPr>
              <a:t>the source color space is lost</a:t>
            </a:r>
            <a:endParaRPr lang="en-US" sz="2800" dirty="0" smtClean="0"/>
          </a:p>
          <a:p>
            <a:pPr defTabSz="914400" eaLnBrk="1" hangingPunct="1">
              <a:spcAft>
                <a:spcPct val="10000"/>
              </a:spcAft>
              <a:defRPr/>
            </a:pPr>
            <a:r>
              <a:rPr lang="en-US" sz="2800" dirty="0" smtClean="0">
                <a:sym typeface="Wingdings" pitchFamily="2" charset="2"/>
              </a:rPr>
              <a:t>Only data within the gamut of the target color space is kept</a:t>
            </a:r>
          </a:p>
          <a:p>
            <a:pPr defTabSz="914400" eaLnBrk="1" hangingPunct="1">
              <a:spcAft>
                <a:spcPct val="10000"/>
              </a:spcAft>
              <a:defRPr/>
            </a:pPr>
            <a:r>
              <a:rPr lang="en-US" sz="2800" dirty="0" smtClean="0">
                <a:solidFill>
                  <a:schemeClr val="accent1"/>
                </a:solidFill>
                <a:sym typeface="Wingdings" pitchFamily="2" charset="2"/>
              </a:rPr>
              <a:t>Any data outside this visible range is discarded</a:t>
            </a:r>
          </a:p>
        </p:txBody>
      </p:sp>
      <p:sp>
        <p:nvSpPr>
          <p:cNvPr id="24584" name="Can 12294"/>
          <p:cNvSpPr>
            <a:spLocks noChangeArrowheads="1"/>
          </p:cNvSpPr>
          <p:nvPr/>
        </p:nvSpPr>
        <p:spPr bwMode="auto">
          <a:xfrm>
            <a:off x="5181600" y="2286000"/>
            <a:ext cx="914400" cy="3048000"/>
          </a:xfrm>
          <a:prstGeom prst="can">
            <a:avLst>
              <a:gd name="adj" fmla="val 19105"/>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4585" name="Can 12295"/>
          <p:cNvSpPr>
            <a:spLocks noChangeArrowheads="1"/>
          </p:cNvSpPr>
          <p:nvPr/>
        </p:nvSpPr>
        <p:spPr bwMode="auto">
          <a:xfrm>
            <a:off x="6248400" y="2286000"/>
            <a:ext cx="914400" cy="3048000"/>
          </a:xfrm>
          <a:prstGeom prst="can">
            <a:avLst>
              <a:gd name="adj" fmla="val 21358"/>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4586" name="Can 12296"/>
          <p:cNvSpPr>
            <a:spLocks noChangeArrowheads="1"/>
          </p:cNvSpPr>
          <p:nvPr/>
        </p:nvSpPr>
        <p:spPr bwMode="auto">
          <a:xfrm>
            <a:off x="7315200" y="2286000"/>
            <a:ext cx="914400" cy="3048000"/>
          </a:xfrm>
          <a:prstGeom prst="can">
            <a:avLst>
              <a:gd name="adj" fmla="val 16667"/>
            </a:avLst>
          </a:prstGeom>
          <a:gradFill rotWithShape="1">
            <a:gsLst>
              <a:gs pos="0">
                <a:srgbClr val="0000FF"/>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pic>
        <p:nvPicPr>
          <p:cNvPr id="24587" name="Rectangle 12297"/>
          <p:cNvPicPr>
            <a:picLocks noChangeAspect="1" noChangeArrowheads="1"/>
          </p:cNvPicPr>
          <p:nvPr/>
        </p:nvPicPr>
        <p:blipFill>
          <a:blip r:embed="rId3">
            <a:lum bright="24000" contrast="24000"/>
            <a:grayscl/>
          </a:blip>
          <a:srcRect/>
          <a:stretch>
            <a:fillRect/>
          </a:stretch>
        </p:blipFill>
        <p:spPr bwMode="auto">
          <a:xfrm>
            <a:off x="4419600" y="2209800"/>
            <a:ext cx="4572000" cy="682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Can 13315"/>
          <p:cNvSpPr>
            <a:spLocks noChangeArrowheads="1"/>
          </p:cNvSpPr>
          <p:nvPr/>
        </p:nvSpPr>
        <p:spPr bwMode="auto">
          <a:xfrm>
            <a:off x="7315200" y="2359025"/>
            <a:ext cx="914400" cy="3581400"/>
          </a:xfrm>
          <a:prstGeom prst="can">
            <a:avLst>
              <a:gd name="adj" fmla="val 16845"/>
            </a:avLst>
          </a:prstGeom>
          <a:gradFill rotWithShape="1">
            <a:gsLst>
              <a:gs pos="0">
                <a:srgbClr val="0000FF"/>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06" name="Can 13316"/>
          <p:cNvSpPr>
            <a:spLocks noChangeArrowheads="1"/>
          </p:cNvSpPr>
          <p:nvPr/>
        </p:nvSpPr>
        <p:spPr bwMode="auto">
          <a:xfrm>
            <a:off x="6248400" y="1978025"/>
            <a:ext cx="914400" cy="3581400"/>
          </a:xfrm>
          <a:prstGeom prst="can">
            <a:avLst>
              <a:gd name="adj" fmla="val 18568"/>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07" name="Can 13317"/>
          <p:cNvSpPr>
            <a:spLocks noChangeArrowheads="1"/>
          </p:cNvSpPr>
          <p:nvPr/>
        </p:nvSpPr>
        <p:spPr bwMode="auto">
          <a:xfrm>
            <a:off x="5181600" y="2154238"/>
            <a:ext cx="914400" cy="3581400"/>
          </a:xfrm>
          <a:prstGeom prst="can">
            <a:avLst>
              <a:gd name="adj" fmla="val 18568"/>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0" name="Title 19"/>
          <p:cNvSpPr>
            <a:spLocks noGrp="1" noChangeArrowheads="1"/>
          </p:cNvSpPr>
          <p:nvPr>
            <p:ph type="title"/>
          </p:nvPr>
        </p:nvSpPr>
        <p:spPr/>
        <p:txBody>
          <a:bodyPr/>
          <a:lstStyle/>
          <a:p>
            <a:r>
              <a:rPr lang="en-US" dirty="0" smtClean="0">
                <a:sym typeface="Wingdings" pitchFamily="2" charset="2"/>
              </a:rPr>
              <a:t>Using Fixed Or Float And scRGB</a:t>
            </a:r>
            <a:endParaRPr lang="en-US" dirty="0" smtClean="0"/>
          </a:p>
        </p:txBody>
      </p:sp>
      <p:sp>
        <p:nvSpPr>
          <p:cNvPr id="65557" name="Text Placeholder 65556"/>
          <p:cNvSpPr>
            <a:spLocks noGrp="1" noChangeArrowheads="1"/>
          </p:cNvSpPr>
          <p:nvPr>
            <p:ph type="body" idx="4294967295"/>
          </p:nvPr>
        </p:nvSpPr>
        <p:spPr>
          <a:xfrm>
            <a:off x="0" y="1419225"/>
            <a:ext cx="3886200" cy="4395788"/>
          </a:xfrm>
          <a:prstGeom prst="rect">
            <a:avLst/>
          </a:prstGeom>
        </p:spPr>
        <p:txBody>
          <a:bodyPr/>
          <a:lstStyle/>
          <a:p>
            <a:pPr defTabSz="914400" eaLnBrk="1" hangingPunct="1">
              <a:lnSpc>
                <a:spcPct val="90000"/>
              </a:lnSpc>
              <a:spcAft>
                <a:spcPct val="10000"/>
              </a:spcAft>
              <a:defRPr/>
            </a:pPr>
            <a:r>
              <a:rPr lang="en-US" sz="3200" dirty="0" smtClean="0">
                <a:sym typeface="Wingdings" pitchFamily="2" charset="2"/>
              </a:rPr>
              <a:t>Black and white points are still set as desired</a:t>
            </a:r>
            <a:endParaRPr lang="en-US" sz="3200" dirty="0" smtClean="0"/>
          </a:p>
          <a:p>
            <a:pPr defTabSz="914400" eaLnBrk="1" hangingPunct="1">
              <a:lnSpc>
                <a:spcPct val="90000"/>
              </a:lnSpc>
              <a:spcAft>
                <a:spcPct val="10000"/>
              </a:spcAft>
              <a:defRPr/>
            </a:pPr>
            <a:r>
              <a:rPr lang="en-US" sz="3200" dirty="0" smtClean="0">
                <a:sym typeface="Wingdings" pitchFamily="2" charset="2"/>
              </a:rPr>
              <a:t>The visible range remains the same</a:t>
            </a:r>
          </a:p>
          <a:p>
            <a:pPr defTabSz="914400" eaLnBrk="1" hangingPunct="1">
              <a:lnSpc>
                <a:spcPct val="90000"/>
              </a:lnSpc>
              <a:spcAft>
                <a:spcPct val="10000"/>
              </a:spcAft>
              <a:defRPr/>
            </a:pPr>
            <a:r>
              <a:rPr lang="en-US" sz="3200" dirty="0" smtClean="0">
                <a:solidFill>
                  <a:schemeClr val="accent1"/>
                </a:solidFill>
                <a:sym typeface="Wingdings" pitchFamily="2" charset="2"/>
              </a:rPr>
              <a:t>Image values outside of the visible range are </a:t>
            </a:r>
            <a:r>
              <a:rPr lang="en-US" sz="3200" b="1" dirty="0" smtClean="0">
                <a:solidFill>
                  <a:schemeClr val="accent1"/>
                </a:solidFill>
                <a:sym typeface="Wingdings" pitchFamily="2" charset="2"/>
              </a:rPr>
              <a:t>not</a:t>
            </a:r>
            <a:r>
              <a:rPr lang="en-US" sz="3200" dirty="0" smtClean="0">
                <a:solidFill>
                  <a:schemeClr val="accent1"/>
                </a:solidFill>
                <a:sym typeface="Wingdings" pitchFamily="2" charset="2"/>
              </a:rPr>
              <a:t> discarded</a:t>
            </a:r>
          </a:p>
        </p:txBody>
      </p:sp>
      <p:pic>
        <p:nvPicPr>
          <p:cNvPr id="25609" name="Rectangle 13319"/>
          <p:cNvPicPr>
            <a:picLocks noChangeAspect="1" noChangeArrowheads="1"/>
          </p:cNvPicPr>
          <p:nvPr/>
        </p:nvPicPr>
        <p:blipFill>
          <a:blip r:embed="rId3">
            <a:lum bright="24000" contrast="24000"/>
            <a:grayscl/>
          </a:blip>
          <a:srcRect/>
          <a:stretch>
            <a:fillRect/>
          </a:stretch>
        </p:blipFill>
        <p:spPr bwMode="auto">
          <a:xfrm>
            <a:off x="4419600" y="990600"/>
            <a:ext cx="4572000" cy="682625"/>
          </a:xfrm>
          <a:prstGeom prst="rect">
            <a:avLst/>
          </a:prstGeom>
          <a:noFill/>
          <a:ln w="9525">
            <a:noFill/>
            <a:miter lim="800000"/>
            <a:headEnd/>
            <a:tailEnd/>
          </a:ln>
        </p:spPr>
      </p:pic>
      <p:pic>
        <p:nvPicPr>
          <p:cNvPr id="25610" name="Rectangle 13320"/>
          <p:cNvPicPr>
            <a:picLocks noChangeAspect="1" noChangeArrowheads="1"/>
          </p:cNvPicPr>
          <p:nvPr/>
        </p:nvPicPr>
        <p:blipFill>
          <a:blip r:embed="rId3">
            <a:lum bright="-36000" contrast="30000"/>
            <a:grayscl/>
          </a:blip>
          <a:srcRect/>
          <a:stretch>
            <a:fillRect/>
          </a:stretch>
        </p:blipFill>
        <p:spPr bwMode="auto">
          <a:xfrm>
            <a:off x="4419600" y="6019800"/>
            <a:ext cx="4572000" cy="682625"/>
          </a:xfrm>
          <a:prstGeom prst="rect">
            <a:avLst/>
          </a:prstGeom>
          <a:noFill/>
          <a:ln w="9525">
            <a:noFill/>
            <a:miter lim="800000"/>
            <a:headEnd/>
            <a:tailEnd/>
          </a:ln>
        </p:spPr>
      </p:pic>
      <p:sp>
        <p:nvSpPr>
          <p:cNvPr id="25611" name="Cube 13321"/>
          <p:cNvSpPr>
            <a:spLocks/>
          </p:cNvSpPr>
          <p:nvPr/>
        </p:nvSpPr>
        <p:spPr bwMode="auto">
          <a:xfrm>
            <a:off x="4419600" y="5029200"/>
            <a:ext cx="4495800" cy="530225"/>
          </a:xfrm>
          <a:prstGeom prst="cube">
            <a:avLst>
              <a:gd name="adj" fmla="val 80838"/>
            </a:avLst>
          </a:prstGeom>
          <a:noFill/>
          <a:ln w="25400" algn="ctr">
            <a:solidFill>
              <a:srgbClr val="5F5F5F"/>
            </a:solidFill>
            <a:round/>
            <a:headEnd/>
            <a:tailEnd/>
          </a:ln>
        </p:spPr>
        <p:txBody>
          <a:bodyPr anchor="ctr"/>
          <a:lstStyle/>
          <a:p>
            <a:pPr algn="ctr" hangingPunct="1">
              <a:spcBef>
                <a:spcPct val="20000"/>
              </a:spcBef>
              <a:spcAft>
                <a:spcPct val="10000"/>
              </a:spcAft>
            </a:pPr>
            <a:endParaRPr kumimoji="1" lang="en-US" dirty="0">
              <a:solidFill>
                <a:srgbClr val="000000"/>
              </a:solidFill>
              <a:latin typeface="Corbel" pitchFamily="34" charset="0"/>
              <a:sym typeface="Wingdings" pitchFamily="2" charset="2"/>
            </a:endParaRPr>
          </a:p>
        </p:txBody>
      </p:sp>
      <p:sp>
        <p:nvSpPr>
          <p:cNvPr id="25612" name="Can 13322"/>
          <p:cNvSpPr>
            <a:spLocks noChangeArrowheads="1"/>
          </p:cNvSpPr>
          <p:nvPr/>
        </p:nvSpPr>
        <p:spPr bwMode="auto">
          <a:xfrm>
            <a:off x="5181600" y="2154238"/>
            <a:ext cx="914400" cy="3252787"/>
          </a:xfrm>
          <a:prstGeom prst="can">
            <a:avLst>
              <a:gd name="adj" fmla="val 17704"/>
            </a:avLst>
          </a:prstGeom>
          <a:gradFill rotWithShape="1">
            <a:gsLst>
              <a:gs pos="0">
                <a:srgbClr val="FF00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13" name="Can 13323"/>
          <p:cNvSpPr>
            <a:spLocks noChangeArrowheads="1"/>
          </p:cNvSpPr>
          <p:nvPr/>
        </p:nvSpPr>
        <p:spPr bwMode="auto">
          <a:xfrm>
            <a:off x="6248400" y="1978025"/>
            <a:ext cx="914400" cy="3429000"/>
          </a:xfrm>
          <a:prstGeom prst="can">
            <a:avLst>
              <a:gd name="adj" fmla="val 18576"/>
            </a:avLst>
          </a:prstGeom>
          <a:gradFill rotWithShape="1">
            <a:gsLst>
              <a:gs pos="0">
                <a:srgbClr val="00FF00"/>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14" name="Can 13324"/>
          <p:cNvSpPr>
            <a:spLocks noChangeArrowheads="1"/>
          </p:cNvSpPr>
          <p:nvPr/>
        </p:nvSpPr>
        <p:spPr bwMode="auto">
          <a:xfrm>
            <a:off x="7315200" y="2359025"/>
            <a:ext cx="914400" cy="3048000"/>
          </a:xfrm>
          <a:prstGeom prst="can">
            <a:avLst>
              <a:gd name="adj" fmla="val 16667"/>
            </a:avLst>
          </a:prstGeom>
          <a:gradFill rotWithShape="1">
            <a:gsLst>
              <a:gs pos="0">
                <a:srgbClr val="0000FF"/>
              </a:gs>
              <a:gs pos="100000">
                <a:srgbClr val="000000"/>
              </a:gs>
            </a:gsLst>
            <a:lin ang="5400000" scaled="1"/>
          </a:gra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15" name="Can 13325"/>
          <p:cNvSpPr>
            <a:spLocks noChangeArrowheads="1"/>
          </p:cNvSpPr>
          <p:nvPr/>
        </p:nvSpPr>
        <p:spPr bwMode="auto">
          <a:xfrm>
            <a:off x="7315200" y="2359025"/>
            <a:ext cx="914400" cy="304800"/>
          </a:xfrm>
          <a:prstGeom prst="can">
            <a:avLst>
              <a:gd name="adj" fmla="val 50000"/>
            </a:avLst>
          </a:prstGeom>
          <a:solidFill>
            <a:srgbClr val="0000FF"/>
          </a:soli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16" name="Cube 13326"/>
          <p:cNvSpPr>
            <a:spLocks/>
          </p:cNvSpPr>
          <p:nvPr/>
        </p:nvSpPr>
        <p:spPr bwMode="auto">
          <a:xfrm>
            <a:off x="4419600" y="2286000"/>
            <a:ext cx="4495800" cy="530225"/>
          </a:xfrm>
          <a:prstGeom prst="cube">
            <a:avLst>
              <a:gd name="adj" fmla="val 80838"/>
            </a:avLst>
          </a:prstGeom>
          <a:noFill/>
          <a:ln w="25400" algn="ctr">
            <a:solidFill>
              <a:schemeClr val="tx1"/>
            </a:solidFill>
            <a:round/>
            <a:headEnd/>
            <a:tailEnd/>
          </a:ln>
        </p:spPr>
        <p:txBody>
          <a:bodyPr anchor="ctr"/>
          <a:lstStyle/>
          <a:p>
            <a:pPr algn="ctr" hangingPunct="1">
              <a:spcBef>
                <a:spcPct val="20000"/>
              </a:spcBef>
              <a:spcAft>
                <a:spcPct val="10000"/>
              </a:spcAft>
            </a:pPr>
            <a:endParaRPr kumimoji="1" lang="en-US" dirty="0">
              <a:solidFill>
                <a:srgbClr val="000000"/>
              </a:solidFill>
              <a:latin typeface="Corbel" pitchFamily="34" charset="0"/>
              <a:sym typeface="Wingdings" pitchFamily="2" charset="2"/>
            </a:endParaRPr>
          </a:p>
        </p:txBody>
      </p:sp>
      <p:sp>
        <p:nvSpPr>
          <p:cNvPr id="25617" name="Can 13327"/>
          <p:cNvSpPr>
            <a:spLocks noChangeArrowheads="1"/>
          </p:cNvSpPr>
          <p:nvPr/>
        </p:nvSpPr>
        <p:spPr bwMode="auto">
          <a:xfrm>
            <a:off x="6248400" y="1978025"/>
            <a:ext cx="914400" cy="685800"/>
          </a:xfrm>
          <a:prstGeom prst="can">
            <a:avLst>
              <a:gd name="adj" fmla="val 25463"/>
            </a:avLst>
          </a:prstGeom>
          <a:solidFill>
            <a:srgbClr val="00FF00"/>
          </a:solidFill>
          <a:ln w="9525" algn="ctr">
            <a:solidFill>
              <a:schemeClr val="tx1"/>
            </a:solidFill>
            <a:round/>
            <a:headEnd/>
            <a:tailEnd/>
          </a:ln>
        </p:spPr>
        <p:txBody>
          <a:bodyPr wrap="none" anchor="ctr"/>
          <a:lstStyle/>
          <a:p>
            <a:endParaRPr lang="en-US" dirty="0">
              <a:solidFill>
                <a:srgbClr val="000000"/>
              </a:solidFill>
              <a:latin typeface="Arial" pitchFamily="34" charset="0"/>
            </a:endParaRPr>
          </a:p>
        </p:txBody>
      </p:sp>
      <p:sp>
        <p:nvSpPr>
          <p:cNvPr id="25618" name="Can 13328"/>
          <p:cNvSpPr>
            <a:spLocks noChangeArrowheads="1"/>
          </p:cNvSpPr>
          <p:nvPr/>
        </p:nvSpPr>
        <p:spPr bwMode="auto">
          <a:xfrm>
            <a:off x="5181600" y="2154238"/>
            <a:ext cx="914400" cy="509587"/>
          </a:xfrm>
          <a:prstGeom prst="can">
            <a:avLst>
              <a:gd name="adj" fmla="val 32708"/>
            </a:avLst>
          </a:prstGeom>
          <a:solidFill>
            <a:srgbClr val="FF0000"/>
          </a:solidFill>
          <a:ln w="9525" algn="ctr">
            <a:solidFill>
              <a:schemeClr val="tx1"/>
            </a:solidFill>
            <a:round/>
            <a:headEnd/>
            <a:tailEnd/>
          </a:ln>
        </p:spPr>
        <p:txBody>
          <a:bodyPr wrap="none" anchor="ctr"/>
          <a:lstStyle/>
          <a:p>
            <a:pPr eaLnBrk="1" hangingPunct="1"/>
            <a:endParaRPr lang="en-US" dirty="0">
              <a:solidFill>
                <a:srgbClr val="000000"/>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09398"/>
          </a:xfrm>
        </p:spPr>
        <p:txBody>
          <a:bodyPr/>
          <a:lstStyle/>
          <a:p>
            <a:r>
              <a:rPr lang="en-US" sz="4400" dirty="0" smtClean="0"/>
              <a:t>High Dynamic Range Wide Gamut</a:t>
            </a:r>
            <a:endParaRPr lang="en-US" sz="4400" dirty="0"/>
          </a:p>
        </p:txBody>
      </p:sp>
      <p:sp>
        <p:nvSpPr>
          <p:cNvPr id="3" name="Content Placeholder 2"/>
          <p:cNvSpPr>
            <a:spLocks noGrp="1"/>
          </p:cNvSpPr>
          <p:nvPr>
            <p:ph idx="1"/>
          </p:nvPr>
        </p:nvSpPr>
        <p:spPr>
          <a:xfrm>
            <a:off x="381794" y="1419225"/>
            <a:ext cx="8380412" cy="4650504"/>
          </a:xfrm>
        </p:spPr>
        <p:txBody>
          <a:bodyPr/>
          <a:lstStyle/>
          <a:p>
            <a:pPr>
              <a:spcBef>
                <a:spcPts val="600"/>
              </a:spcBef>
            </a:pPr>
            <a:r>
              <a:rPr lang="en-US" sz="3200" dirty="0" smtClean="0"/>
              <a:t>Unsigned integer image encoding only captures the visible range</a:t>
            </a:r>
          </a:p>
          <a:p>
            <a:pPr>
              <a:spcBef>
                <a:spcPts val="600"/>
              </a:spcBef>
            </a:pPr>
            <a:r>
              <a:rPr lang="en-US" sz="3200" dirty="0" smtClean="0"/>
              <a:t>scRGB retains the same color primaries and white point of sRGB, but with linear gamma</a:t>
            </a:r>
          </a:p>
          <a:p>
            <a:pPr>
              <a:spcBef>
                <a:spcPts val="600"/>
              </a:spcBef>
            </a:pPr>
            <a:r>
              <a:rPr lang="en-US" sz="3200" dirty="0" smtClean="0"/>
              <a:t>scRGB uses fixed or floating point to encode image content beyond the visible range</a:t>
            </a:r>
          </a:p>
          <a:p>
            <a:pPr>
              <a:spcBef>
                <a:spcPts val="600"/>
              </a:spcBef>
            </a:pPr>
            <a:r>
              <a:rPr lang="en-US" sz="3200" dirty="0" smtClean="0"/>
              <a:t>Provides the best combination of features</a:t>
            </a:r>
          </a:p>
          <a:p>
            <a:pPr lvl="1">
              <a:spcBef>
                <a:spcPts val="600"/>
              </a:spcBef>
            </a:pPr>
            <a:r>
              <a:rPr lang="en-US" sz="2800" dirty="0" smtClean="0"/>
              <a:t>A ready-view image in a standard color space </a:t>
            </a:r>
          </a:p>
          <a:p>
            <a:pPr lvl="1">
              <a:spcBef>
                <a:spcPts val="600"/>
              </a:spcBef>
            </a:pPr>
            <a:r>
              <a:rPr lang="en-US" sz="2800" dirty="0" smtClean="0"/>
              <a:t>Retains maximum original content to</a:t>
            </a:r>
            <a:br>
              <a:rPr lang="en-US" sz="2800" dirty="0" smtClean="0"/>
            </a:br>
            <a:r>
              <a:rPr lang="en-US" sz="2800" dirty="0" smtClean="0"/>
              <a:t>enable high quality image adjustments</a:t>
            </a:r>
            <a:endParaRPr lang="en-US" sz="2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HDR/WG Best Practices</a:t>
            </a:r>
            <a:endParaRPr lang="en-US" dirty="0"/>
          </a:p>
        </p:txBody>
      </p:sp>
      <p:sp>
        <p:nvSpPr>
          <p:cNvPr id="3" name="Content Placeholder 2"/>
          <p:cNvSpPr>
            <a:spLocks noGrp="1"/>
          </p:cNvSpPr>
          <p:nvPr>
            <p:ph idx="1"/>
          </p:nvPr>
        </p:nvSpPr>
        <p:spPr/>
        <p:txBody>
          <a:bodyPr/>
          <a:lstStyle/>
          <a:p>
            <a:r>
              <a:rPr lang="en-US" dirty="0" smtClean="0"/>
              <a:t>scRGB is the preferred image work space</a:t>
            </a:r>
          </a:p>
          <a:p>
            <a:pPr lvl="1"/>
            <a:r>
              <a:rPr lang="en-US" dirty="0" smtClean="0"/>
              <a:t>16bpc fixed point for high performance</a:t>
            </a:r>
          </a:p>
          <a:p>
            <a:pPr lvl="1"/>
            <a:r>
              <a:rPr lang="en-US" dirty="0" smtClean="0"/>
              <a:t>32bpc float for the highest precision and widest exposure and color range</a:t>
            </a:r>
          </a:p>
          <a:p>
            <a:r>
              <a:rPr lang="en-US" dirty="0" smtClean="0"/>
              <a:t>Perform color profile conversions from source color context and to rendering color context using fixed or float scRGB</a:t>
            </a:r>
          </a:p>
          <a:p>
            <a:r>
              <a:rPr lang="en-US" dirty="0" smtClean="0"/>
              <a:t>scRGB enables correct image processing with linear gamma</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Decoding</a:t>
            </a:r>
            <a:endParaRPr lang="en-US" dirty="0"/>
          </a:p>
        </p:txBody>
      </p:sp>
      <p:sp>
        <p:nvSpPr>
          <p:cNvPr id="3" name="Content Placeholder 2"/>
          <p:cNvSpPr>
            <a:spLocks noGrp="1"/>
          </p:cNvSpPr>
          <p:nvPr>
            <p:ph idx="1"/>
          </p:nvPr>
        </p:nvSpPr>
        <p:spPr>
          <a:xfrm>
            <a:off x="382587" y="1414464"/>
            <a:ext cx="8385175" cy="4939814"/>
          </a:xfrm>
        </p:spPr>
        <p:txBody>
          <a:bodyPr/>
          <a:lstStyle/>
          <a:p>
            <a:r>
              <a:rPr lang="en-US" dirty="0" smtClean="0"/>
              <a:t>Multiple encoder options for different modes of progressive image decoding</a:t>
            </a:r>
          </a:p>
          <a:p>
            <a:pPr lvl="1"/>
            <a:r>
              <a:rPr lang="en-US" dirty="0" smtClean="0"/>
              <a:t>Tiling for region decoding</a:t>
            </a:r>
          </a:p>
          <a:p>
            <a:pPr lvl="1"/>
            <a:r>
              <a:rPr lang="en-US" dirty="0" smtClean="0"/>
              <a:t>Frequency order for </a:t>
            </a:r>
            <a:br>
              <a:rPr lang="en-US" dirty="0" smtClean="0"/>
            </a:br>
            <a:r>
              <a:rPr lang="en-US" dirty="0" smtClean="0"/>
              <a:t>resolution decoding</a:t>
            </a:r>
          </a:p>
          <a:p>
            <a:pPr lvl="1"/>
            <a:r>
              <a:rPr lang="en-US" dirty="0" smtClean="0"/>
              <a:t>Flexbits for progressive </a:t>
            </a:r>
            <a:br>
              <a:rPr lang="en-US" dirty="0" smtClean="0"/>
            </a:br>
            <a:r>
              <a:rPr lang="en-US" dirty="0" smtClean="0"/>
              <a:t>quality decoding</a:t>
            </a:r>
          </a:p>
          <a:p>
            <a:r>
              <a:rPr lang="en-US" dirty="0" smtClean="0"/>
              <a:t>Compressed domain ops </a:t>
            </a:r>
            <a:br>
              <a:rPr lang="en-US" dirty="0" smtClean="0"/>
            </a:br>
            <a:r>
              <a:rPr lang="en-US" dirty="0" smtClean="0"/>
              <a:t>for high performance </a:t>
            </a:r>
            <a:br>
              <a:rPr lang="en-US" dirty="0" smtClean="0"/>
            </a:br>
            <a:r>
              <a:rPr lang="en-US" dirty="0" smtClean="0"/>
              <a:t>down-sample and/or crop</a:t>
            </a:r>
            <a:endParaRPr lang="en-US" dirty="0"/>
          </a:p>
        </p:txBody>
      </p:sp>
      <p:pic>
        <p:nvPicPr>
          <p:cNvPr id="4" name="Picture 3"/>
          <p:cNvPicPr>
            <a:picLocks noChangeAspect="1" noChangeArrowheads="1"/>
          </p:cNvPicPr>
          <p:nvPr/>
        </p:nvPicPr>
        <p:blipFill>
          <a:blip r:embed="rId3"/>
          <a:srcRect/>
          <a:stretch>
            <a:fillRect/>
          </a:stretch>
        </p:blipFill>
        <p:spPr bwMode="auto">
          <a:xfrm>
            <a:off x="5462588" y="3048000"/>
            <a:ext cx="3305175" cy="2057400"/>
          </a:xfrm>
          <a:prstGeom prst="rect">
            <a:avLst/>
          </a:prstGeom>
          <a:ln>
            <a:headEnd/>
            <a:tailEnd/>
          </a:ln>
          <a:effectLst>
            <a:glow rad="63500">
              <a:schemeClr val="dk1">
                <a:tint val="30000"/>
                <a:shade val="95000"/>
                <a:satMod val="300000"/>
                <a:alpha val="50000"/>
              </a:schemeClr>
            </a:glo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pic>
      <p:sp>
        <p:nvSpPr>
          <p:cNvPr id="5" name="Rectangle 4"/>
          <p:cNvSpPr/>
          <p:nvPr/>
        </p:nvSpPr>
        <p:spPr bwMode="auto">
          <a:xfrm>
            <a:off x="6324600" y="4038600"/>
            <a:ext cx="609600" cy="152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6317220" y="3991896"/>
            <a:ext cx="2209800" cy="230832"/>
          </a:xfrm>
          <a:prstGeom prst="rect">
            <a:avLst/>
          </a:prstGeom>
          <a:noFill/>
        </p:spPr>
        <p:txBody>
          <a:bodyPr wrap="square" rtlCol="0">
            <a:spAutoFit/>
          </a:bodyPr>
          <a:lstStyle/>
          <a:p>
            <a:r>
              <a:rPr lang="en-US" sz="900" dirty="0" smtClean="0">
                <a:solidFill>
                  <a:schemeClr val="bg2"/>
                </a:solidFill>
                <a:latin typeface="Segoe" pitchFamily="34" charset="0"/>
              </a:rPr>
              <a:t>Spatial order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HD Photo overview</a:t>
            </a:r>
          </a:p>
          <a:p>
            <a:r>
              <a:rPr lang="en-US" dirty="0" smtClean="0"/>
              <a:t>Pixel formats</a:t>
            </a:r>
          </a:p>
          <a:p>
            <a:r>
              <a:rPr lang="en-US" dirty="0" smtClean="0"/>
              <a:t>Encoder parameters</a:t>
            </a:r>
          </a:p>
          <a:p>
            <a:r>
              <a:rPr lang="en-US" dirty="0" smtClean="0"/>
              <a:t>High dynamic range workflow</a:t>
            </a:r>
          </a:p>
          <a:p>
            <a:r>
              <a:rPr lang="en-US" dirty="0" smtClean="0"/>
              <a:t>Progressive image decoding</a:t>
            </a:r>
          </a:p>
          <a:p>
            <a:r>
              <a:rPr lang="en-US" dirty="0" smtClean="0"/>
              <a:t>Metadata</a:t>
            </a:r>
          </a:p>
          <a:p>
            <a:r>
              <a:rPr lang="en-US" dirty="0" smtClean="0"/>
              <a:t>Summary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8" name="Picture 10"/>
          <p:cNvPicPr>
            <a:picLocks noChangeAspect="1" noChangeArrowheads="1"/>
          </p:cNvPicPr>
          <p:nvPr/>
        </p:nvPicPr>
        <p:blipFill>
          <a:blip r:embed="rId3"/>
          <a:srcRect/>
          <a:stretch>
            <a:fillRect/>
          </a:stretch>
        </p:blipFill>
        <p:spPr bwMode="auto">
          <a:xfrm>
            <a:off x="609600" y="1466910"/>
            <a:ext cx="2981325" cy="2066925"/>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2" name="Title 1"/>
          <p:cNvSpPr>
            <a:spLocks noGrp="1"/>
          </p:cNvSpPr>
          <p:nvPr>
            <p:ph type="title"/>
          </p:nvPr>
        </p:nvSpPr>
        <p:spPr/>
        <p:txBody>
          <a:bodyPr/>
          <a:lstStyle/>
          <a:p>
            <a:r>
              <a:rPr lang="en-US" dirty="0" smtClean="0"/>
              <a:t>Compressed Domain Regions</a:t>
            </a:r>
            <a:endParaRPr lang="en-US" dirty="0"/>
          </a:p>
        </p:txBody>
      </p:sp>
      <p:pic>
        <p:nvPicPr>
          <p:cNvPr id="58372" name="Picture 4"/>
          <p:cNvPicPr>
            <a:picLocks noChangeAspect="1" noChangeArrowheads="1"/>
          </p:cNvPicPr>
          <p:nvPr/>
        </p:nvPicPr>
        <p:blipFill>
          <a:blip r:embed="rId4"/>
          <a:srcRect/>
          <a:stretch>
            <a:fillRect/>
          </a:stretch>
        </p:blipFill>
        <p:spPr bwMode="auto">
          <a:xfrm>
            <a:off x="4267200" y="2514660"/>
            <a:ext cx="1381125" cy="923925"/>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8374" name="Picture 6"/>
          <p:cNvPicPr>
            <a:picLocks noChangeAspect="1" noChangeArrowheads="1"/>
          </p:cNvPicPr>
          <p:nvPr/>
        </p:nvPicPr>
        <p:blipFill>
          <a:blip r:embed="rId5"/>
          <a:srcRect/>
          <a:stretch>
            <a:fillRect/>
          </a:stretch>
        </p:blipFill>
        <p:spPr bwMode="auto">
          <a:xfrm>
            <a:off x="4276725" y="3667185"/>
            <a:ext cx="1381125" cy="1381125"/>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8375" name="Picture 7"/>
          <p:cNvPicPr>
            <a:picLocks noChangeAspect="1" noChangeArrowheads="1"/>
          </p:cNvPicPr>
          <p:nvPr/>
        </p:nvPicPr>
        <p:blipFill>
          <a:blip r:embed="rId6"/>
          <a:srcRect/>
          <a:stretch>
            <a:fillRect/>
          </a:stretch>
        </p:blipFill>
        <p:spPr bwMode="auto">
          <a:xfrm>
            <a:off x="4276725" y="5343585"/>
            <a:ext cx="466725" cy="466725"/>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10" name="Right Arrow 9"/>
          <p:cNvSpPr/>
          <p:nvPr/>
        </p:nvSpPr>
        <p:spPr bwMode="auto">
          <a:xfrm>
            <a:off x="3743325" y="2590860"/>
            <a:ext cx="381000" cy="7620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3743325" y="3971985"/>
            <a:ext cx="381000" cy="7620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ight Arrow 11"/>
          <p:cNvSpPr/>
          <p:nvPr/>
        </p:nvSpPr>
        <p:spPr bwMode="auto">
          <a:xfrm>
            <a:off x="3743325" y="5191185"/>
            <a:ext cx="381000" cy="762000"/>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5648325" y="2676585"/>
            <a:ext cx="2765052" cy="523220"/>
          </a:xfrm>
          <a:prstGeom prst="rect">
            <a:avLst/>
          </a:prstGeom>
        </p:spPr>
        <p:txBody>
          <a:bodyPr wrap="none" rtlCol="0">
            <a:spAutoFit/>
          </a:bodyPr>
          <a:lstStyle/>
          <a:p>
            <a:r>
              <a:rPr lang="en-US" sz="2800" dirty="0" smtClean="0">
                <a:ln w="12700">
                  <a:noFill/>
                  <a:prstDash val="solid"/>
                </a:ln>
                <a:effectLst>
                  <a:outerShdw blurRad="165100" algn="ctr" rotWithShape="0">
                    <a:prstClr val="black"/>
                  </a:outerShdw>
                </a:effectLst>
              </a:rPr>
              <a:t>Arbitrary Region</a:t>
            </a:r>
          </a:p>
        </p:txBody>
      </p:sp>
      <p:sp>
        <p:nvSpPr>
          <p:cNvPr id="14" name="TextBox 13"/>
          <p:cNvSpPr txBox="1"/>
          <p:nvPr/>
        </p:nvSpPr>
        <p:spPr>
          <a:xfrm>
            <a:off x="5648325" y="3667185"/>
            <a:ext cx="2880853" cy="1138773"/>
          </a:xfrm>
          <a:prstGeom prst="rect">
            <a:avLst/>
          </a:prstGeom>
          <a:noFill/>
        </p:spPr>
        <p:txBody>
          <a:bodyPr wrap="none" rtlCol="0">
            <a:spAutoFit/>
          </a:bodyPr>
          <a:lstStyle/>
          <a:p>
            <a:r>
              <a:rPr lang="en-US" sz="2800" dirty="0" smtClean="0">
                <a:ln w="12700">
                  <a:noFill/>
                  <a:prstDash val="solid"/>
                </a:ln>
                <a:effectLst>
                  <a:outerShdw blurRad="165100" algn="ctr" rotWithShape="0">
                    <a:prstClr val="black"/>
                  </a:outerShdw>
                </a:effectLst>
              </a:rPr>
              <a:t>Specific Tile</a:t>
            </a:r>
            <a:r>
              <a:rPr lang="en-US" sz="2800" dirty="0" smtClean="0">
                <a:effectLst>
                  <a:outerShdw blurRad="38100" dist="38100" dir="2700000" algn="tl">
                    <a:srgbClr val="000000">
                      <a:alpha val="43137"/>
                    </a:srgbClr>
                  </a:outerShdw>
                </a:effectLst>
                <a:latin typeface="Segoe" pitchFamily="34" charset="0"/>
              </a:rPr>
              <a:t/>
            </a:r>
            <a:br>
              <a:rPr lang="en-US" sz="2800" dirty="0" smtClean="0">
                <a:effectLst>
                  <a:outerShdw blurRad="38100" dist="38100" dir="2700000" algn="tl">
                    <a:srgbClr val="000000">
                      <a:alpha val="43137"/>
                    </a:srgbClr>
                  </a:outerShdw>
                </a:effectLst>
                <a:latin typeface="Segoe" pitchFamily="34" charset="0"/>
              </a:rPr>
            </a:br>
            <a:r>
              <a:rPr lang="en-US" sz="2000" dirty="0" smtClean="0">
                <a:effectLst>
                  <a:outerShdw blurRad="38100" dist="38100" dir="2700000" algn="tl">
                    <a:srgbClr val="000000">
                      <a:alpha val="43137"/>
                    </a:srgbClr>
                  </a:outerShdw>
                </a:effectLst>
                <a:latin typeface="Segoe" pitchFamily="34" charset="0"/>
              </a:rPr>
              <a:t>Additional tiles needed</a:t>
            </a:r>
          </a:p>
          <a:p>
            <a:r>
              <a:rPr lang="en-US" sz="2000" dirty="0" smtClean="0">
                <a:effectLst>
                  <a:outerShdw blurRad="38100" dist="38100" dir="2700000" algn="tl">
                    <a:srgbClr val="000000">
                      <a:alpha val="43137"/>
                    </a:srgbClr>
                  </a:outerShdw>
                </a:effectLst>
                <a:latin typeface="Segoe" pitchFamily="34" charset="0"/>
              </a:rPr>
              <a:t>for overlap processing</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TextBox 14"/>
          <p:cNvSpPr txBox="1"/>
          <p:nvPr/>
        </p:nvSpPr>
        <p:spPr>
          <a:xfrm>
            <a:off x="4796271" y="5223164"/>
            <a:ext cx="3409908" cy="1138773"/>
          </a:xfrm>
          <a:prstGeom prst="rect">
            <a:avLst/>
          </a:prstGeom>
          <a:noFill/>
        </p:spPr>
        <p:txBody>
          <a:bodyPr wrap="none" rtlCol="0">
            <a:spAutoFit/>
          </a:bodyPr>
          <a:lstStyle/>
          <a:p>
            <a:r>
              <a:rPr lang="en-US" sz="2800" dirty="0" smtClean="0">
                <a:ln w="12700">
                  <a:noFill/>
                  <a:prstDash val="solid"/>
                </a:ln>
                <a:effectLst>
                  <a:outerShdw blurRad="165100" algn="ctr" rotWithShape="0">
                    <a:prstClr val="black"/>
                  </a:outerShdw>
                </a:effectLst>
              </a:rPr>
              <a:t>Tile Extraction Mode</a:t>
            </a:r>
            <a:r>
              <a:rPr lang="en-US" sz="2800" dirty="0" smtClean="0">
                <a:effectLst>
                  <a:outerShdw blurRad="38100" dist="38100" dir="2700000" algn="tl">
                    <a:srgbClr val="000000">
                      <a:alpha val="43137"/>
                    </a:srgbClr>
                  </a:outerShdw>
                </a:effectLst>
                <a:latin typeface="Segoe" pitchFamily="34" charset="0"/>
              </a:rPr>
              <a:t/>
            </a:r>
            <a:br>
              <a:rPr lang="en-US" sz="2800" dirty="0" smtClean="0">
                <a:effectLst>
                  <a:outerShdw blurRad="38100" dist="38100" dir="2700000" algn="tl">
                    <a:srgbClr val="000000">
                      <a:alpha val="43137"/>
                    </a:srgbClr>
                  </a:outerShdw>
                </a:effectLst>
                <a:latin typeface="Segoe" pitchFamily="34" charset="0"/>
              </a:rPr>
            </a:br>
            <a:r>
              <a:rPr lang="en-US" sz="2000" dirty="0" smtClean="0">
                <a:solidFill>
                  <a:schemeClr val="tx1"/>
                </a:solidFill>
                <a:effectLst>
                  <a:outerShdw blurRad="38100" dist="38100" dir="2700000" algn="tl">
                    <a:srgbClr val="000000">
                      <a:alpha val="43137"/>
                    </a:srgbClr>
                  </a:outerShdw>
                </a:effectLst>
                <a:latin typeface="Segoe" pitchFamily="34" charset="0"/>
              </a:rPr>
              <a:t>Post processing required to</a:t>
            </a:r>
            <a:br>
              <a:rPr lang="en-US" sz="2000" dirty="0" smtClean="0">
                <a:solidFill>
                  <a:schemeClr val="tx1"/>
                </a:solidFill>
                <a:effectLst>
                  <a:outerShdw blurRad="38100" dist="38100" dir="2700000" algn="tl">
                    <a:srgbClr val="000000">
                      <a:alpha val="43137"/>
                    </a:srgbClr>
                  </a:outerShdw>
                </a:effectLst>
                <a:latin typeface="Segoe" pitchFamily="34" charset="0"/>
              </a:rPr>
            </a:br>
            <a:r>
              <a:rPr lang="en-US" sz="2000" dirty="0" smtClean="0">
                <a:solidFill>
                  <a:schemeClr val="tx1"/>
                </a:solidFill>
                <a:effectLst>
                  <a:outerShdw blurRad="38100" dist="38100" dir="2700000" algn="tl">
                    <a:srgbClr val="000000">
                      <a:alpha val="43137"/>
                    </a:srgbClr>
                  </a:outerShdw>
                </a:effectLst>
                <a:latin typeface="Segoe" pitchFamily="34" charset="0"/>
              </a:rPr>
              <a:t>stitch tiles seamlessly</a:t>
            </a:r>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2" name="Straight Arrow Connector 21"/>
          <p:cNvCxnSpPr>
            <a:stCxn id="35" idx="1"/>
          </p:cNvCxnSpPr>
          <p:nvPr/>
        </p:nvCxnSpPr>
        <p:spPr bwMode="auto">
          <a:xfrm rot="10800000" flipV="1">
            <a:off x="3581401" y="1495454"/>
            <a:ext cx="390525" cy="20005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34" idx="1"/>
          </p:cNvCxnSpPr>
          <p:nvPr/>
        </p:nvCxnSpPr>
        <p:spPr bwMode="auto">
          <a:xfrm rot="10800000" flipV="1">
            <a:off x="2209801" y="2028854"/>
            <a:ext cx="1762125" cy="257145"/>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3971925" y="1828800"/>
            <a:ext cx="2167581"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000" dirty="0" smtClean="0">
                <a:solidFill>
                  <a:schemeClr val="bg2"/>
                </a:solidFill>
                <a:latin typeface="Segoe" pitchFamily="34" charset="0"/>
              </a:rPr>
              <a:t>Region of interest</a:t>
            </a:r>
          </a:p>
        </p:txBody>
      </p:sp>
      <p:sp>
        <p:nvSpPr>
          <p:cNvPr id="35" name="TextBox 34"/>
          <p:cNvSpPr txBox="1"/>
          <p:nvPr/>
        </p:nvSpPr>
        <p:spPr>
          <a:xfrm>
            <a:off x="3971925" y="1295400"/>
            <a:ext cx="2327688" cy="400110"/>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000" dirty="0" smtClean="0">
                <a:latin typeface="Segoe" pitchFamily="34" charset="0"/>
              </a:rPr>
              <a:t>Tiled Source Image</a:t>
            </a:r>
          </a:p>
        </p:txBody>
      </p:sp>
      <p:pic>
        <p:nvPicPr>
          <p:cNvPr id="58380" name="Picture 12"/>
          <p:cNvPicPr>
            <a:picLocks noChangeAspect="1" noChangeArrowheads="1"/>
          </p:cNvPicPr>
          <p:nvPr/>
        </p:nvPicPr>
        <p:blipFill>
          <a:blip r:embed="rId7"/>
          <a:srcRect/>
          <a:stretch>
            <a:fillRect/>
          </a:stretch>
        </p:blipFill>
        <p:spPr bwMode="auto">
          <a:xfrm>
            <a:off x="609600" y="3829110"/>
            <a:ext cx="2981325" cy="2133600"/>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Decoder Best Practices</a:t>
            </a:r>
            <a:endParaRPr lang="en-US" dirty="0"/>
          </a:p>
        </p:txBody>
      </p:sp>
      <p:sp>
        <p:nvSpPr>
          <p:cNvPr id="3" name="Content Placeholder 2"/>
          <p:cNvSpPr>
            <a:spLocks noGrp="1"/>
          </p:cNvSpPr>
          <p:nvPr>
            <p:ph idx="1"/>
          </p:nvPr>
        </p:nvSpPr>
        <p:spPr/>
        <p:txBody>
          <a:bodyPr/>
          <a:lstStyle/>
          <a:p>
            <a:r>
              <a:rPr lang="en-US" dirty="0" smtClean="0"/>
              <a:t>Frequency progressive decoding provides an optimized viewing experience with faster initial display times</a:t>
            </a:r>
          </a:p>
          <a:p>
            <a:r>
              <a:rPr lang="en-US" dirty="0" smtClean="0"/>
              <a:t>Tiled images allow fast region decode</a:t>
            </a:r>
          </a:p>
          <a:p>
            <a:r>
              <a:rPr lang="en-US" dirty="0" smtClean="0"/>
              <a:t>Compressed domain operations enable powerful client/server imaging solutions</a:t>
            </a:r>
          </a:p>
          <a:p>
            <a:r>
              <a:rPr lang="en-US" dirty="0" smtClean="0"/>
              <a:t>Tile extraction mode is extremely efficient, but may require additional post processing to compensate for tile edge errors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a:t>
            </a:r>
            <a:endParaRPr lang="en-US" dirty="0"/>
          </a:p>
        </p:txBody>
      </p:sp>
      <p:sp>
        <p:nvSpPr>
          <p:cNvPr id="3" name="Content Placeholder 2"/>
          <p:cNvSpPr>
            <a:spLocks noGrp="1"/>
          </p:cNvSpPr>
          <p:nvPr>
            <p:ph idx="1"/>
          </p:nvPr>
        </p:nvSpPr>
        <p:spPr/>
        <p:txBody>
          <a:bodyPr/>
          <a:lstStyle/>
          <a:p>
            <a:r>
              <a:rPr lang="en-US" dirty="0" smtClean="0"/>
              <a:t>HD Photo bitmap definition IFD Tags</a:t>
            </a:r>
          </a:p>
          <a:p>
            <a:r>
              <a:rPr lang="en-US" dirty="0" smtClean="0"/>
              <a:t>TIFF-compatible descriptive IFD Tags</a:t>
            </a:r>
          </a:p>
          <a:p>
            <a:r>
              <a:rPr lang="en-US" dirty="0" smtClean="0"/>
              <a:t>Legacy EXIF for camera info metadata</a:t>
            </a:r>
          </a:p>
          <a:p>
            <a:r>
              <a:rPr lang="en-US" dirty="0" smtClean="0"/>
              <a:t>EXIF compatible GPS metadata</a:t>
            </a:r>
          </a:p>
          <a:p>
            <a:r>
              <a:rPr lang="en-US" dirty="0" smtClean="0"/>
              <a:t>XMP preferred for all descriptive metadata</a:t>
            </a:r>
          </a:p>
          <a:p>
            <a:r>
              <a:rPr lang="en-US" dirty="0" smtClean="0"/>
              <a:t>Padding for fast metadata updates</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Photo Bitmap Definition</a:t>
            </a:r>
            <a:endParaRPr lang="en-US" dirty="0"/>
          </a:p>
        </p:txBody>
      </p:sp>
      <p:sp>
        <p:nvSpPr>
          <p:cNvPr id="3" name="Content Placeholder 2"/>
          <p:cNvSpPr>
            <a:spLocks noGrp="1"/>
          </p:cNvSpPr>
          <p:nvPr>
            <p:ph idx="1"/>
          </p:nvPr>
        </p:nvSpPr>
        <p:spPr>
          <a:xfrm>
            <a:off x="382588" y="1414464"/>
            <a:ext cx="8380412" cy="5292731"/>
          </a:xfrm>
        </p:spPr>
        <p:txBody>
          <a:bodyPr/>
          <a:lstStyle/>
          <a:p>
            <a:r>
              <a:rPr lang="en-US" dirty="0" smtClean="0"/>
              <a:t>PixelFormat</a:t>
            </a:r>
          </a:p>
          <a:p>
            <a:pPr lvl="1"/>
            <a:r>
              <a:rPr lang="en-US" dirty="0" smtClean="0"/>
              <a:t>GUID for each specific pixel format</a:t>
            </a:r>
          </a:p>
          <a:p>
            <a:pPr lvl="1"/>
            <a:r>
              <a:rPr lang="en-US" dirty="0" smtClean="0"/>
              <a:t>Defines channel organization, bit depth, and numeric encoding</a:t>
            </a:r>
          </a:p>
          <a:p>
            <a:pPr lvl="1"/>
            <a:r>
              <a:rPr lang="en-US" dirty="0" smtClean="0"/>
              <a:t>Replaces multiple non-deterministic tags used in TIFF and other formats</a:t>
            </a:r>
          </a:p>
          <a:p>
            <a:r>
              <a:rPr lang="en-US" dirty="0" smtClean="0"/>
              <a:t>Width, Height</a:t>
            </a:r>
          </a:p>
          <a:p>
            <a:r>
              <a:rPr lang="en-US" dirty="0" smtClean="0"/>
              <a:t>Transformation</a:t>
            </a:r>
          </a:p>
          <a:p>
            <a:pPr lvl="1"/>
            <a:r>
              <a:rPr lang="en-US" dirty="0" smtClean="0"/>
              <a:t>Allows transform without touching bit stream</a:t>
            </a:r>
          </a:p>
          <a:p>
            <a:pPr lvl="1"/>
            <a:r>
              <a:rPr lang="en-US" dirty="0" smtClean="0"/>
              <a:t>Merges with bit stream transform flag</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92498"/>
          </a:xfrm>
        </p:spPr>
        <p:txBody>
          <a:bodyPr/>
          <a:lstStyle/>
          <a:p>
            <a:r>
              <a:rPr lang="en-US" dirty="0" smtClean="0"/>
              <a:t>Additional Descriptive Metadata</a:t>
            </a:r>
            <a:endParaRPr lang="en-US" dirty="0"/>
          </a:p>
        </p:txBody>
      </p:sp>
      <p:sp>
        <p:nvSpPr>
          <p:cNvPr id="3" name="Content Placeholder 2"/>
          <p:cNvSpPr>
            <a:spLocks noGrp="1"/>
          </p:cNvSpPr>
          <p:nvPr>
            <p:ph idx="1"/>
          </p:nvPr>
        </p:nvSpPr>
        <p:spPr/>
        <p:txBody>
          <a:bodyPr/>
          <a:lstStyle/>
          <a:p>
            <a:r>
              <a:rPr lang="en-US" dirty="0" smtClean="0"/>
              <a:t>TIFF-compatible IFD Tags</a:t>
            </a:r>
          </a:p>
          <a:p>
            <a:pPr lvl="1"/>
            <a:r>
              <a:rPr lang="en-US" dirty="0" smtClean="0"/>
              <a:t>Spec identifies acceptable tags</a:t>
            </a:r>
          </a:p>
          <a:p>
            <a:pPr lvl="1"/>
            <a:r>
              <a:rPr lang="en-US" dirty="0" smtClean="0"/>
              <a:t>Supported for legacy compatibility only</a:t>
            </a:r>
          </a:p>
          <a:p>
            <a:r>
              <a:rPr lang="en-US" dirty="0" smtClean="0"/>
              <a:t>EXIF metadata for camera information</a:t>
            </a:r>
          </a:p>
          <a:p>
            <a:pPr lvl="1"/>
            <a:r>
              <a:rPr lang="en-US" dirty="0" smtClean="0"/>
              <a:t>Stored as single IFD tag</a:t>
            </a:r>
          </a:p>
          <a:p>
            <a:pPr lvl="1"/>
            <a:r>
              <a:rPr lang="en-US" dirty="0" smtClean="0"/>
              <a:t>Legacy compatibility with existing formats</a:t>
            </a:r>
          </a:p>
          <a:p>
            <a:r>
              <a:rPr lang="en-US" dirty="0" smtClean="0"/>
              <a:t>EXIF GPS metadata</a:t>
            </a:r>
          </a:p>
          <a:p>
            <a:pPr lvl="1"/>
            <a:r>
              <a:rPr lang="en-US" dirty="0" smtClean="0"/>
              <a:t>Stored as single IFD tag</a:t>
            </a:r>
          </a:p>
          <a:p>
            <a:pPr lvl="1"/>
            <a:r>
              <a:rPr lang="en-US" dirty="0" smtClean="0"/>
              <a:t>Legacy compatibility for location info</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XMP Metadata</a:t>
            </a:r>
            <a:endParaRPr lang="en-US" dirty="0"/>
          </a:p>
        </p:txBody>
      </p:sp>
      <p:sp>
        <p:nvSpPr>
          <p:cNvPr id="3" name="Content Placeholder 2"/>
          <p:cNvSpPr>
            <a:spLocks noGrp="1"/>
          </p:cNvSpPr>
          <p:nvPr>
            <p:ph idx="1"/>
          </p:nvPr>
        </p:nvSpPr>
        <p:spPr/>
        <p:txBody>
          <a:bodyPr/>
          <a:lstStyle/>
          <a:p>
            <a:r>
              <a:rPr lang="en-US" dirty="0" smtClean="0"/>
              <a:t>Full compatibility with Adobe XMP Spec</a:t>
            </a:r>
          </a:p>
          <a:p>
            <a:r>
              <a:rPr lang="en-US" dirty="0" smtClean="0"/>
              <a:t>XML stored as text in single IFD tag</a:t>
            </a:r>
          </a:p>
          <a:p>
            <a:r>
              <a:rPr lang="en-US" dirty="0" smtClean="0"/>
              <a:t>Self describing and extensible</a:t>
            </a:r>
          </a:p>
          <a:p>
            <a:r>
              <a:rPr lang="en-US" dirty="0" smtClean="0"/>
              <a:t>Preferred choice for all descriptive info</a:t>
            </a:r>
          </a:p>
          <a:p>
            <a:r>
              <a:rPr lang="en-US" dirty="0" smtClean="0"/>
              <a:t>Fully supported in Windows Vista</a:t>
            </a:r>
          </a:p>
          <a:p>
            <a:r>
              <a:rPr lang="en-US" dirty="0" smtClean="0"/>
              <a:t>XMP metadata handler in WIC and .NET 3.0</a:t>
            </a:r>
          </a:p>
          <a:p>
            <a:r>
              <a:rPr lang="en-US" dirty="0" smtClean="0"/>
              <a:t>Supports industry standard schemas</a:t>
            </a:r>
          </a:p>
          <a:p>
            <a:pPr lvl="1"/>
            <a:r>
              <a:rPr lang="en-US" dirty="0" smtClean="0"/>
              <a:t>Dublin Core, EXIF, IPTC, TIFF</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Padding</a:t>
            </a:r>
            <a:endParaRPr lang="en-US" dirty="0"/>
          </a:p>
        </p:txBody>
      </p:sp>
      <p:sp>
        <p:nvSpPr>
          <p:cNvPr id="3" name="Content Placeholder 2"/>
          <p:cNvSpPr>
            <a:spLocks noGrp="1"/>
          </p:cNvSpPr>
          <p:nvPr>
            <p:ph idx="1"/>
          </p:nvPr>
        </p:nvSpPr>
        <p:spPr>
          <a:xfrm>
            <a:off x="382588" y="1414464"/>
            <a:ext cx="8380412" cy="4108817"/>
          </a:xfrm>
        </p:spPr>
        <p:txBody>
          <a:bodyPr/>
          <a:lstStyle/>
          <a:p>
            <a:r>
              <a:rPr lang="en-US" dirty="0" smtClean="0"/>
              <a:t>Extra space written to metadata to allow future in-place metadata edits without </a:t>
            </a:r>
            <a:br>
              <a:rPr lang="en-US" dirty="0" smtClean="0"/>
            </a:br>
            <a:r>
              <a:rPr lang="en-US" dirty="0" smtClean="0"/>
              <a:t>re-writing the entire file</a:t>
            </a:r>
          </a:p>
          <a:p>
            <a:r>
              <a:rPr lang="en-US" dirty="0" smtClean="0"/>
              <a:t>By default, WIC codec inserts 2K of padding in three separate locations</a:t>
            </a:r>
          </a:p>
          <a:p>
            <a:pPr lvl="1"/>
            <a:r>
              <a:rPr lang="en-US" dirty="0" smtClean="0"/>
              <a:t>Padding tag in main image IFD table</a:t>
            </a:r>
          </a:p>
          <a:p>
            <a:pPr lvl="1"/>
            <a:r>
              <a:rPr lang="en-US" dirty="0" smtClean="0"/>
              <a:t>Padding tag in EXIF table (if EXIF present)</a:t>
            </a:r>
          </a:p>
          <a:p>
            <a:pPr lvl="1"/>
            <a:r>
              <a:rPr lang="en-US" dirty="0" smtClean="0"/>
              <a:t>Blank padding in XMP (if XMP present)</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Best Practices</a:t>
            </a:r>
            <a:endParaRPr lang="en-US" dirty="0"/>
          </a:p>
        </p:txBody>
      </p:sp>
      <p:sp>
        <p:nvSpPr>
          <p:cNvPr id="3" name="Content Placeholder 2"/>
          <p:cNvSpPr>
            <a:spLocks noGrp="1"/>
          </p:cNvSpPr>
          <p:nvPr>
            <p:ph idx="1"/>
          </p:nvPr>
        </p:nvSpPr>
        <p:spPr/>
        <p:txBody>
          <a:bodyPr/>
          <a:lstStyle/>
          <a:p>
            <a:r>
              <a:rPr lang="en-US" dirty="0" smtClean="0"/>
              <a:t>All descriptive metadata should be stored using XMP and standard schemas</a:t>
            </a:r>
          </a:p>
          <a:p>
            <a:r>
              <a:rPr lang="en-US" dirty="0" smtClean="0"/>
              <a:t>When editing an image, other descriptive metadata should migrate to XMP</a:t>
            </a:r>
          </a:p>
          <a:p>
            <a:r>
              <a:rPr lang="en-US" dirty="0" smtClean="0"/>
              <a:t>Retaining original camera information in EXIF improves legacy compatibility</a:t>
            </a:r>
          </a:p>
          <a:p>
            <a:r>
              <a:rPr lang="en-US" dirty="0" smtClean="0"/>
              <a:t>Take advantage of metadata padding for fast metadata updates and additions</a:t>
            </a:r>
          </a:p>
          <a:p>
            <a:r>
              <a:rPr lang="en-US" dirty="0" smtClean="0"/>
              <a:t>Strip excess metadata and padding</a:t>
            </a:r>
            <a:br>
              <a:rPr lang="en-US" dirty="0" smtClean="0"/>
            </a:br>
            <a:r>
              <a:rPr lang="en-US" dirty="0" smtClean="0"/>
              <a:t>when size/speed is the priority</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HD Photo enables new imaging solutions</a:t>
            </a:r>
          </a:p>
          <a:p>
            <a:pPr lvl="1"/>
            <a:r>
              <a:rPr lang="en-US" dirty="0" smtClean="0"/>
              <a:t>High dynamic range image manipulation</a:t>
            </a:r>
          </a:p>
          <a:p>
            <a:pPr lvl="1"/>
            <a:r>
              <a:rPr lang="en-US" dirty="0" smtClean="0"/>
              <a:t>Enhanced quality with excellent compression</a:t>
            </a:r>
          </a:p>
          <a:p>
            <a:pPr lvl="1"/>
            <a:r>
              <a:rPr lang="en-US" dirty="0" smtClean="0"/>
              <a:t>Progressive decoding</a:t>
            </a:r>
          </a:p>
          <a:p>
            <a:pPr lvl="1"/>
            <a:r>
              <a:rPr lang="en-US" dirty="0" smtClean="0"/>
              <a:t>Compressed domain operations</a:t>
            </a:r>
          </a:p>
          <a:p>
            <a:r>
              <a:rPr lang="en-US" dirty="0" smtClean="0"/>
              <a:t>The new standard for digital photography</a:t>
            </a:r>
          </a:p>
          <a:p>
            <a:pPr lvl="1"/>
            <a:r>
              <a:rPr lang="en-US" dirty="0" smtClean="0"/>
              <a:t>Can be easily added to existing applications</a:t>
            </a:r>
          </a:p>
          <a:p>
            <a:pPr lvl="1"/>
            <a:r>
              <a:rPr lang="en-US" dirty="0" smtClean="0"/>
              <a:t>Advanced features enable new capabilities</a:t>
            </a:r>
          </a:p>
          <a:p>
            <a:pPr lvl="1"/>
            <a:r>
              <a:rPr lang="en-US" dirty="0" smtClean="0"/>
              <a:t>The ideal format for devices and the net</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p:txBody>
          <a:bodyPr/>
          <a:lstStyle/>
          <a:p>
            <a:r>
              <a:rPr lang="en-US" dirty="0" smtClean="0"/>
              <a:t>Support HD Photo in devices and apps</a:t>
            </a:r>
          </a:p>
          <a:p>
            <a:pPr lvl="1"/>
            <a:r>
              <a:rPr lang="en-US" dirty="0" smtClean="0"/>
              <a:t>If it currently uses JPEG, add HD Photo</a:t>
            </a:r>
          </a:p>
          <a:p>
            <a:r>
              <a:rPr lang="en-US" dirty="0" smtClean="0"/>
              <a:t>Take advantage of scRGB and high dynamic range wide gamut imaging</a:t>
            </a:r>
          </a:p>
          <a:p>
            <a:pPr lvl="1"/>
            <a:r>
              <a:rPr lang="en-US" dirty="0" smtClean="0"/>
              <a:t>Preserve content by converting color spaces through scRGB, including RAW image acquisition and printing</a:t>
            </a:r>
          </a:p>
          <a:p>
            <a:pPr lvl="1"/>
            <a:r>
              <a:rPr lang="en-US" dirty="0" smtClean="0"/>
              <a:t>Extend image editing to use HDR</a:t>
            </a:r>
          </a:p>
          <a:p>
            <a:r>
              <a:rPr lang="en-US" dirty="0" smtClean="0"/>
              <a:t>Use compressed domain operations and progressive decode for new features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169"/>
          <p:cNvSpPr>
            <a:spLocks noGrp="1" noChangeArrowheads="1"/>
          </p:cNvSpPr>
          <p:nvPr>
            <p:ph type="title"/>
          </p:nvPr>
        </p:nvSpPr>
        <p:spPr>
          <a:xfrm>
            <a:off x="382588" y="228600"/>
            <a:ext cx="8380412" cy="609398"/>
          </a:xfrm>
        </p:spPr>
        <p:txBody>
          <a:bodyPr/>
          <a:lstStyle/>
          <a:p>
            <a:r>
              <a:rPr lang="en-US" sz="4400" dirty="0" smtClean="0"/>
              <a:t>Why Do We Need Another Format?</a:t>
            </a:r>
          </a:p>
        </p:txBody>
      </p:sp>
      <p:sp>
        <p:nvSpPr>
          <p:cNvPr id="7171" name="Text Placeholder 7170"/>
          <p:cNvSpPr>
            <a:spLocks noGrp="1" noChangeArrowheads="1"/>
          </p:cNvSpPr>
          <p:nvPr>
            <p:ph type="body" idx="1"/>
          </p:nvPr>
        </p:nvSpPr>
        <p:spPr>
          <a:xfrm>
            <a:off x="393700" y="1419225"/>
            <a:ext cx="8597901" cy="3564053"/>
          </a:xfrm>
        </p:spPr>
        <p:txBody>
          <a:bodyPr/>
          <a:lstStyle/>
          <a:p>
            <a:r>
              <a:rPr lang="en-US" sz="2800" dirty="0" smtClean="0"/>
              <a:t>Deliver a single format for end-to-end digital photo acquisition, editing, archiving, sharing, and printing </a:t>
            </a:r>
          </a:p>
          <a:p>
            <a:r>
              <a:rPr lang="en-US" sz="2800" dirty="0" smtClean="0"/>
              <a:t>Support fixed point and floating point pixel formats for high dynamic range, wide gamut workflows</a:t>
            </a:r>
          </a:p>
          <a:p>
            <a:r>
              <a:rPr lang="en-US" sz="2800" dirty="0" smtClean="0"/>
              <a:t>Support pixel formats and image options for high quality photo printing</a:t>
            </a:r>
          </a:p>
          <a:p>
            <a:r>
              <a:rPr lang="en-US" sz="2800" dirty="0" smtClean="0"/>
              <a:t>Provide significant improvements in image quality and performance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80412" cy="4982390"/>
          </a:xfrm>
        </p:spPr>
        <p:txBody>
          <a:bodyPr/>
          <a:lstStyle/>
          <a:p>
            <a:r>
              <a:rPr lang="en-US" sz="2000" dirty="0" smtClean="0"/>
              <a:t>Free Device Porting Kit 1.0</a:t>
            </a:r>
          </a:p>
          <a:p>
            <a:pPr lvl="1"/>
            <a:r>
              <a:rPr lang="en-US" sz="1800" dirty="0" smtClean="0">
                <a:sym typeface="Wingdings" pitchFamily="2" charset="2"/>
                <a:hlinkClick r:id="rId3"/>
              </a:rPr>
              <a:t>http://www.microsoft.com/windows/windowsmedia/wmphoto</a:t>
            </a:r>
            <a:endParaRPr lang="en-US" sz="1800" dirty="0" smtClean="0"/>
          </a:p>
          <a:p>
            <a:pPr lvl="1"/>
            <a:r>
              <a:rPr lang="en-US" sz="1800" dirty="0" smtClean="0"/>
              <a:t>Compressed bit stream technical specification</a:t>
            </a:r>
          </a:p>
          <a:p>
            <a:pPr lvl="1"/>
            <a:r>
              <a:rPr lang="en-US" sz="1800" dirty="0" smtClean="0"/>
              <a:t>Reference ANSI-C codec source code and sample applications</a:t>
            </a:r>
          </a:p>
          <a:p>
            <a:pPr lvl="1"/>
            <a:r>
              <a:rPr lang="en-US" sz="1800" dirty="0" smtClean="0"/>
              <a:t>Support for both little-endian and big-endian architectures</a:t>
            </a:r>
          </a:p>
          <a:p>
            <a:r>
              <a:rPr lang="en-US" sz="2000" dirty="0" smtClean="0"/>
              <a:t>Free Windows Imaging Component (WIC) HD Photo codec</a:t>
            </a:r>
          </a:p>
          <a:p>
            <a:pPr lvl="1"/>
            <a:r>
              <a:rPr lang="en-US" sz="1800" dirty="0" smtClean="0"/>
              <a:t>Standard component in Windows Vista</a:t>
            </a:r>
          </a:p>
          <a:p>
            <a:pPr lvl="1"/>
            <a:r>
              <a:rPr lang="en-US" sz="1800" dirty="0" smtClean="0"/>
              <a:t>Available for Windows XP in .NET Framework 3.0 and WIC Redists</a:t>
            </a:r>
          </a:p>
          <a:p>
            <a:pPr lvl="1"/>
            <a:r>
              <a:rPr lang="en-US" sz="1800" dirty="0" smtClean="0"/>
              <a:t>Developer’s information for WIC:  </a:t>
            </a:r>
            <a:br>
              <a:rPr lang="en-US" sz="1800" dirty="0" smtClean="0"/>
            </a:br>
            <a:r>
              <a:rPr lang="en-US" sz="1800" dirty="0" smtClean="0">
                <a:hlinkClick r:id="rId4"/>
              </a:rPr>
              <a:t>http://windowssdk.msdn.microsoft.com/en-us/library/ms735422.aspx</a:t>
            </a:r>
            <a:endParaRPr lang="en-US" sz="1800" dirty="0" smtClean="0"/>
          </a:p>
          <a:p>
            <a:r>
              <a:rPr lang="en-US" sz="2000" dirty="0" smtClean="0"/>
              <a:t>Free Plug-in for Adobe</a:t>
            </a:r>
            <a:r>
              <a:rPr lang="en-US" sz="2000" baseline="30000" dirty="0" smtClean="0"/>
              <a:t>®</a:t>
            </a:r>
            <a:r>
              <a:rPr lang="en-US" sz="2000" dirty="0" smtClean="0"/>
              <a:t> Photoshop</a:t>
            </a:r>
            <a:r>
              <a:rPr lang="en-US" sz="2000" baseline="30000" dirty="0" smtClean="0"/>
              <a:t>®</a:t>
            </a:r>
            <a:r>
              <a:rPr lang="en-US" sz="2000" dirty="0" smtClean="0"/>
              <a:t> (Windows and OS/X)</a:t>
            </a:r>
          </a:p>
          <a:p>
            <a:r>
              <a:rPr lang="en-US" sz="2000" dirty="0" smtClean="0"/>
              <a:t>Technical questions:</a:t>
            </a:r>
          </a:p>
          <a:p>
            <a:r>
              <a:rPr lang="en-US" sz="2000" dirty="0" smtClean="0"/>
              <a:t>HD Photo blog: </a:t>
            </a:r>
            <a:r>
              <a:rPr lang="en-US" sz="2000" dirty="0" smtClean="0">
                <a:hlinkClick r:id="rId5"/>
              </a:rPr>
              <a:t>http://blogs.msdn.com/billcrow</a:t>
            </a:r>
            <a:endParaRPr lang="en-US" sz="2000" dirty="0"/>
          </a:p>
        </p:txBody>
      </p:sp>
      <p:sp>
        <p:nvSpPr>
          <p:cNvPr id="242693" name="Text Box 5"/>
          <p:cNvSpPr txBox="1">
            <a:spLocks noChangeArrowheads="1"/>
          </p:cNvSpPr>
          <p:nvPr/>
        </p:nvSpPr>
        <p:spPr bwMode="auto">
          <a:xfrm>
            <a:off x="3065319" y="5583382"/>
            <a:ext cx="3200400" cy="400099"/>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lIns="91428" tIns="45715" rIns="91428" bIns="45715">
            <a:spAutoFit/>
          </a:bodyPr>
          <a:lstStyle/>
          <a:p>
            <a:pPr algn="ctr"/>
            <a:r>
              <a:rPr lang="en-US" sz="2000" dirty="0" err="1" smtClean="0">
                <a:solidFill>
                  <a:schemeClr val="tx2"/>
                </a:solidFill>
                <a:effectLst>
                  <a:outerShdw blurRad="38100" dist="38100" dir="2700000" algn="tl">
                    <a:srgbClr val="000000">
                      <a:alpha val="43137"/>
                    </a:srgbClr>
                  </a:outerShdw>
                </a:effectLst>
              </a:rPr>
              <a:t>hdphoto</a:t>
            </a:r>
            <a:r>
              <a:rPr lang="en-US" sz="2000" dirty="0" smtClean="0">
                <a:solidFill>
                  <a:schemeClr val="tx2"/>
                </a:solidFill>
                <a:effectLst>
                  <a:outerShdw blurRad="38100" dist="38100" dir="2700000" algn="tl">
                    <a:srgbClr val="000000">
                      <a:alpha val="43137"/>
                    </a:srgbClr>
                  </a:outerShdw>
                </a:effectLst>
              </a:rPr>
              <a:t> @ microsoft.com </a:t>
            </a:r>
            <a:endParaRPr lang="en-US" sz="2000"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Photo Overview</a:t>
            </a:r>
            <a:endParaRPr lang="en-US" dirty="0"/>
          </a:p>
        </p:txBody>
      </p:sp>
      <p:sp>
        <p:nvSpPr>
          <p:cNvPr id="3" name="Content Placeholder 2"/>
          <p:cNvSpPr>
            <a:spLocks noGrp="1"/>
          </p:cNvSpPr>
          <p:nvPr>
            <p:ph idx="1"/>
          </p:nvPr>
        </p:nvSpPr>
        <p:spPr>
          <a:xfrm>
            <a:off x="382588" y="1414464"/>
            <a:ext cx="8380412" cy="4782848"/>
          </a:xfrm>
        </p:spPr>
        <p:txBody>
          <a:bodyPr/>
          <a:lstStyle/>
          <a:p>
            <a:r>
              <a:rPr lang="en-US" sz="2400" kern="1200" dirty="0" smtClean="0">
                <a:ln w="12700">
                  <a:noFill/>
                  <a:prstDash val="solid"/>
                </a:ln>
                <a:solidFill>
                  <a:schemeClr val="accent1"/>
                </a:solidFill>
                <a:effectLst>
                  <a:outerShdw blurRad="165100" algn="ctr" rotWithShape="0">
                    <a:prstClr val="black"/>
                  </a:outerShdw>
                </a:effectLst>
                <a:latin typeface="Segoe" pitchFamily="34" charset="0"/>
              </a:rPr>
              <a:t>A new format for end-to-end digital photography which offers higher image quality, greater preservation of data, and advanced features for today’s digital imaging applications</a:t>
            </a:r>
          </a:p>
          <a:p>
            <a:r>
              <a:rPr lang="en-US" sz="2400" kern="1200" dirty="0" smtClean="0">
                <a:ln w="12700">
                  <a:noFill/>
                  <a:prstDash val="solid"/>
                </a:ln>
                <a:solidFill>
                  <a:schemeClr val="accent1"/>
                </a:solidFill>
                <a:effectLst>
                  <a:outerShdw blurRad="165100" algn="ctr" rotWithShape="0">
                    <a:prstClr val="black"/>
                  </a:outerShdw>
                </a:effectLst>
                <a:latin typeface="Segoe" pitchFamily="34" charset="0"/>
              </a:rPr>
              <a:t>Better image fidelity: </a:t>
            </a:r>
            <a:r>
              <a:rPr lang="en-US" sz="2400" dirty="0" smtClean="0"/>
              <a:t>Preserving original image content, enabling higher quality exposure and color adjustments</a:t>
            </a:r>
          </a:p>
          <a:p>
            <a:r>
              <a:rPr lang="en-US" sz="2400" kern="1200" dirty="0" smtClean="0">
                <a:ln w="12700">
                  <a:noFill/>
                  <a:prstDash val="solid"/>
                </a:ln>
                <a:solidFill>
                  <a:schemeClr val="accent1"/>
                </a:solidFill>
                <a:effectLst>
                  <a:outerShdw blurRad="165100" algn="ctr" rotWithShape="0">
                    <a:prstClr val="black"/>
                  </a:outerShdw>
                </a:effectLst>
                <a:latin typeface="Segoe" pitchFamily="34" charset="0"/>
              </a:rPr>
              <a:t>State of the art compression: </a:t>
            </a:r>
            <a:r>
              <a:rPr lang="en-US" sz="2400" dirty="0" smtClean="0"/>
              <a:t>Up to twice the efficiency of JPEG with fewer damaging artifacts, and scalable to lossless, all in a high performance, low footprint algorithm</a:t>
            </a:r>
          </a:p>
          <a:p>
            <a:r>
              <a:rPr lang="en-US" sz="2400" kern="1200" dirty="0" smtClean="0">
                <a:ln w="12700">
                  <a:noFill/>
                  <a:prstDash val="solid"/>
                </a:ln>
                <a:solidFill>
                  <a:schemeClr val="accent1"/>
                </a:solidFill>
                <a:effectLst>
                  <a:outerShdw blurRad="165100" algn="ctr" rotWithShape="0">
                    <a:prstClr val="black"/>
                  </a:outerShdw>
                </a:effectLst>
                <a:latin typeface="Segoe" pitchFamily="34" charset="0"/>
              </a:rPr>
              <a:t>Powerful features: </a:t>
            </a:r>
            <a:r>
              <a:rPr lang="en-US" sz="2400" dirty="0" smtClean="0"/>
              <a:t>Decode only the information needed for any resolution or region, or manipulate the image as compressed data</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 Photo Versus JPEG</a:t>
            </a:r>
            <a:endParaRPr lang="en-US" dirty="0"/>
          </a:p>
        </p:txBody>
      </p:sp>
      <p:sp>
        <p:nvSpPr>
          <p:cNvPr id="3" name="Content Placeholder 2"/>
          <p:cNvSpPr>
            <a:spLocks noGrp="1"/>
          </p:cNvSpPr>
          <p:nvPr>
            <p:ph idx="1"/>
          </p:nvPr>
        </p:nvSpPr>
        <p:spPr>
          <a:xfrm>
            <a:off x="382588" y="1414464"/>
            <a:ext cx="8380412" cy="4785926"/>
          </a:xfrm>
        </p:spPr>
        <p:txBody>
          <a:bodyPr/>
          <a:lstStyle/>
          <a:p>
            <a:r>
              <a:rPr lang="en-US" sz="3200" dirty="0" smtClean="0"/>
              <a:t>Support for a much wider range of pixel formats, including high dynamic range</a:t>
            </a:r>
          </a:p>
          <a:p>
            <a:r>
              <a:rPr lang="en-US" sz="3200" dirty="0" smtClean="0"/>
              <a:t>Lossless and lossy compression modes</a:t>
            </a:r>
          </a:p>
          <a:p>
            <a:r>
              <a:rPr lang="en-US" sz="3200" dirty="0" smtClean="0"/>
              <a:t>Option for higher quality lossy compression</a:t>
            </a:r>
          </a:p>
          <a:p>
            <a:r>
              <a:rPr lang="en-US" sz="3200" dirty="0" smtClean="0"/>
              <a:t>Bit-exact algorithm guarantees identical decoded results with any app or device</a:t>
            </a:r>
          </a:p>
          <a:p>
            <a:r>
              <a:rPr lang="en-US" sz="3200" dirty="0" smtClean="0"/>
              <a:t>Region and frequency progressive decoding</a:t>
            </a:r>
          </a:p>
          <a:p>
            <a:r>
              <a:rPr lang="en-US" sz="3200" dirty="0" smtClean="0"/>
              <a:t>Twice the compression efficiency, enabling the same image quality at half the file size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 Formats</a:t>
            </a:r>
            <a:endParaRPr lang="en-US" dirty="0"/>
          </a:p>
        </p:txBody>
      </p:sp>
      <p:sp>
        <p:nvSpPr>
          <p:cNvPr id="3" name="Content Placeholder 2"/>
          <p:cNvSpPr>
            <a:spLocks noGrp="1"/>
          </p:cNvSpPr>
          <p:nvPr>
            <p:ph idx="1"/>
          </p:nvPr>
        </p:nvSpPr>
        <p:spPr>
          <a:xfrm>
            <a:off x="382588" y="1414464"/>
            <a:ext cx="8380412" cy="5018297"/>
          </a:xfrm>
        </p:spPr>
        <p:txBody>
          <a:bodyPr/>
          <a:lstStyle/>
          <a:p>
            <a:r>
              <a:rPr lang="en-US" dirty="0" smtClean="0"/>
              <a:t>Channel Organization</a:t>
            </a:r>
          </a:p>
          <a:p>
            <a:pPr lvl="1"/>
            <a:r>
              <a:rPr lang="en-US" dirty="0" smtClean="0"/>
              <a:t>RGB, Grayscale, CMYK, n-Channel</a:t>
            </a:r>
          </a:p>
          <a:p>
            <a:r>
              <a:rPr lang="en-US" dirty="0" smtClean="0"/>
              <a:t>Numerical Encoding</a:t>
            </a:r>
          </a:p>
          <a:p>
            <a:pPr lvl="1"/>
            <a:r>
              <a:rPr lang="en-US" dirty="0" smtClean="0"/>
              <a:t>Unsigned Integer, Fixed Point, Floating Point</a:t>
            </a:r>
          </a:p>
          <a:p>
            <a:pPr lvl="1"/>
            <a:r>
              <a:rPr lang="en-US" dirty="0" smtClean="0"/>
              <a:t>Bit Depth – 8bpc, 16bpc, 32bpc, others</a:t>
            </a:r>
          </a:p>
          <a:p>
            <a:r>
              <a:rPr lang="en-US" dirty="0" smtClean="0"/>
              <a:t>Alpha Channel</a:t>
            </a:r>
          </a:p>
          <a:p>
            <a:pPr lvl="1"/>
            <a:r>
              <a:rPr lang="en-US" dirty="0" smtClean="0"/>
              <a:t>RGB and CMYK</a:t>
            </a:r>
          </a:p>
          <a:p>
            <a:pPr lvl="1"/>
            <a:r>
              <a:rPr lang="en-US" dirty="0" smtClean="0"/>
              <a:t>Legacy support for pre-multiplied alpha</a:t>
            </a:r>
          </a:p>
          <a:p>
            <a:pPr lvl="1"/>
            <a:r>
              <a:rPr lang="en-US" dirty="0" smtClean="0"/>
              <a:t>Planar or interleaved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Pixel Formats</a:t>
            </a:r>
            <a:endParaRPr lang="en-US" dirty="0"/>
          </a:p>
        </p:txBody>
      </p:sp>
      <p:graphicFrame>
        <p:nvGraphicFramePr>
          <p:cNvPr id="4" name="Content Placeholder 3"/>
          <p:cNvGraphicFramePr>
            <a:graphicFrameLocks noGrp="1"/>
          </p:cNvGraphicFramePr>
          <p:nvPr>
            <p:ph idx="4294967295"/>
          </p:nvPr>
        </p:nvGraphicFramePr>
        <p:xfrm>
          <a:off x="384968" y="1419225"/>
          <a:ext cx="8374063" cy="4524380"/>
        </p:xfrm>
        <a:graphic>
          <a:graphicData uri="http://schemas.openxmlformats.org/drawingml/2006/table">
            <a:tbl>
              <a:tblPr firstRow="1" firstCol="1" bandRow="1">
                <a:effectLst>
                  <a:outerShdw blurRad="635000" sx="102000" sy="102000" algn="ctr" rotWithShape="0">
                    <a:prstClr val="black"/>
                  </a:outerShdw>
                </a:effectLst>
                <a:tableStyleId>{073A0DAA-6AF3-43AB-8588-CEC1D06C72B9}</a:tableStyleId>
              </a:tblPr>
              <a:tblGrid>
                <a:gridCol w="1932478"/>
                <a:gridCol w="724676"/>
                <a:gridCol w="805198"/>
                <a:gridCol w="885718"/>
                <a:gridCol w="966238"/>
                <a:gridCol w="805198"/>
                <a:gridCol w="966238"/>
                <a:gridCol w="1288319"/>
              </a:tblGrid>
              <a:tr h="302492">
                <a:tc>
                  <a:txBody>
                    <a:bodyPr/>
                    <a:lstStyle/>
                    <a:p>
                      <a:endParaRPr lang="en-US" dirty="0">
                        <a:solidFill>
                          <a:schemeClr val="bg2"/>
                        </a:solidFill>
                      </a:endParaRPr>
                    </a:p>
                  </a:txBody>
                  <a:tcPr marT="27432" marB="27432" anchor="ctr"/>
                </a:tc>
                <a:tc>
                  <a:txBody>
                    <a:bodyPr/>
                    <a:lstStyle/>
                    <a:p>
                      <a:pPr algn="ctr"/>
                      <a:r>
                        <a:rPr lang="en-US" dirty="0" smtClean="0"/>
                        <a:t>Gray</a:t>
                      </a:r>
                      <a:endParaRPr lang="en-US" dirty="0">
                        <a:solidFill>
                          <a:schemeClr val="bg2"/>
                        </a:solidFill>
                      </a:endParaRPr>
                    </a:p>
                  </a:txBody>
                  <a:tcPr marT="27432" marB="27432" anchor="ctr"/>
                </a:tc>
                <a:tc>
                  <a:txBody>
                    <a:bodyPr/>
                    <a:lstStyle/>
                    <a:p>
                      <a:pPr algn="ctr"/>
                      <a:r>
                        <a:rPr lang="en-US" dirty="0" smtClean="0"/>
                        <a:t>RGB</a:t>
                      </a:r>
                      <a:endParaRPr lang="en-US" dirty="0">
                        <a:solidFill>
                          <a:schemeClr val="bg2"/>
                        </a:solidFill>
                      </a:endParaRPr>
                    </a:p>
                  </a:txBody>
                  <a:tcPr marT="27432" marB="27432" anchor="ctr"/>
                </a:tc>
                <a:tc>
                  <a:txBody>
                    <a:bodyPr/>
                    <a:lstStyle/>
                    <a:p>
                      <a:pPr algn="ctr"/>
                      <a:r>
                        <a:rPr lang="en-US" dirty="0" smtClean="0"/>
                        <a:t>RGBA</a:t>
                      </a:r>
                      <a:endParaRPr lang="en-US" dirty="0">
                        <a:solidFill>
                          <a:schemeClr val="bg2"/>
                        </a:solidFill>
                      </a:endParaRPr>
                    </a:p>
                  </a:txBody>
                  <a:tcPr marT="27432" marB="27432" anchor="ctr"/>
                </a:tc>
                <a:tc>
                  <a:txBody>
                    <a:bodyPr/>
                    <a:lstStyle/>
                    <a:p>
                      <a:pPr algn="ctr"/>
                      <a:r>
                        <a:rPr lang="en-US" dirty="0" smtClean="0"/>
                        <a:t>PRGBA</a:t>
                      </a:r>
                      <a:endParaRPr lang="en-US" dirty="0" smtClean="0">
                        <a:solidFill>
                          <a:schemeClr val="bg2"/>
                        </a:solidFill>
                      </a:endParaRPr>
                    </a:p>
                  </a:txBody>
                  <a:tcPr marT="27432" marB="27432" anchor="ctr"/>
                </a:tc>
                <a:tc>
                  <a:txBody>
                    <a:bodyPr/>
                    <a:lstStyle/>
                    <a:p>
                      <a:pPr algn="ctr"/>
                      <a:r>
                        <a:rPr lang="en-US" dirty="0" smtClean="0"/>
                        <a:t>CMYK</a:t>
                      </a:r>
                      <a:endParaRPr lang="en-US" dirty="0" smtClean="0">
                        <a:solidFill>
                          <a:schemeClr val="bg2"/>
                        </a:solidFill>
                      </a:endParaRPr>
                    </a:p>
                  </a:txBody>
                  <a:tcPr marT="27432" marB="27432" anchor="ctr"/>
                </a:tc>
                <a:tc>
                  <a:txBody>
                    <a:bodyPr/>
                    <a:lstStyle/>
                    <a:p>
                      <a:pPr algn="ctr"/>
                      <a:r>
                        <a:rPr lang="en-US" dirty="0" smtClean="0"/>
                        <a:t>CMYKA</a:t>
                      </a:r>
                      <a:endParaRPr lang="en-US" dirty="0">
                        <a:solidFill>
                          <a:schemeClr val="bg2"/>
                        </a:solidFill>
                      </a:endParaRPr>
                    </a:p>
                  </a:txBody>
                  <a:tcPr marT="27432" marB="27432" anchor="ctr"/>
                </a:tc>
                <a:tc>
                  <a:txBody>
                    <a:bodyPr/>
                    <a:lstStyle/>
                    <a:p>
                      <a:pPr algn="ctr"/>
                      <a:r>
                        <a:rPr lang="en-US" dirty="0" smtClean="0"/>
                        <a:t>n-Channel</a:t>
                      </a:r>
                      <a:endParaRPr lang="en-US" dirty="0">
                        <a:solidFill>
                          <a:schemeClr val="bg2"/>
                        </a:solidFill>
                      </a:endParaRPr>
                    </a:p>
                  </a:txBody>
                  <a:tcPr marT="27432" marB="27432" anchor="ctr"/>
                </a:tc>
              </a:tr>
              <a:tr h="383808">
                <a:tc>
                  <a:txBody>
                    <a:bodyPr/>
                    <a:lstStyle/>
                    <a:p>
                      <a:r>
                        <a:rPr lang="en-US" dirty="0" smtClean="0"/>
                        <a:t>1bpc UINT</a:t>
                      </a:r>
                      <a:endParaRPr lang="en-US" b="1" dirty="0">
                        <a:solidFill>
                          <a:schemeClr val="bg2"/>
                        </a:solidFill>
                      </a:endParaRPr>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8bpc UINT</a:t>
                      </a:r>
                      <a:endParaRPr lang="en-US" b="1" dirty="0">
                        <a:solidFill>
                          <a:schemeClr val="bg2"/>
                        </a:solidFill>
                      </a:endParaRPr>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r>
              <a:tr h="383808">
                <a:tc>
                  <a:txBody>
                    <a:bodyPr/>
                    <a:lstStyle/>
                    <a:p>
                      <a:r>
                        <a:rPr lang="en-US" dirty="0" smtClean="0"/>
                        <a:t>16bpc UINT</a:t>
                      </a:r>
                      <a:endParaRPr lang="en-US" b="1" dirty="0">
                        <a:solidFill>
                          <a:schemeClr val="bg2"/>
                        </a:solidFill>
                      </a:endParaRPr>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r>
              <a:tr h="383808">
                <a:tc>
                  <a:txBody>
                    <a:bodyPr/>
                    <a:lstStyle/>
                    <a:p>
                      <a:r>
                        <a:rPr lang="en-US" dirty="0" smtClean="0"/>
                        <a:t>16bpc Fixed Point</a:t>
                      </a:r>
                      <a:endParaRPr lang="en-US" b="1" dirty="0">
                        <a:solidFill>
                          <a:schemeClr val="bg2"/>
                        </a:solidFill>
                      </a:endParaRPr>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000" dirty="0" smtClean="0">
                          <a:sym typeface="Wingdings"/>
                        </a:rPr>
                        <a:t></a:t>
                      </a:r>
                      <a:endParaRPr lang="en-US" sz="2000" b="1" dirty="0" smtClean="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32bpc Fixed Point</a:t>
                      </a:r>
                      <a:endParaRPr lang="en-US" b="1" dirty="0">
                        <a:solidFill>
                          <a:schemeClr val="bg2"/>
                        </a:solidFill>
                      </a:endParaRPr>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16bpc Half</a:t>
                      </a:r>
                      <a:endParaRPr lang="en-US" b="1" dirty="0">
                        <a:solidFill>
                          <a:schemeClr val="bg2"/>
                        </a:solidFill>
                      </a:endParaRPr>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32bpc Floating Pt.</a:t>
                      </a:r>
                      <a:endParaRPr lang="en-US" b="1" dirty="0">
                        <a:solidFill>
                          <a:schemeClr val="bg2"/>
                        </a:solidFill>
                      </a:endParaRPr>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16bpc RGBE</a:t>
                      </a:r>
                      <a:endParaRPr lang="en-US" b="1" dirty="0">
                        <a:solidFill>
                          <a:schemeClr val="bg2"/>
                        </a:solidFill>
                      </a:endParaRPr>
                    </a:p>
                  </a:txBody>
                  <a:tcPr marT="27432" marB="27432" anchor="ctr"/>
                </a:tc>
                <a:tc>
                  <a:txBody>
                    <a:bodyPr/>
                    <a:lstStyle/>
                    <a:p>
                      <a:pPr algn="ct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5-5-5 UINT</a:t>
                      </a:r>
                      <a:endParaRPr lang="en-US" b="1" dirty="0">
                        <a:solidFill>
                          <a:schemeClr val="bg2"/>
                        </a:solidFill>
                      </a:endParaRPr>
                    </a:p>
                  </a:txBody>
                  <a:tcPr marT="27432" marB="27432" anchor="ctr"/>
                </a:tc>
                <a:tc>
                  <a:txBody>
                    <a:bodyPr/>
                    <a:lstStyle/>
                    <a:p>
                      <a:pPr algn="ct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5-6-5 UINT</a:t>
                      </a:r>
                      <a:endParaRPr lang="en-US" b="1" dirty="0">
                        <a:solidFill>
                          <a:schemeClr val="bg2"/>
                        </a:solidFill>
                      </a:endParaRPr>
                    </a:p>
                  </a:txBody>
                  <a:tcPr marT="27432" marB="27432" anchor="ctr"/>
                </a:tc>
                <a:tc>
                  <a:txBody>
                    <a:bodyPr/>
                    <a:lstStyle/>
                    <a:p>
                      <a:pPr algn="ct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r h="383808">
                <a:tc>
                  <a:txBody>
                    <a:bodyPr/>
                    <a:lstStyle/>
                    <a:p>
                      <a:r>
                        <a:rPr lang="en-US" dirty="0" smtClean="0"/>
                        <a:t>10-10-10 UINT</a:t>
                      </a:r>
                      <a:endParaRPr lang="en-US" b="1" dirty="0">
                        <a:solidFill>
                          <a:schemeClr val="bg2"/>
                        </a:solidFill>
                      </a:endParaRPr>
                    </a:p>
                  </a:txBody>
                  <a:tcPr marT="27432" marB="27432" anchor="ctr"/>
                </a:tc>
                <a:tc>
                  <a:txBody>
                    <a:bodyPr/>
                    <a:lstStyle/>
                    <a:p>
                      <a:pPr algn="ctr"/>
                      <a:endParaRPr lang="en-US" sz="2000" b="1" dirty="0"/>
                    </a:p>
                  </a:txBody>
                  <a:tcPr marT="27432" marB="27432" anchor="ctr"/>
                </a:tc>
                <a:tc>
                  <a:txBody>
                    <a:bodyPr/>
                    <a:lstStyle/>
                    <a:p>
                      <a:pPr algn="ctr"/>
                      <a:r>
                        <a:rPr lang="en-US" sz="2000" dirty="0" smtClean="0">
                          <a:sym typeface="Wingdings"/>
                        </a:rPr>
                        <a:t></a:t>
                      </a: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c>
                  <a:txBody>
                    <a:bodyPr/>
                    <a:lstStyle/>
                    <a:p>
                      <a:pPr algn="ctr"/>
                      <a:endParaRPr lang="en-US" sz="2000" b="1" dirty="0"/>
                    </a:p>
                  </a:txBody>
                  <a:tcPr marT="27432" marB="27432" anchor="ct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 Format Best Practices</a:t>
            </a:r>
            <a:endParaRPr lang="en-US" dirty="0"/>
          </a:p>
        </p:txBody>
      </p:sp>
      <p:sp>
        <p:nvSpPr>
          <p:cNvPr id="3" name="Content Placeholder 2"/>
          <p:cNvSpPr>
            <a:spLocks noGrp="1"/>
          </p:cNvSpPr>
          <p:nvPr>
            <p:ph idx="1"/>
          </p:nvPr>
        </p:nvSpPr>
        <p:spPr/>
        <p:txBody>
          <a:bodyPr/>
          <a:lstStyle/>
          <a:p>
            <a:r>
              <a:rPr lang="en-US" dirty="0" smtClean="0"/>
              <a:t>8bpc RGB offers legacy compatibility with more extensive compression options; stick to sRGB profiles for maximum compatibility</a:t>
            </a:r>
          </a:p>
          <a:p>
            <a:r>
              <a:rPr lang="en-US" dirty="0" smtClean="0"/>
              <a:t>16bpc fixed point provides scRGB HDR/WG image manipulation with high performance processing; it’s ideal for acquisition</a:t>
            </a:r>
          </a:p>
          <a:p>
            <a:r>
              <a:rPr lang="en-US" dirty="0" smtClean="0"/>
              <a:t>32bpc floating point delivers scRGB with the maximum resolution and dynamic range; PC hardware floating point support makes this a great working space</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BB4BAE66-B9B7-4877-A689-DC059261EAF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WinHEC 2007 WEB Template</Template>
  <TotalTime>2665</TotalTime>
  <Words>1746</Words>
  <Application>Microsoft Office PowerPoint</Application>
  <PresentationFormat>On-screen Show (4:3)</PresentationFormat>
  <Paragraphs>384</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Segoe</vt:lpstr>
      <vt:lpstr>Wingdings</vt:lpstr>
      <vt:lpstr>Segoe Semibold</vt:lpstr>
      <vt:lpstr>Segoe Black</vt:lpstr>
      <vt:lpstr>Corbel</vt:lpstr>
      <vt:lpstr>Calibri</vt:lpstr>
      <vt:lpstr>WinHec 2007 WEB Template</vt:lpstr>
      <vt:lpstr>HD Photo Implementation Guidelines</vt:lpstr>
      <vt:lpstr>Goals</vt:lpstr>
      <vt:lpstr>Agenda</vt:lpstr>
      <vt:lpstr>Why Do We Need Another Format?</vt:lpstr>
      <vt:lpstr>HD Photo Overview</vt:lpstr>
      <vt:lpstr>HD Photo Versus JPEG</vt:lpstr>
      <vt:lpstr>Pixel Formats</vt:lpstr>
      <vt:lpstr>Pixel Formats</vt:lpstr>
      <vt:lpstr>Pixel Format Best Practices</vt:lpstr>
      <vt:lpstr>Basic Encoder Parameters</vt:lpstr>
      <vt:lpstr>Advanced Encoder Parameters</vt:lpstr>
      <vt:lpstr>Quantization</vt:lpstr>
      <vt:lpstr>RGB Chroma Sub-Sampling</vt:lpstr>
      <vt:lpstr>Overlap Processing</vt:lpstr>
      <vt:lpstr>Tiling</vt:lpstr>
      <vt:lpstr>Frequency Versus Spatial Ordering</vt:lpstr>
      <vt:lpstr>Encoder Transformation</vt:lpstr>
      <vt:lpstr>Alpha Channel</vt:lpstr>
      <vt:lpstr>Encoder Best Practices</vt:lpstr>
      <vt:lpstr>Preserving All The Content Today’s unsigned integer formats discard useful information</vt:lpstr>
      <vt:lpstr>Original Unprocessed Image</vt:lpstr>
      <vt:lpstr>Initial Image Processing</vt:lpstr>
      <vt:lpstr>Adjust Appearance For The Target Color Space</vt:lpstr>
      <vt:lpstr>Setting The Target Color Space Using Unsigned Integers</vt:lpstr>
      <vt:lpstr>Setting The Target Color Space Using Unsigned Integers</vt:lpstr>
      <vt:lpstr>Using Fixed Or Float And scRGB</vt:lpstr>
      <vt:lpstr>High Dynamic Range Wide Gamut</vt:lpstr>
      <vt:lpstr>HDR/WG Best Practices</vt:lpstr>
      <vt:lpstr>Progressive Decoding</vt:lpstr>
      <vt:lpstr>Compressed Domain Regions</vt:lpstr>
      <vt:lpstr>Decoder Best Practices</vt:lpstr>
      <vt:lpstr>Metadata</vt:lpstr>
      <vt:lpstr>HD Photo Bitmap Definition</vt:lpstr>
      <vt:lpstr>Additional Descriptive Metadata</vt:lpstr>
      <vt:lpstr>XMP Metadata</vt:lpstr>
      <vt:lpstr>Metadata Padding</vt:lpstr>
      <vt:lpstr>Metadata Best Practices</vt:lpstr>
      <vt:lpstr>Summary</vt:lpstr>
      <vt:lpstr>Call To Action</vt:lpstr>
      <vt:lpstr>Additional Resources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CLN-T374 HD Photo Implementation Guidelines</dc:title>
  <dc:subject>WinHec 2007</dc:subject>
  <dc:creator>Bill Crow</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133</cp:revision>
  <dcterms:created xsi:type="dcterms:W3CDTF">2007-04-05T17:51:07Z</dcterms:created>
  <dcterms:modified xsi:type="dcterms:W3CDTF">2007-05-29T19:45:41Z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