
<file path=[Content_Types].xml><?xml version="1.0" encoding="utf-8"?>
<Types xmlns="http://schemas.openxmlformats.org/package/2006/content-types">
  <Override PartName="/ppt/diagrams/drawing2.xml" ContentType="application/vnd.ms-office.drawingml.diagramDrawing+xml"/>
  <Override PartName="/ppt/notesSlides/notesSlide2.xml" ContentType="application/vnd.openxmlformats-officedocument.presentationml.notesSlide+xml"/>
  <Override PartName="/ppt/diagrams/data17.xml" ContentType="application/vnd.openxmlformats-officedocument.drawingml.diagramData+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diagrams/colors12.xml" ContentType="application/vnd.openxmlformats-officedocument.drawingml.diagramColors+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rawing13.xml" ContentType="application/vnd.ms-office.drawingml.diagramDrawing+xml"/>
  <Override PartName="/ppt/diagrams/layout16.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notesSlides/notesSlide6.xml" ContentType="application/vnd.openxmlformats-officedocument.presentationml.notesSlid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notesSlides/notesSlide10.xml" ContentType="application/vnd.openxmlformats-officedocument.presentationml.notesSlid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28"/>
  </p:notesMasterIdLst>
  <p:sldIdLst>
    <p:sldId id="256" r:id="rId3"/>
    <p:sldId id="293" r:id="rId4"/>
    <p:sldId id="274" r:id="rId5"/>
    <p:sldId id="275" r:id="rId6"/>
    <p:sldId id="276" r:id="rId7"/>
    <p:sldId id="277" r:id="rId8"/>
    <p:sldId id="278" r:id="rId9"/>
    <p:sldId id="279" r:id="rId10"/>
    <p:sldId id="280" r:id="rId11"/>
    <p:sldId id="282" r:id="rId12"/>
    <p:sldId id="284" r:id="rId13"/>
    <p:sldId id="283" r:id="rId14"/>
    <p:sldId id="286" r:id="rId15"/>
    <p:sldId id="287" r:id="rId16"/>
    <p:sldId id="289" r:id="rId17"/>
    <p:sldId id="290" r:id="rId18"/>
    <p:sldId id="291" r:id="rId19"/>
    <p:sldId id="292" r:id="rId20"/>
    <p:sldId id="294" r:id="rId21"/>
    <p:sldId id="299" r:id="rId22"/>
    <p:sldId id="300" r:id="rId23"/>
    <p:sldId id="304" r:id="rId24"/>
    <p:sldId id="303" r:id="rId25"/>
    <p:sldId id="305" r:id="rId26"/>
    <p:sldId id="302"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84B0"/>
  </p:clrMru>
  <p:extLst>
    <p:ext uri="{E76CE94A-603C-4142-B9EB-6D1370010A27}">
      <p14:discardImageEditData xmlns="" xmlns:p14="http://schemas.microsoft.com/office/powerpoint/2007/7/12/main" val="0"/>
    </p:ext>
    <p:ext uri="{D31A062A-798A-4329-ABDD-BBA856620510}">
      <p14:defaultImageDpi xmlns="" xmlns:p14="http://schemas.microsoft.com/office/powerpoint/2007/7/12/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86377" autoAdjust="0"/>
  </p:normalViewPr>
  <p:slideViewPr>
    <p:cSldViewPr>
      <p:cViewPr varScale="1">
        <p:scale>
          <a:sx n="69" d="100"/>
          <a:sy n="69" d="100"/>
        </p:scale>
        <p:origin x="-989" y="-92"/>
      </p:cViewPr>
      <p:guideLst>
        <p:guide orient="horz" pos="2160"/>
        <p:guide pos="2880"/>
      </p:guideLst>
    </p:cSldViewPr>
  </p:slideViewPr>
  <p:outlineViewPr>
    <p:cViewPr>
      <p:scale>
        <a:sx n="33" d="100"/>
        <a:sy n="33" d="100"/>
      </p:scale>
      <p:origin x="0" y="39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79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51DFF4-CB22-4AFC-A7CC-82E0297E8356}"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s-ES"/>
        </a:p>
      </dgm:t>
    </dgm:pt>
    <dgm:pt modelId="{EE1613C0-7E04-4E9A-AA08-FE4BD26DFACA}">
      <dgm:prSet/>
      <dgm:spPr/>
      <dgm:t>
        <a:bodyPr/>
        <a:lstStyle/>
        <a:p>
          <a:pPr rtl="0"/>
          <a:r>
            <a:rPr lang="es-ES" dirty="0" smtClean="0"/>
            <a:t>2008 -&gt; </a:t>
          </a:r>
          <a:r>
            <a:rPr lang="es-ES" i="1" dirty="0" err="1" smtClean="0"/>
            <a:t>Minor</a:t>
          </a:r>
          <a:r>
            <a:rPr lang="es-ES" i="1" dirty="0" smtClean="0"/>
            <a:t> </a:t>
          </a:r>
          <a:r>
            <a:rPr lang="es-ES" i="1" dirty="0" err="1" smtClean="0"/>
            <a:t>release</a:t>
          </a:r>
          <a:endParaRPr lang="es-ES" i="1" dirty="0"/>
        </a:p>
      </dgm:t>
    </dgm:pt>
    <dgm:pt modelId="{68E5F475-3D08-412C-9412-E2BE879ED658}" type="parTrans" cxnId="{23E28A50-CF79-477F-ADCE-8550A7C28D9D}">
      <dgm:prSet/>
      <dgm:spPr/>
      <dgm:t>
        <a:bodyPr/>
        <a:lstStyle/>
        <a:p>
          <a:endParaRPr lang="es-ES"/>
        </a:p>
      </dgm:t>
    </dgm:pt>
    <dgm:pt modelId="{B28E4380-85A0-4118-99F4-AA49545AD4AC}" type="sibTrans" cxnId="{23E28A50-CF79-477F-ADCE-8550A7C28D9D}">
      <dgm:prSet/>
      <dgm:spPr/>
      <dgm:t>
        <a:bodyPr/>
        <a:lstStyle/>
        <a:p>
          <a:endParaRPr lang="es-ES"/>
        </a:p>
      </dgm:t>
    </dgm:pt>
    <dgm:pt modelId="{3E5C2802-D0AC-44F3-8233-EE3FE9AA18A6}">
      <dgm:prSet/>
      <dgm:spPr/>
      <dgm:t>
        <a:bodyPr/>
        <a:lstStyle/>
        <a:p>
          <a:pPr rtl="0"/>
          <a:r>
            <a:rPr lang="es-ES" dirty="0" smtClean="0"/>
            <a:t>2010 -&gt; </a:t>
          </a:r>
          <a:r>
            <a:rPr lang="es-ES" dirty="0" err="1" smtClean="0"/>
            <a:t>Major</a:t>
          </a:r>
          <a:r>
            <a:rPr lang="es-ES" dirty="0" smtClean="0"/>
            <a:t> </a:t>
          </a:r>
          <a:r>
            <a:rPr lang="es-ES" dirty="0" err="1" smtClean="0"/>
            <a:t>release</a:t>
          </a:r>
          <a:r>
            <a:rPr lang="es-ES" dirty="0" smtClean="0"/>
            <a:t> !!!!</a:t>
          </a:r>
          <a:endParaRPr lang="es-ES" dirty="0"/>
        </a:p>
      </dgm:t>
    </dgm:pt>
    <dgm:pt modelId="{9FDC3B87-424F-4B5A-BE79-D98A0C18FFB5}" type="parTrans" cxnId="{D2B6FEC8-0C57-4E4F-B47E-7F266A058446}">
      <dgm:prSet/>
      <dgm:spPr/>
      <dgm:t>
        <a:bodyPr/>
        <a:lstStyle/>
        <a:p>
          <a:endParaRPr lang="es-ES"/>
        </a:p>
      </dgm:t>
    </dgm:pt>
    <dgm:pt modelId="{D981013E-61A3-4F89-91A7-F648C4BF2703}" type="sibTrans" cxnId="{D2B6FEC8-0C57-4E4F-B47E-7F266A058446}">
      <dgm:prSet/>
      <dgm:spPr/>
      <dgm:t>
        <a:bodyPr/>
        <a:lstStyle/>
        <a:p>
          <a:endParaRPr lang="es-ES"/>
        </a:p>
      </dgm:t>
    </dgm:pt>
    <dgm:pt modelId="{3441C287-93EB-4AC0-8A1C-92DD678C0B37}">
      <dgm:prSet/>
      <dgm:spPr/>
      <dgm:t>
        <a:bodyPr/>
        <a:lstStyle/>
        <a:p>
          <a:pPr rtl="0"/>
          <a:r>
            <a:rPr lang="es-ES" dirty="0" smtClean="0"/>
            <a:t>Nuevo Framework: 4.0</a:t>
          </a:r>
          <a:endParaRPr lang="es-ES" dirty="0"/>
        </a:p>
      </dgm:t>
    </dgm:pt>
    <dgm:pt modelId="{7A2890C0-9224-43F3-A6D5-E28E9B2207AB}" type="parTrans" cxnId="{B51A2946-F31F-4505-BE76-7C2A0ADC4FF7}">
      <dgm:prSet/>
      <dgm:spPr/>
      <dgm:t>
        <a:bodyPr/>
        <a:lstStyle/>
        <a:p>
          <a:endParaRPr lang="es-ES"/>
        </a:p>
      </dgm:t>
    </dgm:pt>
    <dgm:pt modelId="{4115DA43-1F48-47B0-8AE0-41508492A18C}" type="sibTrans" cxnId="{B51A2946-F31F-4505-BE76-7C2A0ADC4FF7}">
      <dgm:prSet/>
      <dgm:spPr/>
      <dgm:t>
        <a:bodyPr/>
        <a:lstStyle/>
        <a:p>
          <a:endParaRPr lang="es-ES"/>
        </a:p>
      </dgm:t>
    </dgm:pt>
    <dgm:pt modelId="{09A5558D-3F09-47A3-BCAC-D14195698B21}">
      <dgm:prSet/>
      <dgm:spPr/>
      <dgm:t>
        <a:bodyPr/>
        <a:lstStyle/>
        <a:p>
          <a:pPr rtl="0"/>
          <a:r>
            <a:rPr lang="es-ES" dirty="0" smtClean="0"/>
            <a:t>Mejoras WPF 4, WF 4, WCF, C#, …</a:t>
          </a:r>
          <a:endParaRPr lang="es-ES" dirty="0"/>
        </a:p>
      </dgm:t>
    </dgm:pt>
    <dgm:pt modelId="{107A40C9-D340-4D52-AB93-430EDF5714C6}" type="parTrans" cxnId="{811BBCD1-E8CF-4D09-9E1D-04B9909E2586}">
      <dgm:prSet/>
      <dgm:spPr/>
      <dgm:t>
        <a:bodyPr/>
        <a:lstStyle/>
        <a:p>
          <a:endParaRPr lang="es-ES"/>
        </a:p>
      </dgm:t>
    </dgm:pt>
    <dgm:pt modelId="{5945FF20-4350-495F-B6E9-2BB63C2BA6E2}" type="sibTrans" cxnId="{811BBCD1-E8CF-4D09-9E1D-04B9909E2586}">
      <dgm:prSet/>
      <dgm:spPr/>
      <dgm:t>
        <a:bodyPr/>
        <a:lstStyle/>
        <a:p>
          <a:endParaRPr lang="es-ES"/>
        </a:p>
      </dgm:t>
    </dgm:pt>
    <dgm:pt modelId="{D841CF73-F70E-4B48-9C85-76CB455D84C3}">
      <dgm:prSet/>
      <dgm:spPr/>
      <dgm:t>
        <a:bodyPr/>
        <a:lstStyle/>
        <a:p>
          <a:pPr rtl="0"/>
          <a:r>
            <a:rPr lang="es-ES" dirty="0" smtClean="0"/>
            <a:t>Cambios a nivel de IDE</a:t>
          </a:r>
          <a:endParaRPr lang="es-ES" dirty="0"/>
        </a:p>
      </dgm:t>
    </dgm:pt>
    <dgm:pt modelId="{2A7C91D2-C7EB-4699-B9E5-90DCCCA951DC}" type="parTrans" cxnId="{8690EFC0-AFA7-4D7E-A65B-3188C86C04E5}">
      <dgm:prSet/>
      <dgm:spPr/>
      <dgm:t>
        <a:bodyPr/>
        <a:lstStyle/>
        <a:p>
          <a:endParaRPr lang="es-ES"/>
        </a:p>
      </dgm:t>
    </dgm:pt>
    <dgm:pt modelId="{A580E335-F457-40E4-91A4-2191A8B6DA54}" type="sibTrans" cxnId="{8690EFC0-AFA7-4D7E-A65B-3188C86C04E5}">
      <dgm:prSet/>
      <dgm:spPr/>
      <dgm:t>
        <a:bodyPr/>
        <a:lstStyle/>
        <a:p>
          <a:endParaRPr lang="es-ES"/>
        </a:p>
      </dgm:t>
    </dgm:pt>
    <dgm:pt modelId="{6585F637-89E6-49B7-A558-ABBFCA55EDA7}">
      <dgm:prSet/>
      <dgm:spPr/>
      <dgm:t>
        <a:bodyPr/>
        <a:lstStyle/>
        <a:p>
          <a:pPr rtl="0"/>
          <a:r>
            <a:rPr lang="es-ES" dirty="0" smtClean="0"/>
            <a:t>Mayor facilidad en el desarrollo</a:t>
          </a:r>
          <a:endParaRPr lang="es-ES" dirty="0"/>
        </a:p>
      </dgm:t>
    </dgm:pt>
    <dgm:pt modelId="{07A5BE5C-697F-4C16-A934-EDF1D8D1AB9E}" type="parTrans" cxnId="{89F35A27-3674-417B-B2B6-A33D1223BF38}">
      <dgm:prSet/>
      <dgm:spPr/>
      <dgm:t>
        <a:bodyPr/>
        <a:lstStyle/>
        <a:p>
          <a:endParaRPr lang="es-ES"/>
        </a:p>
      </dgm:t>
    </dgm:pt>
    <dgm:pt modelId="{1B77DE39-B56D-49C1-95AC-FD10EC2BDF7A}" type="sibTrans" cxnId="{89F35A27-3674-417B-B2B6-A33D1223BF38}">
      <dgm:prSet/>
      <dgm:spPr/>
      <dgm:t>
        <a:bodyPr/>
        <a:lstStyle/>
        <a:p>
          <a:endParaRPr lang="es-ES"/>
        </a:p>
      </dgm:t>
    </dgm:pt>
    <dgm:pt modelId="{89559D0D-984A-4D17-8FA0-282C80111912}">
      <dgm:prSet/>
      <dgm:spPr/>
      <dgm:t>
        <a:bodyPr/>
        <a:lstStyle/>
        <a:p>
          <a:pPr rtl="0"/>
          <a:r>
            <a:rPr lang="es-ES" dirty="0" smtClean="0"/>
            <a:t>Mejoras en la navegación por el código</a:t>
          </a:r>
          <a:endParaRPr lang="es-ES" dirty="0"/>
        </a:p>
      </dgm:t>
    </dgm:pt>
    <dgm:pt modelId="{CE3B2F23-C57B-404B-BCC4-E6687C0CE6B9}" type="parTrans" cxnId="{7379A01A-5907-4F64-864D-208342B10DB3}">
      <dgm:prSet/>
      <dgm:spPr/>
      <dgm:t>
        <a:bodyPr/>
        <a:lstStyle/>
        <a:p>
          <a:endParaRPr lang="es-ES"/>
        </a:p>
      </dgm:t>
    </dgm:pt>
    <dgm:pt modelId="{49C92F6D-E6D6-4D9A-883A-C8B51285E929}" type="sibTrans" cxnId="{7379A01A-5907-4F64-864D-208342B10DB3}">
      <dgm:prSet/>
      <dgm:spPr/>
      <dgm:t>
        <a:bodyPr/>
        <a:lstStyle/>
        <a:p>
          <a:endParaRPr lang="es-ES"/>
        </a:p>
      </dgm:t>
    </dgm:pt>
    <dgm:pt modelId="{78CEAA46-0A0E-40A1-9E76-F3DE4C148CFA}">
      <dgm:prSet/>
      <dgm:spPr/>
      <dgm:t>
        <a:bodyPr/>
        <a:lstStyle/>
        <a:p>
          <a:pPr rtl="0"/>
          <a:r>
            <a:rPr lang="es-ES" dirty="0" smtClean="0"/>
            <a:t>Visual Studio </a:t>
          </a:r>
          <a:r>
            <a:rPr lang="es-ES" dirty="0" err="1" smtClean="0"/>
            <a:t>Team</a:t>
          </a:r>
          <a:r>
            <a:rPr lang="es-ES" dirty="0" smtClean="0"/>
            <a:t> </a:t>
          </a:r>
          <a:r>
            <a:rPr lang="es-ES" dirty="0" err="1" smtClean="0"/>
            <a:t>System</a:t>
          </a:r>
          <a:r>
            <a:rPr lang="es-ES" dirty="0" smtClean="0"/>
            <a:t> …</a:t>
          </a:r>
          <a:endParaRPr lang="es-ES" dirty="0"/>
        </a:p>
      </dgm:t>
    </dgm:pt>
    <dgm:pt modelId="{1D950D66-CA80-4A5B-81BF-15955480E85C}" type="parTrans" cxnId="{76EC327A-55DE-4AAE-8499-6F13A3F2A992}">
      <dgm:prSet/>
      <dgm:spPr/>
      <dgm:t>
        <a:bodyPr/>
        <a:lstStyle/>
        <a:p>
          <a:endParaRPr lang="es-ES"/>
        </a:p>
      </dgm:t>
    </dgm:pt>
    <dgm:pt modelId="{72F945A7-60AB-42BF-8792-B8058712FEAB}" type="sibTrans" cxnId="{76EC327A-55DE-4AAE-8499-6F13A3F2A992}">
      <dgm:prSet/>
      <dgm:spPr/>
      <dgm:t>
        <a:bodyPr/>
        <a:lstStyle/>
        <a:p>
          <a:endParaRPr lang="es-ES"/>
        </a:p>
      </dgm:t>
    </dgm:pt>
    <dgm:pt modelId="{B09D2334-AF31-4076-804B-A246F919FBCC}" type="pres">
      <dgm:prSet presAssocID="{AB51DFF4-CB22-4AFC-A7CC-82E0297E8356}" presName="linear" presStyleCnt="0">
        <dgm:presLayoutVars>
          <dgm:animLvl val="lvl"/>
          <dgm:resizeHandles val="exact"/>
        </dgm:presLayoutVars>
      </dgm:prSet>
      <dgm:spPr/>
      <dgm:t>
        <a:bodyPr/>
        <a:lstStyle/>
        <a:p>
          <a:endParaRPr lang="es-ES"/>
        </a:p>
      </dgm:t>
    </dgm:pt>
    <dgm:pt modelId="{31097448-6EC6-4369-A9A6-DC1AFBBDF795}" type="pres">
      <dgm:prSet presAssocID="{EE1613C0-7E04-4E9A-AA08-FE4BD26DFACA}" presName="parentText" presStyleLbl="node1" presStyleIdx="0" presStyleCnt="6">
        <dgm:presLayoutVars>
          <dgm:chMax val="0"/>
          <dgm:bulletEnabled val="1"/>
        </dgm:presLayoutVars>
      </dgm:prSet>
      <dgm:spPr/>
      <dgm:t>
        <a:bodyPr/>
        <a:lstStyle/>
        <a:p>
          <a:endParaRPr lang="es-ES"/>
        </a:p>
      </dgm:t>
    </dgm:pt>
    <dgm:pt modelId="{769C5FD7-0BD0-4DC9-AFAA-2EFFA92B7C81}" type="pres">
      <dgm:prSet presAssocID="{B28E4380-85A0-4118-99F4-AA49545AD4AC}" presName="spacer" presStyleCnt="0"/>
      <dgm:spPr/>
    </dgm:pt>
    <dgm:pt modelId="{49A83E4C-5247-42A4-BC01-8B80DCC17FD5}" type="pres">
      <dgm:prSet presAssocID="{3E5C2802-D0AC-44F3-8233-EE3FE9AA18A6}" presName="parentText" presStyleLbl="node1" presStyleIdx="1" presStyleCnt="6">
        <dgm:presLayoutVars>
          <dgm:chMax val="0"/>
          <dgm:bulletEnabled val="1"/>
        </dgm:presLayoutVars>
      </dgm:prSet>
      <dgm:spPr/>
      <dgm:t>
        <a:bodyPr/>
        <a:lstStyle/>
        <a:p>
          <a:endParaRPr lang="es-ES"/>
        </a:p>
      </dgm:t>
    </dgm:pt>
    <dgm:pt modelId="{1CA79B2D-6EA3-4A55-9447-3E661B3896C8}" type="pres">
      <dgm:prSet presAssocID="{D981013E-61A3-4F89-91A7-F648C4BF2703}" presName="spacer" presStyleCnt="0"/>
      <dgm:spPr/>
    </dgm:pt>
    <dgm:pt modelId="{F07FBEAD-AF58-4BE6-A818-B0FBC7AD2A96}" type="pres">
      <dgm:prSet presAssocID="{3441C287-93EB-4AC0-8A1C-92DD678C0B37}" presName="parentText" presStyleLbl="node1" presStyleIdx="2" presStyleCnt="6">
        <dgm:presLayoutVars>
          <dgm:chMax val="0"/>
          <dgm:bulletEnabled val="1"/>
        </dgm:presLayoutVars>
      </dgm:prSet>
      <dgm:spPr/>
      <dgm:t>
        <a:bodyPr/>
        <a:lstStyle/>
        <a:p>
          <a:endParaRPr lang="es-ES"/>
        </a:p>
      </dgm:t>
    </dgm:pt>
    <dgm:pt modelId="{62A3CD93-AE35-41DB-A1E4-6C1C052EA9AB}" type="pres">
      <dgm:prSet presAssocID="{4115DA43-1F48-47B0-8AE0-41508492A18C}" presName="spacer" presStyleCnt="0"/>
      <dgm:spPr/>
    </dgm:pt>
    <dgm:pt modelId="{9C043710-C330-4736-B90A-82C949B79975}" type="pres">
      <dgm:prSet presAssocID="{09A5558D-3F09-47A3-BCAC-D14195698B21}" presName="parentText" presStyleLbl="node1" presStyleIdx="3" presStyleCnt="6">
        <dgm:presLayoutVars>
          <dgm:chMax val="0"/>
          <dgm:bulletEnabled val="1"/>
        </dgm:presLayoutVars>
      </dgm:prSet>
      <dgm:spPr/>
      <dgm:t>
        <a:bodyPr/>
        <a:lstStyle/>
        <a:p>
          <a:endParaRPr lang="es-ES"/>
        </a:p>
      </dgm:t>
    </dgm:pt>
    <dgm:pt modelId="{E886D43C-88B3-46FF-B3DB-320A4160E7EC}" type="pres">
      <dgm:prSet presAssocID="{5945FF20-4350-495F-B6E9-2BB63C2BA6E2}" presName="spacer" presStyleCnt="0"/>
      <dgm:spPr/>
    </dgm:pt>
    <dgm:pt modelId="{20F646CF-E304-41AD-9509-C48975C7DB40}" type="pres">
      <dgm:prSet presAssocID="{D841CF73-F70E-4B48-9C85-76CB455D84C3}" presName="parentText" presStyleLbl="node1" presStyleIdx="4" presStyleCnt="6">
        <dgm:presLayoutVars>
          <dgm:chMax val="0"/>
          <dgm:bulletEnabled val="1"/>
        </dgm:presLayoutVars>
      </dgm:prSet>
      <dgm:spPr/>
      <dgm:t>
        <a:bodyPr/>
        <a:lstStyle/>
        <a:p>
          <a:endParaRPr lang="es-ES"/>
        </a:p>
      </dgm:t>
    </dgm:pt>
    <dgm:pt modelId="{6375D1E7-3188-4D3B-B44D-44D586EACE89}" type="pres">
      <dgm:prSet presAssocID="{D841CF73-F70E-4B48-9C85-76CB455D84C3}" presName="childText" presStyleLbl="revTx" presStyleIdx="0" presStyleCnt="1">
        <dgm:presLayoutVars>
          <dgm:bulletEnabled val="1"/>
        </dgm:presLayoutVars>
      </dgm:prSet>
      <dgm:spPr/>
      <dgm:t>
        <a:bodyPr/>
        <a:lstStyle/>
        <a:p>
          <a:endParaRPr lang="es-ES"/>
        </a:p>
      </dgm:t>
    </dgm:pt>
    <dgm:pt modelId="{3583F48B-E98B-42EE-86C7-E4EC1D5BEFC1}" type="pres">
      <dgm:prSet presAssocID="{78CEAA46-0A0E-40A1-9E76-F3DE4C148CFA}" presName="parentText" presStyleLbl="node1" presStyleIdx="5" presStyleCnt="6">
        <dgm:presLayoutVars>
          <dgm:chMax val="0"/>
          <dgm:bulletEnabled val="1"/>
        </dgm:presLayoutVars>
      </dgm:prSet>
      <dgm:spPr/>
      <dgm:t>
        <a:bodyPr/>
        <a:lstStyle/>
        <a:p>
          <a:endParaRPr lang="es-ES"/>
        </a:p>
      </dgm:t>
    </dgm:pt>
  </dgm:ptLst>
  <dgm:cxnLst>
    <dgm:cxn modelId="{23E28A50-CF79-477F-ADCE-8550A7C28D9D}" srcId="{AB51DFF4-CB22-4AFC-A7CC-82E0297E8356}" destId="{EE1613C0-7E04-4E9A-AA08-FE4BD26DFACA}" srcOrd="0" destOrd="0" parTransId="{68E5F475-3D08-412C-9412-E2BE879ED658}" sibTransId="{B28E4380-85A0-4118-99F4-AA49545AD4AC}"/>
    <dgm:cxn modelId="{32836D42-D62D-44AD-BB6D-A757F5AE9F5D}" type="presOf" srcId="{EE1613C0-7E04-4E9A-AA08-FE4BD26DFACA}" destId="{31097448-6EC6-4369-A9A6-DC1AFBBDF795}" srcOrd="0" destOrd="0" presId="urn:microsoft.com/office/officeart/2005/8/layout/vList2"/>
    <dgm:cxn modelId="{B51A2946-F31F-4505-BE76-7C2A0ADC4FF7}" srcId="{AB51DFF4-CB22-4AFC-A7CC-82E0297E8356}" destId="{3441C287-93EB-4AC0-8A1C-92DD678C0B37}" srcOrd="2" destOrd="0" parTransId="{7A2890C0-9224-43F3-A6D5-E28E9B2207AB}" sibTransId="{4115DA43-1F48-47B0-8AE0-41508492A18C}"/>
    <dgm:cxn modelId="{8690EFC0-AFA7-4D7E-A65B-3188C86C04E5}" srcId="{AB51DFF4-CB22-4AFC-A7CC-82E0297E8356}" destId="{D841CF73-F70E-4B48-9C85-76CB455D84C3}" srcOrd="4" destOrd="0" parTransId="{2A7C91D2-C7EB-4699-B9E5-90DCCCA951DC}" sibTransId="{A580E335-F457-40E4-91A4-2191A8B6DA54}"/>
    <dgm:cxn modelId="{CBD3BF68-BD74-4C89-B3D9-A89864B80B2E}" type="presOf" srcId="{09A5558D-3F09-47A3-BCAC-D14195698B21}" destId="{9C043710-C330-4736-B90A-82C949B79975}" srcOrd="0" destOrd="0" presId="urn:microsoft.com/office/officeart/2005/8/layout/vList2"/>
    <dgm:cxn modelId="{89F35A27-3674-417B-B2B6-A33D1223BF38}" srcId="{D841CF73-F70E-4B48-9C85-76CB455D84C3}" destId="{6585F637-89E6-49B7-A558-ABBFCA55EDA7}" srcOrd="0" destOrd="0" parTransId="{07A5BE5C-697F-4C16-A934-EDF1D8D1AB9E}" sibTransId="{1B77DE39-B56D-49C1-95AC-FD10EC2BDF7A}"/>
    <dgm:cxn modelId="{7379A01A-5907-4F64-864D-208342B10DB3}" srcId="{D841CF73-F70E-4B48-9C85-76CB455D84C3}" destId="{89559D0D-984A-4D17-8FA0-282C80111912}" srcOrd="1" destOrd="0" parTransId="{CE3B2F23-C57B-404B-BCC4-E6687C0CE6B9}" sibTransId="{49C92F6D-E6D6-4D9A-883A-C8B51285E929}"/>
    <dgm:cxn modelId="{70830C8C-38E9-4E3D-AAED-A631355CE324}" type="presOf" srcId="{AB51DFF4-CB22-4AFC-A7CC-82E0297E8356}" destId="{B09D2334-AF31-4076-804B-A246F919FBCC}" srcOrd="0" destOrd="0" presId="urn:microsoft.com/office/officeart/2005/8/layout/vList2"/>
    <dgm:cxn modelId="{C12F16C5-D1BD-4145-8979-0D4E613F1EC2}" type="presOf" srcId="{78CEAA46-0A0E-40A1-9E76-F3DE4C148CFA}" destId="{3583F48B-E98B-42EE-86C7-E4EC1D5BEFC1}" srcOrd="0" destOrd="0" presId="urn:microsoft.com/office/officeart/2005/8/layout/vList2"/>
    <dgm:cxn modelId="{8125263C-2316-4E9A-808E-78826D00E44E}" type="presOf" srcId="{6585F637-89E6-49B7-A558-ABBFCA55EDA7}" destId="{6375D1E7-3188-4D3B-B44D-44D586EACE89}" srcOrd="0" destOrd="0" presId="urn:microsoft.com/office/officeart/2005/8/layout/vList2"/>
    <dgm:cxn modelId="{D4F94630-18B6-4BA5-9DFA-3E3490B6EB57}" type="presOf" srcId="{D841CF73-F70E-4B48-9C85-76CB455D84C3}" destId="{20F646CF-E304-41AD-9509-C48975C7DB40}" srcOrd="0" destOrd="0" presId="urn:microsoft.com/office/officeart/2005/8/layout/vList2"/>
    <dgm:cxn modelId="{D2B6FEC8-0C57-4E4F-B47E-7F266A058446}" srcId="{AB51DFF4-CB22-4AFC-A7CC-82E0297E8356}" destId="{3E5C2802-D0AC-44F3-8233-EE3FE9AA18A6}" srcOrd="1" destOrd="0" parTransId="{9FDC3B87-424F-4B5A-BE79-D98A0C18FFB5}" sibTransId="{D981013E-61A3-4F89-91A7-F648C4BF2703}"/>
    <dgm:cxn modelId="{811BBCD1-E8CF-4D09-9E1D-04B9909E2586}" srcId="{AB51DFF4-CB22-4AFC-A7CC-82E0297E8356}" destId="{09A5558D-3F09-47A3-BCAC-D14195698B21}" srcOrd="3" destOrd="0" parTransId="{107A40C9-D340-4D52-AB93-430EDF5714C6}" sibTransId="{5945FF20-4350-495F-B6E9-2BB63C2BA6E2}"/>
    <dgm:cxn modelId="{76EC327A-55DE-4AAE-8499-6F13A3F2A992}" srcId="{AB51DFF4-CB22-4AFC-A7CC-82E0297E8356}" destId="{78CEAA46-0A0E-40A1-9E76-F3DE4C148CFA}" srcOrd="5" destOrd="0" parTransId="{1D950D66-CA80-4A5B-81BF-15955480E85C}" sibTransId="{72F945A7-60AB-42BF-8792-B8058712FEAB}"/>
    <dgm:cxn modelId="{6E3271BF-CBBD-40C1-BB46-0A43EDBE6F05}" type="presOf" srcId="{3E5C2802-D0AC-44F3-8233-EE3FE9AA18A6}" destId="{49A83E4C-5247-42A4-BC01-8B80DCC17FD5}" srcOrd="0" destOrd="0" presId="urn:microsoft.com/office/officeart/2005/8/layout/vList2"/>
    <dgm:cxn modelId="{88C1CAD5-AC25-48E5-BC63-CD68A66630DF}" type="presOf" srcId="{3441C287-93EB-4AC0-8A1C-92DD678C0B37}" destId="{F07FBEAD-AF58-4BE6-A818-B0FBC7AD2A96}" srcOrd="0" destOrd="0" presId="urn:microsoft.com/office/officeart/2005/8/layout/vList2"/>
    <dgm:cxn modelId="{E17B5FE9-A98B-4385-913D-0546BD6FD435}" type="presOf" srcId="{89559D0D-984A-4D17-8FA0-282C80111912}" destId="{6375D1E7-3188-4D3B-B44D-44D586EACE89}" srcOrd="0" destOrd="1" presId="urn:microsoft.com/office/officeart/2005/8/layout/vList2"/>
    <dgm:cxn modelId="{0D9BDB8D-39F3-437C-8BDD-D9E3D002FC1F}" type="presParOf" srcId="{B09D2334-AF31-4076-804B-A246F919FBCC}" destId="{31097448-6EC6-4369-A9A6-DC1AFBBDF795}" srcOrd="0" destOrd="0" presId="urn:microsoft.com/office/officeart/2005/8/layout/vList2"/>
    <dgm:cxn modelId="{FB4C5342-275D-4917-8D67-BB63FAF6E7D8}" type="presParOf" srcId="{B09D2334-AF31-4076-804B-A246F919FBCC}" destId="{769C5FD7-0BD0-4DC9-AFAA-2EFFA92B7C81}" srcOrd="1" destOrd="0" presId="urn:microsoft.com/office/officeart/2005/8/layout/vList2"/>
    <dgm:cxn modelId="{67F96FDC-3FFC-4558-894A-522B7EE8AFFD}" type="presParOf" srcId="{B09D2334-AF31-4076-804B-A246F919FBCC}" destId="{49A83E4C-5247-42A4-BC01-8B80DCC17FD5}" srcOrd="2" destOrd="0" presId="urn:microsoft.com/office/officeart/2005/8/layout/vList2"/>
    <dgm:cxn modelId="{A0D1EFFA-2D37-4789-9D90-C867D0F687C0}" type="presParOf" srcId="{B09D2334-AF31-4076-804B-A246F919FBCC}" destId="{1CA79B2D-6EA3-4A55-9447-3E661B3896C8}" srcOrd="3" destOrd="0" presId="urn:microsoft.com/office/officeart/2005/8/layout/vList2"/>
    <dgm:cxn modelId="{AEB93E76-B553-4A76-9DD0-A14D94119667}" type="presParOf" srcId="{B09D2334-AF31-4076-804B-A246F919FBCC}" destId="{F07FBEAD-AF58-4BE6-A818-B0FBC7AD2A96}" srcOrd="4" destOrd="0" presId="urn:microsoft.com/office/officeart/2005/8/layout/vList2"/>
    <dgm:cxn modelId="{EA292A88-C8B7-4A12-B03D-28550B67A598}" type="presParOf" srcId="{B09D2334-AF31-4076-804B-A246F919FBCC}" destId="{62A3CD93-AE35-41DB-A1E4-6C1C052EA9AB}" srcOrd="5" destOrd="0" presId="urn:microsoft.com/office/officeart/2005/8/layout/vList2"/>
    <dgm:cxn modelId="{5BFDEC20-8C2F-4B1F-950D-9914CB731DF9}" type="presParOf" srcId="{B09D2334-AF31-4076-804B-A246F919FBCC}" destId="{9C043710-C330-4736-B90A-82C949B79975}" srcOrd="6" destOrd="0" presId="urn:microsoft.com/office/officeart/2005/8/layout/vList2"/>
    <dgm:cxn modelId="{61B93136-E2F4-4F46-8997-B945EA17F889}" type="presParOf" srcId="{B09D2334-AF31-4076-804B-A246F919FBCC}" destId="{E886D43C-88B3-46FF-B3DB-320A4160E7EC}" srcOrd="7" destOrd="0" presId="urn:microsoft.com/office/officeart/2005/8/layout/vList2"/>
    <dgm:cxn modelId="{712078CA-1873-41DC-9D23-B3FF9119CF1B}" type="presParOf" srcId="{B09D2334-AF31-4076-804B-A246F919FBCC}" destId="{20F646CF-E304-41AD-9509-C48975C7DB40}" srcOrd="8" destOrd="0" presId="urn:microsoft.com/office/officeart/2005/8/layout/vList2"/>
    <dgm:cxn modelId="{F08EBB80-8BFA-4A1F-988F-5046AC4F2AE6}" type="presParOf" srcId="{B09D2334-AF31-4076-804B-A246F919FBCC}" destId="{6375D1E7-3188-4D3B-B44D-44D586EACE89}" srcOrd="9" destOrd="0" presId="urn:microsoft.com/office/officeart/2005/8/layout/vList2"/>
    <dgm:cxn modelId="{2C72F8BE-D9B4-40CD-998C-64F9F89C32F6}" type="presParOf" srcId="{B09D2334-AF31-4076-804B-A246F919FBCC}" destId="{3583F48B-E98B-42EE-86C7-E4EC1D5BEFC1}"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65C331-C120-4CFF-A5D7-C7BA079B8908}" type="doc">
      <dgm:prSet loTypeId="urn:microsoft.com/office/officeart/2005/8/layout/list1" loCatId="list" qsTypeId="urn:microsoft.com/office/officeart/2005/8/quickstyle/simple5" qsCatId="simple" csTypeId="urn:microsoft.com/office/officeart/2005/8/colors/accent3_2" csCatId="accent3" phldr="1"/>
      <dgm:spPr/>
      <dgm:t>
        <a:bodyPr/>
        <a:lstStyle/>
        <a:p>
          <a:endParaRPr lang="es-ES"/>
        </a:p>
      </dgm:t>
    </dgm:pt>
    <dgm:pt modelId="{25D9D6AC-89EE-4129-A150-3FCBDF6BEA5C}">
      <dgm:prSet phldrT="[Text]"/>
      <dgm:spPr/>
      <dgm:t>
        <a:bodyPr/>
        <a:lstStyle/>
        <a:p>
          <a:r>
            <a:rPr lang="es-ES" i="0" dirty="0" smtClean="0"/>
            <a:t>Jerarquía de llamadas</a:t>
          </a:r>
          <a:endParaRPr lang="es-ES" i="0" dirty="0"/>
        </a:p>
      </dgm:t>
    </dgm:pt>
    <dgm:pt modelId="{92119AC6-D0E9-49DC-A0AC-4C9FB417B43F}" type="parTrans" cxnId="{82F98D5A-F933-4808-8618-6C625E565ADD}">
      <dgm:prSet/>
      <dgm:spPr/>
      <dgm:t>
        <a:bodyPr/>
        <a:lstStyle/>
        <a:p>
          <a:endParaRPr lang="es-ES"/>
        </a:p>
      </dgm:t>
    </dgm:pt>
    <dgm:pt modelId="{F68BA481-3ABF-46BD-8A2E-81B33E988F2E}" type="sibTrans" cxnId="{82F98D5A-F933-4808-8618-6C625E565ADD}">
      <dgm:prSet/>
      <dgm:spPr/>
      <dgm:t>
        <a:bodyPr/>
        <a:lstStyle/>
        <a:p>
          <a:endParaRPr lang="es-ES"/>
        </a:p>
      </dgm:t>
    </dgm:pt>
    <dgm:pt modelId="{2E6F3D93-90F6-46BE-8EA9-2EFD8FBCAD2C}">
      <dgm:prSet phldrT="[Text]"/>
      <dgm:spPr/>
      <dgm:t>
        <a:bodyPr/>
        <a:lstStyle/>
        <a:p>
          <a:r>
            <a:rPr lang="es-ES" i="0" dirty="0" smtClean="0"/>
            <a:t>Métodos que llama/que lo llaman</a:t>
          </a:r>
          <a:endParaRPr lang="es-ES" i="0" dirty="0"/>
        </a:p>
      </dgm:t>
    </dgm:pt>
    <dgm:pt modelId="{95DE0214-A60C-4FFA-BFD4-8A8E6D5D848D}" type="parTrans" cxnId="{2B978F61-F030-4B5D-92EB-1EECDFF6EDB7}">
      <dgm:prSet/>
      <dgm:spPr/>
      <dgm:t>
        <a:bodyPr/>
        <a:lstStyle/>
        <a:p>
          <a:endParaRPr lang="es-ES"/>
        </a:p>
      </dgm:t>
    </dgm:pt>
    <dgm:pt modelId="{0A4C8695-3247-4F27-8DE9-245CAFD8926C}" type="sibTrans" cxnId="{2B978F61-F030-4B5D-92EB-1EECDFF6EDB7}">
      <dgm:prSet/>
      <dgm:spPr/>
      <dgm:t>
        <a:bodyPr/>
        <a:lstStyle/>
        <a:p>
          <a:endParaRPr lang="es-ES"/>
        </a:p>
      </dgm:t>
    </dgm:pt>
    <dgm:pt modelId="{ED56CAA6-610B-4BFF-8CA3-6A4501153144}" type="pres">
      <dgm:prSet presAssocID="{7165C331-C120-4CFF-A5D7-C7BA079B8908}" presName="linear" presStyleCnt="0">
        <dgm:presLayoutVars>
          <dgm:dir/>
          <dgm:animLvl val="lvl"/>
          <dgm:resizeHandles val="exact"/>
        </dgm:presLayoutVars>
      </dgm:prSet>
      <dgm:spPr/>
      <dgm:t>
        <a:bodyPr/>
        <a:lstStyle/>
        <a:p>
          <a:endParaRPr lang="es-ES"/>
        </a:p>
      </dgm:t>
    </dgm:pt>
    <dgm:pt modelId="{671BA434-59B0-4B7F-839B-2AABF2E8D96D}" type="pres">
      <dgm:prSet presAssocID="{25D9D6AC-89EE-4129-A150-3FCBDF6BEA5C}" presName="parentLin" presStyleCnt="0"/>
      <dgm:spPr/>
      <dgm:t>
        <a:bodyPr/>
        <a:lstStyle/>
        <a:p>
          <a:endParaRPr lang="es-ES"/>
        </a:p>
      </dgm:t>
    </dgm:pt>
    <dgm:pt modelId="{5EE16A26-39B3-45F6-A30B-AA6AA2BD51EB}" type="pres">
      <dgm:prSet presAssocID="{25D9D6AC-89EE-4129-A150-3FCBDF6BEA5C}" presName="parentLeftMargin" presStyleLbl="node1" presStyleIdx="0" presStyleCnt="1"/>
      <dgm:spPr/>
      <dgm:t>
        <a:bodyPr/>
        <a:lstStyle/>
        <a:p>
          <a:endParaRPr lang="es-ES"/>
        </a:p>
      </dgm:t>
    </dgm:pt>
    <dgm:pt modelId="{FED80E33-8A25-4479-A7CD-5A3B3334DA1C}" type="pres">
      <dgm:prSet presAssocID="{25D9D6AC-89EE-4129-A150-3FCBDF6BEA5C}" presName="parentText" presStyleLbl="node1" presStyleIdx="0" presStyleCnt="1">
        <dgm:presLayoutVars>
          <dgm:chMax val="0"/>
          <dgm:bulletEnabled val="1"/>
        </dgm:presLayoutVars>
      </dgm:prSet>
      <dgm:spPr/>
      <dgm:t>
        <a:bodyPr/>
        <a:lstStyle/>
        <a:p>
          <a:endParaRPr lang="es-ES"/>
        </a:p>
      </dgm:t>
    </dgm:pt>
    <dgm:pt modelId="{8FEB5A89-FEC5-4D34-91DB-76CA05955B86}" type="pres">
      <dgm:prSet presAssocID="{25D9D6AC-89EE-4129-A150-3FCBDF6BEA5C}" presName="negativeSpace" presStyleCnt="0"/>
      <dgm:spPr/>
      <dgm:t>
        <a:bodyPr/>
        <a:lstStyle/>
        <a:p>
          <a:endParaRPr lang="es-ES"/>
        </a:p>
      </dgm:t>
    </dgm:pt>
    <dgm:pt modelId="{2902BFCA-ABC2-4211-BD94-DB54E83E03DF}" type="pres">
      <dgm:prSet presAssocID="{25D9D6AC-89EE-4129-A150-3FCBDF6BEA5C}" presName="childText" presStyleLbl="conFgAcc1" presStyleIdx="0" presStyleCnt="1">
        <dgm:presLayoutVars>
          <dgm:bulletEnabled val="1"/>
        </dgm:presLayoutVars>
      </dgm:prSet>
      <dgm:spPr/>
      <dgm:t>
        <a:bodyPr/>
        <a:lstStyle/>
        <a:p>
          <a:endParaRPr lang="es-ES"/>
        </a:p>
      </dgm:t>
    </dgm:pt>
  </dgm:ptLst>
  <dgm:cxnLst>
    <dgm:cxn modelId="{82F98D5A-F933-4808-8618-6C625E565ADD}" srcId="{7165C331-C120-4CFF-A5D7-C7BA079B8908}" destId="{25D9D6AC-89EE-4129-A150-3FCBDF6BEA5C}" srcOrd="0" destOrd="0" parTransId="{92119AC6-D0E9-49DC-A0AC-4C9FB417B43F}" sibTransId="{F68BA481-3ABF-46BD-8A2E-81B33E988F2E}"/>
    <dgm:cxn modelId="{B54E2E09-510A-4409-B687-853EBAC78CAC}" type="presOf" srcId="{25D9D6AC-89EE-4129-A150-3FCBDF6BEA5C}" destId="{5EE16A26-39B3-45F6-A30B-AA6AA2BD51EB}" srcOrd="0" destOrd="0" presId="urn:microsoft.com/office/officeart/2005/8/layout/list1"/>
    <dgm:cxn modelId="{2B978F61-F030-4B5D-92EB-1EECDFF6EDB7}" srcId="{25D9D6AC-89EE-4129-A150-3FCBDF6BEA5C}" destId="{2E6F3D93-90F6-46BE-8EA9-2EFD8FBCAD2C}" srcOrd="0" destOrd="0" parTransId="{95DE0214-A60C-4FFA-BFD4-8A8E6D5D848D}" sibTransId="{0A4C8695-3247-4F27-8DE9-245CAFD8926C}"/>
    <dgm:cxn modelId="{9DACB141-FE2C-4A71-BD2F-8AC7EBE92FB8}" type="presOf" srcId="{25D9D6AC-89EE-4129-A150-3FCBDF6BEA5C}" destId="{FED80E33-8A25-4479-A7CD-5A3B3334DA1C}" srcOrd="1" destOrd="0" presId="urn:microsoft.com/office/officeart/2005/8/layout/list1"/>
    <dgm:cxn modelId="{353AD3E9-B099-4EA9-BB14-DDFE7814537C}" type="presOf" srcId="{7165C331-C120-4CFF-A5D7-C7BA079B8908}" destId="{ED56CAA6-610B-4BFF-8CA3-6A4501153144}" srcOrd="0" destOrd="0" presId="urn:microsoft.com/office/officeart/2005/8/layout/list1"/>
    <dgm:cxn modelId="{ABAE2E40-962C-4D29-8210-6617DA7C7CC7}" type="presOf" srcId="{2E6F3D93-90F6-46BE-8EA9-2EFD8FBCAD2C}" destId="{2902BFCA-ABC2-4211-BD94-DB54E83E03DF}" srcOrd="0" destOrd="0" presId="urn:microsoft.com/office/officeart/2005/8/layout/list1"/>
    <dgm:cxn modelId="{F3C3D5EE-3090-476A-9228-AFEB77E7B818}" type="presParOf" srcId="{ED56CAA6-610B-4BFF-8CA3-6A4501153144}" destId="{671BA434-59B0-4B7F-839B-2AABF2E8D96D}" srcOrd="0" destOrd="0" presId="urn:microsoft.com/office/officeart/2005/8/layout/list1"/>
    <dgm:cxn modelId="{7FA32E96-29D0-456E-890D-1969C37AABFF}" type="presParOf" srcId="{671BA434-59B0-4B7F-839B-2AABF2E8D96D}" destId="{5EE16A26-39B3-45F6-A30B-AA6AA2BD51EB}" srcOrd="0" destOrd="0" presId="urn:microsoft.com/office/officeart/2005/8/layout/list1"/>
    <dgm:cxn modelId="{5474090A-D04E-44C3-901D-47E103B4343A}" type="presParOf" srcId="{671BA434-59B0-4B7F-839B-2AABF2E8D96D}" destId="{FED80E33-8A25-4479-A7CD-5A3B3334DA1C}" srcOrd="1" destOrd="0" presId="urn:microsoft.com/office/officeart/2005/8/layout/list1"/>
    <dgm:cxn modelId="{EF30885B-D86F-460A-A6F1-10BDD2B67859}" type="presParOf" srcId="{ED56CAA6-610B-4BFF-8CA3-6A4501153144}" destId="{8FEB5A89-FEC5-4D34-91DB-76CA05955B86}" srcOrd="1" destOrd="0" presId="urn:microsoft.com/office/officeart/2005/8/layout/list1"/>
    <dgm:cxn modelId="{9E494D79-A6FC-440B-A1E9-D1B710A08FDE}" type="presParOf" srcId="{ED56CAA6-610B-4BFF-8CA3-6A4501153144}" destId="{2902BFCA-ABC2-4211-BD94-DB54E83E03DF}" srcOrd="2" destOrd="0" presId="urn:microsoft.com/office/officeart/2005/8/layout/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2AD3BBA-5D08-4125-8E28-F01B450D079C}"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s-ES"/>
        </a:p>
      </dgm:t>
    </dgm:pt>
    <dgm:pt modelId="{8735CDB8-C78B-4EB0-9392-C0B7C384C1CD}">
      <dgm:prSet phldrT="[Text]"/>
      <dgm:spPr/>
      <dgm:t>
        <a:bodyPr/>
        <a:lstStyle/>
        <a:p>
          <a:r>
            <a:rPr lang="es-ES" dirty="0" smtClean="0"/>
            <a:t>Problema</a:t>
          </a:r>
          <a:endParaRPr lang="es-ES" dirty="0"/>
        </a:p>
      </dgm:t>
    </dgm:pt>
    <dgm:pt modelId="{47127D95-1266-47CF-A735-0DD465B90059}" type="parTrans" cxnId="{5285F697-3A1E-4E17-BC4C-5532A7BB7CD9}">
      <dgm:prSet/>
      <dgm:spPr/>
      <dgm:t>
        <a:bodyPr/>
        <a:lstStyle/>
        <a:p>
          <a:endParaRPr lang="es-ES"/>
        </a:p>
      </dgm:t>
    </dgm:pt>
    <dgm:pt modelId="{8821009F-2C25-4CCD-826F-5E68DA921F49}" type="sibTrans" cxnId="{5285F697-3A1E-4E17-BC4C-5532A7BB7CD9}">
      <dgm:prSet/>
      <dgm:spPr/>
      <dgm:t>
        <a:bodyPr/>
        <a:lstStyle/>
        <a:p>
          <a:endParaRPr lang="es-ES"/>
        </a:p>
      </dgm:t>
    </dgm:pt>
    <dgm:pt modelId="{735FD5A7-527C-462D-BAFF-77AA99A5DBFA}">
      <dgm:prSet phldrT="[Text]"/>
      <dgm:spPr/>
      <dgm:t>
        <a:bodyPr/>
        <a:lstStyle/>
        <a:p>
          <a:r>
            <a:rPr lang="es-ES" dirty="0" smtClean="0"/>
            <a:t>Despliegue </a:t>
          </a:r>
          <a:endParaRPr lang="es-ES" dirty="0"/>
        </a:p>
      </dgm:t>
    </dgm:pt>
    <dgm:pt modelId="{4D3EB6C0-F53E-46D8-8E70-0DA5BDAD6F8D}" type="parTrans" cxnId="{DB5215E7-A618-4425-9D81-FE02D0AD82F1}">
      <dgm:prSet/>
      <dgm:spPr/>
      <dgm:t>
        <a:bodyPr/>
        <a:lstStyle/>
        <a:p>
          <a:endParaRPr lang="es-ES"/>
        </a:p>
      </dgm:t>
    </dgm:pt>
    <dgm:pt modelId="{2E1BAA15-CC9C-4142-9B56-DE4949C53D1A}" type="sibTrans" cxnId="{DB5215E7-A618-4425-9D81-FE02D0AD82F1}">
      <dgm:prSet/>
      <dgm:spPr/>
      <dgm:t>
        <a:bodyPr/>
        <a:lstStyle/>
        <a:p>
          <a:endParaRPr lang="es-ES"/>
        </a:p>
      </dgm:t>
    </dgm:pt>
    <dgm:pt modelId="{5C647E4E-1B96-4EEF-8BD3-08AA91D0192C}">
      <dgm:prSet phldrT="[Text]"/>
      <dgm:spPr/>
      <dgm:t>
        <a:bodyPr/>
        <a:lstStyle/>
        <a:p>
          <a:r>
            <a:rPr lang="es-ES" dirty="0" err="1" smtClean="0"/>
            <a:t>ConnectionStrings</a:t>
          </a:r>
          <a:endParaRPr lang="es-ES" dirty="0"/>
        </a:p>
      </dgm:t>
    </dgm:pt>
    <dgm:pt modelId="{DCCEABE9-4A52-4820-9844-25287BF565F3}" type="parTrans" cxnId="{2A02A902-7C0E-4440-81F1-4C60D0EE5222}">
      <dgm:prSet/>
      <dgm:spPr/>
      <dgm:t>
        <a:bodyPr/>
        <a:lstStyle/>
        <a:p>
          <a:endParaRPr lang="es-ES"/>
        </a:p>
      </dgm:t>
    </dgm:pt>
    <dgm:pt modelId="{3F3D2690-FF2D-4D96-89BD-45F7596BA3FD}" type="sibTrans" cxnId="{2A02A902-7C0E-4440-81F1-4C60D0EE5222}">
      <dgm:prSet/>
      <dgm:spPr/>
      <dgm:t>
        <a:bodyPr/>
        <a:lstStyle/>
        <a:p>
          <a:endParaRPr lang="es-ES"/>
        </a:p>
      </dgm:t>
    </dgm:pt>
    <dgm:pt modelId="{8C9211D7-B126-47F2-9086-E12947B3E2A9}">
      <dgm:prSet phldrT="[Text]"/>
      <dgm:spPr/>
      <dgm:t>
        <a:bodyPr/>
        <a:lstStyle/>
        <a:p>
          <a:r>
            <a:rPr lang="es-ES" dirty="0" err="1" smtClean="0"/>
            <a:t>Settings</a:t>
          </a:r>
          <a:endParaRPr lang="es-ES" dirty="0"/>
        </a:p>
      </dgm:t>
    </dgm:pt>
    <dgm:pt modelId="{9C61B610-2CBC-493B-80EB-857A627A40A9}" type="parTrans" cxnId="{292D6467-025E-4040-9643-3673F61A7114}">
      <dgm:prSet/>
      <dgm:spPr/>
      <dgm:t>
        <a:bodyPr/>
        <a:lstStyle/>
        <a:p>
          <a:endParaRPr lang="es-ES"/>
        </a:p>
      </dgm:t>
    </dgm:pt>
    <dgm:pt modelId="{AC37F4C0-95FF-41B9-B4ED-5537CC290BF1}" type="sibTrans" cxnId="{292D6467-025E-4040-9643-3673F61A7114}">
      <dgm:prSet/>
      <dgm:spPr/>
      <dgm:t>
        <a:bodyPr/>
        <a:lstStyle/>
        <a:p>
          <a:endParaRPr lang="es-ES"/>
        </a:p>
      </dgm:t>
    </dgm:pt>
    <dgm:pt modelId="{75082217-79F2-485A-98AE-2896045A08A4}">
      <dgm:prSet phldrT="[Text]"/>
      <dgm:spPr/>
      <dgm:t>
        <a:bodyPr/>
        <a:lstStyle/>
        <a:p>
          <a:r>
            <a:rPr lang="es-ES" dirty="0" err="1" smtClean="0"/>
            <a:t>URIs</a:t>
          </a:r>
          <a:r>
            <a:rPr lang="es-ES" dirty="0" smtClean="0"/>
            <a:t> </a:t>
          </a:r>
          <a:r>
            <a:rPr lang="es-ES" dirty="0" err="1" smtClean="0"/>
            <a:t>webservices</a:t>
          </a:r>
          <a:endParaRPr lang="es-ES" dirty="0"/>
        </a:p>
      </dgm:t>
    </dgm:pt>
    <dgm:pt modelId="{D4E1D5DD-5C4C-48AF-A889-2654302960DD}" type="parTrans" cxnId="{B8392943-71F6-419E-8E50-3EF3C2DAD9E5}">
      <dgm:prSet/>
      <dgm:spPr/>
      <dgm:t>
        <a:bodyPr/>
        <a:lstStyle/>
        <a:p>
          <a:endParaRPr lang="es-ES"/>
        </a:p>
      </dgm:t>
    </dgm:pt>
    <dgm:pt modelId="{9EDD901E-28E0-41F5-AF99-97458A63288B}" type="sibTrans" cxnId="{B8392943-71F6-419E-8E50-3EF3C2DAD9E5}">
      <dgm:prSet/>
      <dgm:spPr/>
      <dgm:t>
        <a:bodyPr/>
        <a:lstStyle/>
        <a:p>
          <a:endParaRPr lang="es-ES"/>
        </a:p>
      </dgm:t>
    </dgm:pt>
    <dgm:pt modelId="{3C6296AE-DFE9-48D8-8B96-9685C83C9A2E}">
      <dgm:prSet phldrT="[Text]"/>
      <dgm:spPr/>
      <dgm:t>
        <a:bodyPr/>
        <a:lstStyle/>
        <a:p>
          <a:r>
            <a:rPr lang="es-ES" dirty="0" smtClean="0"/>
            <a:t>…</a:t>
          </a:r>
          <a:endParaRPr lang="es-ES" dirty="0"/>
        </a:p>
      </dgm:t>
    </dgm:pt>
    <dgm:pt modelId="{D750AE79-E000-4329-B847-54558AABD283}" type="parTrans" cxnId="{0679083A-C1F7-46C0-A138-0510855DB3EA}">
      <dgm:prSet/>
      <dgm:spPr/>
      <dgm:t>
        <a:bodyPr/>
        <a:lstStyle/>
        <a:p>
          <a:endParaRPr lang="es-ES"/>
        </a:p>
      </dgm:t>
    </dgm:pt>
    <dgm:pt modelId="{070CFC30-E12A-4B28-A2E4-942533ED3C78}" type="sibTrans" cxnId="{0679083A-C1F7-46C0-A138-0510855DB3EA}">
      <dgm:prSet/>
      <dgm:spPr/>
      <dgm:t>
        <a:bodyPr/>
        <a:lstStyle/>
        <a:p>
          <a:endParaRPr lang="es-ES"/>
        </a:p>
      </dgm:t>
    </dgm:pt>
    <dgm:pt modelId="{47197B93-9CFE-4D8E-81DD-7F554D540164}" type="pres">
      <dgm:prSet presAssocID="{82AD3BBA-5D08-4125-8E28-F01B450D079C}" presName="Name0" presStyleCnt="0">
        <dgm:presLayoutVars>
          <dgm:dir/>
          <dgm:animLvl val="lvl"/>
          <dgm:resizeHandles val="exact"/>
        </dgm:presLayoutVars>
      </dgm:prSet>
      <dgm:spPr/>
      <dgm:t>
        <a:bodyPr/>
        <a:lstStyle/>
        <a:p>
          <a:endParaRPr lang="es-ES"/>
        </a:p>
      </dgm:t>
    </dgm:pt>
    <dgm:pt modelId="{B608AA66-3A74-4790-86D9-9F4B87A3FCAB}" type="pres">
      <dgm:prSet presAssocID="{8735CDB8-C78B-4EB0-9392-C0B7C384C1CD}" presName="composite" presStyleCnt="0"/>
      <dgm:spPr/>
    </dgm:pt>
    <dgm:pt modelId="{B24CE6B6-C216-45E0-824F-E3BE33A8E2A4}" type="pres">
      <dgm:prSet presAssocID="{8735CDB8-C78B-4EB0-9392-C0B7C384C1CD}" presName="parTx" presStyleLbl="alignNode1" presStyleIdx="0" presStyleCnt="1">
        <dgm:presLayoutVars>
          <dgm:chMax val="0"/>
          <dgm:chPref val="0"/>
          <dgm:bulletEnabled val="1"/>
        </dgm:presLayoutVars>
      </dgm:prSet>
      <dgm:spPr/>
      <dgm:t>
        <a:bodyPr/>
        <a:lstStyle/>
        <a:p>
          <a:endParaRPr lang="es-ES"/>
        </a:p>
      </dgm:t>
    </dgm:pt>
    <dgm:pt modelId="{E3504699-9656-4EB0-B6B7-03668232F1D1}" type="pres">
      <dgm:prSet presAssocID="{8735CDB8-C78B-4EB0-9392-C0B7C384C1CD}" presName="desTx" presStyleLbl="alignAccFollowNode1" presStyleIdx="0" presStyleCnt="1">
        <dgm:presLayoutVars>
          <dgm:bulletEnabled val="1"/>
        </dgm:presLayoutVars>
      </dgm:prSet>
      <dgm:spPr/>
      <dgm:t>
        <a:bodyPr/>
        <a:lstStyle/>
        <a:p>
          <a:endParaRPr lang="es-ES"/>
        </a:p>
      </dgm:t>
    </dgm:pt>
  </dgm:ptLst>
  <dgm:cxnLst>
    <dgm:cxn modelId="{0A79068E-F7A3-4A89-AE8E-EF2A183F4CC6}" type="presOf" srcId="{735FD5A7-527C-462D-BAFF-77AA99A5DBFA}" destId="{E3504699-9656-4EB0-B6B7-03668232F1D1}" srcOrd="0" destOrd="0" presId="urn:microsoft.com/office/officeart/2005/8/layout/hList1"/>
    <dgm:cxn modelId="{D3973B81-2A0F-4616-AA61-1182E58FC6E8}" type="presOf" srcId="{3C6296AE-DFE9-48D8-8B96-9685C83C9A2E}" destId="{E3504699-9656-4EB0-B6B7-03668232F1D1}" srcOrd="0" destOrd="4" presId="urn:microsoft.com/office/officeart/2005/8/layout/hList1"/>
    <dgm:cxn modelId="{3B73746F-199F-4FB2-9BF2-842414C2A061}" type="presOf" srcId="{75082217-79F2-485A-98AE-2896045A08A4}" destId="{E3504699-9656-4EB0-B6B7-03668232F1D1}" srcOrd="0" destOrd="3" presId="urn:microsoft.com/office/officeart/2005/8/layout/hList1"/>
    <dgm:cxn modelId="{2A02A902-7C0E-4440-81F1-4C60D0EE5222}" srcId="{8735CDB8-C78B-4EB0-9392-C0B7C384C1CD}" destId="{5C647E4E-1B96-4EEF-8BD3-08AA91D0192C}" srcOrd="1" destOrd="0" parTransId="{DCCEABE9-4A52-4820-9844-25287BF565F3}" sibTransId="{3F3D2690-FF2D-4D96-89BD-45F7596BA3FD}"/>
    <dgm:cxn modelId="{292D6467-025E-4040-9643-3673F61A7114}" srcId="{8735CDB8-C78B-4EB0-9392-C0B7C384C1CD}" destId="{8C9211D7-B126-47F2-9086-E12947B3E2A9}" srcOrd="2" destOrd="0" parTransId="{9C61B610-2CBC-493B-80EB-857A627A40A9}" sibTransId="{AC37F4C0-95FF-41B9-B4ED-5537CC290BF1}"/>
    <dgm:cxn modelId="{2C290E14-2AB7-483A-B1C5-C31DE46118DB}" type="presOf" srcId="{8735CDB8-C78B-4EB0-9392-C0B7C384C1CD}" destId="{B24CE6B6-C216-45E0-824F-E3BE33A8E2A4}" srcOrd="0" destOrd="0" presId="urn:microsoft.com/office/officeart/2005/8/layout/hList1"/>
    <dgm:cxn modelId="{8B191866-5804-4659-AF30-8002A33BF446}" type="presOf" srcId="{8C9211D7-B126-47F2-9086-E12947B3E2A9}" destId="{E3504699-9656-4EB0-B6B7-03668232F1D1}" srcOrd="0" destOrd="2" presId="urn:microsoft.com/office/officeart/2005/8/layout/hList1"/>
    <dgm:cxn modelId="{B8392943-71F6-419E-8E50-3EF3C2DAD9E5}" srcId="{8735CDB8-C78B-4EB0-9392-C0B7C384C1CD}" destId="{75082217-79F2-485A-98AE-2896045A08A4}" srcOrd="3" destOrd="0" parTransId="{D4E1D5DD-5C4C-48AF-A889-2654302960DD}" sibTransId="{9EDD901E-28E0-41F5-AF99-97458A63288B}"/>
    <dgm:cxn modelId="{809E0BA2-A162-494E-9387-C0FA1B684989}" type="presOf" srcId="{5C647E4E-1B96-4EEF-8BD3-08AA91D0192C}" destId="{E3504699-9656-4EB0-B6B7-03668232F1D1}" srcOrd="0" destOrd="1" presId="urn:microsoft.com/office/officeart/2005/8/layout/hList1"/>
    <dgm:cxn modelId="{970044F7-0012-473C-8B5E-708A3651149B}" type="presOf" srcId="{82AD3BBA-5D08-4125-8E28-F01B450D079C}" destId="{47197B93-9CFE-4D8E-81DD-7F554D540164}" srcOrd="0" destOrd="0" presId="urn:microsoft.com/office/officeart/2005/8/layout/hList1"/>
    <dgm:cxn modelId="{0679083A-C1F7-46C0-A138-0510855DB3EA}" srcId="{8735CDB8-C78B-4EB0-9392-C0B7C384C1CD}" destId="{3C6296AE-DFE9-48D8-8B96-9685C83C9A2E}" srcOrd="4" destOrd="0" parTransId="{D750AE79-E000-4329-B847-54558AABD283}" sibTransId="{070CFC30-E12A-4B28-A2E4-942533ED3C78}"/>
    <dgm:cxn modelId="{DB5215E7-A618-4425-9D81-FE02D0AD82F1}" srcId="{8735CDB8-C78B-4EB0-9392-C0B7C384C1CD}" destId="{735FD5A7-527C-462D-BAFF-77AA99A5DBFA}" srcOrd="0" destOrd="0" parTransId="{4D3EB6C0-F53E-46D8-8E70-0DA5BDAD6F8D}" sibTransId="{2E1BAA15-CC9C-4142-9B56-DE4949C53D1A}"/>
    <dgm:cxn modelId="{5285F697-3A1E-4E17-BC4C-5532A7BB7CD9}" srcId="{82AD3BBA-5D08-4125-8E28-F01B450D079C}" destId="{8735CDB8-C78B-4EB0-9392-C0B7C384C1CD}" srcOrd="0" destOrd="0" parTransId="{47127D95-1266-47CF-A735-0DD465B90059}" sibTransId="{8821009F-2C25-4CCD-826F-5E68DA921F49}"/>
    <dgm:cxn modelId="{1636506C-5FCC-4C83-AF1F-D36D71E63C04}" type="presParOf" srcId="{47197B93-9CFE-4D8E-81DD-7F554D540164}" destId="{B608AA66-3A74-4790-86D9-9F4B87A3FCAB}" srcOrd="0" destOrd="0" presId="urn:microsoft.com/office/officeart/2005/8/layout/hList1"/>
    <dgm:cxn modelId="{B90DD7A4-FBE1-4AD9-8565-5F1BA1BC68E5}" type="presParOf" srcId="{B608AA66-3A74-4790-86D9-9F4B87A3FCAB}" destId="{B24CE6B6-C216-45E0-824F-E3BE33A8E2A4}" srcOrd="0" destOrd="0" presId="urn:microsoft.com/office/officeart/2005/8/layout/hList1"/>
    <dgm:cxn modelId="{47A2D5A4-0E0D-41B1-85FB-3C0D8FC9FD12}" type="presParOf" srcId="{B608AA66-3A74-4790-86D9-9F4B87A3FCAB}" destId="{E3504699-9656-4EB0-B6B7-03668232F1D1}"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2AD3BBA-5D08-4125-8E28-F01B450D079C}"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s-ES"/>
        </a:p>
      </dgm:t>
    </dgm:pt>
    <dgm:pt modelId="{8735CDB8-C78B-4EB0-9392-C0B7C384C1CD}">
      <dgm:prSet phldrT="[Text]"/>
      <dgm:spPr/>
      <dgm:t>
        <a:bodyPr/>
        <a:lstStyle/>
        <a:p>
          <a:r>
            <a:rPr lang="es-ES" dirty="0" smtClean="0"/>
            <a:t>Propuesta</a:t>
          </a:r>
          <a:endParaRPr lang="es-ES" dirty="0"/>
        </a:p>
      </dgm:t>
    </dgm:pt>
    <dgm:pt modelId="{47127D95-1266-47CF-A735-0DD465B90059}" type="parTrans" cxnId="{5285F697-3A1E-4E17-BC4C-5532A7BB7CD9}">
      <dgm:prSet/>
      <dgm:spPr/>
      <dgm:t>
        <a:bodyPr/>
        <a:lstStyle/>
        <a:p>
          <a:endParaRPr lang="es-ES"/>
        </a:p>
      </dgm:t>
    </dgm:pt>
    <dgm:pt modelId="{8821009F-2C25-4CCD-826F-5E68DA921F49}" type="sibTrans" cxnId="{5285F697-3A1E-4E17-BC4C-5532A7BB7CD9}">
      <dgm:prSet/>
      <dgm:spPr/>
      <dgm:t>
        <a:bodyPr/>
        <a:lstStyle/>
        <a:p>
          <a:endParaRPr lang="es-ES"/>
        </a:p>
      </dgm:t>
    </dgm:pt>
    <dgm:pt modelId="{735FD5A7-527C-462D-BAFF-77AA99A5DBFA}">
      <dgm:prSet phldrT="[Text]"/>
      <dgm:spPr/>
      <dgm:t>
        <a:bodyPr/>
        <a:lstStyle/>
        <a:p>
          <a:r>
            <a:rPr lang="es-ES" dirty="0" smtClean="0"/>
            <a:t>Motor de transformación XML</a:t>
          </a:r>
          <a:endParaRPr lang="es-ES" dirty="0"/>
        </a:p>
      </dgm:t>
    </dgm:pt>
    <dgm:pt modelId="{4D3EB6C0-F53E-46D8-8E70-0DA5BDAD6F8D}" type="parTrans" cxnId="{DB5215E7-A618-4425-9D81-FE02D0AD82F1}">
      <dgm:prSet/>
      <dgm:spPr/>
      <dgm:t>
        <a:bodyPr/>
        <a:lstStyle/>
        <a:p>
          <a:endParaRPr lang="es-ES"/>
        </a:p>
      </dgm:t>
    </dgm:pt>
    <dgm:pt modelId="{2E1BAA15-CC9C-4142-9B56-DE4949C53D1A}" type="sibTrans" cxnId="{DB5215E7-A618-4425-9D81-FE02D0AD82F1}">
      <dgm:prSet/>
      <dgm:spPr/>
      <dgm:t>
        <a:bodyPr/>
        <a:lstStyle/>
        <a:p>
          <a:endParaRPr lang="es-ES"/>
        </a:p>
      </dgm:t>
    </dgm:pt>
    <dgm:pt modelId="{B88EBBC8-2281-487A-83BC-9A05E5F66E97}">
      <dgm:prSet phldrT="[Text]"/>
      <dgm:spPr/>
      <dgm:t>
        <a:bodyPr/>
        <a:lstStyle/>
        <a:p>
          <a:r>
            <a:rPr lang="es-ES" dirty="0" err="1" smtClean="0"/>
            <a:t>Web.config›s</a:t>
          </a:r>
          <a:r>
            <a:rPr lang="es-ES" dirty="0" smtClean="0"/>
            <a:t> por compilación</a:t>
          </a:r>
          <a:endParaRPr lang="es-ES" dirty="0"/>
        </a:p>
      </dgm:t>
    </dgm:pt>
    <dgm:pt modelId="{009CC697-E39B-40E3-9F94-2161EB6D460C}" type="parTrans" cxnId="{166DBD65-42D4-4A0E-88AD-6DC9943395C1}">
      <dgm:prSet/>
      <dgm:spPr/>
      <dgm:t>
        <a:bodyPr/>
        <a:lstStyle/>
        <a:p>
          <a:endParaRPr lang="es-ES"/>
        </a:p>
      </dgm:t>
    </dgm:pt>
    <dgm:pt modelId="{10C9F31F-DBBA-40C8-994A-E369A2F4037B}" type="sibTrans" cxnId="{166DBD65-42D4-4A0E-88AD-6DC9943395C1}">
      <dgm:prSet/>
      <dgm:spPr/>
      <dgm:t>
        <a:bodyPr/>
        <a:lstStyle/>
        <a:p>
          <a:endParaRPr lang="es-ES"/>
        </a:p>
      </dgm:t>
    </dgm:pt>
    <dgm:pt modelId="{71D6F2B7-12FF-47AD-845B-E46077AB39AF}">
      <dgm:prSet phldrT="[Text]"/>
      <dgm:spPr/>
      <dgm:t>
        <a:bodyPr/>
        <a:lstStyle/>
        <a:p>
          <a:r>
            <a:rPr lang="es-ES" dirty="0" err="1" smtClean="0"/>
            <a:t>Web.debug.config</a:t>
          </a:r>
          <a:endParaRPr lang="es-ES" dirty="0"/>
        </a:p>
      </dgm:t>
    </dgm:pt>
    <dgm:pt modelId="{FE6D6C20-AFD8-4038-BCBF-8B191649E3FD}" type="parTrans" cxnId="{57D75DCB-F0CB-4A45-A006-438117160AF7}">
      <dgm:prSet/>
      <dgm:spPr/>
      <dgm:t>
        <a:bodyPr/>
        <a:lstStyle/>
        <a:p>
          <a:endParaRPr lang="es-ES"/>
        </a:p>
      </dgm:t>
    </dgm:pt>
    <dgm:pt modelId="{2C31C79A-BF0A-4A8E-BC13-C88D5A9F4AE1}" type="sibTrans" cxnId="{57D75DCB-F0CB-4A45-A006-438117160AF7}">
      <dgm:prSet/>
      <dgm:spPr/>
      <dgm:t>
        <a:bodyPr/>
        <a:lstStyle/>
        <a:p>
          <a:endParaRPr lang="es-ES"/>
        </a:p>
      </dgm:t>
    </dgm:pt>
    <dgm:pt modelId="{59A4AA5E-6786-421B-B7E4-1FC925BCFD1F}">
      <dgm:prSet phldrT="[Text]"/>
      <dgm:spPr/>
      <dgm:t>
        <a:bodyPr/>
        <a:lstStyle/>
        <a:p>
          <a:r>
            <a:rPr lang="es-ES" dirty="0" err="1" smtClean="0"/>
            <a:t>Web.preprod.config</a:t>
          </a:r>
          <a:endParaRPr lang="es-ES" dirty="0"/>
        </a:p>
      </dgm:t>
    </dgm:pt>
    <dgm:pt modelId="{E14F106C-E4EB-4B29-B713-31D79FE845DD}" type="parTrans" cxnId="{FFB5201A-367C-40C9-97C1-2D5ED7AB81F0}">
      <dgm:prSet/>
      <dgm:spPr/>
      <dgm:t>
        <a:bodyPr/>
        <a:lstStyle/>
        <a:p>
          <a:endParaRPr lang="es-ES"/>
        </a:p>
      </dgm:t>
    </dgm:pt>
    <dgm:pt modelId="{1326A355-84BF-4502-8F4B-94CA3EF1B7BD}" type="sibTrans" cxnId="{FFB5201A-367C-40C9-97C1-2D5ED7AB81F0}">
      <dgm:prSet/>
      <dgm:spPr/>
      <dgm:t>
        <a:bodyPr/>
        <a:lstStyle/>
        <a:p>
          <a:endParaRPr lang="es-ES"/>
        </a:p>
      </dgm:t>
    </dgm:pt>
    <dgm:pt modelId="{AE3B7AC5-2479-4B67-8FF9-5AD7B29C8D12}">
      <dgm:prSet phldrT="[Text]"/>
      <dgm:spPr/>
      <dgm:t>
        <a:bodyPr/>
        <a:lstStyle/>
        <a:p>
          <a:r>
            <a:rPr lang="es-ES" dirty="0" err="1" smtClean="0"/>
            <a:t>Web.prod.config</a:t>
          </a:r>
          <a:endParaRPr lang="es-ES" dirty="0"/>
        </a:p>
      </dgm:t>
    </dgm:pt>
    <dgm:pt modelId="{CF6C70C1-4EDA-40B5-9E1F-953E6CADED55}" type="parTrans" cxnId="{71BC5E58-D255-41C6-A5A5-16A9F7591E2E}">
      <dgm:prSet/>
      <dgm:spPr/>
      <dgm:t>
        <a:bodyPr/>
        <a:lstStyle/>
        <a:p>
          <a:endParaRPr lang="es-ES"/>
        </a:p>
      </dgm:t>
    </dgm:pt>
    <dgm:pt modelId="{6D0FC591-7E7A-4F50-95ED-7672D6224621}" type="sibTrans" cxnId="{71BC5E58-D255-41C6-A5A5-16A9F7591E2E}">
      <dgm:prSet/>
      <dgm:spPr/>
      <dgm:t>
        <a:bodyPr/>
        <a:lstStyle/>
        <a:p>
          <a:endParaRPr lang="es-ES"/>
        </a:p>
      </dgm:t>
    </dgm:pt>
    <dgm:pt modelId="{D87C5977-224B-4F67-A375-2105BCBE848F}">
      <dgm:prSet phldrT="[Text]"/>
      <dgm:spPr/>
      <dgm:t>
        <a:bodyPr/>
        <a:lstStyle/>
        <a:p>
          <a:r>
            <a:rPr lang="es-ES" b="1" u="sng" dirty="0" smtClean="0"/>
            <a:t>Web </a:t>
          </a:r>
          <a:r>
            <a:rPr lang="es-ES" b="1" u="sng" dirty="0" err="1" smtClean="0"/>
            <a:t>App</a:t>
          </a:r>
          <a:r>
            <a:rPr lang="es-ES" b="1" u="sng" dirty="0" smtClean="0"/>
            <a:t> Project</a:t>
          </a:r>
          <a:endParaRPr lang="es-ES" b="1" u="sng" dirty="0"/>
        </a:p>
      </dgm:t>
    </dgm:pt>
    <dgm:pt modelId="{9A5E09BF-DA31-4973-80C7-303048BA89B7}" type="parTrans" cxnId="{FDD1384D-D3D8-41CB-AA87-AC17E0471A5F}">
      <dgm:prSet/>
      <dgm:spPr/>
    </dgm:pt>
    <dgm:pt modelId="{BE81AF64-99DC-45E5-AE6B-F62E9C326946}" type="sibTrans" cxnId="{FDD1384D-D3D8-41CB-AA87-AC17E0471A5F}">
      <dgm:prSet/>
      <dgm:spPr/>
    </dgm:pt>
    <dgm:pt modelId="{47197B93-9CFE-4D8E-81DD-7F554D540164}" type="pres">
      <dgm:prSet presAssocID="{82AD3BBA-5D08-4125-8E28-F01B450D079C}" presName="Name0" presStyleCnt="0">
        <dgm:presLayoutVars>
          <dgm:dir/>
          <dgm:animLvl val="lvl"/>
          <dgm:resizeHandles val="exact"/>
        </dgm:presLayoutVars>
      </dgm:prSet>
      <dgm:spPr/>
      <dgm:t>
        <a:bodyPr/>
        <a:lstStyle/>
        <a:p>
          <a:endParaRPr lang="es-ES"/>
        </a:p>
      </dgm:t>
    </dgm:pt>
    <dgm:pt modelId="{B608AA66-3A74-4790-86D9-9F4B87A3FCAB}" type="pres">
      <dgm:prSet presAssocID="{8735CDB8-C78B-4EB0-9392-C0B7C384C1CD}" presName="composite" presStyleCnt="0"/>
      <dgm:spPr/>
    </dgm:pt>
    <dgm:pt modelId="{B24CE6B6-C216-45E0-824F-E3BE33A8E2A4}" type="pres">
      <dgm:prSet presAssocID="{8735CDB8-C78B-4EB0-9392-C0B7C384C1CD}" presName="parTx" presStyleLbl="alignNode1" presStyleIdx="0" presStyleCnt="1">
        <dgm:presLayoutVars>
          <dgm:chMax val="0"/>
          <dgm:chPref val="0"/>
          <dgm:bulletEnabled val="1"/>
        </dgm:presLayoutVars>
      </dgm:prSet>
      <dgm:spPr/>
      <dgm:t>
        <a:bodyPr/>
        <a:lstStyle/>
        <a:p>
          <a:endParaRPr lang="es-ES"/>
        </a:p>
      </dgm:t>
    </dgm:pt>
    <dgm:pt modelId="{E3504699-9656-4EB0-B6B7-03668232F1D1}" type="pres">
      <dgm:prSet presAssocID="{8735CDB8-C78B-4EB0-9392-C0B7C384C1CD}" presName="desTx" presStyleLbl="alignAccFollowNode1" presStyleIdx="0" presStyleCnt="1">
        <dgm:presLayoutVars>
          <dgm:bulletEnabled val="1"/>
        </dgm:presLayoutVars>
      </dgm:prSet>
      <dgm:spPr/>
      <dgm:t>
        <a:bodyPr/>
        <a:lstStyle/>
        <a:p>
          <a:endParaRPr lang="es-ES"/>
        </a:p>
      </dgm:t>
    </dgm:pt>
  </dgm:ptLst>
  <dgm:cxnLst>
    <dgm:cxn modelId="{25D438EE-E43D-488F-A378-DC37B8D0D0E0}" type="presOf" srcId="{59A4AA5E-6786-421B-B7E4-1FC925BCFD1F}" destId="{E3504699-9656-4EB0-B6B7-03668232F1D1}" srcOrd="0" destOrd="3" presId="urn:microsoft.com/office/officeart/2005/8/layout/hList1"/>
    <dgm:cxn modelId="{FD105CE2-FFF3-4506-AC36-3CEE3429DD1B}" type="presOf" srcId="{8735CDB8-C78B-4EB0-9392-C0B7C384C1CD}" destId="{B24CE6B6-C216-45E0-824F-E3BE33A8E2A4}" srcOrd="0" destOrd="0" presId="urn:microsoft.com/office/officeart/2005/8/layout/hList1"/>
    <dgm:cxn modelId="{380EADC0-5575-43AE-82E5-E964C967B5D9}" type="presOf" srcId="{71D6F2B7-12FF-47AD-845B-E46077AB39AF}" destId="{E3504699-9656-4EB0-B6B7-03668232F1D1}" srcOrd="0" destOrd="2" presId="urn:microsoft.com/office/officeart/2005/8/layout/hList1"/>
    <dgm:cxn modelId="{57D75DCB-F0CB-4A45-A006-438117160AF7}" srcId="{B88EBBC8-2281-487A-83BC-9A05E5F66E97}" destId="{71D6F2B7-12FF-47AD-845B-E46077AB39AF}" srcOrd="0" destOrd="0" parTransId="{FE6D6C20-AFD8-4038-BCBF-8B191649E3FD}" sibTransId="{2C31C79A-BF0A-4A8E-BC13-C88D5A9F4AE1}"/>
    <dgm:cxn modelId="{71BC5E58-D255-41C6-A5A5-16A9F7591E2E}" srcId="{B88EBBC8-2281-487A-83BC-9A05E5F66E97}" destId="{AE3B7AC5-2479-4B67-8FF9-5AD7B29C8D12}" srcOrd="2" destOrd="0" parTransId="{CF6C70C1-4EDA-40B5-9E1F-953E6CADED55}" sibTransId="{6D0FC591-7E7A-4F50-95ED-7672D6224621}"/>
    <dgm:cxn modelId="{9D143353-DBCE-4810-9562-CC0CFEE067D9}" type="presOf" srcId="{735FD5A7-527C-462D-BAFF-77AA99A5DBFA}" destId="{E3504699-9656-4EB0-B6B7-03668232F1D1}" srcOrd="0" destOrd="0" presId="urn:microsoft.com/office/officeart/2005/8/layout/hList1"/>
    <dgm:cxn modelId="{FDD1384D-D3D8-41CB-AA87-AC17E0471A5F}" srcId="{8735CDB8-C78B-4EB0-9392-C0B7C384C1CD}" destId="{D87C5977-224B-4F67-A375-2105BCBE848F}" srcOrd="2" destOrd="0" parTransId="{9A5E09BF-DA31-4973-80C7-303048BA89B7}" sibTransId="{BE81AF64-99DC-45E5-AE6B-F62E9C326946}"/>
    <dgm:cxn modelId="{FFB5201A-367C-40C9-97C1-2D5ED7AB81F0}" srcId="{B88EBBC8-2281-487A-83BC-9A05E5F66E97}" destId="{59A4AA5E-6786-421B-B7E4-1FC925BCFD1F}" srcOrd="1" destOrd="0" parTransId="{E14F106C-E4EB-4B29-B713-31D79FE845DD}" sibTransId="{1326A355-84BF-4502-8F4B-94CA3EF1B7BD}"/>
    <dgm:cxn modelId="{602785A6-2727-47FF-82F6-7FFD5B30ACB2}" type="presOf" srcId="{AE3B7AC5-2479-4B67-8FF9-5AD7B29C8D12}" destId="{E3504699-9656-4EB0-B6B7-03668232F1D1}" srcOrd="0" destOrd="4" presId="urn:microsoft.com/office/officeart/2005/8/layout/hList1"/>
    <dgm:cxn modelId="{166DBD65-42D4-4A0E-88AD-6DC9943395C1}" srcId="{8735CDB8-C78B-4EB0-9392-C0B7C384C1CD}" destId="{B88EBBC8-2281-487A-83BC-9A05E5F66E97}" srcOrd="1" destOrd="0" parTransId="{009CC697-E39B-40E3-9F94-2161EB6D460C}" sibTransId="{10C9F31F-DBBA-40C8-994A-E369A2F4037B}"/>
    <dgm:cxn modelId="{C9ED119B-3C82-44B0-A3F1-9087EAE61FE5}" type="presOf" srcId="{B88EBBC8-2281-487A-83BC-9A05E5F66E97}" destId="{E3504699-9656-4EB0-B6B7-03668232F1D1}" srcOrd="0" destOrd="1" presId="urn:microsoft.com/office/officeart/2005/8/layout/hList1"/>
    <dgm:cxn modelId="{BD80C939-B089-469E-97DD-6EBE1651B16B}" type="presOf" srcId="{82AD3BBA-5D08-4125-8E28-F01B450D079C}" destId="{47197B93-9CFE-4D8E-81DD-7F554D540164}" srcOrd="0" destOrd="0" presId="urn:microsoft.com/office/officeart/2005/8/layout/hList1"/>
    <dgm:cxn modelId="{6FCDBC2A-8CB3-41E6-A69C-AA7393200F7D}" type="presOf" srcId="{D87C5977-224B-4F67-A375-2105BCBE848F}" destId="{E3504699-9656-4EB0-B6B7-03668232F1D1}" srcOrd="0" destOrd="5" presId="urn:microsoft.com/office/officeart/2005/8/layout/hList1"/>
    <dgm:cxn modelId="{DB5215E7-A618-4425-9D81-FE02D0AD82F1}" srcId="{8735CDB8-C78B-4EB0-9392-C0B7C384C1CD}" destId="{735FD5A7-527C-462D-BAFF-77AA99A5DBFA}" srcOrd="0" destOrd="0" parTransId="{4D3EB6C0-F53E-46D8-8E70-0DA5BDAD6F8D}" sibTransId="{2E1BAA15-CC9C-4142-9B56-DE4949C53D1A}"/>
    <dgm:cxn modelId="{5285F697-3A1E-4E17-BC4C-5532A7BB7CD9}" srcId="{82AD3BBA-5D08-4125-8E28-F01B450D079C}" destId="{8735CDB8-C78B-4EB0-9392-C0B7C384C1CD}" srcOrd="0" destOrd="0" parTransId="{47127D95-1266-47CF-A735-0DD465B90059}" sibTransId="{8821009F-2C25-4CCD-826F-5E68DA921F49}"/>
    <dgm:cxn modelId="{1A3AAA95-F347-4967-B059-7CF92DCD4D9E}" type="presParOf" srcId="{47197B93-9CFE-4D8E-81DD-7F554D540164}" destId="{B608AA66-3A74-4790-86D9-9F4B87A3FCAB}" srcOrd="0" destOrd="0" presId="urn:microsoft.com/office/officeart/2005/8/layout/hList1"/>
    <dgm:cxn modelId="{1C0A7806-7C4D-41B6-B692-F45307103D27}" type="presParOf" srcId="{B608AA66-3A74-4790-86D9-9F4B87A3FCAB}" destId="{B24CE6B6-C216-45E0-824F-E3BE33A8E2A4}" srcOrd="0" destOrd="0" presId="urn:microsoft.com/office/officeart/2005/8/layout/hList1"/>
    <dgm:cxn modelId="{17BC6F82-90C6-4CF8-AA32-ADE5F44F452B}" type="presParOf" srcId="{B608AA66-3A74-4790-86D9-9F4B87A3FCAB}" destId="{E3504699-9656-4EB0-B6B7-03668232F1D1}" srcOrd="1" destOrd="0" presId="urn:microsoft.com/office/officeart/2005/8/layout/h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9F6D751-51F8-455A-858F-B9D1BEAF645A}"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s-ES"/>
        </a:p>
      </dgm:t>
    </dgm:pt>
    <dgm:pt modelId="{7EF71CB0-5345-4FF0-806F-CFDFF8EA7CEC}">
      <dgm:prSet phldrT="[Text]"/>
      <dgm:spPr/>
      <dgm:t>
        <a:bodyPr/>
        <a:lstStyle/>
        <a:p>
          <a:r>
            <a:rPr lang="es-ES" dirty="0" smtClean="0"/>
            <a:t>Dos modos</a:t>
          </a:r>
          <a:endParaRPr lang="es-ES" dirty="0"/>
        </a:p>
      </dgm:t>
    </dgm:pt>
    <dgm:pt modelId="{FC11C5AC-4CFF-4715-A49B-80E3E37E5390}" type="parTrans" cxnId="{D892F1F1-797C-46BB-81D3-851292DDACBE}">
      <dgm:prSet/>
      <dgm:spPr/>
      <dgm:t>
        <a:bodyPr/>
        <a:lstStyle/>
        <a:p>
          <a:endParaRPr lang="es-ES"/>
        </a:p>
      </dgm:t>
    </dgm:pt>
    <dgm:pt modelId="{F26A11C9-408F-4E66-A7F8-B813EED2F675}" type="sibTrans" cxnId="{D892F1F1-797C-46BB-81D3-851292DDACBE}">
      <dgm:prSet/>
      <dgm:spPr/>
      <dgm:t>
        <a:bodyPr/>
        <a:lstStyle/>
        <a:p>
          <a:endParaRPr lang="es-ES"/>
        </a:p>
      </dgm:t>
    </dgm:pt>
    <dgm:pt modelId="{70DA5F36-DDB2-40BA-911F-7C904ECA84E4}">
      <dgm:prSet phldrT="[Text]"/>
      <dgm:spPr/>
      <dgm:t>
        <a:bodyPr/>
        <a:lstStyle/>
        <a:p>
          <a:r>
            <a:rPr lang="es-ES" i="1" dirty="0" smtClean="0"/>
            <a:t>Consume-</a:t>
          </a:r>
          <a:r>
            <a:rPr lang="es-ES" i="1" dirty="0" err="1" smtClean="0"/>
            <a:t>first</a:t>
          </a:r>
          <a:r>
            <a:rPr lang="es-ES" i="1" dirty="0" smtClean="0"/>
            <a:t> </a:t>
          </a:r>
          <a:r>
            <a:rPr lang="es-ES" i="1" dirty="0" err="1" smtClean="0"/>
            <a:t>mode</a:t>
          </a:r>
          <a:endParaRPr lang="es-ES" i="1" dirty="0"/>
        </a:p>
      </dgm:t>
    </dgm:pt>
    <dgm:pt modelId="{EDAD2E18-161B-48CE-BCA6-87AC285D6D1F}" type="parTrans" cxnId="{5491ADB0-E3D1-4F76-A11C-700C75FB1131}">
      <dgm:prSet/>
      <dgm:spPr/>
      <dgm:t>
        <a:bodyPr/>
        <a:lstStyle/>
        <a:p>
          <a:endParaRPr lang="es-ES"/>
        </a:p>
      </dgm:t>
    </dgm:pt>
    <dgm:pt modelId="{E652A443-1063-41D9-8E87-04FACE864518}" type="sibTrans" cxnId="{5491ADB0-E3D1-4F76-A11C-700C75FB1131}">
      <dgm:prSet/>
      <dgm:spPr/>
      <dgm:t>
        <a:bodyPr/>
        <a:lstStyle/>
        <a:p>
          <a:endParaRPr lang="es-ES"/>
        </a:p>
      </dgm:t>
    </dgm:pt>
    <dgm:pt modelId="{BEF2F356-D9F9-4D2C-9065-CB530DDD4B8E}">
      <dgm:prSet phldrT="[Text]"/>
      <dgm:spPr/>
      <dgm:t>
        <a:bodyPr/>
        <a:lstStyle/>
        <a:p>
          <a:r>
            <a:rPr lang="es-ES" i="1" dirty="0" err="1" smtClean="0"/>
            <a:t>Entry</a:t>
          </a:r>
          <a:r>
            <a:rPr lang="es-ES" i="1" dirty="0" smtClean="0"/>
            <a:t> </a:t>
          </a:r>
          <a:r>
            <a:rPr lang="es-ES" i="1" dirty="0" err="1" smtClean="0"/>
            <a:t>first</a:t>
          </a:r>
          <a:r>
            <a:rPr lang="es-ES" i="1" dirty="0" smtClean="0"/>
            <a:t> </a:t>
          </a:r>
          <a:r>
            <a:rPr lang="es-ES" i="1" dirty="0" err="1" smtClean="0"/>
            <a:t>mode</a:t>
          </a:r>
          <a:endParaRPr lang="es-ES" i="1" dirty="0"/>
        </a:p>
      </dgm:t>
    </dgm:pt>
    <dgm:pt modelId="{16A3D37B-1DB7-48FA-A7E4-4E58C6AE0AB7}" type="parTrans" cxnId="{E1B9BF80-BB70-4EC6-BDA3-D17F2B81A460}">
      <dgm:prSet/>
      <dgm:spPr/>
      <dgm:t>
        <a:bodyPr/>
        <a:lstStyle/>
        <a:p>
          <a:endParaRPr lang="es-ES"/>
        </a:p>
      </dgm:t>
    </dgm:pt>
    <dgm:pt modelId="{E82F62FB-6067-45A7-9887-455B2BC505A3}" type="sibTrans" cxnId="{E1B9BF80-BB70-4EC6-BDA3-D17F2B81A460}">
      <dgm:prSet/>
      <dgm:spPr/>
      <dgm:t>
        <a:bodyPr/>
        <a:lstStyle/>
        <a:p>
          <a:endParaRPr lang="es-ES"/>
        </a:p>
      </dgm:t>
    </dgm:pt>
    <dgm:pt modelId="{47437874-778E-4DD1-9376-436D5C1A60BE}" type="pres">
      <dgm:prSet presAssocID="{99F6D751-51F8-455A-858F-B9D1BEAF645A}" presName="linear" presStyleCnt="0">
        <dgm:presLayoutVars>
          <dgm:dir/>
          <dgm:animLvl val="lvl"/>
          <dgm:resizeHandles val="exact"/>
        </dgm:presLayoutVars>
      </dgm:prSet>
      <dgm:spPr/>
      <dgm:t>
        <a:bodyPr/>
        <a:lstStyle/>
        <a:p>
          <a:endParaRPr lang="es-ES"/>
        </a:p>
      </dgm:t>
    </dgm:pt>
    <dgm:pt modelId="{D01B4DFD-E2A7-4D1E-8DEB-459CC1FD8BFF}" type="pres">
      <dgm:prSet presAssocID="{7EF71CB0-5345-4FF0-806F-CFDFF8EA7CEC}" presName="parentLin" presStyleCnt="0"/>
      <dgm:spPr/>
    </dgm:pt>
    <dgm:pt modelId="{0248E45A-1A59-4394-BE12-019F5A30B511}" type="pres">
      <dgm:prSet presAssocID="{7EF71CB0-5345-4FF0-806F-CFDFF8EA7CEC}" presName="parentLeftMargin" presStyleLbl="node1" presStyleIdx="0" presStyleCnt="1"/>
      <dgm:spPr/>
      <dgm:t>
        <a:bodyPr/>
        <a:lstStyle/>
        <a:p>
          <a:endParaRPr lang="es-ES"/>
        </a:p>
      </dgm:t>
    </dgm:pt>
    <dgm:pt modelId="{EA6C1A8C-B188-4252-B0D6-94C52D2B8275}" type="pres">
      <dgm:prSet presAssocID="{7EF71CB0-5345-4FF0-806F-CFDFF8EA7CEC}" presName="parentText" presStyleLbl="node1" presStyleIdx="0" presStyleCnt="1">
        <dgm:presLayoutVars>
          <dgm:chMax val="0"/>
          <dgm:bulletEnabled val="1"/>
        </dgm:presLayoutVars>
      </dgm:prSet>
      <dgm:spPr/>
      <dgm:t>
        <a:bodyPr/>
        <a:lstStyle/>
        <a:p>
          <a:endParaRPr lang="es-ES"/>
        </a:p>
      </dgm:t>
    </dgm:pt>
    <dgm:pt modelId="{3752A642-CEFC-4451-B6CC-17036C0D27EB}" type="pres">
      <dgm:prSet presAssocID="{7EF71CB0-5345-4FF0-806F-CFDFF8EA7CEC}" presName="negativeSpace" presStyleCnt="0"/>
      <dgm:spPr/>
    </dgm:pt>
    <dgm:pt modelId="{DA9067BB-6B84-49C8-8CAF-B902B556BBE0}" type="pres">
      <dgm:prSet presAssocID="{7EF71CB0-5345-4FF0-806F-CFDFF8EA7CEC}" presName="childText" presStyleLbl="conFgAcc1" presStyleIdx="0" presStyleCnt="1">
        <dgm:presLayoutVars>
          <dgm:bulletEnabled val="1"/>
        </dgm:presLayoutVars>
      </dgm:prSet>
      <dgm:spPr/>
      <dgm:t>
        <a:bodyPr/>
        <a:lstStyle/>
        <a:p>
          <a:endParaRPr lang="es-ES"/>
        </a:p>
      </dgm:t>
    </dgm:pt>
  </dgm:ptLst>
  <dgm:cxnLst>
    <dgm:cxn modelId="{E1B9BF80-BB70-4EC6-BDA3-D17F2B81A460}" srcId="{7EF71CB0-5345-4FF0-806F-CFDFF8EA7CEC}" destId="{BEF2F356-D9F9-4D2C-9065-CB530DDD4B8E}" srcOrd="0" destOrd="0" parTransId="{16A3D37B-1DB7-48FA-A7E4-4E58C6AE0AB7}" sibTransId="{E82F62FB-6067-45A7-9887-455B2BC505A3}"/>
    <dgm:cxn modelId="{53A1C7C9-67EC-4F95-BF85-8760D4521641}" type="presOf" srcId="{99F6D751-51F8-455A-858F-B9D1BEAF645A}" destId="{47437874-778E-4DD1-9376-436D5C1A60BE}" srcOrd="0" destOrd="0" presId="urn:microsoft.com/office/officeart/2005/8/layout/list1"/>
    <dgm:cxn modelId="{66D0794D-D1D6-4CE7-B7C7-F3B6949423F8}" type="presOf" srcId="{70DA5F36-DDB2-40BA-911F-7C904ECA84E4}" destId="{DA9067BB-6B84-49C8-8CAF-B902B556BBE0}" srcOrd="0" destOrd="1" presId="urn:microsoft.com/office/officeart/2005/8/layout/list1"/>
    <dgm:cxn modelId="{F5F744D4-6602-4947-962A-03416C1C0801}" type="presOf" srcId="{7EF71CB0-5345-4FF0-806F-CFDFF8EA7CEC}" destId="{0248E45A-1A59-4394-BE12-019F5A30B511}" srcOrd="0" destOrd="0" presId="urn:microsoft.com/office/officeart/2005/8/layout/list1"/>
    <dgm:cxn modelId="{CA12C9A2-BF8A-49BA-ACFF-797565031307}" type="presOf" srcId="{7EF71CB0-5345-4FF0-806F-CFDFF8EA7CEC}" destId="{EA6C1A8C-B188-4252-B0D6-94C52D2B8275}" srcOrd="1" destOrd="0" presId="urn:microsoft.com/office/officeart/2005/8/layout/list1"/>
    <dgm:cxn modelId="{5491ADB0-E3D1-4F76-A11C-700C75FB1131}" srcId="{7EF71CB0-5345-4FF0-806F-CFDFF8EA7CEC}" destId="{70DA5F36-DDB2-40BA-911F-7C904ECA84E4}" srcOrd="1" destOrd="0" parTransId="{EDAD2E18-161B-48CE-BCA6-87AC285D6D1F}" sibTransId="{E652A443-1063-41D9-8E87-04FACE864518}"/>
    <dgm:cxn modelId="{D892F1F1-797C-46BB-81D3-851292DDACBE}" srcId="{99F6D751-51F8-455A-858F-B9D1BEAF645A}" destId="{7EF71CB0-5345-4FF0-806F-CFDFF8EA7CEC}" srcOrd="0" destOrd="0" parTransId="{FC11C5AC-4CFF-4715-A49B-80E3E37E5390}" sibTransId="{F26A11C9-408F-4E66-A7F8-B813EED2F675}"/>
    <dgm:cxn modelId="{59B46837-B6BC-48B8-8A07-6E63FF6190ED}" type="presOf" srcId="{BEF2F356-D9F9-4D2C-9065-CB530DDD4B8E}" destId="{DA9067BB-6B84-49C8-8CAF-B902B556BBE0}" srcOrd="0" destOrd="0" presId="urn:microsoft.com/office/officeart/2005/8/layout/list1"/>
    <dgm:cxn modelId="{B8B5E5D4-B754-4346-86B4-EE8E0DD272D9}" type="presParOf" srcId="{47437874-778E-4DD1-9376-436D5C1A60BE}" destId="{D01B4DFD-E2A7-4D1E-8DEB-459CC1FD8BFF}" srcOrd="0" destOrd="0" presId="urn:microsoft.com/office/officeart/2005/8/layout/list1"/>
    <dgm:cxn modelId="{ACDE6678-BB9A-484D-A482-8425CCAAFD3F}" type="presParOf" srcId="{D01B4DFD-E2A7-4D1E-8DEB-459CC1FD8BFF}" destId="{0248E45A-1A59-4394-BE12-019F5A30B511}" srcOrd="0" destOrd="0" presId="urn:microsoft.com/office/officeart/2005/8/layout/list1"/>
    <dgm:cxn modelId="{98FA35D1-10ED-41B4-80E9-07E8370A2B5B}" type="presParOf" srcId="{D01B4DFD-E2A7-4D1E-8DEB-459CC1FD8BFF}" destId="{EA6C1A8C-B188-4252-B0D6-94C52D2B8275}" srcOrd="1" destOrd="0" presId="urn:microsoft.com/office/officeart/2005/8/layout/list1"/>
    <dgm:cxn modelId="{204024E2-2F1F-4B42-83A8-0D5A5E8B84E6}" type="presParOf" srcId="{47437874-778E-4DD1-9376-436D5C1A60BE}" destId="{3752A642-CEFC-4451-B6CC-17036C0D27EB}" srcOrd="1" destOrd="0" presId="urn:microsoft.com/office/officeart/2005/8/layout/list1"/>
    <dgm:cxn modelId="{2F547E8A-5D07-408D-858E-897E06A20F71}" type="presParOf" srcId="{47437874-778E-4DD1-9376-436D5C1A60BE}" destId="{DA9067BB-6B84-49C8-8CAF-B902B556BBE0}"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9F6D751-51F8-455A-858F-B9D1BEAF645A}"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s-ES"/>
        </a:p>
      </dgm:t>
    </dgm:pt>
    <dgm:pt modelId="{7EF71CB0-5345-4FF0-806F-CFDFF8EA7CEC}">
      <dgm:prSet phldrT="[Text]"/>
      <dgm:spPr/>
      <dgm:t>
        <a:bodyPr/>
        <a:lstStyle/>
        <a:p>
          <a:r>
            <a:rPr lang="es-ES" dirty="0" smtClean="0"/>
            <a:t>Búsquedas de texto</a:t>
          </a:r>
        </a:p>
      </dgm:t>
    </dgm:pt>
    <dgm:pt modelId="{FC11C5AC-4CFF-4715-A49B-80E3E37E5390}" type="parTrans" cxnId="{D892F1F1-797C-46BB-81D3-851292DDACBE}">
      <dgm:prSet/>
      <dgm:spPr/>
      <dgm:t>
        <a:bodyPr/>
        <a:lstStyle/>
        <a:p>
          <a:endParaRPr lang="es-ES"/>
        </a:p>
      </dgm:t>
    </dgm:pt>
    <dgm:pt modelId="{F26A11C9-408F-4E66-A7F8-B813EED2F675}" type="sibTrans" cxnId="{D892F1F1-797C-46BB-81D3-851292DDACBE}">
      <dgm:prSet/>
      <dgm:spPr/>
      <dgm:t>
        <a:bodyPr/>
        <a:lstStyle/>
        <a:p>
          <a:endParaRPr lang="es-ES"/>
        </a:p>
      </dgm:t>
    </dgm:pt>
    <dgm:pt modelId="{F9D59DB5-86AD-4CDC-B3B3-94EDBECC55D2}">
      <dgm:prSet phldrT="[Text]"/>
      <dgm:spPr/>
      <dgm:t>
        <a:bodyPr/>
        <a:lstStyle/>
        <a:p>
          <a:r>
            <a:rPr lang="es-ES" dirty="0" smtClean="0"/>
            <a:t>Búsqueda en el listado</a:t>
          </a:r>
        </a:p>
      </dgm:t>
    </dgm:pt>
    <dgm:pt modelId="{389342B7-1D1E-4595-A7A8-A6446DAAC032}" type="parTrans" cxnId="{E5CC5B1F-0249-4570-A9C5-E37D45644DAD}">
      <dgm:prSet/>
      <dgm:spPr/>
      <dgm:t>
        <a:bodyPr/>
        <a:lstStyle/>
        <a:p>
          <a:endParaRPr lang="es-ES"/>
        </a:p>
      </dgm:t>
    </dgm:pt>
    <dgm:pt modelId="{AE89F94B-CA38-4A93-BDED-409CA8DC5B66}" type="sibTrans" cxnId="{E5CC5B1F-0249-4570-A9C5-E37D45644DAD}">
      <dgm:prSet/>
      <dgm:spPr/>
      <dgm:t>
        <a:bodyPr/>
        <a:lstStyle/>
        <a:p>
          <a:endParaRPr lang="es-ES"/>
        </a:p>
      </dgm:t>
    </dgm:pt>
    <dgm:pt modelId="{47437874-778E-4DD1-9376-436D5C1A60BE}" type="pres">
      <dgm:prSet presAssocID="{99F6D751-51F8-455A-858F-B9D1BEAF645A}" presName="linear" presStyleCnt="0">
        <dgm:presLayoutVars>
          <dgm:dir/>
          <dgm:animLvl val="lvl"/>
          <dgm:resizeHandles val="exact"/>
        </dgm:presLayoutVars>
      </dgm:prSet>
      <dgm:spPr/>
      <dgm:t>
        <a:bodyPr/>
        <a:lstStyle/>
        <a:p>
          <a:endParaRPr lang="es-ES"/>
        </a:p>
      </dgm:t>
    </dgm:pt>
    <dgm:pt modelId="{D01B4DFD-E2A7-4D1E-8DEB-459CC1FD8BFF}" type="pres">
      <dgm:prSet presAssocID="{7EF71CB0-5345-4FF0-806F-CFDFF8EA7CEC}" presName="parentLin" presStyleCnt="0"/>
      <dgm:spPr/>
    </dgm:pt>
    <dgm:pt modelId="{0248E45A-1A59-4394-BE12-019F5A30B511}" type="pres">
      <dgm:prSet presAssocID="{7EF71CB0-5345-4FF0-806F-CFDFF8EA7CEC}" presName="parentLeftMargin" presStyleLbl="node1" presStyleIdx="0" presStyleCnt="1"/>
      <dgm:spPr/>
      <dgm:t>
        <a:bodyPr/>
        <a:lstStyle/>
        <a:p>
          <a:endParaRPr lang="es-ES"/>
        </a:p>
      </dgm:t>
    </dgm:pt>
    <dgm:pt modelId="{EA6C1A8C-B188-4252-B0D6-94C52D2B8275}" type="pres">
      <dgm:prSet presAssocID="{7EF71CB0-5345-4FF0-806F-CFDFF8EA7CEC}" presName="parentText" presStyleLbl="node1" presStyleIdx="0" presStyleCnt="1">
        <dgm:presLayoutVars>
          <dgm:chMax val="0"/>
          <dgm:bulletEnabled val="1"/>
        </dgm:presLayoutVars>
      </dgm:prSet>
      <dgm:spPr/>
      <dgm:t>
        <a:bodyPr/>
        <a:lstStyle/>
        <a:p>
          <a:endParaRPr lang="es-ES"/>
        </a:p>
      </dgm:t>
    </dgm:pt>
    <dgm:pt modelId="{3752A642-CEFC-4451-B6CC-17036C0D27EB}" type="pres">
      <dgm:prSet presAssocID="{7EF71CB0-5345-4FF0-806F-CFDFF8EA7CEC}" presName="negativeSpace" presStyleCnt="0"/>
      <dgm:spPr/>
    </dgm:pt>
    <dgm:pt modelId="{DA9067BB-6B84-49C8-8CAF-B902B556BBE0}" type="pres">
      <dgm:prSet presAssocID="{7EF71CB0-5345-4FF0-806F-CFDFF8EA7CEC}" presName="childText" presStyleLbl="conFgAcc1" presStyleIdx="0" presStyleCnt="1">
        <dgm:presLayoutVars>
          <dgm:bulletEnabled val="1"/>
        </dgm:presLayoutVars>
      </dgm:prSet>
      <dgm:spPr/>
      <dgm:t>
        <a:bodyPr/>
        <a:lstStyle/>
        <a:p>
          <a:endParaRPr lang="es-ES"/>
        </a:p>
      </dgm:t>
    </dgm:pt>
  </dgm:ptLst>
  <dgm:cxnLst>
    <dgm:cxn modelId="{B6142DB9-7661-47A6-91CC-0E6D642A9A5C}" type="presOf" srcId="{F9D59DB5-86AD-4CDC-B3B3-94EDBECC55D2}" destId="{DA9067BB-6B84-49C8-8CAF-B902B556BBE0}" srcOrd="0" destOrd="0" presId="urn:microsoft.com/office/officeart/2005/8/layout/list1"/>
    <dgm:cxn modelId="{56E0F881-8805-4A0B-8C83-181C3B4709BF}" type="presOf" srcId="{99F6D751-51F8-455A-858F-B9D1BEAF645A}" destId="{47437874-778E-4DD1-9376-436D5C1A60BE}" srcOrd="0" destOrd="0" presId="urn:microsoft.com/office/officeart/2005/8/layout/list1"/>
    <dgm:cxn modelId="{D892F1F1-797C-46BB-81D3-851292DDACBE}" srcId="{99F6D751-51F8-455A-858F-B9D1BEAF645A}" destId="{7EF71CB0-5345-4FF0-806F-CFDFF8EA7CEC}" srcOrd="0" destOrd="0" parTransId="{FC11C5AC-4CFF-4715-A49B-80E3E37E5390}" sibTransId="{F26A11C9-408F-4E66-A7F8-B813EED2F675}"/>
    <dgm:cxn modelId="{CB97783C-2FCD-4D1A-97EB-F5299E327090}" type="presOf" srcId="{7EF71CB0-5345-4FF0-806F-CFDFF8EA7CEC}" destId="{EA6C1A8C-B188-4252-B0D6-94C52D2B8275}" srcOrd="1" destOrd="0" presId="urn:microsoft.com/office/officeart/2005/8/layout/list1"/>
    <dgm:cxn modelId="{205D6AE7-FCC4-4794-81EA-D8AE1ECD1CAB}" type="presOf" srcId="{7EF71CB0-5345-4FF0-806F-CFDFF8EA7CEC}" destId="{0248E45A-1A59-4394-BE12-019F5A30B511}" srcOrd="0" destOrd="0" presId="urn:microsoft.com/office/officeart/2005/8/layout/list1"/>
    <dgm:cxn modelId="{E5CC5B1F-0249-4570-A9C5-E37D45644DAD}" srcId="{7EF71CB0-5345-4FF0-806F-CFDFF8EA7CEC}" destId="{F9D59DB5-86AD-4CDC-B3B3-94EDBECC55D2}" srcOrd="0" destOrd="0" parTransId="{389342B7-1D1E-4595-A7A8-A6446DAAC032}" sibTransId="{AE89F94B-CA38-4A93-BDED-409CA8DC5B66}"/>
    <dgm:cxn modelId="{178C18D7-F057-40E1-B648-2C2251B0009D}" type="presParOf" srcId="{47437874-778E-4DD1-9376-436D5C1A60BE}" destId="{D01B4DFD-E2A7-4D1E-8DEB-459CC1FD8BFF}" srcOrd="0" destOrd="0" presId="urn:microsoft.com/office/officeart/2005/8/layout/list1"/>
    <dgm:cxn modelId="{C12FBC47-146F-4337-98F1-F1FCD433F306}" type="presParOf" srcId="{D01B4DFD-E2A7-4D1E-8DEB-459CC1FD8BFF}" destId="{0248E45A-1A59-4394-BE12-019F5A30B511}" srcOrd="0" destOrd="0" presId="urn:microsoft.com/office/officeart/2005/8/layout/list1"/>
    <dgm:cxn modelId="{AA8B683F-0F99-45AC-8C30-F57F4AD7AC93}" type="presParOf" srcId="{D01B4DFD-E2A7-4D1E-8DEB-459CC1FD8BFF}" destId="{EA6C1A8C-B188-4252-B0D6-94C52D2B8275}" srcOrd="1" destOrd="0" presId="urn:microsoft.com/office/officeart/2005/8/layout/list1"/>
    <dgm:cxn modelId="{E3B5DAB5-1A46-4C29-971F-58AD53B81041}" type="presParOf" srcId="{47437874-778E-4DD1-9376-436D5C1A60BE}" destId="{3752A642-CEFC-4451-B6CC-17036C0D27EB}" srcOrd="1" destOrd="0" presId="urn:microsoft.com/office/officeart/2005/8/layout/list1"/>
    <dgm:cxn modelId="{3B2D57EA-5F15-494E-88E5-5B8F8B46853A}" type="presParOf" srcId="{47437874-778E-4DD1-9376-436D5C1A60BE}" destId="{DA9067BB-6B84-49C8-8CAF-B902B556BBE0}" srcOrd="2" destOrd="0" presId="urn:microsoft.com/office/officeart/2005/8/layout/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9F6D751-51F8-455A-858F-B9D1BEAF645A}"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s-ES"/>
        </a:p>
      </dgm:t>
    </dgm:pt>
    <dgm:pt modelId="{7EF71CB0-5345-4FF0-806F-CFDFF8EA7CEC}">
      <dgm:prSet phldrT="[Text]"/>
      <dgm:spPr/>
      <dgm:t>
        <a:bodyPr/>
        <a:lstStyle/>
        <a:p>
          <a:r>
            <a:rPr lang="es-ES" dirty="0" err="1" smtClean="0"/>
            <a:t>Javascript</a:t>
          </a:r>
          <a:endParaRPr lang="es-ES" dirty="0" smtClean="0"/>
        </a:p>
      </dgm:t>
    </dgm:pt>
    <dgm:pt modelId="{FC11C5AC-4CFF-4715-A49B-80E3E37E5390}" type="parTrans" cxnId="{D892F1F1-797C-46BB-81D3-851292DDACBE}">
      <dgm:prSet/>
      <dgm:spPr/>
      <dgm:t>
        <a:bodyPr/>
        <a:lstStyle/>
        <a:p>
          <a:endParaRPr lang="es-ES"/>
        </a:p>
      </dgm:t>
    </dgm:pt>
    <dgm:pt modelId="{F26A11C9-408F-4E66-A7F8-B813EED2F675}" type="sibTrans" cxnId="{D892F1F1-797C-46BB-81D3-851292DDACBE}">
      <dgm:prSet/>
      <dgm:spPr/>
      <dgm:t>
        <a:bodyPr/>
        <a:lstStyle/>
        <a:p>
          <a:endParaRPr lang="es-ES"/>
        </a:p>
      </dgm:t>
    </dgm:pt>
    <dgm:pt modelId="{F9D59DB5-86AD-4CDC-B3B3-94EDBECC55D2}">
      <dgm:prSet phldrT="[Text]"/>
      <dgm:spPr/>
      <dgm:t>
        <a:bodyPr/>
        <a:lstStyle/>
        <a:p>
          <a:r>
            <a:rPr lang="es-ES" dirty="0" smtClean="0"/>
            <a:t>Más rápido</a:t>
          </a:r>
        </a:p>
      </dgm:t>
    </dgm:pt>
    <dgm:pt modelId="{389342B7-1D1E-4595-A7A8-A6446DAAC032}" type="parTrans" cxnId="{E5CC5B1F-0249-4570-A9C5-E37D45644DAD}">
      <dgm:prSet/>
      <dgm:spPr/>
      <dgm:t>
        <a:bodyPr/>
        <a:lstStyle/>
        <a:p>
          <a:endParaRPr lang="es-ES"/>
        </a:p>
      </dgm:t>
    </dgm:pt>
    <dgm:pt modelId="{AE89F94B-CA38-4A93-BDED-409CA8DC5B66}" type="sibTrans" cxnId="{E5CC5B1F-0249-4570-A9C5-E37D45644DAD}">
      <dgm:prSet/>
      <dgm:spPr/>
      <dgm:t>
        <a:bodyPr/>
        <a:lstStyle/>
        <a:p>
          <a:endParaRPr lang="es-ES"/>
        </a:p>
      </dgm:t>
    </dgm:pt>
    <dgm:pt modelId="{A7BB52E8-2B72-4C1B-A327-E5033861C7E0}">
      <dgm:prSet phldrT="[Text]"/>
      <dgm:spPr/>
      <dgm:t>
        <a:bodyPr/>
        <a:lstStyle/>
        <a:p>
          <a:r>
            <a:rPr lang="es-ES" dirty="0" smtClean="0"/>
            <a:t>Objetos dinámicos</a:t>
          </a:r>
        </a:p>
      </dgm:t>
    </dgm:pt>
    <dgm:pt modelId="{F8D3BC76-A775-4C0A-BBB6-0A3A78215922}" type="parTrans" cxnId="{DBBD199C-1F9B-4247-8B8E-360DD150D2E4}">
      <dgm:prSet/>
      <dgm:spPr/>
    </dgm:pt>
    <dgm:pt modelId="{DA814309-DC74-4B78-A979-563478F49281}" type="sibTrans" cxnId="{DBBD199C-1F9B-4247-8B8E-360DD150D2E4}">
      <dgm:prSet/>
      <dgm:spPr/>
    </dgm:pt>
    <dgm:pt modelId="{47437874-778E-4DD1-9376-436D5C1A60BE}" type="pres">
      <dgm:prSet presAssocID="{99F6D751-51F8-455A-858F-B9D1BEAF645A}" presName="linear" presStyleCnt="0">
        <dgm:presLayoutVars>
          <dgm:dir/>
          <dgm:animLvl val="lvl"/>
          <dgm:resizeHandles val="exact"/>
        </dgm:presLayoutVars>
      </dgm:prSet>
      <dgm:spPr/>
      <dgm:t>
        <a:bodyPr/>
        <a:lstStyle/>
        <a:p>
          <a:endParaRPr lang="es-ES"/>
        </a:p>
      </dgm:t>
    </dgm:pt>
    <dgm:pt modelId="{D01B4DFD-E2A7-4D1E-8DEB-459CC1FD8BFF}" type="pres">
      <dgm:prSet presAssocID="{7EF71CB0-5345-4FF0-806F-CFDFF8EA7CEC}" presName="parentLin" presStyleCnt="0"/>
      <dgm:spPr/>
    </dgm:pt>
    <dgm:pt modelId="{0248E45A-1A59-4394-BE12-019F5A30B511}" type="pres">
      <dgm:prSet presAssocID="{7EF71CB0-5345-4FF0-806F-CFDFF8EA7CEC}" presName="parentLeftMargin" presStyleLbl="node1" presStyleIdx="0" presStyleCnt="1"/>
      <dgm:spPr/>
      <dgm:t>
        <a:bodyPr/>
        <a:lstStyle/>
        <a:p>
          <a:endParaRPr lang="es-ES"/>
        </a:p>
      </dgm:t>
    </dgm:pt>
    <dgm:pt modelId="{EA6C1A8C-B188-4252-B0D6-94C52D2B8275}" type="pres">
      <dgm:prSet presAssocID="{7EF71CB0-5345-4FF0-806F-CFDFF8EA7CEC}" presName="parentText" presStyleLbl="node1" presStyleIdx="0" presStyleCnt="1">
        <dgm:presLayoutVars>
          <dgm:chMax val="0"/>
          <dgm:bulletEnabled val="1"/>
        </dgm:presLayoutVars>
      </dgm:prSet>
      <dgm:spPr/>
      <dgm:t>
        <a:bodyPr/>
        <a:lstStyle/>
        <a:p>
          <a:endParaRPr lang="es-ES"/>
        </a:p>
      </dgm:t>
    </dgm:pt>
    <dgm:pt modelId="{3752A642-CEFC-4451-B6CC-17036C0D27EB}" type="pres">
      <dgm:prSet presAssocID="{7EF71CB0-5345-4FF0-806F-CFDFF8EA7CEC}" presName="negativeSpace" presStyleCnt="0"/>
      <dgm:spPr/>
    </dgm:pt>
    <dgm:pt modelId="{DA9067BB-6B84-49C8-8CAF-B902B556BBE0}" type="pres">
      <dgm:prSet presAssocID="{7EF71CB0-5345-4FF0-806F-CFDFF8EA7CEC}" presName="childText" presStyleLbl="conFgAcc1" presStyleIdx="0" presStyleCnt="1">
        <dgm:presLayoutVars>
          <dgm:bulletEnabled val="1"/>
        </dgm:presLayoutVars>
      </dgm:prSet>
      <dgm:spPr/>
      <dgm:t>
        <a:bodyPr/>
        <a:lstStyle/>
        <a:p>
          <a:endParaRPr lang="es-ES"/>
        </a:p>
      </dgm:t>
    </dgm:pt>
  </dgm:ptLst>
  <dgm:cxnLst>
    <dgm:cxn modelId="{DB91A1BE-E2C8-458C-AF2C-FD6E026D8688}" type="presOf" srcId="{F9D59DB5-86AD-4CDC-B3B3-94EDBECC55D2}" destId="{DA9067BB-6B84-49C8-8CAF-B902B556BBE0}" srcOrd="0" destOrd="0" presId="urn:microsoft.com/office/officeart/2005/8/layout/list1"/>
    <dgm:cxn modelId="{DBBD199C-1F9B-4247-8B8E-360DD150D2E4}" srcId="{7EF71CB0-5345-4FF0-806F-CFDFF8EA7CEC}" destId="{A7BB52E8-2B72-4C1B-A327-E5033861C7E0}" srcOrd="1" destOrd="0" parTransId="{F8D3BC76-A775-4C0A-BBB6-0A3A78215922}" sibTransId="{DA814309-DC74-4B78-A979-563478F49281}"/>
    <dgm:cxn modelId="{0D0180F9-89E2-48CF-80E2-A49D5DCBDE23}" type="presOf" srcId="{A7BB52E8-2B72-4C1B-A327-E5033861C7E0}" destId="{DA9067BB-6B84-49C8-8CAF-B902B556BBE0}" srcOrd="0" destOrd="1" presId="urn:microsoft.com/office/officeart/2005/8/layout/list1"/>
    <dgm:cxn modelId="{4206C294-FC31-4F83-B3CD-B1130CA5A8C9}" type="presOf" srcId="{99F6D751-51F8-455A-858F-B9D1BEAF645A}" destId="{47437874-778E-4DD1-9376-436D5C1A60BE}" srcOrd="0" destOrd="0" presId="urn:microsoft.com/office/officeart/2005/8/layout/list1"/>
    <dgm:cxn modelId="{4EEE0D60-3099-4D5A-A40D-5160DBA2D7D1}" type="presOf" srcId="{7EF71CB0-5345-4FF0-806F-CFDFF8EA7CEC}" destId="{0248E45A-1A59-4394-BE12-019F5A30B511}" srcOrd="0" destOrd="0" presId="urn:microsoft.com/office/officeart/2005/8/layout/list1"/>
    <dgm:cxn modelId="{D892F1F1-797C-46BB-81D3-851292DDACBE}" srcId="{99F6D751-51F8-455A-858F-B9D1BEAF645A}" destId="{7EF71CB0-5345-4FF0-806F-CFDFF8EA7CEC}" srcOrd="0" destOrd="0" parTransId="{FC11C5AC-4CFF-4715-A49B-80E3E37E5390}" sibTransId="{F26A11C9-408F-4E66-A7F8-B813EED2F675}"/>
    <dgm:cxn modelId="{3A45CD8B-6451-4356-9F6E-A851A82A5199}" type="presOf" srcId="{7EF71CB0-5345-4FF0-806F-CFDFF8EA7CEC}" destId="{EA6C1A8C-B188-4252-B0D6-94C52D2B8275}" srcOrd="1" destOrd="0" presId="urn:microsoft.com/office/officeart/2005/8/layout/list1"/>
    <dgm:cxn modelId="{E5CC5B1F-0249-4570-A9C5-E37D45644DAD}" srcId="{7EF71CB0-5345-4FF0-806F-CFDFF8EA7CEC}" destId="{F9D59DB5-86AD-4CDC-B3B3-94EDBECC55D2}" srcOrd="0" destOrd="0" parTransId="{389342B7-1D1E-4595-A7A8-A6446DAAC032}" sibTransId="{AE89F94B-CA38-4A93-BDED-409CA8DC5B66}"/>
    <dgm:cxn modelId="{F66F9EA2-7F01-4573-84D6-BB514BADDDFC}" type="presParOf" srcId="{47437874-778E-4DD1-9376-436D5C1A60BE}" destId="{D01B4DFD-E2A7-4D1E-8DEB-459CC1FD8BFF}" srcOrd="0" destOrd="0" presId="urn:microsoft.com/office/officeart/2005/8/layout/list1"/>
    <dgm:cxn modelId="{FDDFF5AD-C315-4339-B224-1BCFA298EAD9}" type="presParOf" srcId="{D01B4DFD-E2A7-4D1E-8DEB-459CC1FD8BFF}" destId="{0248E45A-1A59-4394-BE12-019F5A30B511}" srcOrd="0" destOrd="0" presId="urn:microsoft.com/office/officeart/2005/8/layout/list1"/>
    <dgm:cxn modelId="{9E74CE97-881E-4112-A967-0FFDFB995619}" type="presParOf" srcId="{D01B4DFD-E2A7-4D1E-8DEB-459CC1FD8BFF}" destId="{EA6C1A8C-B188-4252-B0D6-94C52D2B8275}" srcOrd="1" destOrd="0" presId="urn:microsoft.com/office/officeart/2005/8/layout/list1"/>
    <dgm:cxn modelId="{FC57B9DE-A85F-4747-8728-D3EC91A49FA1}" type="presParOf" srcId="{47437874-778E-4DD1-9376-436D5C1A60BE}" destId="{3752A642-CEFC-4451-B6CC-17036C0D27EB}" srcOrd="1" destOrd="0" presId="urn:microsoft.com/office/officeart/2005/8/layout/list1"/>
    <dgm:cxn modelId="{F2D43378-42CA-48E8-91FA-D06E6BA1DAD4}" type="presParOf" srcId="{47437874-778E-4DD1-9376-436D5C1A60BE}" destId="{DA9067BB-6B84-49C8-8CAF-B902B556BBE0}" srcOrd="2" destOrd="0" presId="urn:microsoft.com/office/officeart/2005/8/layout/list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A347974-46BE-4A21-8ADD-F30020FE8963}"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s-ES"/>
        </a:p>
      </dgm:t>
    </dgm:pt>
    <dgm:pt modelId="{A7BC4F4F-AABB-46F5-B4F0-6AF2F050546C}">
      <dgm:prSet/>
      <dgm:spPr/>
      <dgm:t>
        <a:bodyPr/>
        <a:lstStyle/>
        <a:p>
          <a:r>
            <a:rPr lang="es-ES" dirty="0" smtClean="0"/>
            <a:t>VS </a:t>
          </a:r>
          <a:r>
            <a:rPr lang="es-ES" dirty="0" err="1" smtClean="0"/>
            <a:t>Team</a:t>
          </a:r>
          <a:r>
            <a:rPr lang="es-ES" dirty="0" smtClean="0"/>
            <a:t> </a:t>
          </a:r>
          <a:r>
            <a:rPr lang="es-ES" dirty="0" err="1" smtClean="0"/>
            <a:t>System</a:t>
          </a:r>
          <a:endParaRPr lang="es-ES" dirty="0"/>
        </a:p>
      </dgm:t>
    </dgm:pt>
    <dgm:pt modelId="{86A1D2CE-9D9B-47BD-A798-77CB09DB2357}" type="parTrans" cxnId="{FBF80DB6-C8FD-4BE8-9153-12692A254E3D}">
      <dgm:prSet/>
      <dgm:spPr/>
      <dgm:t>
        <a:bodyPr/>
        <a:lstStyle/>
        <a:p>
          <a:endParaRPr lang="es-ES"/>
        </a:p>
      </dgm:t>
    </dgm:pt>
    <dgm:pt modelId="{D7BE5FA9-487D-47B8-A012-68ADE266ABD1}" type="sibTrans" cxnId="{FBF80DB6-C8FD-4BE8-9153-12692A254E3D}">
      <dgm:prSet/>
      <dgm:spPr/>
      <dgm:t>
        <a:bodyPr/>
        <a:lstStyle/>
        <a:p>
          <a:endParaRPr lang="es-ES"/>
        </a:p>
      </dgm:t>
    </dgm:pt>
    <dgm:pt modelId="{02E06BE8-1068-4788-B5B3-601196240B57}">
      <dgm:prSet/>
      <dgm:spPr/>
      <dgm:t>
        <a:bodyPr/>
        <a:lstStyle/>
        <a:p>
          <a:r>
            <a:rPr lang="es-ES" sz="2800" dirty="0" smtClean="0"/>
            <a:t>No C++</a:t>
          </a:r>
          <a:endParaRPr lang="es-ES" sz="2800" dirty="0"/>
        </a:p>
      </dgm:t>
    </dgm:pt>
    <dgm:pt modelId="{388678D7-386E-46DE-BFB0-59E769A80CA6}" type="parTrans" cxnId="{5C18AD36-B746-4824-835F-BDD0EFC804B3}">
      <dgm:prSet/>
      <dgm:spPr/>
      <dgm:t>
        <a:bodyPr/>
        <a:lstStyle/>
        <a:p>
          <a:endParaRPr lang="es-ES"/>
        </a:p>
      </dgm:t>
    </dgm:pt>
    <dgm:pt modelId="{05840FD0-EA46-4106-935F-6EBBF3312752}" type="sibTrans" cxnId="{5C18AD36-B746-4824-835F-BDD0EFC804B3}">
      <dgm:prSet/>
      <dgm:spPr/>
      <dgm:t>
        <a:bodyPr/>
        <a:lstStyle/>
        <a:p>
          <a:endParaRPr lang="es-ES"/>
        </a:p>
      </dgm:t>
    </dgm:pt>
    <dgm:pt modelId="{73A5476E-C19E-4EFB-B8C2-A1CD9B1A26C4}">
      <dgm:prSet custT="1"/>
      <dgm:spPr/>
      <dgm:t>
        <a:bodyPr/>
        <a:lstStyle/>
        <a:p>
          <a:r>
            <a:rPr lang="es-ES" sz="2800" dirty="0" smtClean="0"/>
            <a:t>No x64 F5 </a:t>
          </a:r>
          <a:r>
            <a:rPr lang="es-ES" sz="1600" dirty="0" smtClean="0"/>
            <a:t>(por ahora)</a:t>
          </a:r>
          <a:endParaRPr lang="es-ES" sz="2800" dirty="0"/>
        </a:p>
      </dgm:t>
    </dgm:pt>
    <dgm:pt modelId="{B1647E85-CE51-4C71-8FEE-506C9DC4AFB0}" type="parTrans" cxnId="{CB8C825F-7008-463B-995E-791D3DF0C6FA}">
      <dgm:prSet/>
      <dgm:spPr/>
      <dgm:t>
        <a:bodyPr/>
        <a:lstStyle/>
        <a:p>
          <a:endParaRPr lang="es-ES"/>
        </a:p>
      </dgm:t>
    </dgm:pt>
    <dgm:pt modelId="{7D0D34ED-A0B5-426F-AC18-F6E4635F2937}" type="sibTrans" cxnId="{CB8C825F-7008-463B-995E-791D3DF0C6FA}">
      <dgm:prSet/>
      <dgm:spPr/>
      <dgm:t>
        <a:bodyPr/>
        <a:lstStyle/>
        <a:p>
          <a:endParaRPr lang="es-ES"/>
        </a:p>
      </dgm:t>
    </dgm:pt>
    <dgm:pt modelId="{9BD95C04-90CF-44C8-9FB5-BF8DF660E3AC}" type="pres">
      <dgm:prSet presAssocID="{FA347974-46BE-4A21-8ADD-F30020FE8963}" presName="linear" presStyleCnt="0">
        <dgm:presLayoutVars>
          <dgm:dir/>
          <dgm:animLvl val="lvl"/>
          <dgm:resizeHandles val="exact"/>
        </dgm:presLayoutVars>
      </dgm:prSet>
      <dgm:spPr/>
      <dgm:t>
        <a:bodyPr/>
        <a:lstStyle/>
        <a:p>
          <a:endParaRPr lang="es-ES"/>
        </a:p>
      </dgm:t>
    </dgm:pt>
    <dgm:pt modelId="{01084FFD-3E9D-4927-84FA-243392535555}" type="pres">
      <dgm:prSet presAssocID="{A7BC4F4F-AABB-46F5-B4F0-6AF2F050546C}" presName="parentLin" presStyleCnt="0"/>
      <dgm:spPr/>
    </dgm:pt>
    <dgm:pt modelId="{E4D6D039-7D83-4797-90E4-8933A77C0C3B}" type="pres">
      <dgm:prSet presAssocID="{A7BC4F4F-AABB-46F5-B4F0-6AF2F050546C}" presName="parentLeftMargin" presStyleLbl="node1" presStyleIdx="0" presStyleCnt="1"/>
      <dgm:spPr/>
      <dgm:t>
        <a:bodyPr/>
        <a:lstStyle/>
        <a:p>
          <a:endParaRPr lang="es-ES"/>
        </a:p>
      </dgm:t>
    </dgm:pt>
    <dgm:pt modelId="{A824881F-6EE2-4148-80C0-7544114AD8B9}" type="pres">
      <dgm:prSet presAssocID="{A7BC4F4F-AABB-46F5-B4F0-6AF2F050546C}" presName="parentText" presStyleLbl="node1" presStyleIdx="0" presStyleCnt="1">
        <dgm:presLayoutVars>
          <dgm:chMax val="0"/>
          <dgm:bulletEnabled val="1"/>
        </dgm:presLayoutVars>
      </dgm:prSet>
      <dgm:spPr/>
      <dgm:t>
        <a:bodyPr/>
        <a:lstStyle/>
        <a:p>
          <a:endParaRPr lang="es-ES"/>
        </a:p>
      </dgm:t>
    </dgm:pt>
    <dgm:pt modelId="{29E89515-9278-4AA6-A066-2C305667C60E}" type="pres">
      <dgm:prSet presAssocID="{A7BC4F4F-AABB-46F5-B4F0-6AF2F050546C}" presName="negativeSpace" presStyleCnt="0"/>
      <dgm:spPr/>
    </dgm:pt>
    <dgm:pt modelId="{9E90180A-6328-4A39-9067-E1F8BF33DA71}" type="pres">
      <dgm:prSet presAssocID="{A7BC4F4F-AABB-46F5-B4F0-6AF2F050546C}" presName="childText" presStyleLbl="conFgAcc1" presStyleIdx="0" presStyleCnt="1">
        <dgm:presLayoutVars>
          <dgm:bulletEnabled val="1"/>
        </dgm:presLayoutVars>
      </dgm:prSet>
      <dgm:spPr/>
      <dgm:t>
        <a:bodyPr/>
        <a:lstStyle/>
        <a:p>
          <a:endParaRPr lang="es-ES"/>
        </a:p>
      </dgm:t>
    </dgm:pt>
  </dgm:ptLst>
  <dgm:cxnLst>
    <dgm:cxn modelId="{BCCB61A6-2389-4849-991C-0C576A955F6E}" type="presOf" srcId="{73A5476E-C19E-4EFB-B8C2-A1CD9B1A26C4}" destId="{9E90180A-6328-4A39-9067-E1F8BF33DA71}" srcOrd="0" destOrd="1" presId="urn:microsoft.com/office/officeart/2005/8/layout/list1"/>
    <dgm:cxn modelId="{CB8C825F-7008-463B-995E-791D3DF0C6FA}" srcId="{A7BC4F4F-AABB-46F5-B4F0-6AF2F050546C}" destId="{73A5476E-C19E-4EFB-B8C2-A1CD9B1A26C4}" srcOrd="1" destOrd="0" parTransId="{B1647E85-CE51-4C71-8FEE-506C9DC4AFB0}" sibTransId="{7D0D34ED-A0B5-426F-AC18-F6E4635F2937}"/>
    <dgm:cxn modelId="{FBF80DB6-C8FD-4BE8-9153-12692A254E3D}" srcId="{FA347974-46BE-4A21-8ADD-F30020FE8963}" destId="{A7BC4F4F-AABB-46F5-B4F0-6AF2F050546C}" srcOrd="0" destOrd="0" parTransId="{86A1D2CE-9D9B-47BD-A798-77CB09DB2357}" sibTransId="{D7BE5FA9-487D-47B8-A012-68ADE266ABD1}"/>
    <dgm:cxn modelId="{5C18AD36-B746-4824-835F-BDD0EFC804B3}" srcId="{A7BC4F4F-AABB-46F5-B4F0-6AF2F050546C}" destId="{02E06BE8-1068-4788-B5B3-601196240B57}" srcOrd="0" destOrd="0" parTransId="{388678D7-386E-46DE-BFB0-59E769A80CA6}" sibTransId="{05840FD0-EA46-4106-935F-6EBBF3312752}"/>
    <dgm:cxn modelId="{103113CF-7FD8-4966-BB9B-07CBF86846ED}" type="presOf" srcId="{A7BC4F4F-AABB-46F5-B4F0-6AF2F050546C}" destId="{E4D6D039-7D83-4797-90E4-8933A77C0C3B}" srcOrd="0" destOrd="0" presId="urn:microsoft.com/office/officeart/2005/8/layout/list1"/>
    <dgm:cxn modelId="{3034FD01-96C1-4F2F-8AC5-FC8156C6CBFC}" type="presOf" srcId="{02E06BE8-1068-4788-B5B3-601196240B57}" destId="{9E90180A-6328-4A39-9067-E1F8BF33DA71}" srcOrd="0" destOrd="0" presId="urn:microsoft.com/office/officeart/2005/8/layout/list1"/>
    <dgm:cxn modelId="{CD9964D7-234D-456A-9633-0DC87CA841DA}" type="presOf" srcId="{FA347974-46BE-4A21-8ADD-F30020FE8963}" destId="{9BD95C04-90CF-44C8-9FB5-BF8DF660E3AC}" srcOrd="0" destOrd="0" presId="urn:microsoft.com/office/officeart/2005/8/layout/list1"/>
    <dgm:cxn modelId="{2892D713-4B80-4A8C-96AE-1277EF3EEB1D}" type="presOf" srcId="{A7BC4F4F-AABB-46F5-B4F0-6AF2F050546C}" destId="{A824881F-6EE2-4148-80C0-7544114AD8B9}" srcOrd="1" destOrd="0" presId="urn:microsoft.com/office/officeart/2005/8/layout/list1"/>
    <dgm:cxn modelId="{F50172BF-13C8-44B6-BECD-87472BCE187C}" type="presParOf" srcId="{9BD95C04-90CF-44C8-9FB5-BF8DF660E3AC}" destId="{01084FFD-3E9D-4927-84FA-243392535555}" srcOrd="0" destOrd="0" presId="urn:microsoft.com/office/officeart/2005/8/layout/list1"/>
    <dgm:cxn modelId="{52F08F83-AD66-4593-A628-B0A8CD820FE6}" type="presParOf" srcId="{01084FFD-3E9D-4927-84FA-243392535555}" destId="{E4D6D039-7D83-4797-90E4-8933A77C0C3B}" srcOrd="0" destOrd="0" presId="urn:microsoft.com/office/officeart/2005/8/layout/list1"/>
    <dgm:cxn modelId="{BB56E041-CDA4-469F-B5A1-DCD0087BDCB6}" type="presParOf" srcId="{01084FFD-3E9D-4927-84FA-243392535555}" destId="{A824881F-6EE2-4148-80C0-7544114AD8B9}" srcOrd="1" destOrd="0" presId="urn:microsoft.com/office/officeart/2005/8/layout/list1"/>
    <dgm:cxn modelId="{61899490-E69E-4F2D-96D0-33ED950D710F}" type="presParOf" srcId="{9BD95C04-90CF-44C8-9FB5-BF8DF660E3AC}" destId="{29E89515-9278-4AA6-A066-2C305667C60E}" srcOrd="1" destOrd="0" presId="urn:microsoft.com/office/officeart/2005/8/layout/list1"/>
    <dgm:cxn modelId="{F6FB3DEB-7DED-4271-895D-6A5BE1EAEE2D}" type="presParOf" srcId="{9BD95C04-90CF-44C8-9FB5-BF8DF660E3AC}" destId="{9E90180A-6328-4A39-9067-E1F8BF33DA71}"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F7D3196-5B53-4D2E-B3B9-C2F8A4DD06CF}"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s-ES"/>
        </a:p>
      </dgm:t>
    </dgm:pt>
    <dgm:pt modelId="{41DE6568-D16B-4EF7-9CE7-1DC35DB198B4}">
      <dgm:prSet phldrT="[Text]"/>
      <dgm:spPr/>
      <dgm:t>
        <a:bodyPr/>
        <a:lstStyle/>
        <a:p>
          <a:r>
            <a:rPr lang="es-ES" dirty="0" smtClean="0"/>
            <a:t>Barra de navegación</a:t>
          </a:r>
          <a:endParaRPr lang="es-ES" dirty="0"/>
        </a:p>
      </dgm:t>
    </dgm:pt>
    <dgm:pt modelId="{63A0B310-9E74-48DD-B700-C797AFD1454F}" type="parTrans" cxnId="{90D96177-9839-4BA8-9BD8-4E73C2F0C396}">
      <dgm:prSet/>
      <dgm:spPr/>
      <dgm:t>
        <a:bodyPr/>
        <a:lstStyle/>
        <a:p>
          <a:endParaRPr lang="es-ES"/>
        </a:p>
      </dgm:t>
    </dgm:pt>
    <dgm:pt modelId="{110D9373-73BA-4548-8259-949836E653A0}" type="sibTrans" cxnId="{90D96177-9839-4BA8-9BD8-4E73C2F0C396}">
      <dgm:prSet/>
      <dgm:spPr/>
      <dgm:t>
        <a:bodyPr/>
        <a:lstStyle/>
        <a:p>
          <a:endParaRPr lang="es-ES"/>
        </a:p>
      </dgm:t>
    </dgm:pt>
    <dgm:pt modelId="{0113DAC2-CC64-4B8E-A2CA-A8E86653288A}" type="pres">
      <dgm:prSet presAssocID="{2F7D3196-5B53-4D2E-B3B9-C2F8A4DD06CF}" presName="linear" presStyleCnt="0">
        <dgm:presLayoutVars>
          <dgm:dir/>
          <dgm:animLvl val="lvl"/>
          <dgm:resizeHandles val="exact"/>
        </dgm:presLayoutVars>
      </dgm:prSet>
      <dgm:spPr/>
      <dgm:t>
        <a:bodyPr/>
        <a:lstStyle/>
        <a:p>
          <a:endParaRPr lang="es-ES"/>
        </a:p>
      </dgm:t>
    </dgm:pt>
    <dgm:pt modelId="{6C8747BB-2164-4B7B-8970-C3CE900E84DF}" type="pres">
      <dgm:prSet presAssocID="{41DE6568-D16B-4EF7-9CE7-1DC35DB198B4}" presName="parentLin" presStyleCnt="0"/>
      <dgm:spPr/>
    </dgm:pt>
    <dgm:pt modelId="{2E1AF84A-338D-4AC6-9F68-6BB17F96181C}" type="pres">
      <dgm:prSet presAssocID="{41DE6568-D16B-4EF7-9CE7-1DC35DB198B4}" presName="parentLeftMargin" presStyleLbl="node1" presStyleIdx="0" presStyleCnt="1"/>
      <dgm:spPr/>
      <dgm:t>
        <a:bodyPr/>
        <a:lstStyle/>
        <a:p>
          <a:endParaRPr lang="es-ES"/>
        </a:p>
      </dgm:t>
    </dgm:pt>
    <dgm:pt modelId="{D4373872-C7F0-40B0-8B1F-53881505E702}" type="pres">
      <dgm:prSet presAssocID="{41DE6568-D16B-4EF7-9CE7-1DC35DB198B4}" presName="parentText" presStyleLbl="node1" presStyleIdx="0" presStyleCnt="1" custScaleY="58729" custLinFactNeighborY="-19335">
        <dgm:presLayoutVars>
          <dgm:chMax val="0"/>
          <dgm:bulletEnabled val="1"/>
        </dgm:presLayoutVars>
      </dgm:prSet>
      <dgm:spPr/>
      <dgm:t>
        <a:bodyPr/>
        <a:lstStyle/>
        <a:p>
          <a:endParaRPr lang="es-ES"/>
        </a:p>
      </dgm:t>
    </dgm:pt>
    <dgm:pt modelId="{041CCF07-C3BB-486D-96F3-65785C4AD89B}" type="pres">
      <dgm:prSet presAssocID="{41DE6568-D16B-4EF7-9CE7-1DC35DB198B4}" presName="negativeSpace" presStyleCnt="0"/>
      <dgm:spPr/>
    </dgm:pt>
    <dgm:pt modelId="{B575C6F7-7804-4D49-A494-3D206B5D2E9B}" type="pres">
      <dgm:prSet presAssocID="{41DE6568-D16B-4EF7-9CE7-1DC35DB198B4}" presName="childText" presStyleLbl="conFgAcc1" presStyleIdx="0" presStyleCnt="1" custScaleX="79688" custScaleY="287909">
        <dgm:presLayoutVars>
          <dgm:bulletEnabled val="1"/>
        </dgm:presLayoutVars>
      </dgm:prSet>
      <dgm:spPr/>
      <dgm:t>
        <a:bodyPr/>
        <a:lstStyle/>
        <a:p>
          <a:endParaRPr lang="es-ES"/>
        </a:p>
      </dgm:t>
    </dgm:pt>
  </dgm:ptLst>
  <dgm:cxnLst>
    <dgm:cxn modelId="{640BF685-AF44-467D-8B90-34F5E4CC3132}" type="presOf" srcId="{41DE6568-D16B-4EF7-9CE7-1DC35DB198B4}" destId="{D4373872-C7F0-40B0-8B1F-53881505E702}" srcOrd="1" destOrd="0" presId="urn:microsoft.com/office/officeart/2005/8/layout/list1"/>
    <dgm:cxn modelId="{59AFC851-F246-4DF8-88EA-70CD2619667D}" type="presOf" srcId="{2F7D3196-5B53-4D2E-B3B9-C2F8A4DD06CF}" destId="{0113DAC2-CC64-4B8E-A2CA-A8E86653288A}" srcOrd="0" destOrd="0" presId="urn:microsoft.com/office/officeart/2005/8/layout/list1"/>
    <dgm:cxn modelId="{95DBED31-27F1-4EE0-8F9C-29A173C06D28}" type="presOf" srcId="{41DE6568-D16B-4EF7-9CE7-1DC35DB198B4}" destId="{2E1AF84A-338D-4AC6-9F68-6BB17F96181C}" srcOrd="0" destOrd="0" presId="urn:microsoft.com/office/officeart/2005/8/layout/list1"/>
    <dgm:cxn modelId="{90D96177-9839-4BA8-9BD8-4E73C2F0C396}" srcId="{2F7D3196-5B53-4D2E-B3B9-C2F8A4DD06CF}" destId="{41DE6568-D16B-4EF7-9CE7-1DC35DB198B4}" srcOrd="0" destOrd="0" parTransId="{63A0B310-9E74-48DD-B700-C797AFD1454F}" sibTransId="{110D9373-73BA-4548-8259-949836E653A0}"/>
    <dgm:cxn modelId="{70F339AD-A1DA-4E20-9AED-77DF7180F70C}" type="presParOf" srcId="{0113DAC2-CC64-4B8E-A2CA-A8E86653288A}" destId="{6C8747BB-2164-4B7B-8970-C3CE900E84DF}" srcOrd="0" destOrd="0" presId="urn:microsoft.com/office/officeart/2005/8/layout/list1"/>
    <dgm:cxn modelId="{1BAEDEE2-3CF7-48AC-B16E-9A5AAF10ADD1}" type="presParOf" srcId="{6C8747BB-2164-4B7B-8970-C3CE900E84DF}" destId="{2E1AF84A-338D-4AC6-9F68-6BB17F96181C}" srcOrd="0" destOrd="0" presId="urn:microsoft.com/office/officeart/2005/8/layout/list1"/>
    <dgm:cxn modelId="{BF9C1D08-E757-4097-A067-6BE1C52571BD}" type="presParOf" srcId="{6C8747BB-2164-4B7B-8970-C3CE900E84DF}" destId="{D4373872-C7F0-40B0-8B1F-53881505E702}" srcOrd="1" destOrd="0" presId="urn:microsoft.com/office/officeart/2005/8/layout/list1"/>
    <dgm:cxn modelId="{2DFF4108-1EEE-412A-A9C4-A5B92903F590}" type="presParOf" srcId="{0113DAC2-CC64-4B8E-A2CA-A8E86653288A}" destId="{041CCF07-C3BB-486D-96F3-65785C4AD89B}" srcOrd="1" destOrd="0" presId="urn:microsoft.com/office/officeart/2005/8/layout/list1"/>
    <dgm:cxn modelId="{E8A51628-7937-45D1-86AE-FF4287028DC1}" type="presParOf" srcId="{0113DAC2-CC64-4B8E-A2CA-A8E86653288A}" destId="{B575C6F7-7804-4D49-A494-3D206B5D2E9B}" srcOrd="2" destOrd="0" presId="urn:microsoft.com/office/officeart/2005/8/layout/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C60CF94-8903-43CD-9149-6B7F669DCA9D}"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s-ES"/>
        </a:p>
      </dgm:t>
    </dgm:pt>
    <dgm:pt modelId="{A57F85B6-BEDD-4573-9FCA-68E903BE6A76}">
      <dgm:prSet phldrT="[Text]"/>
      <dgm:spPr/>
      <dgm:t>
        <a:bodyPr/>
        <a:lstStyle/>
        <a:p>
          <a:r>
            <a:rPr lang="es-ES" dirty="0" smtClean="0"/>
            <a:t>Posibilidades</a:t>
          </a:r>
          <a:endParaRPr lang="es-ES" dirty="0"/>
        </a:p>
      </dgm:t>
    </dgm:pt>
    <dgm:pt modelId="{38FE0AB8-61EC-4849-8518-94B69FA7A44A}" type="parTrans" cxnId="{A26B3028-D6ED-4C69-9EDD-1F06B6E45F9B}">
      <dgm:prSet/>
      <dgm:spPr/>
      <dgm:t>
        <a:bodyPr/>
        <a:lstStyle/>
        <a:p>
          <a:endParaRPr lang="es-ES"/>
        </a:p>
      </dgm:t>
    </dgm:pt>
    <dgm:pt modelId="{644739EB-4B51-4376-AB53-639391EBD93F}" type="sibTrans" cxnId="{A26B3028-D6ED-4C69-9EDD-1F06B6E45F9B}">
      <dgm:prSet/>
      <dgm:spPr/>
      <dgm:t>
        <a:bodyPr/>
        <a:lstStyle/>
        <a:p>
          <a:endParaRPr lang="es-ES"/>
        </a:p>
      </dgm:t>
    </dgm:pt>
    <dgm:pt modelId="{E67A613F-A97A-4013-B619-6529A44F4EBA}">
      <dgm:prSet phldrT="[Text]"/>
      <dgm:spPr/>
      <dgm:t>
        <a:bodyPr/>
        <a:lstStyle/>
        <a:p>
          <a:r>
            <a:rPr lang="es-ES" dirty="0" smtClean="0"/>
            <a:t>F5</a:t>
          </a:r>
          <a:endParaRPr lang="es-ES" dirty="0"/>
        </a:p>
      </dgm:t>
    </dgm:pt>
    <dgm:pt modelId="{2A559AF7-848A-4BDC-9D27-C2C227B520E0}" type="parTrans" cxnId="{514508B2-8B69-4538-B079-7AA053B2F4C3}">
      <dgm:prSet/>
      <dgm:spPr/>
      <dgm:t>
        <a:bodyPr/>
        <a:lstStyle/>
        <a:p>
          <a:endParaRPr lang="es-ES"/>
        </a:p>
      </dgm:t>
    </dgm:pt>
    <dgm:pt modelId="{305FC2AD-6D33-442E-90B3-79BBE4E4E72A}" type="sibTrans" cxnId="{514508B2-8B69-4538-B079-7AA053B2F4C3}">
      <dgm:prSet/>
      <dgm:spPr/>
      <dgm:t>
        <a:bodyPr/>
        <a:lstStyle/>
        <a:p>
          <a:endParaRPr lang="es-ES"/>
        </a:p>
      </dgm:t>
    </dgm:pt>
    <dgm:pt modelId="{6974BB76-EF4E-4998-AB88-89900CF74E32}">
      <dgm:prSet phldrT="[Text]"/>
      <dgm:spPr/>
      <dgm:t>
        <a:bodyPr/>
        <a:lstStyle/>
        <a:p>
          <a:r>
            <a:rPr lang="es-ES" dirty="0" smtClean="0"/>
            <a:t>Pruebas unitarias</a:t>
          </a:r>
          <a:endParaRPr lang="es-ES" dirty="0"/>
        </a:p>
      </dgm:t>
    </dgm:pt>
    <dgm:pt modelId="{D7307663-C881-42CC-8496-1C4B1CBE262E}" type="parTrans" cxnId="{8B5611E2-EB6C-4271-B1F2-9CFA3EA14A9A}">
      <dgm:prSet/>
      <dgm:spPr/>
      <dgm:t>
        <a:bodyPr/>
        <a:lstStyle/>
        <a:p>
          <a:endParaRPr lang="es-ES"/>
        </a:p>
      </dgm:t>
    </dgm:pt>
    <dgm:pt modelId="{C81871C0-AD0B-43D6-A997-C6A541902682}" type="sibTrans" cxnId="{8B5611E2-EB6C-4271-B1F2-9CFA3EA14A9A}">
      <dgm:prSet/>
      <dgm:spPr/>
      <dgm:t>
        <a:bodyPr/>
        <a:lstStyle/>
        <a:p>
          <a:endParaRPr lang="es-ES"/>
        </a:p>
      </dgm:t>
    </dgm:pt>
    <dgm:pt modelId="{07EB4457-5C00-47F0-BBBC-F68010430E86}">
      <dgm:prSet phldrT="[Text]"/>
      <dgm:spPr/>
      <dgm:t>
        <a:bodyPr/>
        <a:lstStyle/>
        <a:p>
          <a:r>
            <a:rPr lang="es-ES" smtClean="0"/>
            <a:t>MTLM</a:t>
          </a:r>
          <a:endParaRPr lang="es-ES" dirty="0"/>
        </a:p>
      </dgm:t>
    </dgm:pt>
    <dgm:pt modelId="{75FB1F48-AAD0-413B-8FFB-5BE78B824A64}" type="parTrans" cxnId="{1B4942A9-962B-4BAA-B4CE-7C9D667DD4D2}">
      <dgm:prSet/>
      <dgm:spPr/>
      <dgm:t>
        <a:bodyPr/>
        <a:lstStyle/>
        <a:p>
          <a:endParaRPr lang="es-ES"/>
        </a:p>
      </dgm:t>
    </dgm:pt>
    <dgm:pt modelId="{B82DA98A-F102-4C0D-A520-9E4D49806AAC}" type="sibTrans" cxnId="{1B4942A9-962B-4BAA-B4CE-7C9D667DD4D2}">
      <dgm:prSet/>
      <dgm:spPr/>
      <dgm:t>
        <a:bodyPr/>
        <a:lstStyle/>
        <a:p>
          <a:endParaRPr lang="es-ES"/>
        </a:p>
      </dgm:t>
    </dgm:pt>
    <dgm:pt modelId="{EF696D7B-76D2-4797-A6EF-E1E8AF51C6B0}" type="pres">
      <dgm:prSet presAssocID="{7C60CF94-8903-43CD-9149-6B7F669DCA9D}" presName="linear" presStyleCnt="0">
        <dgm:presLayoutVars>
          <dgm:dir/>
          <dgm:animLvl val="lvl"/>
          <dgm:resizeHandles val="exact"/>
        </dgm:presLayoutVars>
      </dgm:prSet>
      <dgm:spPr/>
      <dgm:t>
        <a:bodyPr/>
        <a:lstStyle/>
        <a:p>
          <a:endParaRPr lang="es-ES"/>
        </a:p>
      </dgm:t>
    </dgm:pt>
    <dgm:pt modelId="{884AAAA2-6BB9-401E-AF26-B6433721C6DF}" type="pres">
      <dgm:prSet presAssocID="{A57F85B6-BEDD-4573-9FCA-68E903BE6A76}" presName="parentLin" presStyleCnt="0"/>
      <dgm:spPr/>
    </dgm:pt>
    <dgm:pt modelId="{7A0FFB97-0743-48A5-9653-673B46F261E1}" type="pres">
      <dgm:prSet presAssocID="{A57F85B6-BEDD-4573-9FCA-68E903BE6A76}" presName="parentLeftMargin" presStyleLbl="node1" presStyleIdx="0" presStyleCnt="1"/>
      <dgm:spPr/>
      <dgm:t>
        <a:bodyPr/>
        <a:lstStyle/>
        <a:p>
          <a:endParaRPr lang="es-ES"/>
        </a:p>
      </dgm:t>
    </dgm:pt>
    <dgm:pt modelId="{D3AE3684-1585-400C-B838-1F949443B23D}" type="pres">
      <dgm:prSet presAssocID="{A57F85B6-BEDD-4573-9FCA-68E903BE6A76}" presName="parentText" presStyleLbl="node1" presStyleIdx="0" presStyleCnt="1">
        <dgm:presLayoutVars>
          <dgm:chMax val="0"/>
          <dgm:bulletEnabled val="1"/>
        </dgm:presLayoutVars>
      </dgm:prSet>
      <dgm:spPr/>
      <dgm:t>
        <a:bodyPr/>
        <a:lstStyle/>
        <a:p>
          <a:endParaRPr lang="es-ES"/>
        </a:p>
      </dgm:t>
    </dgm:pt>
    <dgm:pt modelId="{3E1DEC44-5102-48EC-9BFA-40E0AD8C82DC}" type="pres">
      <dgm:prSet presAssocID="{A57F85B6-BEDD-4573-9FCA-68E903BE6A76}" presName="negativeSpace" presStyleCnt="0"/>
      <dgm:spPr/>
    </dgm:pt>
    <dgm:pt modelId="{B16E3F38-20D8-49B0-B715-C5B948D10D25}" type="pres">
      <dgm:prSet presAssocID="{A57F85B6-BEDD-4573-9FCA-68E903BE6A76}" presName="childText" presStyleLbl="conFgAcc1" presStyleIdx="0" presStyleCnt="1">
        <dgm:presLayoutVars>
          <dgm:bulletEnabled val="1"/>
        </dgm:presLayoutVars>
      </dgm:prSet>
      <dgm:spPr/>
      <dgm:t>
        <a:bodyPr/>
        <a:lstStyle/>
        <a:p>
          <a:endParaRPr lang="es-ES"/>
        </a:p>
      </dgm:t>
    </dgm:pt>
  </dgm:ptLst>
  <dgm:cxnLst>
    <dgm:cxn modelId="{A26B3028-D6ED-4C69-9EDD-1F06B6E45F9B}" srcId="{7C60CF94-8903-43CD-9149-6B7F669DCA9D}" destId="{A57F85B6-BEDD-4573-9FCA-68E903BE6A76}" srcOrd="0" destOrd="0" parTransId="{38FE0AB8-61EC-4849-8518-94B69FA7A44A}" sibTransId="{644739EB-4B51-4376-AB53-639391EBD93F}"/>
    <dgm:cxn modelId="{1B4942A9-962B-4BAA-B4CE-7C9D667DD4D2}" srcId="{A57F85B6-BEDD-4573-9FCA-68E903BE6A76}" destId="{07EB4457-5C00-47F0-BBBC-F68010430E86}" srcOrd="2" destOrd="0" parTransId="{75FB1F48-AAD0-413B-8FFB-5BE78B824A64}" sibTransId="{B82DA98A-F102-4C0D-A520-9E4D49806AAC}"/>
    <dgm:cxn modelId="{C63E8AC6-E69B-461A-BA5E-8474E5576D05}" type="presOf" srcId="{A57F85B6-BEDD-4573-9FCA-68E903BE6A76}" destId="{7A0FFB97-0743-48A5-9653-673B46F261E1}" srcOrd="0" destOrd="0" presId="urn:microsoft.com/office/officeart/2005/8/layout/list1"/>
    <dgm:cxn modelId="{8307DD4A-1E58-412D-BD5E-9935D82655E2}" type="presOf" srcId="{A57F85B6-BEDD-4573-9FCA-68E903BE6A76}" destId="{D3AE3684-1585-400C-B838-1F949443B23D}" srcOrd="1" destOrd="0" presId="urn:microsoft.com/office/officeart/2005/8/layout/list1"/>
    <dgm:cxn modelId="{2AAD93F3-4298-4653-859B-6026BCAC8AEF}" type="presOf" srcId="{6974BB76-EF4E-4998-AB88-89900CF74E32}" destId="{B16E3F38-20D8-49B0-B715-C5B948D10D25}" srcOrd="0" destOrd="1" presId="urn:microsoft.com/office/officeart/2005/8/layout/list1"/>
    <dgm:cxn modelId="{68FB3B6E-B2C5-499E-935D-D5F4E3060873}" type="presOf" srcId="{E67A613F-A97A-4013-B619-6529A44F4EBA}" destId="{B16E3F38-20D8-49B0-B715-C5B948D10D25}" srcOrd="0" destOrd="0" presId="urn:microsoft.com/office/officeart/2005/8/layout/list1"/>
    <dgm:cxn modelId="{514508B2-8B69-4538-B079-7AA053B2F4C3}" srcId="{A57F85B6-BEDD-4573-9FCA-68E903BE6A76}" destId="{E67A613F-A97A-4013-B619-6529A44F4EBA}" srcOrd="0" destOrd="0" parTransId="{2A559AF7-848A-4BDC-9D27-C2C227B520E0}" sibTransId="{305FC2AD-6D33-442E-90B3-79BBE4E4E72A}"/>
    <dgm:cxn modelId="{E51CD7A2-6401-4301-B7DD-35A17A43BC78}" type="presOf" srcId="{07EB4457-5C00-47F0-BBBC-F68010430E86}" destId="{B16E3F38-20D8-49B0-B715-C5B948D10D25}" srcOrd="0" destOrd="2" presId="urn:microsoft.com/office/officeart/2005/8/layout/list1"/>
    <dgm:cxn modelId="{8B5611E2-EB6C-4271-B1F2-9CFA3EA14A9A}" srcId="{A57F85B6-BEDD-4573-9FCA-68E903BE6A76}" destId="{6974BB76-EF4E-4998-AB88-89900CF74E32}" srcOrd="1" destOrd="0" parTransId="{D7307663-C881-42CC-8496-1C4B1CBE262E}" sibTransId="{C81871C0-AD0B-43D6-A997-C6A541902682}"/>
    <dgm:cxn modelId="{895F0438-025C-4022-A823-3BFCAECDEB18}" type="presOf" srcId="{7C60CF94-8903-43CD-9149-6B7F669DCA9D}" destId="{EF696D7B-76D2-4797-A6EF-E1E8AF51C6B0}" srcOrd="0" destOrd="0" presId="urn:microsoft.com/office/officeart/2005/8/layout/list1"/>
    <dgm:cxn modelId="{0FFD76D8-A804-40C9-8669-FC10F1B5EB11}" type="presParOf" srcId="{EF696D7B-76D2-4797-A6EF-E1E8AF51C6B0}" destId="{884AAAA2-6BB9-401E-AF26-B6433721C6DF}" srcOrd="0" destOrd="0" presId="urn:microsoft.com/office/officeart/2005/8/layout/list1"/>
    <dgm:cxn modelId="{F7F9E734-EEDE-436A-A2D8-E6DAD646335B}" type="presParOf" srcId="{884AAAA2-6BB9-401E-AF26-B6433721C6DF}" destId="{7A0FFB97-0743-48A5-9653-673B46F261E1}" srcOrd="0" destOrd="0" presId="urn:microsoft.com/office/officeart/2005/8/layout/list1"/>
    <dgm:cxn modelId="{A1E851E4-504A-4B33-9332-851E8FCA1FEB}" type="presParOf" srcId="{884AAAA2-6BB9-401E-AF26-B6433721C6DF}" destId="{D3AE3684-1585-400C-B838-1F949443B23D}" srcOrd="1" destOrd="0" presId="urn:microsoft.com/office/officeart/2005/8/layout/list1"/>
    <dgm:cxn modelId="{43B93061-5B77-4843-BB7D-0B3E27D95671}" type="presParOf" srcId="{EF696D7B-76D2-4797-A6EF-E1E8AF51C6B0}" destId="{3E1DEC44-5102-48EC-9BFA-40E0AD8C82DC}" srcOrd="1" destOrd="0" presId="urn:microsoft.com/office/officeart/2005/8/layout/list1"/>
    <dgm:cxn modelId="{2E3BD50D-9615-4C46-898A-B3E66CABB7E1}" type="presParOf" srcId="{EF696D7B-76D2-4797-A6EF-E1E8AF51C6B0}" destId="{B16E3F38-20D8-49B0-B715-C5B948D10D25}" srcOrd="2" destOrd="0" presId="urn:microsoft.com/office/officeart/2005/8/layout/list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3CB7ED-70FA-49F6-A2F0-AD2E2BB35993}" type="doc">
      <dgm:prSet loTypeId="urn:microsoft.com/office/officeart/2008/layout/PictureAccentList" loCatId="list" qsTypeId="urn:microsoft.com/office/officeart/2005/8/quickstyle/simple2" qsCatId="simple" csTypeId="urn:microsoft.com/office/officeart/2005/8/colors/accent3_2" csCatId="accent3" phldr="1"/>
      <dgm:spPr/>
      <dgm:t>
        <a:bodyPr/>
        <a:lstStyle/>
        <a:p>
          <a:endParaRPr lang="es-ES"/>
        </a:p>
      </dgm:t>
    </dgm:pt>
    <dgm:pt modelId="{379FAA8D-CDAD-4D11-BFD0-6B8E9AB4ABEE}">
      <dgm:prSet custT="1"/>
      <dgm:spPr/>
      <dgm:t>
        <a:bodyPr/>
        <a:lstStyle/>
        <a:p>
          <a:r>
            <a:rPr lang="es-ES" sz="2800" dirty="0" smtClean="0"/>
            <a:t>Objetivos principales</a:t>
          </a:r>
          <a:endParaRPr lang="es-ES" sz="2800" dirty="0"/>
        </a:p>
      </dgm:t>
    </dgm:pt>
    <dgm:pt modelId="{856C6FF3-156B-424E-A4DD-719148BE78DC}" type="parTrans" cxnId="{28AA1780-5B95-4B5B-A89F-55987B1A1AED}">
      <dgm:prSet/>
      <dgm:spPr/>
      <dgm:t>
        <a:bodyPr/>
        <a:lstStyle/>
        <a:p>
          <a:endParaRPr lang="es-ES" sz="2800"/>
        </a:p>
      </dgm:t>
    </dgm:pt>
    <dgm:pt modelId="{F9B96389-DB7D-43A4-B334-3861C07F98D1}" type="sibTrans" cxnId="{28AA1780-5B95-4B5B-A89F-55987B1A1AED}">
      <dgm:prSet/>
      <dgm:spPr/>
      <dgm:t>
        <a:bodyPr/>
        <a:lstStyle/>
        <a:p>
          <a:endParaRPr lang="es-ES" sz="2800"/>
        </a:p>
      </dgm:t>
    </dgm:pt>
    <dgm:pt modelId="{809E26EE-AC90-4160-965F-9811507B42D6}">
      <dgm:prSet custT="1"/>
      <dgm:spPr/>
      <dgm:t>
        <a:bodyPr/>
        <a:lstStyle/>
        <a:p>
          <a:r>
            <a:rPr lang="es-ES" sz="2800" dirty="0" smtClean="0"/>
            <a:t>Escribir código</a:t>
          </a:r>
          <a:endParaRPr lang="es-ES" sz="2800" dirty="0"/>
        </a:p>
      </dgm:t>
    </dgm:pt>
    <dgm:pt modelId="{AD28A46F-CBCA-4D11-B4DE-74E4AA791CB5}" type="parTrans" cxnId="{6B3E29DD-E2F8-49C9-BBC1-F01B316D7C6B}">
      <dgm:prSet/>
      <dgm:spPr/>
      <dgm:t>
        <a:bodyPr/>
        <a:lstStyle/>
        <a:p>
          <a:endParaRPr lang="es-ES" sz="2800"/>
        </a:p>
      </dgm:t>
    </dgm:pt>
    <dgm:pt modelId="{D8DF6D3A-4CBE-4D6B-A051-4B44793DD4F9}" type="sibTrans" cxnId="{6B3E29DD-E2F8-49C9-BBC1-F01B316D7C6B}">
      <dgm:prSet/>
      <dgm:spPr/>
      <dgm:t>
        <a:bodyPr/>
        <a:lstStyle/>
        <a:p>
          <a:endParaRPr lang="es-ES" sz="2800"/>
        </a:p>
      </dgm:t>
    </dgm:pt>
    <dgm:pt modelId="{F2319DDA-F381-47B0-A4BE-A4A559CBFA66}">
      <dgm:prSet custT="1"/>
      <dgm:spPr/>
      <dgm:t>
        <a:bodyPr/>
        <a:lstStyle/>
        <a:p>
          <a:r>
            <a:rPr lang="es-ES" sz="2800" dirty="0" smtClean="0"/>
            <a:t>Comprender el código</a:t>
          </a:r>
          <a:endParaRPr lang="es-ES" sz="2800" dirty="0"/>
        </a:p>
      </dgm:t>
    </dgm:pt>
    <dgm:pt modelId="{2414EBD6-2192-4E0F-A542-117331A3E720}" type="parTrans" cxnId="{B706C47F-EFF8-4DEB-AE24-F6BCBEBAABB8}">
      <dgm:prSet/>
      <dgm:spPr/>
      <dgm:t>
        <a:bodyPr/>
        <a:lstStyle/>
        <a:p>
          <a:endParaRPr lang="es-ES" sz="2800"/>
        </a:p>
      </dgm:t>
    </dgm:pt>
    <dgm:pt modelId="{C604D853-56C6-4CDC-9219-3059F3D20FA4}" type="sibTrans" cxnId="{B706C47F-EFF8-4DEB-AE24-F6BCBEBAABB8}">
      <dgm:prSet/>
      <dgm:spPr/>
      <dgm:t>
        <a:bodyPr/>
        <a:lstStyle/>
        <a:p>
          <a:endParaRPr lang="es-ES" sz="2800"/>
        </a:p>
      </dgm:t>
    </dgm:pt>
    <dgm:pt modelId="{DCDBAE8C-C37B-4302-9B40-876F519A53FF}">
      <dgm:prSet custT="1"/>
      <dgm:spPr/>
      <dgm:t>
        <a:bodyPr/>
        <a:lstStyle/>
        <a:p>
          <a:r>
            <a:rPr lang="es-ES" sz="2800" dirty="0" smtClean="0"/>
            <a:t>Navegar por el código</a:t>
          </a:r>
          <a:endParaRPr lang="es-ES" sz="2800" dirty="0"/>
        </a:p>
      </dgm:t>
    </dgm:pt>
    <dgm:pt modelId="{B49363F8-42B4-476B-9508-FB6E98A243DF}" type="parTrans" cxnId="{9912894A-066B-4274-8079-EF8B843B89E8}">
      <dgm:prSet/>
      <dgm:spPr/>
      <dgm:t>
        <a:bodyPr/>
        <a:lstStyle/>
        <a:p>
          <a:endParaRPr lang="es-ES" sz="2800"/>
        </a:p>
      </dgm:t>
    </dgm:pt>
    <dgm:pt modelId="{EF19277F-28B4-4728-866B-533F8FA9B6EE}" type="sibTrans" cxnId="{9912894A-066B-4274-8079-EF8B843B89E8}">
      <dgm:prSet/>
      <dgm:spPr/>
      <dgm:t>
        <a:bodyPr/>
        <a:lstStyle/>
        <a:p>
          <a:endParaRPr lang="es-ES" sz="2800"/>
        </a:p>
      </dgm:t>
    </dgm:pt>
    <dgm:pt modelId="{C08A774F-F492-46B6-9358-8BD7ED52E1F9}" type="pres">
      <dgm:prSet presAssocID="{B23CB7ED-70FA-49F6-A2F0-AD2E2BB35993}" presName="layout" presStyleCnt="0">
        <dgm:presLayoutVars>
          <dgm:chMax/>
          <dgm:chPref/>
          <dgm:dir/>
          <dgm:animOne val="branch"/>
          <dgm:animLvl val="lvl"/>
          <dgm:resizeHandles/>
        </dgm:presLayoutVars>
      </dgm:prSet>
      <dgm:spPr/>
      <dgm:t>
        <a:bodyPr/>
        <a:lstStyle/>
        <a:p>
          <a:endParaRPr lang="es-ES"/>
        </a:p>
      </dgm:t>
    </dgm:pt>
    <dgm:pt modelId="{DC167532-729B-41B6-BD44-1564F3DF8355}" type="pres">
      <dgm:prSet presAssocID="{379FAA8D-CDAD-4D11-BFD0-6B8E9AB4ABEE}" presName="root" presStyleCnt="0">
        <dgm:presLayoutVars>
          <dgm:chMax/>
          <dgm:chPref val="4"/>
        </dgm:presLayoutVars>
      </dgm:prSet>
      <dgm:spPr/>
      <dgm:t>
        <a:bodyPr/>
        <a:lstStyle/>
        <a:p>
          <a:endParaRPr lang="es-ES"/>
        </a:p>
      </dgm:t>
    </dgm:pt>
    <dgm:pt modelId="{5BF231D4-B65A-4C48-838C-8A3318AE5F76}" type="pres">
      <dgm:prSet presAssocID="{379FAA8D-CDAD-4D11-BFD0-6B8E9AB4ABEE}" presName="rootComposite" presStyleCnt="0">
        <dgm:presLayoutVars/>
      </dgm:prSet>
      <dgm:spPr/>
      <dgm:t>
        <a:bodyPr/>
        <a:lstStyle/>
        <a:p>
          <a:endParaRPr lang="es-ES"/>
        </a:p>
      </dgm:t>
    </dgm:pt>
    <dgm:pt modelId="{4F0BA66F-D269-4CF8-A7F1-E969ABB30545}" type="pres">
      <dgm:prSet presAssocID="{379FAA8D-CDAD-4D11-BFD0-6B8E9AB4ABEE}" presName="rootText" presStyleLbl="node0" presStyleIdx="0" presStyleCnt="1">
        <dgm:presLayoutVars>
          <dgm:chMax/>
          <dgm:chPref val="4"/>
        </dgm:presLayoutVars>
      </dgm:prSet>
      <dgm:spPr/>
      <dgm:t>
        <a:bodyPr/>
        <a:lstStyle/>
        <a:p>
          <a:endParaRPr lang="es-ES"/>
        </a:p>
      </dgm:t>
    </dgm:pt>
    <dgm:pt modelId="{D6432165-0116-4BC2-A7EC-B931AE2F0DDC}" type="pres">
      <dgm:prSet presAssocID="{379FAA8D-CDAD-4D11-BFD0-6B8E9AB4ABEE}" presName="childShape" presStyleCnt="0">
        <dgm:presLayoutVars>
          <dgm:chMax val="0"/>
          <dgm:chPref val="0"/>
        </dgm:presLayoutVars>
      </dgm:prSet>
      <dgm:spPr/>
      <dgm:t>
        <a:bodyPr/>
        <a:lstStyle/>
        <a:p>
          <a:endParaRPr lang="es-ES"/>
        </a:p>
      </dgm:t>
    </dgm:pt>
    <dgm:pt modelId="{82626DB1-0AC7-4BB5-8444-753EBE9708CD}" type="pres">
      <dgm:prSet presAssocID="{809E26EE-AC90-4160-965F-9811507B42D6}" presName="childComposite" presStyleCnt="0">
        <dgm:presLayoutVars>
          <dgm:chMax val="0"/>
          <dgm:chPref val="0"/>
        </dgm:presLayoutVars>
      </dgm:prSet>
      <dgm:spPr/>
      <dgm:t>
        <a:bodyPr/>
        <a:lstStyle/>
        <a:p>
          <a:endParaRPr lang="es-ES"/>
        </a:p>
      </dgm:t>
    </dgm:pt>
    <dgm:pt modelId="{B7D54874-F037-441F-A04A-99345C7AFCD5}" type="pres">
      <dgm:prSet presAssocID="{809E26EE-AC90-4160-965F-9811507B42D6}" presName="Image" presStyleLbl="node1" presStyleIdx="0" presStyleCnt="3"/>
      <dgm:spPr>
        <a:blipFill rotWithShape="0">
          <a:blip xmlns:r="http://schemas.openxmlformats.org/officeDocument/2006/relationships" r:embed="rId1"/>
          <a:stretch>
            <a:fillRect/>
          </a:stretch>
        </a:blipFill>
      </dgm:spPr>
      <dgm:t>
        <a:bodyPr/>
        <a:lstStyle/>
        <a:p>
          <a:endParaRPr lang="es-ES"/>
        </a:p>
      </dgm:t>
    </dgm:pt>
    <dgm:pt modelId="{E41B120B-6ACC-4062-AC99-4A5FD5250583}" type="pres">
      <dgm:prSet presAssocID="{809E26EE-AC90-4160-965F-9811507B42D6}" presName="childText" presStyleLbl="lnNode1" presStyleIdx="0" presStyleCnt="3">
        <dgm:presLayoutVars>
          <dgm:chMax val="0"/>
          <dgm:chPref val="0"/>
          <dgm:bulletEnabled val="1"/>
        </dgm:presLayoutVars>
      </dgm:prSet>
      <dgm:spPr/>
      <dgm:t>
        <a:bodyPr/>
        <a:lstStyle/>
        <a:p>
          <a:endParaRPr lang="es-ES"/>
        </a:p>
      </dgm:t>
    </dgm:pt>
    <dgm:pt modelId="{E02D06D2-E7FC-488B-B226-844D30CD69E0}" type="pres">
      <dgm:prSet presAssocID="{F2319DDA-F381-47B0-A4BE-A4A559CBFA66}" presName="childComposite" presStyleCnt="0">
        <dgm:presLayoutVars>
          <dgm:chMax val="0"/>
          <dgm:chPref val="0"/>
        </dgm:presLayoutVars>
      </dgm:prSet>
      <dgm:spPr/>
      <dgm:t>
        <a:bodyPr/>
        <a:lstStyle/>
        <a:p>
          <a:endParaRPr lang="es-ES"/>
        </a:p>
      </dgm:t>
    </dgm:pt>
    <dgm:pt modelId="{F6F2E2C6-FE8A-4A06-9266-F80A5F6AD8C1}" type="pres">
      <dgm:prSet presAssocID="{F2319DDA-F381-47B0-A4BE-A4A559CBFA66}" presName="Image" presStyleLbl="node1" presStyleIdx="1" presStyleCnt="3"/>
      <dgm:spPr>
        <a:blipFill rotWithShape="0">
          <a:blip xmlns:r="http://schemas.openxmlformats.org/officeDocument/2006/relationships" r:embed="rId2"/>
          <a:stretch>
            <a:fillRect/>
          </a:stretch>
        </a:blipFill>
      </dgm:spPr>
      <dgm:t>
        <a:bodyPr/>
        <a:lstStyle/>
        <a:p>
          <a:endParaRPr lang="es-ES"/>
        </a:p>
      </dgm:t>
    </dgm:pt>
    <dgm:pt modelId="{1D94CB14-0397-45C5-9713-F3202ED48A07}" type="pres">
      <dgm:prSet presAssocID="{F2319DDA-F381-47B0-A4BE-A4A559CBFA66}" presName="childText" presStyleLbl="lnNode1" presStyleIdx="1" presStyleCnt="3">
        <dgm:presLayoutVars>
          <dgm:chMax val="0"/>
          <dgm:chPref val="0"/>
          <dgm:bulletEnabled val="1"/>
        </dgm:presLayoutVars>
      </dgm:prSet>
      <dgm:spPr/>
      <dgm:t>
        <a:bodyPr/>
        <a:lstStyle/>
        <a:p>
          <a:endParaRPr lang="es-ES"/>
        </a:p>
      </dgm:t>
    </dgm:pt>
    <dgm:pt modelId="{FB7A9E68-0F74-41D9-B070-81D9D50440DC}" type="pres">
      <dgm:prSet presAssocID="{DCDBAE8C-C37B-4302-9B40-876F519A53FF}" presName="childComposite" presStyleCnt="0">
        <dgm:presLayoutVars>
          <dgm:chMax val="0"/>
          <dgm:chPref val="0"/>
        </dgm:presLayoutVars>
      </dgm:prSet>
      <dgm:spPr/>
      <dgm:t>
        <a:bodyPr/>
        <a:lstStyle/>
        <a:p>
          <a:endParaRPr lang="es-ES"/>
        </a:p>
      </dgm:t>
    </dgm:pt>
    <dgm:pt modelId="{EE9C4CEC-283D-41C0-A477-3222AC357E0A}" type="pres">
      <dgm:prSet presAssocID="{DCDBAE8C-C37B-4302-9B40-876F519A53FF}" presName="Image" presStyleLbl="node1" presStyleIdx="2" presStyleCnt="3"/>
      <dgm:spPr>
        <a:blipFill rotWithShape="0">
          <a:blip xmlns:r="http://schemas.openxmlformats.org/officeDocument/2006/relationships" r:embed="rId3"/>
          <a:stretch>
            <a:fillRect/>
          </a:stretch>
        </a:blipFill>
      </dgm:spPr>
      <dgm:t>
        <a:bodyPr/>
        <a:lstStyle/>
        <a:p>
          <a:endParaRPr lang="es-ES"/>
        </a:p>
      </dgm:t>
    </dgm:pt>
    <dgm:pt modelId="{C0598857-4834-4163-8AE4-944D045957BD}" type="pres">
      <dgm:prSet presAssocID="{DCDBAE8C-C37B-4302-9B40-876F519A53FF}" presName="childText" presStyleLbl="lnNode1" presStyleIdx="2" presStyleCnt="3">
        <dgm:presLayoutVars>
          <dgm:chMax val="0"/>
          <dgm:chPref val="0"/>
          <dgm:bulletEnabled val="1"/>
        </dgm:presLayoutVars>
      </dgm:prSet>
      <dgm:spPr/>
      <dgm:t>
        <a:bodyPr/>
        <a:lstStyle/>
        <a:p>
          <a:endParaRPr lang="es-ES"/>
        </a:p>
      </dgm:t>
    </dgm:pt>
  </dgm:ptLst>
  <dgm:cxnLst>
    <dgm:cxn modelId="{28AA1780-5B95-4B5B-A89F-55987B1A1AED}" srcId="{B23CB7ED-70FA-49F6-A2F0-AD2E2BB35993}" destId="{379FAA8D-CDAD-4D11-BFD0-6B8E9AB4ABEE}" srcOrd="0" destOrd="0" parTransId="{856C6FF3-156B-424E-A4DD-719148BE78DC}" sibTransId="{F9B96389-DB7D-43A4-B334-3861C07F98D1}"/>
    <dgm:cxn modelId="{B706C47F-EFF8-4DEB-AE24-F6BCBEBAABB8}" srcId="{379FAA8D-CDAD-4D11-BFD0-6B8E9AB4ABEE}" destId="{F2319DDA-F381-47B0-A4BE-A4A559CBFA66}" srcOrd="1" destOrd="0" parTransId="{2414EBD6-2192-4E0F-A542-117331A3E720}" sibTransId="{C604D853-56C6-4CDC-9219-3059F3D20FA4}"/>
    <dgm:cxn modelId="{BAD33C80-E50D-4B1E-BFD8-9FEFA478983D}" type="presOf" srcId="{F2319DDA-F381-47B0-A4BE-A4A559CBFA66}" destId="{1D94CB14-0397-45C5-9713-F3202ED48A07}" srcOrd="0" destOrd="0" presId="urn:microsoft.com/office/officeart/2008/layout/PictureAccentList"/>
    <dgm:cxn modelId="{3231778C-AFF5-4450-AB76-0A49CCBE3503}" type="presOf" srcId="{809E26EE-AC90-4160-965F-9811507B42D6}" destId="{E41B120B-6ACC-4062-AC99-4A5FD5250583}" srcOrd="0" destOrd="0" presId="urn:microsoft.com/office/officeart/2008/layout/PictureAccentList"/>
    <dgm:cxn modelId="{1D661024-95F8-4CFF-AEA0-FC4A3F441994}" type="presOf" srcId="{B23CB7ED-70FA-49F6-A2F0-AD2E2BB35993}" destId="{C08A774F-F492-46B6-9358-8BD7ED52E1F9}" srcOrd="0" destOrd="0" presId="urn:microsoft.com/office/officeart/2008/layout/PictureAccentList"/>
    <dgm:cxn modelId="{9912894A-066B-4274-8079-EF8B843B89E8}" srcId="{379FAA8D-CDAD-4D11-BFD0-6B8E9AB4ABEE}" destId="{DCDBAE8C-C37B-4302-9B40-876F519A53FF}" srcOrd="2" destOrd="0" parTransId="{B49363F8-42B4-476B-9508-FB6E98A243DF}" sibTransId="{EF19277F-28B4-4728-866B-533F8FA9B6EE}"/>
    <dgm:cxn modelId="{6B3E29DD-E2F8-49C9-BBC1-F01B316D7C6B}" srcId="{379FAA8D-CDAD-4D11-BFD0-6B8E9AB4ABEE}" destId="{809E26EE-AC90-4160-965F-9811507B42D6}" srcOrd="0" destOrd="0" parTransId="{AD28A46F-CBCA-4D11-B4DE-74E4AA791CB5}" sibTransId="{D8DF6D3A-4CBE-4D6B-A051-4B44793DD4F9}"/>
    <dgm:cxn modelId="{30701CB9-2852-4037-84EC-01BBC6FED720}" type="presOf" srcId="{DCDBAE8C-C37B-4302-9B40-876F519A53FF}" destId="{C0598857-4834-4163-8AE4-944D045957BD}" srcOrd="0" destOrd="0" presId="urn:microsoft.com/office/officeart/2008/layout/PictureAccentList"/>
    <dgm:cxn modelId="{3C62F743-D6B8-401B-BBE0-1DB744D504C6}" type="presOf" srcId="{379FAA8D-CDAD-4D11-BFD0-6B8E9AB4ABEE}" destId="{4F0BA66F-D269-4CF8-A7F1-E969ABB30545}" srcOrd="0" destOrd="0" presId="urn:microsoft.com/office/officeart/2008/layout/PictureAccentList"/>
    <dgm:cxn modelId="{21BDDBCD-E233-49EC-B539-0E8C3DD42F6A}" type="presParOf" srcId="{C08A774F-F492-46B6-9358-8BD7ED52E1F9}" destId="{DC167532-729B-41B6-BD44-1564F3DF8355}" srcOrd="0" destOrd="0" presId="urn:microsoft.com/office/officeart/2008/layout/PictureAccentList"/>
    <dgm:cxn modelId="{2A4147EC-0F62-4275-BE81-99BCDCBF71E5}" type="presParOf" srcId="{DC167532-729B-41B6-BD44-1564F3DF8355}" destId="{5BF231D4-B65A-4C48-838C-8A3318AE5F76}" srcOrd="0" destOrd="0" presId="urn:microsoft.com/office/officeart/2008/layout/PictureAccentList"/>
    <dgm:cxn modelId="{7B21F081-BF93-4278-90C5-1C99252D724B}" type="presParOf" srcId="{5BF231D4-B65A-4C48-838C-8A3318AE5F76}" destId="{4F0BA66F-D269-4CF8-A7F1-E969ABB30545}" srcOrd="0" destOrd="0" presId="urn:microsoft.com/office/officeart/2008/layout/PictureAccentList"/>
    <dgm:cxn modelId="{A980D15F-2D66-40E4-BCE6-F70617E158A8}" type="presParOf" srcId="{DC167532-729B-41B6-BD44-1564F3DF8355}" destId="{D6432165-0116-4BC2-A7EC-B931AE2F0DDC}" srcOrd="1" destOrd="0" presId="urn:microsoft.com/office/officeart/2008/layout/PictureAccentList"/>
    <dgm:cxn modelId="{1FD2FD46-A1C8-4963-9F9D-17CEDFE33846}" type="presParOf" srcId="{D6432165-0116-4BC2-A7EC-B931AE2F0DDC}" destId="{82626DB1-0AC7-4BB5-8444-753EBE9708CD}" srcOrd="0" destOrd="0" presId="urn:microsoft.com/office/officeart/2008/layout/PictureAccentList"/>
    <dgm:cxn modelId="{E41767EA-B5AA-49B9-B946-025AC986C2CB}" type="presParOf" srcId="{82626DB1-0AC7-4BB5-8444-753EBE9708CD}" destId="{B7D54874-F037-441F-A04A-99345C7AFCD5}" srcOrd="0" destOrd="0" presId="urn:microsoft.com/office/officeart/2008/layout/PictureAccentList"/>
    <dgm:cxn modelId="{EA6BC9AB-B49F-481B-8C15-5B1C01410879}" type="presParOf" srcId="{82626DB1-0AC7-4BB5-8444-753EBE9708CD}" destId="{E41B120B-6ACC-4062-AC99-4A5FD5250583}" srcOrd="1" destOrd="0" presId="urn:microsoft.com/office/officeart/2008/layout/PictureAccentList"/>
    <dgm:cxn modelId="{C232ED6E-1CE0-474C-8850-10D75A1794E9}" type="presParOf" srcId="{D6432165-0116-4BC2-A7EC-B931AE2F0DDC}" destId="{E02D06D2-E7FC-488B-B226-844D30CD69E0}" srcOrd="1" destOrd="0" presId="urn:microsoft.com/office/officeart/2008/layout/PictureAccentList"/>
    <dgm:cxn modelId="{116FE03E-BB86-462E-B315-42DA7956AEBC}" type="presParOf" srcId="{E02D06D2-E7FC-488B-B226-844D30CD69E0}" destId="{F6F2E2C6-FE8A-4A06-9266-F80A5F6AD8C1}" srcOrd="0" destOrd="0" presId="urn:microsoft.com/office/officeart/2008/layout/PictureAccentList"/>
    <dgm:cxn modelId="{74647232-0C19-4AC0-B956-AF4A99CDC7F2}" type="presParOf" srcId="{E02D06D2-E7FC-488B-B226-844D30CD69E0}" destId="{1D94CB14-0397-45C5-9713-F3202ED48A07}" srcOrd="1" destOrd="0" presId="urn:microsoft.com/office/officeart/2008/layout/PictureAccentList"/>
    <dgm:cxn modelId="{905A847A-71D6-4854-8DEC-E1ED7032A096}" type="presParOf" srcId="{D6432165-0116-4BC2-A7EC-B931AE2F0DDC}" destId="{FB7A9E68-0F74-41D9-B070-81D9D50440DC}" srcOrd="2" destOrd="0" presId="urn:microsoft.com/office/officeart/2008/layout/PictureAccentList"/>
    <dgm:cxn modelId="{8A6F4A55-5C41-4769-BF7D-D98174DE44E4}" type="presParOf" srcId="{FB7A9E68-0F74-41D9-B070-81D9D50440DC}" destId="{EE9C4CEC-283D-41C0-A477-3222AC357E0A}" srcOrd="0" destOrd="0" presId="urn:microsoft.com/office/officeart/2008/layout/PictureAccentList"/>
    <dgm:cxn modelId="{380A9FC5-B611-4A2F-9E08-A547034EE215}" type="presParOf" srcId="{FB7A9E68-0F74-41D9-B070-81D9D50440DC}" destId="{C0598857-4834-4163-8AE4-944D045957BD}" srcOrd="1" destOrd="0" presId="urn:microsoft.com/office/officeart/2008/layout/Picture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65C331-C120-4CFF-A5D7-C7BA079B8908}" type="doc">
      <dgm:prSet loTypeId="urn:microsoft.com/office/officeart/2005/8/layout/list1" loCatId="list" qsTypeId="urn:microsoft.com/office/officeart/2005/8/quickstyle/simple5" qsCatId="simple" csTypeId="urn:microsoft.com/office/officeart/2005/8/colors/accent3_2" csCatId="accent3" phldr="1"/>
      <dgm:spPr/>
      <dgm:t>
        <a:bodyPr/>
        <a:lstStyle/>
        <a:p>
          <a:endParaRPr lang="es-ES"/>
        </a:p>
      </dgm:t>
    </dgm:pt>
    <dgm:pt modelId="{A76FF00A-0515-4F00-BEB6-DC2791AC6F18}">
      <dgm:prSet phldrT="[Text]"/>
      <dgm:spPr/>
      <dgm:t>
        <a:bodyPr/>
        <a:lstStyle/>
        <a:p>
          <a:r>
            <a:rPr lang="es-ES" dirty="0" err="1" smtClean="0"/>
            <a:t>Multi</a:t>
          </a:r>
          <a:r>
            <a:rPr lang="es-ES" dirty="0" smtClean="0"/>
            <a:t>-monitor</a:t>
          </a:r>
          <a:endParaRPr lang="es-ES" dirty="0"/>
        </a:p>
      </dgm:t>
    </dgm:pt>
    <dgm:pt modelId="{DAB2D300-7F76-46BB-8EA4-2B42A9F7FDEA}" type="parTrans" cxnId="{613AED66-7F8A-449E-BFAD-CE9581BB08A6}">
      <dgm:prSet/>
      <dgm:spPr/>
      <dgm:t>
        <a:bodyPr/>
        <a:lstStyle/>
        <a:p>
          <a:endParaRPr lang="es-ES"/>
        </a:p>
      </dgm:t>
    </dgm:pt>
    <dgm:pt modelId="{8826855E-8CCB-41C1-9412-34CC92F6C10C}" type="sibTrans" cxnId="{613AED66-7F8A-449E-BFAD-CE9581BB08A6}">
      <dgm:prSet/>
      <dgm:spPr/>
      <dgm:t>
        <a:bodyPr/>
        <a:lstStyle/>
        <a:p>
          <a:endParaRPr lang="es-ES"/>
        </a:p>
      </dgm:t>
    </dgm:pt>
    <dgm:pt modelId="{ADBF9080-7F92-4A1A-9CD2-B1215C53E5F7}">
      <dgm:prSet phldrT="[Text]"/>
      <dgm:spPr/>
      <dgm:t>
        <a:bodyPr/>
        <a:lstStyle/>
        <a:p>
          <a:r>
            <a:rPr lang="es-ES" dirty="0" smtClean="0"/>
            <a:t>Mejoras en el sistema </a:t>
          </a:r>
          <a:r>
            <a:rPr lang="es-ES" smtClean="0"/>
            <a:t>de docks</a:t>
          </a:r>
          <a:endParaRPr lang="es-ES" dirty="0"/>
        </a:p>
      </dgm:t>
    </dgm:pt>
    <dgm:pt modelId="{3679347B-30B9-42F2-8943-681AD85DF239}" type="parTrans" cxnId="{D7C5AB40-5471-4438-81A9-38A043F2F776}">
      <dgm:prSet/>
      <dgm:spPr/>
      <dgm:t>
        <a:bodyPr/>
        <a:lstStyle/>
        <a:p>
          <a:endParaRPr lang="es-ES"/>
        </a:p>
      </dgm:t>
    </dgm:pt>
    <dgm:pt modelId="{B9A813CA-2EE9-4A65-9DED-B31F9A62FDF3}" type="sibTrans" cxnId="{D7C5AB40-5471-4438-81A9-38A043F2F776}">
      <dgm:prSet/>
      <dgm:spPr/>
      <dgm:t>
        <a:bodyPr/>
        <a:lstStyle/>
        <a:p>
          <a:endParaRPr lang="es-ES"/>
        </a:p>
      </dgm:t>
    </dgm:pt>
    <dgm:pt modelId="{C1AE8D88-84DE-4AE9-8E45-2B8308ACBFE9}" type="pres">
      <dgm:prSet presAssocID="{7165C331-C120-4CFF-A5D7-C7BA079B8908}" presName="linear" presStyleCnt="0">
        <dgm:presLayoutVars>
          <dgm:dir/>
          <dgm:animLvl val="lvl"/>
          <dgm:resizeHandles val="exact"/>
        </dgm:presLayoutVars>
      </dgm:prSet>
      <dgm:spPr/>
      <dgm:t>
        <a:bodyPr/>
        <a:lstStyle/>
        <a:p>
          <a:endParaRPr lang="es-ES"/>
        </a:p>
      </dgm:t>
    </dgm:pt>
    <dgm:pt modelId="{852B4D75-A55C-43DA-B776-420C2A98AF80}" type="pres">
      <dgm:prSet presAssocID="{A76FF00A-0515-4F00-BEB6-DC2791AC6F18}" presName="parentLin" presStyleCnt="0"/>
      <dgm:spPr/>
    </dgm:pt>
    <dgm:pt modelId="{16846950-CB10-4BF8-BA99-EB51F1F16295}" type="pres">
      <dgm:prSet presAssocID="{A76FF00A-0515-4F00-BEB6-DC2791AC6F18}" presName="parentLeftMargin" presStyleLbl="node1" presStyleIdx="0" presStyleCnt="1"/>
      <dgm:spPr/>
      <dgm:t>
        <a:bodyPr/>
        <a:lstStyle/>
        <a:p>
          <a:endParaRPr lang="es-ES"/>
        </a:p>
      </dgm:t>
    </dgm:pt>
    <dgm:pt modelId="{524D6D6D-BF0C-4D2A-8669-AEADA28ADAC5}" type="pres">
      <dgm:prSet presAssocID="{A76FF00A-0515-4F00-BEB6-DC2791AC6F18}" presName="parentText" presStyleLbl="node1" presStyleIdx="0" presStyleCnt="1">
        <dgm:presLayoutVars>
          <dgm:chMax val="0"/>
          <dgm:bulletEnabled val="1"/>
        </dgm:presLayoutVars>
      </dgm:prSet>
      <dgm:spPr/>
      <dgm:t>
        <a:bodyPr/>
        <a:lstStyle/>
        <a:p>
          <a:endParaRPr lang="es-ES"/>
        </a:p>
      </dgm:t>
    </dgm:pt>
    <dgm:pt modelId="{CBF7E0D1-2674-456B-A264-9EA43EFFEC75}" type="pres">
      <dgm:prSet presAssocID="{A76FF00A-0515-4F00-BEB6-DC2791AC6F18}" presName="negativeSpace" presStyleCnt="0"/>
      <dgm:spPr/>
    </dgm:pt>
    <dgm:pt modelId="{9B383AB0-5437-4ACB-AA4E-67A489F0CAB1}" type="pres">
      <dgm:prSet presAssocID="{A76FF00A-0515-4F00-BEB6-DC2791AC6F18}" presName="childText" presStyleLbl="conFgAcc1" presStyleIdx="0" presStyleCnt="1">
        <dgm:presLayoutVars>
          <dgm:bulletEnabled val="1"/>
        </dgm:presLayoutVars>
      </dgm:prSet>
      <dgm:spPr/>
      <dgm:t>
        <a:bodyPr/>
        <a:lstStyle/>
        <a:p>
          <a:endParaRPr lang="es-ES"/>
        </a:p>
      </dgm:t>
    </dgm:pt>
  </dgm:ptLst>
  <dgm:cxnLst>
    <dgm:cxn modelId="{B4578EC7-B253-4B18-A2F2-FF977EE7EFA0}" type="presOf" srcId="{A76FF00A-0515-4F00-BEB6-DC2791AC6F18}" destId="{524D6D6D-BF0C-4D2A-8669-AEADA28ADAC5}" srcOrd="1" destOrd="0" presId="urn:microsoft.com/office/officeart/2005/8/layout/list1"/>
    <dgm:cxn modelId="{621551C8-A09E-4A78-BA42-62290B91CEDB}" type="presOf" srcId="{ADBF9080-7F92-4A1A-9CD2-B1215C53E5F7}" destId="{9B383AB0-5437-4ACB-AA4E-67A489F0CAB1}" srcOrd="0" destOrd="0" presId="urn:microsoft.com/office/officeart/2005/8/layout/list1"/>
    <dgm:cxn modelId="{D7C5AB40-5471-4438-81A9-38A043F2F776}" srcId="{A76FF00A-0515-4F00-BEB6-DC2791AC6F18}" destId="{ADBF9080-7F92-4A1A-9CD2-B1215C53E5F7}" srcOrd="0" destOrd="0" parTransId="{3679347B-30B9-42F2-8943-681AD85DF239}" sibTransId="{B9A813CA-2EE9-4A65-9DED-B31F9A62FDF3}"/>
    <dgm:cxn modelId="{35612413-C5D3-4066-B3B5-CAED7171DFF9}" type="presOf" srcId="{7165C331-C120-4CFF-A5D7-C7BA079B8908}" destId="{C1AE8D88-84DE-4AE9-8E45-2B8308ACBFE9}" srcOrd="0" destOrd="0" presId="urn:microsoft.com/office/officeart/2005/8/layout/list1"/>
    <dgm:cxn modelId="{7590A329-6751-47D3-ACEA-16301D3016F6}" type="presOf" srcId="{A76FF00A-0515-4F00-BEB6-DC2791AC6F18}" destId="{16846950-CB10-4BF8-BA99-EB51F1F16295}" srcOrd="0" destOrd="0" presId="urn:microsoft.com/office/officeart/2005/8/layout/list1"/>
    <dgm:cxn modelId="{613AED66-7F8A-449E-BFAD-CE9581BB08A6}" srcId="{7165C331-C120-4CFF-A5D7-C7BA079B8908}" destId="{A76FF00A-0515-4F00-BEB6-DC2791AC6F18}" srcOrd="0" destOrd="0" parTransId="{DAB2D300-7F76-46BB-8EA4-2B42A9F7FDEA}" sibTransId="{8826855E-8CCB-41C1-9412-34CC92F6C10C}"/>
    <dgm:cxn modelId="{55F828FC-EAA1-4F2C-B93E-5BD5FA7D8ADE}" type="presParOf" srcId="{C1AE8D88-84DE-4AE9-8E45-2B8308ACBFE9}" destId="{852B4D75-A55C-43DA-B776-420C2A98AF80}" srcOrd="0" destOrd="0" presId="urn:microsoft.com/office/officeart/2005/8/layout/list1"/>
    <dgm:cxn modelId="{B5170577-378D-46CD-BB09-A33F608CB376}" type="presParOf" srcId="{852B4D75-A55C-43DA-B776-420C2A98AF80}" destId="{16846950-CB10-4BF8-BA99-EB51F1F16295}" srcOrd="0" destOrd="0" presId="urn:microsoft.com/office/officeart/2005/8/layout/list1"/>
    <dgm:cxn modelId="{08D2A56F-7EC0-4076-890F-679D1191609C}" type="presParOf" srcId="{852B4D75-A55C-43DA-B776-420C2A98AF80}" destId="{524D6D6D-BF0C-4D2A-8669-AEADA28ADAC5}" srcOrd="1" destOrd="0" presId="urn:microsoft.com/office/officeart/2005/8/layout/list1"/>
    <dgm:cxn modelId="{98E08BF1-CE26-4E49-A630-90EFBDCC1C85}" type="presParOf" srcId="{C1AE8D88-84DE-4AE9-8E45-2B8308ACBFE9}" destId="{CBF7E0D1-2674-456B-A264-9EA43EFFEC75}" srcOrd="1" destOrd="0" presId="urn:microsoft.com/office/officeart/2005/8/layout/list1"/>
    <dgm:cxn modelId="{399BC92F-F0C5-46EA-B969-233718EE56E1}" type="presParOf" srcId="{C1AE8D88-84DE-4AE9-8E45-2B8308ACBFE9}" destId="{9B383AB0-5437-4ACB-AA4E-67A489F0CAB1}"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65C331-C120-4CFF-A5D7-C7BA079B8908}" type="doc">
      <dgm:prSet loTypeId="urn:microsoft.com/office/officeart/2005/8/layout/list1" loCatId="list" qsTypeId="urn:microsoft.com/office/officeart/2005/8/quickstyle/simple5" qsCatId="simple" csTypeId="urn:microsoft.com/office/officeart/2005/8/colors/accent3_2" csCatId="accent3" phldr="1"/>
      <dgm:spPr/>
      <dgm:t>
        <a:bodyPr/>
        <a:lstStyle/>
        <a:p>
          <a:endParaRPr lang="es-ES"/>
        </a:p>
      </dgm:t>
    </dgm:pt>
    <dgm:pt modelId="{2E6F3D93-90F6-46BE-8EA9-2EFD8FBCAD2C}">
      <dgm:prSet phldrT="[Text]"/>
      <dgm:spPr/>
      <dgm:t>
        <a:bodyPr/>
        <a:lstStyle/>
        <a:p>
          <a:r>
            <a:rPr lang="es-ES" i="0" dirty="0" err="1" smtClean="0"/>
            <a:t>Multi-Targeting</a:t>
          </a:r>
          <a:endParaRPr lang="es-ES" i="0" dirty="0"/>
        </a:p>
      </dgm:t>
    </dgm:pt>
    <dgm:pt modelId="{95DE0214-A60C-4FFA-BFD4-8A8E6D5D848D}" type="parTrans" cxnId="{2B978F61-F030-4B5D-92EB-1EECDFF6EDB7}">
      <dgm:prSet/>
      <dgm:spPr/>
      <dgm:t>
        <a:bodyPr/>
        <a:lstStyle/>
        <a:p>
          <a:endParaRPr lang="es-ES"/>
        </a:p>
      </dgm:t>
    </dgm:pt>
    <dgm:pt modelId="{0A4C8695-3247-4F27-8DE9-245CAFD8926C}" type="sibTrans" cxnId="{2B978F61-F030-4B5D-92EB-1EECDFF6EDB7}">
      <dgm:prSet/>
      <dgm:spPr/>
      <dgm:t>
        <a:bodyPr/>
        <a:lstStyle/>
        <a:p>
          <a:endParaRPr lang="es-ES"/>
        </a:p>
      </dgm:t>
    </dgm:pt>
    <dgm:pt modelId="{4507DA78-9A5C-47E1-8913-FFAC80FD5FD1}">
      <dgm:prSet phldrT="[Text]"/>
      <dgm:spPr/>
      <dgm:t>
        <a:bodyPr/>
        <a:lstStyle/>
        <a:p>
          <a:r>
            <a:rPr lang="es-ES" dirty="0" smtClean="0"/>
            <a:t>Compilar proyectos para distintos </a:t>
          </a:r>
          <a:r>
            <a:rPr lang="es-ES" dirty="0" err="1" smtClean="0"/>
            <a:t>Frameworks</a:t>
          </a:r>
          <a:r>
            <a:rPr lang="es-ES" dirty="0" smtClean="0"/>
            <a:t> (VS2008)</a:t>
          </a:r>
          <a:endParaRPr lang="es-ES" dirty="0"/>
        </a:p>
      </dgm:t>
    </dgm:pt>
    <dgm:pt modelId="{D15F657C-608B-404B-917D-B666673DC781}" type="sibTrans" cxnId="{05AA33FD-3FCC-49A9-B5C9-299247B27670}">
      <dgm:prSet/>
      <dgm:spPr/>
      <dgm:t>
        <a:bodyPr/>
        <a:lstStyle/>
        <a:p>
          <a:endParaRPr lang="es-ES"/>
        </a:p>
      </dgm:t>
    </dgm:pt>
    <dgm:pt modelId="{728204BF-E1A2-4F8F-98F4-AF885BF63C0D}" type="parTrans" cxnId="{05AA33FD-3FCC-49A9-B5C9-299247B27670}">
      <dgm:prSet/>
      <dgm:spPr/>
      <dgm:t>
        <a:bodyPr/>
        <a:lstStyle/>
        <a:p>
          <a:endParaRPr lang="es-ES"/>
        </a:p>
      </dgm:t>
    </dgm:pt>
    <dgm:pt modelId="{78783B5D-2529-42C4-8247-1B1928FDB2BB}">
      <dgm:prSet phldrT="[Text]"/>
      <dgm:spPr/>
      <dgm:t>
        <a:bodyPr/>
        <a:lstStyle/>
        <a:p>
          <a:r>
            <a:rPr lang="es-ES" dirty="0" err="1" smtClean="0"/>
            <a:t>Intellisense</a:t>
          </a:r>
          <a:r>
            <a:rPr lang="es-ES" dirty="0" smtClean="0"/>
            <a:t>, etc., sensible al Framework escogido</a:t>
          </a:r>
          <a:endParaRPr lang="es-ES" dirty="0"/>
        </a:p>
      </dgm:t>
    </dgm:pt>
    <dgm:pt modelId="{357266D8-1BFE-42D5-99FD-D537148CC7C4}" type="parTrans" cxnId="{40DBDCD4-A9AA-47E9-BB9E-8F8AE18BCBF1}">
      <dgm:prSet/>
      <dgm:spPr/>
      <dgm:t>
        <a:bodyPr/>
        <a:lstStyle/>
        <a:p>
          <a:endParaRPr lang="es-ES"/>
        </a:p>
      </dgm:t>
    </dgm:pt>
    <dgm:pt modelId="{5F69EAB5-1C59-4D07-BF3D-DF7113614F52}" type="sibTrans" cxnId="{40DBDCD4-A9AA-47E9-BB9E-8F8AE18BCBF1}">
      <dgm:prSet/>
      <dgm:spPr/>
      <dgm:t>
        <a:bodyPr/>
        <a:lstStyle/>
        <a:p>
          <a:endParaRPr lang="es-ES"/>
        </a:p>
      </dgm:t>
    </dgm:pt>
    <dgm:pt modelId="{C1AE8D88-84DE-4AE9-8E45-2B8308ACBFE9}" type="pres">
      <dgm:prSet presAssocID="{7165C331-C120-4CFF-A5D7-C7BA079B8908}" presName="linear" presStyleCnt="0">
        <dgm:presLayoutVars>
          <dgm:dir/>
          <dgm:animLvl val="lvl"/>
          <dgm:resizeHandles val="exact"/>
        </dgm:presLayoutVars>
      </dgm:prSet>
      <dgm:spPr/>
      <dgm:t>
        <a:bodyPr/>
        <a:lstStyle/>
        <a:p>
          <a:endParaRPr lang="es-ES"/>
        </a:p>
      </dgm:t>
    </dgm:pt>
    <dgm:pt modelId="{B643B703-65F8-464F-BDEF-1BCAF72DD99E}" type="pres">
      <dgm:prSet presAssocID="{2E6F3D93-90F6-46BE-8EA9-2EFD8FBCAD2C}" presName="parentLin" presStyleCnt="0"/>
      <dgm:spPr/>
    </dgm:pt>
    <dgm:pt modelId="{96640F1C-3400-4C02-A1A9-C34DB85E7E14}" type="pres">
      <dgm:prSet presAssocID="{2E6F3D93-90F6-46BE-8EA9-2EFD8FBCAD2C}" presName="parentLeftMargin" presStyleLbl="node1" presStyleIdx="0" presStyleCnt="1"/>
      <dgm:spPr/>
      <dgm:t>
        <a:bodyPr/>
        <a:lstStyle/>
        <a:p>
          <a:endParaRPr lang="es-ES"/>
        </a:p>
      </dgm:t>
    </dgm:pt>
    <dgm:pt modelId="{933252EA-1E04-427C-9E92-81BE51DDE625}" type="pres">
      <dgm:prSet presAssocID="{2E6F3D93-90F6-46BE-8EA9-2EFD8FBCAD2C}" presName="parentText" presStyleLbl="node1" presStyleIdx="0" presStyleCnt="1">
        <dgm:presLayoutVars>
          <dgm:chMax val="0"/>
          <dgm:bulletEnabled val="1"/>
        </dgm:presLayoutVars>
      </dgm:prSet>
      <dgm:spPr/>
      <dgm:t>
        <a:bodyPr/>
        <a:lstStyle/>
        <a:p>
          <a:endParaRPr lang="es-ES"/>
        </a:p>
      </dgm:t>
    </dgm:pt>
    <dgm:pt modelId="{01D8159F-D6CA-404E-A2D1-D6E253B4E475}" type="pres">
      <dgm:prSet presAssocID="{2E6F3D93-90F6-46BE-8EA9-2EFD8FBCAD2C}" presName="negativeSpace" presStyleCnt="0"/>
      <dgm:spPr/>
    </dgm:pt>
    <dgm:pt modelId="{E4FDC74B-CA2B-4129-87B5-9B664A4C3808}" type="pres">
      <dgm:prSet presAssocID="{2E6F3D93-90F6-46BE-8EA9-2EFD8FBCAD2C}" presName="childText" presStyleLbl="conFgAcc1" presStyleIdx="0" presStyleCnt="1">
        <dgm:presLayoutVars>
          <dgm:bulletEnabled val="1"/>
        </dgm:presLayoutVars>
      </dgm:prSet>
      <dgm:spPr/>
      <dgm:t>
        <a:bodyPr/>
        <a:lstStyle/>
        <a:p>
          <a:endParaRPr lang="es-ES"/>
        </a:p>
      </dgm:t>
    </dgm:pt>
  </dgm:ptLst>
  <dgm:cxnLst>
    <dgm:cxn modelId="{05AA33FD-3FCC-49A9-B5C9-299247B27670}" srcId="{2E6F3D93-90F6-46BE-8EA9-2EFD8FBCAD2C}" destId="{4507DA78-9A5C-47E1-8913-FFAC80FD5FD1}" srcOrd="0" destOrd="0" parTransId="{728204BF-E1A2-4F8F-98F4-AF885BF63C0D}" sibTransId="{D15F657C-608B-404B-917D-B666673DC781}"/>
    <dgm:cxn modelId="{89E7B19E-8F42-4D4F-9A64-D4433EB543BF}" type="presOf" srcId="{2E6F3D93-90F6-46BE-8EA9-2EFD8FBCAD2C}" destId="{96640F1C-3400-4C02-A1A9-C34DB85E7E14}" srcOrd="0" destOrd="0" presId="urn:microsoft.com/office/officeart/2005/8/layout/list1"/>
    <dgm:cxn modelId="{ECE64886-3327-4375-8DA4-7BAF5186527C}" type="presOf" srcId="{78783B5D-2529-42C4-8247-1B1928FDB2BB}" destId="{E4FDC74B-CA2B-4129-87B5-9B664A4C3808}" srcOrd="0" destOrd="1" presId="urn:microsoft.com/office/officeart/2005/8/layout/list1"/>
    <dgm:cxn modelId="{613D13D1-C051-4DEF-9A8F-3C53A1F59720}" type="presOf" srcId="{2E6F3D93-90F6-46BE-8EA9-2EFD8FBCAD2C}" destId="{933252EA-1E04-427C-9E92-81BE51DDE625}" srcOrd="1" destOrd="0" presId="urn:microsoft.com/office/officeart/2005/8/layout/list1"/>
    <dgm:cxn modelId="{D39FE74D-4925-42E4-A6F5-D1C27AD221A2}" type="presOf" srcId="{4507DA78-9A5C-47E1-8913-FFAC80FD5FD1}" destId="{E4FDC74B-CA2B-4129-87B5-9B664A4C3808}" srcOrd="0" destOrd="0" presId="urn:microsoft.com/office/officeart/2005/8/layout/list1"/>
    <dgm:cxn modelId="{2B978F61-F030-4B5D-92EB-1EECDFF6EDB7}" srcId="{7165C331-C120-4CFF-A5D7-C7BA079B8908}" destId="{2E6F3D93-90F6-46BE-8EA9-2EFD8FBCAD2C}" srcOrd="0" destOrd="0" parTransId="{95DE0214-A60C-4FFA-BFD4-8A8E6D5D848D}" sibTransId="{0A4C8695-3247-4F27-8DE9-245CAFD8926C}"/>
    <dgm:cxn modelId="{4417A926-6FAA-4E72-81AD-8E10E1A5CF74}" type="presOf" srcId="{7165C331-C120-4CFF-A5D7-C7BA079B8908}" destId="{C1AE8D88-84DE-4AE9-8E45-2B8308ACBFE9}" srcOrd="0" destOrd="0" presId="urn:microsoft.com/office/officeart/2005/8/layout/list1"/>
    <dgm:cxn modelId="{40DBDCD4-A9AA-47E9-BB9E-8F8AE18BCBF1}" srcId="{2E6F3D93-90F6-46BE-8EA9-2EFD8FBCAD2C}" destId="{78783B5D-2529-42C4-8247-1B1928FDB2BB}" srcOrd="1" destOrd="0" parTransId="{357266D8-1BFE-42D5-99FD-D537148CC7C4}" sibTransId="{5F69EAB5-1C59-4D07-BF3D-DF7113614F52}"/>
    <dgm:cxn modelId="{38E6FBA8-A017-4E7F-BE4E-610E298BFF7A}" type="presParOf" srcId="{C1AE8D88-84DE-4AE9-8E45-2B8308ACBFE9}" destId="{B643B703-65F8-464F-BDEF-1BCAF72DD99E}" srcOrd="0" destOrd="0" presId="urn:microsoft.com/office/officeart/2005/8/layout/list1"/>
    <dgm:cxn modelId="{EB40A4F5-1C07-4776-BE74-7D2EF3920300}" type="presParOf" srcId="{B643B703-65F8-464F-BDEF-1BCAF72DD99E}" destId="{96640F1C-3400-4C02-A1A9-C34DB85E7E14}" srcOrd="0" destOrd="0" presId="urn:microsoft.com/office/officeart/2005/8/layout/list1"/>
    <dgm:cxn modelId="{25F22158-4F71-40FE-B91A-A3F4DBA48A8B}" type="presParOf" srcId="{B643B703-65F8-464F-BDEF-1BCAF72DD99E}" destId="{933252EA-1E04-427C-9E92-81BE51DDE625}" srcOrd="1" destOrd="0" presId="urn:microsoft.com/office/officeart/2005/8/layout/list1"/>
    <dgm:cxn modelId="{26A7912C-9BBB-4657-A42C-B9A83CF06756}" type="presParOf" srcId="{C1AE8D88-84DE-4AE9-8E45-2B8308ACBFE9}" destId="{01D8159F-D6CA-404E-A2D1-D6E253B4E475}" srcOrd="1" destOrd="0" presId="urn:microsoft.com/office/officeart/2005/8/layout/list1"/>
    <dgm:cxn modelId="{45E5D89A-6F19-4627-8442-BE6A8088A426}" type="presParOf" srcId="{C1AE8D88-84DE-4AE9-8E45-2B8308ACBFE9}" destId="{E4FDC74B-CA2B-4129-87B5-9B664A4C3808}" srcOrd="2" destOrd="0" presId="urn:microsoft.com/office/officeart/2005/8/layout/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65C331-C120-4CFF-A5D7-C7BA079B8908}" type="doc">
      <dgm:prSet loTypeId="urn:microsoft.com/office/officeart/2005/8/layout/list1" loCatId="list" qsTypeId="urn:microsoft.com/office/officeart/2005/8/quickstyle/simple5" qsCatId="simple" csTypeId="urn:microsoft.com/office/officeart/2005/8/colors/accent3_2" csCatId="accent3" phldr="1"/>
      <dgm:spPr/>
      <dgm:t>
        <a:bodyPr/>
        <a:lstStyle/>
        <a:p>
          <a:endParaRPr lang="es-ES"/>
        </a:p>
      </dgm:t>
    </dgm:pt>
    <dgm:pt modelId="{25D9D6AC-89EE-4129-A150-3FCBDF6BEA5C}">
      <dgm:prSet phldrT="[Text]"/>
      <dgm:spPr/>
      <dgm:t>
        <a:bodyPr/>
        <a:lstStyle/>
        <a:p>
          <a:r>
            <a:rPr lang="es-ES" i="0" dirty="0" smtClean="0"/>
            <a:t>Generarlo desde el uso</a:t>
          </a:r>
          <a:endParaRPr lang="es-ES" i="0" dirty="0"/>
        </a:p>
      </dgm:t>
    </dgm:pt>
    <dgm:pt modelId="{92119AC6-D0E9-49DC-A0AC-4C9FB417B43F}" type="parTrans" cxnId="{82F98D5A-F933-4808-8618-6C625E565ADD}">
      <dgm:prSet/>
      <dgm:spPr/>
      <dgm:t>
        <a:bodyPr/>
        <a:lstStyle/>
        <a:p>
          <a:endParaRPr lang="es-ES"/>
        </a:p>
      </dgm:t>
    </dgm:pt>
    <dgm:pt modelId="{F68BA481-3ABF-46BD-8A2E-81B33E988F2E}" type="sibTrans" cxnId="{82F98D5A-F933-4808-8618-6C625E565ADD}">
      <dgm:prSet/>
      <dgm:spPr/>
      <dgm:t>
        <a:bodyPr/>
        <a:lstStyle/>
        <a:p>
          <a:endParaRPr lang="es-ES"/>
        </a:p>
      </dgm:t>
    </dgm:pt>
    <dgm:pt modelId="{2E6F3D93-90F6-46BE-8EA9-2EFD8FBCAD2C}">
      <dgm:prSet phldrT="[Text]"/>
      <dgm:spPr/>
      <dgm:t>
        <a:bodyPr/>
        <a:lstStyle/>
        <a:p>
          <a:r>
            <a:rPr lang="es-ES" i="0" dirty="0" smtClean="0"/>
            <a:t>Usar primero generar después</a:t>
          </a:r>
          <a:endParaRPr lang="es-ES" i="0" dirty="0"/>
        </a:p>
      </dgm:t>
    </dgm:pt>
    <dgm:pt modelId="{95DE0214-A60C-4FFA-BFD4-8A8E6D5D848D}" type="parTrans" cxnId="{2B978F61-F030-4B5D-92EB-1EECDFF6EDB7}">
      <dgm:prSet/>
      <dgm:spPr/>
      <dgm:t>
        <a:bodyPr/>
        <a:lstStyle/>
        <a:p>
          <a:endParaRPr lang="es-ES"/>
        </a:p>
      </dgm:t>
    </dgm:pt>
    <dgm:pt modelId="{0A4C8695-3247-4F27-8DE9-245CAFD8926C}" type="sibTrans" cxnId="{2B978F61-F030-4B5D-92EB-1EECDFF6EDB7}">
      <dgm:prSet/>
      <dgm:spPr/>
      <dgm:t>
        <a:bodyPr/>
        <a:lstStyle/>
        <a:p>
          <a:endParaRPr lang="es-ES"/>
        </a:p>
      </dgm:t>
    </dgm:pt>
    <dgm:pt modelId="{335AF915-18DA-4C46-B656-2D12922914A5}">
      <dgm:prSet phldrT="[Text]"/>
      <dgm:spPr/>
      <dgm:t>
        <a:bodyPr/>
        <a:lstStyle/>
        <a:p>
          <a:r>
            <a:rPr lang="es-ES" i="0" dirty="0" smtClean="0"/>
            <a:t>Test </a:t>
          </a:r>
          <a:r>
            <a:rPr lang="es-ES" i="0" dirty="0" err="1" smtClean="0"/>
            <a:t>Driven</a:t>
          </a:r>
          <a:r>
            <a:rPr lang="es-ES" i="0" dirty="0" smtClean="0"/>
            <a:t> </a:t>
          </a:r>
          <a:r>
            <a:rPr lang="es-ES" i="0" dirty="0" err="1" smtClean="0"/>
            <a:t>Development</a:t>
          </a:r>
          <a:endParaRPr lang="es-ES" i="0" dirty="0"/>
        </a:p>
      </dgm:t>
    </dgm:pt>
    <dgm:pt modelId="{6D27A783-B3C5-4309-832D-04F60B04A83F}" type="parTrans" cxnId="{F73AF531-535E-4961-9729-14B61A3EB5F7}">
      <dgm:prSet/>
      <dgm:spPr/>
      <dgm:t>
        <a:bodyPr/>
        <a:lstStyle/>
        <a:p>
          <a:endParaRPr lang="es-ES"/>
        </a:p>
      </dgm:t>
    </dgm:pt>
    <dgm:pt modelId="{279CA745-6214-45C6-8B28-839A74D46F47}" type="sibTrans" cxnId="{F73AF531-535E-4961-9729-14B61A3EB5F7}">
      <dgm:prSet/>
      <dgm:spPr/>
      <dgm:t>
        <a:bodyPr/>
        <a:lstStyle/>
        <a:p>
          <a:endParaRPr lang="es-ES"/>
        </a:p>
      </dgm:t>
    </dgm:pt>
    <dgm:pt modelId="{C1AE8D88-84DE-4AE9-8E45-2B8308ACBFE9}" type="pres">
      <dgm:prSet presAssocID="{7165C331-C120-4CFF-A5D7-C7BA079B8908}" presName="linear" presStyleCnt="0">
        <dgm:presLayoutVars>
          <dgm:dir/>
          <dgm:animLvl val="lvl"/>
          <dgm:resizeHandles val="exact"/>
        </dgm:presLayoutVars>
      </dgm:prSet>
      <dgm:spPr/>
      <dgm:t>
        <a:bodyPr/>
        <a:lstStyle/>
        <a:p>
          <a:endParaRPr lang="es-ES"/>
        </a:p>
      </dgm:t>
    </dgm:pt>
    <dgm:pt modelId="{AA1DF01D-72C6-4D13-B106-3E4525CB5286}" type="pres">
      <dgm:prSet presAssocID="{25D9D6AC-89EE-4129-A150-3FCBDF6BEA5C}" presName="parentLin" presStyleCnt="0"/>
      <dgm:spPr/>
    </dgm:pt>
    <dgm:pt modelId="{3C33F4F1-77BC-47DE-94BE-8709D86849B8}" type="pres">
      <dgm:prSet presAssocID="{25D9D6AC-89EE-4129-A150-3FCBDF6BEA5C}" presName="parentLeftMargin" presStyleLbl="node1" presStyleIdx="0" presStyleCnt="1"/>
      <dgm:spPr/>
      <dgm:t>
        <a:bodyPr/>
        <a:lstStyle/>
        <a:p>
          <a:endParaRPr lang="es-ES"/>
        </a:p>
      </dgm:t>
    </dgm:pt>
    <dgm:pt modelId="{B6606741-3833-475C-8646-9D5E0F8A97ED}" type="pres">
      <dgm:prSet presAssocID="{25D9D6AC-89EE-4129-A150-3FCBDF6BEA5C}" presName="parentText" presStyleLbl="node1" presStyleIdx="0" presStyleCnt="1" custLinFactNeighborX="8739" custLinFactNeighborY="7748">
        <dgm:presLayoutVars>
          <dgm:chMax val="0"/>
          <dgm:bulletEnabled val="1"/>
        </dgm:presLayoutVars>
      </dgm:prSet>
      <dgm:spPr/>
      <dgm:t>
        <a:bodyPr/>
        <a:lstStyle/>
        <a:p>
          <a:endParaRPr lang="es-ES"/>
        </a:p>
      </dgm:t>
    </dgm:pt>
    <dgm:pt modelId="{A917CEFC-6B57-4ADD-8500-548E8EA5A72A}" type="pres">
      <dgm:prSet presAssocID="{25D9D6AC-89EE-4129-A150-3FCBDF6BEA5C}" presName="negativeSpace" presStyleCnt="0"/>
      <dgm:spPr/>
    </dgm:pt>
    <dgm:pt modelId="{5351FC90-DE8C-4AE3-9491-841C911D5A0A}" type="pres">
      <dgm:prSet presAssocID="{25D9D6AC-89EE-4129-A150-3FCBDF6BEA5C}" presName="childText" presStyleLbl="conFgAcc1" presStyleIdx="0" presStyleCnt="1" custScaleY="121981">
        <dgm:presLayoutVars>
          <dgm:bulletEnabled val="1"/>
        </dgm:presLayoutVars>
      </dgm:prSet>
      <dgm:spPr/>
      <dgm:t>
        <a:bodyPr/>
        <a:lstStyle/>
        <a:p>
          <a:endParaRPr lang="es-ES"/>
        </a:p>
      </dgm:t>
    </dgm:pt>
  </dgm:ptLst>
  <dgm:cxnLst>
    <dgm:cxn modelId="{82F98D5A-F933-4808-8618-6C625E565ADD}" srcId="{7165C331-C120-4CFF-A5D7-C7BA079B8908}" destId="{25D9D6AC-89EE-4129-A150-3FCBDF6BEA5C}" srcOrd="0" destOrd="0" parTransId="{92119AC6-D0E9-49DC-A0AC-4C9FB417B43F}" sibTransId="{F68BA481-3ABF-46BD-8A2E-81B33E988F2E}"/>
    <dgm:cxn modelId="{B4008161-FC66-42A5-8C8F-9B2B9483B7C8}" type="presOf" srcId="{2E6F3D93-90F6-46BE-8EA9-2EFD8FBCAD2C}" destId="{5351FC90-DE8C-4AE3-9491-841C911D5A0A}" srcOrd="0" destOrd="0" presId="urn:microsoft.com/office/officeart/2005/8/layout/list1"/>
    <dgm:cxn modelId="{A70963E4-52C5-4B2C-952B-E54A9D3942FD}" type="presOf" srcId="{25D9D6AC-89EE-4129-A150-3FCBDF6BEA5C}" destId="{B6606741-3833-475C-8646-9D5E0F8A97ED}" srcOrd="1" destOrd="0" presId="urn:microsoft.com/office/officeart/2005/8/layout/list1"/>
    <dgm:cxn modelId="{74E8D879-E31B-4E20-9421-F9FBC8F83AF7}" type="presOf" srcId="{335AF915-18DA-4C46-B656-2D12922914A5}" destId="{5351FC90-DE8C-4AE3-9491-841C911D5A0A}" srcOrd="0" destOrd="1" presId="urn:microsoft.com/office/officeart/2005/8/layout/list1"/>
    <dgm:cxn modelId="{2B978F61-F030-4B5D-92EB-1EECDFF6EDB7}" srcId="{25D9D6AC-89EE-4129-A150-3FCBDF6BEA5C}" destId="{2E6F3D93-90F6-46BE-8EA9-2EFD8FBCAD2C}" srcOrd="0" destOrd="0" parTransId="{95DE0214-A60C-4FFA-BFD4-8A8E6D5D848D}" sibTransId="{0A4C8695-3247-4F27-8DE9-245CAFD8926C}"/>
    <dgm:cxn modelId="{30BA2F93-EA07-4B9B-8A06-C5CD819D4C32}" type="presOf" srcId="{25D9D6AC-89EE-4129-A150-3FCBDF6BEA5C}" destId="{3C33F4F1-77BC-47DE-94BE-8709D86849B8}" srcOrd="0" destOrd="0" presId="urn:microsoft.com/office/officeart/2005/8/layout/list1"/>
    <dgm:cxn modelId="{DA227D33-764D-44CE-8BAC-FBE99A0C08DB}" type="presOf" srcId="{7165C331-C120-4CFF-A5D7-C7BA079B8908}" destId="{C1AE8D88-84DE-4AE9-8E45-2B8308ACBFE9}" srcOrd="0" destOrd="0" presId="urn:microsoft.com/office/officeart/2005/8/layout/list1"/>
    <dgm:cxn modelId="{F73AF531-535E-4961-9729-14B61A3EB5F7}" srcId="{25D9D6AC-89EE-4129-A150-3FCBDF6BEA5C}" destId="{335AF915-18DA-4C46-B656-2D12922914A5}" srcOrd="1" destOrd="0" parTransId="{6D27A783-B3C5-4309-832D-04F60B04A83F}" sibTransId="{279CA745-6214-45C6-8B28-839A74D46F47}"/>
    <dgm:cxn modelId="{6E9D0F2D-FDDF-48F0-894F-90052623C66F}" type="presParOf" srcId="{C1AE8D88-84DE-4AE9-8E45-2B8308ACBFE9}" destId="{AA1DF01D-72C6-4D13-B106-3E4525CB5286}" srcOrd="0" destOrd="0" presId="urn:microsoft.com/office/officeart/2005/8/layout/list1"/>
    <dgm:cxn modelId="{785059B9-E5DF-47A3-8695-14FF4F569353}" type="presParOf" srcId="{AA1DF01D-72C6-4D13-B106-3E4525CB5286}" destId="{3C33F4F1-77BC-47DE-94BE-8709D86849B8}" srcOrd="0" destOrd="0" presId="urn:microsoft.com/office/officeart/2005/8/layout/list1"/>
    <dgm:cxn modelId="{9003A0D8-FC03-4D5D-9452-88327FB085FC}" type="presParOf" srcId="{AA1DF01D-72C6-4D13-B106-3E4525CB5286}" destId="{B6606741-3833-475C-8646-9D5E0F8A97ED}" srcOrd="1" destOrd="0" presId="urn:microsoft.com/office/officeart/2005/8/layout/list1"/>
    <dgm:cxn modelId="{A4EB2A7A-C7E3-4A5F-8C0F-39E9C1CE7C65}" type="presParOf" srcId="{C1AE8D88-84DE-4AE9-8E45-2B8308ACBFE9}" destId="{A917CEFC-6B57-4ADD-8500-548E8EA5A72A}" srcOrd="1" destOrd="0" presId="urn:microsoft.com/office/officeart/2005/8/layout/list1"/>
    <dgm:cxn modelId="{462FFC04-91E9-431C-B1A3-A510B32C98D8}" type="presParOf" srcId="{C1AE8D88-84DE-4AE9-8E45-2B8308ACBFE9}" destId="{5351FC90-DE8C-4AE3-9491-841C911D5A0A}" srcOrd="2" destOrd="0" presId="urn:microsoft.com/office/officeart/2005/8/layout/list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65C331-C120-4CFF-A5D7-C7BA079B8908}" type="doc">
      <dgm:prSet loTypeId="urn:microsoft.com/office/officeart/2005/8/layout/list1" loCatId="list" qsTypeId="urn:microsoft.com/office/officeart/2005/8/quickstyle/simple5" qsCatId="simple" csTypeId="urn:microsoft.com/office/officeart/2005/8/colors/accent3_2" csCatId="accent3" phldr="1"/>
      <dgm:spPr/>
      <dgm:t>
        <a:bodyPr/>
        <a:lstStyle/>
        <a:p>
          <a:endParaRPr lang="es-ES"/>
        </a:p>
      </dgm:t>
    </dgm:pt>
    <dgm:pt modelId="{A76FF00A-0515-4F00-BEB6-DC2791AC6F18}">
      <dgm:prSet phldrT="[Text]"/>
      <dgm:spPr/>
      <dgm:t>
        <a:bodyPr/>
        <a:lstStyle/>
        <a:p>
          <a:r>
            <a:rPr lang="es-ES" i="1" dirty="0" err="1" smtClean="0"/>
            <a:t>Code</a:t>
          </a:r>
          <a:r>
            <a:rPr lang="es-ES" i="1" dirty="0" smtClean="0"/>
            <a:t> </a:t>
          </a:r>
          <a:r>
            <a:rPr lang="es-ES" i="1" dirty="0" err="1" smtClean="0"/>
            <a:t>definition</a:t>
          </a:r>
          <a:r>
            <a:rPr lang="es-ES" i="1" dirty="0" smtClean="0"/>
            <a:t> </a:t>
          </a:r>
          <a:r>
            <a:rPr lang="es-ES" i="1" dirty="0" err="1" smtClean="0"/>
            <a:t>window</a:t>
          </a:r>
          <a:endParaRPr lang="es-ES" i="1" dirty="0"/>
        </a:p>
      </dgm:t>
    </dgm:pt>
    <dgm:pt modelId="{DAB2D300-7F76-46BB-8EA4-2B42A9F7FDEA}" type="parTrans" cxnId="{613AED66-7F8A-449E-BFAD-CE9581BB08A6}">
      <dgm:prSet/>
      <dgm:spPr/>
      <dgm:t>
        <a:bodyPr/>
        <a:lstStyle/>
        <a:p>
          <a:endParaRPr lang="es-ES"/>
        </a:p>
      </dgm:t>
    </dgm:pt>
    <dgm:pt modelId="{8826855E-8CCB-41C1-9412-34CC92F6C10C}" type="sibTrans" cxnId="{613AED66-7F8A-449E-BFAD-CE9581BB08A6}">
      <dgm:prSet/>
      <dgm:spPr/>
      <dgm:t>
        <a:bodyPr/>
        <a:lstStyle/>
        <a:p>
          <a:endParaRPr lang="es-ES"/>
        </a:p>
      </dgm:t>
    </dgm:pt>
    <dgm:pt modelId="{ADBF9080-7F92-4A1A-9CD2-B1215C53E5F7}">
      <dgm:prSet phldrT="[Text]"/>
      <dgm:spPr/>
      <dgm:t>
        <a:bodyPr/>
        <a:lstStyle/>
        <a:p>
          <a:r>
            <a:rPr lang="es-ES" dirty="0" smtClean="0"/>
            <a:t>Muestra el código fuente de la selección.</a:t>
          </a:r>
          <a:endParaRPr lang="es-ES" dirty="0"/>
        </a:p>
      </dgm:t>
    </dgm:pt>
    <dgm:pt modelId="{3679347B-30B9-42F2-8943-681AD85DF239}" type="parTrans" cxnId="{D7C5AB40-5471-4438-81A9-38A043F2F776}">
      <dgm:prSet/>
      <dgm:spPr/>
      <dgm:t>
        <a:bodyPr/>
        <a:lstStyle/>
        <a:p>
          <a:endParaRPr lang="es-ES"/>
        </a:p>
      </dgm:t>
    </dgm:pt>
    <dgm:pt modelId="{B9A813CA-2EE9-4A65-9DED-B31F9A62FDF3}" type="sibTrans" cxnId="{D7C5AB40-5471-4438-81A9-38A043F2F776}">
      <dgm:prSet/>
      <dgm:spPr/>
      <dgm:t>
        <a:bodyPr/>
        <a:lstStyle/>
        <a:p>
          <a:endParaRPr lang="es-ES"/>
        </a:p>
      </dgm:t>
    </dgm:pt>
    <dgm:pt modelId="{CDB4D9F7-67D6-4ABD-A900-AB0562AA78BB}">
      <dgm:prSet phldrT="[Text]"/>
      <dgm:spPr/>
      <dgm:t>
        <a:bodyPr/>
        <a:lstStyle/>
        <a:p>
          <a:r>
            <a:rPr lang="es-ES" dirty="0" err="1" smtClean="0"/>
            <a:t>P.Ej.</a:t>
          </a:r>
          <a:r>
            <a:rPr lang="es-ES" dirty="0" smtClean="0"/>
            <a:t>: un método llamado</a:t>
          </a:r>
          <a:endParaRPr lang="es-ES" dirty="0"/>
        </a:p>
      </dgm:t>
    </dgm:pt>
    <dgm:pt modelId="{117D7683-FAB9-4D5C-842B-A3533E81175A}" type="parTrans" cxnId="{61E2862C-F965-4F9A-A83D-825FE21B3858}">
      <dgm:prSet/>
      <dgm:spPr/>
      <dgm:t>
        <a:bodyPr/>
        <a:lstStyle/>
        <a:p>
          <a:endParaRPr lang="es-ES"/>
        </a:p>
      </dgm:t>
    </dgm:pt>
    <dgm:pt modelId="{A17E5716-04E6-4B61-B35B-9A0E37A37A4E}" type="sibTrans" cxnId="{61E2862C-F965-4F9A-A83D-825FE21B3858}">
      <dgm:prSet/>
      <dgm:spPr/>
      <dgm:t>
        <a:bodyPr/>
        <a:lstStyle/>
        <a:p>
          <a:endParaRPr lang="es-ES"/>
        </a:p>
      </dgm:t>
    </dgm:pt>
    <dgm:pt modelId="{C1AE8D88-84DE-4AE9-8E45-2B8308ACBFE9}" type="pres">
      <dgm:prSet presAssocID="{7165C331-C120-4CFF-A5D7-C7BA079B8908}" presName="linear" presStyleCnt="0">
        <dgm:presLayoutVars>
          <dgm:dir/>
          <dgm:animLvl val="lvl"/>
          <dgm:resizeHandles val="exact"/>
        </dgm:presLayoutVars>
      </dgm:prSet>
      <dgm:spPr/>
      <dgm:t>
        <a:bodyPr/>
        <a:lstStyle/>
        <a:p>
          <a:endParaRPr lang="es-ES"/>
        </a:p>
      </dgm:t>
    </dgm:pt>
    <dgm:pt modelId="{852B4D75-A55C-43DA-B776-420C2A98AF80}" type="pres">
      <dgm:prSet presAssocID="{A76FF00A-0515-4F00-BEB6-DC2791AC6F18}" presName="parentLin" presStyleCnt="0"/>
      <dgm:spPr/>
    </dgm:pt>
    <dgm:pt modelId="{16846950-CB10-4BF8-BA99-EB51F1F16295}" type="pres">
      <dgm:prSet presAssocID="{A76FF00A-0515-4F00-BEB6-DC2791AC6F18}" presName="parentLeftMargin" presStyleLbl="node1" presStyleIdx="0" presStyleCnt="1"/>
      <dgm:spPr/>
      <dgm:t>
        <a:bodyPr/>
        <a:lstStyle/>
        <a:p>
          <a:endParaRPr lang="es-ES"/>
        </a:p>
      </dgm:t>
    </dgm:pt>
    <dgm:pt modelId="{524D6D6D-BF0C-4D2A-8669-AEADA28ADAC5}" type="pres">
      <dgm:prSet presAssocID="{A76FF00A-0515-4F00-BEB6-DC2791AC6F18}" presName="parentText" presStyleLbl="node1" presStyleIdx="0" presStyleCnt="1">
        <dgm:presLayoutVars>
          <dgm:chMax val="0"/>
          <dgm:bulletEnabled val="1"/>
        </dgm:presLayoutVars>
      </dgm:prSet>
      <dgm:spPr/>
      <dgm:t>
        <a:bodyPr/>
        <a:lstStyle/>
        <a:p>
          <a:endParaRPr lang="es-ES"/>
        </a:p>
      </dgm:t>
    </dgm:pt>
    <dgm:pt modelId="{CBF7E0D1-2674-456B-A264-9EA43EFFEC75}" type="pres">
      <dgm:prSet presAssocID="{A76FF00A-0515-4F00-BEB6-DC2791AC6F18}" presName="negativeSpace" presStyleCnt="0"/>
      <dgm:spPr/>
    </dgm:pt>
    <dgm:pt modelId="{9B383AB0-5437-4ACB-AA4E-67A489F0CAB1}" type="pres">
      <dgm:prSet presAssocID="{A76FF00A-0515-4F00-BEB6-DC2791AC6F18}" presName="childText" presStyleLbl="conFgAcc1" presStyleIdx="0" presStyleCnt="1">
        <dgm:presLayoutVars>
          <dgm:bulletEnabled val="1"/>
        </dgm:presLayoutVars>
      </dgm:prSet>
      <dgm:spPr/>
      <dgm:t>
        <a:bodyPr/>
        <a:lstStyle/>
        <a:p>
          <a:endParaRPr lang="es-ES"/>
        </a:p>
      </dgm:t>
    </dgm:pt>
  </dgm:ptLst>
  <dgm:cxnLst>
    <dgm:cxn modelId="{069A50BE-B278-479D-9A31-2F03CDA3A845}" type="presOf" srcId="{7165C331-C120-4CFF-A5D7-C7BA079B8908}" destId="{C1AE8D88-84DE-4AE9-8E45-2B8308ACBFE9}" srcOrd="0" destOrd="0" presId="urn:microsoft.com/office/officeart/2005/8/layout/list1"/>
    <dgm:cxn modelId="{CE00A49F-341E-4265-9A6E-E881CB75C86F}" type="presOf" srcId="{A76FF00A-0515-4F00-BEB6-DC2791AC6F18}" destId="{524D6D6D-BF0C-4D2A-8669-AEADA28ADAC5}" srcOrd="1" destOrd="0" presId="urn:microsoft.com/office/officeart/2005/8/layout/list1"/>
    <dgm:cxn modelId="{06E151F3-E712-4E47-B0A6-3234FCB5B477}" type="presOf" srcId="{ADBF9080-7F92-4A1A-9CD2-B1215C53E5F7}" destId="{9B383AB0-5437-4ACB-AA4E-67A489F0CAB1}" srcOrd="0" destOrd="0" presId="urn:microsoft.com/office/officeart/2005/8/layout/list1"/>
    <dgm:cxn modelId="{CB08507F-4484-48BC-B508-A91C1D16DB73}" type="presOf" srcId="{A76FF00A-0515-4F00-BEB6-DC2791AC6F18}" destId="{16846950-CB10-4BF8-BA99-EB51F1F16295}" srcOrd="0" destOrd="0" presId="urn:microsoft.com/office/officeart/2005/8/layout/list1"/>
    <dgm:cxn modelId="{EE1EEAB3-AF86-40CC-91AF-F84E0D4CC99A}" type="presOf" srcId="{CDB4D9F7-67D6-4ABD-A900-AB0562AA78BB}" destId="{9B383AB0-5437-4ACB-AA4E-67A489F0CAB1}" srcOrd="0" destOrd="1" presId="urn:microsoft.com/office/officeart/2005/8/layout/list1"/>
    <dgm:cxn modelId="{D7C5AB40-5471-4438-81A9-38A043F2F776}" srcId="{A76FF00A-0515-4F00-BEB6-DC2791AC6F18}" destId="{ADBF9080-7F92-4A1A-9CD2-B1215C53E5F7}" srcOrd="0" destOrd="0" parTransId="{3679347B-30B9-42F2-8943-681AD85DF239}" sibTransId="{B9A813CA-2EE9-4A65-9DED-B31F9A62FDF3}"/>
    <dgm:cxn modelId="{61E2862C-F965-4F9A-A83D-825FE21B3858}" srcId="{A76FF00A-0515-4F00-BEB6-DC2791AC6F18}" destId="{CDB4D9F7-67D6-4ABD-A900-AB0562AA78BB}" srcOrd="1" destOrd="0" parTransId="{117D7683-FAB9-4D5C-842B-A3533E81175A}" sibTransId="{A17E5716-04E6-4B61-B35B-9A0E37A37A4E}"/>
    <dgm:cxn modelId="{613AED66-7F8A-449E-BFAD-CE9581BB08A6}" srcId="{7165C331-C120-4CFF-A5D7-C7BA079B8908}" destId="{A76FF00A-0515-4F00-BEB6-DC2791AC6F18}" srcOrd="0" destOrd="0" parTransId="{DAB2D300-7F76-46BB-8EA4-2B42A9F7FDEA}" sibTransId="{8826855E-8CCB-41C1-9412-34CC92F6C10C}"/>
    <dgm:cxn modelId="{C06B9353-DCB7-4B63-BEB2-3B93B504D382}" type="presParOf" srcId="{C1AE8D88-84DE-4AE9-8E45-2B8308ACBFE9}" destId="{852B4D75-A55C-43DA-B776-420C2A98AF80}" srcOrd="0" destOrd="0" presId="urn:microsoft.com/office/officeart/2005/8/layout/list1"/>
    <dgm:cxn modelId="{7312F779-311B-4B9B-A843-94EAB2822B4C}" type="presParOf" srcId="{852B4D75-A55C-43DA-B776-420C2A98AF80}" destId="{16846950-CB10-4BF8-BA99-EB51F1F16295}" srcOrd="0" destOrd="0" presId="urn:microsoft.com/office/officeart/2005/8/layout/list1"/>
    <dgm:cxn modelId="{084A7392-7EDE-445D-A1E6-816E6F607DA5}" type="presParOf" srcId="{852B4D75-A55C-43DA-B776-420C2A98AF80}" destId="{524D6D6D-BF0C-4D2A-8669-AEADA28ADAC5}" srcOrd="1" destOrd="0" presId="urn:microsoft.com/office/officeart/2005/8/layout/list1"/>
    <dgm:cxn modelId="{DEE3D8DC-1B39-4A14-96E3-CA8726B93F48}" type="presParOf" srcId="{C1AE8D88-84DE-4AE9-8E45-2B8308ACBFE9}" destId="{CBF7E0D1-2674-456B-A264-9EA43EFFEC75}" srcOrd="1" destOrd="0" presId="urn:microsoft.com/office/officeart/2005/8/layout/list1"/>
    <dgm:cxn modelId="{1C66D09F-5478-4C43-A977-DB4CDA90ACB8}" type="presParOf" srcId="{C1AE8D88-84DE-4AE9-8E45-2B8308ACBFE9}" destId="{9B383AB0-5437-4ACB-AA4E-67A489F0CAB1}"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65C331-C120-4CFF-A5D7-C7BA079B8908}" type="doc">
      <dgm:prSet loTypeId="urn:microsoft.com/office/officeart/2005/8/layout/list1" loCatId="list" qsTypeId="urn:microsoft.com/office/officeart/2005/8/quickstyle/simple5" qsCatId="simple" csTypeId="urn:microsoft.com/office/officeart/2005/8/colors/accent3_2" csCatId="accent3" phldr="1"/>
      <dgm:spPr/>
      <dgm:t>
        <a:bodyPr/>
        <a:lstStyle/>
        <a:p>
          <a:endParaRPr lang="es-ES"/>
        </a:p>
      </dgm:t>
    </dgm:pt>
    <dgm:pt modelId="{2E6F3D93-90F6-46BE-8EA9-2EFD8FBCAD2C}">
      <dgm:prSet phldrT="[Text]"/>
      <dgm:spPr/>
      <dgm:t>
        <a:bodyPr/>
        <a:lstStyle/>
        <a:p>
          <a:r>
            <a:rPr lang="es-ES" i="1" dirty="0" err="1" smtClean="0"/>
            <a:t>Document</a:t>
          </a:r>
          <a:r>
            <a:rPr lang="es-ES" i="1" dirty="0" smtClean="0"/>
            <a:t> </a:t>
          </a:r>
          <a:r>
            <a:rPr lang="es-ES" i="1" dirty="0" err="1" smtClean="0"/>
            <a:t>margin</a:t>
          </a:r>
          <a:endParaRPr lang="es-ES" i="0" dirty="0"/>
        </a:p>
      </dgm:t>
    </dgm:pt>
    <dgm:pt modelId="{95DE0214-A60C-4FFA-BFD4-8A8E6D5D848D}" type="parTrans" cxnId="{2B978F61-F030-4B5D-92EB-1EECDFF6EDB7}">
      <dgm:prSet/>
      <dgm:spPr/>
      <dgm:t>
        <a:bodyPr/>
        <a:lstStyle/>
        <a:p>
          <a:endParaRPr lang="es-ES"/>
        </a:p>
      </dgm:t>
    </dgm:pt>
    <dgm:pt modelId="{0A4C8695-3247-4F27-8DE9-245CAFD8926C}" type="sibTrans" cxnId="{2B978F61-F030-4B5D-92EB-1EECDFF6EDB7}">
      <dgm:prSet/>
      <dgm:spPr/>
      <dgm:t>
        <a:bodyPr/>
        <a:lstStyle/>
        <a:p>
          <a:endParaRPr lang="es-ES"/>
        </a:p>
      </dgm:t>
    </dgm:pt>
    <dgm:pt modelId="{C19EB381-891F-408B-BB78-57BA99AAE9E6}">
      <dgm:prSet phldrT="[Text]"/>
      <dgm:spPr/>
      <dgm:t>
        <a:bodyPr/>
        <a:lstStyle/>
        <a:p>
          <a:r>
            <a:rPr lang="es-ES" dirty="0" smtClean="0"/>
            <a:t>¡¡Extensible!!</a:t>
          </a:r>
          <a:endParaRPr lang="es-ES" dirty="0"/>
        </a:p>
      </dgm:t>
    </dgm:pt>
    <dgm:pt modelId="{4507DA78-9A5C-47E1-8913-FFAC80FD5FD1}">
      <dgm:prSet phldrT="[Text]"/>
      <dgm:spPr/>
      <dgm:t>
        <a:bodyPr/>
        <a:lstStyle/>
        <a:p>
          <a:r>
            <a:rPr lang="es-ES" dirty="0" smtClean="0"/>
            <a:t>Información adicional en el margen</a:t>
          </a:r>
          <a:endParaRPr lang="es-ES" dirty="0"/>
        </a:p>
      </dgm:t>
    </dgm:pt>
    <dgm:pt modelId="{F319E52D-AF94-4A66-A45D-E8C2617142AA}" type="sibTrans" cxnId="{C06EACE8-3050-44CD-A0FA-05A64F36699D}">
      <dgm:prSet/>
      <dgm:spPr/>
      <dgm:t>
        <a:bodyPr/>
        <a:lstStyle/>
        <a:p>
          <a:endParaRPr lang="es-ES"/>
        </a:p>
      </dgm:t>
    </dgm:pt>
    <dgm:pt modelId="{AD22F6BA-994F-4CE9-A771-794277104672}" type="parTrans" cxnId="{C06EACE8-3050-44CD-A0FA-05A64F36699D}">
      <dgm:prSet/>
      <dgm:spPr/>
      <dgm:t>
        <a:bodyPr/>
        <a:lstStyle/>
        <a:p>
          <a:endParaRPr lang="es-ES"/>
        </a:p>
      </dgm:t>
    </dgm:pt>
    <dgm:pt modelId="{D15F657C-608B-404B-917D-B666673DC781}" type="sibTrans" cxnId="{05AA33FD-3FCC-49A9-B5C9-299247B27670}">
      <dgm:prSet/>
      <dgm:spPr/>
      <dgm:t>
        <a:bodyPr/>
        <a:lstStyle/>
        <a:p>
          <a:endParaRPr lang="es-ES"/>
        </a:p>
      </dgm:t>
    </dgm:pt>
    <dgm:pt modelId="{728204BF-E1A2-4F8F-98F4-AF885BF63C0D}" type="parTrans" cxnId="{05AA33FD-3FCC-49A9-B5C9-299247B27670}">
      <dgm:prSet/>
      <dgm:spPr/>
      <dgm:t>
        <a:bodyPr/>
        <a:lstStyle/>
        <a:p>
          <a:endParaRPr lang="es-ES"/>
        </a:p>
      </dgm:t>
    </dgm:pt>
    <dgm:pt modelId="{C1AE8D88-84DE-4AE9-8E45-2B8308ACBFE9}" type="pres">
      <dgm:prSet presAssocID="{7165C331-C120-4CFF-A5D7-C7BA079B8908}" presName="linear" presStyleCnt="0">
        <dgm:presLayoutVars>
          <dgm:dir/>
          <dgm:animLvl val="lvl"/>
          <dgm:resizeHandles val="exact"/>
        </dgm:presLayoutVars>
      </dgm:prSet>
      <dgm:spPr/>
      <dgm:t>
        <a:bodyPr/>
        <a:lstStyle/>
        <a:p>
          <a:endParaRPr lang="es-ES"/>
        </a:p>
      </dgm:t>
    </dgm:pt>
    <dgm:pt modelId="{B643B703-65F8-464F-BDEF-1BCAF72DD99E}" type="pres">
      <dgm:prSet presAssocID="{2E6F3D93-90F6-46BE-8EA9-2EFD8FBCAD2C}" presName="parentLin" presStyleCnt="0"/>
      <dgm:spPr/>
    </dgm:pt>
    <dgm:pt modelId="{96640F1C-3400-4C02-A1A9-C34DB85E7E14}" type="pres">
      <dgm:prSet presAssocID="{2E6F3D93-90F6-46BE-8EA9-2EFD8FBCAD2C}" presName="parentLeftMargin" presStyleLbl="node1" presStyleIdx="0" presStyleCnt="1"/>
      <dgm:spPr/>
      <dgm:t>
        <a:bodyPr/>
        <a:lstStyle/>
        <a:p>
          <a:endParaRPr lang="es-ES"/>
        </a:p>
      </dgm:t>
    </dgm:pt>
    <dgm:pt modelId="{933252EA-1E04-427C-9E92-81BE51DDE625}" type="pres">
      <dgm:prSet presAssocID="{2E6F3D93-90F6-46BE-8EA9-2EFD8FBCAD2C}" presName="parentText" presStyleLbl="node1" presStyleIdx="0" presStyleCnt="1">
        <dgm:presLayoutVars>
          <dgm:chMax val="0"/>
          <dgm:bulletEnabled val="1"/>
        </dgm:presLayoutVars>
      </dgm:prSet>
      <dgm:spPr/>
      <dgm:t>
        <a:bodyPr/>
        <a:lstStyle/>
        <a:p>
          <a:endParaRPr lang="es-ES"/>
        </a:p>
      </dgm:t>
    </dgm:pt>
    <dgm:pt modelId="{01D8159F-D6CA-404E-A2D1-D6E253B4E475}" type="pres">
      <dgm:prSet presAssocID="{2E6F3D93-90F6-46BE-8EA9-2EFD8FBCAD2C}" presName="negativeSpace" presStyleCnt="0"/>
      <dgm:spPr/>
    </dgm:pt>
    <dgm:pt modelId="{E4FDC74B-CA2B-4129-87B5-9B664A4C3808}" type="pres">
      <dgm:prSet presAssocID="{2E6F3D93-90F6-46BE-8EA9-2EFD8FBCAD2C}" presName="childText" presStyleLbl="conFgAcc1" presStyleIdx="0" presStyleCnt="1">
        <dgm:presLayoutVars>
          <dgm:bulletEnabled val="1"/>
        </dgm:presLayoutVars>
      </dgm:prSet>
      <dgm:spPr/>
      <dgm:t>
        <a:bodyPr/>
        <a:lstStyle/>
        <a:p>
          <a:endParaRPr lang="es-ES"/>
        </a:p>
      </dgm:t>
    </dgm:pt>
  </dgm:ptLst>
  <dgm:cxnLst>
    <dgm:cxn modelId="{05AA33FD-3FCC-49A9-B5C9-299247B27670}" srcId="{2E6F3D93-90F6-46BE-8EA9-2EFD8FBCAD2C}" destId="{4507DA78-9A5C-47E1-8913-FFAC80FD5FD1}" srcOrd="0" destOrd="0" parTransId="{728204BF-E1A2-4F8F-98F4-AF885BF63C0D}" sibTransId="{D15F657C-608B-404B-917D-B666673DC781}"/>
    <dgm:cxn modelId="{8556BE51-D929-40C0-9972-70FCC8912B05}" type="presOf" srcId="{2E6F3D93-90F6-46BE-8EA9-2EFD8FBCAD2C}" destId="{933252EA-1E04-427C-9E92-81BE51DDE625}" srcOrd="1" destOrd="0" presId="urn:microsoft.com/office/officeart/2005/8/layout/list1"/>
    <dgm:cxn modelId="{2B978F61-F030-4B5D-92EB-1EECDFF6EDB7}" srcId="{7165C331-C120-4CFF-A5D7-C7BA079B8908}" destId="{2E6F3D93-90F6-46BE-8EA9-2EFD8FBCAD2C}" srcOrd="0" destOrd="0" parTransId="{95DE0214-A60C-4FFA-BFD4-8A8E6D5D848D}" sibTransId="{0A4C8695-3247-4F27-8DE9-245CAFD8926C}"/>
    <dgm:cxn modelId="{323D52A7-6A6C-417D-9B39-428DACD71E95}" type="presOf" srcId="{4507DA78-9A5C-47E1-8913-FFAC80FD5FD1}" destId="{E4FDC74B-CA2B-4129-87B5-9B664A4C3808}" srcOrd="0" destOrd="0" presId="urn:microsoft.com/office/officeart/2005/8/layout/list1"/>
    <dgm:cxn modelId="{B36E25DB-1E1C-4F11-8B03-C60A864AC8FD}" type="presOf" srcId="{2E6F3D93-90F6-46BE-8EA9-2EFD8FBCAD2C}" destId="{96640F1C-3400-4C02-A1A9-C34DB85E7E14}" srcOrd="0" destOrd="0" presId="urn:microsoft.com/office/officeart/2005/8/layout/list1"/>
    <dgm:cxn modelId="{B70D3625-9228-42D0-84E7-1AFB5295A379}" type="presOf" srcId="{C19EB381-891F-408B-BB78-57BA99AAE9E6}" destId="{E4FDC74B-CA2B-4129-87B5-9B664A4C3808}" srcOrd="0" destOrd="1" presId="urn:microsoft.com/office/officeart/2005/8/layout/list1"/>
    <dgm:cxn modelId="{F4F0B97D-A4AD-4C63-8954-5E55C081E807}" type="presOf" srcId="{7165C331-C120-4CFF-A5D7-C7BA079B8908}" destId="{C1AE8D88-84DE-4AE9-8E45-2B8308ACBFE9}" srcOrd="0" destOrd="0" presId="urn:microsoft.com/office/officeart/2005/8/layout/list1"/>
    <dgm:cxn modelId="{C06EACE8-3050-44CD-A0FA-05A64F36699D}" srcId="{2E6F3D93-90F6-46BE-8EA9-2EFD8FBCAD2C}" destId="{C19EB381-891F-408B-BB78-57BA99AAE9E6}" srcOrd="1" destOrd="0" parTransId="{AD22F6BA-994F-4CE9-A771-794277104672}" sibTransId="{F319E52D-AF94-4A66-A45D-E8C2617142AA}"/>
    <dgm:cxn modelId="{729A4623-FCC7-419A-9DA9-5501E5F98676}" type="presParOf" srcId="{C1AE8D88-84DE-4AE9-8E45-2B8308ACBFE9}" destId="{B643B703-65F8-464F-BDEF-1BCAF72DD99E}" srcOrd="0" destOrd="0" presId="urn:microsoft.com/office/officeart/2005/8/layout/list1"/>
    <dgm:cxn modelId="{4FC142BC-7F55-4DA6-99E6-4C08B28129B4}" type="presParOf" srcId="{B643B703-65F8-464F-BDEF-1BCAF72DD99E}" destId="{96640F1C-3400-4C02-A1A9-C34DB85E7E14}" srcOrd="0" destOrd="0" presId="urn:microsoft.com/office/officeart/2005/8/layout/list1"/>
    <dgm:cxn modelId="{26D4F3D5-EE3A-4AD2-97F9-22E51CB2587C}" type="presParOf" srcId="{B643B703-65F8-464F-BDEF-1BCAF72DD99E}" destId="{933252EA-1E04-427C-9E92-81BE51DDE625}" srcOrd="1" destOrd="0" presId="urn:microsoft.com/office/officeart/2005/8/layout/list1"/>
    <dgm:cxn modelId="{9D6FFDD3-4241-46CD-A8D3-EDF6294F375E}" type="presParOf" srcId="{C1AE8D88-84DE-4AE9-8E45-2B8308ACBFE9}" destId="{01D8159F-D6CA-404E-A2D1-D6E253B4E475}" srcOrd="1" destOrd="0" presId="urn:microsoft.com/office/officeart/2005/8/layout/list1"/>
    <dgm:cxn modelId="{FB674B09-E773-46AE-8BB3-D6AFF0F00443}" type="presParOf" srcId="{C1AE8D88-84DE-4AE9-8E45-2B8308ACBFE9}" destId="{E4FDC74B-CA2B-4129-87B5-9B664A4C3808}" srcOrd="2" destOrd="0" presId="urn:microsoft.com/office/officeart/2005/8/layout/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65C331-C120-4CFF-A5D7-C7BA079B8908}" type="doc">
      <dgm:prSet loTypeId="urn:microsoft.com/office/officeart/2005/8/layout/list1" loCatId="list" qsTypeId="urn:microsoft.com/office/officeart/2005/8/quickstyle/simple5" qsCatId="simple" csTypeId="urn:microsoft.com/office/officeart/2005/8/colors/accent3_2" csCatId="accent3" phldr="1"/>
      <dgm:spPr/>
      <dgm:t>
        <a:bodyPr/>
        <a:lstStyle/>
        <a:p>
          <a:endParaRPr lang="es-ES"/>
        </a:p>
      </dgm:t>
    </dgm:pt>
    <dgm:pt modelId="{25D9D6AC-89EE-4129-A150-3FCBDF6BEA5C}">
      <dgm:prSet phldrT="[Text]"/>
      <dgm:spPr/>
      <dgm:t>
        <a:bodyPr/>
        <a:lstStyle/>
        <a:p>
          <a:r>
            <a:rPr lang="es-ES" i="1" dirty="0" err="1" smtClean="0"/>
            <a:t>Hightlights</a:t>
          </a:r>
          <a:endParaRPr lang="es-ES" i="1" dirty="0"/>
        </a:p>
      </dgm:t>
    </dgm:pt>
    <dgm:pt modelId="{92119AC6-D0E9-49DC-A0AC-4C9FB417B43F}" type="parTrans" cxnId="{82F98D5A-F933-4808-8618-6C625E565ADD}">
      <dgm:prSet/>
      <dgm:spPr/>
      <dgm:t>
        <a:bodyPr/>
        <a:lstStyle/>
        <a:p>
          <a:endParaRPr lang="es-ES"/>
        </a:p>
      </dgm:t>
    </dgm:pt>
    <dgm:pt modelId="{F68BA481-3ABF-46BD-8A2E-81B33E988F2E}" type="sibTrans" cxnId="{82F98D5A-F933-4808-8618-6C625E565ADD}">
      <dgm:prSet/>
      <dgm:spPr/>
      <dgm:t>
        <a:bodyPr/>
        <a:lstStyle/>
        <a:p>
          <a:endParaRPr lang="es-ES"/>
        </a:p>
      </dgm:t>
    </dgm:pt>
    <dgm:pt modelId="{2E6F3D93-90F6-46BE-8EA9-2EFD8FBCAD2C}">
      <dgm:prSet phldrT="[Text]"/>
      <dgm:spPr/>
      <dgm:t>
        <a:bodyPr/>
        <a:lstStyle/>
        <a:p>
          <a:r>
            <a:rPr lang="es-ES" i="0" dirty="0" smtClean="0"/>
            <a:t>Visualización del uso de una referencia</a:t>
          </a:r>
          <a:endParaRPr lang="es-ES" i="0" dirty="0"/>
        </a:p>
      </dgm:t>
    </dgm:pt>
    <dgm:pt modelId="{95DE0214-A60C-4FFA-BFD4-8A8E6D5D848D}" type="parTrans" cxnId="{2B978F61-F030-4B5D-92EB-1EECDFF6EDB7}">
      <dgm:prSet/>
      <dgm:spPr/>
      <dgm:t>
        <a:bodyPr/>
        <a:lstStyle/>
        <a:p>
          <a:endParaRPr lang="es-ES"/>
        </a:p>
      </dgm:t>
    </dgm:pt>
    <dgm:pt modelId="{0A4C8695-3247-4F27-8DE9-245CAFD8926C}" type="sibTrans" cxnId="{2B978F61-F030-4B5D-92EB-1EECDFF6EDB7}">
      <dgm:prSet/>
      <dgm:spPr/>
      <dgm:t>
        <a:bodyPr/>
        <a:lstStyle/>
        <a:p>
          <a:endParaRPr lang="es-ES"/>
        </a:p>
      </dgm:t>
    </dgm:pt>
    <dgm:pt modelId="{C1AE8D88-84DE-4AE9-8E45-2B8308ACBFE9}" type="pres">
      <dgm:prSet presAssocID="{7165C331-C120-4CFF-A5D7-C7BA079B8908}" presName="linear" presStyleCnt="0">
        <dgm:presLayoutVars>
          <dgm:dir/>
          <dgm:animLvl val="lvl"/>
          <dgm:resizeHandles val="exact"/>
        </dgm:presLayoutVars>
      </dgm:prSet>
      <dgm:spPr/>
      <dgm:t>
        <a:bodyPr/>
        <a:lstStyle/>
        <a:p>
          <a:endParaRPr lang="es-ES"/>
        </a:p>
      </dgm:t>
    </dgm:pt>
    <dgm:pt modelId="{AA1DF01D-72C6-4D13-B106-3E4525CB5286}" type="pres">
      <dgm:prSet presAssocID="{25D9D6AC-89EE-4129-A150-3FCBDF6BEA5C}" presName="parentLin" presStyleCnt="0"/>
      <dgm:spPr/>
    </dgm:pt>
    <dgm:pt modelId="{3C33F4F1-77BC-47DE-94BE-8709D86849B8}" type="pres">
      <dgm:prSet presAssocID="{25D9D6AC-89EE-4129-A150-3FCBDF6BEA5C}" presName="parentLeftMargin" presStyleLbl="node1" presStyleIdx="0" presStyleCnt="1"/>
      <dgm:spPr/>
      <dgm:t>
        <a:bodyPr/>
        <a:lstStyle/>
        <a:p>
          <a:endParaRPr lang="es-ES"/>
        </a:p>
      </dgm:t>
    </dgm:pt>
    <dgm:pt modelId="{B6606741-3833-475C-8646-9D5E0F8A97ED}" type="pres">
      <dgm:prSet presAssocID="{25D9D6AC-89EE-4129-A150-3FCBDF6BEA5C}" presName="parentText" presStyleLbl="node1" presStyleIdx="0" presStyleCnt="1" custLinFactNeighborX="8739" custLinFactNeighborY="7748">
        <dgm:presLayoutVars>
          <dgm:chMax val="0"/>
          <dgm:bulletEnabled val="1"/>
        </dgm:presLayoutVars>
      </dgm:prSet>
      <dgm:spPr/>
      <dgm:t>
        <a:bodyPr/>
        <a:lstStyle/>
        <a:p>
          <a:endParaRPr lang="es-ES"/>
        </a:p>
      </dgm:t>
    </dgm:pt>
    <dgm:pt modelId="{A917CEFC-6B57-4ADD-8500-548E8EA5A72A}" type="pres">
      <dgm:prSet presAssocID="{25D9D6AC-89EE-4129-A150-3FCBDF6BEA5C}" presName="negativeSpace" presStyleCnt="0"/>
      <dgm:spPr/>
    </dgm:pt>
    <dgm:pt modelId="{5351FC90-DE8C-4AE3-9491-841C911D5A0A}" type="pres">
      <dgm:prSet presAssocID="{25D9D6AC-89EE-4129-A150-3FCBDF6BEA5C}" presName="childText" presStyleLbl="conFgAcc1" presStyleIdx="0" presStyleCnt="1" custScaleY="121981">
        <dgm:presLayoutVars>
          <dgm:bulletEnabled val="1"/>
        </dgm:presLayoutVars>
      </dgm:prSet>
      <dgm:spPr/>
      <dgm:t>
        <a:bodyPr/>
        <a:lstStyle/>
        <a:p>
          <a:endParaRPr lang="es-ES"/>
        </a:p>
      </dgm:t>
    </dgm:pt>
  </dgm:ptLst>
  <dgm:cxnLst>
    <dgm:cxn modelId="{82F98D5A-F933-4808-8618-6C625E565ADD}" srcId="{7165C331-C120-4CFF-A5D7-C7BA079B8908}" destId="{25D9D6AC-89EE-4129-A150-3FCBDF6BEA5C}" srcOrd="0" destOrd="0" parTransId="{92119AC6-D0E9-49DC-A0AC-4C9FB417B43F}" sibTransId="{F68BA481-3ABF-46BD-8A2E-81B33E988F2E}"/>
    <dgm:cxn modelId="{2B978F61-F030-4B5D-92EB-1EECDFF6EDB7}" srcId="{25D9D6AC-89EE-4129-A150-3FCBDF6BEA5C}" destId="{2E6F3D93-90F6-46BE-8EA9-2EFD8FBCAD2C}" srcOrd="0" destOrd="0" parTransId="{95DE0214-A60C-4FFA-BFD4-8A8E6D5D848D}" sibTransId="{0A4C8695-3247-4F27-8DE9-245CAFD8926C}"/>
    <dgm:cxn modelId="{18C79996-EB75-47C7-9D8B-29FC6AFE2C6D}" type="presOf" srcId="{7165C331-C120-4CFF-A5D7-C7BA079B8908}" destId="{C1AE8D88-84DE-4AE9-8E45-2B8308ACBFE9}" srcOrd="0" destOrd="0" presId="urn:microsoft.com/office/officeart/2005/8/layout/list1"/>
    <dgm:cxn modelId="{8E938C06-58BD-4996-8C3D-D6D60D52989C}" type="presOf" srcId="{2E6F3D93-90F6-46BE-8EA9-2EFD8FBCAD2C}" destId="{5351FC90-DE8C-4AE3-9491-841C911D5A0A}" srcOrd="0" destOrd="0" presId="urn:microsoft.com/office/officeart/2005/8/layout/list1"/>
    <dgm:cxn modelId="{FD205504-56E0-46B4-B580-8C94427FE2F9}" type="presOf" srcId="{25D9D6AC-89EE-4129-A150-3FCBDF6BEA5C}" destId="{3C33F4F1-77BC-47DE-94BE-8709D86849B8}" srcOrd="0" destOrd="0" presId="urn:microsoft.com/office/officeart/2005/8/layout/list1"/>
    <dgm:cxn modelId="{3C8639DA-65AE-4F34-972F-A3F3F96A76E2}" type="presOf" srcId="{25D9D6AC-89EE-4129-A150-3FCBDF6BEA5C}" destId="{B6606741-3833-475C-8646-9D5E0F8A97ED}" srcOrd="1" destOrd="0" presId="urn:microsoft.com/office/officeart/2005/8/layout/list1"/>
    <dgm:cxn modelId="{9CB4321B-EF08-4056-B9BC-498E638FE7DF}" type="presParOf" srcId="{C1AE8D88-84DE-4AE9-8E45-2B8308ACBFE9}" destId="{AA1DF01D-72C6-4D13-B106-3E4525CB5286}" srcOrd="0" destOrd="0" presId="urn:microsoft.com/office/officeart/2005/8/layout/list1"/>
    <dgm:cxn modelId="{96F4B04E-3467-441B-A5E3-85BB68F24DAC}" type="presParOf" srcId="{AA1DF01D-72C6-4D13-B106-3E4525CB5286}" destId="{3C33F4F1-77BC-47DE-94BE-8709D86849B8}" srcOrd="0" destOrd="0" presId="urn:microsoft.com/office/officeart/2005/8/layout/list1"/>
    <dgm:cxn modelId="{02C818A4-81A9-4B20-8796-F4E925CC20FB}" type="presParOf" srcId="{AA1DF01D-72C6-4D13-B106-3E4525CB5286}" destId="{B6606741-3833-475C-8646-9D5E0F8A97ED}" srcOrd="1" destOrd="0" presId="urn:microsoft.com/office/officeart/2005/8/layout/list1"/>
    <dgm:cxn modelId="{0DB48AE4-6C01-4141-849F-7F529E23EC1D}" type="presParOf" srcId="{C1AE8D88-84DE-4AE9-8E45-2B8308ACBFE9}" destId="{A917CEFC-6B57-4ADD-8500-548E8EA5A72A}" srcOrd="1" destOrd="0" presId="urn:microsoft.com/office/officeart/2005/8/layout/list1"/>
    <dgm:cxn modelId="{85E66BD2-7862-43DD-BF98-89741DE4F5A4}" type="presParOf" srcId="{C1AE8D88-84DE-4AE9-8E45-2B8308ACBFE9}" destId="{5351FC90-DE8C-4AE3-9491-841C911D5A0A}" srcOrd="2" destOrd="0" presId="urn:microsoft.com/office/officeart/2005/8/layout/list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65C331-C120-4CFF-A5D7-C7BA079B8908}" type="doc">
      <dgm:prSet loTypeId="urn:microsoft.com/office/officeart/2005/8/layout/list1" loCatId="list" qsTypeId="urn:microsoft.com/office/officeart/2005/8/quickstyle/simple5" qsCatId="simple" csTypeId="urn:microsoft.com/office/officeart/2005/8/colors/accent3_2" csCatId="accent3" phldr="1"/>
      <dgm:spPr/>
      <dgm:t>
        <a:bodyPr/>
        <a:lstStyle/>
        <a:p>
          <a:endParaRPr lang="es-ES"/>
        </a:p>
      </dgm:t>
    </dgm:pt>
    <dgm:pt modelId="{A76FF00A-0515-4F00-BEB6-DC2791AC6F18}">
      <dgm:prSet phldrT="[Text]"/>
      <dgm:spPr/>
      <dgm:t>
        <a:bodyPr/>
        <a:lstStyle/>
        <a:p>
          <a:r>
            <a:rPr lang="es-ES" i="1" dirty="0" smtClean="0"/>
            <a:t>Búsqueda rápida</a:t>
          </a:r>
          <a:endParaRPr lang="es-ES" i="1" dirty="0"/>
        </a:p>
      </dgm:t>
    </dgm:pt>
    <dgm:pt modelId="{DAB2D300-7F76-46BB-8EA4-2B42A9F7FDEA}" type="parTrans" cxnId="{613AED66-7F8A-449E-BFAD-CE9581BB08A6}">
      <dgm:prSet/>
      <dgm:spPr/>
      <dgm:t>
        <a:bodyPr/>
        <a:lstStyle/>
        <a:p>
          <a:endParaRPr lang="es-ES"/>
        </a:p>
      </dgm:t>
    </dgm:pt>
    <dgm:pt modelId="{8826855E-8CCB-41C1-9412-34CC92F6C10C}" type="sibTrans" cxnId="{613AED66-7F8A-449E-BFAD-CE9581BB08A6}">
      <dgm:prSet/>
      <dgm:spPr/>
      <dgm:t>
        <a:bodyPr/>
        <a:lstStyle/>
        <a:p>
          <a:endParaRPr lang="es-ES"/>
        </a:p>
      </dgm:t>
    </dgm:pt>
    <dgm:pt modelId="{ADBF9080-7F92-4A1A-9CD2-B1215C53E5F7}">
      <dgm:prSet phldrT="[Text]"/>
      <dgm:spPr/>
      <dgm:t>
        <a:bodyPr/>
        <a:lstStyle/>
        <a:p>
          <a:r>
            <a:rPr lang="es-ES" dirty="0" err="1" smtClean="0"/>
            <a:t>Ctrl</a:t>
          </a:r>
          <a:r>
            <a:rPr lang="es-ES" dirty="0" smtClean="0"/>
            <a:t> + ,</a:t>
          </a:r>
          <a:endParaRPr lang="es-ES" dirty="0"/>
        </a:p>
      </dgm:t>
    </dgm:pt>
    <dgm:pt modelId="{3679347B-30B9-42F2-8943-681AD85DF239}" type="parTrans" cxnId="{D7C5AB40-5471-4438-81A9-38A043F2F776}">
      <dgm:prSet/>
      <dgm:spPr/>
      <dgm:t>
        <a:bodyPr/>
        <a:lstStyle/>
        <a:p>
          <a:endParaRPr lang="es-ES"/>
        </a:p>
      </dgm:t>
    </dgm:pt>
    <dgm:pt modelId="{B9A813CA-2EE9-4A65-9DED-B31F9A62FDF3}" type="sibTrans" cxnId="{D7C5AB40-5471-4438-81A9-38A043F2F776}">
      <dgm:prSet/>
      <dgm:spPr/>
      <dgm:t>
        <a:bodyPr/>
        <a:lstStyle/>
        <a:p>
          <a:endParaRPr lang="es-ES"/>
        </a:p>
      </dgm:t>
    </dgm:pt>
    <dgm:pt modelId="{63440E50-BCF1-429D-93E8-47478C0A5BCC}" type="pres">
      <dgm:prSet presAssocID="{7165C331-C120-4CFF-A5D7-C7BA079B8908}" presName="linear" presStyleCnt="0">
        <dgm:presLayoutVars>
          <dgm:dir/>
          <dgm:animLvl val="lvl"/>
          <dgm:resizeHandles val="exact"/>
        </dgm:presLayoutVars>
      </dgm:prSet>
      <dgm:spPr/>
      <dgm:t>
        <a:bodyPr/>
        <a:lstStyle/>
        <a:p>
          <a:endParaRPr lang="es-ES"/>
        </a:p>
      </dgm:t>
    </dgm:pt>
    <dgm:pt modelId="{35072467-9D4E-4ED3-8E66-DF4DE078F31F}" type="pres">
      <dgm:prSet presAssocID="{A76FF00A-0515-4F00-BEB6-DC2791AC6F18}" presName="parentLin" presStyleCnt="0"/>
      <dgm:spPr/>
    </dgm:pt>
    <dgm:pt modelId="{75D67D3F-2B2B-4FA8-84D4-F3D3D460C61B}" type="pres">
      <dgm:prSet presAssocID="{A76FF00A-0515-4F00-BEB6-DC2791AC6F18}" presName="parentLeftMargin" presStyleLbl="node1" presStyleIdx="0" presStyleCnt="1"/>
      <dgm:spPr/>
      <dgm:t>
        <a:bodyPr/>
        <a:lstStyle/>
        <a:p>
          <a:endParaRPr lang="es-ES"/>
        </a:p>
      </dgm:t>
    </dgm:pt>
    <dgm:pt modelId="{9DA069F6-7C41-42D8-8816-CE3669094C40}" type="pres">
      <dgm:prSet presAssocID="{A76FF00A-0515-4F00-BEB6-DC2791AC6F18}" presName="parentText" presStyleLbl="node1" presStyleIdx="0" presStyleCnt="1">
        <dgm:presLayoutVars>
          <dgm:chMax val="0"/>
          <dgm:bulletEnabled val="1"/>
        </dgm:presLayoutVars>
      </dgm:prSet>
      <dgm:spPr/>
      <dgm:t>
        <a:bodyPr/>
        <a:lstStyle/>
        <a:p>
          <a:endParaRPr lang="es-ES"/>
        </a:p>
      </dgm:t>
    </dgm:pt>
    <dgm:pt modelId="{25877325-94F3-4FE3-84AC-CBEB028FCB27}" type="pres">
      <dgm:prSet presAssocID="{A76FF00A-0515-4F00-BEB6-DC2791AC6F18}" presName="negativeSpace" presStyleCnt="0"/>
      <dgm:spPr/>
    </dgm:pt>
    <dgm:pt modelId="{3A73D933-9B5B-486A-B4A5-9F84BEF78941}" type="pres">
      <dgm:prSet presAssocID="{A76FF00A-0515-4F00-BEB6-DC2791AC6F18}" presName="childText" presStyleLbl="conFgAcc1" presStyleIdx="0" presStyleCnt="1" custLinFactNeighborX="-36144" custLinFactNeighborY="-3840">
        <dgm:presLayoutVars>
          <dgm:bulletEnabled val="1"/>
        </dgm:presLayoutVars>
      </dgm:prSet>
      <dgm:spPr/>
      <dgm:t>
        <a:bodyPr/>
        <a:lstStyle/>
        <a:p>
          <a:endParaRPr lang="es-ES"/>
        </a:p>
      </dgm:t>
    </dgm:pt>
  </dgm:ptLst>
  <dgm:cxnLst>
    <dgm:cxn modelId="{ED37217A-8677-46E2-B99F-B77AB9D7EAE5}" type="presOf" srcId="{ADBF9080-7F92-4A1A-9CD2-B1215C53E5F7}" destId="{3A73D933-9B5B-486A-B4A5-9F84BEF78941}" srcOrd="0" destOrd="0" presId="urn:microsoft.com/office/officeart/2005/8/layout/list1"/>
    <dgm:cxn modelId="{D7C5AB40-5471-4438-81A9-38A043F2F776}" srcId="{A76FF00A-0515-4F00-BEB6-DC2791AC6F18}" destId="{ADBF9080-7F92-4A1A-9CD2-B1215C53E5F7}" srcOrd="0" destOrd="0" parTransId="{3679347B-30B9-42F2-8943-681AD85DF239}" sibTransId="{B9A813CA-2EE9-4A65-9DED-B31F9A62FDF3}"/>
    <dgm:cxn modelId="{F1643F09-618D-428D-97CD-A5DAECAFD38A}" type="presOf" srcId="{A76FF00A-0515-4F00-BEB6-DC2791AC6F18}" destId="{75D67D3F-2B2B-4FA8-84D4-F3D3D460C61B}" srcOrd="0" destOrd="0" presId="urn:microsoft.com/office/officeart/2005/8/layout/list1"/>
    <dgm:cxn modelId="{99B21949-F071-45EA-A149-9DDF9FF1C7A1}" type="presOf" srcId="{A76FF00A-0515-4F00-BEB6-DC2791AC6F18}" destId="{9DA069F6-7C41-42D8-8816-CE3669094C40}" srcOrd="1" destOrd="0" presId="urn:microsoft.com/office/officeart/2005/8/layout/list1"/>
    <dgm:cxn modelId="{613AED66-7F8A-449E-BFAD-CE9581BB08A6}" srcId="{7165C331-C120-4CFF-A5D7-C7BA079B8908}" destId="{A76FF00A-0515-4F00-BEB6-DC2791AC6F18}" srcOrd="0" destOrd="0" parTransId="{DAB2D300-7F76-46BB-8EA4-2B42A9F7FDEA}" sibTransId="{8826855E-8CCB-41C1-9412-34CC92F6C10C}"/>
    <dgm:cxn modelId="{CB1255C4-18C6-409B-B7B5-9C10092D39B4}" type="presOf" srcId="{7165C331-C120-4CFF-A5D7-C7BA079B8908}" destId="{63440E50-BCF1-429D-93E8-47478C0A5BCC}" srcOrd="0" destOrd="0" presId="urn:microsoft.com/office/officeart/2005/8/layout/list1"/>
    <dgm:cxn modelId="{297009E4-CD4B-492E-932F-E35C7CF70AFC}" type="presParOf" srcId="{63440E50-BCF1-429D-93E8-47478C0A5BCC}" destId="{35072467-9D4E-4ED3-8E66-DF4DE078F31F}" srcOrd="0" destOrd="0" presId="urn:microsoft.com/office/officeart/2005/8/layout/list1"/>
    <dgm:cxn modelId="{7BD60409-C896-4732-9839-0E37BBB71534}" type="presParOf" srcId="{35072467-9D4E-4ED3-8E66-DF4DE078F31F}" destId="{75D67D3F-2B2B-4FA8-84D4-F3D3D460C61B}" srcOrd="0" destOrd="0" presId="urn:microsoft.com/office/officeart/2005/8/layout/list1"/>
    <dgm:cxn modelId="{4238247A-5A1D-4D17-9C70-13BFA2AE42FF}" type="presParOf" srcId="{35072467-9D4E-4ED3-8E66-DF4DE078F31F}" destId="{9DA069F6-7C41-42D8-8816-CE3669094C40}" srcOrd="1" destOrd="0" presId="urn:microsoft.com/office/officeart/2005/8/layout/list1"/>
    <dgm:cxn modelId="{21A93A43-650F-47B6-B7FF-0313F9317E51}" type="presParOf" srcId="{63440E50-BCF1-429D-93E8-47478C0A5BCC}" destId="{25877325-94F3-4FE3-84AC-CBEB028FCB27}" srcOrd="1" destOrd="0" presId="urn:microsoft.com/office/officeart/2005/8/layout/list1"/>
    <dgm:cxn modelId="{65D2FCD7-F527-449D-90BA-593C45437B70}" type="presParOf" srcId="{63440E50-BCF1-429D-93E8-47478C0A5BCC}" destId="{3A73D933-9B5B-486A-B4A5-9F84BEF78941}"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097448-6EC6-4369-A9A6-DC1AFBBDF795}">
      <dsp:nvSpPr>
        <dsp:cNvPr id="0" name=""/>
        <dsp:cNvSpPr/>
      </dsp:nvSpPr>
      <dsp:spPr>
        <a:xfrm>
          <a:off x="0" y="68691"/>
          <a:ext cx="8229600" cy="57563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kern="1200" dirty="0" smtClean="0"/>
            <a:t>2008 -&gt; </a:t>
          </a:r>
          <a:r>
            <a:rPr lang="es-ES" sz="2400" i="1" kern="1200" dirty="0" err="1" smtClean="0"/>
            <a:t>Minor</a:t>
          </a:r>
          <a:r>
            <a:rPr lang="es-ES" sz="2400" i="1" kern="1200" dirty="0" smtClean="0"/>
            <a:t> </a:t>
          </a:r>
          <a:r>
            <a:rPr lang="es-ES" sz="2400" i="1" kern="1200" dirty="0" err="1" smtClean="0"/>
            <a:t>release</a:t>
          </a:r>
          <a:endParaRPr lang="es-ES" sz="2400" i="1" kern="1200" dirty="0"/>
        </a:p>
      </dsp:txBody>
      <dsp:txXfrm>
        <a:off x="0" y="68691"/>
        <a:ext cx="8229600" cy="575639"/>
      </dsp:txXfrm>
    </dsp:sp>
    <dsp:sp modelId="{49A83E4C-5247-42A4-BC01-8B80DCC17FD5}">
      <dsp:nvSpPr>
        <dsp:cNvPr id="0" name=""/>
        <dsp:cNvSpPr/>
      </dsp:nvSpPr>
      <dsp:spPr>
        <a:xfrm>
          <a:off x="0" y="713451"/>
          <a:ext cx="8229600" cy="57563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kern="1200" dirty="0" smtClean="0"/>
            <a:t>2010 -&gt; </a:t>
          </a:r>
          <a:r>
            <a:rPr lang="es-ES" sz="2400" kern="1200" dirty="0" err="1" smtClean="0"/>
            <a:t>Major</a:t>
          </a:r>
          <a:r>
            <a:rPr lang="es-ES" sz="2400" kern="1200" dirty="0" smtClean="0"/>
            <a:t> </a:t>
          </a:r>
          <a:r>
            <a:rPr lang="es-ES" sz="2400" kern="1200" dirty="0" err="1" smtClean="0"/>
            <a:t>release</a:t>
          </a:r>
          <a:r>
            <a:rPr lang="es-ES" sz="2400" kern="1200" dirty="0" smtClean="0"/>
            <a:t> !!!!</a:t>
          </a:r>
          <a:endParaRPr lang="es-ES" sz="2400" kern="1200" dirty="0"/>
        </a:p>
      </dsp:txBody>
      <dsp:txXfrm>
        <a:off x="0" y="713451"/>
        <a:ext cx="8229600" cy="575639"/>
      </dsp:txXfrm>
    </dsp:sp>
    <dsp:sp modelId="{F07FBEAD-AF58-4BE6-A818-B0FBC7AD2A96}">
      <dsp:nvSpPr>
        <dsp:cNvPr id="0" name=""/>
        <dsp:cNvSpPr/>
      </dsp:nvSpPr>
      <dsp:spPr>
        <a:xfrm>
          <a:off x="0" y="1358211"/>
          <a:ext cx="8229600" cy="57563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kern="1200" dirty="0" smtClean="0"/>
            <a:t>Nuevo Framework: 4.0</a:t>
          </a:r>
          <a:endParaRPr lang="es-ES" sz="2400" kern="1200" dirty="0"/>
        </a:p>
      </dsp:txBody>
      <dsp:txXfrm>
        <a:off x="0" y="1358211"/>
        <a:ext cx="8229600" cy="575639"/>
      </dsp:txXfrm>
    </dsp:sp>
    <dsp:sp modelId="{9C043710-C330-4736-B90A-82C949B79975}">
      <dsp:nvSpPr>
        <dsp:cNvPr id="0" name=""/>
        <dsp:cNvSpPr/>
      </dsp:nvSpPr>
      <dsp:spPr>
        <a:xfrm>
          <a:off x="0" y="2002971"/>
          <a:ext cx="8229600" cy="57563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kern="1200" dirty="0" smtClean="0"/>
            <a:t>Mejoras WPF 4, WF 4, WCF, C#, …</a:t>
          </a:r>
          <a:endParaRPr lang="es-ES" sz="2400" kern="1200" dirty="0"/>
        </a:p>
      </dsp:txBody>
      <dsp:txXfrm>
        <a:off x="0" y="2002971"/>
        <a:ext cx="8229600" cy="575639"/>
      </dsp:txXfrm>
    </dsp:sp>
    <dsp:sp modelId="{20F646CF-E304-41AD-9509-C48975C7DB40}">
      <dsp:nvSpPr>
        <dsp:cNvPr id="0" name=""/>
        <dsp:cNvSpPr/>
      </dsp:nvSpPr>
      <dsp:spPr>
        <a:xfrm>
          <a:off x="0" y="2647731"/>
          <a:ext cx="8229600" cy="57563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kern="1200" dirty="0" smtClean="0"/>
            <a:t>Cambios a nivel de IDE</a:t>
          </a:r>
          <a:endParaRPr lang="es-ES" sz="2400" kern="1200" dirty="0"/>
        </a:p>
      </dsp:txBody>
      <dsp:txXfrm>
        <a:off x="0" y="2647731"/>
        <a:ext cx="8229600" cy="575639"/>
      </dsp:txXfrm>
    </dsp:sp>
    <dsp:sp modelId="{6375D1E7-3188-4D3B-B44D-44D586EACE89}">
      <dsp:nvSpPr>
        <dsp:cNvPr id="0" name=""/>
        <dsp:cNvSpPr/>
      </dsp:nvSpPr>
      <dsp:spPr>
        <a:xfrm>
          <a:off x="0" y="3223371"/>
          <a:ext cx="8229600"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s-ES" sz="1900" kern="1200" dirty="0" smtClean="0"/>
            <a:t>Mayor facilidad en el desarrollo</a:t>
          </a:r>
          <a:endParaRPr lang="es-ES" sz="1900" kern="1200" dirty="0"/>
        </a:p>
        <a:p>
          <a:pPr marL="171450" lvl="1" indent="-171450" algn="l" defTabSz="844550" rtl="0">
            <a:lnSpc>
              <a:spcPct val="90000"/>
            </a:lnSpc>
            <a:spcBef>
              <a:spcPct val="0"/>
            </a:spcBef>
            <a:spcAft>
              <a:spcPct val="20000"/>
            </a:spcAft>
            <a:buChar char="••"/>
          </a:pPr>
          <a:r>
            <a:rPr lang="es-ES" sz="1900" kern="1200" dirty="0" smtClean="0"/>
            <a:t>Mejoras en la navegación por el código</a:t>
          </a:r>
          <a:endParaRPr lang="es-ES" sz="1900" kern="1200" dirty="0"/>
        </a:p>
      </dsp:txBody>
      <dsp:txXfrm>
        <a:off x="0" y="3223371"/>
        <a:ext cx="8229600" cy="658260"/>
      </dsp:txXfrm>
    </dsp:sp>
    <dsp:sp modelId="{3583F48B-E98B-42EE-86C7-E4EC1D5BEFC1}">
      <dsp:nvSpPr>
        <dsp:cNvPr id="0" name=""/>
        <dsp:cNvSpPr/>
      </dsp:nvSpPr>
      <dsp:spPr>
        <a:xfrm>
          <a:off x="0" y="3881631"/>
          <a:ext cx="8229600" cy="57563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kern="1200" dirty="0" smtClean="0"/>
            <a:t>Visual Studio </a:t>
          </a:r>
          <a:r>
            <a:rPr lang="es-ES" sz="2400" kern="1200" dirty="0" err="1" smtClean="0"/>
            <a:t>Team</a:t>
          </a:r>
          <a:r>
            <a:rPr lang="es-ES" sz="2400" kern="1200" dirty="0" smtClean="0"/>
            <a:t> </a:t>
          </a:r>
          <a:r>
            <a:rPr lang="es-ES" sz="2400" kern="1200" dirty="0" err="1" smtClean="0"/>
            <a:t>System</a:t>
          </a:r>
          <a:r>
            <a:rPr lang="es-ES" sz="2400" kern="1200" dirty="0" smtClean="0"/>
            <a:t> …</a:t>
          </a:r>
          <a:endParaRPr lang="es-ES" sz="2400" kern="1200" dirty="0"/>
        </a:p>
      </dsp:txBody>
      <dsp:txXfrm>
        <a:off x="0" y="3881631"/>
        <a:ext cx="8229600" cy="57563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02BFCA-ABC2-4211-BD94-DB54E83E03DF}">
      <dsp:nvSpPr>
        <dsp:cNvPr id="0" name=""/>
        <dsp:cNvSpPr/>
      </dsp:nvSpPr>
      <dsp:spPr>
        <a:xfrm>
          <a:off x="0" y="410990"/>
          <a:ext cx="6072198" cy="114817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71270" tIns="562356" rIns="471270" bIns="192024" numCol="1" spcCol="1270" anchor="t" anchorCtr="0">
          <a:noAutofit/>
        </a:bodyPr>
        <a:lstStyle/>
        <a:p>
          <a:pPr marL="228600" lvl="1" indent="-228600" algn="l" defTabSz="1200150">
            <a:lnSpc>
              <a:spcPct val="90000"/>
            </a:lnSpc>
            <a:spcBef>
              <a:spcPct val="0"/>
            </a:spcBef>
            <a:spcAft>
              <a:spcPct val="15000"/>
            </a:spcAft>
            <a:buChar char="••"/>
          </a:pPr>
          <a:r>
            <a:rPr lang="es-ES" sz="2700" i="0" kern="1200" dirty="0" smtClean="0"/>
            <a:t>Métodos que llama/que lo llaman</a:t>
          </a:r>
          <a:endParaRPr lang="es-ES" sz="2700" i="0" kern="1200" dirty="0"/>
        </a:p>
      </dsp:txBody>
      <dsp:txXfrm>
        <a:off x="0" y="410990"/>
        <a:ext cx="6072198" cy="1148175"/>
      </dsp:txXfrm>
    </dsp:sp>
    <dsp:sp modelId="{FED80E33-8A25-4479-A7CD-5A3B3334DA1C}">
      <dsp:nvSpPr>
        <dsp:cNvPr id="0" name=""/>
        <dsp:cNvSpPr/>
      </dsp:nvSpPr>
      <dsp:spPr>
        <a:xfrm>
          <a:off x="303609" y="12470"/>
          <a:ext cx="4250538" cy="7970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0660" tIns="0" rIns="160660" bIns="0" numCol="1" spcCol="1270" anchor="ctr" anchorCtr="0">
          <a:noAutofit/>
        </a:bodyPr>
        <a:lstStyle/>
        <a:p>
          <a:pPr lvl="0" algn="l" defTabSz="1200150">
            <a:lnSpc>
              <a:spcPct val="90000"/>
            </a:lnSpc>
            <a:spcBef>
              <a:spcPct val="0"/>
            </a:spcBef>
            <a:spcAft>
              <a:spcPct val="35000"/>
            </a:spcAft>
          </a:pPr>
          <a:r>
            <a:rPr lang="es-ES" sz="2700" i="0" kern="1200" dirty="0" smtClean="0"/>
            <a:t>Jerarquía de llamadas</a:t>
          </a:r>
          <a:endParaRPr lang="es-ES" sz="2700" i="0" kern="1200" dirty="0"/>
        </a:p>
      </dsp:txBody>
      <dsp:txXfrm>
        <a:off x="303609" y="12470"/>
        <a:ext cx="4250538" cy="79704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4CE6B6-C216-45E0-824F-E3BE33A8E2A4}">
      <dsp:nvSpPr>
        <dsp:cNvPr id="0" name=""/>
        <dsp:cNvSpPr/>
      </dsp:nvSpPr>
      <dsp:spPr>
        <a:xfrm>
          <a:off x="0" y="444310"/>
          <a:ext cx="3048000" cy="748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s-ES" sz="2600" kern="1200" dirty="0" smtClean="0"/>
            <a:t>Problema</a:t>
          </a:r>
          <a:endParaRPr lang="es-ES" sz="2600" kern="1200" dirty="0"/>
        </a:p>
      </dsp:txBody>
      <dsp:txXfrm>
        <a:off x="0" y="444310"/>
        <a:ext cx="3048000" cy="748800"/>
      </dsp:txXfrm>
    </dsp:sp>
    <dsp:sp modelId="{E3504699-9656-4EB0-B6B7-03668232F1D1}">
      <dsp:nvSpPr>
        <dsp:cNvPr id="0" name=""/>
        <dsp:cNvSpPr/>
      </dsp:nvSpPr>
      <dsp:spPr>
        <a:xfrm>
          <a:off x="0" y="1193110"/>
          <a:ext cx="3048000" cy="242658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s-ES" sz="2600" kern="1200" dirty="0" smtClean="0"/>
            <a:t>Despliegue </a:t>
          </a:r>
          <a:endParaRPr lang="es-ES" sz="2600" kern="1200" dirty="0"/>
        </a:p>
        <a:p>
          <a:pPr marL="228600" lvl="1" indent="-228600" algn="l" defTabSz="1155700">
            <a:lnSpc>
              <a:spcPct val="90000"/>
            </a:lnSpc>
            <a:spcBef>
              <a:spcPct val="0"/>
            </a:spcBef>
            <a:spcAft>
              <a:spcPct val="15000"/>
            </a:spcAft>
            <a:buChar char="••"/>
          </a:pPr>
          <a:r>
            <a:rPr lang="es-ES" sz="2600" kern="1200" dirty="0" err="1" smtClean="0"/>
            <a:t>ConnectionStrings</a:t>
          </a:r>
          <a:endParaRPr lang="es-ES" sz="2600" kern="1200" dirty="0"/>
        </a:p>
        <a:p>
          <a:pPr marL="228600" lvl="1" indent="-228600" algn="l" defTabSz="1155700">
            <a:lnSpc>
              <a:spcPct val="90000"/>
            </a:lnSpc>
            <a:spcBef>
              <a:spcPct val="0"/>
            </a:spcBef>
            <a:spcAft>
              <a:spcPct val="15000"/>
            </a:spcAft>
            <a:buChar char="••"/>
          </a:pPr>
          <a:r>
            <a:rPr lang="es-ES" sz="2600" kern="1200" dirty="0" err="1" smtClean="0"/>
            <a:t>Settings</a:t>
          </a:r>
          <a:endParaRPr lang="es-ES" sz="2600" kern="1200" dirty="0"/>
        </a:p>
        <a:p>
          <a:pPr marL="228600" lvl="1" indent="-228600" algn="l" defTabSz="1155700">
            <a:lnSpc>
              <a:spcPct val="90000"/>
            </a:lnSpc>
            <a:spcBef>
              <a:spcPct val="0"/>
            </a:spcBef>
            <a:spcAft>
              <a:spcPct val="15000"/>
            </a:spcAft>
            <a:buChar char="••"/>
          </a:pPr>
          <a:r>
            <a:rPr lang="es-ES" sz="2600" kern="1200" dirty="0" err="1" smtClean="0"/>
            <a:t>URIs</a:t>
          </a:r>
          <a:r>
            <a:rPr lang="es-ES" sz="2600" kern="1200" dirty="0" smtClean="0"/>
            <a:t> </a:t>
          </a:r>
          <a:r>
            <a:rPr lang="es-ES" sz="2600" kern="1200" dirty="0" err="1" smtClean="0"/>
            <a:t>webservices</a:t>
          </a:r>
          <a:endParaRPr lang="es-ES" sz="2600" kern="1200" dirty="0"/>
        </a:p>
        <a:p>
          <a:pPr marL="228600" lvl="1" indent="-228600" algn="l" defTabSz="1155700">
            <a:lnSpc>
              <a:spcPct val="90000"/>
            </a:lnSpc>
            <a:spcBef>
              <a:spcPct val="0"/>
            </a:spcBef>
            <a:spcAft>
              <a:spcPct val="15000"/>
            </a:spcAft>
            <a:buChar char="••"/>
          </a:pPr>
          <a:r>
            <a:rPr lang="es-ES" sz="2600" kern="1200" dirty="0" smtClean="0"/>
            <a:t>…</a:t>
          </a:r>
          <a:endParaRPr lang="es-ES" sz="2600" kern="1200" dirty="0"/>
        </a:p>
      </dsp:txBody>
      <dsp:txXfrm>
        <a:off x="0" y="1193110"/>
        <a:ext cx="3048000" cy="242658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4CE6B6-C216-45E0-824F-E3BE33A8E2A4}">
      <dsp:nvSpPr>
        <dsp:cNvPr id="0" name=""/>
        <dsp:cNvSpPr/>
      </dsp:nvSpPr>
      <dsp:spPr>
        <a:xfrm>
          <a:off x="0" y="182276"/>
          <a:ext cx="3286148" cy="691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ES" sz="2400" kern="1200" dirty="0" smtClean="0"/>
            <a:t>Propuesta</a:t>
          </a:r>
          <a:endParaRPr lang="es-ES" sz="2400" kern="1200" dirty="0"/>
        </a:p>
      </dsp:txBody>
      <dsp:txXfrm>
        <a:off x="0" y="182276"/>
        <a:ext cx="3286148" cy="691200"/>
      </dsp:txXfrm>
    </dsp:sp>
    <dsp:sp modelId="{E3504699-9656-4EB0-B6B7-03668232F1D1}">
      <dsp:nvSpPr>
        <dsp:cNvPr id="0" name=""/>
        <dsp:cNvSpPr/>
      </dsp:nvSpPr>
      <dsp:spPr>
        <a:xfrm>
          <a:off x="0" y="873476"/>
          <a:ext cx="3286148" cy="329400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S" sz="2400" kern="1200" dirty="0" smtClean="0"/>
            <a:t>Motor de transformación XML</a:t>
          </a:r>
          <a:endParaRPr lang="es-ES" sz="2400" kern="1200" dirty="0"/>
        </a:p>
        <a:p>
          <a:pPr marL="228600" lvl="1" indent="-228600" algn="l" defTabSz="1066800">
            <a:lnSpc>
              <a:spcPct val="90000"/>
            </a:lnSpc>
            <a:spcBef>
              <a:spcPct val="0"/>
            </a:spcBef>
            <a:spcAft>
              <a:spcPct val="15000"/>
            </a:spcAft>
            <a:buChar char="••"/>
          </a:pPr>
          <a:r>
            <a:rPr lang="es-ES" sz="2400" kern="1200" dirty="0" err="1" smtClean="0"/>
            <a:t>Web.config›s</a:t>
          </a:r>
          <a:r>
            <a:rPr lang="es-ES" sz="2400" kern="1200" dirty="0" smtClean="0"/>
            <a:t> por compilación</a:t>
          </a:r>
          <a:endParaRPr lang="es-ES" sz="2400" kern="1200" dirty="0"/>
        </a:p>
        <a:p>
          <a:pPr marL="457200" lvl="2" indent="-228600" algn="l" defTabSz="1066800">
            <a:lnSpc>
              <a:spcPct val="90000"/>
            </a:lnSpc>
            <a:spcBef>
              <a:spcPct val="0"/>
            </a:spcBef>
            <a:spcAft>
              <a:spcPct val="15000"/>
            </a:spcAft>
            <a:buChar char="••"/>
          </a:pPr>
          <a:r>
            <a:rPr lang="es-ES" sz="2400" kern="1200" dirty="0" err="1" smtClean="0"/>
            <a:t>Web.debug.config</a:t>
          </a:r>
          <a:endParaRPr lang="es-ES" sz="2400" kern="1200" dirty="0"/>
        </a:p>
        <a:p>
          <a:pPr marL="457200" lvl="2" indent="-228600" algn="l" defTabSz="1066800">
            <a:lnSpc>
              <a:spcPct val="90000"/>
            </a:lnSpc>
            <a:spcBef>
              <a:spcPct val="0"/>
            </a:spcBef>
            <a:spcAft>
              <a:spcPct val="15000"/>
            </a:spcAft>
            <a:buChar char="••"/>
          </a:pPr>
          <a:r>
            <a:rPr lang="es-ES" sz="2400" kern="1200" dirty="0" err="1" smtClean="0"/>
            <a:t>Web.preprod.config</a:t>
          </a:r>
          <a:endParaRPr lang="es-ES" sz="2400" kern="1200" dirty="0"/>
        </a:p>
        <a:p>
          <a:pPr marL="457200" lvl="2" indent="-228600" algn="l" defTabSz="1066800">
            <a:lnSpc>
              <a:spcPct val="90000"/>
            </a:lnSpc>
            <a:spcBef>
              <a:spcPct val="0"/>
            </a:spcBef>
            <a:spcAft>
              <a:spcPct val="15000"/>
            </a:spcAft>
            <a:buChar char="••"/>
          </a:pPr>
          <a:r>
            <a:rPr lang="es-ES" sz="2400" kern="1200" dirty="0" err="1" smtClean="0"/>
            <a:t>Web.prod.config</a:t>
          </a:r>
          <a:endParaRPr lang="es-ES" sz="2400" kern="1200" dirty="0"/>
        </a:p>
        <a:p>
          <a:pPr marL="228600" lvl="1" indent="-228600" algn="l" defTabSz="1066800">
            <a:lnSpc>
              <a:spcPct val="90000"/>
            </a:lnSpc>
            <a:spcBef>
              <a:spcPct val="0"/>
            </a:spcBef>
            <a:spcAft>
              <a:spcPct val="15000"/>
            </a:spcAft>
            <a:buChar char="••"/>
          </a:pPr>
          <a:r>
            <a:rPr lang="es-ES" sz="2400" b="1" u="sng" kern="1200" dirty="0" smtClean="0"/>
            <a:t>Web </a:t>
          </a:r>
          <a:r>
            <a:rPr lang="es-ES" sz="2400" b="1" u="sng" kern="1200" dirty="0" err="1" smtClean="0"/>
            <a:t>App</a:t>
          </a:r>
          <a:r>
            <a:rPr lang="es-ES" sz="2400" b="1" u="sng" kern="1200" dirty="0" smtClean="0"/>
            <a:t> Project</a:t>
          </a:r>
          <a:endParaRPr lang="es-ES" sz="2400" b="1" u="sng" kern="1200" dirty="0"/>
        </a:p>
      </dsp:txBody>
      <dsp:txXfrm>
        <a:off x="0" y="873476"/>
        <a:ext cx="3286148" cy="329400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9067BB-6B84-49C8-8CAF-B902B556BBE0}">
      <dsp:nvSpPr>
        <dsp:cNvPr id="0" name=""/>
        <dsp:cNvSpPr/>
      </dsp:nvSpPr>
      <dsp:spPr>
        <a:xfrm>
          <a:off x="0" y="342871"/>
          <a:ext cx="5286412" cy="1282049"/>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0284" tIns="458216" rIns="410284" bIns="156464" numCol="1" spcCol="1270" anchor="t" anchorCtr="0">
          <a:noAutofit/>
        </a:bodyPr>
        <a:lstStyle/>
        <a:p>
          <a:pPr marL="228600" lvl="1" indent="-228600" algn="l" defTabSz="977900">
            <a:lnSpc>
              <a:spcPct val="90000"/>
            </a:lnSpc>
            <a:spcBef>
              <a:spcPct val="0"/>
            </a:spcBef>
            <a:spcAft>
              <a:spcPct val="15000"/>
            </a:spcAft>
            <a:buChar char="••"/>
          </a:pPr>
          <a:r>
            <a:rPr lang="es-ES" sz="2200" i="1" kern="1200" dirty="0" err="1" smtClean="0"/>
            <a:t>Entry</a:t>
          </a:r>
          <a:r>
            <a:rPr lang="es-ES" sz="2200" i="1" kern="1200" dirty="0" smtClean="0"/>
            <a:t> </a:t>
          </a:r>
          <a:r>
            <a:rPr lang="es-ES" sz="2200" i="1" kern="1200" dirty="0" err="1" smtClean="0"/>
            <a:t>first</a:t>
          </a:r>
          <a:r>
            <a:rPr lang="es-ES" sz="2200" i="1" kern="1200" dirty="0" smtClean="0"/>
            <a:t> </a:t>
          </a:r>
          <a:r>
            <a:rPr lang="es-ES" sz="2200" i="1" kern="1200" dirty="0" err="1" smtClean="0"/>
            <a:t>mode</a:t>
          </a:r>
          <a:endParaRPr lang="es-ES" sz="2200" i="1" kern="1200" dirty="0"/>
        </a:p>
        <a:p>
          <a:pPr marL="228600" lvl="1" indent="-228600" algn="l" defTabSz="977900">
            <a:lnSpc>
              <a:spcPct val="90000"/>
            </a:lnSpc>
            <a:spcBef>
              <a:spcPct val="0"/>
            </a:spcBef>
            <a:spcAft>
              <a:spcPct val="15000"/>
            </a:spcAft>
            <a:buChar char="••"/>
          </a:pPr>
          <a:r>
            <a:rPr lang="es-ES" sz="2200" i="1" kern="1200" dirty="0" smtClean="0"/>
            <a:t>Consume-</a:t>
          </a:r>
          <a:r>
            <a:rPr lang="es-ES" sz="2200" i="1" kern="1200" dirty="0" err="1" smtClean="0"/>
            <a:t>first</a:t>
          </a:r>
          <a:r>
            <a:rPr lang="es-ES" sz="2200" i="1" kern="1200" dirty="0" smtClean="0"/>
            <a:t> </a:t>
          </a:r>
          <a:r>
            <a:rPr lang="es-ES" sz="2200" i="1" kern="1200" dirty="0" err="1" smtClean="0"/>
            <a:t>mode</a:t>
          </a:r>
          <a:endParaRPr lang="es-ES" sz="2200" i="1" kern="1200" dirty="0"/>
        </a:p>
      </dsp:txBody>
      <dsp:txXfrm>
        <a:off x="0" y="342871"/>
        <a:ext cx="5286412" cy="1282049"/>
      </dsp:txXfrm>
    </dsp:sp>
    <dsp:sp modelId="{EA6C1A8C-B188-4252-B0D6-94C52D2B8275}">
      <dsp:nvSpPr>
        <dsp:cNvPr id="0" name=""/>
        <dsp:cNvSpPr/>
      </dsp:nvSpPr>
      <dsp:spPr>
        <a:xfrm>
          <a:off x="264320" y="18151"/>
          <a:ext cx="3700488" cy="6494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870" tIns="0" rIns="139870" bIns="0" numCol="1" spcCol="1270" anchor="ctr" anchorCtr="0">
          <a:noAutofit/>
        </a:bodyPr>
        <a:lstStyle/>
        <a:p>
          <a:pPr lvl="0" algn="l" defTabSz="977900">
            <a:lnSpc>
              <a:spcPct val="90000"/>
            </a:lnSpc>
            <a:spcBef>
              <a:spcPct val="0"/>
            </a:spcBef>
            <a:spcAft>
              <a:spcPct val="35000"/>
            </a:spcAft>
          </a:pPr>
          <a:r>
            <a:rPr lang="es-ES" sz="2200" kern="1200" dirty="0" smtClean="0"/>
            <a:t>Dos modos</a:t>
          </a:r>
          <a:endParaRPr lang="es-ES" sz="2200" kern="1200" dirty="0"/>
        </a:p>
      </dsp:txBody>
      <dsp:txXfrm>
        <a:off x="264320" y="18151"/>
        <a:ext cx="3700488" cy="64944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9067BB-6B84-49C8-8CAF-B902B556BBE0}">
      <dsp:nvSpPr>
        <dsp:cNvPr id="0" name=""/>
        <dsp:cNvSpPr/>
      </dsp:nvSpPr>
      <dsp:spPr>
        <a:xfrm>
          <a:off x="0" y="432826"/>
          <a:ext cx="5286412" cy="11907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0284" tIns="583184" rIns="410284" bIns="199136" numCol="1" spcCol="1270" anchor="t" anchorCtr="0">
          <a:noAutofit/>
        </a:bodyPr>
        <a:lstStyle/>
        <a:p>
          <a:pPr marL="285750" lvl="1" indent="-285750" algn="l" defTabSz="1244600">
            <a:lnSpc>
              <a:spcPct val="90000"/>
            </a:lnSpc>
            <a:spcBef>
              <a:spcPct val="0"/>
            </a:spcBef>
            <a:spcAft>
              <a:spcPct val="15000"/>
            </a:spcAft>
            <a:buChar char="••"/>
          </a:pPr>
          <a:r>
            <a:rPr lang="es-ES" sz="2800" kern="1200" dirty="0" smtClean="0"/>
            <a:t>Búsqueda en el listado</a:t>
          </a:r>
        </a:p>
      </dsp:txBody>
      <dsp:txXfrm>
        <a:off x="0" y="432826"/>
        <a:ext cx="5286412" cy="1190700"/>
      </dsp:txXfrm>
    </dsp:sp>
    <dsp:sp modelId="{EA6C1A8C-B188-4252-B0D6-94C52D2B8275}">
      <dsp:nvSpPr>
        <dsp:cNvPr id="0" name=""/>
        <dsp:cNvSpPr/>
      </dsp:nvSpPr>
      <dsp:spPr>
        <a:xfrm>
          <a:off x="264320" y="19546"/>
          <a:ext cx="3700488" cy="8265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870" tIns="0" rIns="139870" bIns="0" numCol="1" spcCol="1270" anchor="ctr" anchorCtr="0">
          <a:noAutofit/>
        </a:bodyPr>
        <a:lstStyle/>
        <a:p>
          <a:pPr lvl="0" algn="l" defTabSz="1244600">
            <a:lnSpc>
              <a:spcPct val="90000"/>
            </a:lnSpc>
            <a:spcBef>
              <a:spcPct val="0"/>
            </a:spcBef>
            <a:spcAft>
              <a:spcPct val="35000"/>
            </a:spcAft>
          </a:pPr>
          <a:r>
            <a:rPr lang="es-ES" sz="2800" kern="1200" dirty="0" smtClean="0"/>
            <a:t>Búsquedas de texto</a:t>
          </a:r>
        </a:p>
      </dsp:txBody>
      <dsp:txXfrm>
        <a:off x="264320" y="19546"/>
        <a:ext cx="3700488" cy="82656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9067BB-6B84-49C8-8CAF-B902B556BBE0}">
      <dsp:nvSpPr>
        <dsp:cNvPr id="0" name=""/>
        <dsp:cNvSpPr/>
      </dsp:nvSpPr>
      <dsp:spPr>
        <a:xfrm>
          <a:off x="0" y="342871"/>
          <a:ext cx="5286412" cy="1282049"/>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0284" tIns="458216" rIns="410284" bIns="156464" numCol="1" spcCol="1270" anchor="t" anchorCtr="0">
          <a:noAutofit/>
        </a:bodyPr>
        <a:lstStyle/>
        <a:p>
          <a:pPr marL="228600" lvl="1" indent="-228600" algn="l" defTabSz="977900">
            <a:lnSpc>
              <a:spcPct val="90000"/>
            </a:lnSpc>
            <a:spcBef>
              <a:spcPct val="0"/>
            </a:spcBef>
            <a:spcAft>
              <a:spcPct val="15000"/>
            </a:spcAft>
            <a:buChar char="••"/>
          </a:pPr>
          <a:r>
            <a:rPr lang="es-ES" sz="2200" kern="1200" dirty="0" smtClean="0"/>
            <a:t>Más rápido</a:t>
          </a:r>
        </a:p>
        <a:p>
          <a:pPr marL="228600" lvl="1" indent="-228600" algn="l" defTabSz="977900">
            <a:lnSpc>
              <a:spcPct val="90000"/>
            </a:lnSpc>
            <a:spcBef>
              <a:spcPct val="0"/>
            </a:spcBef>
            <a:spcAft>
              <a:spcPct val="15000"/>
            </a:spcAft>
            <a:buChar char="••"/>
          </a:pPr>
          <a:r>
            <a:rPr lang="es-ES" sz="2200" kern="1200" dirty="0" smtClean="0"/>
            <a:t>Objetos dinámicos</a:t>
          </a:r>
        </a:p>
      </dsp:txBody>
      <dsp:txXfrm>
        <a:off x="0" y="342871"/>
        <a:ext cx="5286412" cy="1282049"/>
      </dsp:txXfrm>
    </dsp:sp>
    <dsp:sp modelId="{EA6C1A8C-B188-4252-B0D6-94C52D2B8275}">
      <dsp:nvSpPr>
        <dsp:cNvPr id="0" name=""/>
        <dsp:cNvSpPr/>
      </dsp:nvSpPr>
      <dsp:spPr>
        <a:xfrm>
          <a:off x="264320" y="18151"/>
          <a:ext cx="3700488" cy="6494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870" tIns="0" rIns="139870" bIns="0" numCol="1" spcCol="1270" anchor="ctr" anchorCtr="0">
          <a:noAutofit/>
        </a:bodyPr>
        <a:lstStyle/>
        <a:p>
          <a:pPr lvl="0" algn="l" defTabSz="977900">
            <a:lnSpc>
              <a:spcPct val="90000"/>
            </a:lnSpc>
            <a:spcBef>
              <a:spcPct val="0"/>
            </a:spcBef>
            <a:spcAft>
              <a:spcPct val="35000"/>
            </a:spcAft>
          </a:pPr>
          <a:r>
            <a:rPr lang="es-ES" sz="2200" kern="1200" dirty="0" err="1" smtClean="0"/>
            <a:t>Javascript</a:t>
          </a:r>
          <a:endParaRPr lang="es-ES" sz="2200" kern="1200" dirty="0" smtClean="0"/>
        </a:p>
      </dsp:txBody>
      <dsp:txXfrm>
        <a:off x="264320" y="18151"/>
        <a:ext cx="3700488" cy="64944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90180A-6328-4A39-9067-E1F8BF33DA71}">
      <dsp:nvSpPr>
        <dsp:cNvPr id="0" name=""/>
        <dsp:cNvSpPr/>
      </dsp:nvSpPr>
      <dsp:spPr>
        <a:xfrm>
          <a:off x="0" y="668728"/>
          <a:ext cx="3833818" cy="16317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7547" tIns="583184" rIns="297547" bIns="199136" numCol="1" spcCol="1270" anchor="t" anchorCtr="0">
          <a:noAutofit/>
        </a:bodyPr>
        <a:lstStyle/>
        <a:p>
          <a:pPr marL="285750" lvl="1" indent="-285750" algn="l" defTabSz="1244600">
            <a:lnSpc>
              <a:spcPct val="90000"/>
            </a:lnSpc>
            <a:spcBef>
              <a:spcPct val="0"/>
            </a:spcBef>
            <a:spcAft>
              <a:spcPct val="15000"/>
            </a:spcAft>
            <a:buChar char="••"/>
          </a:pPr>
          <a:r>
            <a:rPr lang="es-ES" sz="2800" kern="1200" dirty="0" smtClean="0"/>
            <a:t>No C++</a:t>
          </a:r>
          <a:endParaRPr lang="es-ES" sz="2800" kern="1200" dirty="0"/>
        </a:p>
        <a:p>
          <a:pPr marL="285750" lvl="1" indent="-285750" algn="l" defTabSz="1244600">
            <a:lnSpc>
              <a:spcPct val="90000"/>
            </a:lnSpc>
            <a:spcBef>
              <a:spcPct val="0"/>
            </a:spcBef>
            <a:spcAft>
              <a:spcPct val="15000"/>
            </a:spcAft>
            <a:buChar char="••"/>
          </a:pPr>
          <a:r>
            <a:rPr lang="es-ES" sz="2800" kern="1200" dirty="0" smtClean="0"/>
            <a:t>No x64 F5 </a:t>
          </a:r>
          <a:r>
            <a:rPr lang="es-ES" sz="1600" kern="1200" dirty="0" smtClean="0"/>
            <a:t>(por ahora)</a:t>
          </a:r>
          <a:endParaRPr lang="es-ES" sz="2800" kern="1200" dirty="0"/>
        </a:p>
      </dsp:txBody>
      <dsp:txXfrm>
        <a:off x="0" y="668728"/>
        <a:ext cx="3833818" cy="1631700"/>
      </dsp:txXfrm>
    </dsp:sp>
    <dsp:sp modelId="{A824881F-6EE2-4148-80C0-7544114AD8B9}">
      <dsp:nvSpPr>
        <dsp:cNvPr id="0" name=""/>
        <dsp:cNvSpPr/>
      </dsp:nvSpPr>
      <dsp:spPr>
        <a:xfrm>
          <a:off x="191690" y="255448"/>
          <a:ext cx="2683672" cy="8265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436" tIns="0" rIns="101436" bIns="0" numCol="1" spcCol="1270" anchor="ctr" anchorCtr="0">
          <a:noAutofit/>
        </a:bodyPr>
        <a:lstStyle/>
        <a:p>
          <a:pPr lvl="0" algn="l" defTabSz="1244600">
            <a:lnSpc>
              <a:spcPct val="90000"/>
            </a:lnSpc>
            <a:spcBef>
              <a:spcPct val="0"/>
            </a:spcBef>
            <a:spcAft>
              <a:spcPct val="35000"/>
            </a:spcAft>
          </a:pPr>
          <a:r>
            <a:rPr lang="es-ES" sz="2800" kern="1200" dirty="0" smtClean="0"/>
            <a:t>VS </a:t>
          </a:r>
          <a:r>
            <a:rPr lang="es-ES" sz="2800" kern="1200" dirty="0" err="1" smtClean="0"/>
            <a:t>Team</a:t>
          </a:r>
          <a:r>
            <a:rPr lang="es-ES" sz="2800" kern="1200" dirty="0" smtClean="0"/>
            <a:t> </a:t>
          </a:r>
          <a:r>
            <a:rPr lang="es-ES" sz="2800" kern="1200" dirty="0" err="1" smtClean="0"/>
            <a:t>System</a:t>
          </a:r>
          <a:endParaRPr lang="es-ES" sz="2800" kern="1200" dirty="0"/>
        </a:p>
      </dsp:txBody>
      <dsp:txXfrm>
        <a:off x="191690" y="255448"/>
        <a:ext cx="2683672" cy="82656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75C6F7-7804-4D49-A494-3D206B5D2E9B}">
      <dsp:nvSpPr>
        <dsp:cNvPr id="0" name=""/>
        <dsp:cNvSpPr/>
      </dsp:nvSpPr>
      <dsp:spPr>
        <a:xfrm>
          <a:off x="0" y="645747"/>
          <a:ext cx="4136715" cy="2249145"/>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373872-C7F0-40B0-8B1F-53881505E702}">
      <dsp:nvSpPr>
        <dsp:cNvPr id="0" name=""/>
        <dsp:cNvSpPr/>
      </dsp:nvSpPr>
      <dsp:spPr>
        <a:xfrm>
          <a:off x="259557" y="388928"/>
          <a:ext cx="3633798" cy="5374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349" tIns="0" rIns="137349" bIns="0" numCol="1" spcCol="1270" anchor="ctr" anchorCtr="0">
          <a:noAutofit/>
        </a:bodyPr>
        <a:lstStyle/>
        <a:p>
          <a:pPr lvl="0" algn="l" defTabSz="1377950">
            <a:lnSpc>
              <a:spcPct val="90000"/>
            </a:lnSpc>
            <a:spcBef>
              <a:spcPct val="0"/>
            </a:spcBef>
            <a:spcAft>
              <a:spcPct val="35000"/>
            </a:spcAft>
          </a:pPr>
          <a:r>
            <a:rPr lang="es-ES" sz="3100" kern="1200" dirty="0" smtClean="0"/>
            <a:t>Barra de navegación</a:t>
          </a:r>
          <a:endParaRPr lang="es-ES" sz="3100" kern="1200" dirty="0"/>
        </a:p>
      </dsp:txBody>
      <dsp:txXfrm>
        <a:off x="259557" y="388928"/>
        <a:ext cx="3633798" cy="537440"/>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6E3F38-20D8-49B0-B715-C5B948D10D25}">
      <dsp:nvSpPr>
        <dsp:cNvPr id="0" name=""/>
        <dsp:cNvSpPr/>
      </dsp:nvSpPr>
      <dsp:spPr>
        <a:xfrm>
          <a:off x="0" y="371909"/>
          <a:ext cx="4286280" cy="1738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2663" tIns="479044" rIns="332663" bIns="163576" numCol="1" spcCol="1270" anchor="t" anchorCtr="0">
          <a:noAutofit/>
        </a:bodyPr>
        <a:lstStyle/>
        <a:p>
          <a:pPr marL="228600" lvl="1" indent="-228600" algn="l" defTabSz="1022350">
            <a:lnSpc>
              <a:spcPct val="90000"/>
            </a:lnSpc>
            <a:spcBef>
              <a:spcPct val="0"/>
            </a:spcBef>
            <a:spcAft>
              <a:spcPct val="15000"/>
            </a:spcAft>
            <a:buChar char="••"/>
          </a:pPr>
          <a:r>
            <a:rPr lang="es-ES" sz="2300" kern="1200" dirty="0" smtClean="0"/>
            <a:t>F5</a:t>
          </a:r>
          <a:endParaRPr lang="es-ES" sz="2300" kern="1200" dirty="0"/>
        </a:p>
        <a:p>
          <a:pPr marL="228600" lvl="1" indent="-228600" algn="l" defTabSz="1022350">
            <a:lnSpc>
              <a:spcPct val="90000"/>
            </a:lnSpc>
            <a:spcBef>
              <a:spcPct val="0"/>
            </a:spcBef>
            <a:spcAft>
              <a:spcPct val="15000"/>
            </a:spcAft>
            <a:buChar char="••"/>
          </a:pPr>
          <a:r>
            <a:rPr lang="es-ES" sz="2300" kern="1200" dirty="0" smtClean="0"/>
            <a:t>Pruebas unitarias</a:t>
          </a:r>
          <a:endParaRPr lang="es-ES" sz="2300" kern="1200" dirty="0"/>
        </a:p>
        <a:p>
          <a:pPr marL="228600" lvl="1" indent="-228600" algn="l" defTabSz="1022350">
            <a:lnSpc>
              <a:spcPct val="90000"/>
            </a:lnSpc>
            <a:spcBef>
              <a:spcPct val="0"/>
            </a:spcBef>
            <a:spcAft>
              <a:spcPct val="15000"/>
            </a:spcAft>
            <a:buChar char="••"/>
          </a:pPr>
          <a:r>
            <a:rPr lang="es-ES" sz="2300" kern="1200" smtClean="0"/>
            <a:t>MTLM</a:t>
          </a:r>
          <a:endParaRPr lang="es-ES" sz="2300" kern="1200" dirty="0"/>
        </a:p>
      </dsp:txBody>
      <dsp:txXfrm>
        <a:off x="0" y="371909"/>
        <a:ext cx="4286280" cy="1738800"/>
      </dsp:txXfrm>
    </dsp:sp>
    <dsp:sp modelId="{D3AE3684-1585-400C-B838-1F949443B23D}">
      <dsp:nvSpPr>
        <dsp:cNvPr id="0" name=""/>
        <dsp:cNvSpPr/>
      </dsp:nvSpPr>
      <dsp:spPr>
        <a:xfrm>
          <a:off x="214314" y="32429"/>
          <a:ext cx="3000396" cy="6789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408" tIns="0" rIns="113408" bIns="0" numCol="1" spcCol="1270" anchor="ctr" anchorCtr="0">
          <a:noAutofit/>
        </a:bodyPr>
        <a:lstStyle/>
        <a:p>
          <a:pPr lvl="0" algn="l" defTabSz="1022350">
            <a:lnSpc>
              <a:spcPct val="90000"/>
            </a:lnSpc>
            <a:spcBef>
              <a:spcPct val="0"/>
            </a:spcBef>
            <a:spcAft>
              <a:spcPct val="35000"/>
            </a:spcAft>
          </a:pPr>
          <a:r>
            <a:rPr lang="es-ES" sz="2300" kern="1200" dirty="0" smtClean="0"/>
            <a:t>Posibilidades</a:t>
          </a:r>
          <a:endParaRPr lang="es-ES" sz="2300" kern="1200" dirty="0"/>
        </a:p>
      </dsp:txBody>
      <dsp:txXfrm>
        <a:off x="214314" y="32429"/>
        <a:ext cx="3000396" cy="6789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0BA66F-D269-4CF8-A7F1-E969ABB30545}">
      <dsp:nvSpPr>
        <dsp:cNvPr id="0" name=""/>
        <dsp:cNvSpPr/>
      </dsp:nvSpPr>
      <dsp:spPr>
        <a:xfrm>
          <a:off x="283728" y="1665"/>
          <a:ext cx="5361895" cy="1001317"/>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kern="1200" dirty="0" smtClean="0"/>
            <a:t>Objetivos principales</a:t>
          </a:r>
          <a:endParaRPr lang="es-ES" sz="2800" kern="1200" dirty="0"/>
        </a:p>
      </dsp:txBody>
      <dsp:txXfrm>
        <a:off x="283728" y="1665"/>
        <a:ext cx="5361895" cy="1001317"/>
      </dsp:txXfrm>
    </dsp:sp>
    <dsp:sp modelId="{B7D54874-F037-441F-A04A-99345C7AFCD5}">
      <dsp:nvSpPr>
        <dsp:cNvPr id="0" name=""/>
        <dsp:cNvSpPr/>
      </dsp:nvSpPr>
      <dsp:spPr>
        <a:xfrm>
          <a:off x="283728" y="1183220"/>
          <a:ext cx="1001317" cy="1001317"/>
        </a:xfrm>
        <a:prstGeom prst="roundRect">
          <a:avLst>
            <a:gd name="adj" fmla="val 16670"/>
          </a:avLst>
        </a:prstGeom>
        <a:blipFill rotWithShape="0">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41B120B-6ACC-4062-AC99-4A5FD5250583}">
      <dsp:nvSpPr>
        <dsp:cNvPr id="0" name=""/>
        <dsp:cNvSpPr/>
      </dsp:nvSpPr>
      <dsp:spPr>
        <a:xfrm>
          <a:off x="1345125" y="1183220"/>
          <a:ext cx="4300498" cy="1001317"/>
        </a:xfrm>
        <a:prstGeom prst="roundRect">
          <a:avLst>
            <a:gd name="adj" fmla="val 1667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dirty="0" smtClean="0"/>
            <a:t>Escribir código</a:t>
          </a:r>
          <a:endParaRPr lang="es-ES" sz="2800" kern="1200" dirty="0"/>
        </a:p>
      </dsp:txBody>
      <dsp:txXfrm>
        <a:off x="1345125" y="1183220"/>
        <a:ext cx="4300498" cy="1001317"/>
      </dsp:txXfrm>
    </dsp:sp>
    <dsp:sp modelId="{F6F2E2C6-FE8A-4A06-9266-F80A5F6AD8C1}">
      <dsp:nvSpPr>
        <dsp:cNvPr id="0" name=""/>
        <dsp:cNvSpPr/>
      </dsp:nvSpPr>
      <dsp:spPr>
        <a:xfrm>
          <a:off x="283728" y="2304696"/>
          <a:ext cx="1001317" cy="1001317"/>
        </a:xfrm>
        <a:prstGeom prst="roundRect">
          <a:avLst>
            <a:gd name="adj" fmla="val 16670"/>
          </a:avLst>
        </a:prstGeom>
        <a:blipFill rotWithShape="0">
          <a:blip xmlns:r="http://schemas.openxmlformats.org/officeDocument/2006/relationships" r:embed="rId2"/>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D94CB14-0397-45C5-9713-F3202ED48A07}">
      <dsp:nvSpPr>
        <dsp:cNvPr id="0" name=""/>
        <dsp:cNvSpPr/>
      </dsp:nvSpPr>
      <dsp:spPr>
        <a:xfrm>
          <a:off x="1345125" y="2304696"/>
          <a:ext cx="4300498" cy="1001317"/>
        </a:xfrm>
        <a:prstGeom prst="roundRect">
          <a:avLst>
            <a:gd name="adj" fmla="val 1667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dirty="0" smtClean="0"/>
            <a:t>Comprender el código</a:t>
          </a:r>
          <a:endParaRPr lang="es-ES" sz="2800" kern="1200" dirty="0"/>
        </a:p>
      </dsp:txBody>
      <dsp:txXfrm>
        <a:off x="1345125" y="2304696"/>
        <a:ext cx="4300498" cy="1001317"/>
      </dsp:txXfrm>
    </dsp:sp>
    <dsp:sp modelId="{EE9C4CEC-283D-41C0-A477-3222AC357E0A}">
      <dsp:nvSpPr>
        <dsp:cNvPr id="0" name=""/>
        <dsp:cNvSpPr/>
      </dsp:nvSpPr>
      <dsp:spPr>
        <a:xfrm>
          <a:off x="283728" y="3426172"/>
          <a:ext cx="1001317" cy="1001317"/>
        </a:xfrm>
        <a:prstGeom prst="roundRect">
          <a:avLst>
            <a:gd name="adj" fmla="val 16670"/>
          </a:avLst>
        </a:prstGeom>
        <a:blipFill rotWithShape="0">
          <a:blip xmlns:r="http://schemas.openxmlformats.org/officeDocument/2006/relationships" r:embed="rId3"/>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0598857-4834-4163-8AE4-944D045957BD}">
      <dsp:nvSpPr>
        <dsp:cNvPr id="0" name=""/>
        <dsp:cNvSpPr/>
      </dsp:nvSpPr>
      <dsp:spPr>
        <a:xfrm>
          <a:off x="1345125" y="3426172"/>
          <a:ext cx="4300498" cy="1001317"/>
        </a:xfrm>
        <a:prstGeom prst="roundRect">
          <a:avLst>
            <a:gd name="adj" fmla="val 1667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dirty="0" smtClean="0"/>
            <a:t>Navegar por el código</a:t>
          </a:r>
          <a:endParaRPr lang="es-ES" sz="2800" kern="1200" dirty="0"/>
        </a:p>
      </dsp:txBody>
      <dsp:txXfrm>
        <a:off x="1345125" y="3426172"/>
        <a:ext cx="4300498" cy="100131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383AB0-5437-4ACB-AA4E-67A489F0CAB1}">
      <dsp:nvSpPr>
        <dsp:cNvPr id="0" name=""/>
        <dsp:cNvSpPr/>
      </dsp:nvSpPr>
      <dsp:spPr>
        <a:xfrm>
          <a:off x="0" y="337527"/>
          <a:ext cx="5643602" cy="93555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38006" tIns="458216" rIns="438006" bIns="156464" numCol="1" spcCol="1270" anchor="t" anchorCtr="0">
          <a:noAutofit/>
        </a:bodyPr>
        <a:lstStyle/>
        <a:p>
          <a:pPr marL="228600" lvl="1" indent="-228600" algn="l" defTabSz="977900">
            <a:lnSpc>
              <a:spcPct val="90000"/>
            </a:lnSpc>
            <a:spcBef>
              <a:spcPct val="0"/>
            </a:spcBef>
            <a:spcAft>
              <a:spcPct val="15000"/>
            </a:spcAft>
            <a:buChar char="••"/>
          </a:pPr>
          <a:r>
            <a:rPr lang="es-ES" sz="2200" kern="1200" dirty="0" smtClean="0"/>
            <a:t>Mejoras en el sistema </a:t>
          </a:r>
          <a:r>
            <a:rPr lang="es-ES" sz="2200" kern="1200" smtClean="0"/>
            <a:t>de docks</a:t>
          </a:r>
          <a:endParaRPr lang="es-ES" sz="2200" kern="1200" dirty="0"/>
        </a:p>
      </dsp:txBody>
      <dsp:txXfrm>
        <a:off x="0" y="337527"/>
        <a:ext cx="5643602" cy="935550"/>
      </dsp:txXfrm>
    </dsp:sp>
    <dsp:sp modelId="{524D6D6D-BF0C-4D2A-8669-AEADA28ADAC5}">
      <dsp:nvSpPr>
        <dsp:cNvPr id="0" name=""/>
        <dsp:cNvSpPr/>
      </dsp:nvSpPr>
      <dsp:spPr>
        <a:xfrm>
          <a:off x="282180" y="12807"/>
          <a:ext cx="3950521" cy="6494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20" tIns="0" rIns="149320" bIns="0" numCol="1" spcCol="1270" anchor="ctr" anchorCtr="0">
          <a:noAutofit/>
        </a:bodyPr>
        <a:lstStyle/>
        <a:p>
          <a:pPr lvl="0" algn="l" defTabSz="977900">
            <a:lnSpc>
              <a:spcPct val="90000"/>
            </a:lnSpc>
            <a:spcBef>
              <a:spcPct val="0"/>
            </a:spcBef>
            <a:spcAft>
              <a:spcPct val="35000"/>
            </a:spcAft>
          </a:pPr>
          <a:r>
            <a:rPr lang="es-ES" sz="2200" kern="1200" dirty="0" err="1" smtClean="0"/>
            <a:t>Multi</a:t>
          </a:r>
          <a:r>
            <a:rPr lang="es-ES" sz="2200" kern="1200" dirty="0" smtClean="0"/>
            <a:t>-monitor</a:t>
          </a:r>
          <a:endParaRPr lang="es-ES" sz="2200" kern="1200" dirty="0"/>
        </a:p>
      </dsp:txBody>
      <dsp:txXfrm>
        <a:off x="282180" y="12807"/>
        <a:ext cx="3950521" cy="6494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FDC74B-CA2B-4129-87B5-9B664A4C3808}">
      <dsp:nvSpPr>
        <dsp:cNvPr id="0" name=""/>
        <dsp:cNvSpPr/>
      </dsp:nvSpPr>
      <dsp:spPr>
        <a:xfrm>
          <a:off x="0" y="366883"/>
          <a:ext cx="5919830" cy="137655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9445" tIns="395732" rIns="459445" bIns="135128" numCol="1" spcCol="1270" anchor="t" anchorCtr="0">
          <a:noAutofit/>
        </a:bodyPr>
        <a:lstStyle/>
        <a:p>
          <a:pPr marL="171450" lvl="1" indent="-171450" algn="l" defTabSz="844550">
            <a:lnSpc>
              <a:spcPct val="90000"/>
            </a:lnSpc>
            <a:spcBef>
              <a:spcPct val="0"/>
            </a:spcBef>
            <a:spcAft>
              <a:spcPct val="15000"/>
            </a:spcAft>
            <a:buChar char="••"/>
          </a:pPr>
          <a:r>
            <a:rPr lang="es-ES" sz="1900" kern="1200" dirty="0" smtClean="0"/>
            <a:t>Compilar proyectos para distintos </a:t>
          </a:r>
          <a:r>
            <a:rPr lang="es-ES" sz="1900" kern="1200" dirty="0" err="1" smtClean="0"/>
            <a:t>Frameworks</a:t>
          </a:r>
          <a:r>
            <a:rPr lang="es-ES" sz="1900" kern="1200" dirty="0" smtClean="0"/>
            <a:t> (VS2008)</a:t>
          </a:r>
          <a:endParaRPr lang="es-ES" sz="1900" kern="1200" dirty="0"/>
        </a:p>
        <a:p>
          <a:pPr marL="171450" lvl="1" indent="-171450" algn="l" defTabSz="844550">
            <a:lnSpc>
              <a:spcPct val="90000"/>
            </a:lnSpc>
            <a:spcBef>
              <a:spcPct val="0"/>
            </a:spcBef>
            <a:spcAft>
              <a:spcPct val="15000"/>
            </a:spcAft>
            <a:buChar char="••"/>
          </a:pPr>
          <a:r>
            <a:rPr lang="es-ES" sz="1900" kern="1200" dirty="0" err="1" smtClean="0"/>
            <a:t>Intellisense</a:t>
          </a:r>
          <a:r>
            <a:rPr lang="es-ES" sz="1900" kern="1200" dirty="0" smtClean="0"/>
            <a:t>, etc., sensible al Framework escogido</a:t>
          </a:r>
          <a:endParaRPr lang="es-ES" sz="1900" kern="1200" dirty="0"/>
        </a:p>
      </dsp:txBody>
      <dsp:txXfrm>
        <a:off x="0" y="366883"/>
        <a:ext cx="5919830" cy="1376550"/>
      </dsp:txXfrm>
    </dsp:sp>
    <dsp:sp modelId="{933252EA-1E04-427C-9E92-81BE51DDE625}">
      <dsp:nvSpPr>
        <dsp:cNvPr id="0" name=""/>
        <dsp:cNvSpPr/>
      </dsp:nvSpPr>
      <dsp:spPr>
        <a:xfrm>
          <a:off x="295991" y="86443"/>
          <a:ext cx="4143881" cy="5608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629" tIns="0" rIns="156629" bIns="0" numCol="1" spcCol="1270" anchor="ctr" anchorCtr="0">
          <a:noAutofit/>
        </a:bodyPr>
        <a:lstStyle/>
        <a:p>
          <a:pPr lvl="0" algn="l" defTabSz="844550">
            <a:lnSpc>
              <a:spcPct val="90000"/>
            </a:lnSpc>
            <a:spcBef>
              <a:spcPct val="0"/>
            </a:spcBef>
            <a:spcAft>
              <a:spcPct val="35000"/>
            </a:spcAft>
          </a:pPr>
          <a:r>
            <a:rPr lang="es-ES" sz="1900" i="0" kern="1200" dirty="0" err="1" smtClean="0"/>
            <a:t>Multi-Targeting</a:t>
          </a:r>
          <a:endParaRPr lang="es-ES" sz="1900" i="0" kern="1200" dirty="0"/>
        </a:p>
      </dsp:txBody>
      <dsp:txXfrm>
        <a:off x="295991" y="86443"/>
        <a:ext cx="4143881" cy="56088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51FC90-DE8C-4AE3-9491-841C911D5A0A}">
      <dsp:nvSpPr>
        <dsp:cNvPr id="0" name=""/>
        <dsp:cNvSpPr/>
      </dsp:nvSpPr>
      <dsp:spPr>
        <a:xfrm>
          <a:off x="0" y="278898"/>
          <a:ext cx="6072198" cy="1279519"/>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71270" tIns="374904" rIns="471270" bIns="128016" numCol="1" spcCol="1270" anchor="t" anchorCtr="0">
          <a:noAutofit/>
        </a:bodyPr>
        <a:lstStyle/>
        <a:p>
          <a:pPr marL="171450" lvl="1" indent="-171450" algn="l" defTabSz="800100">
            <a:lnSpc>
              <a:spcPct val="90000"/>
            </a:lnSpc>
            <a:spcBef>
              <a:spcPct val="0"/>
            </a:spcBef>
            <a:spcAft>
              <a:spcPct val="15000"/>
            </a:spcAft>
            <a:buChar char="••"/>
          </a:pPr>
          <a:r>
            <a:rPr lang="es-ES" sz="1800" i="0" kern="1200" dirty="0" smtClean="0"/>
            <a:t>Usar primero generar después</a:t>
          </a:r>
          <a:endParaRPr lang="es-ES" sz="1800" i="0" kern="1200" dirty="0"/>
        </a:p>
        <a:p>
          <a:pPr marL="171450" lvl="1" indent="-171450" algn="l" defTabSz="800100">
            <a:lnSpc>
              <a:spcPct val="90000"/>
            </a:lnSpc>
            <a:spcBef>
              <a:spcPct val="0"/>
            </a:spcBef>
            <a:spcAft>
              <a:spcPct val="15000"/>
            </a:spcAft>
            <a:buChar char="••"/>
          </a:pPr>
          <a:r>
            <a:rPr lang="es-ES" sz="1800" i="0" kern="1200" dirty="0" smtClean="0"/>
            <a:t>Test </a:t>
          </a:r>
          <a:r>
            <a:rPr lang="es-ES" sz="1800" i="0" kern="1200" dirty="0" err="1" smtClean="0"/>
            <a:t>Driven</a:t>
          </a:r>
          <a:r>
            <a:rPr lang="es-ES" sz="1800" i="0" kern="1200" dirty="0" smtClean="0"/>
            <a:t> </a:t>
          </a:r>
          <a:r>
            <a:rPr lang="es-ES" sz="1800" i="0" kern="1200" dirty="0" err="1" smtClean="0"/>
            <a:t>Development</a:t>
          </a:r>
          <a:endParaRPr lang="es-ES" sz="1800" i="0" kern="1200" dirty="0"/>
        </a:p>
      </dsp:txBody>
      <dsp:txXfrm>
        <a:off x="0" y="278898"/>
        <a:ext cx="6072198" cy="1279519"/>
      </dsp:txXfrm>
    </dsp:sp>
    <dsp:sp modelId="{B6606741-3833-475C-8646-9D5E0F8A97ED}">
      <dsp:nvSpPr>
        <dsp:cNvPr id="0" name=""/>
        <dsp:cNvSpPr/>
      </dsp:nvSpPr>
      <dsp:spPr>
        <a:xfrm>
          <a:off x="330142" y="54387"/>
          <a:ext cx="4250538" cy="5313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0660" tIns="0" rIns="160660" bIns="0" numCol="1" spcCol="1270" anchor="ctr" anchorCtr="0">
          <a:noAutofit/>
        </a:bodyPr>
        <a:lstStyle/>
        <a:p>
          <a:pPr lvl="0" algn="l" defTabSz="800100">
            <a:lnSpc>
              <a:spcPct val="90000"/>
            </a:lnSpc>
            <a:spcBef>
              <a:spcPct val="0"/>
            </a:spcBef>
            <a:spcAft>
              <a:spcPct val="35000"/>
            </a:spcAft>
          </a:pPr>
          <a:r>
            <a:rPr lang="es-ES" sz="1800" i="0" kern="1200" dirty="0" smtClean="0"/>
            <a:t>Generarlo desde el uso</a:t>
          </a:r>
          <a:endParaRPr lang="es-ES" sz="1800" i="0" kern="1200" dirty="0"/>
        </a:p>
      </dsp:txBody>
      <dsp:txXfrm>
        <a:off x="330142" y="54387"/>
        <a:ext cx="4250538" cy="53136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383AB0-5437-4ACB-AA4E-67A489F0CAB1}">
      <dsp:nvSpPr>
        <dsp:cNvPr id="0" name=""/>
        <dsp:cNvSpPr/>
      </dsp:nvSpPr>
      <dsp:spPr>
        <a:xfrm>
          <a:off x="0" y="273064"/>
          <a:ext cx="5643602" cy="99067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38006" tIns="354076" rIns="438006" bIns="120904" numCol="1" spcCol="1270" anchor="t" anchorCtr="0">
          <a:noAutofit/>
        </a:bodyPr>
        <a:lstStyle/>
        <a:p>
          <a:pPr marL="171450" lvl="1" indent="-171450" algn="l" defTabSz="755650">
            <a:lnSpc>
              <a:spcPct val="90000"/>
            </a:lnSpc>
            <a:spcBef>
              <a:spcPct val="0"/>
            </a:spcBef>
            <a:spcAft>
              <a:spcPct val="15000"/>
            </a:spcAft>
            <a:buChar char="••"/>
          </a:pPr>
          <a:r>
            <a:rPr lang="es-ES" sz="1700" kern="1200" dirty="0" smtClean="0"/>
            <a:t>Muestra el código fuente de la selección.</a:t>
          </a:r>
          <a:endParaRPr lang="es-ES" sz="1700" kern="1200" dirty="0"/>
        </a:p>
        <a:p>
          <a:pPr marL="171450" lvl="1" indent="-171450" algn="l" defTabSz="755650">
            <a:lnSpc>
              <a:spcPct val="90000"/>
            </a:lnSpc>
            <a:spcBef>
              <a:spcPct val="0"/>
            </a:spcBef>
            <a:spcAft>
              <a:spcPct val="15000"/>
            </a:spcAft>
            <a:buChar char="••"/>
          </a:pPr>
          <a:r>
            <a:rPr lang="es-ES" sz="1700" kern="1200" dirty="0" err="1" smtClean="0"/>
            <a:t>P.Ej.</a:t>
          </a:r>
          <a:r>
            <a:rPr lang="es-ES" sz="1700" kern="1200" dirty="0" smtClean="0"/>
            <a:t>: un método llamado</a:t>
          </a:r>
          <a:endParaRPr lang="es-ES" sz="1700" kern="1200" dirty="0"/>
        </a:p>
      </dsp:txBody>
      <dsp:txXfrm>
        <a:off x="0" y="273064"/>
        <a:ext cx="5643602" cy="990675"/>
      </dsp:txXfrm>
    </dsp:sp>
    <dsp:sp modelId="{524D6D6D-BF0C-4D2A-8669-AEADA28ADAC5}">
      <dsp:nvSpPr>
        <dsp:cNvPr id="0" name=""/>
        <dsp:cNvSpPr/>
      </dsp:nvSpPr>
      <dsp:spPr>
        <a:xfrm>
          <a:off x="282180" y="22144"/>
          <a:ext cx="3950521" cy="5018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20" tIns="0" rIns="149320" bIns="0" numCol="1" spcCol="1270" anchor="ctr" anchorCtr="0">
          <a:noAutofit/>
        </a:bodyPr>
        <a:lstStyle/>
        <a:p>
          <a:pPr lvl="0" algn="l" defTabSz="755650">
            <a:lnSpc>
              <a:spcPct val="90000"/>
            </a:lnSpc>
            <a:spcBef>
              <a:spcPct val="0"/>
            </a:spcBef>
            <a:spcAft>
              <a:spcPct val="35000"/>
            </a:spcAft>
          </a:pPr>
          <a:r>
            <a:rPr lang="es-ES" sz="1700" i="1" kern="1200" dirty="0" err="1" smtClean="0"/>
            <a:t>Code</a:t>
          </a:r>
          <a:r>
            <a:rPr lang="es-ES" sz="1700" i="1" kern="1200" dirty="0" smtClean="0"/>
            <a:t> </a:t>
          </a:r>
          <a:r>
            <a:rPr lang="es-ES" sz="1700" i="1" kern="1200" dirty="0" err="1" smtClean="0"/>
            <a:t>definition</a:t>
          </a:r>
          <a:r>
            <a:rPr lang="es-ES" sz="1700" i="1" kern="1200" dirty="0" smtClean="0"/>
            <a:t> </a:t>
          </a:r>
          <a:r>
            <a:rPr lang="es-ES" sz="1700" i="1" kern="1200" dirty="0" err="1" smtClean="0"/>
            <a:t>window</a:t>
          </a:r>
          <a:endParaRPr lang="es-ES" sz="1700" i="1" kern="1200" dirty="0"/>
        </a:p>
      </dsp:txBody>
      <dsp:txXfrm>
        <a:off x="282180" y="22144"/>
        <a:ext cx="3950521" cy="50184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FDC74B-CA2B-4129-87B5-9B664A4C3808}">
      <dsp:nvSpPr>
        <dsp:cNvPr id="0" name=""/>
        <dsp:cNvSpPr/>
      </dsp:nvSpPr>
      <dsp:spPr>
        <a:xfrm>
          <a:off x="0" y="371001"/>
          <a:ext cx="6419896" cy="145687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8255" tIns="520700" rIns="498255" bIns="177800" numCol="1" spcCol="1270" anchor="t" anchorCtr="0">
          <a:noAutofit/>
        </a:bodyPr>
        <a:lstStyle/>
        <a:p>
          <a:pPr marL="228600" lvl="1" indent="-228600" algn="l" defTabSz="1111250">
            <a:lnSpc>
              <a:spcPct val="90000"/>
            </a:lnSpc>
            <a:spcBef>
              <a:spcPct val="0"/>
            </a:spcBef>
            <a:spcAft>
              <a:spcPct val="15000"/>
            </a:spcAft>
            <a:buChar char="••"/>
          </a:pPr>
          <a:r>
            <a:rPr lang="es-ES" sz="2500" kern="1200" dirty="0" smtClean="0"/>
            <a:t>Información adicional en el margen</a:t>
          </a:r>
          <a:endParaRPr lang="es-ES" sz="2500" kern="1200" dirty="0"/>
        </a:p>
        <a:p>
          <a:pPr marL="228600" lvl="1" indent="-228600" algn="l" defTabSz="1111250">
            <a:lnSpc>
              <a:spcPct val="90000"/>
            </a:lnSpc>
            <a:spcBef>
              <a:spcPct val="0"/>
            </a:spcBef>
            <a:spcAft>
              <a:spcPct val="15000"/>
            </a:spcAft>
            <a:buChar char="••"/>
          </a:pPr>
          <a:r>
            <a:rPr lang="es-ES" sz="2500" kern="1200" dirty="0" smtClean="0"/>
            <a:t>¡¡Extensible!!</a:t>
          </a:r>
          <a:endParaRPr lang="es-ES" sz="2500" kern="1200" dirty="0"/>
        </a:p>
      </dsp:txBody>
      <dsp:txXfrm>
        <a:off x="0" y="371001"/>
        <a:ext cx="6419896" cy="1456875"/>
      </dsp:txXfrm>
    </dsp:sp>
    <dsp:sp modelId="{933252EA-1E04-427C-9E92-81BE51DDE625}">
      <dsp:nvSpPr>
        <dsp:cNvPr id="0" name=""/>
        <dsp:cNvSpPr/>
      </dsp:nvSpPr>
      <dsp:spPr>
        <a:xfrm>
          <a:off x="320994" y="2001"/>
          <a:ext cx="4493927" cy="7380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9860" tIns="0" rIns="169860" bIns="0" numCol="1" spcCol="1270" anchor="ctr" anchorCtr="0">
          <a:noAutofit/>
        </a:bodyPr>
        <a:lstStyle/>
        <a:p>
          <a:pPr lvl="0" algn="l" defTabSz="1111250">
            <a:lnSpc>
              <a:spcPct val="90000"/>
            </a:lnSpc>
            <a:spcBef>
              <a:spcPct val="0"/>
            </a:spcBef>
            <a:spcAft>
              <a:spcPct val="35000"/>
            </a:spcAft>
          </a:pPr>
          <a:r>
            <a:rPr lang="es-ES" sz="2500" i="1" kern="1200" dirty="0" err="1" smtClean="0"/>
            <a:t>Document</a:t>
          </a:r>
          <a:r>
            <a:rPr lang="es-ES" sz="2500" i="1" kern="1200" dirty="0" smtClean="0"/>
            <a:t> </a:t>
          </a:r>
          <a:r>
            <a:rPr lang="es-ES" sz="2500" i="1" kern="1200" dirty="0" err="1" smtClean="0"/>
            <a:t>margin</a:t>
          </a:r>
          <a:endParaRPr lang="es-ES" sz="2500" i="0" kern="1200" dirty="0"/>
        </a:p>
      </dsp:txBody>
      <dsp:txXfrm>
        <a:off x="320994" y="2001"/>
        <a:ext cx="4493927" cy="7380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51FC90-DE8C-4AE3-9491-841C911D5A0A}">
      <dsp:nvSpPr>
        <dsp:cNvPr id="0" name=""/>
        <dsp:cNvSpPr/>
      </dsp:nvSpPr>
      <dsp:spPr>
        <a:xfrm>
          <a:off x="0" y="359025"/>
          <a:ext cx="6072198" cy="119306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71270" tIns="479044" rIns="471270" bIns="163576" numCol="1" spcCol="1270" anchor="t" anchorCtr="0">
          <a:noAutofit/>
        </a:bodyPr>
        <a:lstStyle/>
        <a:p>
          <a:pPr marL="228600" lvl="1" indent="-228600" algn="l" defTabSz="1022350">
            <a:lnSpc>
              <a:spcPct val="90000"/>
            </a:lnSpc>
            <a:spcBef>
              <a:spcPct val="0"/>
            </a:spcBef>
            <a:spcAft>
              <a:spcPct val="15000"/>
            </a:spcAft>
            <a:buChar char="••"/>
          </a:pPr>
          <a:r>
            <a:rPr lang="es-ES" sz="2300" i="0" kern="1200" dirty="0" smtClean="0"/>
            <a:t>Visualización del uso de una referencia</a:t>
          </a:r>
          <a:endParaRPr lang="es-ES" sz="2300" i="0" kern="1200" dirty="0"/>
        </a:p>
      </dsp:txBody>
      <dsp:txXfrm>
        <a:off x="0" y="359025"/>
        <a:ext cx="6072198" cy="1193065"/>
      </dsp:txXfrm>
    </dsp:sp>
    <dsp:sp modelId="{B6606741-3833-475C-8646-9D5E0F8A97ED}">
      <dsp:nvSpPr>
        <dsp:cNvPr id="0" name=""/>
        <dsp:cNvSpPr/>
      </dsp:nvSpPr>
      <dsp:spPr>
        <a:xfrm>
          <a:off x="330142" y="72150"/>
          <a:ext cx="4250538" cy="6789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0660" tIns="0" rIns="160660" bIns="0" numCol="1" spcCol="1270" anchor="ctr" anchorCtr="0">
          <a:noAutofit/>
        </a:bodyPr>
        <a:lstStyle/>
        <a:p>
          <a:pPr lvl="0" algn="l" defTabSz="1022350">
            <a:lnSpc>
              <a:spcPct val="90000"/>
            </a:lnSpc>
            <a:spcBef>
              <a:spcPct val="0"/>
            </a:spcBef>
            <a:spcAft>
              <a:spcPct val="35000"/>
            </a:spcAft>
          </a:pPr>
          <a:r>
            <a:rPr lang="es-ES" sz="2300" i="1" kern="1200" dirty="0" err="1" smtClean="0"/>
            <a:t>Hightlights</a:t>
          </a:r>
          <a:endParaRPr lang="es-ES" sz="2300" i="1" kern="1200" dirty="0"/>
        </a:p>
      </dsp:txBody>
      <dsp:txXfrm>
        <a:off x="330142" y="72150"/>
        <a:ext cx="4250538" cy="67896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73D933-9B5B-486A-B4A5-9F84BEF78941}">
      <dsp:nvSpPr>
        <dsp:cNvPr id="0" name=""/>
        <dsp:cNvSpPr/>
      </dsp:nvSpPr>
      <dsp:spPr>
        <a:xfrm>
          <a:off x="0" y="445047"/>
          <a:ext cx="5929354" cy="131827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60184" tIns="645668" rIns="460184" bIns="220472" numCol="1" spcCol="1270" anchor="t" anchorCtr="0">
          <a:noAutofit/>
        </a:bodyPr>
        <a:lstStyle/>
        <a:p>
          <a:pPr marL="285750" lvl="1" indent="-285750" algn="l" defTabSz="1377950">
            <a:lnSpc>
              <a:spcPct val="90000"/>
            </a:lnSpc>
            <a:spcBef>
              <a:spcPct val="0"/>
            </a:spcBef>
            <a:spcAft>
              <a:spcPct val="15000"/>
            </a:spcAft>
            <a:buChar char="••"/>
          </a:pPr>
          <a:r>
            <a:rPr lang="es-ES" sz="3100" kern="1200" dirty="0" err="1" smtClean="0"/>
            <a:t>Ctrl</a:t>
          </a:r>
          <a:r>
            <a:rPr lang="es-ES" sz="3100" kern="1200" dirty="0" smtClean="0"/>
            <a:t> + ,</a:t>
          </a:r>
          <a:endParaRPr lang="es-ES" sz="3100" kern="1200" dirty="0"/>
        </a:p>
      </dsp:txBody>
      <dsp:txXfrm>
        <a:off x="0" y="445047"/>
        <a:ext cx="5929354" cy="1318275"/>
      </dsp:txXfrm>
    </dsp:sp>
    <dsp:sp modelId="{9DA069F6-7C41-42D8-8816-CE3669094C40}">
      <dsp:nvSpPr>
        <dsp:cNvPr id="0" name=""/>
        <dsp:cNvSpPr/>
      </dsp:nvSpPr>
      <dsp:spPr>
        <a:xfrm>
          <a:off x="296467" y="5057"/>
          <a:ext cx="4150547" cy="91512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881" tIns="0" rIns="156881" bIns="0" numCol="1" spcCol="1270" anchor="ctr" anchorCtr="0">
          <a:noAutofit/>
        </a:bodyPr>
        <a:lstStyle/>
        <a:p>
          <a:pPr lvl="0" algn="l" defTabSz="1377950">
            <a:lnSpc>
              <a:spcPct val="90000"/>
            </a:lnSpc>
            <a:spcBef>
              <a:spcPct val="0"/>
            </a:spcBef>
            <a:spcAft>
              <a:spcPct val="35000"/>
            </a:spcAft>
          </a:pPr>
          <a:r>
            <a:rPr lang="es-ES" sz="3100" i="1" kern="1200" dirty="0" smtClean="0"/>
            <a:t>Búsqueda rápida</a:t>
          </a:r>
          <a:endParaRPr lang="es-ES" sz="3100" i="1" kern="1200" dirty="0"/>
        </a:p>
      </dsp:txBody>
      <dsp:txXfrm>
        <a:off x="296467" y="5057"/>
        <a:ext cx="4150547" cy="9151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500"/>
    <dgm:cat type="list" pri="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8A464A-F34C-4BEA-B9FD-6B802B9F9443}" type="datetimeFigureOut">
              <a:rPr lang="es-ES" smtClean="0"/>
              <a:pPr/>
              <a:t>28/10/2009</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92A9F4-BAD9-461C-9599-218F457C5246}" type="slidenum">
              <a:rPr lang="es-ES" smtClean="0"/>
              <a:pPr/>
              <a:t>‹#›</a:t>
            </a:fld>
            <a:endParaRPr lang="es-ES"/>
          </a:p>
        </p:txBody>
      </p:sp>
    </p:spTree>
    <p:extLst>
      <p:ext uri="{BB962C8B-B14F-4D97-AF65-F5344CB8AC3E}">
        <p14:creationId xmlns="" xmlns:p14="http://schemas.microsoft.com/office/powerpoint/2007/7/12/main" val="2728007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3292A9F4-BAD9-461C-9599-218F457C5246}"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10/28/2009 1:13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10/28/2009 1:13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10/28/2009 1:13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smtClean="0"/>
          </a:p>
          <a:p>
            <a:endParaRPr lang="es-ES" dirty="0"/>
          </a:p>
        </p:txBody>
      </p:sp>
      <p:sp>
        <p:nvSpPr>
          <p:cNvPr id="4" name="Slide Number Placeholder 3"/>
          <p:cNvSpPr>
            <a:spLocks noGrp="1"/>
          </p:cNvSpPr>
          <p:nvPr>
            <p:ph type="sldNum" sz="quarter" idx="10"/>
          </p:nvPr>
        </p:nvSpPr>
        <p:spPr/>
        <p:txBody>
          <a:bodyPr/>
          <a:lstStyle/>
          <a:p>
            <a:fld id="{3292A9F4-BAD9-461C-9599-218F457C5246}" type="slidenum">
              <a:rPr lang="es-ES" smtClean="0"/>
              <a:pPr/>
              <a:t>18</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3292A9F4-BAD9-461C-9599-218F457C5246}" type="slidenum">
              <a:rPr lang="es-ES" smtClean="0"/>
              <a:pPr/>
              <a:t>21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3292A9F4-BAD9-461C-9599-218F457C5246}" type="slidenum">
              <a:rPr lang="es-ES" smtClean="0"/>
              <a:pPr/>
              <a:t>6</a:t>
            </a:fld>
            <a:endParaRPr lang="es-ES"/>
          </a:p>
        </p:txBody>
      </p:sp>
    </p:spTree>
    <p:extLst>
      <p:ext uri="{BB962C8B-B14F-4D97-AF65-F5344CB8AC3E}">
        <p14:creationId xmlns="" xmlns:p14="http://schemas.microsoft.com/office/powerpoint/2007/7/12/main" val="1463386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3292A9F4-BAD9-461C-9599-218F457C5246}" type="slidenum">
              <a:rPr lang="es-ES" smtClean="0"/>
              <a:pPr/>
              <a:t>7</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3292A9F4-BAD9-461C-9599-218F457C5246}" type="slidenum">
              <a:rPr lang="es-ES" smtClean="0"/>
              <a:pPr/>
              <a:t>8</a:t>
            </a:fld>
            <a:endParaRPr lang="es-ES"/>
          </a:p>
        </p:txBody>
      </p:sp>
    </p:spTree>
    <p:extLst>
      <p:ext uri="{BB962C8B-B14F-4D97-AF65-F5344CB8AC3E}">
        <p14:creationId xmlns="" xmlns:p14="http://schemas.microsoft.com/office/powerpoint/2007/7/12/main" val="1463386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3292A9F4-BAD9-461C-9599-218F457C5246}" type="slidenum">
              <a:rPr lang="es-ES" smtClean="0"/>
              <a:pPr/>
              <a:t>9</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3292A9F4-BAD9-461C-9599-218F457C5246}" type="slidenum">
              <a:rPr lang="es-ES" smtClean="0"/>
              <a:pPr/>
              <a:t>10</a:t>
            </a:fld>
            <a:endParaRPr lang="es-ES"/>
          </a:p>
        </p:txBody>
      </p:sp>
    </p:spTree>
    <p:extLst>
      <p:ext uri="{BB962C8B-B14F-4D97-AF65-F5344CB8AC3E}">
        <p14:creationId xmlns="" xmlns:p14="http://schemas.microsoft.com/office/powerpoint/2007/7/12/main" val="1463386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3292A9F4-BAD9-461C-9599-218F457C5246}" type="slidenum">
              <a:rPr lang="es-ES" smtClean="0"/>
              <a:pPr/>
              <a:t>11</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7" name="6 Imagen" descr="fondo_interior.jpg"/>
          <p:cNvPicPr>
            <a:picLocks noChangeAspect="1"/>
          </p:cNvPicPr>
          <p:nvPr userDrawn="1"/>
        </p:nvPicPr>
        <p:blipFill>
          <a:blip r:embed="rId2" cstate="screen"/>
          <a:stretch>
            <a:fillRect/>
          </a:stretch>
        </p:blipFill>
        <p:spPr>
          <a:xfrm>
            <a:off x="0" y="0"/>
            <a:ext cx="9144000" cy="6858000"/>
          </a:xfrm>
          <a:prstGeom prst="rect">
            <a:avLst/>
          </a:prstGeom>
        </p:spPr>
      </p:pic>
      <p:sp>
        <p:nvSpPr>
          <p:cNvPr id="6" name="5 Marcador de número de diapositiva"/>
          <p:cNvSpPr>
            <a:spLocks noGrp="1"/>
          </p:cNvSpPr>
          <p:nvPr>
            <p:ph type="sldNum" sz="quarter" idx="12"/>
          </p:nvPr>
        </p:nvSpPr>
        <p:spPr>
          <a:xfrm>
            <a:off x="8397969" y="616084"/>
            <a:ext cx="471462" cy="215921"/>
          </a:xfrm>
          <a:prstGeom prst="rect">
            <a:avLst/>
          </a:prstGeom>
        </p:spPr>
        <p:txBody>
          <a:bodyPr/>
          <a:lstStyle>
            <a:lvl1pPr algn="ctr">
              <a:defRPr sz="1000" b="1">
                <a:solidFill>
                  <a:schemeClr val="bg1"/>
                </a:solidFill>
                <a:latin typeface="Segoe UI" pitchFamily="34" charset="0"/>
                <a:cs typeface="Segoe UI" pitchFamily="34" charset="0"/>
              </a:defRPr>
            </a:lvl1pPr>
          </a:lstStyle>
          <a:p>
            <a:pPr>
              <a:defRPr/>
            </a:pPr>
            <a:fld id="{3D137BD3-AD04-4E72-9B00-6943A83DCF7D}" type="slidenum">
              <a:rPr lang="es-ES" smtClean="0"/>
              <a:pPr>
                <a:defRPr/>
              </a:pPr>
              <a:t>‹#›</a:t>
            </a:fld>
            <a:endParaRPr lang="es-ES" dirty="0"/>
          </a:p>
        </p:txBody>
      </p:sp>
      <p:sp>
        <p:nvSpPr>
          <p:cNvPr id="8" name="7 Rectángulo"/>
          <p:cNvSpPr/>
          <p:nvPr userDrawn="1"/>
        </p:nvSpPr>
        <p:spPr>
          <a:xfrm>
            <a:off x="71422" y="82565"/>
            <a:ext cx="6357966" cy="276999"/>
          </a:xfrm>
          <a:prstGeom prst="rect">
            <a:avLst/>
          </a:prstGeom>
        </p:spPr>
        <p:txBody>
          <a:bodyPr wrap="square">
            <a:spAutoFit/>
          </a:bodyPr>
          <a:lstStyle/>
          <a:p>
            <a:r>
              <a:rPr lang="es-ES" sz="1200" b="1" dirty="0" smtClean="0">
                <a:solidFill>
                  <a:schemeClr val="bg1"/>
                </a:solidFill>
                <a:latin typeface="Segoe"/>
              </a:rPr>
              <a:t>LFRAILE.NET | </a:t>
            </a:r>
            <a:r>
              <a:rPr lang="es-ES" sz="1200" b="1" baseline="0" dirty="0" smtClean="0">
                <a:solidFill>
                  <a:srgbClr val="8ABC00"/>
                </a:solidFill>
                <a:latin typeface="Segoe"/>
              </a:rPr>
              <a:t> VISUAL STUDIO 2010</a:t>
            </a:r>
            <a:endParaRPr lang="es-ES" sz="1200" b="1" dirty="0">
              <a:solidFill>
                <a:srgbClr val="8ABC00"/>
              </a:solidFill>
              <a:latin typeface="Segoe"/>
            </a:endParaRPr>
          </a:p>
        </p:txBody>
      </p:sp>
    </p:spTree>
    <p:extLst>
      <p:ext uri="{BB962C8B-B14F-4D97-AF65-F5344CB8AC3E}">
        <p14:creationId xmlns="" xmlns:p14="http://schemas.microsoft.com/office/powerpoint/2007/7/12/main" val="28927128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08434EB1-7292-4F15-9EFF-116CC9CFDFB2}" type="datetimeFigureOut">
              <a:rPr lang="es-ES"/>
              <a:pPr>
                <a:defRPr/>
              </a:pPr>
              <a:t>28/10/2009</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1198B58-E23C-4DDB-8A14-08993170E524}" type="slidenum">
              <a:rPr lang="es-ES"/>
              <a:pPr>
                <a:defRPr/>
              </a:pPr>
              <a:t>‹#›</a:t>
            </a:fld>
            <a:endParaRPr lang="es-ES"/>
          </a:p>
        </p:txBody>
      </p:sp>
    </p:spTree>
    <p:extLst>
      <p:ext uri="{BB962C8B-B14F-4D97-AF65-F5344CB8AC3E}">
        <p14:creationId xmlns="" xmlns:p14="http://schemas.microsoft.com/office/powerpoint/2007/7/12/main" val="9575603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6C053C7F-944D-45B7-9365-39B3BFBF3B44}" type="datetimeFigureOut">
              <a:rPr lang="es-ES"/>
              <a:pPr>
                <a:defRPr/>
              </a:pPr>
              <a:t>28/10/2009</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C7E4CE1-94DD-4964-BE58-2625A740D72D}" type="slidenum">
              <a:rPr lang="es-ES"/>
              <a:pPr>
                <a:defRPr/>
              </a:pPr>
              <a:t>‹#›</a:t>
            </a:fld>
            <a:endParaRPr lang="es-ES"/>
          </a:p>
        </p:txBody>
      </p:sp>
    </p:spTree>
    <p:extLst>
      <p:ext uri="{BB962C8B-B14F-4D97-AF65-F5344CB8AC3E}">
        <p14:creationId xmlns="" xmlns:p14="http://schemas.microsoft.com/office/powerpoint/2007/7/12/main" val="14050771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Tree>
    <p:extLst>
      <p:ext uri="{BB962C8B-B14F-4D97-AF65-F5344CB8AC3E}">
        <p14:creationId xmlns="" xmlns:p14="http://schemas.microsoft.com/office/powerpoint/2007/7/12/main" val="10339895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2C84B0"/>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07/7/12/main" val="24447973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solidFill>
                  <a:schemeClr val="tx2"/>
                </a:solidFill>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F8F805A-9E1F-4D40-89DF-AD9D9D2C3FE8}" type="datetimeFigureOut">
              <a:rPr lang="es-ES" smtClean="0"/>
              <a:pPr/>
              <a:t>28/10/2009</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p:txBody>
          <a:bodyPr/>
          <a:lstStyle/>
          <a:p>
            <a:fld id="{DE4ABC12-FC0C-48F5-A2E1-1E7557B137A4}" type="slidenum">
              <a:rPr lang="es-ES" smtClean="0"/>
              <a:pPr/>
              <a:t>‹#›</a:t>
            </a:fld>
            <a:endParaRPr lang="es-ES"/>
          </a:p>
        </p:txBody>
      </p:sp>
    </p:spTree>
    <p:extLst>
      <p:ext uri="{BB962C8B-B14F-4D97-AF65-F5344CB8AC3E}">
        <p14:creationId xmlns="" xmlns:p14="http://schemas.microsoft.com/office/powerpoint/2007/7/12/main" val="33251972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09BCF196-A349-416B-9FA5-239CE7BC0E9A}" type="datetimeFigureOut">
              <a:rPr lang="es-ES"/>
              <a:pPr>
                <a:defRPr/>
              </a:pPr>
              <a:t>28/10/2009</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BD75EE1-E776-4007-8089-4E3120B11BBB}" type="slidenum">
              <a:rPr lang="es-ES"/>
              <a:pPr>
                <a:defRPr/>
              </a:pPr>
              <a:t>‹#›</a:t>
            </a:fld>
            <a:endParaRPr lang="es-ES"/>
          </a:p>
        </p:txBody>
      </p:sp>
    </p:spTree>
    <p:extLst>
      <p:ext uri="{BB962C8B-B14F-4D97-AF65-F5344CB8AC3E}">
        <p14:creationId xmlns="" xmlns:p14="http://schemas.microsoft.com/office/powerpoint/2007/7/12/main" val="27863059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solidFill>
                  <a:schemeClr val="tx2"/>
                </a:solidFill>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EDB0300C-5CA6-4171-AB60-D7BC67155E6D}" type="datetimeFigureOut">
              <a:rPr lang="es-ES"/>
              <a:pPr>
                <a:defRPr/>
              </a:pPr>
              <a:t>28/10/2009</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8186A4F-18BF-40FB-902A-A588C50C13F1}" type="slidenum">
              <a:rPr lang="es-ES"/>
              <a:pPr>
                <a:defRPr/>
              </a:pPr>
              <a:t>‹#›</a:t>
            </a:fld>
            <a:endParaRPr lang="es-ES"/>
          </a:p>
        </p:txBody>
      </p:sp>
    </p:spTree>
    <p:extLst>
      <p:ext uri="{BB962C8B-B14F-4D97-AF65-F5344CB8AC3E}">
        <p14:creationId xmlns="" xmlns:p14="http://schemas.microsoft.com/office/powerpoint/2007/7/12/main" val="18139296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F67000B9-11D3-4FF2-8D81-87FC5CDA5DCF}" type="datetimeFigureOut">
              <a:rPr lang="es-ES"/>
              <a:pPr>
                <a:defRPr/>
              </a:pPr>
              <a:t>28/10/2009</a:t>
            </a:fld>
            <a:endParaRPr lang="es-ES"/>
          </a:p>
        </p:txBody>
      </p:sp>
      <p:sp>
        <p:nvSpPr>
          <p:cNvPr id="6"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90B4412-B07B-43BA-94A9-E15FC3DC7A34}" type="slidenum">
              <a:rPr lang="es-ES"/>
              <a:pPr>
                <a:defRPr/>
              </a:pPr>
              <a:t>‹#›</a:t>
            </a:fld>
            <a:endParaRPr lang="es-ES"/>
          </a:p>
        </p:txBody>
      </p:sp>
    </p:spTree>
    <p:extLst>
      <p:ext uri="{BB962C8B-B14F-4D97-AF65-F5344CB8AC3E}">
        <p14:creationId xmlns="" xmlns:p14="http://schemas.microsoft.com/office/powerpoint/2007/7/12/main" val="18546487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C6E9D9A6-D0AB-4A31-81DB-CDD9343C3018}" type="datetimeFigureOut">
              <a:rPr lang="es-ES"/>
              <a:pPr>
                <a:defRPr/>
              </a:pPr>
              <a:t>28/10/2009</a:t>
            </a:fld>
            <a:endParaRPr lang="es-ES"/>
          </a:p>
        </p:txBody>
      </p:sp>
      <p:sp>
        <p:nvSpPr>
          <p:cNvPr id="8"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F3BEA74-8CA3-4EDD-8E7C-A1A5979F8CA4}" type="slidenum">
              <a:rPr lang="es-ES"/>
              <a:pPr>
                <a:defRPr/>
              </a:pPr>
              <a:t>‹#›</a:t>
            </a:fld>
            <a:endParaRPr lang="es-ES"/>
          </a:p>
        </p:txBody>
      </p:sp>
    </p:spTree>
    <p:extLst>
      <p:ext uri="{BB962C8B-B14F-4D97-AF65-F5344CB8AC3E}">
        <p14:creationId xmlns="" xmlns:p14="http://schemas.microsoft.com/office/powerpoint/2007/7/12/main" val="16622439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solidFill>
                  <a:schemeClr val="tx2"/>
                </a:solidFill>
              </a:defRPr>
            </a:lvl1pPr>
          </a:lstStyle>
          <a:p>
            <a:r>
              <a:rPr lang="es-ES" dirty="0" smtClean="0"/>
              <a:t>Haga clic para modificar el estilo de título del patrón</a:t>
            </a:r>
            <a:endParaRPr lang="es-ES" dirty="0"/>
          </a:p>
        </p:txBody>
      </p:sp>
      <p:sp>
        <p:nvSpPr>
          <p:cNvPr id="3"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89A034A6-31D7-41DD-B261-33A0DF1E15F5}" type="datetimeFigureOut">
              <a:rPr lang="es-ES"/>
              <a:pPr>
                <a:defRPr/>
              </a:pPr>
              <a:t>28/10/2009</a:t>
            </a:fld>
            <a:endParaRPr lang="es-ES"/>
          </a:p>
        </p:txBody>
      </p:sp>
      <p:sp>
        <p:nvSpPr>
          <p:cNvPr id="4"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B3737D3-9098-4991-AB64-D6430EA4933F}" type="slidenum">
              <a:rPr lang="es-ES"/>
              <a:pPr>
                <a:defRPr/>
              </a:pPr>
              <a:t>‹#›</a:t>
            </a:fld>
            <a:endParaRPr lang="es-ES"/>
          </a:p>
        </p:txBody>
      </p:sp>
    </p:spTree>
    <p:extLst>
      <p:ext uri="{BB962C8B-B14F-4D97-AF65-F5344CB8AC3E}">
        <p14:creationId xmlns="" xmlns:p14="http://schemas.microsoft.com/office/powerpoint/2007/7/12/main" val="9305488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FC14B177-2DEA-4437-B1C7-EDB9EAE21FDA}" type="datetimeFigureOut">
              <a:rPr lang="es-ES"/>
              <a:pPr>
                <a:defRPr/>
              </a:pPr>
              <a:t>28/10/2009</a:t>
            </a:fld>
            <a:endParaRPr lang="es-ES"/>
          </a:p>
        </p:txBody>
      </p:sp>
      <p:sp>
        <p:nvSpPr>
          <p:cNvPr id="3"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62A5302-2751-425F-A131-A4B73F1C19FE}" type="slidenum">
              <a:rPr lang="es-ES"/>
              <a:pPr>
                <a:defRPr/>
              </a:pPr>
              <a:t>‹#›</a:t>
            </a:fld>
            <a:endParaRPr lang="es-ES"/>
          </a:p>
        </p:txBody>
      </p:sp>
    </p:spTree>
    <p:extLst>
      <p:ext uri="{BB962C8B-B14F-4D97-AF65-F5344CB8AC3E}">
        <p14:creationId xmlns="" xmlns:p14="http://schemas.microsoft.com/office/powerpoint/2007/7/12/main" val="16150697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5FBA8501-30C4-42CF-9D9D-CDF3E80BB0D7}" type="datetimeFigureOut">
              <a:rPr lang="es-ES"/>
              <a:pPr>
                <a:defRPr/>
              </a:pPr>
              <a:t>28/10/2009</a:t>
            </a:fld>
            <a:endParaRPr lang="es-ES"/>
          </a:p>
        </p:txBody>
      </p:sp>
      <p:sp>
        <p:nvSpPr>
          <p:cNvPr id="6"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FDF2A69-76C0-4512-8300-12899148BEFC}" type="slidenum">
              <a:rPr lang="es-ES"/>
              <a:pPr>
                <a:defRPr/>
              </a:pPr>
              <a:t>‹#›</a:t>
            </a:fld>
            <a:endParaRPr lang="es-ES"/>
          </a:p>
        </p:txBody>
      </p:sp>
    </p:spTree>
    <p:extLst>
      <p:ext uri="{BB962C8B-B14F-4D97-AF65-F5344CB8AC3E}">
        <p14:creationId xmlns="" xmlns:p14="http://schemas.microsoft.com/office/powerpoint/2007/7/12/main" val="15845782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0149D7EB-CEDE-4B73-B581-B0C960F3D9C3}" type="datetimeFigureOut">
              <a:rPr lang="es-ES"/>
              <a:pPr>
                <a:defRPr/>
              </a:pPr>
              <a:t>28/10/2009</a:t>
            </a:fld>
            <a:endParaRPr lang="es-ES"/>
          </a:p>
        </p:txBody>
      </p:sp>
      <p:sp>
        <p:nvSpPr>
          <p:cNvPr id="6"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CD493F9-DC90-4BC5-9AE2-035B1BD0745C}" type="slidenum">
              <a:rPr lang="es-ES"/>
              <a:pPr>
                <a:defRPr/>
              </a:pPr>
              <a:t>‹#›</a:t>
            </a:fld>
            <a:endParaRPr lang="es-ES"/>
          </a:p>
        </p:txBody>
      </p:sp>
    </p:spTree>
    <p:extLst>
      <p:ext uri="{BB962C8B-B14F-4D97-AF65-F5344CB8AC3E}">
        <p14:creationId xmlns="" xmlns:p14="http://schemas.microsoft.com/office/powerpoint/2007/7/12/main" val="26574869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6 Imagen" descr="fondo_interior.jpg"/>
          <p:cNvPicPr>
            <a:picLocks noChangeAspect="1"/>
          </p:cNvPicPr>
          <p:nvPr userDrawn="1"/>
        </p:nvPicPr>
        <p:blipFill>
          <a:blip r:embed="rId16" cstate="screen"/>
          <a:stretch>
            <a:fillRect/>
          </a:stretch>
        </p:blipFill>
        <p:spPr>
          <a:xfrm>
            <a:off x="0" y="0"/>
            <a:ext cx="9144000" cy="6858000"/>
          </a:xfrm>
          <a:prstGeom prst="rect">
            <a:avLst/>
          </a:prstGeom>
        </p:spPr>
      </p:pic>
      <p:sp>
        <p:nvSpPr>
          <p:cNvPr id="8" name="5 Marcador de número de diapositiva"/>
          <p:cNvSpPr>
            <a:spLocks noGrp="1"/>
          </p:cNvSpPr>
          <p:nvPr>
            <p:ph type="sldNum" sz="quarter" idx="4"/>
          </p:nvPr>
        </p:nvSpPr>
        <p:spPr>
          <a:xfrm>
            <a:off x="8397969" y="616084"/>
            <a:ext cx="471462" cy="215921"/>
          </a:xfrm>
          <a:prstGeom prst="rect">
            <a:avLst/>
          </a:prstGeom>
        </p:spPr>
        <p:txBody>
          <a:bodyPr/>
          <a:lstStyle>
            <a:lvl1pPr algn="ctr">
              <a:defRPr sz="1000" b="1">
                <a:solidFill>
                  <a:schemeClr val="bg1"/>
                </a:solidFill>
                <a:latin typeface="Segoe UI" pitchFamily="34" charset="0"/>
                <a:cs typeface="Segoe UI" pitchFamily="34" charset="0"/>
              </a:defRPr>
            </a:lvl1pPr>
          </a:lstStyle>
          <a:p>
            <a:pPr>
              <a:defRPr/>
            </a:pPr>
            <a:fld id="{3D137BD3-AD04-4E72-9B00-6943A83DCF7D}" type="slidenum">
              <a:rPr lang="es-ES" smtClean="0"/>
              <a:pPr>
                <a:defRPr/>
              </a:pPr>
              <a:t>‹#›</a:t>
            </a:fld>
            <a:endParaRPr lang="es-ES" dirty="0"/>
          </a:p>
        </p:txBody>
      </p:sp>
      <p:sp>
        <p:nvSpPr>
          <p:cNvPr id="9" name="8 Rectángulo"/>
          <p:cNvSpPr/>
          <p:nvPr userDrawn="1"/>
        </p:nvSpPr>
        <p:spPr>
          <a:xfrm>
            <a:off x="71422" y="82565"/>
            <a:ext cx="6357966" cy="276999"/>
          </a:xfrm>
          <a:prstGeom prst="rect">
            <a:avLst/>
          </a:prstGeom>
        </p:spPr>
        <p:txBody>
          <a:bodyPr wrap="square">
            <a:spAutoFit/>
          </a:bodyPr>
          <a:lstStyle/>
          <a:p>
            <a:r>
              <a:rPr lang="es-ES" sz="1200" b="1" dirty="0" smtClean="0">
                <a:solidFill>
                  <a:schemeClr val="bg1"/>
                </a:solidFill>
                <a:latin typeface="Segoe"/>
              </a:rPr>
              <a:t>LFRAILE.NET | </a:t>
            </a:r>
            <a:r>
              <a:rPr lang="es-ES" sz="1200" b="1" dirty="0" smtClean="0">
                <a:solidFill>
                  <a:srgbClr val="8ABC00"/>
                </a:solidFill>
                <a:latin typeface="Segoe"/>
              </a:rPr>
              <a:t> VISUAL STUDIO 2010</a:t>
            </a:r>
            <a:endParaRPr lang="es-ES" sz="1200" b="1" dirty="0">
              <a:solidFill>
                <a:srgbClr val="8ABC00"/>
              </a:solidFill>
              <a:latin typeface="Segoe"/>
            </a:endParaRPr>
          </a:p>
        </p:txBody>
      </p:sp>
    </p:spTree>
    <p:extLst>
      <p:ext uri="{BB962C8B-B14F-4D97-AF65-F5344CB8AC3E}">
        <p14:creationId xmlns="" xmlns:p14="http://schemas.microsoft.com/office/powerpoint/2007/7/12/main" val="357121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fraile.ne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s://mvp.support.microsoft.com/profile/Bruno.Capuano"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12.png"/><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diagramLayout" Target="../diagrams/layout15.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diagramData" Target="../diagrams/data15.xml"/><Relationship Id="rId2" Type="http://schemas.openxmlformats.org/officeDocument/2006/relationships/diagramData" Target="../diagrams/data13.xml"/><Relationship Id="rId16" Type="http://schemas.microsoft.com/office/2007/relationships/diagramDrawing" Target="../diagrams/drawing15.xml"/><Relationship Id="rId1" Type="http://schemas.openxmlformats.org/officeDocument/2006/relationships/slideLayout" Target="../slideLayouts/slideLayout6.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5" Type="http://schemas.openxmlformats.org/officeDocument/2006/relationships/diagramColors" Target="../diagrams/colors15.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7.xml"/><Relationship Id="rId13" Type="http://schemas.openxmlformats.org/officeDocument/2006/relationships/diagramData" Target="../diagrams/data18.xml"/><Relationship Id="rId3" Type="http://schemas.openxmlformats.org/officeDocument/2006/relationships/diagramLayout" Target="../diagrams/layout16.xml"/><Relationship Id="rId7" Type="http://schemas.openxmlformats.org/officeDocument/2006/relationships/diagramData" Target="../diagrams/data17.xml"/><Relationship Id="rId12" Type="http://schemas.openxmlformats.org/officeDocument/2006/relationships/image" Target="../media/image24.png"/><Relationship Id="rId17" Type="http://schemas.microsoft.com/office/2007/relationships/diagramDrawing" Target="../diagrams/drawing18.xml"/><Relationship Id="rId2" Type="http://schemas.openxmlformats.org/officeDocument/2006/relationships/diagramData" Target="../diagrams/data16.xml"/><Relationship Id="rId16" Type="http://schemas.openxmlformats.org/officeDocument/2006/relationships/diagramColors" Target="../diagrams/colors18.xml"/><Relationship Id="rId1" Type="http://schemas.openxmlformats.org/officeDocument/2006/relationships/slideLayout" Target="../slideLayouts/slideLayout6.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5" Type="http://schemas.openxmlformats.org/officeDocument/2006/relationships/diagramQuickStyle" Target="../diagrams/quickStyle18.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 Id="rId14" Type="http://schemas.openxmlformats.org/officeDocument/2006/relationships/diagramLayout" Target="../diagrams/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tinyurl.com/VSFeedback" TargetMode="External"/><Relationship Id="rId2" Type="http://schemas.openxmlformats.org/officeDocument/2006/relationships/hyperlink" Target="http://tinyurl.com/cajbzz" TargetMode="External"/><Relationship Id="rId1" Type="http://schemas.openxmlformats.org/officeDocument/2006/relationships/slideLayout" Target="../slideLayouts/slideLayout3.xml"/><Relationship Id="rId5" Type="http://schemas.openxmlformats.org/officeDocument/2006/relationships/hyperlink" Target="http://www.lfraile.net/" TargetMode="External"/><Relationship Id="rId4" Type="http://schemas.openxmlformats.org/officeDocument/2006/relationships/hyperlink" Target="http://channel9.msdn.com/shows/10-4/"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tinyurl.com/ALMSessions09"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mvp.support.microsoft.com/profile/Bruno.Capuano" TargetMode="External"/><Relationship Id="rId2" Type="http://schemas.openxmlformats.org/officeDocument/2006/relationships/hyperlink" Target="http://www.lfraile.net/"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twitter.com/vseditor" TargetMode="External"/><Relationship Id="rId3" Type="http://schemas.openxmlformats.org/officeDocument/2006/relationships/diagramLayout" Target="../diagrams/layout2.xml"/><Relationship Id="rId7" Type="http://schemas.openxmlformats.org/officeDocument/2006/relationships/hyperlink" Target="http://blogs.msdn.com/vseditor/" TargetMode="Externa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2.xml"/><Relationship Id="rId16" Type="http://schemas.openxmlformats.org/officeDocument/2006/relationships/diagramColors" Target="../diagrams/colors5.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18" Type="http://schemas.openxmlformats.org/officeDocument/2006/relationships/image" Target="../media/image9.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4.xml"/><Relationship Id="rId16" Type="http://schemas.openxmlformats.org/officeDocument/2006/relationships/diagramColors" Target="../diagrams/colors8.xml"/><Relationship Id="rId1" Type="http://schemas.openxmlformats.org/officeDocument/2006/relationships/slideLayout" Target="../slideLayouts/slideLayout6.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19" Type="http://schemas.openxmlformats.org/officeDocument/2006/relationships/image" Target="../media/image10.png"/><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071538" y="5429265"/>
            <a:ext cx="6958034" cy="428628"/>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endParaRPr lang="es-ES" sz="2000" b="1" dirty="0" smtClean="0">
              <a:solidFill>
                <a:srgbClr val="2C84B0"/>
              </a:solidFill>
              <a:latin typeface="Segoe"/>
            </a:endParaRPr>
          </a:p>
        </p:txBody>
      </p:sp>
      <p:sp>
        <p:nvSpPr>
          <p:cNvPr id="5" name="1 Título"/>
          <p:cNvSpPr txBox="1">
            <a:spLocks/>
          </p:cNvSpPr>
          <p:nvPr/>
        </p:nvSpPr>
        <p:spPr>
          <a:xfrm>
            <a:off x="6615122" y="5500702"/>
            <a:ext cx="2528878" cy="1071546"/>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1600" b="1" i="0" u="none" strike="noStrike" kern="1200" cap="none" spc="0" normalizeH="0" baseline="0" noProof="0" dirty="0" smtClean="0">
                <a:ln>
                  <a:noFill/>
                </a:ln>
                <a:solidFill>
                  <a:schemeClr val="bg1">
                    <a:lumMod val="50000"/>
                  </a:schemeClr>
                </a:solidFill>
                <a:effectLst/>
                <a:uLnTx/>
                <a:uFillTx/>
                <a:latin typeface="Segoe"/>
                <a:ea typeface="+mj-ea"/>
                <a:cs typeface="+mj-cs"/>
              </a:rPr>
              <a:t>Luis Fraile</a:t>
            </a:r>
          </a:p>
          <a:p>
            <a:pPr marL="0" marR="0" lvl="0" indent="0" algn="r" defTabSz="914400" rtl="0" eaLnBrk="1" fontAlgn="base" latinLnBrk="0" hangingPunct="1">
              <a:lnSpc>
                <a:spcPct val="100000"/>
              </a:lnSpc>
              <a:spcBef>
                <a:spcPct val="0"/>
              </a:spcBef>
              <a:spcAft>
                <a:spcPct val="0"/>
              </a:spcAft>
              <a:buClrTx/>
              <a:buSzTx/>
              <a:buFontTx/>
              <a:buNone/>
              <a:tabLst/>
              <a:defRPr/>
            </a:pPr>
            <a:r>
              <a:rPr lang="es-ES" sz="1600" b="1" dirty="0" smtClean="0">
                <a:solidFill>
                  <a:schemeClr val="bg1">
                    <a:lumMod val="50000"/>
                  </a:schemeClr>
                </a:solidFill>
                <a:latin typeface="Segoe"/>
                <a:ea typeface="+mj-ea"/>
                <a:cs typeface="+mj-cs"/>
              </a:rPr>
              <a:t>MVP </a:t>
            </a:r>
            <a:r>
              <a:rPr lang="es-ES" sz="1600" b="1" dirty="0" err="1" smtClean="0">
                <a:solidFill>
                  <a:schemeClr val="bg1">
                    <a:lumMod val="50000"/>
                  </a:schemeClr>
                </a:solidFill>
                <a:latin typeface="Segoe"/>
                <a:ea typeface="+mj-ea"/>
                <a:cs typeface="+mj-cs"/>
              </a:rPr>
              <a:t>Team</a:t>
            </a:r>
            <a:r>
              <a:rPr lang="es-ES" sz="1600" b="1" dirty="0" smtClean="0">
                <a:solidFill>
                  <a:schemeClr val="bg1">
                    <a:lumMod val="50000"/>
                  </a:schemeClr>
                </a:solidFill>
                <a:latin typeface="Segoe"/>
                <a:ea typeface="+mj-ea"/>
                <a:cs typeface="+mj-cs"/>
              </a:rPr>
              <a:t> </a:t>
            </a:r>
            <a:r>
              <a:rPr lang="es-ES" sz="1600" b="1" dirty="0" err="1" smtClean="0">
                <a:solidFill>
                  <a:schemeClr val="bg1">
                    <a:lumMod val="50000"/>
                  </a:schemeClr>
                </a:solidFill>
                <a:latin typeface="Segoe"/>
                <a:ea typeface="+mj-ea"/>
                <a:cs typeface="+mj-cs"/>
              </a:rPr>
              <a:t>System</a:t>
            </a:r>
            <a:endParaRPr lang="es-ES" sz="1600" b="1" dirty="0" smtClean="0">
              <a:solidFill>
                <a:schemeClr val="bg1">
                  <a:lumMod val="50000"/>
                </a:schemeClr>
              </a:solidFill>
              <a:latin typeface="Segoe"/>
              <a:ea typeface="+mj-ea"/>
              <a:cs typeface="+mj-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1600" b="1" i="0" u="none" strike="noStrike" kern="1200" cap="none" spc="0" normalizeH="0" baseline="0" noProof="0" dirty="0" smtClean="0">
                <a:ln>
                  <a:noFill/>
                </a:ln>
                <a:solidFill>
                  <a:schemeClr val="bg1">
                    <a:lumMod val="50000"/>
                  </a:schemeClr>
                </a:solidFill>
                <a:effectLst/>
                <a:uLnTx/>
                <a:uFillTx/>
                <a:latin typeface="Segoe"/>
                <a:ea typeface="+mj-ea"/>
                <a:cs typeface="+mj-cs"/>
                <a:hlinkClick r:id=""/>
              </a:rPr>
              <a:t>lfraile@lfraile.net</a:t>
            </a:r>
            <a:endParaRPr kumimoji="0" lang="es-ES" sz="1600" b="1" i="0" u="none" strike="noStrike" kern="1200" cap="none" spc="0" normalizeH="0" baseline="0" noProof="0" dirty="0" smtClean="0">
              <a:ln>
                <a:noFill/>
              </a:ln>
              <a:solidFill>
                <a:schemeClr val="bg1">
                  <a:lumMod val="50000"/>
                </a:schemeClr>
              </a:solidFill>
              <a:effectLst/>
              <a:uLnTx/>
              <a:uFillTx/>
              <a:latin typeface="Segoe"/>
              <a:ea typeface="+mj-ea"/>
              <a:cs typeface="+mj-cs"/>
            </a:endParaRPr>
          </a:p>
          <a:p>
            <a:pPr marL="0" marR="0" lvl="0" indent="0" algn="r" defTabSz="914400" rtl="0" eaLnBrk="1" fontAlgn="base" latinLnBrk="0" hangingPunct="1">
              <a:lnSpc>
                <a:spcPct val="100000"/>
              </a:lnSpc>
              <a:spcBef>
                <a:spcPct val="0"/>
              </a:spcBef>
              <a:spcAft>
                <a:spcPct val="0"/>
              </a:spcAft>
              <a:buClrTx/>
              <a:buSzTx/>
              <a:buFontTx/>
              <a:buNone/>
              <a:tabLst/>
              <a:defRPr/>
            </a:pPr>
            <a:r>
              <a:rPr lang="es-ES" sz="1600" b="1" dirty="0" smtClean="0">
                <a:solidFill>
                  <a:schemeClr val="bg1">
                    <a:lumMod val="50000"/>
                  </a:schemeClr>
                </a:solidFill>
                <a:latin typeface="Segoe"/>
                <a:ea typeface="+mj-ea"/>
                <a:cs typeface="+mj-cs"/>
                <a:hlinkClick r:id="rId3"/>
              </a:rPr>
              <a:t>http://www.lfraile.net</a:t>
            </a:r>
            <a:r>
              <a:rPr lang="es-ES" sz="1600" b="1" dirty="0" smtClean="0">
                <a:solidFill>
                  <a:schemeClr val="bg1">
                    <a:lumMod val="50000"/>
                  </a:schemeClr>
                </a:solidFill>
                <a:latin typeface="Segoe"/>
                <a:ea typeface="+mj-ea"/>
                <a:cs typeface="+mj-cs"/>
              </a:rPr>
              <a:t> </a:t>
            </a:r>
            <a:endParaRPr kumimoji="0" lang="es-ES" sz="1600" b="1" i="0" u="none" strike="noStrike" kern="1200" cap="none" spc="0" normalizeH="0" baseline="0" noProof="0" dirty="0" smtClean="0">
              <a:ln>
                <a:noFill/>
              </a:ln>
              <a:solidFill>
                <a:schemeClr val="bg1">
                  <a:lumMod val="50000"/>
                </a:schemeClr>
              </a:solidFill>
              <a:effectLst/>
              <a:uLnTx/>
              <a:uFillTx/>
              <a:latin typeface="Segoe"/>
              <a:ea typeface="+mj-ea"/>
              <a:cs typeface="+mj-cs"/>
            </a:endParaRPr>
          </a:p>
        </p:txBody>
      </p:sp>
      <p:pic>
        <p:nvPicPr>
          <p:cNvPr id="1031" name="Picture 7"/>
          <p:cNvPicPr>
            <a:picLocks noChangeAspect="1" noChangeArrowheads="1"/>
          </p:cNvPicPr>
          <p:nvPr/>
        </p:nvPicPr>
        <p:blipFill>
          <a:blip r:embed="rId4" cstate="print"/>
          <a:srcRect b="1613"/>
          <a:stretch>
            <a:fillRect/>
          </a:stretch>
        </p:blipFill>
        <p:spPr bwMode="auto">
          <a:xfrm>
            <a:off x="0" y="1000108"/>
            <a:ext cx="9144000" cy="4357687"/>
          </a:xfrm>
          <a:prstGeom prst="rect">
            <a:avLst/>
          </a:prstGeom>
          <a:noFill/>
          <a:ln w="9525">
            <a:noFill/>
            <a:miter lim="800000"/>
            <a:headEnd/>
            <a:tailEnd/>
          </a:ln>
        </p:spPr>
      </p:pic>
      <p:pic>
        <p:nvPicPr>
          <p:cNvPr id="6" name="Picture 5" descr="http://geeks.ms/photos/images/images/183/secondarythumb.aspx">
            <a:hlinkClick r:id="rId5"/>
          </p:cNvPr>
          <p:cNvPicPr>
            <a:picLocks noChangeAspect="1" noChangeArrowheads="1"/>
          </p:cNvPicPr>
          <p:nvPr/>
        </p:nvPicPr>
        <p:blipFill>
          <a:blip r:embed="rId6" cstate="print"/>
          <a:srcRect/>
          <a:stretch>
            <a:fillRect/>
          </a:stretch>
        </p:blipFill>
        <p:spPr bwMode="auto">
          <a:xfrm>
            <a:off x="6143636" y="5357826"/>
            <a:ext cx="785818" cy="12360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Navegando por el código</a:t>
            </a:r>
            <a:endParaRPr lang="es-ES" dirty="0"/>
          </a:p>
        </p:txBody>
      </p:sp>
      <p:graphicFrame>
        <p:nvGraphicFramePr>
          <p:cNvPr id="3" name="Diagram 2"/>
          <p:cNvGraphicFramePr/>
          <p:nvPr>
            <p:extLst>
              <p:ext uri="{D42A27DB-BD31-4B8C-83A1-F6EECF244321}">
                <p14:modId xmlns="" xmlns:p14="http://schemas.microsoft.com/office/powerpoint/2007/7/12/main" val="2440623548"/>
              </p:ext>
            </p:extLst>
          </p:nvPr>
        </p:nvGraphicFramePr>
        <p:xfrm>
          <a:off x="2143108" y="1500174"/>
          <a:ext cx="5929354" cy="1785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 xmlns:p14="http://schemas.microsoft.com/office/powerpoint/2007/7/12/main" val="3063889847"/>
              </p:ext>
            </p:extLst>
          </p:nvPr>
        </p:nvGraphicFramePr>
        <p:xfrm>
          <a:off x="928662" y="3929066"/>
          <a:ext cx="6072198" cy="15716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098" name="Picture 2"/>
          <p:cNvPicPr>
            <a:picLocks noChangeAspect="1" noChangeArrowheads="1"/>
          </p:cNvPicPr>
          <p:nvPr/>
        </p:nvPicPr>
        <p:blipFill>
          <a:blip r:embed="rId13" cstate="print"/>
          <a:srcRect/>
          <a:stretch>
            <a:fillRect/>
          </a:stretch>
        </p:blipFill>
        <p:spPr bwMode="auto">
          <a:xfrm>
            <a:off x="214282" y="1571612"/>
            <a:ext cx="8511546" cy="38576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07/7/12/main" val="147953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2000"/>
                                        <p:tgtEl>
                                          <p:spTgt spid="4098"/>
                                        </p:tgtEl>
                                      </p:cBhvr>
                                    </p:animEffect>
                                    <p:set>
                                      <p:cBhvr>
                                        <p:cTn id="12" dur="1" fill="hold">
                                          <p:stCondLst>
                                            <p:cond delay="1999"/>
                                          </p:stCondLst>
                                        </p:cTn>
                                        <p:tgtEl>
                                          <p:spTgt spid="4098"/>
                                        </p:tgtEl>
                                        <p:attrNameLst>
                                          <p:attrName>style.visibility</p:attrName>
                                        </p:attrNameLst>
                                      </p:cBhvr>
                                      <p:to>
                                        <p:strVal val="hidden"/>
                                      </p:to>
                                    </p:set>
                                  </p:childTnLst>
                                </p:cTn>
                              </p:par>
                              <p:par>
                                <p:cTn id="13" presetID="53"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ayak y Trekking en Svalbard 2009 049.jpg"/>
          <p:cNvPicPr>
            <a:picLocks noChangeAspect="1"/>
          </p:cNvPicPr>
          <p:nvPr/>
        </p:nvPicPr>
        <p:blipFill>
          <a:blip r:embed="rId3" cstate="print">
            <a:lum bright="2000" contrast="-15000"/>
          </a:blip>
          <a:srcRect/>
          <a:stretch>
            <a:fillRect/>
          </a:stretch>
        </p:blipFill>
        <p:spPr>
          <a:xfrm>
            <a:off x="0" y="785794"/>
            <a:ext cx="9144000" cy="5429288"/>
          </a:xfrm>
          <a:prstGeom prst="rect">
            <a:avLst/>
          </a:prstGeom>
        </p:spPr>
      </p:pic>
      <p:sp>
        <p:nvSpPr>
          <p:cNvPr id="3" name="Title 2"/>
          <p:cNvSpPr>
            <a:spLocks noGrp="1"/>
          </p:cNvSpPr>
          <p:nvPr>
            <p:ph type="title"/>
          </p:nvPr>
        </p:nvSpPr>
        <p:spPr>
          <a:xfrm>
            <a:off x="5257800" y="785794"/>
            <a:ext cx="7772400" cy="1362075"/>
          </a:xfrm>
        </p:spPr>
        <p:txBody>
          <a:bodyPr/>
          <a:lstStyle/>
          <a:p>
            <a:r>
              <a:rPr lang="es-ES" dirty="0" smtClean="0"/>
              <a:t>Navegando …</a:t>
            </a:r>
            <a:endParaRPr lang="es-ES" dirty="0"/>
          </a:p>
        </p:txBody>
      </p:sp>
      <p:sp>
        <p:nvSpPr>
          <p:cNvPr id="4" name="Text Placeholder 3"/>
          <p:cNvSpPr>
            <a:spLocks noGrp="1"/>
          </p:cNvSpPr>
          <p:nvPr>
            <p:ph type="body" idx="1"/>
          </p:nvPr>
        </p:nvSpPr>
        <p:spPr>
          <a:xfrm>
            <a:off x="1071538" y="3857628"/>
            <a:ext cx="7772400" cy="1500187"/>
          </a:xfrm>
        </p:spPr>
        <p:txBody>
          <a:bodyPr/>
          <a:lstStyle/>
          <a:p>
            <a:r>
              <a:rPr lang="es-ES" dirty="0" smtClean="0"/>
              <a:t>DEMO</a:t>
            </a:r>
            <a:endParaRPr lang="es-ES" dirty="0"/>
          </a:p>
        </p:txBody>
      </p:sp>
    </p:spTree>
    <p:extLst>
      <p:ext uri="{BB962C8B-B14F-4D97-AF65-F5344CB8AC3E}">
        <p14:creationId xmlns="" xmlns:p14="http://schemas.microsoft.com/office/powerpoint/2007/7/12/main" val="2810480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Maldito </a:t>
            </a:r>
            <a:r>
              <a:rPr lang="es-ES" dirty="0" err="1" smtClean="0"/>
              <a:t>web.config</a:t>
            </a:r>
            <a:r>
              <a:rPr lang="es-ES" dirty="0" smtClean="0"/>
              <a:t> …</a:t>
            </a:r>
            <a:endParaRPr lang="es-ES" dirty="0"/>
          </a:p>
        </p:txBody>
      </p:sp>
      <p:graphicFrame>
        <p:nvGraphicFramePr>
          <p:cNvPr id="3" name="Diagram 2"/>
          <p:cNvGraphicFramePr/>
          <p:nvPr>
            <p:extLst>
              <p:ext uri="{D42A27DB-BD31-4B8C-83A1-F6EECF244321}">
                <p14:modId xmlns="" xmlns:p14="http://schemas.microsoft.com/office/powerpoint/2007/7/12/main" val="2352718581"/>
              </p:ext>
            </p:extLst>
          </p:nvPr>
        </p:nvGraphicFramePr>
        <p:xfrm>
          <a:off x="928662" y="1357298"/>
          <a:ext cx="3048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 xmlns:p14="http://schemas.microsoft.com/office/powerpoint/2007/7/12/main" val="2892720641"/>
              </p:ext>
            </p:extLst>
          </p:nvPr>
        </p:nvGraphicFramePr>
        <p:xfrm>
          <a:off x="5286380" y="2000240"/>
          <a:ext cx="3286148" cy="43497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07/7/12/main" val="165449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Transformaciones Web.config</a:t>
            </a:r>
            <a:endParaRPr lang="en-US" dirty="0"/>
          </a:p>
        </p:txBody>
      </p:sp>
      <p:grpSp>
        <p:nvGrpSpPr>
          <p:cNvPr id="5" name="Group 47"/>
          <p:cNvGrpSpPr/>
          <p:nvPr/>
        </p:nvGrpSpPr>
        <p:grpSpPr>
          <a:xfrm>
            <a:off x="1173163" y="1469708"/>
            <a:ext cx="2159317" cy="1701227"/>
            <a:chOff x="1173163" y="1469708"/>
            <a:chExt cx="2159317" cy="1701227"/>
          </a:xfrm>
        </p:grpSpPr>
        <p:pic>
          <p:nvPicPr>
            <p:cNvPr id="1028" name="Picture 4"/>
            <p:cNvPicPr>
              <a:picLocks noChangeAspect="1" noChangeArrowheads="1"/>
            </p:cNvPicPr>
            <p:nvPr/>
          </p:nvPicPr>
          <p:blipFill>
            <a:blip r:embed="rId3" cstate="print"/>
            <a:srcRect/>
            <a:stretch>
              <a:fillRect/>
            </a:stretch>
          </p:blipFill>
          <p:spPr bwMode="auto">
            <a:xfrm>
              <a:off x="2258378" y="1469708"/>
              <a:ext cx="1074102" cy="1412022"/>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1173163" y="1859915"/>
              <a:ext cx="1092517" cy="1311020"/>
            </a:xfrm>
            <a:prstGeom prst="rect">
              <a:avLst/>
            </a:prstGeom>
            <a:noFill/>
            <a:ln w="9525">
              <a:noFill/>
              <a:miter lim="800000"/>
              <a:headEnd/>
              <a:tailEnd/>
            </a:ln>
            <a:effectLst/>
          </p:spPr>
        </p:pic>
      </p:grpSp>
      <p:grpSp>
        <p:nvGrpSpPr>
          <p:cNvPr id="6" name="Group 10"/>
          <p:cNvGrpSpPr/>
          <p:nvPr/>
        </p:nvGrpSpPr>
        <p:grpSpPr>
          <a:xfrm>
            <a:off x="1910080" y="4162426"/>
            <a:ext cx="1584960" cy="1363928"/>
            <a:chOff x="1259840" y="3248025"/>
            <a:chExt cx="1290320" cy="1094911"/>
          </a:xfrm>
        </p:grpSpPr>
        <p:pic>
          <p:nvPicPr>
            <p:cNvPr id="1030" name="Picture 6"/>
            <p:cNvPicPr>
              <a:picLocks noChangeAspect="1" noChangeArrowheads="1"/>
            </p:cNvPicPr>
            <p:nvPr/>
          </p:nvPicPr>
          <p:blipFill>
            <a:blip r:embed="rId5" cstate="print"/>
            <a:srcRect/>
            <a:stretch>
              <a:fillRect/>
            </a:stretch>
          </p:blipFill>
          <p:spPr bwMode="auto">
            <a:xfrm>
              <a:off x="1465263" y="3248025"/>
              <a:ext cx="828675" cy="971550"/>
            </a:xfrm>
            <a:prstGeom prst="rect">
              <a:avLst/>
            </a:prstGeom>
            <a:noFill/>
            <a:ln w="9525">
              <a:noFill/>
              <a:miter lim="800000"/>
              <a:headEnd/>
              <a:tailEnd/>
            </a:ln>
            <a:effectLst/>
          </p:spPr>
        </p:pic>
        <p:sp>
          <p:nvSpPr>
            <p:cNvPr id="10" name="TextBox 9"/>
            <p:cNvSpPr txBox="1"/>
            <p:nvPr/>
          </p:nvSpPr>
          <p:spPr>
            <a:xfrm>
              <a:off x="1259840" y="4145279"/>
              <a:ext cx="1290320" cy="197657"/>
            </a:xfrm>
            <a:prstGeom prst="rect">
              <a:avLst/>
            </a:prstGeom>
            <a:noFill/>
          </p:spPr>
          <p:txBody>
            <a:bodyPr wrap="square" rtlCol="0">
              <a:spAutoFit/>
            </a:bodyPr>
            <a:lstStyle/>
            <a:p>
              <a:r>
                <a:rPr lang="en-US" sz="1000" b="1" dirty="0" err="1" smtClean="0">
                  <a:latin typeface="Segoe"/>
                  <a:cs typeface="Arial" pitchFamily="34" charset="0"/>
                </a:rPr>
                <a:t>Web.Preprod.Config</a:t>
              </a:r>
              <a:endParaRPr lang="en-US" sz="900" b="1" dirty="0">
                <a:latin typeface="Segoe"/>
                <a:cs typeface="Arial" pitchFamily="34" charset="0"/>
              </a:endParaRPr>
            </a:p>
          </p:txBody>
        </p:sp>
      </p:grpSp>
      <p:grpSp>
        <p:nvGrpSpPr>
          <p:cNvPr id="7" name="Group 16"/>
          <p:cNvGrpSpPr/>
          <p:nvPr/>
        </p:nvGrpSpPr>
        <p:grpSpPr>
          <a:xfrm>
            <a:off x="3769360" y="3106387"/>
            <a:ext cx="2517152" cy="1339817"/>
            <a:chOff x="4185920" y="4406867"/>
            <a:chExt cx="2517152" cy="1339817"/>
          </a:xfrm>
        </p:grpSpPr>
        <p:pic>
          <p:nvPicPr>
            <p:cNvPr id="1032" name="Picture 8" descr="C:\Users\vijoshi\Desktop\Images\Thunderbolt electricity blue edge light.png"/>
            <p:cNvPicPr>
              <a:picLocks noChangeAspect="1" noChangeArrowheads="1"/>
            </p:cNvPicPr>
            <p:nvPr/>
          </p:nvPicPr>
          <p:blipFill>
            <a:blip r:embed="rId6" cstate="print"/>
            <a:srcRect/>
            <a:stretch>
              <a:fillRect/>
            </a:stretch>
          </p:blipFill>
          <p:spPr bwMode="auto">
            <a:xfrm rot="321764">
              <a:off x="4257720" y="5194234"/>
              <a:ext cx="2038350" cy="552450"/>
            </a:xfrm>
            <a:prstGeom prst="rect">
              <a:avLst/>
            </a:prstGeom>
            <a:noFill/>
          </p:spPr>
        </p:pic>
        <p:pic>
          <p:nvPicPr>
            <p:cNvPr id="1033" name="Picture 9"/>
            <p:cNvPicPr>
              <a:picLocks noChangeAspect="1" noChangeArrowheads="1"/>
            </p:cNvPicPr>
            <p:nvPr/>
          </p:nvPicPr>
          <p:blipFill>
            <a:blip r:embed="rId7" cstate="print"/>
            <a:srcRect/>
            <a:stretch>
              <a:fillRect/>
            </a:stretch>
          </p:blipFill>
          <p:spPr bwMode="auto">
            <a:xfrm>
              <a:off x="4663790" y="4406867"/>
              <a:ext cx="1133696" cy="673132"/>
            </a:xfrm>
            <a:prstGeom prst="rect">
              <a:avLst/>
            </a:prstGeom>
            <a:noFill/>
            <a:ln w="9525">
              <a:noFill/>
              <a:miter lim="800000"/>
              <a:headEnd/>
              <a:tailEnd/>
            </a:ln>
            <a:effectLst/>
          </p:spPr>
        </p:pic>
        <p:sp>
          <p:nvSpPr>
            <p:cNvPr id="16" name="TextBox 15"/>
            <p:cNvSpPr txBox="1"/>
            <p:nvPr/>
          </p:nvSpPr>
          <p:spPr>
            <a:xfrm>
              <a:off x="4185920" y="5029200"/>
              <a:ext cx="2517152" cy="307777"/>
            </a:xfrm>
            <a:prstGeom prst="rect">
              <a:avLst/>
            </a:prstGeom>
            <a:noFill/>
          </p:spPr>
          <p:txBody>
            <a:bodyPr wrap="square" rtlCol="0">
              <a:spAutoFit/>
            </a:bodyPr>
            <a:lstStyle/>
            <a:p>
              <a:r>
                <a:rPr lang="en-US" sz="1400" b="1" dirty="0" smtClean="0"/>
                <a:t>Motor de </a:t>
              </a:r>
              <a:r>
                <a:rPr lang="en-US" sz="1400" b="1" dirty="0" err="1" smtClean="0"/>
                <a:t>transformación</a:t>
              </a:r>
              <a:r>
                <a:rPr lang="en-US" sz="1400" b="1" dirty="0" smtClean="0"/>
                <a:t> XSL</a:t>
              </a:r>
              <a:endParaRPr lang="en-US" sz="1400" b="1" dirty="0"/>
            </a:p>
          </p:txBody>
        </p:sp>
      </p:grpSp>
      <p:cxnSp>
        <p:nvCxnSpPr>
          <p:cNvPr id="20" name="Elbow Connector 19"/>
          <p:cNvCxnSpPr>
            <a:endCxn id="1033" idx="1"/>
          </p:cNvCxnSpPr>
          <p:nvPr/>
        </p:nvCxnSpPr>
        <p:spPr>
          <a:xfrm>
            <a:off x="3220720" y="2702560"/>
            <a:ext cx="1026510" cy="740393"/>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030" idx="3"/>
            <a:endCxn id="1033" idx="1"/>
          </p:cNvCxnSpPr>
          <p:nvPr/>
        </p:nvCxnSpPr>
        <p:spPr>
          <a:xfrm flipV="1">
            <a:off x="3180311" y="3442953"/>
            <a:ext cx="1066919" cy="1324602"/>
          </a:xfrm>
          <a:prstGeom prst="bentConnector3">
            <a:avLst>
              <a:gd name="adj1" fmla="val 51905"/>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33" idx="3"/>
            <a:endCxn id="18" idx="1"/>
          </p:cNvCxnSpPr>
          <p:nvPr/>
        </p:nvCxnSpPr>
        <p:spPr>
          <a:xfrm>
            <a:off x="5380926" y="3442953"/>
            <a:ext cx="1576904" cy="12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8" name="Group 33"/>
          <p:cNvGrpSpPr/>
          <p:nvPr/>
        </p:nvGrpSpPr>
        <p:grpSpPr>
          <a:xfrm>
            <a:off x="6715141" y="2719386"/>
            <a:ext cx="1809100" cy="1646785"/>
            <a:chOff x="6741917" y="2729548"/>
            <a:chExt cx="1492507" cy="1266043"/>
          </a:xfrm>
        </p:grpSpPr>
        <p:pic>
          <p:nvPicPr>
            <p:cNvPr id="18" name="Picture 4"/>
            <p:cNvPicPr>
              <a:picLocks noChangeAspect="1" noChangeArrowheads="1"/>
            </p:cNvPicPr>
            <p:nvPr/>
          </p:nvPicPr>
          <p:blipFill>
            <a:blip r:embed="rId3" cstate="print"/>
            <a:srcRect/>
            <a:stretch>
              <a:fillRect/>
            </a:stretch>
          </p:blipFill>
          <p:spPr bwMode="auto">
            <a:xfrm>
              <a:off x="6942138" y="2729548"/>
              <a:ext cx="847725" cy="1114425"/>
            </a:xfrm>
            <a:prstGeom prst="rect">
              <a:avLst/>
            </a:prstGeom>
            <a:noFill/>
            <a:ln w="9525">
              <a:noFill/>
              <a:miter lim="800000"/>
              <a:headEnd/>
              <a:tailEnd/>
            </a:ln>
            <a:effectLst/>
          </p:spPr>
        </p:pic>
        <p:sp>
          <p:nvSpPr>
            <p:cNvPr id="33" name="TextBox 32"/>
            <p:cNvSpPr txBox="1"/>
            <p:nvPr/>
          </p:nvSpPr>
          <p:spPr>
            <a:xfrm>
              <a:off x="6741917" y="3782635"/>
              <a:ext cx="1492507" cy="212956"/>
            </a:xfrm>
            <a:prstGeom prst="rect">
              <a:avLst/>
            </a:prstGeom>
            <a:noFill/>
          </p:spPr>
          <p:txBody>
            <a:bodyPr wrap="square" rtlCol="0">
              <a:spAutoFit/>
            </a:bodyPr>
            <a:lstStyle/>
            <a:p>
              <a:r>
                <a:rPr lang="en-US" sz="1200" b="1" dirty="0" err="1" smtClean="0"/>
                <a:t>Web.config</a:t>
              </a:r>
              <a:r>
                <a:rPr lang="en-US" sz="1200" b="1" dirty="0" smtClean="0"/>
                <a:t> de </a:t>
              </a:r>
              <a:r>
                <a:rPr lang="en-US" sz="1200" b="1" dirty="0" err="1" smtClean="0"/>
                <a:t>preprod</a:t>
              </a:r>
              <a:endParaRPr lang="en-US" sz="1200" b="1"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500"/>
                                        <p:tgtEl>
                                          <p:spTgt spid="7"/>
                                        </p:tgtEl>
                                      </p:cBhvr>
                                    </p:animEffect>
                                  </p:childTnLst>
                                </p:cTn>
                              </p:par>
                            </p:childTnLst>
                          </p:cTn>
                        </p:par>
                        <p:par>
                          <p:cTn id="18" fill="hold">
                            <p:stCondLst>
                              <p:cond delay="500"/>
                            </p:stCondLst>
                            <p:childTnLst>
                              <p:par>
                                <p:cTn id="19" presetID="5" presetClass="entr" presetSubtype="10"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checkerboard(across)">
                                      <p:cBhvr>
                                        <p:cTn id="21" dur="500"/>
                                        <p:tgtEl>
                                          <p:spTgt spid="20"/>
                                        </p:tgtEl>
                                      </p:cBhvr>
                                    </p:animEffect>
                                  </p:childTnLst>
                                </p:cTn>
                              </p:par>
                              <p:par>
                                <p:cTn id="22" presetID="5" presetClass="entr" presetSubtype="1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checkerboard(across)">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0-#ppt_w/2"/>
                                          </p:val>
                                        </p:tav>
                                        <p:tav tm="100000">
                                          <p:val>
                                            <p:strVal val="#ppt_x"/>
                                          </p:val>
                                        </p:tav>
                                      </p:tavLst>
                                    </p:anim>
                                    <p:anim calcmode="lin" valueType="num">
                                      <p:cBhvr additive="base">
                                        <p:cTn id="30" dur="500" fill="hold"/>
                                        <p:tgtEl>
                                          <p:spTgt spid="32"/>
                                        </p:tgtEl>
                                        <p:attrNameLst>
                                          <p:attrName>ppt_y</p:attrName>
                                        </p:attrNameLst>
                                      </p:cBhvr>
                                      <p:tavLst>
                                        <p:tav tm="0">
                                          <p:val>
                                            <p:strVal val="#ppt_y"/>
                                          </p:val>
                                        </p:tav>
                                        <p:tav tm="100000">
                                          <p:val>
                                            <p:strVal val="#ppt_y"/>
                                          </p:val>
                                        </p:tav>
                                      </p:tavLst>
                                    </p:anim>
                                  </p:childTnLst>
                                </p:cTn>
                              </p:par>
                              <p:par>
                                <p:cTn id="31" presetID="8" presetClass="entr" presetSubtype="1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amond(in)">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Conceptos básicos</a:t>
            </a:r>
            <a:endParaRPr lang="en-US" dirty="0"/>
          </a:p>
        </p:txBody>
      </p:sp>
      <p:grpSp>
        <p:nvGrpSpPr>
          <p:cNvPr id="3" name="Group 10"/>
          <p:cNvGrpSpPr/>
          <p:nvPr/>
        </p:nvGrpSpPr>
        <p:grpSpPr>
          <a:xfrm>
            <a:off x="995679" y="1536792"/>
            <a:ext cx="1584960" cy="1363928"/>
            <a:chOff x="1259840" y="3248025"/>
            <a:chExt cx="1290320" cy="1094911"/>
          </a:xfrm>
        </p:grpSpPr>
        <p:pic>
          <p:nvPicPr>
            <p:cNvPr id="1030" name="Picture 6"/>
            <p:cNvPicPr>
              <a:picLocks noChangeAspect="1" noChangeArrowheads="1"/>
            </p:cNvPicPr>
            <p:nvPr/>
          </p:nvPicPr>
          <p:blipFill>
            <a:blip r:embed="rId3" cstate="print"/>
            <a:srcRect/>
            <a:stretch>
              <a:fillRect/>
            </a:stretch>
          </p:blipFill>
          <p:spPr bwMode="auto">
            <a:xfrm>
              <a:off x="1465263" y="3248025"/>
              <a:ext cx="828675" cy="971550"/>
            </a:xfrm>
            <a:prstGeom prst="rect">
              <a:avLst/>
            </a:prstGeom>
            <a:noFill/>
            <a:ln w="9525">
              <a:noFill/>
              <a:miter lim="800000"/>
              <a:headEnd/>
              <a:tailEnd/>
            </a:ln>
            <a:effectLst/>
          </p:spPr>
        </p:pic>
        <p:sp>
          <p:nvSpPr>
            <p:cNvPr id="10" name="TextBox 9"/>
            <p:cNvSpPr txBox="1"/>
            <p:nvPr/>
          </p:nvSpPr>
          <p:spPr>
            <a:xfrm>
              <a:off x="1259840" y="4145279"/>
              <a:ext cx="1290320" cy="197657"/>
            </a:xfrm>
            <a:prstGeom prst="rect">
              <a:avLst/>
            </a:prstGeom>
            <a:noFill/>
          </p:spPr>
          <p:txBody>
            <a:bodyPr wrap="square" rtlCol="0">
              <a:spAutoFit/>
            </a:bodyPr>
            <a:lstStyle/>
            <a:p>
              <a:r>
                <a:rPr lang="en-US" sz="1000" b="1" dirty="0" smtClean="0">
                  <a:latin typeface="Segoe"/>
                  <a:cs typeface="Arial" pitchFamily="34" charset="0"/>
                </a:rPr>
                <a:t>Web.Staging.Config</a:t>
              </a:r>
              <a:endParaRPr lang="en-US" sz="900" b="1" dirty="0">
                <a:latin typeface="Segoe"/>
                <a:cs typeface="Arial" pitchFamily="34" charset="0"/>
              </a:endParaRPr>
            </a:p>
          </p:txBody>
        </p:sp>
      </p:grpSp>
      <p:grpSp>
        <p:nvGrpSpPr>
          <p:cNvPr id="5" name="Group 16"/>
          <p:cNvGrpSpPr/>
          <p:nvPr/>
        </p:nvGrpSpPr>
        <p:grpSpPr>
          <a:xfrm>
            <a:off x="6342742" y="1813165"/>
            <a:ext cx="2336800" cy="1339817"/>
            <a:chOff x="4185920" y="4406867"/>
            <a:chExt cx="2336800" cy="1339817"/>
          </a:xfrm>
        </p:grpSpPr>
        <p:pic>
          <p:nvPicPr>
            <p:cNvPr id="1032" name="Picture 8" descr="C:\Users\vijoshi\Desktop\Images\Thunderbolt electricity blue edge light.png"/>
            <p:cNvPicPr>
              <a:picLocks noChangeAspect="1" noChangeArrowheads="1"/>
            </p:cNvPicPr>
            <p:nvPr/>
          </p:nvPicPr>
          <p:blipFill>
            <a:blip r:embed="rId4" cstate="print"/>
            <a:srcRect/>
            <a:stretch>
              <a:fillRect/>
            </a:stretch>
          </p:blipFill>
          <p:spPr bwMode="auto">
            <a:xfrm rot="321764">
              <a:off x="4257720" y="5194234"/>
              <a:ext cx="2038350" cy="552450"/>
            </a:xfrm>
            <a:prstGeom prst="rect">
              <a:avLst/>
            </a:prstGeom>
            <a:noFill/>
          </p:spPr>
        </p:pic>
        <p:pic>
          <p:nvPicPr>
            <p:cNvPr id="1033" name="Picture 9"/>
            <p:cNvPicPr>
              <a:picLocks noChangeAspect="1" noChangeArrowheads="1"/>
            </p:cNvPicPr>
            <p:nvPr/>
          </p:nvPicPr>
          <p:blipFill>
            <a:blip r:embed="rId5" cstate="print"/>
            <a:srcRect/>
            <a:stretch>
              <a:fillRect/>
            </a:stretch>
          </p:blipFill>
          <p:spPr bwMode="auto">
            <a:xfrm>
              <a:off x="4663790" y="4406867"/>
              <a:ext cx="1133696" cy="673132"/>
            </a:xfrm>
            <a:prstGeom prst="rect">
              <a:avLst/>
            </a:prstGeom>
            <a:noFill/>
            <a:ln w="9525">
              <a:noFill/>
              <a:miter lim="800000"/>
              <a:headEnd/>
              <a:tailEnd/>
            </a:ln>
            <a:effectLst/>
          </p:spPr>
        </p:pic>
        <p:sp>
          <p:nvSpPr>
            <p:cNvPr id="16" name="TextBox 15"/>
            <p:cNvSpPr txBox="1"/>
            <p:nvPr/>
          </p:nvSpPr>
          <p:spPr>
            <a:xfrm>
              <a:off x="4185920" y="5029200"/>
              <a:ext cx="2336800" cy="523220"/>
            </a:xfrm>
            <a:prstGeom prst="rect">
              <a:avLst/>
            </a:prstGeom>
            <a:noFill/>
          </p:spPr>
          <p:txBody>
            <a:bodyPr wrap="square" rtlCol="0">
              <a:spAutoFit/>
            </a:bodyPr>
            <a:lstStyle/>
            <a:p>
              <a:r>
                <a:rPr lang="en-US" sz="1400" b="1" dirty="0" smtClean="0"/>
                <a:t>Motor de </a:t>
              </a:r>
              <a:r>
                <a:rPr lang="en-US" sz="1400" b="1" dirty="0" err="1" smtClean="0"/>
                <a:t>transformación</a:t>
              </a:r>
              <a:r>
                <a:rPr lang="en-US" sz="1400" b="1" dirty="0" smtClean="0"/>
                <a:t> XSL</a:t>
              </a:r>
              <a:endParaRPr lang="en-US" sz="1400" b="1" dirty="0"/>
            </a:p>
          </p:txBody>
        </p:sp>
      </p:grpSp>
      <p:cxnSp>
        <p:nvCxnSpPr>
          <p:cNvPr id="32" name="Straight Arrow Connector 31"/>
          <p:cNvCxnSpPr>
            <a:stCxn id="1032" idx="2"/>
            <a:endCxn id="18" idx="0"/>
          </p:cNvCxnSpPr>
          <p:nvPr/>
        </p:nvCxnSpPr>
        <p:spPr>
          <a:xfrm rot="16200000" flipH="1">
            <a:off x="7179154" y="3380520"/>
            <a:ext cx="468944" cy="114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6" name="Group 33"/>
          <p:cNvGrpSpPr/>
          <p:nvPr/>
        </p:nvGrpSpPr>
        <p:grpSpPr>
          <a:xfrm>
            <a:off x="6846388" y="3620717"/>
            <a:ext cx="1625600" cy="1646784"/>
            <a:chOff x="6893306" y="2729548"/>
            <a:chExt cx="1341120" cy="1266042"/>
          </a:xfrm>
        </p:grpSpPr>
        <p:pic>
          <p:nvPicPr>
            <p:cNvPr id="18" name="Picture 4"/>
            <p:cNvPicPr>
              <a:picLocks noChangeAspect="1" noChangeArrowheads="1"/>
            </p:cNvPicPr>
            <p:nvPr/>
          </p:nvPicPr>
          <p:blipFill>
            <a:blip r:embed="rId6" cstate="print"/>
            <a:srcRect/>
            <a:stretch>
              <a:fillRect/>
            </a:stretch>
          </p:blipFill>
          <p:spPr bwMode="auto">
            <a:xfrm>
              <a:off x="6942138" y="2729548"/>
              <a:ext cx="847725" cy="1114425"/>
            </a:xfrm>
            <a:prstGeom prst="rect">
              <a:avLst/>
            </a:prstGeom>
            <a:noFill/>
            <a:ln w="9525">
              <a:noFill/>
              <a:miter lim="800000"/>
              <a:headEnd/>
              <a:tailEnd/>
            </a:ln>
            <a:effectLst/>
          </p:spPr>
        </p:pic>
        <p:sp>
          <p:nvSpPr>
            <p:cNvPr id="33" name="TextBox 32"/>
            <p:cNvSpPr txBox="1"/>
            <p:nvPr/>
          </p:nvSpPr>
          <p:spPr>
            <a:xfrm>
              <a:off x="6893306" y="3782634"/>
              <a:ext cx="1341120" cy="212956"/>
            </a:xfrm>
            <a:prstGeom prst="rect">
              <a:avLst/>
            </a:prstGeom>
            <a:noFill/>
          </p:spPr>
          <p:txBody>
            <a:bodyPr wrap="square" rtlCol="0">
              <a:spAutoFit/>
            </a:bodyPr>
            <a:lstStyle/>
            <a:p>
              <a:r>
                <a:rPr lang="en-US" sz="1200" b="1" dirty="0" err="1" smtClean="0"/>
                <a:t>Listo</a:t>
              </a:r>
              <a:r>
                <a:rPr lang="en-US" sz="1200" b="1" dirty="0" smtClean="0"/>
                <a:t> </a:t>
              </a:r>
              <a:r>
                <a:rPr lang="en-US" sz="1200" b="1" dirty="0" err="1" smtClean="0"/>
                <a:t>para</a:t>
              </a:r>
              <a:r>
                <a:rPr lang="en-US" sz="1200" b="1" dirty="0" smtClean="0"/>
                <a:t> staging</a:t>
              </a:r>
              <a:endParaRPr lang="en-US" sz="1200" b="1" dirty="0"/>
            </a:p>
          </p:txBody>
        </p:sp>
      </p:grpSp>
      <p:pic>
        <p:nvPicPr>
          <p:cNvPr id="3074" name="Picture 2" descr="C:\Users\vijoshi\Desktop\Images\Used Final\Transform.png"/>
          <p:cNvPicPr>
            <a:picLocks noChangeAspect="1" noChangeArrowheads="1"/>
          </p:cNvPicPr>
          <p:nvPr/>
        </p:nvPicPr>
        <p:blipFill>
          <a:blip r:embed="rId7" cstate="print"/>
          <a:srcRect/>
          <a:stretch>
            <a:fillRect/>
          </a:stretch>
        </p:blipFill>
        <p:spPr bwMode="auto">
          <a:xfrm>
            <a:off x="1184086" y="3031721"/>
            <a:ext cx="1920519" cy="1579468"/>
          </a:xfrm>
          <a:prstGeom prst="rect">
            <a:avLst/>
          </a:prstGeom>
          <a:noFill/>
        </p:spPr>
      </p:pic>
      <p:pic>
        <p:nvPicPr>
          <p:cNvPr id="29" name="Picture 3" descr="C:\Users\vijoshi\Desktop\Images\Used Final\Locator.png"/>
          <p:cNvPicPr>
            <a:picLocks noChangeAspect="1" noChangeArrowheads="1"/>
          </p:cNvPicPr>
          <p:nvPr/>
        </p:nvPicPr>
        <p:blipFill>
          <a:blip r:embed="rId8" cstate="print"/>
          <a:srcRect/>
          <a:stretch>
            <a:fillRect/>
          </a:stretch>
        </p:blipFill>
        <p:spPr bwMode="auto">
          <a:xfrm>
            <a:off x="4258492" y="3081474"/>
            <a:ext cx="1365883" cy="1562285"/>
          </a:xfrm>
          <a:prstGeom prst="rect">
            <a:avLst/>
          </a:prstGeom>
          <a:noFill/>
        </p:spPr>
      </p:pic>
      <p:pic>
        <p:nvPicPr>
          <p:cNvPr id="3080" name="Picture 8"/>
          <p:cNvPicPr>
            <a:picLocks noChangeAspect="1" noChangeArrowheads="1"/>
          </p:cNvPicPr>
          <p:nvPr/>
        </p:nvPicPr>
        <p:blipFill>
          <a:blip r:embed="rId9" cstate="print"/>
          <a:srcRect/>
          <a:stretch>
            <a:fillRect/>
          </a:stretch>
        </p:blipFill>
        <p:spPr bwMode="auto">
          <a:xfrm>
            <a:off x="906917" y="5337810"/>
            <a:ext cx="7591425" cy="571500"/>
          </a:xfrm>
          <a:prstGeom prst="rect">
            <a:avLst/>
          </a:prstGeom>
          <a:noFill/>
          <a:ln w="9525">
            <a:noFill/>
            <a:miter lim="800000"/>
            <a:headEnd/>
            <a:tailEnd/>
          </a:ln>
          <a:effectLst/>
        </p:spPr>
      </p:pic>
      <p:pic>
        <p:nvPicPr>
          <p:cNvPr id="3081" name="Picture 9"/>
          <p:cNvPicPr>
            <a:picLocks noChangeAspect="1" noChangeArrowheads="1"/>
          </p:cNvPicPr>
          <p:nvPr/>
        </p:nvPicPr>
        <p:blipFill>
          <a:blip r:embed="rId10" cstate="print"/>
          <a:srcRect/>
          <a:stretch>
            <a:fillRect/>
          </a:stretch>
        </p:blipFill>
        <p:spPr bwMode="auto">
          <a:xfrm>
            <a:off x="796427" y="4597718"/>
            <a:ext cx="3971925" cy="771525"/>
          </a:xfrm>
          <a:prstGeom prst="rect">
            <a:avLst/>
          </a:prstGeom>
          <a:noFill/>
          <a:ln w="9525">
            <a:noFill/>
            <a:miter lim="800000"/>
            <a:headEnd/>
            <a:tailEnd/>
          </a:ln>
          <a:effectLst/>
        </p:spPr>
      </p:pic>
      <p:cxnSp>
        <p:nvCxnSpPr>
          <p:cNvPr id="36" name="Straight Arrow Connector 35"/>
          <p:cNvCxnSpPr>
            <a:stCxn id="1030" idx="3"/>
            <a:endCxn id="1033" idx="1"/>
          </p:cNvCxnSpPr>
          <p:nvPr/>
        </p:nvCxnSpPr>
        <p:spPr>
          <a:xfrm>
            <a:off x="2265910" y="2141921"/>
            <a:ext cx="4554702" cy="78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0-#ppt_w/2"/>
                                          </p:val>
                                        </p:tav>
                                        <p:tav tm="100000">
                                          <p:val>
                                            <p:strVal val="#ppt_x"/>
                                          </p:val>
                                        </p:tav>
                                      </p:tavLst>
                                    </p:anim>
                                    <p:anim calcmode="lin" valueType="num">
                                      <p:cBhvr additive="base">
                                        <p:cTn id="13" dur="500" fill="hold"/>
                                        <p:tgtEl>
                                          <p:spTgt spid="3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3074"/>
                                        </p:tgtEl>
                                        <p:attrNameLst>
                                          <p:attrName>style.visibility</p:attrName>
                                        </p:attrNameLst>
                                      </p:cBhvr>
                                      <p:to>
                                        <p:strVal val="visible"/>
                                      </p:to>
                                    </p:set>
                                    <p:anim calcmode="lin" valueType="num">
                                      <p:cBhvr>
                                        <p:cTn id="31" dur="1000" fill="hold"/>
                                        <p:tgtEl>
                                          <p:spTgt spid="3074"/>
                                        </p:tgtEl>
                                        <p:attrNameLst>
                                          <p:attrName>ppt_w</p:attrName>
                                        </p:attrNameLst>
                                      </p:cBhvr>
                                      <p:tavLst>
                                        <p:tav tm="0">
                                          <p:val>
                                            <p:fltVal val="0"/>
                                          </p:val>
                                        </p:tav>
                                        <p:tav tm="100000">
                                          <p:val>
                                            <p:strVal val="#ppt_w"/>
                                          </p:val>
                                        </p:tav>
                                      </p:tavLst>
                                    </p:anim>
                                    <p:anim calcmode="lin" valueType="num">
                                      <p:cBhvr>
                                        <p:cTn id="32" dur="1000" fill="hold"/>
                                        <p:tgtEl>
                                          <p:spTgt spid="3074"/>
                                        </p:tgtEl>
                                        <p:attrNameLst>
                                          <p:attrName>ppt_h</p:attrName>
                                        </p:attrNameLst>
                                      </p:cBhvr>
                                      <p:tavLst>
                                        <p:tav tm="0">
                                          <p:val>
                                            <p:fltVal val="0"/>
                                          </p:val>
                                        </p:tav>
                                        <p:tav tm="100000">
                                          <p:val>
                                            <p:strVal val="#ppt_h"/>
                                          </p:val>
                                        </p:tav>
                                      </p:tavLst>
                                    </p:anim>
                                    <p:anim calcmode="lin" valueType="num">
                                      <p:cBhvr>
                                        <p:cTn id="33" dur="1000" fill="hold"/>
                                        <p:tgtEl>
                                          <p:spTgt spid="3074"/>
                                        </p:tgtEl>
                                        <p:attrNameLst>
                                          <p:attrName>style.rotation</p:attrName>
                                        </p:attrNameLst>
                                      </p:cBhvr>
                                      <p:tavLst>
                                        <p:tav tm="0">
                                          <p:val>
                                            <p:fltVal val="90"/>
                                          </p:val>
                                        </p:tav>
                                        <p:tav tm="100000">
                                          <p:val>
                                            <p:fltVal val="0"/>
                                          </p:val>
                                        </p:tav>
                                      </p:tavLst>
                                    </p:anim>
                                    <p:animEffect transition="in" filter="fade">
                                      <p:cBhvr>
                                        <p:cTn id="34" dur="1000"/>
                                        <p:tgtEl>
                                          <p:spTgt spid="3074"/>
                                        </p:tgtEl>
                                      </p:cBhvr>
                                    </p:animEffect>
                                  </p:childTnLst>
                                </p:cTn>
                              </p:par>
                            </p:childTnLst>
                          </p:cTn>
                        </p:par>
                        <p:par>
                          <p:cTn id="35" fill="hold">
                            <p:stCondLst>
                              <p:cond delay="3000"/>
                            </p:stCondLst>
                            <p:childTnLst>
                              <p:par>
                                <p:cTn id="36" presetID="3" presetClass="entr" presetSubtype="10" fill="hold" nodeType="afterEffect">
                                  <p:stCondLst>
                                    <p:cond delay="0"/>
                                  </p:stCondLst>
                                  <p:childTnLst>
                                    <p:set>
                                      <p:cBhvr>
                                        <p:cTn id="37" dur="1" fill="hold">
                                          <p:stCondLst>
                                            <p:cond delay="0"/>
                                          </p:stCondLst>
                                        </p:cTn>
                                        <p:tgtEl>
                                          <p:spTgt spid="3081"/>
                                        </p:tgtEl>
                                        <p:attrNameLst>
                                          <p:attrName>style.visibility</p:attrName>
                                        </p:attrNameLst>
                                      </p:cBhvr>
                                      <p:to>
                                        <p:strVal val="visible"/>
                                      </p:to>
                                    </p:set>
                                    <p:animEffect transition="in" filter="blinds(horizontal)">
                                      <p:cBhvr>
                                        <p:cTn id="38" dur="500"/>
                                        <p:tgtEl>
                                          <p:spTgt spid="3081"/>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iterate type="lt">
                                    <p:tmPct val="5000"/>
                                  </p:iterate>
                                  <p:childTnLst>
                                    <p:set>
                                      <p:cBhvr>
                                        <p:cTn id="42" dur="1" fill="hold">
                                          <p:stCondLst>
                                            <p:cond delay="0"/>
                                          </p:stCondLst>
                                        </p:cTn>
                                        <p:tgtEl>
                                          <p:spTgt spid="29"/>
                                        </p:tgtEl>
                                        <p:attrNameLst>
                                          <p:attrName>style.visibility</p:attrName>
                                        </p:attrNameLst>
                                      </p:cBhvr>
                                      <p:to>
                                        <p:strVal val="visible"/>
                                      </p:to>
                                    </p:set>
                                    <p:anim calcmode="lin" valueType="num">
                                      <p:cBhvr>
                                        <p:cTn id="43" dur="1000" fill="hold"/>
                                        <p:tgtEl>
                                          <p:spTgt spid="29"/>
                                        </p:tgtEl>
                                        <p:attrNameLst>
                                          <p:attrName>ppt_w</p:attrName>
                                        </p:attrNameLst>
                                      </p:cBhvr>
                                      <p:tavLst>
                                        <p:tav tm="0">
                                          <p:val>
                                            <p:fltVal val="0"/>
                                          </p:val>
                                        </p:tav>
                                        <p:tav tm="100000">
                                          <p:val>
                                            <p:strVal val="#ppt_w"/>
                                          </p:val>
                                        </p:tav>
                                      </p:tavLst>
                                    </p:anim>
                                    <p:anim calcmode="lin" valueType="num">
                                      <p:cBhvr>
                                        <p:cTn id="44" dur="1000" fill="hold"/>
                                        <p:tgtEl>
                                          <p:spTgt spid="29"/>
                                        </p:tgtEl>
                                        <p:attrNameLst>
                                          <p:attrName>ppt_h</p:attrName>
                                        </p:attrNameLst>
                                      </p:cBhvr>
                                      <p:tavLst>
                                        <p:tav tm="0">
                                          <p:val>
                                            <p:fltVal val="0"/>
                                          </p:val>
                                        </p:tav>
                                        <p:tav tm="100000">
                                          <p:val>
                                            <p:strVal val="#ppt_h"/>
                                          </p:val>
                                        </p:tav>
                                      </p:tavLst>
                                    </p:anim>
                                    <p:anim calcmode="lin" valueType="num">
                                      <p:cBhvr>
                                        <p:cTn id="45" dur="1000" fill="hold"/>
                                        <p:tgtEl>
                                          <p:spTgt spid="29"/>
                                        </p:tgtEl>
                                        <p:attrNameLst>
                                          <p:attrName>style.rotation</p:attrName>
                                        </p:attrNameLst>
                                      </p:cBhvr>
                                      <p:tavLst>
                                        <p:tav tm="0">
                                          <p:val>
                                            <p:fltVal val="90"/>
                                          </p:val>
                                        </p:tav>
                                        <p:tav tm="100000">
                                          <p:val>
                                            <p:fltVal val="0"/>
                                          </p:val>
                                        </p:tav>
                                      </p:tavLst>
                                    </p:anim>
                                    <p:animEffect transition="in" filter="fade">
                                      <p:cBhvr>
                                        <p:cTn id="46" dur="1000"/>
                                        <p:tgtEl>
                                          <p:spTgt spid="29"/>
                                        </p:tgtEl>
                                      </p:cBhvr>
                                    </p:animEffect>
                                  </p:childTnLst>
                                </p:cTn>
                              </p:par>
                            </p:childTnLst>
                          </p:cTn>
                        </p:par>
                        <p:par>
                          <p:cTn id="47" fill="hold">
                            <p:stCondLst>
                              <p:cond delay="1000"/>
                            </p:stCondLst>
                            <p:childTnLst>
                              <p:par>
                                <p:cTn id="48" presetID="3" presetClass="entr" presetSubtype="10" fill="hold" nodeType="afterEffect">
                                  <p:stCondLst>
                                    <p:cond delay="0"/>
                                  </p:stCondLst>
                                  <p:childTnLst>
                                    <p:set>
                                      <p:cBhvr>
                                        <p:cTn id="49" dur="1" fill="hold">
                                          <p:stCondLst>
                                            <p:cond delay="0"/>
                                          </p:stCondLst>
                                        </p:cTn>
                                        <p:tgtEl>
                                          <p:spTgt spid="3080"/>
                                        </p:tgtEl>
                                        <p:attrNameLst>
                                          <p:attrName>style.visibility</p:attrName>
                                        </p:attrNameLst>
                                      </p:cBhvr>
                                      <p:to>
                                        <p:strVal val="visible"/>
                                      </p:to>
                                    </p:set>
                                    <p:animEffect transition="in" filter="blinds(horizontal)">
                                      <p:cBhvr>
                                        <p:cTn id="50"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¿Y </a:t>
            </a:r>
            <a:r>
              <a:rPr dirty="0" smtClean="0"/>
              <a:t>XSLT?</a:t>
            </a:r>
            <a:endParaRPr lang="en-US" dirty="0">
              <a:solidFill>
                <a:schemeClr val="accent1"/>
              </a:solidFill>
            </a:endParaRPr>
          </a:p>
        </p:txBody>
      </p:sp>
      <p:sp>
        <p:nvSpPr>
          <p:cNvPr id="11265" name="Rectangle 1"/>
          <p:cNvSpPr>
            <a:spLocks noChangeArrowheads="1"/>
          </p:cNvSpPr>
          <p:nvPr/>
        </p:nvSpPr>
        <p:spPr bwMode="auto">
          <a:xfrm>
            <a:off x="309489" y="1214422"/>
            <a:ext cx="8243667" cy="3754874"/>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400" dirty="0" smtClean="0">
                <a:solidFill>
                  <a:srgbClr val="000000"/>
                </a:solidFill>
                <a:latin typeface="Arial" pitchFamily="34" charset="0"/>
                <a:ea typeface="Calibri" pitchFamily="34" charset="0"/>
                <a:cs typeface="Arial" pitchFamily="34" charset="0"/>
              </a:rPr>
              <a:t>&lt;?xml version="1.0" ?&gt;</a:t>
            </a:r>
            <a:endParaRPr lang="en-US" sz="1400" dirty="0" smtClean="0">
              <a:solidFill>
                <a:srgbClr val="000000"/>
              </a:solidFill>
              <a:latin typeface="Arial" pitchFamily="34" charset="0"/>
              <a:cs typeface="Arial" pitchFamily="34" charset="0"/>
            </a:endParaRPr>
          </a:p>
          <a:p>
            <a:pPr eaLnBrk="0" fontAlgn="base" hangingPunct="0">
              <a:spcBef>
                <a:spcPct val="0"/>
              </a:spcBef>
              <a:spcAft>
                <a:spcPct val="0"/>
              </a:spcAft>
            </a:pPr>
            <a:r>
              <a:rPr lang="en-US" sz="1400" dirty="0" smtClean="0">
                <a:solidFill>
                  <a:srgbClr val="000000"/>
                </a:solidFill>
                <a:latin typeface="Arial" pitchFamily="34" charset="0"/>
                <a:ea typeface="Calibri" pitchFamily="34" charset="0"/>
                <a:cs typeface="Arial" pitchFamily="34" charset="0"/>
              </a:rPr>
              <a:t>&lt;</a:t>
            </a:r>
            <a:r>
              <a:rPr lang="en-US" sz="1400" dirty="0" err="1" smtClean="0">
                <a:solidFill>
                  <a:srgbClr val="000000"/>
                </a:solidFill>
                <a:latin typeface="Arial" pitchFamily="34" charset="0"/>
                <a:ea typeface="Calibri" pitchFamily="34" charset="0"/>
                <a:cs typeface="Arial" pitchFamily="34" charset="0"/>
              </a:rPr>
              <a:t>xsl:stylesheet</a:t>
            </a:r>
            <a:r>
              <a:rPr lang="en-US" sz="1400" dirty="0" smtClean="0">
                <a:solidFill>
                  <a:srgbClr val="000000"/>
                </a:solidFill>
                <a:latin typeface="Arial" pitchFamily="34" charset="0"/>
                <a:ea typeface="Calibri" pitchFamily="34" charset="0"/>
                <a:cs typeface="Arial" pitchFamily="34" charset="0"/>
              </a:rPr>
              <a:t> </a:t>
            </a:r>
            <a:r>
              <a:rPr lang="en-US" sz="1400" dirty="0" err="1" smtClean="0">
                <a:solidFill>
                  <a:srgbClr val="000000"/>
                </a:solidFill>
                <a:latin typeface="Arial" pitchFamily="34" charset="0"/>
                <a:ea typeface="Calibri" pitchFamily="34" charset="0"/>
                <a:cs typeface="Arial" pitchFamily="34" charset="0"/>
              </a:rPr>
              <a:t>xmlns:xsl</a:t>
            </a:r>
            <a:r>
              <a:rPr lang="en-US" sz="1400" dirty="0" smtClean="0">
                <a:solidFill>
                  <a:srgbClr val="000000"/>
                </a:solidFill>
                <a:latin typeface="Arial" pitchFamily="34" charset="0"/>
                <a:ea typeface="Calibri" pitchFamily="34" charset="0"/>
                <a:cs typeface="Arial" pitchFamily="34" charset="0"/>
              </a:rPr>
              <a:t>="http://www.w3.org/1999/XSL/Transform" version="1.0"&gt;</a:t>
            </a:r>
            <a:endParaRPr lang="en-US" sz="1400" dirty="0" smtClean="0">
              <a:solidFill>
                <a:srgbClr val="000000"/>
              </a:solidFill>
              <a:latin typeface="Arial" pitchFamily="34" charset="0"/>
              <a:cs typeface="Arial" pitchFamily="34" charset="0"/>
            </a:endParaRPr>
          </a:p>
          <a:p>
            <a:pPr eaLnBrk="0" fontAlgn="base" hangingPunct="0">
              <a:spcBef>
                <a:spcPct val="0"/>
              </a:spcBef>
              <a:spcAft>
                <a:spcPct val="0"/>
              </a:spcAft>
            </a:pPr>
            <a:r>
              <a:rPr lang="en-US" sz="1400" dirty="0" smtClean="0">
                <a:solidFill>
                  <a:srgbClr val="000000"/>
                </a:solidFill>
                <a:latin typeface="Arial" pitchFamily="34" charset="0"/>
                <a:ea typeface="Calibri" pitchFamily="34" charset="0"/>
                <a:cs typeface="Arial" pitchFamily="34" charset="0"/>
              </a:rPr>
              <a:t>&lt;</a:t>
            </a:r>
            <a:r>
              <a:rPr lang="en-US" sz="1400" dirty="0" err="1" smtClean="0">
                <a:solidFill>
                  <a:srgbClr val="000000"/>
                </a:solidFill>
                <a:latin typeface="Arial" pitchFamily="34" charset="0"/>
                <a:ea typeface="Calibri" pitchFamily="34" charset="0"/>
                <a:cs typeface="Arial" pitchFamily="34" charset="0"/>
              </a:rPr>
              <a:t>xsl:template</a:t>
            </a:r>
            <a:r>
              <a:rPr lang="en-US" sz="1400" dirty="0" smtClean="0">
                <a:solidFill>
                  <a:srgbClr val="000000"/>
                </a:solidFill>
                <a:latin typeface="Arial" pitchFamily="34" charset="0"/>
                <a:ea typeface="Calibri" pitchFamily="34" charset="0"/>
                <a:cs typeface="Arial" pitchFamily="34" charset="0"/>
              </a:rPr>
              <a:t> match="@*|node()"&gt;</a:t>
            </a:r>
            <a:endParaRPr lang="en-US" sz="1400" dirty="0" smtClean="0">
              <a:solidFill>
                <a:srgbClr val="000000"/>
              </a:solidFill>
              <a:latin typeface="Arial" pitchFamily="34" charset="0"/>
              <a:cs typeface="Arial" pitchFamily="34" charset="0"/>
            </a:endParaRPr>
          </a:p>
          <a:p>
            <a:pPr eaLnBrk="0" fontAlgn="base" hangingPunct="0">
              <a:spcBef>
                <a:spcPct val="0"/>
              </a:spcBef>
              <a:spcAft>
                <a:spcPct val="0"/>
              </a:spcAft>
            </a:pPr>
            <a:r>
              <a:rPr lang="en-US" sz="1400" dirty="0" smtClean="0">
                <a:solidFill>
                  <a:srgbClr val="000000"/>
                </a:solidFill>
                <a:latin typeface="Arial" pitchFamily="34" charset="0"/>
                <a:ea typeface="Calibri" pitchFamily="34" charset="0"/>
                <a:cs typeface="Arial" pitchFamily="34" charset="0"/>
              </a:rPr>
              <a:t>  &lt;</a:t>
            </a:r>
            <a:r>
              <a:rPr lang="en-US" sz="1400" dirty="0" err="1" smtClean="0">
                <a:solidFill>
                  <a:srgbClr val="000000"/>
                </a:solidFill>
                <a:latin typeface="Arial" pitchFamily="34" charset="0"/>
                <a:ea typeface="Calibri" pitchFamily="34" charset="0"/>
                <a:cs typeface="Arial" pitchFamily="34" charset="0"/>
              </a:rPr>
              <a:t>xsl:copy</a:t>
            </a:r>
            <a:r>
              <a:rPr lang="en-US" sz="1400" dirty="0" smtClean="0">
                <a:solidFill>
                  <a:srgbClr val="000000"/>
                </a:solidFill>
                <a:latin typeface="Arial" pitchFamily="34" charset="0"/>
                <a:ea typeface="Calibri" pitchFamily="34" charset="0"/>
                <a:cs typeface="Arial" pitchFamily="34" charset="0"/>
              </a:rPr>
              <a:t>&gt;           </a:t>
            </a:r>
            <a:endParaRPr lang="en-US" sz="1400" dirty="0" smtClean="0">
              <a:solidFill>
                <a:srgbClr val="000000"/>
              </a:solidFill>
              <a:latin typeface="Arial" pitchFamily="34" charset="0"/>
              <a:cs typeface="Arial" pitchFamily="34" charset="0"/>
            </a:endParaRPr>
          </a:p>
          <a:p>
            <a:pPr eaLnBrk="0" fontAlgn="base" hangingPunct="0">
              <a:spcBef>
                <a:spcPct val="0"/>
              </a:spcBef>
              <a:spcAft>
                <a:spcPct val="0"/>
              </a:spcAft>
            </a:pPr>
            <a:r>
              <a:rPr lang="en-US" sz="1400" dirty="0" smtClean="0">
                <a:solidFill>
                  <a:srgbClr val="000000"/>
                </a:solidFill>
                <a:latin typeface="Arial" pitchFamily="34" charset="0"/>
                <a:ea typeface="Calibri" pitchFamily="34" charset="0"/>
                <a:cs typeface="Arial" pitchFamily="34" charset="0"/>
              </a:rPr>
              <a:t>    &lt;</a:t>
            </a:r>
            <a:r>
              <a:rPr lang="en-US" sz="1400" dirty="0" err="1" smtClean="0">
                <a:solidFill>
                  <a:srgbClr val="000000"/>
                </a:solidFill>
                <a:latin typeface="Arial" pitchFamily="34" charset="0"/>
                <a:ea typeface="Calibri" pitchFamily="34" charset="0"/>
                <a:cs typeface="Arial" pitchFamily="34" charset="0"/>
              </a:rPr>
              <a:t>xsl:apply</a:t>
            </a:r>
            <a:r>
              <a:rPr lang="en-US" sz="1400" dirty="0" smtClean="0">
                <a:solidFill>
                  <a:srgbClr val="000000"/>
                </a:solidFill>
                <a:latin typeface="Arial" pitchFamily="34" charset="0"/>
                <a:ea typeface="Calibri" pitchFamily="34" charset="0"/>
                <a:cs typeface="Arial" pitchFamily="34" charset="0"/>
              </a:rPr>
              <a:t>-templates select="@*|node()"/&gt;</a:t>
            </a:r>
            <a:endParaRPr lang="en-US" sz="1400" dirty="0" smtClean="0">
              <a:solidFill>
                <a:srgbClr val="000000"/>
              </a:solidFill>
              <a:latin typeface="Arial" pitchFamily="34" charset="0"/>
              <a:cs typeface="Arial" pitchFamily="34" charset="0"/>
            </a:endParaRPr>
          </a:p>
          <a:p>
            <a:pPr eaLnBrk="0" fontAlgn="base" hangingPunct="0">
              <a:spcBef>
                <a:spcPct val="0"/>
              </a:spcBef>
              <a:spcAft>
                <a:spcPct val="0"/>
              </a:spcAft>
            </a:pPr>
            <a:r>
              <a:rPr lang="en-US" sz="1400" dirty="0" smtClean="0">
                <a:solidFill>
                  <a:srgbClr val="000000"/>
                </a:solidFill>
                <a:latin typeface="Arial" pitchFamily="34" charset="0"/>
                <a:ea typeface="Calibri" pitchFamily="34" charset="0"/>
                <a:cs typeface="Arial" pitchFamily="34" charset="0"/>
              </a:rPr>
              <a:t>  &lt;/</a:t>
            </a:r>
            <a:r>
              <a:rPr lang="en-US" sz="1400" dirty="0" err="1" smtClean="0">
                <a:solidFill>
                  <a:srgbClr val="000000"/>
                </a:solidFill>
                <a:latin typeface="Arial" pitchFamily="34" charset="0"/>
                <a:ea typeface="Calibri" pitchFamily="34" charset="0"/>
                <a:cs typeface="Arial" pitchFamily="34" charset="0"/>
              </a:rPr>
              <a:t>xsl:copy</a:t>
            </a:r>
            <a:r>
              <a:rPr lang="en-US" sz="1400" dirty="0" smtClean="0">
                <a:solidFill>
                  <a:srgbClr val="000000"/>
                </a:solidFill>
                <a:latin typeface="Arial" pitchFamily="34" charset="0"/>
                <a:ea typeface="Calibri" pitchFamily="34" charset="0"/>
                <a:cs typeface="Arial" pitchFamily="34" charset="0"/>
              </a:rPr>
              <a:t>&gt;</a:t>
            </a:r>
            <a:endParaRPr lang="en-US" sz="1400" dirty="0" smtClean="0">
              <a:solidFill>
                <a:srgbClr val="000000"/>
              </a:solidFill>
              <a:latin typeface="Arial" pitchFamily="34" charset="0"/>
              <a:cs typeface="Arial" pitchFamily="34" charset="0"/>
            </a:endParaRPr>
          </a:p>
          <a:p>
            <a:pPr eaLnBrk="0" fontAlgn="base" hangingPunct="0">
              <a:spcBef>
                <a:spcPct val="0"/>
              </a:spcBef>
              <a:spcAft>
                <a:spcPct val="0"/>
              </a:spcAft>
            </a:pPr>
            <a:r>
              <a:rPr lang="en-US" sz="1400" dirty="0" smtClean="0">
                <a:solidFill>
                  <a:srgbClr val="000000"/>
                </a:solidFill>
                <a:latin typeface="Arial" pitchFamily="34" charset="0"/>
                <a:ea typeface="Calibri" pitchFamily="34" charset="0"/>
                <a:cs typeface="Arial" pitchFamily="34" charset="0"/>
              </a:rPr>
              <a:t>&lt;/</a:t>
            </a:r>
            <a:r>
              <a:rPr lang="en-US" sz="1400" dirty="0" err="1" smtClean="0">
                <a:solidFill>
                  <a:srgbClr val="000000"/>
                </a:solidFill>
                <a:latin typeface="Arial" pitchFamily="34" charset="0"/>
                <a:ea typeface="Calibri" pitchFamily="34" charset="0"/>
                <a:cs typeface="Arial" pitchFamily="34" charset="0"/>
              </a:rPr>
              <a:t>xsl:template</a:t>
            </a:r>
            <a:r>
              <a:rPr lang="en-US" sz="1400" dirty="0" smtClean="0">
                <a:solidFill>
                  <a:srgbClr val="000000"/>
                </a:solidFill>
                <a:latin typeface="Arial" pitchFamily="34" charset="0"/>
                <a:ea typeface="Calibri" pitchFamily="34" charset="0"/>
                <a:cs typeface="Arial" pitchFamily="34" charset="0"/>
              </a:rPr>
              <a:t>&gt;</a:t>
            </a:r>
            <a:endParaRPr lang="en-US" sz="1400" dirty="0" smtClean="0">
              <a:solidFill>
                <a:srgbClr val="000000"/>
              </a:solidFill>
              <a:latin typeface="Arial" pitchFamily="34" charset="0"/>
              <a:cs typeface="Arial" pitchFamily="34" charset="0"/>
            </a:endParaRPr>
          </a:p>
          <a:p>
            <a:pPr eaLnBrk="0" fontAlgn="base" hangingPunct="0">
              <a:spcBef>
                <a:spcPct val="0"/>
              </a:spcBef>
              <a:spcAft>
                <a:spcPct val="0"/>
              </a:spcAft>
            </a:pPr>
            <a:r>
              <a:rPr lang="en-US" sz="1400" dirty="0" smtClean="0">
                <a:solidFill>
                  <a:srgbClr val="000000"/>
                </a:solidFill>
                <a:latin typeface="Arial" pitchFamily="34" charset="0"/>
                <a:ea typeface="Calibri" pitchFamily="34" charset="0"/>
                <a:cs typeface="Arial" pitchFamily="34" charset="0"/>
              </a:rPr>
              <a:t>&lt;</a:t>
            </a:r>
            <a:r>
              <a:rPr lang="en-US" sz="1400" dirty="0" err="1" smtClean="0">
                <a:solidFill>
                  <a:srgbClr val="000000"/>
                </a:solidFill>
                <a:latin typeface="Arial" pitchFamily="34" charset="0"/>
                <a:ea typeface="Calibri" pitchFamily="34" charset="0"/>
                <a:cs typeface="Arial" pitchFamily="34" charset="0"/>
              </a:rPr>
              <a:t>xsl:template</a:t>
            </a:r>
            <a:r>
              <a:rPr lang="en-US" sz="1400" dirty="0" smtClean="0">
                <a:solidFill>
                  <a:srgbClr val="000000"/>
                </a:solidFill>
                <a:latin typeface="Arial" pitchFamily="34" charset="0"/>
                <a:ea typeface="Calibri" pitchFamily="34" charset="0"/>
                <a:cs typeface="Arial" pitchFamily="34" charset="0"/>
              </a:rPr>
              <a:t> match="/configuration/</a:t>
            </a:r>
            <a:r>
              <a:rPr lang="en-US" sz="1400" dirty="0" err="1" smtClean="0">
                <a:solidFill>
                  <a:srgbClr val="000000"/>
                </a:solidFill>
                <a:latin typeface="Arial" pitchFamily="34" charset="0"/>
                <a:ea typeface="Calibri" pitchFamily="34" charset="0"/>
                <a:cs typeface="Arial" pitchFamily="34" charset="0"/>
              </a:rPr>
              <a:t>appSettings</a:t>
            </a:r>
            <a:r>
              <a:rPr lang="en-US" sz="1400" dirty="0" smtClean="0">
                <a:solidFill>
                  <a:srgbClr val="000000"/>
                </a:solidFill>
                <a:latin typeface="Arial" pitchFamily="34" charset="0"/>
                <a:ea typeface="Calibri" pitchFamily="34" charset="0"/>
                <a:cs typeface="Arial" pitchFamily="34" charset="0"/>
              </a:rPr>
              <a:t>"&gt;</a:t>
            </a:r>
            <a:endParaRPr lang="en-US" sz="1400" dirty="0" smtClean="0">
              <a:solidFill>
                <a:srgbClr val="000000"/>
              </a:solidFill>
              <a:latin typeface="Arial" pitchFamily="34" charset="0"/>
              <a:cs typeface="Arial" pitchFamily="34" charset="0"/>
            </a:endParaRPr>
          </a:p>
          <a:p>
            <a:pPr eaLnBrk="0" fontAlgn="base" hangingPunct="0">
              <a:spcBef>
                <a:spcPct val="0"/>
              </a:spcBef>
              <a:spcAft>
                <a:spcPct val="0"/>
              </a:spcAft>
            </a:pPr>
            <a:r>
              <a:rPr lang="en-US" sz="1400" dirty="0" smtClean="0">
                <a:solidFill>
                  <a:srgbClr val="000000"/>
                </a:solidFill>
                <a:latin typeface="Arial" pitchFamily="34" charset="0"/>
                <a:ea typeface="Calibri" pitchFamily="34" charset="0"/>
                <a:cs typeface="Arial" pitchFamily="34" charset="0"/>
              </a:rPr>
              <a:t>  &lt;</a:t>
            </a:r>
            <a:r>
              <a:rPr lang="en-US" sz="1400" dirty="0" err="1" smtClean="0">
                <a:solidFill>
                  <a:srgbClr val="000000"/>
                </a:solidFill>
                <a:latin typeface="Arial" pitchFamily="34" charset="0"/>
                <a:ea typeface="Calibri" pitchFamily="34" charset="0"/>
                <a:cs typeface="Arial" pitchFamily="34" charset="0"/>
              </a:rPr>
              <a:t>xsl:copy</a:t>
            </a:r>
            <a:r>
              <a:rPr lang="en-US" sz="1400" dirty="0" smtClean="0">
                <a:solidFill>
                  <a:srgbClr val="000000"/>
                </a:solidFill>
                <a:latin typeface="Arial" pitchFamily="34" charset="0"/>
                <a:ea typeface="Calibri" pitchFamily="34" charset="0"/>
                <a:cs typeface="Arial" pitchFamily="34" charset="0"/>
              </a:rPr>
              <a:t>&gt;</a:t>
            </a:r>
            <a:endParaRPr lang="en-US" sz="1400" dirty="0" smtClean="0">
              <a:solidFill>
                <a:srgbClr val="000000"/>
              </a:solidFill>
              <a:latin typeface="Arial" pitchFamily="34" charset="0"/>
              <a:cs typeface="Arial" pitchFamily="34" charset="0"/>
            </a:endParaRPr>
          </a:p>
          <a:p>
            <a:pPr eaLnBrk="0" fontAlgn="base" hangingPunct="0">
              <a:spcBef>
                <a:spcPct val="0"/>
              </a:spcBef>
              <a:spcAft>
                <a:spcPct val="0"/>
              </a:spcAft>
            </a:pPr>
            <a:r>
              <a:rPr lang="en-US" sz="1400" dirty="0" smtClean="0">
                <a:solidFill>
                  <a:srgbClr val="000000"/>
                </a:solidFill>
                <a:latin typeface="Arial" pitchFamily="34" charset="0"/>
                <a:ea typeface="Calibri" pitchFamily="34" charset="0"/>
                <a:cs typeface="Arial" pitchFamily="34" charset="0"/>
              </a:rPr>
              <a:t>    &lt;</a:t>
            </a:r>
            <a:r>
              <a:rPr lang="en-US" sz="1400" dirty="0" err="1" smtClean="0">
                <a:solidFill>
                  <a:srgbClr val="000000"/>
                </a:solidFill>
                <a:latin typeface="Arial" pitchFamily="34" charset="0"/>
                <a:ea typeface="Calibri" pitchFamily="34" charset="0"/>
                <a:cs typeface="Arial" pitchFamily="34" charset="0"/>
              </a:rPr>
              <a:t>xsl:apply</a:t>
            </a:r>
            <a:r>
              <a:rPr lang="en-US" sz="1400" dirty="0" smtClean="0">
                <a:solidFill>
                  <a:srgbClr val="000000"/>
                </a:solidFill>
                <a:latin typeface="Arial" pitchFamily="34" charset="0"/>
                <a:ea typeface="Calibri" pitchFamily="34" charset="0"/>
                <a:cs typeface="Arial" pitchFamily="34" charset="0"/>
              </a:rPr>
              <a:t>-templates select="node()|@*"/&gt;</a:t>
            </a:r>
            <a:endParaRPr lang="en-US" sz="1400" dirty="0" smtClean="0">
              <a:solidFill>
                <a:srgbClr val="000000"/>
              </a:solidFill>
              <a:latin typeface="Arial" pitchFamily="34" charset="0"/>
              <a:cs typeface="Arial" pitchFamily="34" charset="0"/>
            </a:endParaRPr>
          </a:p>
          <a:p>
            <a:pPr eaLnBrk="0" fontAlgn="base" hangingPunct="0">
              <a:spcBef>
                <a:spcPct val="0"/>
              </a:spcBef>
              <a:spcAft>
                <a:spcPct val="0"/>
              </a:spcAft>
            </a:pPr>
            <a:r>
              <a:rPr lang="en-US" sz="1400" dirty="0" smtClean="0">
                <a:solidFill>
                  <a:srgbClr val="000000"/>
                </a:solidFill>
                <a:latin typeface="Arial" pitchFamily="34" charset="0"/>
                <a:ea typeface="Calibri" pitchFamily="34" charset="0"/>
                <a:cs typeface="Arial" pitchFamily="34" charset="0"/>
              </a:rPr>
              <a:t>    &lt;</a:t>
            </a:r>
            <a:r>
              <a:rPr lang="en-US" sz="1400" dirty="0" err="1" smtClean="0">
                <a:solidFill>
                  <a:srgbClr val="000000"/>
                </a:solidFill>
                <a:latin typeface="Arial" pitchFamily="34" charset="0"/>
                <a:ea typeface="Calibri" pitchFamily="34" charset="0"/>
                <a:cs typeface="Arial" pitchFamily="34" charset="0"/>
              </a:rPr>
              <a:t>xsl:element</a:t>
            </a:r>
            <a:r>
              <a:rPr lang="en-US" sz="1400" dirty="0" smtClean="0">
                <a:solidFill>
                  <a:srgbClr val="000000"/>
                </a:solidFill>
                <a:latin typeface="Arial" pitchFamily="34" charset="0"/>
                <a:ea typeface="Calibri" pitchFamily="34" charset="0"/>
                <a:cs typeface="Arial" pitchFamily="34" charset="0"/>
              </a:rPr>
              <a:t> name="add"&gt;</a:t>
            </a:r>
            <a:endParaRPr lang="en-US" sz="1400" dirty="0" smtClean="0">
              <a:solidFill>
                <a:srgbClr val="000000"/>
              </a:solidFill>
              <a:latin typeface="Arial" pitchFamily="34" charset="0"/>
              <a:cs typeface="Arial" pitchFamily="34" charset="0"/>
            </a:endParaRPr>
          </a:p>
          <a:p>
            <a:pPr eaLnBrk="0" fontAlgn="base" hangingPunct="0">
              <a:spcBef>
                <a:spcPct val="0"/>
              </a:spcBef>
              <a:spcAft>
                <a:spcPct val="0"/>
              </a:spcAft>
            </a:pPr>
            <a:r>
              <a:rPr lang="en-US" sz="1400" dirty="0" smtClean="0">
                <a:solidFill>
                  <a:srgbClr val="000000"/>
                </a:solidFill>
                <a:latin typeface="Arial" pitchFamily="34" charset="0"/>
                <a:ea typeface="Calibri" pitchFamily="34" charset="0"/>
                <a:cs typeface="Arial" pitchFamily="34" charset="0"/>
              </a:rPr>
              <a:t>      &lt;</a:t>
            </a:r>
            <a:r>
              <a:rPr lang="en-US" sz="1400" dirty="0" err="1" smtClean="0">
                <a:solidFill>
                  <a:srgbClr val="000000"/>
                </a:solidFill>
                <a:latin typeface="Arial" pitchFamily="34" charset="0"/>
                <a:ea typeface="Calibri" pitchFamily="34" charset="0"/>
                <a:cs typeface="Arial" pitchFamily="34" charset="0"/>
              </a:rPr>
              <a:t>xsl:attribute</a:t>
            </a:r>
            <a:r>
              <a:rPr lang="en-US" sz="1400" dirty="0" smtClean="0">
                <a:solidFill>
                  <a:srgbClr val="000000"/>
                </a:solidFill>
                <a:latin typeface="Arial" pitchFamily="34" charset="0"/>
                <a:ea typeface="Calibri" pitchFamily="34" charset="0"/>
                <a:cs typeface="Arial" pitchFamily="34" charset="0"/>
              </a:rPr>
              <a:t> name="key"&gt;</a:t>
            </a:r>
            <a:r>
              <a:rPr lang="en-US" sz="1400" dirty="0" err="1" smtClean="0">
                <a:solidFill>
                  <a:srgbClr val="000000"/>
                </a:solidFill>
                <a:latin typeface="Arial" pitchFamily="34" charset="0"/>
                <a:ea typeface="Calibri" pitchFamily="34" charset="0"/>
                <a:cs typeface="Arial" pitchFamily="34" charset="0"/>
              </a:rPr>
              <a:t>NewSetting</a:t>
            </a:r>
            <a:r>
              <a:rPr lang="en-US" sz="1400" dirty="0" smtClean="0">
                <a:solidFill>
                  <a:srgbClr val="000000"/>
                </a:solidFill>
                <a:latin typeface="Arial" pitchFamily="34" charset="0"/>
                <a:ea typeface="Calibri" pitchFamily="34" charset="0"/>
                <a:cs typeface="Arial" pitchFamily="34" charset="0"/>
              </a:rPr>
              <a:t>&lt;/</a:t>
            </a:r>
            <a:r>
              <a:rPr lang="en-US" sz="1400" dirty="0" err="1" smtClean="0">
                <a:solidFill>
                  <a:srgbClr val="000000"/>
                </a:solidFill>
                <a:latin typeface="Arial" pitchFamily="34" charset="0"/>
                <a:ea typeface="Calibri" pitchFamily="34" charset="0"/>
                <a:cs typeface="Arial" pitchFamily="34" charset="0"/>
              </a:rPr>
              <a:t>xsl:attribute</a:t>
            </a:r>
            <a:r>
              <a:rPr lang="en-US" sz="1400" dirty="0" smtClean="0">
                <a:solidFill>
                  <a:srgbClr val="000000"/>
                </a:solidFill>
                <a:latin typeface="Arial" pitchFamily="34" charset="0"/>
                <a:ea typeface="Calibri" pitchFamily="34" charset="0"/>
                <a:cs typeface="Arial" pitchFamily="34" charset="0"/>
              </a:rPr>
              <a:t>&gt;</a:t>
            </a:r>
            <a:endParaRPr lang="en-US" sz="1400" dirty="0" smtClean="0">
              <a:solidFill>
                <a:srgbClr val="000000"/>
              </a:solidFill>
              <a:latin typeface="Arial" pitchFamily="34" charset="0"/>
              <a:cs typeface="Arial" pitchFamily="34" charset="0"/>
            </a:endParaRPr>
          </a:p>
          <a:p>
            <a:pPr eaLnBrk="0" fontAlgn="base" hangingPunct="0">
              <a:spcBef>
                <a:spcPct val="0"/>
              </a:spcBef>
              <a:spcAft>
                <a:spcPct val="0"/>
              </a:spcAft>
            </a:pPr>
            <a:r>
              <a:rPr lang="en-US" sz="1400" dirty="0" smtClean="0">
                <a:solidFill>
                  <a:srgbClr val="000000"/>
                </a:solidFill>
                <a:latin typeface="Arial" pitchFamily="34" charset="0"/>
                <a:ea typeface="Calibri" pitchFamily="34" charset="0"/>
                <a:cs typeface="Arial" pitchFamily="34" charset="0"/>
              </a:rPr>
              <a:t>      &lt;</a:t>
            </a:r>
            <a:r>
              <a:rPr lang="en-US" sz="1400" dirty="0" err="1" smtClean="0">
                <a:solidFill>
                  <a:srgbClr val="000000"/>
                </a:solidFill>
                <a:latin typeface="Arial" pitchFamily="34" charset="0"/>
                <a:ea typeface="Calibri" pitchFamily="34" charset="0"/>
                <a:cs typeface="Arial" pitchFamily="34" charset="0"/>
              </a:rPr>
              <a:t>xsl:attribute</a:t>
            </a:r>
            <a:r>
              <a:rPr lang="en-US" sz="1400" dirty="0" smtClean="0">
                <a:solidFill>
                  <a:srgbClr val="000000"/>
                </a:solidFill>
                <a:latin typeface="Arial" pitchFamily="34" charset="0"/>
                <a:ea typeface="Calibri" pitchFamily="34" charset="0"/>
                <a:cs typeface="Arial" pitchFamily="34" charset="0"/>
              </a:rPr>
              <a:t> name="value"&gt;New Setting Value&lt;/</a:t>
            </a:r>
            <a:r>
              <a:rPr lang="en-US" sz="1400" dirty="0" err="1" smtClean="0">
                <a:solidFill>
                  <a:srgbClr val="000000"/>
                </a:solidFill>
                <a:latin typeface="Arial" pitchFamily="34" charset="0"/>
                <a:ea typeface="Calibri" pitchFamily="34" charset="0"/>
                <a:cs typeface="Arial" pitchFamily="34" charset="0"/>
              </a:rPr>
              <a:t>xsl:attribute</a:t>
            </a:r>
            <a:r>
              <a:rPr lang="en-US" sz="1400" dirty="0" smtClean="0">
                <a:solidFill>
                  <a:srgbClr val="000000"/>
                </a:solidFill>
                <a:latin typeface="Arial" pitchFamily="34" charset="0"/>
                <a:ea typeface="Calibri" pitchFamily="34" charset="0"/>
                <a:cs typeface="Arial" pitchFamily="34" charset="0"/>
              </a:rPr>
              <a:t>&gt;</a:t>
            </a:r>
            <a:endParaRPr lang="en-US" sz="1400" dirty="0" smtClean="0">
              <a:solidFill>
                <a:srgbClr val="000000"/>
              </a:solidFill>
              <a:latin typeface="Arial" pitchFamily="34" charset="0"/>
              <a:cs typeface="Arial" pitchFamily="34" charset="0"/>
            </a:endParaRPr>
          </a:p>
          <a:p>
            <a:pPr eaLnBrk="0" fontAlgn="base" hangingPunct="0">
              <a:spcBef>
                <a:spcPct val="0"/>
              </a:spcBef>
              <a:spcAft>
                <a:spcPct val="0"/>
              </a:spcAft>
            </a:pPr>
            <a:r>
              <a:rPr lang="en-US" sz="1400" dirty="0" smtClean="0">
                <a:solidFill>
                  <a:srgbClr val="000000"/>
                </a:solidFill>
                <a:latin typeface="Arial" pitchFamily="34" charset="0"/>
                <a:ea typeface="Calibri" pitchFamily="34" charset="0"/>
                <a:cs typeface="Arial" pitchFamily="34" charset="0"/>
              </a:rPr>
              <a:t>    &lt;/</a:t>
            </a:r>
            <a:r>
              <a:rPr lang="en-US" sz="1400" dirty="0" err="1" smtClean="0">
                <a:solidFill>
                  <a:srgbClr val="000000"/>
                </a:solidFill>
                <a:latin typeface="Arial" pitchFamily="34" charset="0"/>
                <a:ea typeface="Calibri" pitchFamily="34" charset="0"/>
                <a:cs typeface="Arial" pitchFamily="34" charset="0"/>
              </a:rPr>
              <a:t>xsl:element</a:t>
            </a:r>
            <a:r>
              <a:rPr lang="en-US" sz="1400" dirty="0" smtClean="0">
                <a:solidFill>
                  <a:srgbClr val="000000"/>
                </a:solidFill>
                <a:latin typeface="Arial" pitchFamily="34" charset="0"/>
                <a:ea typeface="Calibri" pitchFamily="34" charset="0"/>
                <a:cs typeface="Arial" pitchFamily="34" charset="0"/>
              </a:rPr>
              <a:t>&gt;</a:t>
            </a:r>
            <a:endParaRPr lang="en-US" sz="1400" dirty="0" smtClean="0">
              <a:solidFill>
                <a:srgbClr val="000000"/>
              </a:solidFill>
              <a:latin typeface="Arial" pitchFamily="34" charset="0"/>
              <a:cs typeface="Arial" pitchFamily="34" charset="0"/>
            </a:endParaRPr>
          </a:p>
          <a:p>
            <a:pPr eaLnBrk="0" fontAlgn="base" hangingPunct="0">
              <a:spcBef>
                <a:spcPct val="0"/>
              </a:spcBef>
              <a:spcAft>
                <a:spcPct val="0"/>
              </a:spcAft>
            </a:pPr>
            <a:r>
              <a:rPr lang="en-US" sz="1400" dirty="0" smtClean="0">
                <a:solidFill>
                  <a:srgbClr val="000000"/>
                </a:solidFill>
                <a:latin typeface="Arial" pitchFamily="34" charset="0"/>
                <a:ea typeface="Calibri" pitchFamily="34" charset="0"/>
                <a:cs typeface="Arial" pitchFamily="34" charset="0"/>
              </a:rPr>
              <a:t>  &lt;/</a:t>
            </a:r>
            <a:r>
              <a:rPr lang="en-US" sz="1400" dirty="0" err="1" smtClean="0">
                <a:solidFill>
                  <a:srgbClr val="000000"/>
                </a:solidFill>
                <a:latin typeface="Arial" pitchFamily="34" charset="0"/>
                <a:ea typeface="Calibri" pitchFamily="34" charset="0"/>
                <a:cs typeface="Arial" pitchFamily="34" charset="0"/>
              </a:rPr>
              <a:t>xsl:copy</a:t>
            </a:r>
            <a:r>
              <a:rPr lang="en-US" sz="1400" dirty="0" smtClean="0">
                <a:solidFill>
                  <a:srgbClr val="000000"/>
                </a:solidFill>
                <a:latin typeface="Arial" pitchFamily="34" charset="0"/>
                <a:ea typeface="Calibri" pitchFamily="34" charset="0"/>
                <a:cs typeface="Arial" pitchFamily="34" charset="0"/>
              </a:rPr>
              <a:t>&gt;</a:t>
            </a:r>
            <a:endParaRPr lang="en-US" sz="1400" dirty="0" smtClean="0">
              <a:solidFill>
                <a:srgbClr val="000000"/>
              </a:solidFill>
              <a:latin typeface="Arial" pitchFamily="34" charset="0"/>
              <a:cs typeface="Arial" pitchFamily="34" charset="0"/>
            </a:endParaRPr>
          </a:p>
          <a:p>
            <a:pPr eaLnBrk="0" fontAlgn="base" hangingPunct="0">
              <a:spcBef>
                <a:spcPct val="0"/>
              </a:spcBef>
              <a:spcAft>
                <a:spcPct val="0"/>
              </a:spcAft>
            </a:pPr>
            <a:r>
              <a:rPr lang="en-US" sz="1400" dirty="0" smtClean="0">
                <a:solidFill>
                  <a:srgbClr val="000000"/>
                </a:solidFill>
                <a:latin typeface="Arial" pitchFamily="34" charset="0"/>
                <a:ea typeface="Calibri" pitchFamily="34" charset="0"/>
                <a:cs typeface="Arial" pitchFamily="34" charset="0"/>
              </a:rPr>
              <a:t>&lt;/</a:t>
            </a:r>
            <a:r>
              <a:rPr lang="en-US" sz="1400" dirty="0" err="1" smtClean="0">
                <a:solidFill>
                  <a:srgbClr val="000000"/>
                </a:solidFill>
                <a:latin typeface="Arial" pitchFamily="34" charset="0"/>
                <a:ea typeface="Calibri" pitchFamily="34" charset="0"/>
                <a:cs typeface="Arial" pitchFamily="34" charset="0"/>
              </a:rPr>
              <a:t>xsl:template</a:t>
            </a:r>
            <a:r>
              <a:rPr lang="en-US" sz="1400" dirty="0" smtClean="0">
                <a:solidFill>
                  <a:srgbClr val="000000"/>
                </a:solidFill>
                <a:latin typeface="Arial" pitchFamily="34" charset="0"/>
                <a:ea typeface="Calibri" pitchFamily="34" charset="0"/>
                <a:cs typeface="Arial" pitchFamily="34" charset="0"/>
              </a:rPr>
              <a:t>&gt;</a:t>
            </a:r>
            <a:endParaRPr lang="en-US" sz="1400" dirty="0" smtClean="0">
              <a:solidFill>
                <a:srgbClr val="000000"/>
              </a:solidFill>
              <a:latin typeface="Arial" pitchFamily="34" charset="0"/>
              <a:cs typeface="Arial" pitchFamily="34" charset="0"/>
            </a:endParaRPr>
          </a:p>
          <a:p>
            <a:pPr eaLnBrk="0" fontAlgn="base" hangingPunct="0">
              <a:spcBef>
                <a:spcPct val="0"/>
              </a:spcBef>
              <a:spcAft>
                <a:spcPct val="0"/>
              </a:spcAft>
            </a:pPr>
            <a:r>
              <a:rPr lang="en-US" sz="1400" dirty="0" smtClean="0">
                <a:solidFill>
                  <a:srgbClr val="000000"/>
                </a:solidFill>
                <a:latin typeface="Arial" pitchFamily="34" charset="0"/>
                <a:ea typeface="Calibri" pitchFamily="34" charset="0"/>
                <a:cs typeface="Arial" pitchFamily="34" charset="0"/>
              </a:rPr>
              <a:t>&lt;/</a:t>
            </a:r>
            <a:r>
              <a:rPr lang="en-US" sz="1400" dirty="0" err="1" smtClean="0">
                <a:solidFill>
                  <a:srgbClr val="000000"/>
                </a:solidFill>
                <a:latin typeface="Arial" pitchFamily="34" charset="0"/>
                <a:ea typeface="Calibri" pitchFamily="34" charset="0"/>
                <a:cs typeface="Arial" pitchFamily="34" charset="0"/>
              </a:rPr>
              <a:t>xsl:stylesheet</a:t>
            </a:r>
            <a:r>
              <a:rPr lang="en-US" sz="1400" dirty="0" smtClean="0">
                <a:solidFill>
                  <a:srgbClr val="000000"/>
                </a:solidFill>
                <a:latin typeface="Arial" pitchFamily="34" charset="0"/>
                <a:ea typeface="Calibri" pitchFamily="34" charset="0"/>
                <a:cs typeface="Arial" pitchFamily="34" charset="0"/>
              </a:rPr>
              <a:t>&gt;</a:t>
            </a:r>
            <a:endParaRPr lang="en-US" sz="1400" dirty="0" smtClean="0">
              <a:solidFill>
                <a:srgbClr val="FFFFFF"/>
              </a:solidFill>
              <a:latin typeface="Arial" pitchFamily="34" charset="0"/>
              <a:cs typeface="Arial" pitchFamily="34" charset="0"/>
            </a:endParaRPr>
          </a:p>
        </p:txBody>
      </p:sp>
      <p:sp>
        <p:nvSpPr>
          <p:cNvPr id="11266" name="Rectangle 2"/>
          <p:cNvSpPr>
            <a:spLocks noChangeArrowheads="1"/>
          </p:cNvSpPr>
          <p:nvPr/>
        </p:nvSpPr>
        <p:spPr bwMode="auto">
          <a:xfrm>
            <a:off x="323556" y="5291004"/>
            <a:ext cx="8243668" cy="1169551"/>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400" dirty="0" smtClean="0">
                <a:solidFill>
                  <a:srgbClr val="000000"/>
                </a:solidFill>
                <a:latin typeface="Arial" pitchFamily="34" charset="0"/>
                <a:ea typeface="Calibri" pitchFamily="34" charset="0"/>
                <a:cs typeface="Arial" pitchFamily="34" charset="0"/>
              </a:rPr>
              <a:t>&lt;configuration </a:t>
            </a:r>
            <a:r>
              <a:rPr lang="en-US" sz="1400" dirty="0" err="1" smtClean="0">
                <a:solidFill>
                  <a:srgbClr val="000000"/>
                </a:solidFill>
                <a:latin typeface="Arial" pitchFamily="34" charset="0"/>
                <a:ea typeface="Calibri" pitchFamily="34" charset="0"/>
                <a:cs typeface="Arial" pitchFamily="34" charset="0"/>
              </a:rPr>
              <a:t>xmlns:xdt</a:t>
            </a:r>
            <a:r>
              <a:rPr lang="en-US" sz="1400" dirty="0" smtClean="0">
                <a:solidFill>
                  <a:srgbClr val="000000"/>
                </a:solidFill>
                <a:latin typeface="Arial" pitchFamily="34" charset="0"/>
                <a:ea typeface="Calibri" pitchFamily="34" charset="0"/>
                <a:cs typeface="Arial" pitchFamily="34" charset="0"/>
              </a:rPr>
              <a:t>=”http://schemas.microsoft.com/XML-Document-Transform”&gt;</a:t>
            </a:r>
            <a:endParaRPr lang="en-US" sz="1400" dirty="0" smtClean="0">
              <a:solidFill>
                <a:srgbClr val="000000"/>
              </a:solidFill>
              <a:latin typeface="Arial" pitchFamily="34" charset="0"/>
              <a:cs typeface="Arial" pitchFamily="34" charset="0"/>
            </a:endParaRPr>
          </a:p>
          <a:p>
            <a:pPr eaLnBrk="0" fontAlgn="base" hangingPunct="0">
              <a:spcBef>
                <a:spcPct val="0"/>
              </a:spcBef>
              <a:spcAft>
                <a:spcPct val="0"/>
              </a:spcAft>
            </a:pPr>
            <a:r>
              <a:rPr lang="en-US" sz="1400" dirty="0" smtClean="0">
                <a:solidFill>
                  <a:srgbClr val="000000"/>
                </a:solidFill>
                <a:latin typeface="Arial" pitchFamily="34" charset="0"/>
                <a:ea typeface="Calibri" pitchFamily="34" charset="0"/>
                <a:cs typeface="Arial" pitchFamily="34" charset="0"/>
              </a:rPr>
              <a:t>   &lt;</a:t>
            </a:r>
            <a:r>
              <a:rPr lang="en-US" sz="1400" dirty="0" err="1" smtClean="0">
                <a:solidFill>
                  <a:srgbClr val="000000"/>
                </a:solidFill>
                <a:latin typeface="Arial" pitchFamily="34" charset="0"/>
                <a:ea typeface="Calibri" pitchFamily="34" charset="0"/>
                <a:cs typeface="Arial" pitchFamily="34" charset="0"/>
              </a:rPr>
              <a:t>appSettings</a:t>
            </a:r>
            <a:r>
              <a:rPr lang="en-US" sz="1400" dirty="0" smtClean="0">
                <a:solidFill>
                  <a:srgbClr val="000000"/>
                </a:solidFill>
                <a:latin typeface="Arial" pitchFamily="34" charset="0"/>
                <a:ea typeface="Calibri" pitchFamily="34" charset="0"/>
                <a:cs typeface="Arial" pitchFamily="34" charset="0"/>
              </a:rPr>
              <a:t>&gt;</a:t>
            </a:r>
            <a:br>
              <a:rPr lang="en-US" sz="1400" dirty="0" smtClean="0">
                <a:solidFill>
                  <a:srgbClr val="000000"/>
                </a:solidFill>
                <a:latin typeface="Arial" pitchFamily="34" charset="0"/>
                <a:ea typeface="Calibri" pitchFamily="34" charset="0"/>
                <a:cs typeface="Arial" pitchFamily="34" charset="0"/>
              </a:rPr>
            </a:br>
            <a:r>
              <a:rPr lang="en-US" sz="1400" dirty="0" smtClean="0">
                <a:solidFill>
                  <a:srgbClr val="000000"/>
                </a:solidFill>
                <a:latin typeface="Arial" pitchFamily="34" charset="0"/>
                <a:ea typeface="Calibri" pitchFamily="34" charset="0"/>
                <a:cs typeface="Arial" pitchFamily="34" charset="0"/>
              </a:rPr>
              <a:t>      &lt;add name=”</a:t>
            </a:r>
            <a:r>
              <a:rPr lang="en-US" sz="1400" dirty="0" err="1" smtClean="0">
                <a:solidFill>
                  <a:srgbClr val="000000"/>
                </a:solidFill>
                <a:latin typeface="Arial" pitchFamily="34" charset="0"/>
                <a:ea typeface="Calibri" pitchFamily="34" charset="0"/>
                <a:cs typeface="Arial" pitchFamily="34" charset="0"/>
              </a:rPr>
              <a:t>NewSetting</a:t>
            </a:r>
            <a:r>
              <a:rPr lang="en-US" sz="1400" dirty="0" smtClean="0">
                <a:solidFill>
                  <a:srgbClr val="000000"/>
                </a:solidFill>
                <a:latin typeface="Arial" pitchFamily="34" charset="0"/>
                <a:ea typeface="Calibri" pitchFamily="34" charset="0"/>
                <a:cs typeface="Arial" pitchFamily="34" charset="0"/>
              </a:rPr>
              <a:t>” value=”New Setting Value” </a:t>
            </a:r>
            <a:r>
              <a:rPr lang="en-US" sz="1400" b="1" dirty="0" err="1" smtClean="0">
                <a:solidFill>
                  <a:srgbClr val="000000"/>
                </a:solidFill>
                <a:latin typeface="Arial" pitchFamily="34" charset="0"/>
                <a:ea typeface="Calibri" pitchFamily="34" charset="0"/>
                <a:cs typeface="Arial" pitchFamily="34" charset="0"/>
              </a:rPr>
              <a:t>xdt:Transform</a:t>
            </a:r>
            <a:r>
              <a:rPr lang="en-US" sz="1400" b="1" dirty="0" smtClean="0">
                <a:solidFill>
                  <a:srgbClr val="000000"/>
                </a:solidFill>
                <a:latin typeface="Arial" pitchFamily="34" charset="0"/>
                <a:ea typeface="Calibri" pitchFamily="34" charset="0"/>
                <a:cs typeface="Arial" pitchFamily="34" charset="0"/>
              </a:rPr>
              <a:t>=”Insert”</a:t>
            </a:r>
            <a:r>
              <a:rPr lang="en-US" sz="1400" dirty="0" smtClean="0">
                <a:solidFill>
                  <a:srgbClr val="000000"/>
                </a:solidFill>
                <a:latin typeface="Arial" pitchFamily="34" charset="0"/>
                <a:ea typeface="Calibri" pitchFamily="34" charset="0"/>
                <a:cs typeface="Arial" pitchFamily="34" charset="0"/>
              </a:rPr>
              <a:t>/&gt;</a:t>
            </a:r>
            <a:endParaRPr lang="en-US" sz="1400" dirty="0" smtClean="0">
              <a:solidFill>
                <a:srgbClr val="000000"/>
              </a:solidFill>
              <a:latin typeface="Arial" pitchFamily="34" charset="0"/>
              <a:cs typeface="Arial" pitchFamily="34" charset="0"/>
            </a:endParaRPr>
          </a:p>
          <a:p>
            <a:pPr eaLnBrk="0" fontAlgn="base" hangingPunct="0">
              <a:spcBef>
                <a:spcPct val="0"/>
              </a:spcBef>
              <a:spcAft>
                <a:spcPct val="0"/>
              </a:spcAft>
            </a:pPr>
            <a:r>
              <a:rPr lang="en-US" sz="1400" dirty="0" smtClean="0">
                <a:solidFill>
                  <a:srgbClr val="000000"/>
                </a:solidFill>
                <a:latin typeface="Arial" pitchFamily="34" charset="0"/>
                <a:ea typeface="Calibri" pitchFamily="34" charset="0"/>
                <a:cs typeface="Arial" pitchFamily="34" charset="0"/>
              </a:rPr>
              <a:t>   &lt;/</a:t>
            </a:r>
            <a:r>
              <a:rPr lang="en-US" sz="1400" dirty="0" err="1" smtClean="0">
                <a:solidFill>
                  <a:srgbClr val="000000"/>
                </a:solidFill>
                <a:latin typeface="Arial" pitchFamily="34" charset="0"/>
                <a:ea typeface="Calibri" pitchFamily="34" charset="0"/>
                <a:cs typeface="Arial" pitchFamily="34" charset="0"/>
              </a:rPr>
              <a:t>appSettings</a:t>
            </a:r>
            <a:r>
              <a:rPr lang="en-US" sz="1400" dirty="0" smtClean="0">
                <a:solidFill>
                  <a:srgbClr val="000000"/>
                </a:solidFill>
                <a:latin typeface="Arial" pitchFamily="34" charset="0"/>
                <a:ea typeface="Calibri" pitchFamily="34" charset="0"/>
                <a:cs typeface="Arial" pitchFamily="34" charset="0"/>
              </a:rPr>
              <a:t>&gt;</a:t>
            </a:r>
            <a:endParaRPr lang="en-US" sz="1400" dirty="0" smtClean="0">
              <a:solidFill>
                <a:srgbClr val="000000"/>
              </a:solidFill>
              <a:latin typeface="Arial" pitchFamily="34" charset="0"/>
              <a:cs typeface="Arial" pitchFamily="34" charset="0"/>
            </a:endParaRPr>
          </a:p>
          <a:p>
            <a:pPr eaLnBrk="0" fontAlgn="base" hangingPunct="0">
              <a:spcBef>
                <a:spcPct val="0"/>
              </a:spcBef>
              <a:spcAft>
                <a:spcPct val="0"/>
              </a:spcAft>
            </a:pPr>
            <a:r>
              <a:rPr lang="en-US" sz="1400" dirty="0" smtClean="0">
                <a:solidFill>
                  <a:srgbClr val="000000"/>
                </a:solidFill>
                <a:latin typeface="Arial" pitchFamily="34" charset="0"/>
                <a:ea typeface="Calibri" pitchFamily="34" charset="0"/>
                <a:cs typeface="Arial" pitchFamily="34" charset="0"/>
              </a:rPr>
              <a:t>&lt;/configuration&gt;</a:t>
            </a:r>
            <a:endParaRPr lang="en-US" sz="1400" dirty="0" smtClean="0">
              <a:solidFill>
                <a:srgbClr val="000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Transformaciones</a:t>
            </a:r>
            <a:endParaRPr lang="en-US" dirty="0">
              <a:solidFill>
                <a:schemeClr val="accent1"/>
              </a:solidFill>
            </a:endParaRPr>
          </a:p>
        </p:txBody>
      </p:sp>
      <p:graphicFrame>
        <p:nvGraphicFramePr>
          <p:cNvPr id="4" name="Table 3"/>
          <p:cNvGraphicFramePr>
            <a:graphicFrameLocks noGrp="1"/>
          </p:cNvGraphicFramePr>
          <p:nvPr/>
        </p:nvGraphicFramePr>
        <p:xfrm>
          <a:off x="490843" y="1111992"/>
          <a:ext cx="8174854" cy="5360825"/>
        </p:xfrm>
        <a:graphic>
          <a:graphicData uri="http://schemas.openxmlformats.org/drawingml/2006/table">
            <a:tbl>
              <a:tblPr firstRow="1" bandRow="1">
                <a:tableStyleId>{F5AB1C69-6EDB-4FF4-983F-18BD219EF322}</a:tableStyleId>
              </a:tblPr>
              <a:tblGrid>
                <a:gridCol w="4087427"/>
                <a:gridCol w="4087427"/>
              </a:tblGrid>
              <a:tr h="491725">
                <a:tc>
                  <a:txBody>
                    <a:bodyPr/>
                    <a:lstStyle/>
                    <a:p>
                      <a:pPr algn="ctr"/>
                      <a:r>
                        <a:rPr lang="es-ES" sz="2800" noProof="0" dirty="0" smtClean="0"/>
                        <a:t>Transformación</a:t>
                      </a:r>
                      <a:endParaRPr lang="es-ES" sz="2800" noProof="0" dirty="0"/>
                    </a:p>
                  </a:txBody>
                  <a:tcPr/>
                </a:tc>
                <a:tc>
                  <a:txBody>
                    <a:bodyPr/>
                    <a:lstStyle/>
                    <a:p>
                      <a:pPr algn="ctr"/>
                      <a:r>
                        <a:rPr lang="es-ES" sz="2800" noProof="0" dirty="0" smtClean="0"/>
                        <a:t>Descripción</a:t>
                      </a:r>
                      <a:endParaRPr lang="es-ES" sz="2800" noProof="0" dirty="0"/>
                    </a:p>
                  </a:txBody>
                  <a:tcPr/>
                </a:tc>
              </a:tr>
              <a:tr h="461911">
                <a:tc>
                  <a:txBody>
                    <a:bodyPr/>
                    <a:lstStyle/>
                    <a:p>
                      <a:pPr algn="l"/>
                      <a:r>
                        <a:rPr lang="es-ES" noProof="0" smtClean="0"/>
                        <a:t>xdt:Transform=“Replace”</a:t>
                      </a:r>
                      <a:endParaRPr lang="es-ES" noProof="0"/>
                    </a:p>
                  </a:txBody>
                  <a:tcPr/>
                </a:tc>
                <a:tc>
                  <a:txBody>
                    <a:bodyPr/>
                    <a:lstStyle/>
                    <a:p>
                      <a:pPr algn="l"/>
                      <a:r>
                        <a:rPr lang="es-ES" noProof="0" smtClean="0"/>
                        <a:t>Reemplaza</a:t>
                      </a:r>
                      <a:r>
                        <a:rPr lang="es-ES" baseline="0" noProof="0" smtClean="0"/>
                        <a:t> el primer nodo</a:t>
                      </a:r>
                      <a:endParaRPr lang="es-ES" noProof="0"/>
                    </a:p>
                  </a:txBody>
                  <a:tcPr/>
                </a:tc>
              </a:tr>
              <a:tr h="492369">
                <a:tc>
                  <a:txBody>
                    <a:bodyPr/>
                    <a:lstStyle/>
                    <a:p>
                      <a:pPr algn="l"/>
                      <a:r>
                        <a:rPr lang="es-ES" noProof="0" smtClean="0"/>
                        <a:t>xdt:Transform=“Remove”</a:t>
                      </a:r>
                      <a:endParaRPr lang="es-ES" noProof="0"/>
                    </a:p>
                  </a:txBody>
                  <a:tcPr/>
                </a:tc>
                <a:tc>
                  <a:txBody>
                    <a:bodyPr/>
                    <a:lstStyle/>
                    <a:p>
                      <a:pPr algn="l"/>
                      <a:r>
                        <a:rPr lang="es-ES" noProof="0" smtClean="0"/>
                        <a:t>Elimina </a:t>
                      </a:r>
                      <a:r>
                        <a:rPr lang="es-ES" baseline="0" noProof="0" smtClean="0"/>
                        <a:t>el primer nodo</a:t>
                      </a:r>
                      <a:endParaRPr lang="es-ES" noProof="0"/>
                    </a:p>
                  </a:txBody>
                  <a:tcPr/>
                </a:tc>
              </a:tr>
              <a:tr h="534573">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s-ES" noProof="0" smtClean="0"/>
                        <a:t>xdt:Transform=“RemoveAll”</a:t>
                      </a:r>
                    </a:p>
                    <a:p>
                      <a:pPr algn="l"/>
                      <a:endParaRPr lang="es-ES" noProof="0"/>
                    </a:p>
                  </a:txBody>
                  <a:tcPr/>
                </a:tc>
                <a:tc>
                  <a:txBody>
                    <a:bodyPr/>
                    <a:lstStyle/>
                    <a:p>
                      <a:pPr algn="l"/>
                      <a:r>
                        <a:rPr lang="es-ES" noProof="0" smtClean="0"/>
                        <a:t>Elimina todos los nodos</a:t>
                      </a:r>
                      <a:endParaRPr lang="es-ES" noProof="0"/>
                    </a:p>
                  </a:txBody>
                  <a:tcPr/>
                </a:tc>
              </a:tr>
              <a:tr h="66286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s-ES" noProof="0" smtClean="0"/>
                        <a:t>xdt:Transform=“Insert”</a:t>
                      </a:r>
                    </a:p>
                    <a:p>
                      <a:pPr algn="l"/>
                      <a:endParaRPr lang="es-ES" noProof="0"/>
                    </a:p>
                  </a:txBody>
                  <a:tcPr/>
                </a:tc>
                <a:tc>
                  <a:txBody>
                    <a:bodyPr/>
                    <a:lstStyle/>
                    <a:p>
                      <a:pPr algn="l"/>
                      <a:r>
                        <a:rPr lang="es-ES" noProof="0" smtClean="0"/>
                        <a:t>Inserta nodo al final</a:t>
                      </a:r>
                      <a:endParaRPr lang="es-ES" noProof="0"/>
                    </a:p>
                  </a:txBody>
                  <a:tcPr/>
                </a:tc>
              </a:tr>
              <a:tr h="662860">
                <a:tc>
                  <a:txBody>
                    <a:bodyPr/>
                    <a:lstStyle/>
                    <a:p>
                      <a:pPr algn="l"/>
                      <a:r>
                        <a:rPr lang="es-ES" noProof="0" smtClean="0"/>
                        <a:t>xdt:Transform=“SetAttributes(attributeNames)”</a:t>
                      </a:r>
                      <a:endParaRPr lang="es-ES" noProof="0"/>
                    </a:p>
                  </a:txBody>
                  <a:tcPr/>
                </a:tc>
                <a:tc>
                  <a:txBody>
                    <a:bodyPr/>
                    <a:lstStyle/>
                    <a:p>
                      <a:pPr algn="l"/>
                      <a:r>
                        <a:rPr lang="es-ES" noProof="0" smtClean="0"/>
                        <a:t>Crea o cambia el</a:t>
                      </a:r>
                      <a:r>
                        <a:rPr lang="es-ES" baseline="0" noProof="0" smtClean="0"/>
                        <a:t> valor del atributo</a:t>
                      </a:r>
                      <a:endParaRPr lang="es-ES" noProof="0"/>
                    </a:p>
                  </a:txBody>
                  <a:tcPr/>
                </a:tc>
              </a:tr>
              <a:tr h="640746">
                <a:tc>
                  <a:txBody>
                    <a:bodyPr/>
                    <a:lstStyle/>
                    <a:p>
                      <a:pPr algn="l"/>
                      <a:r>
                        <a:rPr lang="es-ES" noProof="0" smtClean="0"/>
                        <a:t>xdt:Transform=“RemoveAttributes(attributeNames)”</a:t>
                      </a:r>
                      <a:endParaRPr lang="es-ES" noProof="0"/>
                    </a:p>
                  </a:txBody>
                  <a:tcPr/>
                </a:tc>
                <a:tc>
                  <a:txBody>
                    <a:bodyPr/>
                    <a:lstStyle/>
                    <a:p>
                      <a:pPr algn="l"/>
                      <a:r>
                        <a:rPr lang="es-ES" noProof="0" smtClean="0"/>
                        <a:t>Elimina el atributo si existe</a:t>
                      </a:r>
                      <a:endParaRPr lang="es-ES" noProof="0"/>
                    </a:p>
                  </a:txBody>
                  <a:tcPr/>
                </a:tc>
              </a:tr>
              <a:tr h="61897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s-ES" noProof="0" smtClean="0"/>
                        <a:t>xdt:Transform=“InsertBefore(XPath)”</a:t>
                      </a:r>
                      <a:endParaRPr lang="es-ES" noProof="0"/>
                    </a:p>
                  </a:txBody>
                  <a:tcPr/>
                </a:tc>
                <a:tc>
                  <a:txBody>
                    <a:bodyPr/>
                    <a:lstStyle/>
                    <a:p>
                      <a:pPr algn="l"/>
                      <a:r>
                        <a:rPr lang="es-ES" noProof="0" smtClean="0"/>
                        <a:t>Inserta nodo en el Xpath (antes)</a:t>
                      </a:r>
                      <a:endParaRPr lang="es-ES" noProof="0"/>
                    </a:p>
                  </a:txBody>
                  <a:tcPr/>
                </a:tc>
              </a:tr>
              <a:tr h="66286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s-ES" noProof="0" smtClean="0"/>
                        <a:t>xdt:Transform=“InsertAfter(XPath)”</a:t>
                      </a:r>
                    </a:p>
                    <a:p>
                      <a:pPr algn="l"/>
                      <a:endParaRPr lang="es-ES" noProof="0"/>
                    </a:p>
                  </a:txBody>
                  <a:tcPr/>
                </a:tc>
                <a:tc>
                  <a:txBody>
                    <a:bodyPr/>
                    <a:lstStyle/>
                    <a:p>
                      <a:pPr algn="l"/>
                      <a:r>
                        <a:rPr lang="es-ES" noProof="0" dirty="0" smtClean="0"/>
                        <a:t>Inserta nodo en el </a:t>
                      </a:r>
                      <a:r>
                        <a:rPr lang="es-ES" noProof="0" dirty="0" err="1" smtClean="0"/>
                        <a:t>Xpath</a:t>
                      </a:r>
                      <a:r>
                        <a:rPr lang="es-ES" noProof="0" dirty="0" smtClean="0"/>
                        <a:t> (</a:t>
                      </a:r>
                      <a:r>
                        <a:rPr lang="es-ES" noProof="0" dirty="0" err="1" smtClean="0"/>
                        <a:t>despues</a:t>
                      </a:r>
                      <a:r>
                        <a:rPr lang="es-ES" noProof="0" dirty="0" smtClean="0"/>
                        <a:t>)</a:t>
                      </a:r>
                      <a:endParaRPr lang="es-ES" noProof="0" dirty="0"/>
                    </a:p>
                  </a:txBody>
                  <a:tcPr/>
                </a:tc>
              </a:tr>
            </a:tbl>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Locator’s</a:t>
            </a:r>
            <a:endParaRPr lang="en-US" dirty="0">
              <a:solidFill>
                <a:schemeClr val="accent1"/>
              </a:solidFill>
            </a:endParaRPr>
          </a:p>
        </p:txBody>
      </p:sp>
      <p:graphicFrame>
        <p:nvGraphicFramePr>
          <p:cNvPr id="5" name="Table 4"/>
          <p:cNvGraphicFramePr>
            <a:graphicFrameLocks noGrp="1"/>
          </p:cNvGraphicFramePr>
          <p:nvPr/>
        </p:nvGraphicFramePr>
        <p:xfrm>
          <a:off x="350170" y="1321546"/>
          <a:ext cx="8217054" cy="4679222"/>
        </p:xfrm>
        <a:graphic>
          <a:graphicData uri="http://schemas.openxmlformats.org/drawingml/2006/table">
            <a:tbl>
              <a:tblPr firstRow="1" bandRow="1">
                <a:tableStyleId>{F5AB1C69-6EDB-4FF4-983F-18BD219EF322}</a:tableStyleId>
              </a:tblPr>
              <a:tblGrid>
                <a:gridCol w="4108527"/>
                <a:gridCol w="4108527"/>
              </a:tblGrid>
              <a:tr h="772202">
                <a:tc>
                  <a:txBody>
                    <a:bodyPr/>
                    <a:lstStyle/>
                    <a:p>
                      <a:pPr algn="ctr"/>
                      <a:r>
                        <a:rPr lang="en-US" sz="3600" dirty="0" smtClean="0"/>
                        <a:t>Locator</a:t>
                      </a:r>
                      <a:endParaRPr lang="en-US" sz="3600" i="1" dirty="0"/>
                    </a:p>
                  </a:txBody>
                  <a:tcPr/>
                </a:tc>
                <a:tc>
                  <a:txBody>
                    <a:bodyPr/>
                    <a:lstStyle/>
                    <a:p>
                      <a:pPr algn="ctr"/>
                      <a:r>
                        <a:rPr lang="en-US" sz="3600" dirty="0" err="1" smtClean="0"/>
                        <a:t>Descripción</a:t>
                      </a:r>
                      <a:endParaRPr lang="en-US" sz="3600" dirty="0"/>
                    </a:p>
                  </a:txBody>
                  <a:tcPr/>
                </a:tc>
              </a:tr>
              <a:tr h="1012931">
                <a:tc>
                  <a:txBody>
                    <a:bodyPr/>
                    <a:lstStyle/>
                    <a:p>
                      <a:pPr algn="l"/>
                      <a:r>
                        <a:rPr lang="en-US" sz="2000" dirty="0" err="1" smtClean="0"/>
                        <a:t>xdt:Locator</a:t>
                      </a:r>
                      <a:r>
                        <a:rPr lang="en-US" sz="2000" dirty="0" smtClean="0"/>
                        <a:t>=“Match(</a:t>
                      </a:r>
                      <a:r>
                        <a:rPr lang="en-US" sz="2000" dirty="0" err="1" smtClean="0"/>
                        <a:t>attributeName</a:t>
                      </a:r>
                      <a:r>
                        <a:rPr lang="en-US" sz="2000" dirty="0" smtClean="0"/>
                        <a:t>)”</a:t>
                      </a:r>
                      <a:endParaRPr lang="en-US" sz="2000" dirty="0"/>
                    </a:p>
                  </a:txBody>
                  <a:tcPr/>
                </a:tc>
                <a:tc>
                  <a:txBody>
                    <a:bodyPr/>
                    <a:lstStyle/>
                    <a:p>
                      <a:pPr algn="l"/>
                      <a:r>
                        <a:rPr lang="en-US" sz="2000" dirty="0" err="1" smtClean="0"/>
                        <a:t>Acepta</a:t>
                      </a:r>
                      <a:r>
                        <a:rPr lang="en-US" sz="2000" dirty="0" smtClean="0"/>
                        <a:t> </a:t>
                      </a:r>
                      <a:r>
                        <a:rPr lang="en-US" sz="2000" dirty="0" err="1" smtClean="0"/>
                        <a:t>varios</a:t>
                      </a:r>
                      <a:r>
                        <a:rPr lang="en-US" sz="2000" dirty="0" smtClean="0"/>
                        <a:t> </a:t>
                      </a:r>
                      <a:r>
                        <a:rPr lang="en-US" sz="2000" dirty="0" err="1" smtClean="0"/>
                        <a:t>separados</a:t>
                      </a:r>
                      <a:r>
                        <a:rPr lang="en-US" sz="2000" baseline="0" dirty="0" smtClean="0"/>
                        <a:t> </a:t>
                      </a:r>
                      <a:r>
                        <a:rPr lang="en-US" sz="2000" baseline="0" dirty="0" err="1" smtClean="0"/>
                        <a:t>por</a:t>
                      </a:r>
                      <a:r>
                        <a:rPr lang="en-US" sz="2000" baseline="0" dirty="0" smtClean="0"/>
                        <a:t> coma</a:t>
                      </a:r>
                      <a:endParaRPr lang="en-US" sz="2000" dirty="0"/>
                    </a:p>
                  </a:txBody>
                  <a:tcPr/>
                </a:tc>
              </a:tr>
              <a:tr h="1881158">
                <a:tc>
                  <a:txBody>
                    <a:bodyPr/>
                    <a:lstStyle/>
                    <a:p>
                      <a:pPr algn="l"/>
                      <a:r>
                        <a:rPr lang="en-US" sz="2000" dirty="0" err="1" smtClean="0"/>
                        <a:t>Xdt:Locator</a:t>
                      </a:r>
                      <a:r>
                        <a:rPr lang="en-US" sz="2000" dirty="0" smtClean="0"/>
                        <a:t>=“Condition(</a:t>
                      </a:r>
                      <a:r>
                        <a:rPr lang="en-US" sz="2000" dirty="0" err="1" smtClean="0"/>
                        <a:t>xPath</a:t>
                      </a:r>
                      <a:r>
                        <a:rPr lang="en-US" sz="2000" baseline="0" dirty="0" smtClean="0"/>
                        <a:t> Predicate)”</a:t>
                      </a:r>
                      <a:endParaRPr lang="en-US" sz="2000" dirty="0"/>
                    </a:p>
                  </a:txBody>
                  <a:tcPr/>
                </a:tc>
                <a:tc>
                  <a:txBody>
                    <a:bodyPr/>
                    <a:lstStyle/>
                    <a:p>
                      <a:pPr algn="l"/>
                      <a:r>
                        <a:rPr lang="en-US" sz="2000" kern="1200" dirty="0" err="1" smtClean="0"/>
                        <a:t>xdt:Locator</a:t>
                      </a:r>
                      <a:r>
                        <a:rPr lang="en-US" sz="2000" kern="1200" dirty="0" smtClean="0"/>
                        <a:t>="Condition(@name=’</a:t>
                      </a:r>
                      <a:r>
                        <a:rPr lang="en-US" sz="2000" kern="1200" dirty="0" err="1" smtClean="0"/>
                        <a:t>Northwind</a:t>
                      </a:r>
                      <a:r>
                        <a:rPr lang="en-US" sz="2000" kern="1200" dirty="0" smtClean="0"/>
                        <a:t> or @</a:t>
                      </a:r>
                      <a:r>
                        <a:rPr lang="en-US" sz="2000" kern="1200" dirty="0" err="1" smtClean="0"/>
                        <a:t>providerName</a:t>
                      </a:r>
                      <a:r>
                        <a:rPr lang="en-US" sz="2000" kern="1200" dirty="0" smtClean="0"/>
                        <a:t>=’ </a:t>
                      </a:r>
                      <a:r>
                        <a:rPr lang="en-US" sz="2000" kern="1200" dirty="0" err="1" smtClean="0"/>
                        <a:t>System.Data.SqlClient</a:t>
                      </a:r>
                      <a:r>
                        <a:rPr lang="en-US" sz="2000" kern="1200" dirty="0" smtClean="0"/>
                        <a:t>’)" </a:t>
                      </a:r>
                      <a:endParaRPr lang="en-US" sz="2000" dirty="0"/>
                    </a:p>
                  </a:txBody>
                  <a:tcPr/>
                </a:tc>
              </a:tr>
              <a:tr h="1012931">
                <a:tc>
                  <a:txBody>
                    <a:bodyPr/>
                    <a:lstStyle/>
                    <a:p>
                      <a:pPr algn="l"/>
                      <a:r>
                        <a:rPr lang="en-US" sz="1900" dirty="0" err="1" smtClean="0"/>
                        <a:t>Xdt:Locator</a:t>
                      </a:r>
                      <a:r>
                        <a:rPr lang="en-US" sz="1900" dirty="0" smtClean="0"/>
                        <a:t>=“</a:t>
                      </a:r>
                      <a:r>
                        <a:rPr lang="en-US" sz="1900" dirty="0" err="1" smtClean="0"/>
                        <a:t>Xpath</a:t>
                      </a:r>
                      <a:r>
                        <a:rPr lang="en-US" sz="1900" dirty="0" smtClean="0"/>
                        <a:t>(/configuration/…)”</a:t>
                      </a:r>
                      <a:endParaRPr lang="en-US" sz="1900" dirty="0"/>
                    </a:p>
                  </a:txBody>
                  <a:tcPr/>
                </a:tc>
                <a:tc>
                  <a:txBody>
                    <a:bodyPr/>
                    <a:lstStyle/>
                    <a:p>
                      <a:pPr algn="l"/>
                      <a:r>
                        <a:rPr lang="en-US" sz="2000" kern="1200" dirty="0" err="1" smtClean="0"/>
                        <a:t>XPath</a:t>
                      </a:r>
                      <a:r>
                        <a:rPr lang="en-US" sz="2000" kern="1200" dirty="0" smtClean="0"/>
                        <a:t>(//system.web)"</a:t>
                      </a:r>
                      <a:endParaRPr lang="en-US" sz="2000" dirty="0"/>
                    </a:p>
                  </a:txBody>
                  <a:tcPr/>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ansformer.jpg"/>
          <p:cNvPicPr>
            <a:picLocks noChangeAspect="1"/>
          </p:cNvPicPr>
          <p:nvPr/>
        </p:nvPicPr>
        <p:blipFill>
          <a:blip r:embed="rId3" cstate="print"/>
          <a:srcRect/>
          <a:stretch>
            <a:fillRect/>
          </a:stretch>
        </p:blipFill>
        <p:spPr>
          <a:xfrm>
            <a:off x="0" y="785794"/>
            <a:ext cx="9144000" cy="5429288"/>
          </a:xfrm>
          <a:prstGeom prst="rect">
            <a:avLst/>
          </a:prstGeom>
        </p:spPr>
      </p:pic>
      <p:sp>
        <p:nvSpPr>
          <p:cNvPr id="3" name="Title 2"/>
          <p:cNvSpPr>
            <a:spLocks noGrp="1"/>
          </p:cNvSpPr>
          <p:nvPr>
            <p:ph type="title"/>
          </p:nvPr>
        </p:nvSpPr>
        <p:spPr>
          <a:xfrm>
            <a:off x="722313" y="5495949"/>
            <a:ext cx="7772400" cy="1362075"/>
          </a:xfrm>
        </p:spPr>
        <p:txBody>
          <a:bodyPr/>
          <a:lstStyle/>
          <a:p>
            <a:r>
              <a:rPr lang="es-ES" dirty="0" smtClean="0"/>
              <a:t>Transformistas …</a:t>
            </a:r>
            <a:endParaRPr lang="es-ES" dirty="0"/>
          </a:p>
        </p:txBody>
      </p:sp>
      <p:sp>
        <p:nvSpPr>
          <p:cNvPr id="4" name="Text Placeholder 3"/>
          <p:cNvSpPr>
            <a:spLocks noGrp="1"/>
          </p:cNvSpPr>
          <p:nvPr>
            <p:ph type="body" idx="1"/>
          </p:nvPr>
        </p:nvSpPr>
        <p:spPr>
          <a:xfrm>
            <a:off x="142844" y="357166"/>
            <a:ext cx="7772400" cy="1500187"/>
          </a:xfrm>
        </p:spPr>
        <p:txBody>
          <a:bodyPr/>
          <a:lstStyle/>
          <a:p>
            <a:r>
              <a:rPr lang="es-ES" dirty="0" smtClean="0"/>
              <a:t>DEMO</a:t>
            </a:r>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err="1" smtClean="0"/>
              <a:t>Intellisense</a:t>
            </a:r>
            <a:r>
              <a:rPr lang="es-ES" dirty="0" smtClean="0"/>
              <a:t> mejorado</a:t>
            </a:r>
            <a:endParaRPr lang="es-ES" dirty="0"/>
          </a:p>
        </p:txBody>
      </p:sp>
      <p:sp>
        <p:nvSpPr>
          <p:cNvPr id="5" name="Rectangle 4"/>
          <p:cNvSpPr/>
          <p:nvPr/>
        </p:nvSpPr>
        <p:spPr>
          <a:xfrm>
            <a:off x="3286116" y="1928802"/>
            <a:ext cx="2841826" cy="2400657"/>
          </a:xfrm>
          <a:prstGeom prst="rect">
            <a:avLst/>
          </a:prstGeom>
          <a:noFill/>
        </p:spPr>
        <p:txBody>
          <a:bodyPr wrap="square" lIns="91440" tIns="45720" rIns="91440" bIns="45720">
            <a:spAutoFit/>
          </a:bodyPr>
          <a:lstStyle/>
          <a:p>
            <a:pPr algn="ctr"/>
            <a:r>
              <a:rPr lang="en-US" sz="15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endParaRPr lang="en-US" sz="15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aphicFrame>
        <p:nvGraphicFramePr>
          <p:cNvPr id="6" name="Diagram 5"/>
          <p:cNvGraphicFramePr/>
          <p:nvPr/>
        </p:nvGraphicFramePr>
        <p:xfrm>
          <a:off x="500034" y="1214422"/>
          <a:ext cx="5286412" cy="1643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3643306" y="2928934"/>
          <a:ext cx="5286412" cy="16430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nvGraphicFramePr>
        <p:xfrm>
          <a:off x="785786" y="4714884"/>
          <a:ext cx="5286412" cy="164307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Graphic spid="6" grpId="0">
        <p:bldAsOne/>
      </p:bldGraphic>
      <p:bldGraphic spid="7" grpId="0">
        <p:bldAsOne/>
      </p:bldGraphic>
      <p:bldGraphic spid="8"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El contexto …</a:t>
            </a:r>
            <a:endParaRPr lang="es-ES"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Depuración </a:t>
            </a:r>
            <a:r>
              <a:rPr lang="es-ES" dirty="0" err="1" smtClean="0"/>
              <a:t>historica</a:t>
            </a:r>
            <a:endParaRPr lang="es-ES" dirty="0"/>
          </a:p>
        </p:txBody>
      </p:sp>
      <p:graphicFrame>
        <p:nvGraphicFramePr>
          <p:cNvPr id="4" name="Diagram 3"/>
          <p:cNvGraphicFramePr/>
          <p:nvPr/>
        </p:nvGraphicFramePr>
        <p:xfrm>
          <a:off x="214282" y="1214422"/>
          <a:ext cx="3833818" cy="2555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4167206" y="1254124"/>
            <a:ext cx="5191140" cy="3460760"/>
            <a:chOff x="1524000" y="2000240"/>
            <a:chExt cx="5191140" cy="3460760"/>
          </a:xfrm>
        </p:grpSpPr>
        <p:graphicFrame>
          <p:nvGraphicFramePr>
            <p:cNvPr id="5" name="Diagram 4"/>
            <p:cNvGraphicFramePr/>
            <p:nvPr/>
          </p:nvGraphicFramePr>
          <p:xfrm>
            <a:off x="1524000" y="2000240"/>
            <a:ext cx="5191140" cy="34607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descr="hist debug.png"/>
            <p:cNvPicPr>
              <a:picLocks noChangeAspect="1"/>
            </p:cNvPicPr>
            <p:nvPr/>
          </p:nvPicPr>
          <p:blipFill>
            <a:blip r:embed="rId12" cstate="print"/>
            <a:stretch>
              <a:fillRect/>
            </a:stretch>
          </p:blipFill>
          <p:spPr>
            <a:xfrm>
              <a:off x="1785918" y="2960670"/>
              <a:ext cx="3648075" cy="1857388"/>
            </a:xfrm>
            <a:prstGeom prst="rect">
              <a:avLst/>
            </a:prstGeom>
          </p:spPr>
        </p:pic>
      </p:grpSp>
      <p:graphicFrame>
        <p:nvGraphicFramePr>
          <p:cNvPr id="8" name="Diagram 7"/>
          <p:cNvGraphicFramePr/>
          <p:nvPr/>
        </p:nvGraphicFramePr>
        <p:xfrm>
          <a:off x="1500166" y="4143380"/>
          <a:ext cx="4286280" cy="214314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 xmlns:p14="http://schemas.microsoft.com/office/powerpoint/2007/7/12/main" val="2657326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Historias de depuración</a:t>
            </a:r>
            <a:endParaRPr lang="es-ES" dirty="0"/>
          </a:p>
        </p:txBody>
      </p:sp>
      <p:sp>
        <p:nvSpPr>
          <p:cNvPr id="4" name="Text Placeholder 3"/>
          <p:cNvSpPr>
            <a:spLocks noGrp="1"/>
          </p:cNvSpPr>
          <p:nvPr>
            <p:ph type="body" idx="1"/>
          </p:nvPr>
        </p:nvSpPr>
        <p:spPr/>
        <p:txBody>
          <a:bodyPr/>
          <a:lstStyle/>
          <a:p>
            <a:r>
              <a:rPr lang="es-ES" dirty="0" smtClean="0"/>
              <a:t>DEMO</a:t>
            </a:r>
            <a:endParaRPr lang="es-ES" dirty="0"/>
          </a:p>
        </p:txBody>
      </p:sp>
      <p:pic>
        <p:nvPicPr>
          <p:cNvPr id="5" name="Picture 4" descr="exterminator.jpg"/>
          <p:cNvPicPr>
            <a:picLocks noChangeAspect="1"/>
          </p:cNvPicPr>
          <p:nvPr/>
        </p:nvPicPr>
        <p:blipFill>
          <a:blip r:embed="rId3" cstate="print"/>
          <a:stretch>
            <a:fillRect/>
          </a:stretch>
        </p:blipFill>
        <p:spPr>
          <a:xfrm>
            <a:off x="5786446" y="1357298"/>
            <a:ext cx="2540000" cy="25781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Volvemos al principio ...</a:t>
            </a:r>
            <a:endParaRPr lang="es-ES" dirty="0"/>
          </a:p>
        </p:txBody>
      </p:sp>
      <p:grpSp>
        <p:nvGrpSpPr>
          <p:cNvPr id="31" name="Group 30"/>
          <p:cNvGrpSpPr/>
          <p:nvPr/>
        </p:nvGrpSpPr>
        <p:grpSpPr>
          <a:xfrm>
            <a:off x="500098" y="1600200"/>
            <a:ext cx="8060498" cy="3950732"/>
            <a:chOff x="500098" y="1600200"/>
            <a:chExt cx="8060498" cy="3950732"/>
          </a:xfrm>
        </p:grpSpPr>
        <p:sp>
          <p:nvSpPr>
            <p:cNvPr id="23" name="TextBox 22"/>
            <p:cNvSpPr txBox="1"/>
            <p:nvPr/>
          </p:nvSpPr>
          <p:spPr>
            <a:xfrm>
              <a:off x="5015651" y="2667000"/>
              <a:ext cx="3544945" cy="369332"/>
            </a:xfrm>
            <a:prstGeom prst="rect">
              <a:avLst/>
            </a:prstGeom>
            <a:noFill/>
          </p:spPr>
          <p:txBody>
            <a:bodyPr wrap="none" rtlCol="0">
              <a:spAutoFit/>
            </a:bodyPr>
            <a:lstStyle/>
            <a:p>
              <a:r>
                <a:rPr lang="en-US" dirty="0" smtClean="0">
                  <a:solidFill>
                    <a:schemeClr val="accent2"/>
                  </a:solidFill>
                </a:rPr>
                <a:t>Click-Once Enhancements for Office</a:t>
              </a:r>
              <a:endParaRPr lang="en-US" dirty="0">
                <a:solidFill>
                  <a:schemeClr val="accent2"/>
                </a:solidFill>
              </a:endParaRPr>
            </a:p>
          </p:txBody>
        </p:sp>
        <p:grpSp>
          <p:nvGrpSpPr>
            <p:cNvPr id="30" name="Group 29"/>
            <p:cNvGrpSpPr/>
            <p:nvPr/>
          </p:nvGrpSpPr>
          <p:grpSpPr>
            <a:xfrm>
              <a:off x="500098" y="1600200"/>
              <a:ext cx="7348946" cy="3950732"/>
              <a:chOff x="500098" y="1600200"/>
              <a:chExt cx="7348946" cy="3950732"/>
            </a:xfrm>
          </p:grpSpPr>
          <p:sp>
            <p:nvSpPr>
              <p:cNvPr id="4" name="TextBox 3"/>
              <p:cNvSpPr txBox="1"/>
              <p:nvPr/>
            </p:nvSpPr>
            <p:spPr>
              <a:xfrm>
                <a:off x="6519898" y="3048000"/>
                <a:ext cx="1329146" cy="369332"/>
              </a:xfrm>
              <a:prstGeom prst="rect">
                <a:avLst/>
              </a:prstGeom>
              <a:noFill/>
            </p:spPr>
            <p:txBody>
              <a:bodyPr wrap="none" rtlCol="0">
                <a:spAutoFit/>
              </a:bodyPr>
              <a:lstStyle/>
              <a:p>
                <a:r>
                  <a:rPr lang="en-US" dirty="0" smtClean="0">
                    <a:solidFill>
                      <a:schemeClr val="accent2"/>
                    </a:solidFill>
                  </a:rPr>
                  <a:t>Web Deploy</a:t>
                </a:r>
                <a:endParaRPr lang="en-US" dirty="0">
                  <a:solidFill>
                    <a:schemeClr val="accent2"/>
                  </a:solidFill>
                </a:endParaRPr>
              </a:p>
            </p:txBody>
          </p:sp>
          <p:sp>
            <p:nvSpPr>
              <p:cNvPr id="10" name="TextBox 9"/>
              <p:cNvSpPr txBox="1"/>
              <p:nvPr/>
            </p:nvSpPr>
            <p:spPr>
              <a:xfrm>
                <a:off x="3776698" y="1600200"/>
                <a:ext cx="2304605" cy="369332"/>
              </a:xfrm>
              <a:prstGeom prst="rect">
                <a:avLst/>
              </a:prstGeom>
              <a:noFill/>
            </p:spPr>
            <p:txBody>
              <a:bodyPr wrap="none" rtlCol="0">
                <a:spAutoFit/>
              </a:bodyPr>
              <a:lstStyle/>
              <a:p>
                <a:r>
                  <a:rPr lang="en-US" dirty="0" smtClean="0">
                    <a:solidFill>
                      <a:schemeClr val="accent2"/>
                    </a:solidFill>
                  </a:rPr>
                  <a:t>Extensible Test Runner</a:t>
                </a:r>
              </a:p>
            </p:txBody>
          </p:sp>
          <p:sp>
            <p:nvSpPr>
              <p:cNvPr id="12" name="TextBox 11"/>
              <p:cNvSpPr txBox="1"/>
              <p:nvPr/>
            </p:nvSpPr>
            <p:spPr>
              <a:xfrm>
                <a:off x="4310098" y="3200400"/>
                <a:ext cx="1933543" cy="369332"/>
              </a:xfrm>
              <a:prstGeom prst="rect">
                <a:avLst/>
              </a:prstGeom>
              <a:noFill/>
            </p:spPr>
            <p:txBody>
              <a:bodyPr wrap="none" rtlCol="0">
                <a:spAutoFit/>
              </a:bodyPr>
              <a:lstStyle/>
              <a:p>
                <a:r>
                  <a:rPr lang="en-US" dirty="0" err="1" smtClean="0">
                    <a:solidFill>
                      <a:schemeClr val="accent2"/>
                    </a:solidFill>
                  </a:rPr>
                  <a:t>Sharepoint</a:t>
                </a:r>
                <a:r>
                  <a:rPr lang="en-US" dirty="0" smtClean="0">
                    <a:solidFill>
                      <a:schemeClr val="accent2"/>
                    </a:solidFill>
                  </a:rPr>
                  <a:t> Tooling</a:t>
                </a:r>
                <a:endParaRPr lang="en-US" dirty="0">
                  <a:solidFill>
                    <a:schemeClr val="accent2"/>
                  </a:solidFill>
                </a:endParaRPr>
              </a:p>
            </p:txBody>
          </p:sp>
          <p:sp>
            <p:nvSpPr>
              <p:cNvPr id="13" name="TextBox 12"/>
              <p:cNvSpPr txBox="1"/>
              <p:nvPr/>
            </p:nvSpPr>
            <p:spPr>
              <a:xfrm>
                <a:off x="5757898" y="4267200"/>
                <a:ext cx="1894814" cy="369332"/>
              </a:xfrm>
              <a:prstGeom prst="rect">
                <a:avLst/>
              </a:prstGeom>
              <a:noFill/>
            </p:spPr>
            <p:txBody>
              <a:bodyPr wrap="none" rtlCol="0">
                <a:spAutoFit/>
              </a:bodyPr>
              <a:lstStyle/>
              <a:p>
                <a:r>
                  <a:rPr lang="en-US" dirty="0" err="1" smtClean="0">
                    <a:solidFill>
                      <a:schemeClr val="accent2"/>
                    </a:solidFill>
                  </a:rPr>
                  <a:t>JQueryIntellisense</a:t>
                </a:r>
                <a:endParaRPr lang="en-US" dirty="0">
                  <a:solidFill>
                    <a:schemeClr val="accent2"/>
                  </a:solidFill>
                </a:endParaRPr>
              </a:p>
            </p:txBody>
          </p:sp>
          <p:sp>
            <p:nvSpPr>
              <p:cNvPr id="16" name="TextBox 15"/>
              <p:cNvSpPr txBox="1"/>
              <p:nvPr/>
            </p:nvSpPr>
            <p:spPr>
              <a:xfrm>
                <a:off x="2100298" y="4267200"/>
                <a:ext cx="2109552" cy="369332"/>
              </a:xfrm>
              <a:prstGeom prst="rect">
                <a:avLst/>
              </a:prstGeom>
              <a:noFill/>
            </p:spPr>
            <p:txBody>
              <a:bodyPr wrap="none" rtlCol="0">
                <a:spAutoFit/>
              </a:bodyPr>
              <a:lstStyle/>
              <a:p>
                <a:r>
                  <a:rPr lang="en-US" dirty="0" smtClean="0">
                    <a:solidFill>
                      <a:schemeClr val="accent2"/>
                    </a:solidFill>
                  </a:rPr>
                  <a:t>Concurrency Profiler</a:t>
                </a:r>
                <a:endParaRPr lang="en-US" dirty="0">
                  <a:solidFill>
                    <a:schemeClr val="accent2"/>
                  </a:solidFill>
                </a:endParaRPr>
              </a:p>
            </p:txBody>
          </p:sp>
          <p:sp>
            <p:nvSpPr>
              <p:cNvPr id="17" name="TextBox 16"/>
              <p:cNvSpPr txBox="1"/>
              <p:nvPr/>
            </p:nvSpPr>
            <p:spPr>
              <a:xfrm>
                <a:off x="881098" y="5181600"/>
                <a:ext cx="2342821" cy="369332"/>
              </a:xfrm>
              <a:prstGeom prst="rect">
                <a:avLst/>
              </a:prstGeom>
              <a:noFill/>
            </p:spPr>
            <p:txBody>
              <a:bodyPr wrap="none" rtlCol="0">
                <a:spAutoFit/>
              </a:bodyPr>
              <a:lstStyle/>
              <a:p>
                <a:r>
                  <a:rPr lang="en-US" dirty="0" smtClean="0">
                    <a:solidFill>
                      <a:schemeClr val="accent2"/>
                    </a:solidFill>
                  </a:rPr>
                  <a:t>Parallel Stacks Window</a:t>
                </a:r>
                <a:endParaRPr lang="en-US" dirty="0">
                  <a:solidFill>
                    <a:schemeClr val="accent2"/>
                  </a:solidFill>
                </a:endParaRPr>
              </a:p>
            </p:txBody>
          </p:sp>
          <p:sp>
            <p:nvSpPr>
              <p:cNvPr id="21" name="TextBox 20"/>
              <p:cNvSpPr txBox="1"/>
              <p:nvPr/>
            </p:nvSpPr>
            <p:spPr>
              <a:xfrm>
                <a:off x="5529298" y="3505200"/>
                <a:ext cx="1359539" cy="369332"/>
              </a:xfrm>
              <a:prstGeom prst="rect">
                <a:avLst/>
              </a:prstGeom>
              <a:noFill/>
            </p:spPr>
            <p:txBody>
              <a:bodyPr wrap="none" rtlCol="0">
                <a:spAutoFit/>
              </a:bodyPr>
              <a:lstStyle/>
              <a:p>
                <a:r>
                  <a:rPr lang="en-US" dirty="0" smtClean="0">
                    <a:solidFill>
                      <a:schemeClr val="accent2"/>
                    </a:solidFill>
                  </a:rPr>
                  <a:t>MVC Tooling</a:t>
                </a:r>
                <a:endParaRPr lang="en-US" dirty="0">
                  <a:solidFill>
                    <a:schemeClr val="accent2"/>
                  </a:solidFill>
                </a:endParaRPr>
              </a:p>
            </p:txBody>
          </p:sp>
          <p:sp>
            <p:nvSpPr>
              <p:cNvPr id="22" name="TextBox 21"/>
              <p:cNvSpPr txBox="1"/>
              <p:nvPr/>
            </p:nvSpPr>
            <p:spPr>
              <a:xfrm>
                <a:off x="500098" y="1905000"/>
                <a:ext cx="2212657" cy="369332"/>
              </a:xfrm>
              <a:prstGeom prst="rect">
                <a:avLst/>
              </a:prstGeom>
              <a:noFill/>
            </p:spPr>
            <p:txBody>
              <a:bodyPr wrap="none" rtlCol="0">
                <a:spAutoFit/>
              </a:bodyPr>
              <a:lstStyle/>
              <a:p>
                <a:r>
                  <a:rPr lang="en-US" dirty="0" smtClean="0">
                    <a:solidFill>
                      <a:schemeClr val="accent2"/>
                    </a:solidFill>
                  </a:rPr>
                  <a:t>Dynamic Data Tooling</a:t>
                </a:r>
                <a:endParaRPr lang="en-US" dirty="0">
                  <a:solidFill>
                    <a:schemeClr val="accent2"/>
                  </a:solidFill>
                </a:endParaRPr>
              </a:p>
            </p:txBody>
          </p:sp>
          <p:sp>
            <p:nvSpPr>
              <p:cNvPr id="24" name="TextBox 23"/>
              <p:cNvSpPr txBox="1"/>
              <p:nvPr/>
            </p:nvSpPr>
            <p:spPr>
              <a:xfrm>
                <a:off x="4843498" y="4953000"/>
                <a:ext cx="2001189" cy="369332"/>
              </a:xfrm>
              <a:prstGeom prst="rect">
                <a:avLst/>
              </a:prstGeom>
              <a:noFill/>
            </p:spPr>
            <p:txBody>
              <a:bodyPr wrap="none" rtlCol="0">
                <a:spAutoFit/>
              </a:bodyPr>
              <a:lstStyle/>
              <a:p>
                <a:r>
                  <a:rPr lang="en-US" dirty="0" smtClean="0">
                    <a:solidFill>
                      <a:schemeClr val="accent2"/>
                    </a:solidFill>
                  </a:rPr>
                  <a:t>64-bit Mixed-Mode</a:t>
                </a:r>
                <a:endParaRPr lang="en-US" dirty="0">
                  <a:solidFill>
                    <a:schemeClr val="accent2"/>
                  </a:solidFill>
                </a:endParaRPr>
              </a:p>
            </p:txBody>
          </p:sp>
          <p:sp>
            <p:nvSpPr>
              <p:cNvPr id="25" name="TextBox 24"/>
              <p:cNvSpPr txBox="1"/>
              <p:nvPr/>
            </p:nvSpPr>
            <p:spPr>
              <a:xfrm>
                <a:off x="5072098" y="3886200"/>
                <a:ext cx="2217787" cy="369332"/>
              </a:xfrm>
              <a:prstGeom prst="rect">
                <a:avLst/>
              </a:prstGeom>
              <a:noFill/>
            </p:spPr>
            <p:txBody>
              <a:bodyPr wrap="none" rtlCol="0">
                <a:spAutoFit/>
              </a:bodyPr>
              <a:lstStyle/>
              <a:p>
                <a:r>
                  <a:rPr lang="en-US" dirty="0" err="1" smtClean="0">
                    <a:solidFill>
                      <a:schemeClr val="accent2"/>
                    </a:solidFill>
                  </a:rPr>
                  <a:t>Minidump</a:t>
                </a:r>
                <a:r>
                  <a:rPr lang="en-US" dirty="0" smtClean="0">
                    <a:solidFill>
                      <a:schemeClr val="accent2"/>
                    </a:solidFill>
                  </a:rPr>
                  <a:t> Debugging</a:t>
                </a:r>
                <a:endParaRPr lang="en-US" dirty="0">
                  <a:solidFill>
                    <a:schemeClr val="accent2"/>
                  </a:solidFill>
                </a:endParaRPr>
              </a:p>
            </p:txBody>
          </p:sp>
          <p:sp>
            <p:nvSpPr>
              <p:cNvPr id="28" name="TextBox 27"/>
              <p:cNvSpPr txBox="1"/>
              <p:nvPr/>
            </p:nvSpPr>
            <p:spPr>
              <a:xfrm>
                <a:off x="728698" y="3124200"/>
                <a:ext cx="2292359" cy="369332"/>
              </a:xfrm>
              <a:prstGeom prst="rect">
                <a:avLst/>
              </a:prstGeom>
              <a:noFill/>
            </p:spPr>
            <p:txBody>
              <a:bodyPr wrap="none" rtlCol="0">
                <a:spAutoFit/>
              </a:bodyPr>
              <a:lstStyle/>
              <a:p>
                <a:r>
                  <a:rPr lang="en-US" dirty="0" smtClean="0">
                    <a:solidFill>
                      <a:schemeClr val="accent2"/>
                    </a:solidFill>
                  </a:rPr>
                  <a:t>Improved WPF Tooling</a:t>
                </a:r>
                <a:endParaRPr lang="en-US" dirty="0">
                  <a:solidFill>
                    <a:schemeClr val="accent2"/>
                  </a:solidFill>
                </a:endParaRPr>
              </a:p>
            </p:txBody>
          </p:sp>
        </p:grpSp>
      </p:grpSp>
      <p:grpSp>
        <p:nvGrpSpPr>
          <p:cNvPr id="162" name="Group 161"/>
          <p:cNvGrpSpPr/>
          <p:nvPr/>
        </p:nvGrpSpPr>
        <p:grpSpPr>
          <a:xfrm>
            <a:off x="285720" y="1214422"/>
            <a:ext cx="8501122" cy="4727050"/>
            <a:chOff x="285720" y="1214422"/>
            <a:chExt cx="8501122" cy="4727050"/>
          </a:xfrm>
        </p:grpSpPr>
        <p:sp>
          <p:nvSpPr>
            <p:cNvPr id="149" name="Rectangle 148"/>
            <p:cNvSpPr/>
            <p:nvPr/>
          </p:nvSpPr>
          <p:spPr>
            <a:xfrm>
              <a:off x="5786446" y="2143116"/>
              <a:ext cx="2226187" cy="369332"/>
            </a:xfrm>
            <a:prstGeom prst="rect">
              <a:avLst/>
            </a:prstGeom>
          </p:spPr>
          <p:txBody>
            <a:bodyPr wrap="none">
              <a:spAutoFit/>
            </a:bodyPr>
            <a:lstStyle/>
            <a:p>
              <a:pPr lvl="0"/>
              <a:r>
                <a:rPr lang="es-ES" dirty="0">
                  <a:latin typeface="Calibri" pitchFamily="34" charset="0"/>
                  <a:cs typeface="Calibri" pitchFamily="34" charset="0"/>
                </a:rPr>
                <a:t>Test </a:t>
              </a:r>
              <a:r>
                <a:rPr lang="es-ES" dirty="0" err="1">
                  <a:latin typeface="Calibri" pitchFamily="34" charset="0"/>
                  <a:cs typeface="Calibri" pitchFamily="34" charset="0"/>
                </a:rPr>
                <a:t>Labs</a:t>
              </a:r>
              <a:r>
                <a:rPr lang="es-ES" dirty="0">
                  <a:latin typeface="Calibri" pitchFamily="34" charset="0"/>
                  <a:cs typeface="Calibri" pitchFamily="34" charset="0"/>
                </a:rPr>
                <a:t> </a:t>
              </a:r>
              <a:r>
                <a:rPr lang="es-ES" dirty="0" err="1">
                  <a:latin typeface="Calibri" pitchFamily="34" charset="0"/>
                  <a:cs typeface="Calibri" pitchFamily="34" charset="0"/>
                </a:rPr>
                <a:t>Managment</a:t>
              </a:r>
              <a:endParaRPr lang="es-ES" dirty="0">
                <a:latin typeface="Calibri" pitchFamily="34" charset="0"/>
                <a:cs typeface="Calibri" pitchFamily="34" charset="0"/>
              </a:endParaRPr>
            </a:p>
          </p:txBody>
        </p:sp>
        <p:sp>
          <p:nvSpPr>
            <p:cNvPr id="150" name="Rectangle 149"/>
            <p:cNvSpPr/>
            <p:nvPr/>
          </p:nvSpPr>
          <p:spPr>
            <a:xfrm>
              <a:off x="2500298" y="2500306"/>
              <a:ext cx="599844" cy="369332"/>
            </a:xfrm>
            <a:prstGeom prst="rect">
              <a:avLst/>
            </a:prstGeom>
          </p:spPr>
          <p:txBody>
            <a:bodyPr wrap="none">
              <a:spAutoFit/>
            </a:bodyPr>
            <a:lstStyle/>
            <a:p>
              <a:pPr lvl="0"/>
              <a:r>
                <a:rPr lang="es-ES" dirty="0">
                  <a:latin typeface="Calibri" pitchFamily="34" charset="0"/>
                  <a:cs typeface="Calibri" pitchFamily="34" charset="0"/>
                </a:rPr>
                <a:t>MEF</a:t>
              </a:r>
              <a:endParaRPr lang="es-ES" dirty="0"/>
            </a:p>
          </p:txBody>
        </p:sp>
        <p:sp>
          <p:nvSpPr>
            <p:cNvPr id="151" name="Rectangle 150"/>
            <p:cNvSpPr/>
            <p:nvPr/>
          </p:nvSpPr>
          <p:spPr>
            <a:xfrm>
              <a:off x="928662" y="3786190"/>
              <a:ext cx="2654958" cy="369332"/>
            </a:xfrm>
            <a:prstGeom prst="rect">
              <a:avLst/>
            </a:prstGeom>
          </p:spPr>
          <p:txBody>
            <a:bodyPr wrap="none">
              <a:spAutoFit/>
            </a:bodyPr>
            <a:lstStyle/>
            <a:p>
              <a:pPr lvl="0"/>
              <a:r>
                <a:rPr lang="es-ES" dirty="0">
                  <a:latin typeface="Calibri" pitchFamily="34" charset="0"/>
                  <a:cs typeface="Calibri" pitchFamily="34" charset="0"/>
                </a:rPr>
                <a:t>Windows Test </a:t>
              </a:r>
              <a:r>
                <a:rPr lang="es-ES" dirty="0" err="1">
                  <a:latin typeface="Calibri" pitchFamily="34" charset="0"/>
                  <a:cs typeface="Calibri" pitchFamily="34" charset="0"/>
                </a:rPr>
                <a:t>Automation</a:t>
              </a:r>
              <a:endParaRPr lang="es-ES" dirty="0">
                <a:latin typeface="Calibri" pitchFamily="34" charset="0"/>
                <a:cs typeface="Calibri" pitchFamily="34" charset="0"/>
              </a:endParaRPr>
            </a:p>
          </p:txBody>
        </p:sp>
        <p:sp>
          <p:nvSpPr>
            <p:cNvPr id="152" name="Rectangle 151"/>
            <p:cNvSpPr/>
            <p:nvPr/>
          </p:nvSpPr>
          <p:spPr>
            <a:xfrm>
              <a:off x="3214678" y="1214422"/>
              <a:ext cx="2696444" cy="369332"/>
            </a:xfrm>
            <a:prstGeom prst="rect">
              <a:avLst/>
            </a:prstGeom>
          </p:spPr>
          <p:txBody>
            <a:bodyPr wrap="none">
              <a:spAutoFit/>
            </a:bodyPr>
            <a:lstStyle/>
            <a:p>
              <a:pPr lvl="0"/>
              <a:r>
                <a:rPr lang="es-ES" dirty="0">
                  <a:latin typeface="Calibri" pitchFamily="34" charset="0"/>
                  <a:cs typeface="Calibri" pitchFamily="34" charset="0"/>
                </a:rPr>
                <a:t>No more </a:t>
              </a:r>
              <a:r>
                <a:rPr lang="es-ES" dirty="0" err="1">
                  <a:latin typeface="Calibri" pitchFamily="34" charset="0"/>
                  <a:cs typeface="Calibri" pitchFamily="34" charset="0"/>
                </a:rPr>
                <a:t>daily</a:t>
              </a:r>
              <a:r>
                <a:rPr lang="es-ES" dirty="0">
                  <a:latin typeface="Calibri" pitchFamily="34" charset="0"/>
                  <a:cs typeface="Calibri" pitchFamily="34" charset="0"/>
                </a:rPr>
                <a:t> </a:t>
              </a:r>
              <a:r>
                <a:rPr lang="es-ES" dirty="0" err="1">
                  <a:latin typeface="Calibri" pitchFamily="34" charset="0"/>
                  <a:cs typeface="Calibri" pitchFamily="34" charset="0"/>
                </a:rPr>
                <a:t>build</a:t>
              </a:r>
              <a:r>
                <a:rPr lang="es-ES" dirty="0">
                  <a:latin typeface="Calibri" pitchFamily="34" charset="0"/>
                  <a:cs typeface="Calibri" pitchFamily="34" charset="0"/>
                </a:rPr>
                <a:t> </a:t>
              </a:r>
              <a:r>
                <a:rPr lang="es-ES" dirty="0" err="1">
                  <a:latin typeface="Calibri" pitchFamily="34" charset="0"/>
                  <a:cs typeface="Calibri" pitchFamily="34" charset="0"/>
                </a:rPr>
                <a:t>breaks</a:t>
              </a:r>
              <a:endParaRPr lang="es-ES" dirty="0">
                <a:latin typeface="Calibri" pitchFamily="34" charset="0"/>
                <a:cs typeface="Calibri" pitchFamily="34" charset="0"/>
              </a:endParaRPr>
            </a:p>
          </p:txBody>
        </p:sp>
        <p:sp>
          <p:nvSpPr>
            <p:cNvPr id="153" name="Rectangle 152"/>
            <p:cNvSpPr/>
            <p:nvPr/>
          </p:nvSpPr>
          <p:spPr>
            <a:xfrm>
              <a:off x="3643306" y="2143116"/>
              <a:ext cx="1773306" cy="369332"/>
            </a:xfrm>
            <a:prstGeom prst="rect">
              <a:avLst/>
            </a:prstGeom>
          </p:spPr>
          <p:txBody>
            <a:bodyPr wrap="none">
              <a:spAutoFit/>
            </a:bodyPr>
            <a:lstStyle/>
            <a:p>
              <a:pPr lvl="0"/>
              <a:r>
                <a:rPr lang="es-ES" dirty="0" smtClean="0">
                  <a:latin typeface="Calibri" pitchFamily="34" charset="0"/>
                  <a:cs typeface="Calibri" pitchFamily="34" charset="0"/>
                </a:rPr>
                <a:t>Bugs inteligentes</a:t>
              </a:r>
              <a:endParaRPr lang="es-ES" dirty="0">
                <a:latin typeface="Calibri" pitchFamily="34" charset="0"/>
                <a:cs typeface="Calibri" pitchFamily="34" charset="0"/>
              </a:endParaRPr>
            </a:p>
          </p:txBody>
        </p:sp>
        <p:sp>
          <p:nvSpPr>
            <p:cNvPr id="154" name="Rectangle 153"/>
            <p:cNvSpPr/>
            <p:nvPr/>
          </p:nvSpPr>
          <p:spPr>
            <a:xfrm>
              <a:off x="285720" y="2357430"/>
              <a:ext cx="1665905" cy="369332"/>
            </a:xfrm>
            <a:prstGeom prst="rect">
              <a:avLst/>
            </a:prstGeom>
          </p:spPr>
          <p:txBody>
            <a:bodyPr wrap="none">
              <a:spAutoFit/>
            </a:bodyPr>
            <a:lstStyle/>
            <a:p>
              <a:pPr lvl="0"/>
              <a:r>
                <a:rPr lang="es-ES" dirty="0">
                  <a:latin typeface="Calibri" pitchFamily="34" charset="0"/>
                  <a:cs typeface="Calibri" pitchFamily="34" charset="0"/>
                </a:rPr>
                <a:t>Diagramas UML</a:t>
              </a:r>
            </a:p>
          </p:txBody>
        </p:sp>
        <p:sp>
          <p:nvSpPr>
            <p:cNvPr id="155" name="Rectangle 154"/>
            <p:cNvSpPr/>
            <p:nvPr/>
          </p:nvSpPr>
          <p:spPr>
            <a:xfrm>
              <a:off x="6786578" y="4643446"/>
              <a:ext cx="1955920" cy="369332"/>
            </a:xfrm>
            <a:prstGeom prst="rect">
              <a:avLst/>
            </a:prstGeom>
          </p:spPr>
          <p:txBody>
            <a:bodyPr wrap="none">
              <a:spAutoFit/>
            </a:bodyPr>
            <a:lstStyle/>
            <a:p>
              <a:pPr lvl="0"/>
              <a:r>
                <a:rPr lang="es-ES" dirty="0" err="1">
                  <a:latin typeface="Calibri" pitchFamily="34" charset="0"/>
                  <a:cs typeface="Calibri" pitchFamily="34" charset="0"/>
                </a:rPr>
                <a:t>Parallel</a:t>
              </a:r>
              <a:r>
                <a:rPr lang="es-ES" dirty="0">
                  <a:latin typeface="Calibri" pitchFamily="34" charset="0"/>
                  <a:cs typeface="Calibri" pitchFamily="34" charset="0"/>
                </a:rPr>
                <a:t> Computing</a:t>
              </a:r>
            </a:p>
          </p:txBody>
        </p:sp>
        <p:sp>
          <p:nvSpPr>
            <p:cNvPr id="156" name="Rectangle 155"/>
            <p:cNvSpPr/>
            <p:nvPr/>
          </p:nvSpPr>
          <p:spPr>
            <a:xfrm>
              <a:off x="857224" y="1428736"/>
              <a:ext cx="2184701" cy="369332"/>
            </a:xfrm>
            <a:prstGeom prst="rect">
              <a:avLst/>
            </a:prstGeom>
          </p:spPr>
          <p:txBody>
            <a:bodyPr wrap="none">
              <a:spAutoFit/>
            </a:bodyPr>
            <a:lstStyle/>
            <a:p>
              <a:pPr lvl="0"/>
              <a:r>
                <a:rPr lang="es-ES" dirty="0" err="1">
                  <a:latin typeface="Calibri" pitchFamily="34" charset="0"/>
                  <a:cs typeface="Calibri" pitchFamily="34" charset="0"/>
                </a:rPr>
                <a:t>Entity</a:t>
              </a:r>
              <a:r>
                <a:rPr lang="es-ES" dirty="0">
                  <a:latin typeface="Calibri" pitchFamily="34" charset="0"/>
                  <a:cs typeface="Calibri" pitchFamily="34" charset="0"/>
                </a:rPr>
                <a:t> Framework 4.0</a:t>
              </a:r>
            </a:p>
          </p:txBody>
        </p:sp>
        <p:sp>
          <p:nvSpPr>
            <p:cNvPr id="157" name="Rectangle 156"/>
            <p:cNvSpPr/>
            <p:nvPr/>
          </p:nvSpPr>
          <p:spPr>
            <a:xfrm>
              <a:off x="3857620" y="5572140"/>
              <a:ext cx="2657074" cy="369332"/>
            </a:xfrm>
            <a:prstGeom prst="rect">
              <a:avLst/>
            </a:prstGeom>
          </p:spPr>
          <p:txBody>
            <a:bodyPr wrap="none">
              <a:spAutoFit/>
            </a:bodyPr>
            <a:lstStyle/>
            <a:p>
              <a:pPr lvl="0"/>
              <a:r>
                <a:rPr lang="es-ES" dirty="0" err="1">
                  <a:latin typeface="Calibri" pitchFamily="34" charset="0"/>
                  <a:cs typeface="Calibri" pitchFamily="34" charset="0"/>
                </a:rPr>
                <a:t>ADO.Net</a:t>
              </a:r>
              <a:r>
                <a:rPr lang="es-ES" dirty="0">
                  <a:latin typeface="Calibri" pitchFamily="34" charset="0"/>
                  <a:cs typeface="Calibri" pitchFamily="34" charset="0"/>
                </a:rPr>
                <a:t> Data </a:t>
              </a:r>
              <a:r>
                <a:rPr lang="es-ES" dirty="0" err="1">
                  <a:latin typeface="Calibri" pitchFamily="34" charset="0"/>
                  <a:cs typeface="Calibri" pitchFamily="34" charset="0"/>
                </a:rPr>
                <a:t>Services</a:t>
              </a:r>
              <a:r>
                <a:rPr lang="es-ES" dirty="0">
                  <a:latin typeface="Calibri" pitchFamily="34" charset="0"/>
                  <a:cs typeface="Calibri" pitchFamily="34" charset="0"/>
                </a:rPr>
                <a:t> 1.5</a:t>
              </a:r>
            </a:p>
          </p:txBody>
        </p:sp>
        <p:sp>
          <p:nvSpPr>
            <p:cNvPr id="158" name="Rectangle 157"/>
            <p:cNvSpPr/>
            <p:nvPr/>
          </p:nvSpPr>
          <p:spPr>
            <a:xfrm>
              <a:off x="5786446" y="1285860"/>
              <a:ext cx="3000396" cy="646331"/>
            </a:xfrm>
            <a:prstGeom prst="rect">
              <a:avLst/>
            </a:prstGeom>
          </p:spPr>
          <p:txBody>
            <a:bodyPr wrap="square">
              <a:spAutoFit/>
            </a:bodyPr>
            <a:lstStyle/>
            <a:p>
              <a:pPr lvl="0" algn="ctr"/>
              <a:r>
                <a:rPr lang="es-ES" dirty="0">
                  <a:latin typeface="Calibri" pitchFamily="34" charset="0"/>
                  <a:cs typeface="Calibri" pitchFamily="34" charset="0"/>
                </a:rPr>
                <a:t>Windows </a:t>
              </a:r>
              <a:r>
                <a:rPr lang="es-ES" dirty="0" err="1">
                  <a:latin typeface="Calibri" pitchFamily="34" charset="0"/>
                  <a:cs typeface="Calibri" pitchFamily="34" charset="0"/>
                </a:rPr>
                <a:t>Presentation</a:t>
              </a:r>
              <a:r>
                <a:rPr lang="es-ES" dirty="0">
                  <a:latin typeface="Calibri" pitchFamily="34" charset="0"/>
                  <a:cs typeface="Calibri" pitchFamily="34" charset="0"/>
                </a:rPr>
                <a:t> </a:t>
              </a:r>
              <a:r>
                <a:rPr lang="es-ES" dirty="0" err="1">
                  <a:latin typeface="Calibri" pitchFamily="34" charset="0"/>
                  <a:cs typeface="Calibri" pitchFamily="34" charset="0"/>
                </a:rPr>
                <a:t>Foundation</a:t>
              </a:r>
              <a:r>
                <a:rPr lang="es-ES" dirty="0">
                  <a:latin typeface="Calibri" pitchFamily="34" charset="0"/>
                  <a:cs typeface="Calibri" pitchFamily="34" charset="0"/>
                </a:rPr>
                <a:t>  4.0</a:t>
              </a:r>
            </a:p>
          </p:txBody>
        </p:sp>
        <p:sp>
          <p:nvSpPr>
            <p:cNvPr id="159" name="Rectangle 158"/>
            <p:cNvSpPr/>
            <p:nvPr/>
          </p:nvSpPr>
          <p:spPr>
            <a:xfrm>
              <a:off x="1714480" y="4714884"/>
              <a:ext cx="2600584" cy="369332"/>
            </a:xfrm>
            <a:prstGeom prst="rect">
              <a:avLst/>
            </a:prstGeom>
          </p:spPr>
          <p:txBody>
            <a:bodyPr wrap="none">
              <a:spAutoFit/>
            </a:bodyPr>
            <a:lstStyle/>
            <a:p>
              <a:pPr lvl="0"/>
              <a:r>
                <a:rPr lang="es-ES" dirty="0" err="1">
                  <a:latin typeface="Calibri" pitchFamily="34" charset="0"/>
                  <a:cs typeface="Calibri" pitchFamily="34" charset="0"/>
                </a:rPr>
                <a:t>WorkFlow</a:t>
              </a:r>
              <a:r>
                <a:rPr lang="es-ES" dirty="0">
                  <a:latin typeface="Calibri" pitchFamily="34" charset="0"/>
                  <a:cs typeface="Calibri" pitchFamily="34" charset="0"/>
                </a:rPr>
                <a:t> </a:t>
              </a:r>
              <a:r>
                <a:rPr lang="es-ES" dirty="0" err="1">
                  <a:latin typeface="Calibri" pitchFamily="34" charset="0"/>
                  <a:cs typeface="Calibri" pitchFamily="34" charset="0"/>
                </a:rPr>
                <a:t>Foundation</a:t>
              </a:r>
              <a:r>
                <a:rPr lang="es-ES" dirty="0">
                  <a:latin typeface="Calibri" pitchFamily="34" charset="0"/>
                  <a:cs typeface="Calibri" pitchFamily="34" charset="0"/>
                </a:rPr>
                <a:t> 4.0</a:t>
              </a:r>
            </a:p>
          </p:txBody>
        </p:sp>
        <p:sp>
          <p:nvSpPr>
            <p:cNvPr id="160" name="Rectangle 159"/>
            <p:cNvSpPr/>
            <p:nvPr/>
          </p:nvSpPr>
          <p:spPr>
            <a:xfrm>
              <a:off x="3929058" y="2714620"/>
              <a:ext cx="550151" cy="369332"/>
            </a:xfrm>
            <a:prstGeom prst="rect">
              <a:avLst/>
            </a:prstGeom>
          </p:spPr>
          <p:txBody>
            <a:bodyPr wrap="none">
              <a:spAutoFit/>
            </a:bodyPr>
            <a:lstStyle/>
            <a:p>
              <a:pPr lvl="0"/>
              <a:r>
                <a:rPr lang="es-ES" dirty="0" smtClean="0">
                  <a:latin typeface="Calibri" pitchFamily="34" charset="0"/>
                  <a:cs typeface="Calibri" pitchFamily="34" charset="0"/>
                </a:rPr>
                <a:t>DLR</a:t>
              </a:r>
              <a:endParaRPr lang="es-ES" dirty="0">
                <a:latin typeface="Calibri" pitchFamily="34" charset="0"/>
                <a:cs typeface="Calibri" pitchFamily="34" charset="0"/>
              </a:endParaRPr>
            </a:p>
          </p:txBody>
        </p:sp>
        <p:sp>
          <p:nvSpPr>
            <p:cNvPr id="161" name="Rectangle 160"/>
            <p:cNvSpPr/>
            <p:nvPr/>
          </p:nvSpPr>
          <p:spPr>
            <a:xfrm>
              <a:off x="3500430" y="3143248"/>
              <a:ext cx="405880" cy="369332"/>
            </a:xfrm>
            <a:prstGeom prst="rect">
              <a:avLst/>
            </a:prstGeom>
          </p:spPr>
          <p:txBody>
            <a:bodyPr wrap="none">
              <a:spAutoFit/>
            </a:bodyPr>
            <a:lstStyle/>
            <a:p>
              <a:pPr lvl="0"/>
              <a:r>
                <a:rPr lang="es-ES" dirty="0">
                  <a:latin typeface="Calibri" pitchFamily="34" charset="0"/>
                  <a:cs typeface="Calibri" pitchFamily="34" charset="0"/>
                </a:rPr>
                <a:t>F#</a:t>
              </a:r>
            </a:p>
          </p:txBody>
        </p:sp>
      </p:grpSp>
    </p:spTree>
    <p:extLst>
      <p:ext uri="{BB962C8B-B14F-4D97-AF65-F5344CB8AC3E}">
        <p14:creationId xmlns="" xmlns:p14="http://schemas.microsoft.com/office/powerpoint/2007/7/12/main" val="291592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62"/>
                                        </p:tgtEl>
                                        <p:attrNameLst>
                                          <p:attrName>style.visibility</p:attrName>
                                        </p:attrNameLst>
                                      </p:cBhvr>
                                      <p:to>
                                        <p:strVal val="visible"/>
                                      </p:to>
                                    </p:set>
                                    <p:animEffect transition="in" filter="fade">
                                      <p:cBhvr>
                                        <p:cTn id="11" dur="2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Referencias</a:t>
            </a:r>
            <a:endParaRPr lang="es-ES" dirty="0"/>
          </a:p>
        </p:txBody>
      </p:sp>
      <p:sp>
        <p:nvSpPr>
          <p:cNvPr id="5" name="Content Placeholder 4"/>
          <p:cNvSpPr>
            <a:spLocks noGrp="1"/>
          </p:cNvSpPr>
          <p:nvPr>
            <p:ph idx="1"/>
          </p:nvPr>
        </p:nvSpPr>
        <p:spPr/>
        <p:txBody>
          <a:bodyPr/>
          <a:lstStyle/>
          <a:p>
            <a:r>
              <a:rPr lang="es-ES" dirty="0" smtClean="0"/>
              <a:t>VS 2010 en MSDN</a:t>
            </a:r>
          </a:p>
          <a:p>
            <a:pPr lvl="1"/>
            <a:r>
              <a:rPr lang="es-ES" b="1" dirty="0" smtClean="0">
                <a:hlinkClick r:id="rId2"/>
              </a:rPr>
              <a:t>http://tinyurl.com/cajbzz</a:t>
            </a:r>
            <a:endParaRPr lang="es-ES" b="1" dirty="0" smtClean="0"/>
          </a:p>
          <a:p>
            <a:r>
              <a:rPr lang="en-US" dirty="0" smtClean="0">
                <a:latin typeface="Calibri" pitchFamily="34" charset="0"/>
                <a:cs typeface="Calibri" pitchFamily="34" charset="0"/>
              </a:rPr>
              <a:t>Visual Studio Feedback</a:t>
            </a:r>
          </a:p>
          <a:p>
            <a:pPr lvl="1"/>
            <a:r>
              <a:rPr lang="en-US" b="1" dirty="0" smtClean="0">
                <a:latin typeface="Calibri" pitchFamily="34" charset="0"/>
                <a:cs typeface="Calibri" pitchFamily="34" charset="0"/>
                <a:hlinkClick r:id="rId3"/>
              </a:rPr>
              <a:t>http://tinyurl.com/VSFeedback</a:t>
            </a:r>
            <a:endParaRPr lang="en-US" b="1" dirty="0" smtClean="0">
              <a:latin typeface="Calibri" pitchFamily="34" charset="0"/>
              <a:cs typeface="Calibri" pitchFamily="34" charset="0"/>
            </a:endParaRPr>
          </a:p>
          <a:p>
            <a:r>
              <a:rPr lang="es-ES" dirty="0" err="1" smtClean="0">
                <a:latin typeface="Calibri" pitchFamily="34" charset="0"/>
                <a:cs typeface="Calibri" pitchFamily="34" charset="0"/>
              </a:rPr>
              <a:t>Channel</a:t>
            </a:r>
            <a:r>
              <a:rPr lang="es-ES" dirty="0" smtClean="0">
                <a:latin typeface="Calibri" pitchFamily="34" charset="0"/>
                <a:cs typeface="Calibri" pitchFamily="34" charset="0"/>
              </a:rPr>
              <a:t> 9 10-4</a:t>
            </a:r>
          </a:p>
          <a:p>
            <a:pPr lvl="1"/>
            <a:r>
              <a:rPr lang="es-ES" b="1" dirty="0" smtClean="0">
                <a:latin typeface="Calibri" pitchFamily="34" charset="0"/>
                <a:cs typeface="Calibri" pitchFamily="34" charset="0"/>
                <a:hlinkClick r:id="rId4"/>
              </a:rPr>
              <a:t>http://channel9.msdn.com/shows/10-4/</a:t>
            </a:r>
            <a:endParaRPr lang="es-ES" b="1" dirty="0" smtClean="0">
              <a:latin typeface="Calibri" pitchFamily="34" charset="0"/>
              <a:cs typeface="Calibri" pitchFamily="34" charset="0"/>
            </a:endParaRPr>
          </a:p>
          <a:p>
            <a:r>
              <a:rPr lang="es-ES" b="1" dirty="0" smtClean="0">
                <a:hlinkClick r:id="rId5"/>
              </a:rPr>
              <a:t>www.lfraile.net</a:t>
            </a:r>
            <a:r>
              <a:rPr lang="es-ES" dirty="0" smtClean="0"/>
              <a:t> </a:t>
            </a:r>
            <a:r>
              <a:rPr lang="es-ES" sz="2400" dirty="0" smtClean="0">
                <a:sym typeface="Wingdings" pitchFamily="2" charset="2"/>
              </a:rPr>
              <a:t></a:t>
            </a:r>
            <a:r>
              <a:rPr lang="es-ES" sz="1600" dirty="0" smtClean="0">
                <a:sym typeface="Wingdings" pitchFamily="2" charset="2"/>
              </a:rPr>
              <a:t> (bueno vale … aún no tengo mucho …)</a:t>
            </a:r>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ALM </a:t>
            </a:r>
            <a:r>
              <a:rPr lang="es-ES" dirty="0" err="1" smtClean="0"/>
              <a:t>Sessions</a:t>
            </a:r>
            <a:r>
              <a:rPr lang="es-ES" dirty="0" smtClean="0"/>
              <a:t> ‘09</a:t>
            </a:r>
            <a:endParaRPr lang="es-ES" dirty="0"/>
          </a:p>
        </p:txBody>
      </p:sp>
      <p:sp>
        <p:nvSpPr>
          <p:cNvPr id="4" name="Title 2"/>
          <p:cNvSpPr txBox="1">
            <a:spLocks/>
          </p:cNvSpPr>
          <p:nvPr/>
        </p:nvSpPr>
        <p:spPr>
          <a:xfrm>
            <a:off x="357158" y="2130425"/>
            <a:ext cx="8501122" cy="1470025"/>
          </a:xfrm>
          <a:prstGeom prst="rect">
            <a:avLst/>
          </a:prstGeom>
        </p:spPr>
        <p:txBody>
          <a:bodyPr/>
          <a:lstStyle/>
          <a:p>
            <a:pPr lvl="0" algn="ctr" fontAlgn="base">
              <a:spcBef>
                <a:spcPct val="0"/>
              </a:spcBef>
              <a:spcAft>
                <a:spcPct val="0"/>
              </a:spcAft>
            </a:pPr>
            <a:r>
              <a:rPr lang="es-E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24 de noviembre</a:t>
            </a:r>
          </a:p>
          <a:p>
            <a:pPr lvl="0" algn="ctr" fontAlgn="base">
              <a:spcBef>
                <a:spcPct val="0"/>
              </a:spcBef>
              <a:spcAft>
                <a:spcPct val="0"/>
              </a:spcAft>
            </a:pPr>
            <a:r>
              <a:rPr lang="es-E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hlinkClick r:id="rId2"/>
              </a:rPr>
              <a:t>http://tinyurl.com/ALMSessions09</a:t>
            </a:r>
            <a:endParaRPr lang="es-E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endParaRPr>
          </a:p>
          <a:p>
            <a:pPr lvl="0" algn="ctr" fontAlgn="base">
              <a:spcBef>
                <a:spcPct val="0"/>
              </a:spcBef>
              <a:spcAft>
                <a:spcPct val="0"/>
              </a:spcAft>
            </a:pPr>
            <a:endParaRPr lang="es-E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endParaRPr>
          </a:p>
          <a:p>
            <a:pPr lvl="0" algn="ctr" fontAlgn="base">
              <a:spcBef>
                <a:spcPct val="0"/>
              </a:spcBef>
              <a:spcAft>
                <a:spcPct val="0"/>
              </a:spcAft>
            </a:pPr>
            <a:r>
              <a:rPr lang="es-E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Palacio de Congresos de Madrid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¡¡¡Muchas gracias!!!</a:t>
            </a:r>
            <a:endPar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Subtitle 3"/>
          <p:cNvSpPr>
            <a:spLocks noGrp="1"/>
          </p:cNvSpPr>
          <p:nvPr>
            <p:ph type="subTitle" idx="1"/>
          </p:nvPr>
        </p:nvSpPr>
        <p:spPr>
          <a:xfrm>
            <a:off x="1371600" y="3214686"/>
            <a:ext cx="6400800" cy="1752600"/>
          </a:xfrm>
        </p:spPr>
        <p:txBody>
          <a:bodyPr/>
          <a:lstStyle/>
          <a:p>
            <a:r>
              <a:rPr lang="es-E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¿Preguntas?</a:t>
            </a:r>
            <a:endParaRPr lang="es-E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1 Título"/>
          <p:cNvSpPr txBox="1">
            <a:spLocks/>
          </p:cNvSpPr>
          <p:nvPr/>
        </p:nvSpPr>
        <p:spPr>
          <a:xfrm>
            <a:off x="3829072" y="4929198"/>
            <a:ext cx="2528878" cy="1071546"/>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s-ES" sz="1600" b="1" i="0" u="none" strike="noStrike" kern="1200" cap="none" spc="0" normalizeH="0" baseline="0" noProof="0" dirty="0" smtClean="0">
                <a:ln>
                  <a:noFill/>
                </a:ln>
                <a:solidFill>
                  <a:schemeClr val="bg1">
                    <a:lumMod val="50000"/>
                  </a:schemeClr>
                </a:solidFill>
                <a:effectLst/>
                <a:uLnTx/>
                <a:uFillTx/>
                <a:latin typeface="Segoe"/>
                <a:ea typeface="+mj-ea"/>
                <a:cs typeface="+mj-cs"/>
              </a:rPr>
              <a:t>Luis Fraile</a:t>
            </a:r>
          </a:p>
          <a:p>
            <a:pPr marL="0" marR="0" lvl="0" indent="0" defTabSz="914400" rtl="0" eaLnBrk="1" fontAlgn="base" latinLnBrk="0" hangingPunct="1">
              <a:lnSpc>
                <a:spcPct val="100000"/>
              </a:lnSpc>
              <a:spcBef>
                <a:spcPct val="0"/>
              </a:spcBef>
              <a:spcAft>
                <a:spcPct val="0"/>
              </a:spcAft>
              <a:buClrTx/>
              <a:buSzTx/>
              <a:buFontTx/>
              <a:buNone/>
              <a:tabLst/>
              <a:defRPr/>
            </a:pPr>
            <a:r>
              <a:rPr lang="es-ES" sz="1600" b="1" dirty="0" smtClean="0">
                <a:solidFill>
                  <a:schemeClr val="bg1">
                    <a:lumMod val="50000"/>
                  </a:schemeClr>
                </a:solidFill>
                <a:latin typeface="Segoe"/>
                <a:ea typeface="+mj-ea"/>
                <a:cs typeface="+mj-cs"/>
              </a:rPr>
              <a:t>MVP </a:t>
            </a:r>
            <a:r>
              <a:rPr lang="es-ES" sz="1600" b="1" dirty="0" err="1" smtClean="0">
                <a:solidFill>
                  <a:schemeClr val="bg1">
                    <a:lumMod val="50000"/>
                  </a:schemeClr>
                </a:solidFill>
                <a:latin typeface="Segoe"/>
                <a:ea typeface="+mj-ea"/>
                <a:cs typeface="+mj-cs"/>
              </a:rPr>
              <a:t>Team</a:t>
            </a:r>
            <a:r>
              <a:rPr lang="es-ES" sz="1600" b="1" dirty="0" smtClean="0">
                <a:solidFill>
                  <a:schemeClr val="bg1">
                    <a:lumMod val="50000"/>
                  </a:schemeClr>
                </a:solidFill>
                <a:latin typeface="Segoe"/>
                <a:ea typeface="+mj-ea"/>
                <a:cs typeface="+mj-cs"/>
              </a:rPr>
              <a:t> </a:t>
            </a:r>
            <a:r>
              <a:rPr lang="es-ES" sz="1600" b="1" dirty="0" err="1" smtClean="0">
                <a:solidFill>
                  <a:schemeClr val="bg1">
                    <a:lumMod val="50000"/>
                  </a:schemeClr>
                </a:solidFill>
                <a:latin typeface="Segoe"/>
                <a:ea typeface="+mj-ea"/>
                <a:cs typeface="+mj-cs"/>
              </a:rPr>
              <a:t>System</a:t>
            </a:r>
            <a:endParaRPr lang="es-ES" sz="1600" b="1" dirty="0" smtClean="0">
              <a:solidFill>
                <a:schemeClr val="bg1">
                  <a:lumMod val="50000"/>
                </a:schemeClr>
              </a:solidFill>
              <a:latin typeface="Segoe"/>
              <a:ea typeface="+mj-ea"/>
              <a:cs typeface="+mj-cs"/>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s-ES" sz="1600" b="1" i="0" u="none" strike="noStrike" kern="1200" cap="none" spc="0" normalizeH="0" baseline="0" noProof="0" dirty="0" smtClean="0">
                <a:ln>
                  <a:noFill/>
                </a:ln>
                <a:solidFill>
                  <a:schemeClr val="bg1">
                    <a:lumMod val="50000"/>
                  </a:schemeClr>
                </a:solidFill>
                <a:effectLst/>
                <a:uLnTx/>
                <a:uFillTx/>
                <a:latin typeface="Segoe"/>
                <a:ea typeface="+mj-ea"/>
                <a:cs typeface="+mj-cs"/>
                <a:hlinkClick r:id=""/>
              </a:rPr>
              <a:t>lfraile@lfraile.net</a:t>
            </a:r>
            <a:endParaRPr kumimoji="0" lang="es-ES" sz="1600" b="1" i="0" u="none" strike="noStrike" kern="1200" cap="none" spc="0" normalizeH="0" baseline="0" noProof="0" dirty="0" smtClean="0">
              <a:ln>
                <a:noFill/>
              </a:ln>
              <a:solidFill>
                <a:schemeClr val="bg1">
                  <a:lumMod val="50000"/>
                </a:schemeClr>
              </a:solidFill>
              <a:effectLst/>
              <a:uLnTx/>
              <a:uFillTx/>
              <a:latin typeface="Segoe"/>
              <a:ea typeface="+mj-ea"/>
              <a:cs typeface="+mj-cs"/>
            </a:endParaRPr>
          </a:p>
          <a:p>
            <a:pPr marL="0" marR="0" lvl="0" indent="0" defTabSz="914400" rtl="0" eaLnBrk="1" fontAlgn="base" latinLnBrk="0" hangingPunct="1">
              <a:lnSpc>
                <a:spcPct val="100000"/>
              </a:lnSpc>
              <a:spcBef>
                <a:spcPct val="0"/>
              </a:spcBef>
              <a:spcAft>
                <a:spcPct val="0"/>
              </a:spcAft>
              <a:buClrTx/>
              <a:buSzTx/>
              <a:buFontTx/>
              <a:buNone/>
              <a:tabLst/>
              <a:defRPr/>
            </a:pPr>
            <a:r>
              <a:rPr lang="es-ES" sz="1600" b="1" dirty="0" smtClean="0">
                <a:solidFill>
                  <a:schemeClr val="bg1">
                    <a:lumMod val="50000"/>
                  </a:schemeClr>
                </a:solidFill>
                <a:latin typeface="Segoe"/>
                <a:ea typeface="+mj-ea"/>
                <a:cs typeface="+mj-cs"/>
                <a:hlinkClick r:id="rId2"/>
              </a:rPr>
              <a:t>http://www.lfraile.net</a:t>
            </a:r>
            <a:r>
              <a:rPr lang="es-ES" sz="1600" b="1" dirty="0" smtClean="0">
                <a:solidFill>
                  <a:schemeClr val="bg1">
                    <a:lumMod val="50000"/>
                  </a:schemeClr>
                </a:solidFill>
                <a:latin typeface="Segoe"/>
                <a:ea typeface="+mj-ea"/>
                <a:cs typeface="+mj-cs"/>
              </a:rPr>
              <a:t> </a:t>
            </a:r>
            <a:endParaRPr kumimoji="0" lang="es-ES" sz="1600" b="1" i="0" u="none" strike="noStrike" kern="1200" cap="none" spc="0" normalizeH="0" baseline="0" noProof="0" dirty="0" smtClean="0">
              <a:ln>
                <a:noFill/>
              </a:ln>
              <a:solidFill>
                <a:schemeClr val="bg1">
                  <a:lumMod val="50000"/>
                </a:schemeClr>
              </a:solidFill>
              <a:effectLst/>
              <a:uLnTx/>
              <a:uFillTx/>
              <a:latin typeface="Segoe"/>
              <a:ea typeface="+mj-ea"/>
              <a:cs typeface="+mj-cs"/>
            </a:endParaRPr>
          </a:p>
        </p:txBody>
      </p:sp>
      <p:pic>
        <p:nvPicPr>
          <p:cNvPr id="6" name="Picture 5" descr="http://geeks.ms/photos/images/images/183/secondarythumb.aspx">
            <a:hlinkClick r:id="rId3"/>
          </p:cNvPr>
          <p:cNvPicPr>
            <a:picLocks noChangeAspect="1" noChangeArrowheads="1"/>
          </p:cNvPicPr>
          <p:nvPr/>
        </p:nvPicPr>
        <p:blipFill>
          <a:blip r:embed="rId4" cstate="print"/>
          <a:srcRect/>
          <a:stretch>
            <a:fillRect/>
          </a:stretch>
        </p:blipFill>
        <p:spPr bwMode="auto">
          <a:xfrm>
            <a:off x="2900378" y="4714884"/>
            <a:ext cx="914400" cy="1438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A quién va dirigido …</a:t>
            </a:r>
            <a:endParaRPr lang="es-ES" dirty="0"/>
          </a:p>
        </p:txBody>
      </p:sp>
      <p:cxnSp>
        <p:nvCxnSpPr>
          <p:cNvPr id="4" name="Straight Arrow Connector 3"/>
          <p:cNvCxnSpPr/>
          <p:nvPr/>
        </p:nvCxnSpPr>
        <p:spPr bwMode="auto">
          <a:xfrm rot="5400000" flipH="1" flipV="1">
            <a:off x="-418306" y="3314700"/>
            <a:ext cx="4190206" cy="794"/>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5" name="Straight Arrow Connector 4"/>
          <p:cNvCxnSpPr/>
          <p:nvPr/>
        </p:nvCxnSpPr>
        <p:spPr bwMode="auto">
          <a:xfrm>
            <a:off x="1676400" y="5410200"/>
            <a:ext cx="6248400" cy="1588"/>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sp>
        <p:nvSpPr>
          <p:cNvPr id="6" name="TextBox 5"/>
          <p:cNvSpPr txBox="1"/>
          <p:nvPr/>
        </p:nvSpPr>
        <p:spPr>
          <a:xfrm rot="16200000">
            <a:off x="5243" y="3080071"/>
            <a:ext cx="2341538" cy="523220"/>
          </a:xfrm>
          <a:prstGeom prst="rect">
            <a:avLst/>
          </a:prstGeom>
          <a:noFill/>
        </p:spPr>
        <p:txBody>
          <a:bodyPr wrap="none" rtlCol="0">
            <a:spAutoFit/>
          </a:bodyPr>
          <a:lstStyle/>
          <a:p>
            <a:r>
              <a:rPr lang="en-US" sz="2800" b="1" dirty="0" err="1" smtClean="0"/>
              <a:t>Características</a:t>
            </a:r>
            <a:endParaRPr lang="en-US" sz="2800" b="1" dirty="0"/>
          </a:p>
        </p:txBody>
      </p:sp>
      <p:sp>
        <p:nvSpPr>
          <p:cNvPr id="7" name="TextBox 6"/>
          <p:cNvSpPr txBox="1"/>
          <p:nvPr/>
        </p:nvSpPr>
        <p:spPr>
          <a:xfrm>
            <a:off x="762000" y="4876800"/>
            <a:ext cx="906017" cy="338554"/>
          </a:xfrm>
          <a:prstGeom prst="rect">
            <a:avLst/>
          </a:prstGeom>
          <a:noFill/>
        </p:spPr>
        <p:txBody>
          <a:bodyPr wrap="none" rtlCol="0">
            <a:spAutoFit/>
          </a:bodyPr>
          <a:lstStyle/>
          <a:p>
            <a:r>
              <a:rPr lang="en-US" sz="1600" i="1" dirty="0" err="1" smtClean="0"/>
              <a:t>Minimas</a:t>
            </a:r>
            <a:endParaRPr lang="en-US" sz="1600" i="1" dirty="0"/>
          </a:p>
        </p:txBody>
      </p:sp>
      <p:sp>
        <p:nvSpPr>
          <p:cNvPr id="8" name="TextBox 7"/>
          <p:cNvSpPr txBox="1"/>
          <p:nvPr/>
        </p:nvSpPr>
        <p:spPr>
          <a:xfrm>
            <a:off x="609600" y="1371600"/>
            <a:ext cx="1060803" cy="338554"/>
          </a:xfrm>
          <a:prstGeom prst="rect">
            <a:avLst/>
          </a:prstGeom>
          <a:noFill/>
        </p:spPr>
        <p:txBody>
          <a:bodyPr wrap="none" rtlCol="0">
            <a:spAutoFit/>
          </a:bodyPr>
          <a:lstStyle/>
          <a:p>
            <a:r>
              <a:rPr lang="en-US" sz="1600" i="1" dirty="0" err="1" smtClean="0"/>
              <a:t>Completas</a:t>
            </a:r>
            <a:endParaRPr lang="en-US" sz="1600" i="1" dirty="0"/>
          </a:p>
        </p:txBody>
      </p:sp>
      <p:sp>
        <p:nvSpPr>
          <p:cNvPr id="9" name="TextBox 8"/>
          <p:cNvSpPr txBox="1"/>
          <p:nvPr/>
        </p:nvSpPr>
        <p:spPr>
          <a:xfrm>
            <a:off x="1752600" y="5486400"/>
            <a:ext cx="1152880" cy="338554"/>
          </a:xfrm>
          <a:prstGeom prst="rect">
            <a:avLst/>
          </a:prstGeom>
          <a:noFill/>
        </p:spPr>
        <p:txBody>
          <a:bodyPr wrap="none" rtlCol="0">
            <a:spAutoFit/>
          </a:bodyPr>
          <a:lstStyle/>
          <a:p>
            <a:r>
              <a:rPr lang="en-US" sz="1600" i="1" dirty="0" smtClean="0"/>
              <a:t>Aficionados</a:t>
            </a:r>
            <a:endParaRPr lang="en-US" sz="1600" i="1" dirty="0"/>
          </a:p>
        </p:txBody>
      </p:sp>
      <p:sp>
        <p:nvSpPr>
          <p:cNvPr id="10" name="TextBox 9"/>
          <p:cNvSpPr txBox="1"/>
          <p:nvPr/>
        </p:nvSpPr>
        <p:spPr>
          <a:xfrm>
            <a:off x="6781800" y="5486400"/>
            <a:ext cx="905889" cy="338554"/>
          </a:xfrm>
          <a:prstGeom prst="rect">
            <a:avLst/>
          </a:prstGeom>
          <a:noFill/>
        </p:spPr>
        <p:txBody>
          <a:bodyPr wrap="none" rtlCol="0">
            <a:spAutoFit/>
          </a:bodyPr>
          <a:lstStyle/>
          <a:p>
            <a:r>
              <a:rPr lang="en-US" sz="1600" i="1" dirty="0" err="1" smtClean="0"/>
              <a:t>Empresa</a:t>
            </a:r>
            <a:endParaRPr lang="en-US" sz="1600" i="1" dirty="0"/>
          </a:p>
        </p:txBody>
      </p:sp>
      <p:sp>
        <p:nvSpPr>
          <p:cNvPr id="11" name="Oval 10"/>
          <p:cNvSpPr/>
          <p:nvPr/>
        </p:nvSpPr>
        <p:spPr bwMode="auto">
          <a:xfrm>
            <a:off x="3886200" y="2819400"/>
            <a:ext cx="1828800" cy="1143000"/>
          </a:xfrm>
          <a:prstGeom prst="ellipse">
            <a:avLst/>
          </a:prstGeom>
          <a:ln>
            <a:solidFill>
              <a:schemeClr val="tx1"/>
            </a:solidFill>
            <a:headEnd type="none" w="med" len="med"/>
            <a:tailEnd type="triangle" w="lg" len="lg"/>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ahoma" pitchFamily="34" charset="0"/>
              </a:rPr>
              <a:t>Professional</a:t>
            </a:r>
          </a:p>
        </p:txBody>
      </p:sp>
      <p:sp>
        <p:nvSpPr>
          <p:cNvPr id="12" name="Oval 11"/>
          <p:cNvSpPr/>
          <p:nvPr/>
        </p:nvSpPr>
        <p:spPr bwMode="auto">
          <a:xfrm>
            <a:off x="6019800" y="1500174"/>
            <a:ext cx="1828800" cy="1143000"/>
          </a:xfrm>
          <a:prstGeom prst="ellipse">
            <a:avLst/>
          </a:prstGeom>
          <a:solidFill>
            <a:schemeClr val="bg2"/>
          </a:solidFill>
          <a:ln>
            <a:solidFill>
              <a:schemeClr val="tx1"/>
            </a:solidFill>
            <a:headEnd type="none" w="med" len="med"/>
            <a:tailEnd type="triangle" w="lg" len="lg"/>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ahoma" pitchFamily="34" charset="0"/>
              </a:rPr>
              <a:t>Team System</a:t>
            </a:r>
          </a:p>
        </p:txBody>
      </p:sp>
      <p:sp>
        <p:nvSpPr>
          <p:cNvPr id="13" name="Oval 12"/>
          <p:cNvSpPr/>
          <p:nvPr/>
        </p:nvSpPr>
        <p:spPr bwMode="auto">
          <a:xfrm>
            <a:off x="1828800" y="4090974"/>
            <a:ext cx="1828800" cy="1143000"/>
          </a:xfrm>
          <a:prstGeom prst="ellipse">
            <a:avLst/>
          </a:prstGeom>
          <a:solidFill>
            <a:schemeClr val="bg2"/>
          </a:solidFill>
          <a:ln>
            <a:solidFill>
              <a:schemeClr val="tx1"/>
            </a:solidFill>
            <a:headEnd type="none" w="med" len="med"/>
            <a:tailEnd type="triangle" w="lg" len="lg"/>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ahoma" pitchFamily="34" charset="0"/>
              </a:rPr>
              <a:t>Express</a:t>
            </a:r>
          </a:p>
        </p:txBody>
      </p:sp>
    </p:spTree>
    <p:extLst>
      <p:ext uri="{BB962C8B-B14F-4D97-AF65-F5344CB8AC3E}">
        <p14:creationId xmlns="" xmlns:p14="http://schemas.microsoft.com/office/powerpoint/2007/7/12/main" val="3478595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Novedades en VS2010</a:t>
            </a:r>
            <a:endParaRPr lang="es-ES" dirty="0"/>
          </a:p>
        </p:txBody>
      </p:sp>
      <p:sp>
        <p:nvSpPr>
          <p:cNvPr id="3" name="TextBox 2"/>
          <p:cNvSpPr txBox="1"/>
          <p:nvPr/>
        </p:nvSpPr>
        <p:spPr>
          <a:xfrm>
            <a:off x="1033498" y="1524000"/>
            <a:ext cx="2279727" cy="430887"/>
          </a:xfrm>
          <a:prstGeom prst="rect">
            <a:avLst/>
          </a:prstGeom>
          <a:noFill/>
        </p:spPr>
        <p:txBody>
          <a:bodyPr wrap="none" rtlCol="0">
            <a:spAutoFit/>
          </a:bodyPr>
          <a:lstStyle/>
          <a:p>
            <a:r>
              <a:rPr lang="en-US" dirty="0" smtClean="0"/>
              <a:t>New Look &amp; Feel</a:t>
            </a:r>
            <a:endParaRPr lang="en-US" dirty="0"/>
          </a:p>
        </p:txBody>
      </p:sp>
      <p:sp>
        <p:nvSpPr>
          <p:cNvPr id="4" name="TextBox 3"/>
          <p:cNvSpPr txBox="1"/>
          <p:nvPr/>
        </p:nvSpPr>
        <p:spPr>
          <a:xfrm>
            <a:off x="6519898" y="3048000"/>
            <a:ext cx="1674561" cy="430887"/>
          </a:xfrm>
          <a:prstGeom prst="rect">
            <a:avLst/>
          </a:prstGeom>
          <a:noFill/>
        </p:spPr>
        <p:txBody>
          <a:bodyPr wrap="none" rtlCol="0">
            <a:spAutoFit/>
          </a:bodyPr>
          <a:lstStyle/>
          <a:p>
            <a:r>
              <a:rPr lang="en-US" dirty="0" smtClean="0"/>
              <a:t>Web Deploy</a:t>
            </a:r>
            <a:endParaRPr lang="en-US" dirty="0"/>
          </a:p>
        </p:txBody>
      </p:sp>
      <p:sp>
        <p:nvSpPr>
          <p:cNvPr id="5" name="TextBox 4"/>
          <p:cNvSpPr txBox="1"/>
          <p:nvPr/>
        </p:nvSpPr>
        <p:spPr>
          <a:xfrm>
            <a:off x="5910298" y="5867400"/>
            <a:ext cx="3482685" cy="430887"/>
          </a:xfrm>
          <a:prstGeom prst="rect">
            <a:avLst/>
          </a:prstGeom>
          <a:noFill/>
        </p:spPr>
        <p:txBody>
          <a:bodyPr wrap="none" rtlCol="0">
            <a:spAutoFit/>
          </a:bodyPr>
          <a:lstStyle/>
          <a:p>
            <a:r>
              <a:rPr lang="en-US" dirty="0" err="1" smtClean="0"/>
              <a:t>web.config</a:t>
            </a:r>
            <a:r>
              <a:rPr lang="en-US" dirty="0" smtClean="0"/>
              <a:t> Transformation</a:t>
            </a:r>
            <a:endParaRPr lang="en-US" dirty="0"/>
          </a:p>
        </p:txBody>
      </p:sp>
      <p:sp>
        <p:nvSpPr>
          <p:cNvPr id="6" name="TextBox 5"/>
          <p:cNvSpPr txBox="1"/>
          <p:nvPr/>
        </p:nvSpPr>
        <p:spPr>
          <a:xfrm>
            <a:off x="2557498" y="2895600"/>
            <a:ext cx="1892056" cy="430887"/>
          </a:xfrm>
          <a:prstGeom prst="rect">
            <a:avLst/>
          </a:prstGeom>
          <a:noFill/>
        </p:spPr>
        <p:txBody>
          <a:bodyPr wrap="none" rtlCol="0">
            <a:spAutoFit/>
          </a:bodyPr>
          <a:lstStyle/>
          <a:p>
            <a:r>
              <a:rPr lang="en-US" dirty="0" smtClean="0"/>
              <a:t>Call Hierarchy</a:t>
            </a:r>
            <a:endParaRPr lang="en-US" dirty="0"/>
          </a:p>
        </p:txBody>
      </p:sp>
      <p:sp>
        <p:nvSpPr>
          <p:cNvPr id="7" name="TextBox 6"/>
          <p:cNvSpPr txBox="1"/>
          <p:nvPr/>
        </p:nvSpPr>
        <p:spPr>
          <a:xfrm>
            <a:off x="2557498" y="3810000"/>
            <a:ext cx="2040430" cy="430887"/>
          </a:xfrm>
          <a:prstGeom prst="rect">
            <a:avLst/>
          </a:prstGeom>
          <a:noFill/>
        </p:spPr>
        <p:txBody>
          <a:bodyPr wrap="none" rtlCol="0">
            <a:spAutoFit/>
          </a:bodyPr>
          <a:lstStyle/>
          <a:p>
            <a:r>
              <a:rPr lang="en-US" dirty="0" smtClean="0"/>
              <a:t>Inline Call Tree</a:t>
            </a:r>
            <a:endParaRPr lang="en-US" dirty="0"/>
          </a:p>
        </p:txBody>
      </p:sp>
      <p:sp>
        <p:nvSpPr>
          <p:cNvPr id="8" name="TextBox 7"/>
          <p:cNvSpPr txBox="1"/>
          <p:nvPr/>
        </p:nvSpPr>
        <p:spPr>
          <a:xfrm>
            <a:off x="4462498" y="2286000"/>
            <a:ext cx="2742161" cy="430887"/>
          </a:xfrm>
          <a:prstGeom prst="rect">
            <a:avLst/>
          </a:prstGeom>
          <a:noFill/>
        </p:spPr>
        <p:txBody>
          <a:bodyPr wrap="none" rtlCol="0">
            <a:spAutoFit/>
          </a:bodyPr>
          <a:lstStyle/>
          <a:p>
            <a:r>
              <a:rPr lang="en-US" dirty="0" smtClean="0"/>
              <a:t>Highlight References</a:t>
            </a:r>
            <a:endParaRPr lang="en-US" dirty="0"/>
          </a:p>
        </p:txBody>
      </p:sp>
      <p:sp>
        <p:nvSpPr>
          <p:cNvPr id="9" name="TextBox 8"/>
          <p:cNvSpPr txBox="1"/>
          <p:nvPr/>
        </p:nvSpPr>
        <p:spPr>
          <a:xfrm>
            <a:off x="1566898" y="4800600"/>
            <a:ext cx="2993384" cy="430887"/>
          </a:xfrm>
          <a:prstGeom prst="rect">
            <a:avLst/>
          </a:prstGeom>
          <a:noFill/>
        </p:spPr>
        <p:txBody>
          <a:bodyPr wrap="none" rtlCol="0">
            <a:spAutoFit/>
          </a:bodyPr>
          <a:lstStyle/>
          <a:p>
            <a:r>
              <a:rPr lang="en-US" dirty="0" smtClean="0"/>
              <a:t>Document Map Margin</a:t>
            </a:r>
            <a:endParaRPr lang="en-US" dirty="0"/>
          </a:p>
        </p:txBody>
      </p:sp>
      <p:sp>
        <p:nvSpPr>
          <p:cNvPr id="10" name="TextBox 9"/>
          <p:cNvSpPr txBox="1"/>
          <p:nvPr/>
        </p:nvSpPr>
        <p:spPr>
          <a:xfrm>
            <a:off x="3776698" y="1600200"/>
            <a:ext cx="3020379" cy="430887"/>
          </a:xfrm>
          <a:prstGeom prst="rect">
            <a:avLst/>
          </a:prstGeom>
          <a:noFill/>
        </p:spPr>
        <p:txBody>
          <a:bodyPr wrap="none" rtlCol="0">
            <a:spAutoFit/>
          </a:bodyPr>
          <a:lstStyle/>
          <a:p>
            <a:r>
              <a:rPr lang="en-US" dirty="0" smtClean="0"/>
              <a:t>Extensible Test Runner</a:t>
            </a:r>
          </a:p>
        </p:txBody>
      </p:sp>
      <p:sp>
        <p:nvSpPr>
          <p:cNvPr id="11" name="TextBox 10"/>
          <p:cNvSpPr txBox="1"/>
          <p:nvPr/>
        </p:nvSpPr>
        <p:spPr>
          <a:xfrm>
            <a:off x="1490698" y="2362200"/>
            <a:ext cx="2395784" cy="430887"/>
          </a:xfrm>
          <a:prstGeom prst="rect">
            <a:avLst/>
          </a:prstGeom>
          <a:noFill/>
        </p:spPr>
        <p:txBody>
          <a:bodyPr wrap="none" rtlCol="0">
            <a:spAutoFit/>
          </a:bodyPr>
          <a:lstStyle/>
          <a:p>
            <a:r>
              <a:rPr lang="en-US" dirty="0" smtClean="0"/>
              <a:t>WPF-based Editor</a:t>
            </a:r>
            <a:endParaRPr lang="en-US" dirty="0"/>
          </a:p>
        </p:txBody>
      </p:sp>
      <p:sp>
        <p:nvSpPr>
          <p:cNvPr id="12" name="TextBox 11"/>
          <p:cNvSpPr txBox="1"/>
          <p:nvPr/>
        </p:nvSpPr>
        <p:spPr>
          <a:xfrm>
            <a:off x="4310098" y="3200400"/>
            <a:ext cx="2493568" cy="430887"/>
          </a:xfrm>
          <a:prstGeom prst="rect">
            <a:avLst/>
          </a:prstGeom>
          <a:noFill/>
        </p:spPr>
        <p:txBody>
          <a:bodyPr wrap="none" rtlCol="0">
            <a:spAutoFit/>
          </a:bodyPr>
          <a:lstStyle/>
          <a:p>
            <a:r>
              <a:rPr lang="en-US" dirty="0" err="1" smtClean="0"/>
              <a:t>Sharepoint</a:t>
            </a:r>
            <a:r>
              <a:rPr lang="en-US" dirty="0" smtClean="0"/>
              <a:t> Tooling</a:t>
            </a:r>
            <a:endParaRPr lang="en-US" dirty="0"/>
          </a:p>
        </p:txBody>
      </p:sp>
      <p:sp>
        <p:nvSpPr>
          <p:cNvPr id="13" name="TextBox 12"/>
          <p:cNvSpPr txBox="1"/>
          <p:nvPr/>
        </p:nvSpPr>
        <p:spPr>
          <a:xfrm>
            <a:off x="5757898" y="4267200"/>
            <a:ext cx="2545633" cy="430887"/>
          </a:xfrm>
          <a:prstGeom prst="rect">
            <a:avLst/>
          </a:prstGeom>
          <a:noFill/>
        </p:spPr>
        <p:txBody>
          <a:bodyPr wrap="none" rtlCol="0">
            <a:spAutoFit/>
          </a:bodyPr>
          <a:lstStyle/>
          <a:p>
            <a:r>
              <a:rPr lang="en-US" dirty="0" err="1" smtClean="0"/>
              <a:t>JQueryIntellisense</a:t>
            </a:r>
            <a:endParaRPr lang="en-US" dirty="0"/>
          </a:p>
        </p:txBody>
      </p:sp>
      <p:sp>
        <p:nvSpPr>
          <p:cNvPr id="14" name="TextBox 13"/>
          <p:cNvSpPr txBox="1"/>
          <p:nvPr/>
        </p:nvSpPr>
        <p:spPr>
          <a:xfrm>
            <a:off x="4462498" y="5410200"/>
            <a:ext cx="2047355" cy="430887"/>
          </a:xfrm>
          <a:prstGeom prst="rect">
            <a:avLst/>
          </a:prstGeom>
          <a:noFill/>
        </p:spPr>
        <p:txBody>
          <a:bodyPr wrap="none" rtlCol="0">
            <a:spAutoFit/>
          </a:bodyPr>
          <a:lstStyle/>
          <a:p>
            <a:r>
              <a:rPr lang="en-US" dirty="0" smtClean="0"/>
              <a:t>HTML Snippets</a:t>
            </a:r>
            <a:endParaRPr lang="en-US" dirty="0"/>
          </a:p>
        </p:txBody>
      </p:sp>
      <p:sp>
        <p:nvSpPr>
          <p:cNvPr id="15" name="TextBox 14"/>
          <p:cNvSpPr txBox="1"/>
          <p:nvPr/>
        </p:nvSpPr>
        <p:spPr>
          <a:xfrm>
            <a:off x="1414498" y="3429000"/>
            <a:ext cx="2749471" cy="430887"/>
          </a:xfrm>
          <a:prstGeom prst="rect">
            <a:avLst/>
          </a:prstGeom>
          <a:noFill/>
        </p:spPr>
        <p:txBody>
          <a:bodyPr wrap="none" rtlCol="0">
            <a:spAutoFit/>
          </a:bodyPr>
          <a:lstStyle/>
          <a:p>
            <a:r>
              <a:rPr lang="en-US" dirty="0" smtClean="0"/>
              <a:t>Historical Debugging</a:t>
            </a:r>
            <a:endParaRPr lang="en-US" dirty="0"/>
          </a:p>
        </p:txBody>
      </p:sp>
      <p:sp>
        <p:nvSpPr>
          <p:cNvPr id="16" name="TextBox 15"/>
          <p:cNvSpPr txBox="1"/>
          <p:nvPr/>
        </p:nvSpPr>
        <p:spPr>
          <a:xfrm>
            <a:off x="2100298" y="4267200"/>
            <a:ext cx="2695738" cy="430887"/>
          </a:xfrm>
          <a:prstGeom prst="rect">
            <a:avLst/>
          </a:prstGeom>
          <a:noFill/>
        </p:spPr>
        <p:txBody>
          <a:bodyPr wrap="none" rtlCol="0">
            <a:spAutoFit/>
          </a:bodyPr>
          <a:lstStyle/>
          <a:p>
            <a:r>
              <a:rPr lang="en-US" dirty="0" smtClean="0"/>
              <a:t>Concurrency Profiler</a:t>
            </a:r>
            <a:endParaRPr lang="en-US" dirty="0"/>
          </a:p>
        </p:txBody>
      </p:sp>
      <p:sp>
        <p:nvSpPr>
          <p:cNvPr id="17" name="TextBox 16"/>
          <p:cNvSpPr txBox="1"/>
          <p:nvPr/>
        </p:nvSpPr>
        <p:spPr>
          <a:xfrm>
            <a:off x="881098" y="5181600"/>
            <a:ext cx="3035575" cy="430887"/>
          </a:xfrm>
          <a:prstGeom prst="rect">
            <a:avLst/>
          </a:prstGeom>
          <a:noFill/>
        </p:spPr>
        <p:txBody>
          <a:bodyPr wrap="none" rtlCol="0">
            <a:spAutoFit/>
          </a:bodyPr>
          <a:lstStyle/>
          <a:p>
            <a:r>
              <a:rPr lang="en-US" dirty="0" smtClean="0"/>
              <a:t>Parallel Stacks Window</a:t>
            </a:r>
            <a:endParaRPr lang="en-US" dirty="0"/>
          </a:p>
        </p:txBody>
      </p:sp>
      <p:sp>
        <p:nvSpPr>
          <p:cNvPr id="18" name="TextBox 17"/>
          <p:cNvSpPr txBox="1"/>
          <p:nvPr/>
        </p:nvSpPr>
        <p:spPr>
          <a:xfrm>
            <a:off x="728698" y="4038600"/>
            <a:ext cx="1806135" cy="430887"/>
          </a:xfrm>
          <a:prstGeom prst="rect">
            <a:avLst/>
          </a:prstGeom>
          <a:noFill/>
        </p:spPr>
        <p:txBody>
          <a:bodyPr wrap="none" rtlCol="0">
            <a:spAutoFit/>
          </a:bodyPr>
          <a:lstStyle/>
          <a:p>
            <a:r>
              <a:rPr lang="en-US" dirty="0" smtClean="0"/>
              <a:t>Quick Search</a:t>
            </a:r>
            <a:endParaRPr lang="en-US" dirty="0"/>
          </a:p>
        </p:txBody>
      </p:sp>
      <p:sp>
        <p:nvSpPr>
          <p:cNvPr id="19" name="TextBox 18"/>
          <p:cNvSpPr txBox="1"/>
          <p:nvPr/>
        </p:nvSpPr>
        <p:spPr>
          <a:xfrm>
            <a:off x="6138898" y="1981200"/>
            <a:ext cx="2892395" cy="430887"/>
          </a:xfrm>
          <a:prstGeom prst="rect">
            <a:avLst/>
          </a:prstGeom>
          <a:noFill/>
        </p:spPr>
        <p:txBody>
          <a:bodyPr wrap="none" rtlCol="0">
            <a:spAutoFit/>
          </a:bodyPr>
          <a:lstStyle/>
          <a:p>
            <a:r>
              <a:rPr lang="en-US" dirty="0" smtClean="0"/>
              <a:t>Generate From Usage</a:t>
            </a:r>
            <a:endParaRPr lang="en-US" dirty="0"/>
          </a:p>
        </p:txBody>
      </p:sp>
      <p:sp>
        <p:nvSpPr>
          <p:cNvPr id="20" name="TextBox 19"/>
          <p:cNvSpPr txBox="1"/>
          <p:nvPr/>
        </p:nvSpPr>
        <p:spPr>
          <a:xfrm>
            <a:off x="728698" y="5791200"/>
            <a:ext cx="3109569" cy="430887"/>
          </a:xfrm>
          <a:prstGeom prst="rect">
            <a:avLst/>
          </a:prstGeom>
          <a:noFill/>
        </p:spPr>
        <p:txBody>
          <a:bodyPr wrap="none" rtlCol="0">
            <a:spAutoFit/>
          </a:bodyPr>
          <a:lstStyle/>
          <a:p>
            <a:r>
              <a:rPr lang="en-US" dirty="0" smtClean="0"/>
              <a:t>Improved Multi-Monitor</a:t>
            </a:r>
            <a:endParaRPr lang="en-US" dirty="0"/>
          </a:p>
        </p:txBody>
      </p:sp>
      <p:sp>
        <p:nvSpPr>
          <p:cNvPr id="21" name="TextBox 20"/>
          <p:cNvSpPr txBox="1"/>
          <p:nvPr/>
        </p:nvSpPr>
        <p:spPr>
          <a:xfrm>
            <a:off x="5529298" y="3505200"/>
            <a:ext cx="1714252" cy="430887"/>
          </a:xfrm>
          <a:prstGeom prst="rect">
            <a:avLst/>
          </a:prstGeom>
          <a:noFill/>
        </p:spPr>
        <p:txBody>
          <a:bodyPr wrap="none" rtlCol="0">
            <a:spAutoFit/>
          </a:bodyPr>
          <a:lstStyle/>
          <a:p>
            <a:r>
              <a:rPr lang="en-US" dirty="0" smtClean="0"/>
              <a:t>MVC Tooling</a:t>
            </a:r>
            <a:endParaRPr lang="en-US" dirty="0"/>
          </a:p>
        </p:txBody>
      </p:sp>
      <p:sp>
        <p:nvSpPr>
          <p:cNvPr id="22" name="TextBox 21"/>
          <p:cNvSpPr txBox="1"/>
          <p:nvPr/>
        </p:nvSpPr>
        <p:spPr>
          <a:xfrm>
            <a:off x="500098" y="1905000"/>
            <a:ext cx="2894062" cy="430887"/>
          </a:xfrm>
          <a:prstGeom prst="rect">
            <a:avLst/>
          </a:prstGeom>
          <a:noFill/>
        </p:spPr>
        <p:txBody>
          <a:bodyPr wrap="none" rtlCol="0">
            <a:spAutoFit/>
          </a:bodyPr>
          <a:lstStyle/>
          <a:p>
            <a:r>
              <a:rPr lang="en-US" dirty="0" smtClean="0"/>
              <a:t>Dynamic Data Tooling</a:t>
            </a:r>
            <a:endParaRPr lang="en-US" dirty="0"/>
          </a:p>
        </p:txBody>
      </p:sp>
      <p:sp>
        <p:nvSpPr>
          <p:cNvPr id="23" name="TextBox 22"/>
          <p:cNvSpPr txBox="1"/>
          <p:nvPr/>
        </p:nvSpPr>
        <p:spPr>
          <a:xfrm>
            <a:off x="5015651" y="2667000"/>
            <a:ext cx="4628447" cy="430887"/>
          </a:xfrm>
          <a:prstGeom prst="rect">
            <a:avLst/>
          </a:prstGeom>
          <a:noFill/>
        </p:spPr>
        <p:txBody>
          <a:bodyPr wrap="none" rtlCol="0">
            <a:spAutoFit/>
          </a:bodyPr>
          <a:lstStyle/>
          <a:p>
            <a:r>
              <a:rPr lang="en-US" dirty="0" smtClean="0"/>
              <a:t>Click-Once Enhancements for Office</a:t>
            </a:r>
            <a:endParaRPr lang="en-US" dirty="0"/>
          </a:p>
        </p:txBody>
      </p:sp>
      <p:sp>
        <p:nvSpPr>
          <p:cNvPr id="24" name="TextBox 23"/>
          <p:cNvSpPr txBox="1"/>
          <p:nvPr/>
        </p:nvSpPr>
        <p:spPr>
          <a:xfrm>
            <a:off x="4843498" y="4953000"/>
            <a:ext cx="2499723" cy="430887"/>
          </a:xfrm>
          <a:prstGeom prst="rect">
            <a:avLst/>
          </a:prstGeom>
          <a:noFill/>
        </p:spPr>
        <p:txBody>
          <a:bodyPr wrap="none" rtlCol="0">
            <a:spAutoFit/>
          </a:bodyPr>
          <a:lstStyle/>
          <a:p>
            <a:r>
              <a:rPr lang="en-US" dirty="0" smtClean="0"/>
              <a:t>64-bit Mixed-Mode</a:t>
            </a:r>
            <a:endParaRPr lang="en-US" dirty="0"/>
          </a:p>
        </p:txBody>
      </p:sp>
      <p:sp>
        <p:nvSpPr>
          <p:cNvPr id="25" name="TextBox 24"/>
          <p:cNvSpPr txBox="1"/>
          <p:nvPr/>
        </p:nvSpPr>
        <p:spPr>
          <a:xfrm>
            <a:off x="5072098" y="3886200"/>
            <a:ext cx="2821606" cy="430887"/>
          </a:xfrm>
          <a:prstGeom prst="rect">
            <a:avLst/>
          </a:prstGeom>
          <a:noFill/>
        </p:spPr>
        <p:txBody>
          <a:bodyPr wrap="none" rtlCol="0">
            <a:spAutoFit/>
          </a:bodyPr>
          <a:lstStyle/>
          <a:p>
            <a:r>
              <a:rPr lang="en-US" dirty="0" err="1" smtClean="0"/>
              <a:t>Minidump</a:t>
            </a:r>
            <a:r>
              <a:rPr lang="en-US" dirty="0" smtClean="0"/>
              <a:t> Debugging</a:t>
            </a:r>
            <a:endParaRPr lang="en-US" dirty="0"/>
          </a:p>
        </p:txBody>
      </p:sp>
      <p:sp>
        <p:nvSpPr>
          <p:cNvPr id="26" name="TextBox 25"/>
          <p:cNvSpPr txBox="1"/>
          <p:nvPr/>
        </p:nvSpPr>
        <p:spPr>
          <a:xfrm>
            <a:off x="881098" y="2667000"/>
            <a:ext cx="2637517" cy="430887"/>
          </a:xfrm>
          <a:prstGeom prst="rect">
            <a:avLst/>
          </a:prstGeom>
          <a:noFill/>
        </p:spPr>
        <p:txBody>
          <a:bodyPr wrap="none" rtlCol="0">
            <a:spAutoFit/>
          </a:bodyPr>
          <a:lstStyle/>
          <a:p>
            <a:r>
              <a:rPr lang="en-US" dirty="0" smtClean="0"/>
              <a:t>Breakpoint Labeling</a:t>
            </a:r>
            <a:endParaRPr lang="en-US" dirty="0"/>
          </a:p>
        </p:txBody>
      </p:sp>
      <p:sp>
        <p:nvSpPr>
          <p:cNvPr id="27" name="TextBox 26"/>
          <p:cNvSpPr txBox="1"/>
          <p:nvPr/>
        </p:nvSpPr>
        <p:spPr>
          <a:xfrm>
            <a:off x="3090898" y="4572000"/>
            <a:ext cx="3360472" cy="430887"/>
          </a:xfrm>
          <a:prstGeom prst="rect">
            <a:avLst/>
          </a:prstGeom>
          <a:noFill/>
        </p:spPr>
        <p:txBody>
          <a:bodyPr wrap="none" rtlCol="0">
            <a:spAutoFit/>
          </a:bodyPr>
          <a:lstStyle/>
          <a:p>
            <a:r>
              <a:rPr lang="en-US" dirty="0" smtClean="0"/>
              <a:t>Breakpoint Import/Export</a:t>
            </a:r>
            <a:endParaRPr lang="en-US" dirty="0"/>
          </a:p>
        </p:txBody>
      </p:sp>
      <p:sp>
        <p:nvSpPr>
          <p:cNvPr id="28" name="TextBox 27"/>
          <p:cNvSpPr txBox="1"/>
          <p:nvPr/>
        </p:nvSpPr>
        <p:spPr>
          <a:xfrm>
            <a:off x="728698" y="3124200"/>
            <a:ext cx="2996526" cy="430887"/>
          </a:xfrm>
          <a:prstGeom prst="rect">
            <a:avLst/>
          </a:prstGeom>
          <a:noFill/>
        </p:spPr>
        <p:txBody>
          <a:bodyPr wrap="none" rtlCol="0">
            <a:spAutoFit/>
          </a:bodyPr>
          <a:lstStyle/>
          <a:p>
            <a:r>
              <a:rPr lang="en-US" dirty="0" smtClean="0"/>
              <a:t>Improved WPF Tooling</a:t>
            </a:r>
            <a:endParaRPr lang="en-US" dirty="0"/>
          </a:p>
        </p:txBody>
      </p:sp>
    </p:spTree>
    <p:extLst>
      <p:ext uri="{BB962C8B-B14F-4D97-AF65-F5344CB8AC3E}">
        <p14:creationId xmlns="" xmlns:p14="http://schemas.microsoft.com/office/powerpoint/2007/7/12/main" val="1133820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Editor basado en WPF</a:t>
            </a:r>
            <a:endParaRPr lang="es-ES" dirty="0"/>
          </a:p>
        </p:txBody>
      </p:sp>
      <p:graphicFrame>
        <p:nvGraphicFramePr>
          <p:cNvPr id="3" name="Diagram 2"/>
          <p:cNvGraphicFramePr/>
          <p:nvPr>
            <p:extLst>
              <p:ext uri="{D42A27DB-BD31-4B8C-83A1-F6EECF244321}">
                <p14:modId xmlns="" xmlns:p14="http://schemas.microsoft.com/office/powerpoint/2007/7/12/main" val="2103172589"/>
              </p:ext>
            </p:extLst>
          </p:nvPr>
        </p:nvGraphicFramePr>
        <p:xfrm>
          <a:off x="1714480" y="1285860"/>
          <a:ext cx="5929353"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71470" y="2928934"/>
            <a:ext cx="9263324" cy="1569660"/>
          </a:xfrm>
          <a:prstGeom prst="rect">
            <a:avLst/>
          </a:prstGeom>
          <a:noFill/>
        </p:spPr>
        <p:txBody>
          <a:bodyPr wrap="square" lIns="91440" tIns="45720" rIns="91440" bIns="45720">
            <a:spAutoFit/>
          </a:bodyPr>
          <a:lstStyle/>
          <a:p>
            <a:pPr algn="ct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7"/>
              </a:rPr>
              <a:t>http://blogs.msdn.com/vseditor</a:t>
            </a: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7"/>
              </a:rPr>
              <a:t>/</a:t>
            </a:r>
            <a:endPar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8"/>
              </a:rPr>
              <a:t>http://twitter.com/vseditor</a:t>
            </a: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 xmlns:p14="http://schemas.microsoft.com/office/powerpoint/2007/7/12/main" val="69034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42" presetClass="exit" presetSubtype="0" fill="hold" grpId="0" nodeType="withEffect">
                                  <p:stCondLst>
                                    <p:cond delay="0"/>
                                  </p:stCondLst>
                                  <p:childTnLst>
                                    <p:animEffect transition="out" filter="fade">
                                      <p:cBhvr>
                                        <p:cTn id="9" dur="1000"/>
                                        <p:tgtEl>
                                          <p:spTgt spid="3"/>
                                        </p:tgtEl>
                                      </p:cBhvr>
                                    </p:animEffect>
                                    <p:anim calcmode="lin" valueType="num">
                                      <p:cBhvr>
                                        <p:cTn id="10" dur="1000"/>
                                        <p:tgtEl>
                                          <p:spTgt spid="3"/>
                                        </p:tgtEl>
                                        <p:attrNameLst>
                                          <p:attrName>ppt_x</p:attrName>
                                        </p:attrNameLst>
                                      </p:cBhvr>
                                      <p:tavLst>
                                        <p:tav tm="0">
                                          <p:val>
                                            <p:strVal val="ppt_x"/>
                                          </p:val>
                                        </p:tav>
                                        <p:tav tm="100000">
                                          <p:val>
                                            <p:strVal val="ppt_x"/>
                                          </p:val>
                                        </p:tav>
                                      </p:tavLst>
                                    </p:anim>
                                    <p:anim calcmode="lin" valueType="num">
                                      <p:cBhvr>
                                        <p:cTn id="11" dur="1000"/>
                                        <p:tgtEl>
                                          <p:spTgt spid="3"/>
                                        </p:tgtEl>
                                        <p:attrNameLst>
                                          <p:attrName>ppt_y</p:attrName>
                                        </p:attrNameLst>
                                      </p:cBhvr>
                                      <p:tavLst>
                                        <p:tav tm="0">
                                          <p:val>
                                            <p:strVal val="ppt_y"/>
                                          </p:val>
                                        </p:tav>
                                        <p:tav tm="100000">
                                          <p:val>
                                            <p:strVal val="ppt_y+.1"/>
                                          </p:val>
                                        </p:tav>
                                      </p:tavLst>
                                    </p:anim>
                                    <p:set>
                                      <p:cBhvr>
                                        <p:cTn id="12"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Escribiendo código</a:t>
            </a:r>
            <a:endParaRPr lang="es-ES" dirty="0"/>
          </a:p>
        </p:txBody>
      </p:sp>
      <p:graphicFrame>
        <p:nvGraphicFramePr>
          <p:cNvPr id="3" name="Diagram 2"/>
          <p:cNvGraphicFramePr/>
          <p:nvPr>
            <p:extLst>
              <p:ext uri="{D42A27DB-BD31-4B8C-83A1-F6EECF244321}">
                <p14:modId xmlns="" xmlns:p14="http://schemas.microsoft.com/office/powerpoint/2007/7/12/main" val="1779848893"/>
              </p:ext>
            </p:extLst>
          </p:nvPr>
        </p:nvGraphicFramePr>
        <p:xfrm>
          <a:off x="571472" y="1285860"/>
          <a:ext cx="5643602" cy="1285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 xmlns:p14="http://schemas.microsoft.com/office/powerpoint/2007/7/12/main" val="2913551597"/>
              </p:ext>
            </p:extLst>
          </p:nvPr>
        </p:nvGraphicFramePr>
        <p:xfrm>
          <a:off x="642910" y="4286256"/>
          <a:ext cx="5919830" cy="18298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extLst>
              <p:ext uri="{D42A27DB-BD31-4B8C-83A1-F6EECF244321}">
                <p14:modId xmlns="" xmlns:p14="http://schemas.microsoft.com/office/powerpoint/2007/7/12/main" val="1773982889"/>
              </p:ext>
            </p:extLst>
          </p:nvPr>
        </p:nvGraphicFramePr>
        <p:xfrm>
          <a:off x="2571736" y="2571744"/>
          <a:ext cx="6072198" cy="157163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2050" name="Picture 2"/>
          <p:cNvPicPr>
            <a:picLocks noChangeAspect="1" noChangeArrowheads="1"/>
          </p:cNvPicPr>
          <p:nvPr/>
        </p:nvPicPr>
        <p:blipFill>
          <a:blip r:embed="rId18" cstate="print"/>
          <a:srcRect/>
          <a:stretch>
            <a:fillRect/>
          </a:stretch>
        </p:blipFill>
        <p:spPr bwMode="auto">
          <a:xfrm>
            <a:off x="1714480" y="1214422"/>
            <a:ext cx="5715040" cy="501808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07/7/12/main" val="238604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2050"/>
                                        </p:tgtEl>
                                        <p:attrNameLst>
                                          <p:attrName>ppt_x</p:attrName>
                                        </p:attrNameLst>
                                      </p:cBhvr>
                                      <p:tavLst>
                                        <p:tav tm="0">
                                          <p:val>
                                            <p:strVal val="ppt_x"/>
                                          </p:val>
                                        </p:tav>
                                        <p:tav tm="100000">
                                          <p:val>
                                            <p:strVal val="ppt_x"/>
                                          </p:val>
                                        </p:tav>
                                      </p:tavLst>
                                    </p:anim>
                                    <p:anim calcmode="lin" valueType="num">
                                      <p:cBhvr additive="base">
                                        <p:cTn id="12" dur="500"/>
                                        <p:tgtEl>
                                          <p:spTgt spid="2050"/>
                                        </p:tgtEl>
                                        <p:attrNameLst>
                                          <p:attrName>ppt_y</p:attrName>
                                        </p:attrNameLst>
                                      </p:cBhvr>
                                      <p:tavLst>
                                        <p:tav tm="0">
                                          <p:val>
                                            <p:strVal val="ppt_y"/>
                                          </p:val>
                                        </p:tav>
                                        <p:tav tm="100000">
                                          <p:val>
                                            <p:strVal val="1+ppt_h/2"/>
                                          </p:val>
                                        </p:tav>
                                      </p:tavLst>
                                    </p:anim>
                                    <p:set>
                                      <p:cBhvr>
                                        <p:cTn id="13" dur="1" fill="hold">
                                          <p:stCondLst>
                                            <p:cond delay="499"/>
                                          </p:stCondLst>
                                        </p:cTn>
                                        <p:tgtEl>
                                          <p:spTgt spid="2050"/>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5" grpId="0">
        <p:bldAsOne/>
      </p:bldGraphic>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ncil.jpg"/>
          <p:cNvPicPr>
            <a:picLocks noChangeAspect="1"/>
          </p:cNvPicPr>
          <p:nvPr/>
        </p:nvPicPr>
        <p:blipFill>
          <a:blip r:embed="rId3" cstate="print"/>
          <a:srcRect/>
          <a:stretch>
            <a:fillRect/>
          </a:stretch>
        </p:blipFill>
        <p:spPr>
          <a:xfrm>
            <a:off x="0" y="1000108"/>
            <a:ext cx="9144000" cy="5214974"/>
          </a:xfrm>
          <a:prstGeom prst="rect">
            <a:avLst/>
          </a:prstGeom>
        </p:spPr>
      </p:pic>
      <p:sp>
        <p:nvSpPr>
          <p:cNvPr id="3" name="Title 2"/>
          <p:cNvSpPr>
            <a:spLocks noGrp="1"/>
          </p:cNvSpPr>
          <p:nvPr>
            <p:ph type="title"/>
          </p:nvPr>
        </p:nvSpPr>
        <p:spPr/>
        <p:txBody>
          <a:bodyPr/>
          <a:lstStyle/>
          <a:p>
            <a:r>
              <a:rPr lang="es-ES" dirty="0" smtClean="0"/>
              <a:t>Escribiendo en VS 2010</a:t>
            </a:r>
            <a:endParaRPr lang="es-ES" dirty="0"/>
          </a:p>
        </p:txBody>
      </p:sp>
      <p:sp>
        <p:nvSpPr>
          <p:cNvPr id="4" name="Text Placeholder 3"/>
          <p:cNvSpPr>
            <a:spLocks noGrp="1"/>
          </p:cNvSpPr>
          <p:nvPr>
            <p:ph type="body" idx="1"/>
          </p:nvPr>
        </p:nvSpPr>
        <p:spPr/>
        <p:txBody>
          <a:bodyPr/>
          <a:lstStyle/>
          <a:p>
            <a:r>
              <a:rPr lang="es-ES" dirty="0" smtClean="0"/>
              <a:t>DEMO</a:t>
            </a:r>
            <a:endParaRPr lang="es-ES" dirty="0"/>
          </a:p>
        </p:txBody>
      </p:sp>
    </p:spTree>
    <p:extLst>
      <p:ext uri="{BB962C8B-B14F-4D97-AF65-F5344CB8AC3E}">
        <p14:creationId xmlns="" xmlns:p14="http://schemas.microsoft.com/office/powerpoint/2007/7/12/main" val="648333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Comprendiendo el código</a:t>
            </a:r>
            <a:endParaRPr lang="es-ES" dirty="0"/>
          </a:p>
        </p:txBody>
      </p:sp>
      <p:graphicFrame>
        <p:nvGraphicFramePr>
          <p:cNvPr id="3" name="Diagram 2"/>
          <p:cNvGraphicFramePr/>
          <p:nvPr>
            <p:extLst>
              <p:ext uri="{D42A27DB-BD31-4B8C-83A1-F6EECF244321}">
                <p14:modId xmlns="" xmlns:p14="http://schemas.microsoft.com/office/powerpoint/2007/7/12/main" val="3027882672"/>
              </p:ext>
            </p:extLst>
          </p:nvPr>
        </p:nvGraphicFramePr>
        <p:xfrm>
          <a:off x="285720" y="1285860"/>
          <a:ext cx="5643602" cy="1285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 xmlns:p14="http://schemas.microsoft.com/office/powerpoint/2007/7/12/main" val="3273281144"/>
              </p:ext>
            </p:extLst>
          </p:nvPr>
        </p:nvGraphicFramePr>
        <p:xfrm>
          <a:off x="2571736" y="4357694"/>
          <a:ext cx="6419896" cy="18298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extLst>
              <p:ext uri="{D42A27DB-BD31-4B8C-83A1-F6EECF244321}">
                <p14:modId xmlns="" xmlns:p14="http://schemas.microsoft.com/office/powerpoint/2007/7/12/main" val="1353127361"/>
              </p:ext>
            </p:extLst>
          </p:nvPr>
        </p:nvGraphicFramePr>
        <p:xfrm>
          <a:off x="1142976" y="2714620"/>
          <a:ext cx="6072198" cy="157163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8" name="Group 7"/>
          <p:cNvGrpSpPr/>
          <p:nvPr/>
        </p:nvGrpSpPr>
        <p:grpSpPr>
          <a:xfrm>
            <a:off x="642910" y="1428736"/>
            <a:ext cx="8140757" cy="4829197"/>
            <a:chOff x="642910" y="1428736"/>
            <a:chExt cx="8140757" cy="4829197"/>
          </a:xfrm>
        </p:grpSpPr>
        <p:pic>
          <p:nvPicPr>
            <p:cNvPr id="3074" name="Picture 2"/>
            <p:cNvPicPr>
              <a:picLocks noChangeAspect="1" noChangeArrowheads="1"/>
            </p:cNvPicPr>
            <p:nvPr/>
          </p:nvPicPr>
          <p:blipFill>
            <a:blip r:embed="rId18" cstate="print"/>
            <a:srcRect/>
            <a:stretch>
              <a:fillRect/>
            </a:stretch>
          </p:blipFill>
          <p:spPr bwMode="auto">
            <a:xfrm>
              <a:off x="642910" y="1428736"/>
              <a:ext cx="4486275" cy="2590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075" name="Picture 3"/>
            <p:cNvPicPr>
              <a:picLocks noChangeAspect="1" noChangeArrowheads="1"/>
            </p:cNvPicPr>
            <p:nvPr/>
          </p:nvPicPr>
          <p:blipFill>
            <a:blip r:embed="rId19" cstate="print"/>
            <a:srcRect/>
            <a:stretch>
              <a:fillRect/>
            </a:stretch>
          </p:blipFill>
          <p:spPr bwMode="auto">
            <a:xfrm>
              <a:off x="4143372" y="4214818"/>
              <a:ext cx="4640295" cy="204311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grpSp>
    </p:spTree>
    <p:extLst>
      <p:ext uri="{BB962C8B-B14F-4D97-AF65-F5344CB8AC3E}">
        <p14:creationId xmlns="" xmlns:p14="http://schemas.microsoft.com/office/powerpoint/2007/7/12/main" val="36831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53"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5" grpId="0">
        <p:bldAsOne/>
      </p:bldGraphic>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9 Imagen" descr="question.jpg"/>
          <p:cNvPicPr>
            <a:picLocks noChangeAspect="1"/>
          </p:cNvPicPr>
          <p:nvPr/>
        </p:nvPicPr>
        <p:blipFill>
          <a:blip r:embed="rId3" cstate="screen"/>
          <a:srcRect l="8726" r="5358"/>
          <a:stretch>
            <a:fillRect/>
          </a:stretch>
        </p:blipFill>
        <p:spPr>
          <a:xfrm>
            <a:off x="0" y="1000108"/>
            <a:ext cx="9144000" cy="5072098"/>
          </a:xfrm>
          <a:prstGeom prst="rect">
            <a:avLst/>
          </a:prstGeom>
        </p:spPr>
      </p:pic>
      <p:sp>
        <p:nvSpPr>
          <p:cNvPr id="3" name="Title 2"/>
          <p:cNvSpPr>
            <a:spLocks noGrp="1"/>
          </p:cNvSpPr>
          <p:nvPr>
            <p:ph type="title"/>
          </p:nvPr>
        </p:nvSpPr>
        <p:spPr/>
        <p:txBody>
          <a:bodyPr/>
          <a:lstStyle/>
          <a:p>
            <a:r>
              <a:rPr lang="es-ES" dirty="0" smtClean="0"/>
              <a:t>MI NO COMPRENDER ..</a:t>
            </a:r>
            <a:endParaRPr lang="es-ES" dirty="0"/>
          </a:p>
        </p:txBody>
      </p:sp>
      <p:sp>
        <p:nvSpPr>
          <p:cNvPr id="4" name="Text Placeholder 3"/>
          <p:cNvSpPr>
            <a:spLocks noGrp="1"/>
          </p:cNvSpPr>
          <p:nvPr>
            <p:ph type="body" idx="1"/>
          </p:nvPr>
        </p:nvSpPr>
        <p:spPr/>
        <p:txBody>
          <a:bodyPr/>
          <a:lstStyle/>
          <a:p>
            <a:r>
              <a:rPr lang="es-ES" dirty="0" smtClean="0"/>
              <a:t>DEMO</a:t>
            </a:r>
            <a:endParaRPr lang="es-ES" dirty="0"/>
          </a:p>
        </p:txBody>
      </p:sp>
    </p:spTree>
    <p:extLst>
      <p:ext uri="{BB962C8B-B14F-4D97-AF65-F5344CB8AC3E}">
        <p14:creationId xmlns="" xmlns:p14="http://schemas.microsoft.com/office/powerpoint/2007/7/12/main" val="1726952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2009-09-28T20:21:22Z</outs:dateTime>
      <outs:isPinned>true</outs:isPinned>
    </outs:relatedDate>
    <outs:relatedDate>
      <outs:type>2</outs:type>
      <outs:displayName>Created</outs:displayName>
      <outs:dateTime>2009-09-20T14:37:33Z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lfraile</outs:displayName>
          <outs:accountName/>
        </outs:relatedPerson>
      </outs:people>
      <outs:source>0</outs:source>
      <outs:isPinned>true</outs:isPinned>
    </outs:relatedPeopleItem>
    <outs:relatedPeopleItem>
      <outs:category>Last modified by</outs:category>
      <outs:people>
        <outs:relatedPerson>
          <outs:displayName>Luis Fraile Hernández</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50D87F60-95A3-4441-9AC3-4DB42CCA7FD7}">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
  <TotalTime>912</TotalTime>
  <Words>963</Words>
  <Application>Microsoft Office PowerPoint</Application>
  <PresentationFormat>On-screen Show (4:3)</PresentationFormat>
  <Paragraphs>248</Paragraphs>
  <Slides>25</Slides>
  <Notes>14</Notes>
  <HiddenSlides>1</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1_Tema de Office</vt:lpstr>
      <vt:lpstr>Slide 1</vt:lpstr>
      <vt:lpstr>El contexto …</vt:lpstr>
      <vt:lpstr>A quién va dirigido …</vt:lpstr>
      <vt:lpstr>Novedades en VS2010</vt:lpstr>
      <vt:lpstr>Editor basado en WPF</vt:lpstr>
      <vt:lpstr>Escribiendo código</vt:lpstr>
      <vt:lpstr>Escribiendo en VS 2010</vt:lpstr>
      <vt:lpstr>Comprendiendo el código</vt:lpstr>
      <vt:lpstr>MI NO COMPRENDER ..</vt:lpstr>
      <vt:lpstr>Navegando por el código</vt:lpstr>
      <vt:lpstr>Navegando …</vt:lpstr>
      <vt:lpstr>Maldito web.config …</vt:lpstr>
      <vt:lpstr>Transformaciones Web.config</vt:lpstr>
      <vt:lpstr>Conceptos básicos</vt:lpstr>
      <vt:lpstr>¿Y XSLT?</vt:lpstr>
      <vt:lpstr>Transformaciones</vt:lpstr>
      <vt:lpstr>Locator’s</vt:lpstr>
      <vt:lpstr>Transformistas …</vt:lpstr>
      <vt:lpstr>Intellisense mejorado</vt:lpstr>
      <vt:lpstr>Depuración historica</vt:lpstr>
      <vt:lpstr>Historias de depuración</vt:lpstr>
      <vt:lpstr>Volvemos al principio ...</vt:lpstr>
      <vt:lpstr>Referencias</vt:lpstr>
      <vt:lpstr>ALM Sessions ‘09</vt:lpstr>
      <vt:lpstr>¡¡¡Muchas 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lfraile</dc:creator>
  <cp:lastModifiedBy>beatrizo</cp:lastModifiedBy>
  <cp:revision>103</cp:revision>
  <dcterms:created xsi:type="dcterms:W3CDTF">2009-09-20T14:37:33Z</dcterms:created>
  <dcterms:modified xsi:type="dcterms:W3CDTF">2009-10-28T12:14:38Z</dcterms:modified>
</cp:coreProperties>
</file>