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87" r:id="rId5"/>
    <p:sldId id="29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6509"/>
    <a:srgbClr val="E46C0A"/>
    <a:srgbClr val="C00000"/>
    <a:srgbClr val="7030A0"/>
    <a:srgbClr val="0070C0"/>
    <a:srgbClr val="B3C81A"/>
    <a:srgbClr val="BACF1B"/>
    <a:srgbClr val="C6DC1D"/>
    <a:srgbClr val="BFBFBF"/>
    <a:srgbClr val="D9D9D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7A107-CF15-4620-9222-D77D9658725B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45420-A6F1-4142-B8E9-6B107D177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45420-A6F1-4142-B8E9-6B107D17751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45420-A6F1-4142-B8E9-6B107D17751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lo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838200"/>
            <a:ext cx="9144000" cy="6019800"/>
          </a:xfrm>
        </p:spPr>
        <p:txBody>
          <a:bodyPr/>
          <a:lstStyle>
            <a:lvl1pPr marL="171450" indent="-171450">
              <a:buFont typeface="Wingdings 2" pitchFamily="18" charset="2"/>
              <a:buChar char=""/>
              <a:defRPr/>
            </a:lvl1pPr>
            <a:lvl2pPr marL="628650" indent="-171450">
              <a:buFont typeface="Wingdings 2" pitchFamily="18" charset="2"/>
              <a:buChar char=""/>
              <a:defRPr/>
            </a:lvl2pPr>
            <a:lvl3pPr marL="1028700" indent="-114300">
              <a:buFont typeface="Wingdings 2" pitchFamily="18" charset="2"/>
              <a:buChar char=""/>
              <a:defRPr/>
            </a:lvl3pPr>
            <a:lvl4pPr marL="1485900" indent="-114300">
              <a:buFont typeface="Wingdings 2" pitchFamily="18" charset="2"/>
              <a:buChar char=""/>
              <a:defRPr/>
            </a:lvl4pPr>
            <a:lvl5pPr marL="1943100" indent="-114300">
              <a:buFont typeface="Wingdings 2" pitchFamily="18" charset="2"/>
              <a:buChar char="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57225"/>
            <a:ext cx="9144000" cy="88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64008" rtlCol="0" anchor="ctr">
            <a:noAutofit/>
          </a:bodyPr>
          <a:lstStyle/>
          <a:p>
            <a:pPr algn="l"/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04775"/>
            <a:ext cx="9144000" cy="547842"/>
          </a:xfrm>
          <a:solidFill>
            <a:srgbClr val="B3C81A"/>
          </a:solidFill>
        </p:spPr>
        <p:txBody>
          <a:bodyPr tIns="27432" bIns="27432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&lt;Title&gt;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838200"/>
            <a:ext cx="9144000" cy="6019800"/>
          </a:xfrm>
        </p:spPr>
        <p:txBody>
          <a:bodyPr/>
          <a:lstStyle>
            <a:lvl1pPr marL="171450" indent="-171450">
              <a:buFont typeface="Wingdings 2" pitchFamily="18" charset="2"/>
              <a:buChar char=""/>
              <a:defRPr/>
            </a:lvl1pPr>
            <a:lvl2pPr marL="628650" indent="-171450">
              <a:buFont typeface="Wingdings 2" pitchFamily="18" charset="2"/>
              <a:buChar char=""/>
              <a:defRPr/>
            </a:lvl2pPr>
            <a:lvl3pPr marL="1028700" indent="-114300">
              <a:buFont typeface="Wingdings 2" pitchFamily="18" charset="2"/>
              <a:buChar char=""/>
              <a:defRPr/>
            </a:lvl3pPr>
            <a:lvl4pPr marL="1485900" indent="-114300">
              <a:buFont typeface="Wingdings 2" pitchFamily="18" charset="2"/>
              <a:buChar char=""/>
              <a:defRPr/>
            </a:lvl4pPr>
            <a:lvl5pPr marL="1943100" indent="-114300">
              <a:buFont typeface="Wingdings 2" pitchFamily="18" charset="2"/>
              <a:buChar char="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57225"/>
            <a:ext cx="9144000" cy="88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64008" rtlCol="0" anchor="ctr">
            <a:noAutofit/>
          </a:bodyPr>
          <a:lstStyle/>
          <a:p>
            <a:pPr algn="l"/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04775"/>
            <a:ext cx="9144000" cy="547842"/>
          </a:xfrm>
          <a:solidFill>
            <a:srgbClr val="0070C0"/>
          </a:solidFill>
        </p:spPr>
        <p:txBody>
          <a:bodyPr tIns="27432" bIns="27432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&lt;Title&gt;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sitory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838200"/>
            <a:ext cx="9144000" cy="6019800"/>
          </a:xfrm>
        </p:spPr>
        <p:txBody>
          <a:bodyPr/>
          <a:lstStyle>
            <a:lvl1pPr marL="171450" indent="-171450">
              <a:buFont typeface="Wingdings 2" pitchFamily="18" charset="2"/>
              <a:buChar char=""/>
              <a:defRPr/>
            </a:lvl1pPr>
            <a:lvl2pPr marL="628650" indent="-171450">
              <a:buFont typeface="Wingdings 2" pitchFamily="18" charset="2"/>
              <a:buChar char=""/>
              <a:defRPr/>
            </a:lvl2pPr>
            <a:lvl3pPr marL="1028700" indent="-114300">
              <a:buFont typeface="Wingdings 2" pitchFamily="18" charset="2"/>
              <a:buChar char=""/>
              <a:defRPr/>
            </a:lvl3pPr>
            <a:lvl4pPr marL="1485900" indent="-114300">
              <a:buFont typeface="Wingdings 2" pitchFamily="18" charset="2"/>
              <a:buChar char=""/>
              <a:defRPr/>
            </a:lvl4pPr>
            <a:lvl5pPr marL="1943100" indent="-114300">
              <a:buFont typeface="Wingdings 2" pitchFamily="18" charset="2"/>
              <a:buChar char="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57225"/>
            <a:ext cx="9144000" cy="88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64008" rtlCol="0" anchor="ctr">
            <a:noAutofit/>
          </a:bodyPr>
          <a:lstStyle/>
          <a:p>
            <a:pPr algn="l"/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04775"/>
            <a:ext cx="9144000" cy="547842"/>
          </a:xfrm>
          <a:solidFill>
            <a:srgbClr val="7030A0"/>
          </a:solidFill>
        </p:spPr>
        <p:txBody>
          <a:bodyPr tIns="27432" bIns="27432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&lt;Title&gt;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838200"/>
            <a:ext cx="9144000" cy="6019800"/>
          </a:xfrm>
        </p:spPr>
        <p:txBody>
          <a:bodyPr/>
          <a:lstStyle>
            <a:lvl1pPr marL="171450" indent="-171450">
              <a:buFont typeface="Wingdings 2" pitchFamily="18" charset="2"/>
              <a:buChar char=""/>
              <a:defRPr/>
            </a:lvl1pPr>
            <a:lvl2pPr marL="628650" indent="-171450">
              <a:buFont typeface="Wingdings 2" pitchFamily="18" charset="2"/>
              <a:buChar char=""/>
              <a:defRPr/>
            </a:lvl2pPr>
            <a:lvl3pPr marL="1028700" indent="-114300">
              <a:buFont typeface="Wingdings 2" pitchFamily="18" charset="2"/>
              <a:buChar char=""/>
              <a:defRPr/>
            </a:lvl3pPr>
            <a:lvl4pPr marL="1485900" indent="-114300">
              <a:buFont typeface="Wingdings 2" pitchFamily="18" charset="2"/>
              <a:buChar char=""/>
              <a:defRPr/>
            </a:lvl4pPr>
            <a:lvl5pPr marL="1943100" indent="-114300">
              <a:buFont typeface="Wingdings 2" pitchFamily="18" charset="2"/>
              <a:buChar char="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57225"/>
            <a:ext cx="9144000" cy="88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64008" rtlCol="0" anchor="ctr">
            <a:noAutofit/>
          </a:bodyPr>
          <a:lstStyle/>
          <a:p>
            <a:pPr algn="l"/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04775"/>
            <a:ext cx="9144000" cy="547842"/>
          </a:xfrm>
          <a:solidFill>
            <a:srgbClr val="C00000"/>
          </a:solidFill>
        </p:spPr>
        <p:txBody>
          <a:bodyPr tIns="27432" bIns="27432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&lt;Title&gt;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main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838200"/>
            <a:ext cx="9144000" cy="6019800"/>
          </a:xfrm>
        </p:spPr>
        <p:txBody>
          <a:bodyPr/>
          <a:lstStyle>
            <a:lvl1pPr marL="171450" indent="-171450">
              <a:buFont typeface="Wingdings 2" pitchFamily="18" charset="2"/>
              <a:buChar char=""/>
              <a:defRPr/>
            </a:lvl1pPr>
            <a:lvl2pPr marL="628650" indent="-171450">
              <a:buFont typeface="Wingdings 2" pitchFamily="18" charset="2"/>
              <a:buChar char=""/>
              <a:defRPr/>
            </a:lvl2pPr>
            <a:lvl3pPr marL="1028700" indent="-114300">
              <a:buFont typeface="Wingdings 2" pitchFamily="18" charset="2"/>
              <a:buChar char=""/>
              <a:defRPr/>
            </a:lvl3pPr>
            <a:lvl4pPr marL="1485900" indent="-114300">
              <a:buFont typeface="Wingdings 2" pitchFamily="18" charset="2"/>
              <a:buChar char=""/>
              <a:defRPr/>
            </a:lvl4pPr>
            <a:lvl5pPr marL="1943100" indent="-114300">
              <a:buFont typeface="Wingdings 2" pitchFamily="18" charset="2"/>
              <a:buChar char="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57225"/>
            <a:ext cx="9144000" cy="88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64008" rtlCol="0" anchor="ctr">
            <a:noAutofit/>
          </a:bodyPr>
          <a:lstStyle/>
          <a:p>
            <a:pPr algn="l"/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04775"/>
            <a:ext cx="9144000" cy="547842"/>
          </a:xfrm>
          <a:solidFill>
            <a:srgbClr val="D56509"/>
          </a:solidFill>
        </p:spPr>
        <p:txBody>
          <a:bodyPr tIns="27432" bIns="27432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&lt;Title&gt;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9699C59D-6E39-471B-97A2-B8BFB8201564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10BA4B2F-C2F1-4FE1-AB4F-A7208799D3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56" r:id="rId3"/>
    <p:sldLayoutId id="2147483658" r:id="rId4"/>
    <p:sldLayoutId id="2147483659" r:id="rId5"/>
    <p:sldLayoutId id="2147483660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dd857488(VS.85).aspx" TargetMode="External"/><Relationship Id="rId7" Type="http://schemas.openxmlformats.org/officeDocument/2006/relationships/hyperlink" Target="http://social.msdn.microsoft.com/Forums/en-US/oslo/thread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msdn.microsoft.com/en-us/data/ee461169.aspx" TargetMode="External"/><Relationship Id="rId5" Type="http://schemas.openxmlformats.org/officeDocument/2006/relationships/hyperlink" Target="http://msdn.microsoft.com/en-us/library/dd129576(VS.85).aspx" TargetMode="External"/><Relationship Id="rId4" Type="http://schemas.openxmlformats.org/officeDocument/2006/relationships/hyperlink" Target="http://msdn.microsoft.com/en-us/library/dd129548(VS.85)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52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4505960"/>
          <a:ext cx="9144001" cy="115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75"/>
                <a:gridCol w="381000"/>
                <a:gridCol w="3629025"/>
                <a:gridCol w="4838701"/>
              </a:tblGrid>
              <a:tr h="0">
                <a:tc gridSpan="3">
                  <a:txBody>
                    <a:bodyPr/>
                    <a:lstStyle/>
                    <a:p>
                      <a:pPr algn="r"/>
                      <a:endParaRPr lang="en-US" sz="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5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50196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US" sz="5400" b="0" dirty="0">
                        <a:solidFill>
                          <a:schemeClr val="bg1"/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300</a:t>
                      </a:r>
                      <a:endParaRPr lang="en-US" sz="2500" b="0" dirty="0">
                        <a:solidFill>
                          <a:schemeClr val="bg1"/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0" marR="0" marT="0" marB="0" vert="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SQL Server Modeling Services</a:t>
                      </a:r>
                    </a:p>
                  </a:txBody>
                  <a:tcPr marL="0" marR="4572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Folders and Security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Jason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Roth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Senior Programming  Writer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Microsoft SQL Server Modeling CTP (November 2009)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89804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Getting Started with the SQL Server Modeling CTP (</a:t>
            </a:r>
            <a:r>
              <a:rPr lang="en-US" sz="2400" dirty="0" err="1" smtClean="0"/>
              <a:t>SetupApplication</a:t>
            </a:r>
            <a:r>
              <a:rPr lang="en-US" sz="2400" dirty="0" smtClean="0"/>
              <a:t> Tutorial)</a:t>
            </a:r>
            <a:r>
              <a:rPr lang="en-US" sz="2400" dirty="0" smtClean="0"/>
              <a:t>: </a:t>
            </a:r>
            <a:endParaRPr lang="en-US" sz="2400" dirty="0" smtClean="0"/>
          </a:p>
          <a:p>
            <a:pPr lvl="1">
              <a:buNone/>
            </a:pPr>
            <a:r>
              <a:rPr lang="en-US" sz="2000" dirty="0" smtClean="0">
                <a:hlinkClick r:id="rId3"/>
              </a:rPr>
              <a:t>http://msdn.microsoft.com/en-us/library/dd857488(VS.85).</a:t>
            </a:r>
            <a:r>
              <a:rPr lang="en-US" sz="2000" dirty="0" smtClean="0">
                <a:hlinkClick r:id="rId3"/>
              </a:rPr>
              <a:t>aspx</a:t>
            </a:r>
            <a:r>
              <a:rPr lang="en-US" sz="2000" dirty="0" smtClean="0"/>
              <a:t> 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lvl="1">
              <a:buNone/>
            </a:pPr>
            <a:endParaRPr lang="en-US" sz="1100" dirty="0" smtClean="0"/>
          </a:p>
          <a:p>
            <a:r>
              <a:rPr lang="en-US" sz="2400" dirty="0" smtClean="0"/>
              <a:t>How </a:t>
            </a:r>
            <a:r>
              <a:rPr lang="en-US" sz="2400" dirty="0" smtClean="0"/>
              <a:t>to: Create and Use Modeling Services Folders:</a:t>
            </a:r>
          </a:p>
          <a:p>
            <a:pPr lvl="1">
              <a:buNone/>
            </a:pPr>
            <a:r>
              <a:rPr lang="en-US" sz="2000" dirty="0" smtClean="0">
                <a:hlinkClick r:id="rId4"/>
              </a:rPr>
              <a:t>http://msdn.microsoft.com/en-us/library/dd129548(VS.85).aspx</a:t>
            </a:r>
            <a:r>
              <a:rPr lang="en-US" sz="2000" dirty="0" smtClean="0"/>
              <a:t> </a:t>
            </a:r>
          </a:p>
          <a:p>
            <a:pPr>
              <a:buNone/>
            </a:pPr>
            <a:endParaRPr lang="en-US" sz="1100" dirty="0" smtClean="0"/>
          </a:p>
          <a:p>
            <a:r>
              <a:rPr lang="en-US" sz="2400" dirty="0" smtClean="0"/>
              <a:t>How to: Grant Users Access to SQL Server Modeling Services:</a:t>
            </a:r>
          </a:p>
          <a:p>
            <a:pPr lvl="1">
              <a:buNone/>
            </a:pPr>
            <a:r>
              <a:rPr lang="en-US" sz="2000" dirty="0" smtClean="0">
                <a:hlinkClick r:id="rId5"/>
              </a:rPr>
              <a:t>http://msdn.microsoft.com/en-us/library/dd129576(VS.85).aspx</a:t>
            </a:r>
            <a:r>
              <a:rPr lang="en-US" sz="2000" dirty="0" smtClean="0"/>
              <a:t>  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sz="2400" dirty="0" smtClean="0"/>
              <a:t>Data </a:t>
            </a:r>
            <a:r>
              <a:rPr lang="en-US" sz="2400" dirty="0" smtClean="0"/>
              <a:t>Developer Center: </a:t>
            </a:r>
          </a:p>
          <a:p>
            <a:pPr lvl="1">
              <a:buNone/>
            </a:pPr>
            <a:r>
              <a:rPr lang="en-US" sz="2000" u="sng" dirty="0" smtClean="0">
                <a:hlinkClick r:id="rId6"/>
              </a:rPr>
              <a:t>http://msdn.microsoft.com/en-us/data/ee461169.aspx</a:t>
            </a:r>
            <a:r>
              <a:rPr lang="en-US" sz="2000" u="sng" dirty="0" smtClean="0"/>
              <a:t>  </a:t>
            </a:r>
          </a:p>
          <a:p>
            <a:pPr>
              <a:buNone/>
            </a:pPr>
            <a:endParaRPr lang="en-US" sz="1000" u="sng" dirty="0" smtClean="0"/>
          </a:p>
          <a:p>
            <a:r>
              <a:rPr lang="en-US" sz="2400" dirty="0" smtClean="0"/>
              <a:t>For questions, comments, feedback:</a:t>
            </a:r>
          </a:p>
          <a:p>
            <a:pPr lvl="1">
              <a:buNone/>
            </a:pPr>
            <a:r>
              <a:rPr lang="en-US" sz="2000" u="sng" dirty="0" smtClean="0">
                <a:hlinkClick r:id="rId7"/>
              </a:rPr>
              <a:t>http://social.msdn.microsoft.com/Forums/en-US/oslo/threads/</a:t>
            </a:r>
            <a:endParaRPr lang="en-US" sz="2000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deo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2E07BB2E6956459F8E9F79F786A25B" ma:contentTypeVersion="0" ma:contentTypeDescription="Create a new document." ma:contentTypeScope="" ma:versionID="c4c4b0088bf81de2a687fdb0dc85dba3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CDF7AB6-8447-4ED3-87A5-81932748C731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E1E38D7-B9D2-4574-A076-F5230ABA57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8EB41D-40FD-4F03-B6CB-FDD2E62D28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Video Template</Template>
  <TotalTime>468</TotalTime>
  <Words>92</Words>
  <Application>Microsoft Office PowerPoint</Application>
  <PresentationFormat>On-screen Show (4:3)</PresentationFormat>
  <Paragraphs>24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Video Template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kraigb</dc:creator>
  <cp:lastModifiedBy>Jason Roth</cp:lastModifiedBy>
  <cp:revision>36</cp:revision>
  <dcterms:created xsi:type="dcterms:W3CDTF">2009-05-27T20:31:30Z</dcterms:created>
  <dcterms:modified xsi:type="dcterms:W3CDTF">2009-11-24T03:50:07Z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0x0101003F2E07BB2E6956459F8E9F79F786A25B</vt:lpwstr>
  </property>
</Properties>
</file>