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3" r:id="rId5"/>
    <p:sldMasterId id="2147483718" r:id="rId6"/>
  </p:sldMasterIdLst>
  <p:notesMasterIdLst>
    <p:notesMasterId r:id="rId42"/>
  </p:notesMasterIdLst>
  <p:handoutMasterIdLst>
    <p:handoutMasterId r:id="rId43"/>
  </p:handoutMasterIdLst>
  <p:sldIdLst>
    <p:sldId id="304" r:id="rId7"/>
    <p:sldId id="305" r:id="rId8"/>
    <p:sldId id="294" r:id="rId9"/>
    <p:sldId id="306" r:id="rId10"/>
    <p:sldId id="346" r:id="rId11"/>
    <p:sldId id="347" r:id="rId12"/>
    <p:sldId id="348" r:id="rId13"/>
    <p:sldId id="349" r:id="rId14"/>
    <p:sldId id="334" r:id="rId15"/>
    <p:sldId id="342" r:id="rId16"/>
    <p:sldId id="309" r:id="rId17"/>
    <p:sldId id="310" r:id="rId18"/>
    <p:sldId id="311" r:id="rId19"/>
    <p:sldId id="312" r:id="rId20"/>
    <p:sldId id="313" r:id="rId21"/>
    <p:sldId id="351" r:id="rId22"/>
    <p:sldId id="338" r:id="rId23"/>
    <p:sldId id="317" r:id="rId24"/>
    <p:sldId id="343" r:id="rId25"/>
    <p:sldId id="344" r:id="rId26"/>
    <p:sldId id="345" r:id="rId27"/>
    <p:sldId id="319" r:id="rId28"/>
    <p:sldId id="320" r:id="rId29"/>
    <p:sldId id="321" r:id="rId30"/>
    <p:sldId id="322" r:id="rId31"/>
    <p:sldId id="323" r:id="rId32"/>
    <p:sldId id="336" r:id="rId33"/>
    <p:sldId id="324" r:id="rId34"/>
    <p:sldId id="326" r:id="rId35"/>
    <p:sldId id="350" r:id="rId36"/>
    <p:sldId id="327" r:id="rId37"/>
    <p:sldId id="328" r:id="rId38"/>
    <p:sldId id="271" r:id="rId39"/>
    <p:sldId id="266" r:id="rId40"/>
    <p:sldId id="301" r:id="rId41"/>
  </p:sldIdLst>
  <p:sldSz cx="9144000" cy="6858000" type="screen4x3"/>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xmlns:mc="http://schemas.openxmlformats.org/markup-compatibility/2006" xmlns:a14="http://schemas.microsoft.com/office/drawing/2007/7/7/main" val="777777" mc:Ignorable=""/>
    <a:srgbClr xmlns:mc="http://schemas.openxmlformats.org/markup-compatibility/2006" xmlns:a14="http://schemas.microsoft.com/office/drawing/2007/7/7/main" val="2E59B0" mc:Ignorable=""/>
    <a:srgbClr xmlns:mc="http://schemas.openxmlformats.org/markup-compatibility/2006" xmlns:a14="http://schemas.microsoft.com/office/drawing/2007/7/7/main" val="D70023" mc:Ignorable=""/>
    <a:srgbClr xmlns:mc="http://schemas.openxmlformats.org/markup-compatibility/2006" xmlns:a14="http://schemas.microsoft.com/office/drawing/2007/7/7/main" val="FF4B4B" mc:Ignorable=""/>
    <a:srgbClr xmlns:mc="http://schemas.openxmlformats.org/markup-compatibility/2006" xmlns:a14="http://schemas.microsoft.com/office/drawing/2007/7/7/main" val="161D32" mc:Ignorable=""/>
    <a:srgbClr xmlns:mc="http://schemas.openxmlformats.org/markup-compatibility/2006" xmlns:a14="http://schemas.microsoft.com/office/drawing/2007/7/7/main" val="000000" mc:Ignorable=""/>
    <a:srgbClr xmlns:mc="http://schemas.openxmlformats.org/markup-compatibility/2006" xmlns:a14="http://schemas.microsoft.com/office/drawing/2007/7/7/main" val="FFFFFF" mc:Ignorable=""/>
    <a:srgbClr xmlns:mc="http://schemas.openxmlformats.org/markup-compatibility/2006" xmlns:a14="http://schemas.microsoft.com/office/drawing/2007/7/7/main" val="0066FF" mc:Ignorable=""/>
    <a:srgbClr xmlns:mc="http://schemas.openxmlformats.org/markup-compatibility/2006" xmlns:a14="http://schemas.microsoft.com/office/drawing/2007/7/7/main" val="2B395F" mc:Ignorable=""/>
    <a:srgbClr xmlns:mc="http://schemas.openxmlformats.org/markup-compatibility/2006" xmlns:a14="http://schemas.microsoft.com/office/drawing/2007/7/7/main" val="FFFFB9" mc:Ignorable=""/>
  </p:clrMru>
  <p:extLst>
    <p:ext uri="{E76CE94A-603C-4142-B9EB-6D1370010A27}">
      <p14:discardImageEditData xmlns:p14="http://schemas.microsoft.com/office/powerpoint/2007/7/12/main" val="0"/>
    </p:ext>
    <p:ext uri="{D31A062A-798A-4329-ABDD-BBA856620510}">
      <p14:defaultImageDpi xmlns:p14="http://schemas.microsoft.com/office/powerpoint/2007/7/12/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066" autoAdjust="0"/>
    <p:restoredTop sz="73869" autoAdjust="0"/>
  </p:normalViewPr>
  <p:slideViewPr>
    <p:cSldViewPr snapToGrid="0">
      <p:cViewPr varScale="1">
        <p:scale>
          <a:sx n="78" d="100"/>
          <a:sy n="78" d="100"/>
        </p:scale>
        <p:origin x="-1038" y="-90"/>
      </p:cViewPr>
      <p:guideLst>
        <p:guide orient="horz" pos="144"/>
        <p:guide orient="horz" pos="965"/>
        <p:guide orient="horz" pos="1484"/>
        <p:guide orient="horz" pos="1200"/>
        <p:guide orient="horz" pos="2736"/>
        <p:guide orient="horz" pos="4176"/>
        <p:guide pos="2880"/>
        <p:guide pos="240"/>
        <p:guide pos="460"/>
        <p:guide pos="5520"/>
        <p:guide pos="863"/>
        <p:guide pos="5299"/>
      </p:guideLst>
    </p:cSldViewPr>
  </p:slideViewPr>
  <p:notesTextViewPr>
    <p:cViewPr>
      <p:scale>
        <a:sx n="100" d="100"/>
        <a:sy n="100" d="100"/>
      </p:scale>
      <p:origin x="0" y="0"/>
    </p:cViewPr>
  </p:notesTextViewPr>
  <p:sorterViewPr>
    <p:cViewPr>
      <p:scale>
        <a:sx n="80" d="100"/>
        <a:sy n="80" d="100"/>
      </p:scale>
      <p:origin x="0" y="0"/>
    </p:cViewPr>
  </p:sorterViewPr>
  <p:notesViewPr>
    <p:cSldViewPr snapToGrid="0" showGuides="1">
      <p:cViewPr varScale="1">
        <p:scale>
          <a:sx n="77" d="100"/>
          <a:sy n="77" d="100"/>
        </p:scale>
        <p:origin x="-3024"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smtClean="0">
                <a:latin typeface="Segoe" pitchFamily="34" charset="0"/>
              </a:rPr>
              <a:t>Server ID</a:t>
            </a: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latin typeface="Segoe" pitchFamily="34" charset="0"/>
              </a:rPr>
              <a:pPr/>
              <a:t>4/1/2010</a:t>
            </a:fld>
            <a:endParaRPr lang="en-US">
              <a:latin typeface="Segoe"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xmlns:mc="http://schemas.openxmlformats.org/markup-compatibility/2006" xmlns:a14="http://schemas.microsoft.com/office/drawing/2007/7/7/main" val="000000" mc:Ignorable=""/>
                </a:solidFill>
                <a:latin typeface="Segoe" pitchFamily="34" charset="0"/>
              </a:rPr>
              <a:t>© 2008 Microsoft Corporation. All rights reserved. Microsoft, Windows, Windows Vista and other product names are or may be registered trademarks and/or trademarks in the U.S. and/or other countries.</a:t>
            </a:r>
          </a:p>
          <a:p>
            <a:r>
              <a:rPr lang="en-US" sz="500" dirty="0" smtClean="0">
                <a:solidFill>
                  <a:srgbClr xmlns:mc="http://schemas.openxmlformats.org/markup-compatibility/2006" xmlns:a14="http://schemas.microsoft.com/office/drawing/2007/7/7/main" val="000000" mc:Ignorable=""/>
                </a:solidFill>
                <a:latin typeface="Segoe"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xmlns:mc="http://schemas.openxmlformats.org/markup-compatibility/2006" xmlns:a14="http://schemas.microsoft.com/office/drawing/2007/7/7/main" val="000000" mc:Ignorable=""/>
                </a:solidFill>
                <a:latin typeface="Segoe" pitchFamily="34" charset="0"/>
              </a:rPr>
            </a:br>
            <a:r>
              <a:rPr lang="en-US" sz="500" dirty="0" smtClean="0">
                <a:solidFill>
                  <a:srgbClr xmlns:mc="http://schemas.openxmlformats.org/markup-compatibility/2006" xmlns:a14="http://schemas.microsoft.com/office/drawing/2007/7/7/main" val="000000" mc:Ignorable=""/>
                </a:solidFill>
                <a:latin typeface="Segoe"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latin typeface="Segoe" pitchFamily="34" charset="0"/>
              </a:rPr>
              <a:pPr/>
              <a:t>‹#›</a:t>
            </a:fld>
            <a:endParaRPr lang="en-US">
              <a:latin typeface="Segoe" pitchFamily="34" charset="0"/>
            </a:endParaRPr>
          </a:p>
        </p:txBody>
      </p:sp>
    </p:spTree>
    <p:extLst>
      <p:ext uri="{BB962C8B-B14F-4D97-AF65-F5344CB8AC3E}">
        <p14:creationId xmlns:p14="http://schemas.microsoft.com/office/powerpoint/2007/7/12/main" val="20456360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8"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smtClean="0">
                <a:latin typeface="Segoe" pitchFamily="34" charset="0"/>
              </a:rPr>
              <a:t>Server ID</a:t>
            </a:r>
          </a:p>
        </p:txBody>
      </p:sp>
      <p:sp>
        <p:nvSpPr>
          <p:cNvPr id="9"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latin typeface="Segoe" pitchFamily="34" charset="0"/>
              </a:rPr>
              <a:pPr/>
              <a:t>4/1/2010</a:t>
            </a:fld>
            <a:endParaRPr lang="en-US">
              <a:latin typeface="Segoe" pitchFamily="34" charset="0"/>
            </a:endParaRPr>
          </a:p>
        </p:txBody>
      </p:sp>
      <p:sp>
        <p:nvSpPr>
          <p:cNvPr id="10" name="Footer Placeholder 3"/>
          <p:cNvSpPr>
            <a:spLocks noGrp="1"/>
          </p:cNvSpPr>
          <p:nvPr>
            <p:ph type="ftr" sz="quarter" idx="4"/>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xmlns:mc="http://schemas.openxmlformats.org/markup-compatibility/2006" xmlns:a14="http://schemas.microsoft.com/office/drawing/2007/7/7/main" val="000000" mc:Ignorable=""/>
                </a:solidFill>
                <a:latin typeface="Segoe" pitchFamily="34" charset="0"/>
              </a:rPr>
              <a:t>© 2008 Microsoft Corporation. All rights reserved. Microsoft, Windows, Windows Vista and other product names are or may be registered trademarks and/or trademarks in the U.S. and/or other countries.</a:t>
            </a:r>
          </a:p>
          <a:p>
            <a:r>
              <a:rPr lang="en-US" sz="500" dirty="0" smtClean="0">
                <a:solidFill>
                  <a:srgbClr xmlns:mc="http://schemas.openxmlformats.org/markup-compatibility/2006" xmlns:a14="http://schemas.microsoft.com/office/drawing/2007/7/7/main" val="000000" mc:Ignorable=""/>
                </a:solidFill>
                <a:latin typeface="Segoe"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xmlns:mc="http://schemas.openxmlformats.org/markup-compatibility/2006" xmlns:a14="http://schemas.microsoft.com/office/drawing/2007/7/7/main" val="000000" mc:Ignorable=""/>
                </a:solidFill>
                <a:latin typeface="Segoe" pitchFamily="34" charset="0"/>
              </a:rPr>
            </a:br>
            <a:r>
              <a:rPr lang="en-US" sz="500" dirty="0" smtClean="0">
                <a:solidFill>
                  <a:srgbClr xmlns:mc="http://schemas.openxmlformats.org/markup-compatibility/2006" xmlns:a14="http://schemas.microsoft.com/office/drawing/2007/7/7/main" val="000000" mc:Ignorable=""/>
                </a:solidFill>
                <a:latin typeface="Segoe" pitchFamily="34" charset="0"/>
              </a:rPr>
              <a:t>MICROSOFT MAKES NO WARRANTIES, EXPRESS, IMPLIED OR STATUTORY, AS TO THE INFORMATION IN THIS PRESENTATION.</a:t>
            </a:r>
          </a:p>
        </p:txBody>
      </p:sp>
      <p:sp>
        <p:nvSpPr>
          <p:cNvPr id="11" name="Slide Number Placeholder 4"/>
          <p:cNvSpPr>
            <a:spLocks noGrp="1"/>
          </p:cNvSpPr>
          <p:nvPr>
            <p:ph type="sldNum" sz="quarter" idx="5"/>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latin typeface="Segoe" pitchFamily="34" charset="0"/>
              </a:rPr>
              <a:pPr/>
              <a:t>‹#›</a:t>
            </a:fld>
            <a:endParaRPr lang="en-US">
              <a:latin typeface="Segoe" pitchFamily="34" charset="0"/>
            </a:endParaRPr>
          </a:p>
        </p:txBody>
      </p:sp>
    </p:spTree>
    <p:extLst>
      <p:ext uri="{BB962C8B-B14F-4D97-AF65-F5344CB8AC3E}">
        <p14:creationId xmlns:p14="http://schemas.microsoft.com/office/powerpoint/2007/7/12/main" val="4149534051"/>
      </p:ext>
    </p:extLst>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Segoe"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Segoe"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Segoe"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Segoe"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Segoe"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3"/>
          <p:cNvSpPr>
            <a:spLocks noGrp="1" noChangeArrowheads="1"/>
          </p:cNvSpPr>
          <p:nvPr>
            <p:ph type="dt" sz="quarter" idx="1"/>
          </p:nvPr>
        </p:nvSpPr>
        <p:spPr>
          <a:noFill/>
        </p:spPr>
        <p:txBody>
          <a:bodyPr/>
          <a:lstStyle/>
          <a:p>
            <a:fld id="{0655E23E-560A-4007-BF8A-1BFE5C2F67C8}" type="datetime8">
              <a:rPr lang="en-US" smtClean="0"/>
              <a:pPr/>
              <a:t>4/1/2010 3:12 PM</a:t>
            </a:fld>
            <a:endParaRPr lang="en-US" dirty="0" smtClean="0"/>
          </a:p>
        </p:txBody>
      </p:sp>
      <p:sp>
        <p:nvSpPr>
          <p:cNvPr id="16386" name="Rectangle 6"/>
          <p:cNvSpPr>
            <a:spLocks noGrp="1" noChangeArrowheads="1"/>
          </p:cNvSpPr>
          <p:nvPr>
            <p:ph type="ftr" sz="quarter" idx="4"/>
          </p:nvPr>
        </p:nvSpPr>
        <p:spPr>
          <a:noFill/>
        </p:spPr>
        <p:txBody>
          <a:bodyPr/>
          <a:lstStyle/>
          <a:p>
            <a:r>
              <a:rPr lang="en-US" dirty="0" smtClean="0"/>
              <a:t>© 2004 Microsoft Corporation. All rights reserved.</a:t>
            </a:r>
          </a:p>
          <a:p>
            <a:pPr eaLnBrk="0" hangingPunct="0"/>
            <a:r>
              <a:rPr lang="en-US" dirty="0" smtClean="0"/>
              <a:t>This presentation is for informational purposes only. Microsoft makes no warranties, express or implied, in this summary.</a:t>
            </a:r>
          </a:p>
        </p:txBody>
      </p:sp>
      <p:sp>
        <p:nvSpPr>
          <p:cNvPr id="16387" name="Rectangle 7"/>
          <p:cNvSpPr>
            <a:spLocks noGrp="1" noChangeArrowheads="1"/>
          </p:cNvSpPr>
          <p:nvPr>
            <p:ph type="sldNum" sz="quarter" idx="5"/>
          </p:nvPr>
        </p:nvSpPr>
        <p:spPr>
          <a:noFill/>
        </p:spPr>
        <p:txBody>
          <a:bodyPr/>
          <a:lstStyle/>
          <a:p>
            <a:fld id="{68299749-6EA7-4D63-8559-42ED0FF9C00A}" type="slidenum">
              <a:rPr lang="en-US" smtClean="0"/>
              <a:pPr/>
              <a:t>1</a:t>
            </a:fld>
            <a:endParaRPr lang="en-US" dirty="0" smtClean="0"/>
          </a:p>
        </p:txBody>
      </p:sp>
      <p:sp>
        <p:nvSpPr>
          <p:cNvPr id="16388" name="Rectangle 6"/>
          <p:cNvSpPr>
            <a:spLocks noGrp="1" noRot="1" noChangeAspect="1" noChangeArrowheads="1" noTextEdit="1"/>
          </p:cNvSpPr>
          <p:nvPr>
            <p:ph type="sldImg"/>
          </p:nvPr>
        </p:nvSpPr>
        <p:spPr>
          <a:ln/>
        </p:spPr>
      </p:sp>
      <p:sp>
        <p:nvSpPr>
          <p:cNvPr id="16389" name="Rectangle 7"/>
          <p:cNvSpPr>
            <a:spLocks noGrp="1" noChangeArrowheads="1"/>
          </p:cNvSpPr>
          <p:nvPr>
            <p:ph type="body" idx="1"/>
          </p:nvPr>
        </p:nvSpPr>
        <p:spPr>
          <a:xfrm>
            <a:off x="685800" y="4343400"/>
            <a:ext cx="5486400" cy="4114800"/>
          </a:xfrm>
          <a:prstGeom prst="rect">
            <a:avLst/>
          </a:prstGeom>
          <a:noFill/>
          <a:ln/>
        </p:spPr>
        <p:txBody>
          <a:bodyPr/>
          <a:lstStyle/>
          <a:p>
            <a:pPr eaLnBrk="1" hangingPunct="1"/>
            <a:endParaRPr lang="en-US" dirty="0" smtClean="0">
              <a:latin typeface="Times New Roman"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
        <p:nvSpPr>
          <p:cNvPr id="4" name="Slide Number Placeholder 3"/>
          <p:cNvSpPr>
            <a:spLocks noGrp="1"/>
          </p:cNvSpPr>
          <p:nvPr>
            <p:ph type="sldNum" sz="quarter" idx="10"/>
          </p:nvPr>
        </p:nvSpPr>
        <p:spPr/>
        <p:txBody>
          <a:bodyPr/>
          <a:lstStyle/>
          <a:p>
            <a:fld id="{8980CB99-47E3-46F4-AAEB-3919FBEFC014}" type="slidenum">
              <a:rPr lang="en-US" smtClean="0">
                <a:latin typeface="Segoe" pitchFamily="34" charset="0"/>
              </a:rPr>
              <a:pPr/>
              <a:t>11</a:t>
            </a:fld>
            <a:endParaRPr lang="en-US">
              <a:latin typeface="Segoe" pitchFamily="34" charset="0"/>
            </a:endParaRPr>
          </a:p>
        </p:txBody>
      </p:sp>
    </p:spTree>
    <p:extLst>
      <p:ext uri="{BB962C8B-B14F-4D97-AF65-F5344CB8AC3E}">
        <p14:creationId xmlns:p14="http://schemas.microsoft.com/office/powerpoint/2007/7/12/main" val="29361508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12</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GB"/>
          </a:p>
        </p:txBody>
      </p:sp>
      <p:sp>
        <p:nvSpPr>
          <p:cNvPr id="4" name="Header Placeholder 3"/>
          <p:cNvSpPr>
            <a:spLocks noGrp="1"/>
          </p:cNvSpPr>
          <p:nvPr>
            <p:ph type="hdr" sz="quarter" idx="10"/>
          </p:nvPr>
        </p:nvSpPr>
        <p:spPr/>
        <p:txBody>
          <a:bodyPr/>
          <a:lstStyle/>
          <a:p>
            <a:pPr>
              <a:defRPr/>
            </a:pPr>
            <a:endParaRPr lang="en-US"/>
          </a:p>
        </p:txBody>
      </p:sp>
      <p:sp>
        <p:nvSpPr>
          <p:cNvPr id="5" name="Date Placeholder 4"/>
          <p:cNvSpPr>
            <a:spLocks noGrp="1"/>
          </p:cNvSpPr>
          <p:nvPr>
            <p:ph type="dt" idx="11"/>
          </p:nvPr>
        </p:nvSpPr>
        <p:spPr/>
        <p:txBody>
          <a:bodyPr/>
          <a:lstStyle/>
          <a:p>
            <a:pPr>
              <a:defRPr/>
            </a:pPr>
            <a:fld id="{D1D16E6C-1ABC-4B4B-987A-52C354D3C4CB}" type="datetime8">
              <a:rPr lang="en-US" smtClean="0"/>
              <a:pPr>
                <a:defRPr/>
              </a:pPr>
              <a:t>4/1/2010 3:12 PM</a:t>
            </a:fld>
            <a:endParaRPr lang="en-US"/>
          </a:p>
        </p:txBody>
      </p:sp>
      <p:sp>
        <p:nvSpPr>
          <p:cNvPr id="6" name="Footer Placeholder 5"/>
          <p:cNvSpPr>
            <a:spLocks noGrp="1"/>
          </p:cNvSpPr>
          <p:nvPr>
            <p:ph type="ftr" sz="quarter" idx="12"/>
          </p:nvPr>
        </p:nvSpPr>
        <p:spPr/>
        <p:txBody>
          <a:bodyPr/>
          <a:lstStyle/>
          <a:p>
            <a:pPr>
              <a:defRPr/>
            </a:pPr>
            <a:r>
              <a:rPr lang="en-US" smtClean="0"/>
              <a:t>©2009 Microsoft Corporation</a:t>
            </a:r>
            <a:endParaRPr lang="en-US"/>
          </a:p>
        </p:txBody>
      </p:sp>
      <p:sp>
        <p:nvSpPr>
          <p:cNvPr id="7" name="Slide Number Placeholder 6"/>
          <p:cNvSpPr>
            <a:spLocks noGrp="1"/>
          </p:cNvSpPr>
          <p:nvPr>
            <p:ph type="sldNum" sz="quarter" idx="13"/>
          </p:nvPr>
        </p:nvSpPr>
        <p:spPr/>
        <p:txBody>
          <a:bodyPr/>
          <a:lstStyle/>
          <a:p>
            <a:pPr>
              <a:defRPr/>
            </a:pPr>
            <a:fld id="{3982BC3F-9128-49B9-B5A6-2BB55B004670}" type="slidenum">
              <a:rPr lang="en-US" smtClean="0"/>
              <a:pPr>
                <a:defRPr/>
              </a:pPr>
              <a:t>13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normAutofit fontScale="92500"/>
          </a:bodyPr>
          <a:lstStyle/>
          <a:p>
            <a:endParaRPr lang="en-GB" dirty="0"/>
          </a:p>
        </p:txBody>
      </p:sp>
      <p:sp>
        <p:nvSpPr>
          <p:cNvPr id="4" name="Slide Number Placeholder 3"/>
          <p:cNvSpPr>
            <a:spLocks noGrp="1"/>
          </p:cNvSpPr>
          <p:nvPr>
            <p:ph type="sldNum" sz="quarter" idx="10"/>
          </p:nvPr>
        </p:nvSpPr>
        <p:spPr/>
        <p:txBody>
          <a:bodyPr/>
          <a:lstStyle/>
          <a:p>
            <a:fld id="{059FABF0-CAF1-498D-A618-5D7F328BF6CF}" type="slidenum">
              <a:rPr lang="en-US" smtClean="0">
                <a:solidFill>
                  <a:prstClr val="black"/>
                </a:solidFill>
              </a:rPr>
              <a:pPr/>
              <a:t>17</a:t>
            </a:fld>
            <a:endParaRPr lang="en-US">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r>
              <a:rPr lang="en-GB" dirty="0" smtClean="0"/>
              <a:t>The Enterprise Data Warehouse (EDW) is a common way to centralize business data for all BI needs throughout the organization. In this case, the EDW is a “single version of the truth”. The centralized architecture simplifies data governance, making it straightforward to track and audit data. Yet</a:t>
            </a:r>
            <a:r>
              <a:rPr lang="en-GB" baseline="0" dirty="0" smtClean="0"/>
              <a:t> as the EDW becomes successful and adoption increases, it becomes inflexible, expensive, and unresponsive to business needs since it is harder to make changes to the data warehouse.</a:t>
            </a:r>
          </a:p>
          <a:p>
            <a:endParaRPr lang="en-GB" baseline="0" dirty="0" smtClean="0"/>
          </a:p>
        </p:txBody>
      </p:sp>
      <p:sp>
        <p:nvSpPr>
          <p:cNvPr id="4" name="Slide Number Placeholder 3"/>
          <p:cNvSpPr>
            <a:spLocks noGrp="1"/>
          </p:cNvSpPr>
          <p:nvPr>
            <p:ph type="sldNum" sz="quarter" idx="10"/>
          </p:nvPr>
        </p:nvSpPr>
        <p:spPr/>
        <p:txBody>
          <a:bodyPr/>
          <a:lstStyle/>
          <a:p>
            <a:fld id="{059FABF0-CAF1-498D-A618-5D7F328BF6CF}" type="slidenum">
              <a:rPr lang="en-US" smtClean="0"/>
              <a:pPr/>
              <a:t>19</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r>
              <a:rPr lang="en-GB" baseline="0" dirty="0" smtClean="0"/>
              <a:t>Independent data marts, each serving the needs of a single user group (e.g. The sales team, the HR team, etc.) provide a decentralized alternative to the EDW model, enabling business units to create and tune data marts to suit their own needs. However, data governance can be difficult because it is harder to link data across the company. Though it is more responsive, this approach often causes serious management issues for IT departments that have to deal with compliance and IT governance across the organization.</a:t>
            </a:r>
          </a:p>
          <a:p>
            <a:endParaRPr lang="en-GB" baseline="0" dirty="0" smtClean="0"/>
          </a:p>
        </p:txBody>
      </p:sp>
      <p:sp>
        <p:nvSpPr>
          <p:cNvPr id="4" name="Slide Number Placeholder 3"/>
          <p:cNvSpPr>
            <a:spLocks noGrp="1"/>
          </p:cNvSpPr>
          <p:nvPr>
            <p:ph type="sldNum" sz="quarter" idx="10"/>
          </p:nvPr>
        </p:nvSpPr>
        <p:spPr/>
        <p:txBody>
          <a:bodyPr/>
          <a:lstStyle/>
          <a:p>
            <a:fld id="{059FABF0-CAF1-498D-A618-5D7F328BF6CF}" type="slidenum">
              <a:rPr lang="en-US" smtClean="0"/>
              <a:pPr/>
              <a:t>20</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r>
              <a:rPr lang="en-GB" baseline="0" dirty="0" smtClean="0"/>
              <a:t>A hub and spoke solution, such as that supported by </a:t>
            </a:r>
            <a:r>
              <a:rPr lang="en-GB" sz="1200" dirty="0" smtClean="0"/>
              <a:t>SQL Server Parallel Data Warehouse</a:t>
            </a:r>
            <a:r>
              <a:rPr lang="en-GB" baseline="0" dirty="0" smtClean="0"/>
              <a:t>, comprises a centralized EDW and a set of loosely coupled data marts. For many years, this has been the preferred approach for enterprise-wide data warehousing, and numerous studies since 2003 confirm that hub and spoke is the most popular data warehouse architecture among DW professionals. Traditionally, implementing a hub and spoke architecture has been challenging due to practical limitations of the database engine and network resources.</a:t>
            </a:r>
          </a:p>
          <a:p>
            <a:endParaRPr lang="en-GB" baseline="0" dirty="0" smtClean="0"/>
          </a:p>
          <a:p>
            <a:r>
              <a:rPr lang="en-GB" baseline="0" dirty="0" smtClean="0"/>
              <a:t>[Click to display types of spoke]</a:t>
            </a:r>
          </a:p>
          <a:p>
            <a:r>
              <a:rPr lang="en-GB" baseline="0" dirty="0" smtClean="0"/>
              <a:t>With </a:t>
            </a:r>
            <a:r>
              <a:rPr lang="en-GB" sz="1200" dirty="0" smtClean="0"/>
              <a:t>SQL Server Parallel Data Warehouse</a:t>
            </a:r>
            <a:r>
              <a:rPr lang="en-GB" baseline="0" dirty="0" smtClean="0"/>
              <a:t>, you can create a diverse range of types of spoke, from </a:t>
            </a:r>
            <a:r>
              <a:rPr lang="en-GB" sz="1200" dirty="0" smtClean="0"/>
              <a:t>SQL Server Parallel Data Warehouse </a:t>
            </a:r>
            <a:r>
              <a:rPr lang="en-GB" baseline="0" dirty="0" smtClean="0"/>
              <a:t>MPP appliances for user groups with extreme scalability requirements, fast track data warehouse implementations, SQL Server 2008 Enterprise data warehouses, and even SQL Server 2008 Analysis Services OLAP databases.</a:t>
            </a:r>
          </a:p>
          <a:p>
            <a:endParaRPr lang="en-GB" dirty="0" smtClean="0"/>
          </a:p>
          <a:p>
            <a:r>
              <a:rPr lang="en-GB" baseline="0" dirty="0" smtClean="0"/>
              <a:t>[Click to display parallel database copy point]</a:t>
            </a:r>
          </a:p>
          <a:p>
            <a:r>
              <a:rPr lang="en-GB" dirty="0" smtClean="0"/>
              <a:t>However,</a:t>
            </a:r>
            <a:r>
              <a:rPr lang="en-GB" baseline="0" dirty="0" smtClean="0"/>
              <a:t> </a:t>
            </a:r>
            <a:r>
              <a:rPr lang="en-GB" sz="1200" dirty="0" smtClean="0"/>
              <a:t>SQL Server Parallel Data Warehouse</a:t>
            </a:r>
            <a:r>
              <a:rPr lang="en-GB" baseline="0" dirty="0" smtClean="0"/>
              <a:t>’s parallel database copy technology enables rapid data integration between spokes and the </a:t>
            </a:r>
            <a:r>
              <a:rPr lang="en-GB" sz="1200" dirty="0" smtClean="0"/>
              <a:t>SQL Server Parallel Data Warehouse </a:t>
            </a:r>
            <a:r>
              <a:rPr lang="en-GB" baseline="0" dirty="0" smtClean="0"/>
              <a:t>hub, making it easier to build hub and spoke solutions that integrate your diverse data marts and the enterprise data warehouse.</a:t>
            </a:r>
          </a:p>
          <a:p>
            <a:endParaRPr lang="en-GB"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[Click to display multiple user SLA point]</a:t>
            </a:r>
          </a:p>
          <a:p>
            <a:r>
              <a:rPr lang="en-GB" sz="1200" dirty="0" smtClean="0"/>
              <a:t>SQL Server Parallel Data Warehouse</a:t>
            </a:r>
            <a:r>
              <a:rPr lang="en-GB" baseline="0" dirty="0" smtClean="0"/>
              <a:t>’s </a:t>
            </a:r>
            <a:r>
              <a:rPr lang="en-US" sz="1200" kern="1200" dirty="0" smtClean="0">
                <a:solidFill>
                  <a:schemeClr val="tx1"/>
                </a:solidFill>
                <a:latin typeface="+mn-lt"/>
                <a:ea typeface="+mn-ea"/>
                <a:cs typeface="+mn-cs"/>
              </a:rPr>
              <a:t>Hub and Spoke architecture enables you to support user groups with very different SLAs; supports hot, warm and cold data; different requirements on data Loading, etc.</a:t>
            </a:r>
            <a:endParaRPr lang="en-GB" baseline="0" dirty="0" smtClean="0"/>
          </a:p>
        </p:txBody>
      </p:sp>
      <p:sp>
        <p:nvSpPr>
          <p:cNvPr id="4" name="Slide Number Placeholder 3"/>
          <p:cNvSpPr>
            <a:spLocks noGrp="1"/>
          </p:cNvSpPr>
          <p:nvPr>
            <p:ph type="sldNum" sz="quarter" idx="10"/>
          </p:nvPr>
        </p:nvSpPr>
        <p:spPr/>
        <p:txBody>
          <a:bodyPr/>
          <a:lstStyle/>
          <a:p>
            <a:fld id="{059FABF0-CAF1-498D-A618-5D7F328BF6CF}" type="slidenum">
              <a:rPr lang="en-US" smtClean="0"/>
              <a:pPr/>
              <a:t>21</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r>
              <a:rPr lang="en-US" b="1" dirty="0" smtClean="0"/>
              <a:t>MTP</a:t>
            </a:r>
          </a:p>
          <a:p>
            <a:endParaRPr lang="en-US" dirty="0" smtClean="0"/>
          </a:p>
          <a:p>
            <a:r>
              <a:rPr lang="en-US" dirty="0" smtClean="0"/>
              <a:t>As mentioned earlier, the</a:t>
            </a:r>
            <a:r>
              <a:rPr lang="en-US" baseline="0" dirty="0" smtClean="0"/>
              <a:t> Madison Technology Preview or MTP is our method of supporting customer or prospective client interested in test driving the MPP Appliance technology.</a:t>
            </a:r>
          </a:p>
          <a:p>
            <a:r>
              <a:rPr lang="en-US" baseline="0" dirty="0" smtClean="0"/>
              <a:t/>
            </a:r>
            <a:br>
              <a:rPr lang="en-US" baseline="0" dirty="0" smtClean="0"/>
            </a:br>
            <a:r>
              <a:rPr lang="en-US" baseline="0" dirty="0" smtClean="0"/>
              <a:t>The MTP program requires a minimal investment by the end user as Microsoft supplies the Appliance hardware platform in our data center and the technical resources from the initial scoping effort to the actual execution of the MTP. The end user identifies the existing DW subject area for the MTP, provides test data, DDL, queries and existing benchmarks. Microsoft Madison specialist will write the MTP scope document presents it to the customer for our joint review and approval</a:t>
            </a:r>
          </a:p>
          <a:p>
            <a:endParaRPr lang="en-US" baseline="0" dirty="0" smtClean="0"/>
          </a:p>
          <a:p>
            <a:r>
              <a:rPr lang="en-US" baseline="0" dirty="0" smtClean="0"/>
              <a:t>Customers are responsible for providing the data, queries and metrics on the existing load times and queries so we can make comparisons during the MTP process. In very large data capacity situations we would most likely ask for sample seed data and then agree on data expansion rules to eliminate any bottle necks with data transfer. Microsoft goes to great lengths with regard to data security and can assure customers that their data is secure. Once we have the data loaded and queries tested at our Data Center the customer is invited to join us to test drive the Madison appliance. </a:t>
            </a:r>
          </a:p>
          <a:p>
            <a:endParaRPr lang="en-US" baseline="0" dirty="0" smtClean="0"/>
          </a:p>
          <a:p>
            <a:r>
              <a:rPr lang="en-US" baseline="0" dirty="0" smtClean="0"/>
              <a:t>We do have MTP2 slots available and to start the process a short MTP questionnaire needs to be completed by the end user and submitted to the MSFT DW SSP who will then enter the request into a web based nomination form. Clients would be notified shortly thereafter if their nomination has been accepted. </a:t>
            </a:r>
          </a:p>
          <a:p>
            <a:endParaRPr lang="en-US" baseline="0" dirty="0" smtClean="0"/>
          </a:p>
          <a:p>
            <a:r>
              <a:rPr lang="en-US" b="1" baseline="0" dirty="0" smtClean="0"/>
              <a:t>TAP</a:t>
            </a:r>
          </a:p>
          <a:p>
            <a:endParaRPr lang="en-US" baseline="0" dirty="0" smtClean="0"/>
          </a:p>
          <a:p>
            <a:r>
              <a:rPr lang="en-US" baseline="0" dirty="0" smtClean="0"/>
              <a:t>The Technology Adoption Program or TAP requires customers acquire the Madison Reference Hardware and Microsoft supplies all software required at no charge along with technical resources to work with the client to stand up the Madison DW in production. Once the Madison product in Released to Manufacturing (RTM) then the customer would purchase the required software and maintenance. Microsoft DW SSP’s have access to more details on this process including the Reference Hardware architectures, their estimated list price and the software costs should this detailed due diligence step be required. We expect TAP to start late this CY 2009.</a:t>
            </a: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23</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r>
              <a:rPr lang="en-US" dirty="0" smtClean="0"/>
              <a:t>The</a:t>
            </a:r>
            <a:r>
              <a:rPr lang="en-US" baseline="0" dirty="0" smtClean="0"/>
              <a:t> requirements are very straight forward with the exception of an exclusive feature in the Madison DW Appliance – Hub and Spoke Distributed DW Architecture.</a:t>
            </a:r>
          </a:p>
          <a:p>
            <a:endParaRPr lang="en-US" baseline="0" dirty="0" smtClean="0"/>
          </a:p>
          <a:p>
            <a:r>
              <a:rPr lang="en-US" baseline="0" dirty="0" smtClean="0"/>
              <a:t>Traditionally an Enterprise DW or EDW is implemented in a single monolithic architecture where a Single Version of the Truth is maintained and spawns multiple Data Marts (typically for Dimensional reporting) and supporting bulk ETL feeds - daily loads or more frequent loads based on the latency of the data (near real time loads). Madison supports EDW architectures and we are in general agnostic to the type of data model (3NF, Kimball Dimensional, Corporate Inmon Information Factory or hybrids of all).</a:t>
            </a:r>
          </a:p>
          <a:p>
            <a:endParaRPr lang="en-US" baseline="0" dirty="0" smtClean="0"/>
          </a:p>
          <a:p>
            <a:r>
              <a:rPr lang="en-US" baseline="0" dirty="0" smtClean="0"/>
              <a:t>However, as data capacities grow so do the number of concurrent end users, their query workloads and the complexity of the workloads with more and more ad-hoc analysis and eventually predictive analysis and when combined with the ever increasing ETL feeds the existing EDW infrastructure is stressed – not to mention the stress IT gets when the end users get the bill for more expensive EDW Hardware/Software upgrades. Many times additional capacity is not needed just more performance and competing MPP platforms (read Teradata, Exadata, Neoview, Netezza, Greenplum etc…) there are no alternatives but to buy more MPP nodes just to get more performance and the cost to capital and on going support is very expensive. This drives end users to start up their own data marts and then data consistency is an issue and the integrity of the single version of the truth is compromised.</a:t>
            </a:r>
          </a:p>
          <a:p>
            <a:endParaRPr lang="en-US" baseline="0" dirty="0" smtClean="0"/>
          </a:p>
          <a:p>
            <a:r>
              <a:rPr lang="en-US" baseline="0" dirty="0" smtClean="0"/>
              <a:t>Madison’s Hub and Spoke EDW Architecture uniquely provides a viable solution for this situation as it preserves the Single Version of the Truth in the Madison HUB and yet offers flexibly sized SQL 2008 Fast Track Data Mart spokes that are sized for the business’s performance requirements and BUDGET! The IT group preserves the integrity of the Single Version of the Truth on the Madison HUB and simply spawns the DATA Marts as they would in the traditional EDW architecture but then publish them to the Madison enabled SQL 2008 Fast Track spokes using a combination of DATAllegro IP for high speed HUB to Spoke parallel database copy and a dedicated very high speed Infiniband network fabric to populate the spoke with the needed data to perform its function. </a:t>
            </a:r>
          </a:p>
          <a:p>
            <a:endParaRPr lang="en-US" baseline="0" dirty="0" smtClean="0"/>
          </a:p>
          <a:p>
            <a:r>
              <a:rPr lang="en-US" baseline="0" dirty="0" smtClean="0"/>
              <a:t>A DW SSP can supply existing examples of this technology in production and more details on the implementation of Hub and Spoke architecture in a follow up session. Whitepapers are also available on http://www.microsoft.com/sqlserver/2008/en/us/madison.aspx for both Introduction and Implementing Hub and Spoke architectures. Once again this is a Microsoft exclusive supporting both traditional EDW and distributed Hub and Spoke architectures!</a:t>
            </a:r>
          </a:p>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24</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26</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
        <p:nvSpPr>
          <p:cNvPr id="4" name="Slide Number Placeholder 3"/>
          <p:cNvSpPr>
            <a:spLocks noGrp="1"/>
          </p:cNvSpPr>
          <p:nvPr>
            <p:ph type="sldNum" sz="quarter" idx="10"/>
          </p:nvPr>
        </p:nvSpPr>
        <p:spPr/>
        <p:txBody>
          <a:bodyPr/>
          <a:lstStyle/>
          <a:p>
            <a:fld id="{059FABF0-CAF1-498D-A618-5D7F328BF6CF}" type="slidenum">
              <a:rPr lang="en-US" smtClean="0"/>
              <a:pPr/>
              <a:t>2</a:t>
            </a:fld>
            <a:endParaRPr lang="en-US"/>
          </a:p>
        </p:txBody>
      </p:sp>
      <p:sp>
        <p:nvSpPr>
          <p:cNvPr id="5" name="Footer Placeholder 4"/>
          <p:cNvSpPr>
            <a:spLocks noGrp="1"/>
          </p:cNvSpPr>
          <p:nvPr>
            <p:ph type="ftr" sz="quarter" idx="11"/>
          </p:nvPr>
        </p:nvSpPr>
        <p:spPr/>
        <p:txBody>
          <a:bodyPr/>
          <a:lstStyle/>
          <a:p>
            <a:r>
              <a:rPr lang="en-US" smtClean="0"/>
              <a:t>©2009 Microsoft Corporation</a:t>
            </a:r>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3"/>
          <p:cNvSpPr>
            <a:spLocks noGrp="1" noChangeArrowheads="1"/>
          </p:cNvSpPr>
          <p:nvPr>
            <p:ph type="dt" sz="quarter" idx="1"/>
          </p:nvPr>
        </p:nvSpPr>
        <p:spPr>
          <a:noFill/>
        </p:spPr>
        <p:txBody>
          <a:bodyPr/>
          <a:lstStyle/>
          <a:p>
            <a:fld id="{D5898730-3B07-44F6-B343-F872D29E3A65}" type="datetime8">
              <a:rPr lang="en-US" smtClean="0"/>
              <a:pPr/>
              <a:t>4/1/2010 3:12 PM</a:t>
            </a:fld>
            <a:endParaRPr lang="en-US" smtClean="0"/>
          </a:p>
        </p:txBody>
      </p:sp>
      <p:sp>
        <p:nvSpPr>
          <p:cNvPr id="22530" name="Rectangle 6"/>
          <p:cNvSpPr>
            <a:spLocks noGrp="1" noChangeArrowheads="1"/>
          </p:cNvSpPr>
          <p:nvPr>
            <p:ph type="ftr" sz="quarter" idx="4"/>
          </p:nvPr>
        </p:nvSpPr>
        <p:spPr>
          <a:noFill/>
        </p:spPr>
        <p:txBody>
          <a:bodyPr/>
          <a:lstStyle/>
          <a:p>
            <a:r>
              <a:rPr lang="en-US" smtClean="0"/>
              <a:t>© 2004 Microsoft Corporation. All rights reserved.</a:t>
            </a:r>
          </a:p>
          <a:p>
            <a:pPr eaLnBrk="0" hangingPunct="0"/>
            <a:r>
              <a:rPr lang="en-US" smtClean="0"/>
              <a:t>This presentation is for informational purposes only. Microsoft makes no warranties, express or implied, in this summary.</a:t>
            </a:r>
          </a:p>
        </p:txBody>
      </p:sp>
      <p:sp>
        <p:nvSpPr>
          <p:cNvPr id="22531" name="Rectangle 7"/>
          <p:cNvSpPr>
            <a:spLocks noGrp="1" noChangeArrowheads="1"/>
          </p:cNvSpPr>
          <p:nvPr>
            <p:ph type="sldNum" sz="quarter" idx="5"/>
          </p:nvPr>
        </p:nvSpPr>
        <p:spPr>
          <a:noFill/>
        </p:spPr>
        <p:txBody>
          <a:bodyPr/>
          <a:lstStyle/>
          <a:p>
            <a:fld id="{313F7592-A8F6-4B2D-A9F4-E9B3F8B537A4}" type="slidenum">
              <a:rPr lang="en-US" smtClean="0"/>
              <a:pPr/>
              <a:t>28</a:t>
            </a:fld>
            <a:endParaRPr lang="en-US" smtClean="0"/>
          </a:p>
        </p:txBody>
      </p:sp>
      <p:sp>
        <p:nvSpPr>
          <p:cNvPr id="22532" name="Rectangle 2"/>
          <p:cNvSpPr>
            <a:spLocks noGrp="1" noRot="1" noChangeAspect="1" noChangeArrowheads="1" noTextEdit="1"/>
          </p:cNvSpPr>
          <p:nvPr>
            <p:ph type="sldImg"/>
          </p:nvPr>
        </p:nvSpPr>
        <p:spPr>
          <a:ln/>
        </p:spPr>
      </p:sp>
      <p:sp>
        <p:nvSpPr>
          <p:cNvPr id="22533" name="Rectangle 3"/>
          <p:cNvSpPr>
            <a:spLocks noGrp="1" noChangeArrowheads="1"/>
          </p:cNvSpPr>
          <p:nvPr>
            <p:ph type="body" idx="1"/>
          </p:nvPr>
        </p:nvSpPr>
        <p:spPr>
          <a:xfrm>
            <a:off x="685800" y="4343400"/>
            <a:ext cx="5486400" cy="4114800"/>
          </a:xfrm>
          <a:prstGeom prst="rect">
            <a:avLst/>
          </a:prstGeom>
          <a:noFill/>
          <a:ln/>
        </p:spPr>
        <p:txBody>
          <a:bodyPr/>
          <a:lstStyle/>
          <a:p>
            <a:pPr eaLnBrk="1" hangingPunct="1"/>
            <a:endParaRPr lang="en-US" sz="900" dirty="0" smtClean="0">
              <a:solidFill>
                <a:schemeClr val="accent1"/>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4/1/2010 3:12 PM</a:t>
            </a:fld>
            <a:endParaRPr lang="en-US"/>
          </a:p>
        </p:txBody>
      </p:sp>
      <p:sp>
        <p:nvSpPr>
          <p:cNvPr id="6" name="Footer Placeholder 5"/>
          <p:cNvSpPr>
            <a:spLocks noGrp="1"/>
          </p:cNvSpPr>
          <p:nvPr>
            <p:ph type="ftr" sz="quarter" idx="12"/>
          </p:nvPr>
        </p:nvSpPr>
        <p:spPr/>
        <p:txBody>
          <a:bodyPr/>
          <a:lstStyle/>
          <a:p>
            <a:r>
              <a:rPr lang="en-US" smtClean="0">
                <a:solidFill>
                  <a:srgbClr xmlns:mc="http://schemas.openxmlformats.org/markup-compatibility/2006" xmlns:a14="http://schemas.microsoft.com/office/drawing/2007/7/7/main" val="000000" mc:Ignorable=""/>
                </a:solidFill>
              </a:rPr>
              <a:t>© 2007 Microsoft Corporation. All rights reserved. Microsoft, Windows, Windows Vista and other product names are or may be registered trademarks and/or trademarks in the U.S. and/or other countries.</a:t>
            </a:r>
          </a:p>
          <a:p>
            <a:r>
              <a:rPr lang="en-US" smtClean="0">
                <a:solidFill>
                  <a:srgbClr xmlns:mc="http://schemas.openxmlformats.org/markup-compatibility/2006" xmlns:a14="http://schemas.microsoft.com/office/drawing/2007/7/7/main" val="000000" mc:Ignorable=""/>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xmlns:mc="http://schemas.openxmlformats.org/markup-compatibility/2006" xmlns:a14="http://schemas.microsoft.com/office/drawing/2007/7/7/main" val="000000" mc:Ignorable=""/>
                </a:solidFill>
              </a:rPr>
            </a:br>
            <a:r>
              <a:rPr lang="en-US" smtClean="0">
                <a:solidFill>
                  <a:srgbClr xmlns:mc="http://schemas.openxmlformats.org/markup-compatibility/2006" xmlns:a14="http://schemas.microsoft.com/office/drawing/2007/7/7/main" val="000000" mc:Ignorable=""/>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29</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180" y="4342777"/>
            <a:ext cx="5487640" cy="4115111"/>
          </a:xfrm>
          <a:prstGeom prst="rect">
            <a:avLst/>
          </a:prstGeom>
        </p:spPr>
        <p:txBody>
          <a:bodyPr lIns="89584" tIns="44792" rIns="89584" bIns="44792">
            <a:normAutofit lnSpcReduction="10000"/>
          </a:bodyPr>
          <a:lstStyle/>
          <a:p>
            <a:r>
              <a:rPr lang="en-GB" dirty="0" smtClean="0"/>
              <a:t>Now</a:t>
            </a:r>
            <a:r>
              <a:rPr lang="en-GB" baseline="0" dirty="0" smtClean="0"/>
              <a:t> let’s take a look at the challenges facing data warehouse industry as a whole. The Data Warehouse Institute (TDWI) recently published a report entitled “Next Generation Data Warehouse Platforms”, which identified a number of common challenges.</a:t>
            </a:r>
          </a:p>
          <a:p>
            <a:endParaRPr lang="en-GB" baseline="0" dirty="0" smtClean="0"/>
          </a:p>
          <a:p>
            <a:r>
              <a:rPr lang="en-GB" baseline="0" dirty="0" smtClean="0"/>
              <a:t>[Click to reveal each bullet and chart]</a:t>
            </a:r>
          </a:p>
          <a:p>
            <a:endParaRPr lang="en-GB" baseline="0" dirty="0" smtClean="0"/>
          </a:p>
          <a:p>
            <a:pPr marL="359957" indent="-359957" defTabSz="914292">
              <a:buFont typeface="Arial" pitchFamily="34" charset="0"/>
              <a:buChar char="•"/>
            </a:pPr>
            <a:r>
              <a:rPr lang="en-GB" b="1" dirty="0" smtClean="0"/>
              <a:t>Increased Volumes of Data </a:t>
            </a:r>
            <a:r>
              <a:rPr lang="en-GB" dirty="0" smtClean="0"/>
              <a:t>– today’s largest data warehouses are in the 100’s of terabytes scale, but data volumes in many organizations are rising dramatically. Within 3 years, there will be significantly more organizations with 100’s of terabytes of data, and many organizations will be breaking into the </a:t>
            </a:r>
            <a:r>
              <a:rPr lang="en-GB" dirty="0" err="1" smtClean="0"/>
              <a:t>petabyte</a:t>
            </a:r>
            <a:r>
              <a:rPr lang="en-GB" dirty="0" smtClean="0"/>
              <a:t> range.</a:t>
            </a:r>
          </a:p>
          <a:p>
            <a:pPr marL="359957" indent="-359957" defTabSz="914292">
              <a:buFont typeface="Arial" pitchFamily="34" charset="0"/>
              <a:buChar char="•"/>
            </a:pPr>
            <a:r>
              <a:rPr lang="en-GB" b="1" dirty="0" smtClean="0"/>
              <a:t>Need to reduce costs </a:t>
            </a:r>
            <a:r>
              <a:rPr lang="en-GB" dirty="0" smtClean="0"/>
              <a:t>– The global economic recession of 2009 has affected companies of all sizes all over the world. Now more than ever, budgets are being squeezed and there is a growing requirement for IT services to do more with less.</a:t>
            </a:r>
          </a:p>
          <a:p>
            <a:pPr marL="359957" indent="-359957" defTabSz="914292">
              <a:buFont typeface="Arial" pitchFamily="34" charset="0"/>
              <a:buChar char="•"/>
            </a:pPr>
            <a:r>
              <a:rPr lang="en-GB" b="1" dirty="0" smtClean="0"/>
              <a:t>Increased adoption of hardware appliances </a:t>
            </a:r>
            <a:r>
              <a:rPr lang="en-GB" dirty="0" smtClean="0"/>
              <a:t>– more and more organizations are purchasing data warehouse appliances rather than building their own bespoke data warehouse server infrastructure and installing software.</a:t>
            </a:r>
          </a:p>
          <a:p>
            <a:pPr marL="359957" indent="-359957" defTabSz="914292">
              <a:buFont typeface="Arial" pitchFamily="34" charset="0"/>
              <a:buChar char="•"/>
            </a:pPr>
            <a:r>
              <a:rPr lang="en-GB" b="1" dirty="0" smtClean="0"/>
              <a:t>Move to Massively Parallel Processing (MPP) </a:t>
            </a:r>
            <a:r>
              <a:rPr lang="en-GB" dirty="0" smtClean="0"/>
              <a:t>– while symmetric multi-processing works well for today’s data warehouses and data marts, as data volume and data warehouse utilization grows, many organizations are looking to MPP processing architectures to increase scalability and performance.</a:t>
            </a:r>
          </a:p>
          <a:p>
            <a:pPr marL="359957" indent="-359957" defTabSz="914292">
              <a:buFont typeface="Arial" pitchFamily="34" charset="0"/>
              <a:buChar char="•"/>
            </a:pPr>
            <a:r>
              <a:rPr lang="en-GB" b="1" dirty="0" smtClean="0"/>
              <a:t>Demand for flexibility and mixed workloads </a:t>
            </a:r>
            <a:r>
              <a:rPr lang="en-GB" dirty="0" smtClean="0"/>
              <a:t>– Data Warehouses are now serving an increasing range and number of user groups, each with their own requirements and workloads. Organizations are trying to find ways to meet the needs of a diverse range of users while maintaining the overall consistency of enterprise data an the ability to adapt to changes in the business.</a:t>
            </a:r>
          </a:p>
          <a:p>
            <a:pPr marL="359957" indent="-359957" defTabSz="914292">
              <a:buFont typeface="Arial" pitchFamily="34" charset="0"/>
              <a:buChar char="•"/>
            </a:pPr>
            <a:r>
              <a:rPr lang="en-GB" b="1" dirty="0" smtClean="0"/>
              <a:t>Desire for real-time analytics </a:t>
            </a:r>
            <a:r>
              <a:rPr lang="en-GB" dirty="0" smtClean="0"/>
              <a:t>– While historical reporting and analysis continue to be important, organizations are increasingly looking for real-time analysis solutions that will enable them to be more responsive and informed when making critical business decisions.</a:t>
            </a:r>
          </a:p>
          <a:p>
            <a:pPr marL="359957" indent="-359957" defTabSz="914292">
              <a:buFont typeface="Arial" pitchFamily="34" charset="0"/>
              <a:buChar char="•"/>
            </a:pPr>
            <a:r>
              <a:rPr lang="en-GB" b="1" dirty="0" smtClean="0"/>
              <a:t>Growing importance of data quality </a:t>
            </a:r>
            <a:r>
              <a:rPr lang="en-GB" dirty="0" smtClean="0"/>
              <a:t>– Organizations are increasingly aware of the need for the data in their data warehouse to be accurate and consistent, so many data warehouse professionals are looking for data quality tools that will help them improve the overall quality of their data.</a:t>
            </a:r>
          </a:p>
        </p:txBody>
      </p:sp>
      <p:sp>
        <p:nvSpPr>
          <p:cNvPr id="4" name="Slide Number Placeholder 3"/>
          <p:cNvSpPr>
            <a:spLocks noGrp="1"/>
          </p:cNvSpPr>
          <p:nvPr>
            <p:ph type="sldNum" sz="quarter" idx="10"/>
          </p:nvPr>
        </p:nvSpPr>
        <p:spPr/>
        <p:txBody>
          <a:bodyPr/>
          <a:lstStyle/>
          <a:p>
            <a:fld id="{059FABF0-CAF1-498D-A618-5D7F328BF6CF}" type="slidenum">
              <a:rPr lang="en-US" smtClean="0"/>
              <a:pPr/>
              <a:t>30</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32</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
        <p:nvSpPr>
          <p:cNvPr id="4" name="Header Placeholder 3"/>
          <p:cNvSpPr>
            <a:spLocks noGrp="1"/>
          </p:cNvSpPr>
          <p:nvPr>
            <p:ph type="hdr" sz="quarter" idx="10"/>
          </p:nvPr>
        </p:nvSpPr>
        <p:spPr>
          <a:xfrm>
            <a:off x="0" y="0"/>
            <a:ext cx="2971800" cy="457200"/>
          </a:xfrm>
          <a:prstGeom prst="rect">
            <a:avLst/>
          </a:prstGeom>
        </p:spPr>
        <p:txBody>
          <a:bodyPr/>
          <a:lstStyle/>
          <a:p>
            <a:endParaRPr lang="en-US" dirty="0"/>
          </a:p>
        </p:txBody>
      </p:sp>
      <p:sp>
        <p:nvSpPr>
          <p:cNvPr id="5" name="Date Placeholder 4"/>
          <p:cNvSpPr>
            <a:spLocks noGrp="1"/>
          </p:cNvSpPr>
          <p:nvPr>
            <p:ph type="dt" idx="11"/>
          </p:nvPr>
        </p:nvSpPr>
        <p:spPr>
          <a:xfrm>
            <a:off x="3884613" y="0"/>
            <a:ext cx="2971800" cy="457200"/>
          </a:xfrm>
          <a:prstGeom prst="rect">
            <a:avLst/>
          </a:prstGeom>
        </p:spPr>
        <p:txBody>
          <a:bodyPr/>
          <a:lstStyle/>
          <a:p>
            <a:fld id="{81331B57-0BE5-4F82-AA58-76F53EFF3ADA}" type="datetime8">
              <a:rPr lang="en-US" smtClean="0"/>
              <a:pPr/>
              <a:t>4/1/2010 3:12 PM</a:t>
            </a:fld>
            <a:endParaRPr lang="en-US"/>
          </a:p>
        </p:txBody>
      </p:sp>
      <p:sp>
        <p:nvSpPr>
          <p:cNvPr id="6" name="Footer Placeholder 5"/>
          <p:cNvSpPr>
            <a:spLocks noGrp="1"/>
          </p:cNvSpPr>
          <p:nvPr>
            <p:ph type="ftr" sz="quarter" idx="12"/>
          </p:nvPr>
        </p:nvSpPr>
        <p:spPr>
          <a:xfrm>
            <a:off x="0" y="8685213"/>
            <a:ext cx="6172200" cy="457200"/>
          </a:xfrm>
          <a:prstGeom prst="rect">
            <a:avLst/>
          </a:prstGeom>
        </p:spPr>
        <p:txBody>
          <a:bodyPr/>
          <a:lstStyle/>
          <a:p>
            <a:r>
              <a:rPr lang="en-US" smtClean="0">
                <a:solidFill>
                  <a:srgbClr xmlns:mc="http://schemas.openxmlformats.org/markup-compatibility/2006" xmlns:a14="http://schemas.microsoft.com/office/drawing/2007/7/7/main" val="000000" mc:Ignorable=""/>
                </a:solidFill>
              </a:rPr>
              <a:t>© 2007 Microsoft Corporation. All rights reserved. Microsoft, Windows, Windows Vista and other product names are or may be registered trademarks and/or trademarks in the U.S. and/or other countries.</a:t>
            </a:r>
          </a:p>
          <a:p>
            <a:r>
              <a:rPr lang="en-US" smtClean="0">
                <a:solidFill>
                  <a:srgbClr xmlns:mc="http://schemas.openxmlformats.org/markup-compatibility/2006" xmlns:a14="http://schemas.microsoft.com/office/drawing/2007/7/7/main" val="000000" mc:Ignorable=""/>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xmlns:mc="http://schemas.openxmlformats.org/markup-compatibility/2006" xmlns:a14="http://schemas.microsoft.com/office/drawing/2007/7/7/main" val="000000" mc:Ignorable=""/>
                </a:solidFill>
              </a:rPr>
            </a:br>
            <a:r>
              <a:rPr lang="en-US" smtClean="0">
                <a:solidFill>
                  <a:srgbClr xmlns:mc="http://schemas.openxmlformats.org/markup-compatibility/2006" xmlns:a14="http://schemas.microsoft.com/office/drawing/2007/7/7/main" val="000000" mc:Ignorable=""/>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a:xfrm>
            <a:off x="6172199" y="8685213"/>
            <a:ext cx="684213" cy="457200"/>
          </a:xfrm>
          <a:prstGeom prst="rect">
            <a:avLst/>
          </a:prstGeom>
        </p:spPr>
        <p:txBody>
          <a:bodyPr/>
          <a:lstStyle/>
          <a:p>
            <a:fld id="{EC87E0CF-87F6-4B58-B8B8-DCAB2DAAF3CA}" type="slidenum">
              <a:rPr lang="en-US" smtClean="0"/>
              <a:pPr/>
              <a:t>33</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dirty="0"/>
          </a:p>
        </p:txBody>
      </p:sp>
      <p:sp>
        <p:nvSpPr>
          <p:cNvPr id="4" name="Header Placeholder 3"/>
          <p:cNvSpPr>
            <a:spLocks noGrp="1"/>
          </p:cNvSpPr>
          <p:nvPr>
            <p:ph type="hdr" sz="quarter" idx="10"/>
          </p:nvPr>
        </p:nvSpPr>
        <p:spPr>
          <a:xfrm>
            <a:off x="0" y="0"/>
            <a:ext cx="2971800" cy="457200"/>
          </a:xfrm>
          <a:prstGeom prst="rect">
            <a:avLst/>
          </a:prstGeom>
        </p:spPr>
        <p:txBody>
          <a:bodyPr/>
          <a:lstStyle/>
          <a:p>
            <a:endParaRPr lang="en-US" dirty="0"/>
          </a:p>
        </p:txBody>
      </p:sp>
      <p:sp>
        <p:nvSpPr>
          <p:cNvPr id="5" name="Date Placeholder 4"/>
          <p:cNvSpPr>
            <a:spLocks noGrp="1"/>
          </p:cNvSpPr>
          <p:nvPr>
            <p:ph type="dt" idx="11"/>
          </p:nvPr>
        </p:nvSpPr>
        <p:spPr>
          <a:xfrm>
            <a:off x="3884613" y="0"/>
            <a:ext cx="2971800" cy="457200"/>
          </a:xfrm>
          <a:prstGeom prst="rect">
            <a:avLst/>
          </a:prstGeom>
        </p:spPr>
        <p:txBody>
          <a:bodyPr/>
          <a:lstStyle/>
          <a:p>
            <a:fld id="{81331B57-0BE5-4F82-AA58-76F53EFF3ADA}" type="datetime8">
              <a:rPr lang="en-US" smtClean="0"/>
              <a:pPr/>
              <a:t>4/1/2010 3:12 PM</a:t>
            </a:fld>
            <a:endParaRPr lang="en-US"/>
          </a:p>
        </p:txBody>
      </p:sp>
      <p:sp>
        <p:nvSpPr>
          <p:cNvPr id="6" name="Footer Placeholder 5"/>
          <p:cNvSpPr>
            <a:spLocks noGrp="1"/>
          </p:cNvSpPr>
          <p:nvPr>
            <p:ph type="ftr" sz="quarter" idx="12"/>
          </p:nvPr>
        </p:nvSpPr>
        <p:spPr>
          <a:xfrm>
            <a:off x="0" y="8685213"/>
            <a:ext cx="6172200" cy="457200"/>
          </a:xfrm>
          <a:prstGeom prst="rect">
            <a:avLst/>
          </a:prstGeom>
        </p:spPr>
        <p:txBody>
          <a:bodyPr/>
          <a:lstStyle/>
          <a:p>
            <a:r>
              <a:rPr lang="en-US" smtClean="0">
                <a:solidFill>
                  <a:srgbClr xmlns:mc="http://schemas.openxmlformats.org/markup-compatibility/2006" xmlns:a14="http://schemas.microsoft.com/office/drawing/2007/7/7/main" val="000000" mc:Ignorable=""/>
                </a:solidFill>
              </a:rPr>
              <a:t>© 2007 Microsoft Corporation. All rights reserved. Microsoft, Windows, Windows Vista and other product names are or may be registered trademarks and/or trademarks in the U.S. and/or other countries.</a:t>
            </a:r>
          </a:p>
          <a:p>
            <a:r>
              <a:rPr lang="en-US" smtClean="0">
                <a:solidFill>
                  <a:srgbClr xmlns:mc="http://schemas.openxmlformats.org/markup-compatibility/2006" xmlns:a14="http://schemas.microsoft.com/office/drawing/2007/7/7/main" val="000000" mc:Ignorable=""/>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xmlns:mc="http://schemas.openxmlformats.org/markup-compatibility/2006" xmlns:a14="http://schemas.microsoft.com/office/drawing/2007/7/7/main" val="000000" mc:Ignorable=""/>
                </a:solidFill>
              </a:rPr>
            </a:br>
            <a:r>
              <a:rPr lang="en-US" smtClean="0">
                <a:solidFill>
                  <a:srgbClr xmlns:mc="http://schemas.openxmlformats.org/markup-compatibility/2006" xmlns:a14="http://schemas.microsoft.com/office/drawing/2007/7/7/main" val="000000" mc:Ignorable=""/>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a:xfrm>
            <a:off x="6172199" y="8685213"/>
            <a:ext cx="684213" cy="457200"/>
          </a:xfrm>
          <a:prstGeom prst="rect">
            <a:avLst/>
          </a:prstGeom>
        </p:spPr>
        <p:txBody>
          <a:bodyPr/>
          <a:lstStyle/>
          <a:p>
            <a:fld id="{EC87E0CF-87F6-4B58-B8B8-DCAB2DAAF3CA}" type="slidenum">
              <a:rPr lang="en-US" smtClean="0"/>
              <a:pPr/>
              <a:t>34</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dirty="0"/>
          </a:p>
        </p:txBody>
      </p:sp>
      <p:sp>
        <p:nvSpPr>
          <p:cNvPr id="4" name="Header Placeholder 3"/>
          <p:cNvSpPr>
            <a:spLocks noGrp="1"/>
          </p:cNvSpPr>
          <p:nvPr>
            <p:ph type="hdr" sz="quarter" idx="10"/>
          </p:nvPr>
        </p:nvSpPr>
        <p:spPr>
          <a:xfrm>
            <a:off x="0" y="0"/>
            <a:ext cx="2971800" cy="457200"/>
          </a:xfrm>
          <a:prstGeom prst="rect">
            <a:avLst/>
          </a:prstGeom>
        </p:spPr>
        <p:txBody>
          <a:bodyPr/>
          <a:lstStyle/>
          <a:p>
            <a:endParaRPr lang="en-US" dirty="0"/>
          </a:p>
        </p:txBody>
      </p:sp>
      <p:sp>
        <p:nvSpPr>
          <p:cNvPr id="5" name="Date Placeholder 4"/>
          <p:cNvSpPr>
            <a:spLocks noGrp="1"/>
          </p:cNvSpPr>
          <p:nvPr>
            <p:ph type="dt" idx="11"/>
          </p:nvPr>
        </p:nvSpPr>
        <p:spPr>
          <a:xfrm>
            <a:off x="3884613" y="0"/>
            <a:ext cx="2971800" cy="457200"/>
          </a:xfrm>
          <a:prstGeom prst="rect">
            <a:avLst/>
          </a:prstGeom>
        </p:spPr>
        <p:txBody>
          <a:bodyPr/>
          <a:lstStyle/>
          <a:p>
            <a:fld id="{81331B57-0BE5-4F82-AA58-76F53EFF3ADA}" type="datetime8">
              <a:rPr lang="en-US" smtClean="0"/>
              <a:pPr/>
              <a:t>4/1/2010 3:12 PM</a:t>
            </a:fld>
            <a:endParaRPr lang="en-US"/>
          </a:p>
        </p:txBody>
      </p:sp>
      <p:sp>
        <p:nvSpPr>
          <p:cNvPr id="6" name="Footer Placeholder 5"/>
          <p:cNvSpPr>
            <a:spLocks noGrp="1"/>
          </p:cNvSpPr>
          <p:nvPr>
            <p:ph type="ftr" sz="quarter" idx="12"/>
          </p:nvPr>
        </p:nvSpPr>
        <p:spPr>
          <a:xfrm>
            <a:off x="0" y="8685213"/>
            <a:ext cx="6172200" cy="457200"/>
          </a:xfrm>
          <a:prstGeom prst="rect">
            <a:avLst/>
          </a:prstGeom>
        </p:spPr>
        <p:txBody>
          <a:bodyPr/>
          <a:lstStyle/>
          <a:p>
            <a:r>
              <a:rPr lang="en-US" smtClean="0">
                <a:solidFill>
                  <a:srgbClr xmlns:mc="http://schemas.openxmlformats.org/markup-compatibility/2006" xmlns:a14="http://schemas.microsoft.com/office/drawing/2007/7/7/main" val="000000" mc:Ignorable=""/>
                </a:solidFill>
              </a:rPr>
              <a:t>© 2007 Microsoft Corporation. All rights reserved. Microsoft, Windows, Windows Vista and other product names are or may be registered trademarks and/or trademarks in the U.S. and/or other countries.</a:t>
            </a:r>
          </a:p>
          <a:p>
            <a:r>
              <a:rPr lang="en-US" smtClean="0">
                <a:solidFill>
                  <a:srgbClr xmlns:mc="http://schemas.openxmlformats.org/markup-compatibility/2006" xmlns:a14="http://schemas.microsoft.com/office/drawing/2007/7/7/main" val="000000" mc:Ignorable=""/>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xmlns:mc="http://schemas.openxmlformats.org/markup-compatibility/2006" xmlns:a14="http://schemas.microsoft.com/office/drawing/2007/7/7/main" val="000000" mc:Ignorable=""/>
                </a:solidFill>
              </a:rPr>
            </a:br>
            <a:r>
              <a:rPr lang="en-US" smtClean="0">
                <a:solidFill>
                  <a:srgbClr xmlns:mc="http://schemas.openxmlformats.org/markup-compatibility/2006" xmlns:a14="http://schemas.microsoft.com/office/drawing/2007/7/7/main" val="000000" mc:Ignorable=""/>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a:xfrm>
            <a:off x="6172199" y="8685213"/>
            <a:ext cx="684213" cy="457200"/>
          </a:xfrm>
          <a:prstGeom prst="rect">
            <a:avLst/>
          </a:prstGeom>
        </p:spPr>
        <p:txBody>
          <a:bodyPr/>
          <a:lstStyle/>
          <a:p>
            <a:fld id="{EC87E0CF-87F6-4B58-B8B8-DCAB2DAAF3CA}" type="slidenum">
              <a:rPr lang="en-US" smtClean="0"/>
              <a:pPr/>
              <a:t>35</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pPr algn="l" defTabSz="914159"/>
            <a:r>
              <a:rPr lang="en-US" sz="1200" dirty="0" smtClean="0"/>
              <a:t>SQL Server 2008 R2 is our next </a:t>
            </a:r>
            <a:r>
              <a:rPr lang="en-US" sz="1200" smtClean="0"/>
              <a:t>generation</a:t>
            </a:r>
            <a:r>
              <a:rPr lang="en-US" sz="1200" baseline="0" smtClean="0"/>
              <a:t> database platform</a:t>
            </a:r>
            <a:endParaRPr lang="en-US" sz="1200" dirty="0" smtClean="0"/>
          </a:p>
        </p:txBody>
      </p:sp>
      <p:sp>
        <p:nvSpPr>
          <p:cNvPr id="4" name="Slide Number Placeholder 3"/>
          <p:cNvSpPr>
            <a:spLocks noGrp="1"/>
          </p:cNvSpPr>
          <p:nvPr>
            <p:ph type="sldNum" sz="quarter" idx="10"/>
          </p:nvPr>
        </p:nvSpPr>
        <p:spPr/>
        <p:txBody>
          <a:bodyPr/>
          <a:lstStyle/>
          <a:p>
            <a:fld id="{6245FB35-1966-4402-A919-0305DCE9E7D8}"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normAutofit lnSpcReduction="10000"/>
          </a:bodyPr>
          <a:lstStyle/>
          <a:p>
            <a:r>
              <a:rPr lang="en-GB" dirty="0" smtClean="0"/>
              <a:t>Now</a:t>
            </a:r>
            <a:r>
              <a:rPr lang="en-GB" baseline="0" dirty="0" smtClean="0"/>
              <a:t> let’s take a look at the challenges facing data warehouse industry as a whole. The Data Warehouse Institute (TDWI) recently published a report entitled “Next Generation Data Warehouse Platforms”, which identified a number of common challenges.</a:t>
            </a:r>
          </a:p>
          <a:p>
            <a:endParaRPr lang="en-GB" baseline="0" dirty="0" smtClean="0"/>
          </a:p>
          <a:p>
            <a:r>
              <a:rPr lang="en-GB" baseline="0" dirty="0" smtClean="0"/>
              <a:t>[Click to reveal each bullet and chart]</a:t>
            </a:r>
          </a:p>
          <a:p>
            <a:endParaRPr lang="en-GB" baseline="0" dirty="0" smtClean="0"/>
          </a:p>
          <a:p>
            <a:pPr marL="360000" indent="-360000" algn="l" defTabSz="914400" rtl="0" eaLnBrk="1" latinLnBrk="0" hangingPunct="1">
              <a:buFont typeface="Arial" pitchFamily="34" charset="0"/>
              <a:buChar char="•"/>
            </a:pPr>
            <a:r>
              <a:rPr lang="en-GB" sz="1200" b="1" i="0" kern="1200" baseline="0" dirty="0" smtClean="0">
                <a:solidFill>
                  <a:schemeClr val="tx1"/>
                </a:solidFill>
                <a:latin typeface="+mn-lt"/>
                <a:ea typeface="+mn-ea"/>
                <a:cs typeface="+mn-cs"/>
              </a:rPr>
              <a:t>Increased Volumes of Data </a:t>
            </a:r>
            <a:r>
              <a:rPr lang="en-GB" sz="1200" i="0" kern="1200" baseline="0" dirty="0" smtClean="0">
                <a:solidFill>
                  <a:schemeClr val="tx1"/>
                </a:solidFill>
                <a:latin typeface="+mn-lt"/>
                <a:ea typeface="+mn-ea"/>
                <a:cs typeface="+mn-cs"/>
              </a:rPr>
              <a:t>– today’s largest data warehouses are in the 100’s of terabytes scale, but data volumes in many organizations are rising dramatically. Within 3 years, there will be significantly more organizations with 100’s of terabytes of data, and many organizations will be breaking into the </a:t>
            </a:r>
            <a:r>
              <a:rPr lang="en-GB" sz="1200" i="0" kern="1200" baseline="0" dirty="0" err="1" smtClean="0">
                <a:solidFill>
                  <a:schemeClr val="tx1"/>
                </a:solidFill>
                <a:latin typeface="+mn-lt"/>
                <a:ea typeface="+mn-ea"/>
                <a:cs typeface="+mn-cs"/>
              </a:rPr>
              <a:t>petabyte</a:t>
            </a:r>
            <a:r>
              <a:rPr lang="en-GB" sz="1200" i="0" kern="1200" baseline="0" dirty="0" smtClean="0">
                <a:solidFill>
                  <a:schemeClr val="tx1"/>
                </a:solidFill>
                <a:latin typeface="+mn-lt"/>
                <a:ea typeface="+mn-ea"/>
                <a:cs typeface="+mn-cs"/>
              </a:rPr>
              <a:t> range.</a:t>
            </a:r>
          </a:p>
          <a:p>
            <a:pPr marL="360000" indent="-360000" algn="l" defTabSz="914400" rtl="0" eaLnBrk="1" latinLnBrk="0" hangingPunct="1">
              <a:buFont typeface="Arial" pitchFamily="34" charset="0"/>
              <a:buChar char="•"/>
            </a:pPr>
            <a:r>
              <a:rPr lang="en-GB" sz="1200" b="1" i="0" kern="1200" baseline="0" dirty="0" smtClean="0">
                <a:solidFill>
                  <a:schemeClr val="tx1"/>
                </a:solidFill>
                <a:latin typeface="+mn-lt"/>
                <a:ea typeface="+mn-ea"/>
                <a:cs typeface="+mn-cs"/>
              </a:rPr>
              <a:t>Need to reduce costs </a:t>
            </a:r>
            <a:r>
              <a:rPr lang="en-GB" sz="1200" i="0" kern="1200" baseline="0" dirty="0" smtClean="0">
                <a:solidFill>
                  <a:schemeClr val="tx1"/>
                </a:solidFill>
                <a:latin typeface="+mn-lt"/>
                <a:ea typeface="+mn-ea"/>
                <a:cs typeface="+mn-cs"/>
              </a:rPr>
              <a:t>– The global economic recession of 2009 has affected companies of all sizes all over the world. Now more than ever, budgets are being squeezed and there is a growing requirement for IT services to do more with less.</a:t>
            </a:r>
          </a:p>
          <a:p>
            <a:pPr marL="360000" indent="-360000" algn="l" defTabSz="914400" rtl="0" eaLnBrk="1" latinLnBrk="0" hangingPunct="1">
              <a:buFont typeface="Arial" pitchFamily="34" charset="0"/>
              <a:buChar char="•"/>
            </a:pPr>
            <a:r>
              <a:rPr lang="en-GB" sz="1200" b="1" i="0" kern="1200" baseline="0" dirty="0" smtClean="0">
                <a:solidFill>
                  <a:schemeClr val="tx1"/>
                </a:solidFill>
                <a:latin typeface="+mn-lt"/>
                <a:ea typeface="+mn-ea"/>
                <a:cs typeface="+mn-cs"/>
              </a:rPr>
              <a:t>Increased adoption of hardware appliances </a:t>
            </a:r>
            <a:r>
              <a:rPr lang="en-GB" sz="1200" i="0" kern="1200" baseline="0" dirty="0" smtClean="0">
                <a:solidFill>
                  <a:schemeClr val="tx1"/>
                </a:solidFill>
                <a:latin typeface="+mn-lt"/>
                <a:ea typeface="+mn-ea"/>
                <a:cs typeface="+mn-cs"/>
              </a:rPr>
              <a:t>– more and more organizations are purchasing data warehouse appliances rather than building their own bespoke data warehouse server infrastructure and installing software.</a:t>
            </a:r>
          </a:p>
          <a:p>
            <a:pPr marL="360000" indent="-360000" algn="l" defTabSz="914400" rtl="0" eaLnBrk="1" latinLnBrk="0" hangingPunct="1">
              <a:buFont typeface="Arial" pitchFamily="34" charset="0"/>
              <a:buChar char="•"/>
            </a:pPr>
            <a:r>
              <a:rPr lang="en-GB" sz="1200" b="1" i="0" kern="1200" baseline="0" dirty="0" smtClean="0">
                <a:solidFill>
                  <a:schemeClr val="tx1"/>
                </a:solidFill>
                <a:latin typeface="+mn-lt"/>
                <a:ea typeface="+mn-ea"/>
                <a:cs typeface="+mn-cs"/>
              </a:rPr>
              <a:t>Move to Massively Parallel Processing (MPP) </a:t>
            </a:r>
            <a:r>
              <a:rPr lang="en-GB" sz="1200" i="0" kern="1200" baseline="0" dirty="0" smtClean="0">
                <a:solidFill>
                  <a:schemeClr val="tx1"/>
                </a:solidFill>
                <a:latin typeface="+mn-lt"/>
                <a:ea typeface="+mn-ea"/>
                <a:cs typeface="+mn-cs"/>
              </a:rPr>
              <a:t>– while symmetric multi-processing works well for today’s data warehouses and data marts, as data volume and data warehouse utilization grows, many organizations are looking to MPP processing architectures to increase scalability and performance.</a:t>
            </a:r>
          </a:p>
          <a:p>
            <a:pPr marL="360000" indent="-360000" algn="l" defTabSz="914400" rtl="0" eaLnBrk="1" latinLnBrk="0" hangingPunct="1">
              <a:buFont typeface="Arial" pitchFamily="34" charset="0"/>
              <a:buChar char="•"/>
            </a:pPr>
            <a:r>
              <a:rPr lang="en-GB" sz="1200" b="1" i="0" kern="1200" baseline="0" dirty="0" smtClean="0">
                <a:solidFill>
                  <a:schemeClr val="tx1"/>
                </a:solidFill>
                <a:latin typeface="+mn-lt"/>
                <a:ea typeface="+mn-ea"/>
                <a:cs typeface="+mn-cs"/>
              </a:rPr>
              <a:t>Demand for flexibility and mixed workloads </a:t>
            </a:r>
            <a:r>
              <a:rPr lang="en-GB" sz="1200" i="0" kern="1200" baseline="0" dirty="0" smtClean="0">
                <a:solidFill>
                  <a:schemeClr val="tx1"/>
                </a:solidFill>
                <a:latin typeface="+mn-lt"/>
                <a:ea typeface="+mn-ea"/>
                <a:cs typeface="+mn-cs"/>
              </a:rPr>
              <a:t>– Data Warehouses are now serving an increasing range and number of user groups, each with their own requirements and workloads. Organizations are trying to find ways to meet the needs of a diverse range of users while maintaining the overall consistency of enterprise data an the ability to adapt to changes in the business.</a:t>
            </a:r>
          </a:p>
          <a:p>
            <a:pPr marL="360000" indent="-360000" algn="l" defTabSz="914400" rtl="0" eaLnBrk="1" latinLnBrk="0" hangingPunct="1">
              <a:buFont typeface="Arial" pitchFamily="34" charset="0"/>
              <a:buChar char="•"/>
            </a:pPr>
            <a:r>
              <a:rPr lang="en-GB" sz="1200" b="1" i="0" kern="1200" baseline="0" dirty="0" smtClean="0">
                <a:solidFill>
                  <a:schemeClr val="tx1"/>
                </a:solidFill>
                <a:latin typeface="+mn-lt"/>
                <a:ea typeface="+mn-ea"/>
                <a:cs typeface="+mn-cs"/>
              </a:rPr>
              <a:t>Desire for real-time analytics </a:t>
            </a:r>
            <a:r>
              <a:rPr lang="en-GB" sz="1200" i="0" kern="1200" baseline="0" dirty="0" smtClean="0">
                <a:solidFill>
                  <a:schemeClr val="tx1"/>
                </a:solidFill>
                <a:latin typeface="+mn-lt"/>
                <a:ea typeface="+mn-ea"/>
                <a:cs typeface="+mn-cs"/>
              </a:rPr>
              <a:t>– While historical reporting and analysis continue to be important, organizations are increasingly looking for real-time analysis solutions that will enable them to be more responsive and informed when making critical business decisions.</a:t>
            </a:r>
          </a:p>
          <a:p>
            <a:pPr marL="360000" indent="-360000" algn="l" defTabSz="914400" rtl="0" eaLnBrk="1" latinLnBrk="0" hangingPunct="1">
              <a:buFont typeface="Arial" pitchFamily="34" charset="0"/>
              <a:buChar char="•"/>
            </a:pPr>
            <a:r>
              <a:rPr lang="en-GB" sz="1200" b="1" i="0" kern="1200" baseline="0" dirty="0" smtClean="0">
                <a:solidFill>
                  <a:schemeClr val="tx1"/>
                </a:solidFill>
                <a:latin typeface="+mn-lt"/>
                <a:ea typeface="+mn-ea"/>
                <a:cs typeface="+mn-cs"/>
              </a:rPr>
              <a:t>Growing importance of data quality </a:t>
            </a:r>
            <a:r>
              <a:rPr lang="en-GB" sz="1200" i="0" kern="1200" baseline="0" dirty="0" smtClean="0">
                <a:solidFill>
                  <a:schemeClr val="tx1"/>
                </a:solidFill>
                <a:latin typeface="+mn-lt"/>
                <a:ea typeface="+mn-ea"/>
                <a:cs typeface="+mn-cs"/>
              </a:rPr>
              <a:t>– Organizations are increasingly aware of the need for the data in their data warehouse to be accurate and consistent, so many data warehouse professionals are looking for data quality tools that will help them improve the overall quality of their data.</a:t>
            </a:r>
          </a:p>
        </p:txBody>
      </p:sp>
      <p:sp>
        <p:nvSpPr>
          <p:cNvPr id="4" name="Slide Number Placeholder 3"/>
          <p:cNvSpPr>
            <a:spLocks noGrp="1"/>
          </p:cNvSpPr>
          <p:nvPr>
            <p:ph type="sldNum" sz="quarter" idx="10"/>
          </p:nvPr>
        </p:nvSpPr>
        <p:spPr/>
        <p:txBody>
          <a:bodyPr/>
          <a:lstStyle/>
          <a:p>
            <a:fld id="{059FABF0-CAF1-498D-A618-5D7F328BF6CF}"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normAutofit lnSpcReduction="10000"/>
          </a:bodyPr>
          <a:lstStyle/>
          <a:p>
            <a:r>
              <a:rPr lang="en-GB" dirty="0" smtClean="0"/>
              <a:t>Now</a:t>
            </a:r>
            <a:r>
              <a:rPr lang="en-GB" baseline="0" dirty="0" smtClean="0"/>
              <a:t> let’s take a look at the challenges facing data warehouse industry as a whole. The Data Warehouse Institute (TDWI) recently published a report entitled “Next Generation Data Warehouse Platforms”, which identified a number of common challenges.</a:t>
            </a:r>
          </a:p>
          <a:p>
            <a:endParaRPr lang="en-GB" baseline="0" dirty="0" smtClean="0"/>
          </a:p>
          <a:p>
            <a:r>
              <a:rPr lang="en-GB" baseline="0" dirty="0" smtClean="0"/>
              <a:t>[Click to reveal each bullet and chart]</a:t>
            </a:r>
          </a:p>
          <a:p>
            <a:endParaRPr lang="en-GB" baseline="0" dirty="0" smtClean="0"/>
          </a:p>
          <a:p>
            <a:pPr marL="360000" indent="-360000" algn="l" defTabSz="914400" rtl="0" eaLnBrk="1" latinLnBrk="0" hangingPunct="1">
              <a:buFont typeface="Arial" pitchFamily="34" charset="0"/>
              <a:buChar char="•"/>
            </a:pPr>
            <a:r>
              <a:rPr lang="en-GB" sz="1200" b="1" i="0" kern="1200" baseline="0" dirty="0" smtClean="0">
                <a:solidFill>
                  <a:schemeClr val="tx1"/>
                </a:solidFill>
                <a:latin typeface="+mn-lt"/>
                <a:ea typeface="+mn-ea"/>
                <a:cs typeface="+mn-cs"/>
              </a:rPr>
              <a:t>Increased Volumes of Data </a:t>
            </a:r>
            <a:r>
              <a:rPr lang="en-GB" sz="1200" i="0" kern="1200" baseline="0" dirty="0" smtClean="0">
                <a:solidFill>
                  <a:schemeClr val="tx1"/>
                </a:solidFill>
                <a:latin typeface="+mn-lt"/>
                <a:ea typeface="+mn-ea"/>
                <a:cs typeface="+mn-cs"/>
              </a:rPr>
              <a:t>– today’s largest data warehouses are in the 100’s of terabytes scale, but data volumes in many organizations are rising dramatically. Within 3 years, there will be significantly more organizations with 100’s of terabytes of data, and many organizations will be breaking into the </a:t>
            </a:r>
            <a:r>
              <a:rPr lang="en-GB" sz="1200" i="0" kern="1200" baseline="0" dirty="0" err="1" smtClean="0">
                <a:solidFill>
                  <a:schemeClr val="tx1"/>
                </a:solidFill>
                <a:latin typeface="+mn-lt"/>
                <a:ea typeface="+mn-ea"/>
                <a:cs typeface="+mn-cs"/>
              </a:rPr>
              <a:t>petabyte</a:t>
            </a:r>
            <a:r>
              <a:rPr lang="en-GB" sz="1200" i="0" kern="1200" baseline="0" dirty="0" smtClean="0">
                <a:solidFill>
                  <a:schemeClr val="tx1"/>
                </a:solidFill>
                <a:latin typeface="+mn-lt"/>
                <a:ea typeface="+mn-ea"/>
                <a:cs typeface="+mn-cs"/>
              </a:rPr>
              <a:t> range.</a:t>
            </a:r>
          </a:p>
          <a:p>
            <a:pPr marL="360000" indent="-360000" algn="l" defTabSz="914400" rtl="0" eaLnBrk="1" latinLnBrk="0" hangingPunct="1">
              <a:buFont typeface="Arial" pitchFamily="34" charset="0"/>
              <a:buChar char="•"/>
            </a:pPr>
            <a:r>
              <a:rPr lang="en-GB" sz="1200" b="1" i="0" kern="1200" baseline="0" dirty="0" smtClean="0">
                <a:solidFill>
                  <a:schemeClr val="tx1"/>
                </a:solidFill>
                <a:latin typeface="+mn-lt"/>
                <a:ea typeface="+mn-ea"/>
                <a:cs typeface="+mn-cs"/>
              </a:rPr>
              <a:t>Need to reduce costs </a:t>
            </a:r>
            <a:r>
              <a:rPr lang="en-GB" sz="1200" i="0" kern="1200" baseline="0" dirty="0" smtClean="0">
                <a:solidFill>
                  <a:schemeClr val="tx1"/>
                </a:solidFill>
                <a:latin typeface="+mn-lt"/>
                <a:ea typeface="+mn-ea"/>
                <a:cs typeface="+mn-cs"/>
              </a:rPr>
              <a:t>– The global economic recession of 2009 has affected companies of all sizes all over the world. Now more than ever, budgets are being squeezed and there is a growing requirement for IT services to do more with less.</a:t>
            </a:r>
          </a:p>
          <a:p>
            <a:pPr marL="360000" indent="-360000" algn="l" defTabSz="914400" rtl="0" eaLnBrk="1" latinLnBrk="0" hangingPunct="1">
              <a:buFont typeface="Arial" pitchFamily="34" charset="0"/>
              <a:buChar char="•"/>
            </a:pPr>
            <a:r>
              <a:rPr lang="en-GB" sz="1200" b="1" i="0" kern="1200" baseline="0" dirty="0" smtClean="0">
                <a:solidFill>
                  <a:schemeClr val="tx1"/>
                </a:solidFill>
                <a:latin typeface="+mn-lt"/>
                <a:ea typeface="+mn-ea"/>
                <a:cs typeface="+mn-cs"/>
              </a:rPr>
              <a:t>Increased adoption of hardware appliances </a:t>
            </a:r>
            <a:r>
              <a:rPr lang="en-GB" sz="1200" i="0" kern="1200" baseline="0" dirty="0" smtClean="0">
                <a:solidFill>
                  <a:schemeClr val="tx1"/>
                </a:solidFill>
                <a:latin typeface="+mn-lt"/>
                <a:ea typeface="+mn-ea"/>
                <a:cs typeface="+mn-cs"/>
              </a:rPr>
              <a:t>– more and more organizations are purchasing data warehouse appliances rather than building their own bespoke data warehouse server infrastructure and installing software.</a:t>
            </a:r>
          </a:p>
          <a:p>
            <a:pPr marL="360000" indent="-360000" algn="l" defTabSz="914400" rtl="0" eaLnBrk="1" latinLnBrk="0" hangingPunct="1">
              <a:buFont typeface="Arial" pitchFamily="34" charset="0"/>
              <a:buChar char="•"/>
            </a:pPr>
            <a:r>
              <a:rPr lang="en-GB" sz="1200" b="1" i="0" kern="1200" baseline="0" dirty="0" smtClean="0">
                <a:solidFill>
                  <a:schemeClr val="tx1"/>
                </a:solidFill>
                <a:latin typeface="+mn-lt"/>
                <a:ea typeface="+mn-ea"/>
                <a:cs typeface="+mn-cs"/>
              </a:rPr>
              <a:t>Move to Massively Parallel Processing (MPP) </a:t>
            </a:r>
            <a:r>
              <a:rPr lang="en-GB" sz="1200" i="0" kern="1200" baseline="0" dirty="0" smtClean="0">
                <a:solidFill>
                  <a:schemeClr val="tx1"/>
                </a:solidFill>
                <a:latin typeface="+mn-lt"/>
                <a:ea typeface="+mn-ea"/>
                <a:cs typeface="+mn-cs"/>
              </a:rPr>
              <a:t>– while symmetric multi-processing works well for today’s data warehouses and data marts, as data volume and data warehouse utilization grows, many organizations are looking to MPP processing architectures to increase scalability and performance.</a:t>
            </a:r>
          </a:p>
          <a:p>
            <a:pPr marL="360000" indent="-360000" algn="l" defTabSz="914400" rtl="0" eaLnBrk="1" latinLnBrk="0" hangingPunct="1">
              <a:buFont typeface="Arial" pitchFamily="34" charset="0"/>
              <a:buChar char="•"/>
            </a:pPr>
            <a:r>
              <a:rPr lang="en-GB" sz="1200" b="1" i="0" kern="1200" baseline="0" dirty="0" smtClean="0">
                <a:solidFill>
                  <a:schemeClr val="tx1"/>
                </a:solidFill>
                <a:latin typeface="+mn-lt"/>
                <a:ea typeface="+mn-ea"/>
                <a:cs typeface="+mn-cs"/>
              </a:rPr>
              <a:t>Demand for flexibility and mixed workloads </a:t>
            </a:r>
            <a:r>
              <a:rPr lang="en-GB" sz="1200" i="0" kern="1200" baseline="0" dirty="0" smtClean="0">
                <a:solidFill>
                  <a:schemeClr val="tx1"/>
                </a:solidFill>
                <a:latin typeface="+mn-lt"/>
                <a:ea typeface="+mn-ea"/>
                <a:cs typeface="+mn-cs"/>
              </a:rPr>
              <a:t>– Data Warehouses are now serving an increasing range and number of user groups, each with their own requirements and workloads. Organizations are trying to find ways to meet the needs of a diverse range of users while maintaining the overall consistency of enterprise data an the ability to adapt to changes in the business.</a:t>
            </a:r>
          </a:p>
          <a:p>
            <a:pPr marL="360000" indent="-360000" algn="l" defTabSz="914400" rtl="0" eaLnBrk="1" latinLnBrk="0" hangingPunct="1">
              <a:buFont typeface="Arial" pitchFamily="34" charset="0"/>
              <a:buChar char="•"/>
            </a:pPr>
            <a:r>
              <a:rPr lang="en-GB" sz="1200" b="1" i="0" kern="1200" baseline="0" dirty="0" smtClean="0">
                <a:solidFill>
                  <a:schemeClr val="tx1"/>
                </a:solidFill>
                <a:latin typeface="+mn-lt"/>
                <a:ea typeface="+mn-ea"/>
                <a:cs typeface="+mn-cs"/>
              </a:rPr>
              <a:t>Desire for real-time analytics </a:t>
            </a:r>
            <a:r>
              <a:rPr lang="en-GB" sz="1200" i="0" kern="1200" baseline="0" dirty="0" smtClean="0">
                <a:solidFill>
                  <a:schemeClr val="tx1"/>
                </a:solidFill>
                <a:latin typeface="+mn-lt"/>
                <a:ea typeface="+mn-ea"/>
                <a:cs typeface="+mn-cs"/>
              </a:rPr>
              <a:t>– While historical reporting and analysis continue to be important, organizations are increasingly looking for real-time analysis solutions that will enable them to be more responsive and informed when making critical business decisions.</a:t>
            </a:r>
          </a:p>
          <a:p>
            <a:pPr marL="360000" indent="-360000" algn="l" defTabSz="914400" rtl="0" eaLnBrk="1" latinLnBrk="0" hangingPunct="1">
              <a:buFont typeface="Arial" pitchFamily="34" charset="0"/>
              <a:buChar char="•"/>
            </a:pPr>
            <a:r>
              <a:rPr lang="en-GB" sz="1200" b="1" i="0" kern="1200" baseline="0" dirty="0" smtClean="0">
                <a:solidFill>
                  <a:schemeClr val="tx1"/>
                </a:solidFill>
                <a:latin typeface="+mn-lt"/>
                <a:ea typeface="+mn-ea"/>
                <a:cs typeface="+mn-cs"/>
              </a:rPr>
              <a:t>Growing importance of data quality </a:t>
            </a:r>
            <a:r>
              <a:rPr lang="en-GB" sz="1200" i="0" kern="1200" baseline="0" dirty="0" smtClean="0">
                <a:solidFill>
                  <a:schemeClr val="tx1"/>
                </a:solidFill>
                <a:latin typeface="+mn-lt"/>
                <a:ea typeface="+mn-ea"/>
                <a:cs typeface="+mn-cs"/>
              </a:rPr>
              <a:t>– Organizations are increasingly aware of the need for the data in their data warehouse to be accurate and consistent, so many data warehouse professionals are looking for data quality tools that will help them improve the overall quality of their data.</a:t>
            </a:r>
          </a:p>
        </p:txBody>
      </p:sp>
      <p:sp>
        <p:nvSpPr>
          <p:cNvPr id="4" name="Slide Number Placeholder 3"/>
          <p:cNvSpPr>
            <a:spLocks noGrp="1"/>
          </p:cNvSpPr>
          <p:nvPr>
            <p:ph type="sldNum" sz="quarter" idx="10"/>
          </p:nvPr>
        </p:nvSpPr>
        <p:spPr/>
        <p:txBody>
          <a:bodyPr/>
          <a:lstStyle/>
          <a:p>
            <a:fld id="{059FABF0-CAF1-498D-A618-5D7F328BF6CF}"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normAutofit lnSpcReduction="10000"/>
          </a:bodyPr>
          <a:lstStyle/>
          <a:p>
            <a:r>
              <a:rPr lang="en-GB" dirty="0" smtClean="0"/>
              <a:t>Now</a:t>
            </a:r>
            <a:r>
              <a:rPr lang="en-GB" baseline="0" dirty="0" smtClean="0"/>
              <a:t> let’s take a look at the challenges facing data warehouse industry as a whole. The Data Warehouse Institute (TDWI) recently published a report entitled “Next Generation Data Warehouse Platforms”, which identified a number of common challenges.</a:t>
            </a:r>
          </a:p>
          <a:p>
            <a:endParaRPr lang="en-GB" baseline="0" dirty="0" smtClean="0"/>
          </a:p>
          <a:p>
            <a:r>
              <a:rPr lang="en-GB" baseline="0" dirty="0" smtClean="0"/>
              <a:t>[Click to reveal each bullet and chart]</a:t>
            </a:r>
          </a:p>
          <a:p>
            <a:endParaRPr lang="en-GB" baseline="0" dirty="0" smtClean="0"/>
          </a:p>
          <a:p>
            <a:pPr marL="360000" indent="-360000" algn="l" defTabSz="914400" rtl="0" eaLnBrk="1" latinLnBrk="0" hangingPunct="1">
              <a:buFont typeface="Arial" pitchFamily="34" charset="0"/>
              <a:buChar char="•"/>
            </a:pPr>
            <a:r>
              <a:rPr lang="en-GB" sz="1200" b="1" i="0" kern="1200" baseline="0" dirty="0" smtClean="0">
                <a:solidFill>
                  <a:schemeClr val="tx1"/>
                </a:solidFill>
                <a:latin typeface="+mn-lt"/>
                <a:ea typeface="+mn-ea"/>
                <a:cs typeface="+mn-cs"/>
              </a:rPr>
              <a:t>Increased Volumes of Data </a:t>
            </a:r>
            <a:r>
              <a:rPr lang="en-GB" sz="1200" i="0" kern="1200" baseline="0" dirty="0" smtClean="0">
                <a:solidFill>
                  <a:schemeClr val="tx1"/>
                </a:solidFill>
                <a:latin typeface="+mn-lt"/>
                <a:ea typeface="+mn-ea"/>
                <a:cs typeface="+mn-cs"/>
              </a:rPr>
              <a:t>– today’s largest data warehouses are in the 100’s of terabytes scale, but data volumes in many organizations are rising dramatically. Within 3 years, there will be significantly more organizations with 100’s of terabytes of data, and many organizations will be breaking into the </a:t>
            </a:r>
            <a:r>
              <a:rPr lang="en-GB" sz="1200" i="0" kern="1200" baseline="0" dirty="0" err="1" smtClean="0">
                <a:solidFill>
                  <a:schemeClr val="tx1"/>
                </a:solidFill>
                <a:latin typeface="+mn-lt"/>
                <a:ea typeface="+mn-ea"/>
                <a:cs typeface="+mn-cs"/>
              </a:rPr>
              <a:t>petabyte</a:t>
            </a:r>
            <a:r>
              <a:rPr lang="en-GB" sz="1200" i="0" kern="1200" baseline="0" dirty="0" smtClean="0">
                <a:solidFill>
                  <a:schemeClr val="tx1"/>
                </a:solidFill>
                <a:latin typeface="+mn-lt"/>
                <a:ea typeface="+mn-ea"/>
                <a:cs typeface="+mn-cs"/>
              </a:rPr>
              <a:t> range.</a:t>
            </a:r>
          </a:p>
          <a:p>
            <a:pPr marL="360000" indent="-360000" algn="l" defTabSz="914400" rtl="0" eaLnBrk="1" latinLnBrk="0" hangingPunct="1">
              <a:buFont typeface="Arial" pitchFamily="34" charset="0"/>
              <a:buChar char="•"/>
            </a:pPr>
            <a:r>
              <a:rPr lang="en-GB" sz="1200" b="1" i="0" kern="1200" baseline="0" dirty="0" smtClean="0">
                <a:solidFill>
                  <a:schemeClr val="tx1"/>
                </a:solidFill>
                <a:latin typeface="+mn-lt"/>
                <a:ea typeface="+mn-ea"/>
                <a:cs typeface="+mn-cs"/>
              </a:rPr>
              <a:t>Need to reduce costs </a:t>
            </a:r>
            <a:r>
              <a:rPr lang="en-GB" sz="1200" i="0" kern="1200" baseline="0" dirty="0" smtClean="0">
                <a:solidFill>
                  <a:schemeClr val="tx1"/>
                </a:solidFill>
                <a:latin typeface="+mn-lt"/>
                <a:ea typeface="+mn-ea"/>
                <a:cs typeface="+mn-cs"/>
              </a:rPr>
              <a:t>– The global economic recession of 2009 has affected companies of all sizes all over the world. Now more than ever, budgets are being squeezed and there is a growing requirement for IT services to do more with less.</a:t>
            </a:r>
          </a:p>
          <a:p>
            <a:pPr marL="360000" indent="-360000" algn="l" defTabSz="914400" rtl="0" eaLnBrk="1" latinLnBrk="0" hangingPunct="1">
              <a:buFont typeface="Arial" pitchFamily="34" charset="0"/>
              <a:buChar char="•"/>
            </a:pPr>
            <a:r>
              <a:rPr lang="en-GB" sz="1200" b="1" i="0" kern="1200" baseline="0" dirty="0" smtClean="0">
                <a:solidFill>
                  <a:schemeClr val="tx1"/>
                </a:solidFill>
                <a:latin typeface="+mn-lt"/>
                <a:ea typeface="+mn-ea"/>
                <a:cs typeface="+mn-cs"/>
              </a:rPr>
              <a:t>Increased adoption of hardware appliances </a:t>
            </a:r>
            <a:r>
              <a:rPr lang="en-GB" sz="1200" i="0" kern="1200" baseline="0" dirty="0" smtClean="0">
                <a:solidFill>
                  <a:schemeClr val="tx1"/>
                </a:solidFill>
                <a:latin typeface="+mn-lt"/>
                <a:ea typeface="+mn-ea"/>
                <a:cs typeface="+mn-cs"/>
              </a:rPr>
              <a:t>– more and more organizations are purchasing data warehouse appliances rather than building their own bespoke data warehouse server infrastructure and installing software.</a:t>
            </a:r>
          </a:p>
          <a:p>
            <a:pPr marL="360000" indent="-360000" algn="l" defTabSz="914400" rtl="0" eaLnBrk="1" latinLnBrk="0" hangingPunct="1">
              <a:buFont typeface="Arial" pitchFamily="34" charset="0"/>
              <a:buChar char="•"/>
            </a:pPr>
            <a:r>
              <a:rPr lang="en-GB" sz="1200" b="1" i="0" kern="1200" baseline="0" dirty="0" smtClean="0">
                <a:solidFill>
                  <a:schemeClr val="tx1"/>
                </a:solidFill>
                <a:latin typeface="+mn-lt"/>
                <a:ea typeface="+mn-ea"/>
                <a:cs typeface="+mn-cs"/>
              </a:rPr>
              <a:t>Move to Massively Parallel Processing (MPP) </a:t>
            </a:r>
            <a:r>
              <a:rPr lang="en-GB" sz="1200" i="0" kern="1200" baseline="0" dirty="0" smtClean="0">
                <a:solidFill>
                  <a:schemeClr val="tx1"/>
                </a:solidFill>
                <a:latin typeface="+mn-lt"/>
                <a:ea typeface="+mn-ea"/>
                <a:cs typeface="+mn-cs"/>
              </a:rPr>
              <a:t>– while symmetric multi-processing works well for today’s data warehouses and data marts, as data volume and data warehouse utilization grows, many organizations are looking to MPP processing architectures to increase scalability and performance.</a:t>
            </a:r>
          </a:p>
          <a:p>
            <a:pPr marL="360000" indent="-360000" algn="l" defTabSz="914400" rtl="0" eaLnBrk="1" latinLnBrk="0" hangingPunct="1">
              <a:buFont typeface="Arial" pitchFamily="34" charset="0"/>
              <a:buChar char="•"/>
            </a:pPr>
            <a:r>
              <a:rPr lang="en-GB" sz="1200" b="1" i="0" kern="1200" baseline="0" dirty="0" smtClean="0">
                <a:solidFill>
                  <a:schemeClr val="tx1"/>
                </a:solidFill>
                <a:latin typeface="+mn-lt"/>
                <a:ea typeface="+mn-ea"/>
                <a:cs typeface="+mn-cs"/>
              </a:rPr>
              <a:t>Demand for flexibility and mixed workloads </a:t>
            </a:r>
            <a:r>
              <a:rPr lang="en-GB" sz="1200" i="0" kern="1200" baseline="0" dirty="0" smtClean="0">
                <a:solidFill>
                  <a:schemeClr val="tx1"/>
                </a:solidFill>
                <a:latin typeface="+mn-lt"/>
                <a:ea typeface="+mn-ea"/>
                <a:cs typeface="+mn-cs"/>
              </a:rPr>
              <a:t>– Data Warehouses are now serving an increasing range and number of user groups, each with their own requirements and workloads. Organizations are trying to find ways to meet the needs of a diverse range of users while maintaining the overall consistency of enterprise data an the ability to adapt to changes in the business.</a:t>
            </a:r>
          </a:p>
          <a:p>
            <a:pPr marL="360000" indent="-360000" algn="l" defTabSz="914400" rtl="0" eaLnBrk="1" latinLnBrk="0" hangingPunct="1">
              <a:buFont typeface="Arial" pitchFamily="34" charset="0"/>
              <a:buChar char="•"/>
            </a:pPr>
            <a:r>
              <a:rPr lang="en-GB" sz="1200" b="1" i="0" kern="1200" baseline="0" dirty="0" smtClean="0">
                <a:solidFill>
                  <a:schemeClr val="tx1"/>
                </a:solidFill>
                <a:latin typeface="+mn-lt"/>
                <a:ea typeface="+mn-ea"/>
                <a:cs typeface="+mn-cs"/>
              </a:rPr>
              <a:t>Desire for real-time analytics </a:t>
            </a:r>
            <a:r>
              <a:rPr lang="en-GB" sz="1200" i="0" kern="1200" baseline="0" dirty="0" smtClean="0">
                <a:solidFill>
                  <a:schemeClr val="tx1"/>
                </a:solidFill>
                <a:latin typeface="+mn-lt"/>
                <a:ea typeface="+mn-ea"/>
                <a:cs typeface="+mn-cs"/>
              </a:rPr>
              <a:t>– While historical reporting and analysis continue to be important, organizations are increasingly looking for real-time analysis solutions that will enable them to be more responsive and informed when making critical business decisions.</a:t>
            </a:r>
          </a:p>
          <a:p>
            <a:pPr marL="360000" indent="-360000" algn="l" defTabSz="914400" rtl="0" eaLnBrk="1" latinLnBrk="0" hangingPunct="1">
              <a:buFont typeface="Arial" pitchFamily="34" charset="0"/>
              <a:buChar char="•"/>
            </a:pPr>
            <a:r>
              <a:rPr lang="en-GB" sz="1200" b="1" i="0" kern="1200" baseline="0" dirty="0" smtClean="0">
                <a:solidFill>
                  <a:schemeClr val="tx1"/>
                </a:solidFill>
                <a:latin typeface="+mn-lt"/>
                <a:ea typeface="+mn-ea"/>
                <a:cs typeface="+mn-cs"/>
              </a:rPr>
              <a:t>Growing importance of data quality </a:t>
            </a:r>
            <a:r>
              <a:rPr lang="en-GB" sz="1200" i="0" kern="1200" baseline="0" dirty="0" smtClean="0">
                <a:solidFill>
                  <a:schemeClr val="tx1"/>
                </a:solidFill>
                <a:latin typeface="+mn-lt"/>
                <a:ea typeface="+mn-ea"/>
                <a:cs typeface="+mn-cs"/>
              </a:rPr>
              <a:t>– Organizations are increasingly aware of the need for the data in their data warehouse to be accurate and consistent, so many data warehouse professionals are looking for data quality tools that will help them improve the overall quality of their data.</a:t>
            </a:r>
          </a:p>
        </p:txBody>
      </p:sp>
      <p:sp>
        <p:nvSpPr>
          <p:cNvPr id="4" name="Slide Number Placeholder 3"/>
          <p:cNvSpPr>
            <a:spLocks noGrp="1"/>
          </p:cNvSpPr>
          <p:nvPr>
            <p:ph type="sldNum" sz="quarter" idx="10"/>
          </p:nvPr>
        </p:nvSpPr>
        <p:spPr/>
        <p:txBody>
          <a:bodyPr/>
          <a:lstStyle/>
          <a:p>
            <a:fld id="{059FABF0-CAF1-498D-A618-5D7F328BF6CF}"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normAutofit lnSpcReduction="10000"/>
          </a:bodyPr>
          <a:lstStyle/>
          <a:p>
            <a:r>
              <a:rPr lang="en-GB" dirty="0" smtClean="0"/>
              <a:t>Now</a:t>
            </a:r>
            <a:r>
              <a:rPr lang="en-GB" baseline="0" dirty="0" smtClean="0"/>
              <a:t> let’s take a look at the challenges facing data warehouse industry as a whole. The Data Warehouse Institute (TDWI) recently published a report entitled “Next Generation Data Warehouse Platforms”, which identified a number of common challenges.</a:t>
            </a:r>
          </a:p>
          <a:p>
            <a:endParaRPr lang="en-GB" baseline="0" dirty="0" smtClean="0"/>
          </a:p>
          <a:p>
            <a:r>
              <a:rPr lang="en-GB" baseline="0" dirty="0" smtClean="0"/>
              <a:t>[Click to reveal each bullet and chart]</a:t>
            </a:r>
          </a:p>
          <a:p>
            <a:endParaRPr lang="en-GB" baseline="0" dirty="0" smtClean="0"/>
          </a:p>
          <a:p>
            <a:pPr marL="360000" indent="-360000" algn="l" defTabSz="914400" rtl="0" eaLnBrk="1" latinLnBrk="0" hangingPunct="1">
              <a:buFont typeface="Arial" pitchFamily="34" charset="0"/>
              <a:buChar char="•"/>
            </a:pPr>
            <a:r>
              <a:rPr lang="en-GB" sz="1200" b="1" i="0" kern="1200" baseline="0" dirty="0" smtClean="0">
                <a:solidFill>
                  <a:schemeClr val="tx1"/>
                </a:solidFill>
                <a:latin typeface="+mn-lt"/>
                <a:ea typeface="+mn-ea"/>
                <a:cs typeface="+mn-cs"/>
              </a:rPr>
              <a:t>Increased Volumes of Data </a:t>
            </a:r>
            <a:r>
              <a:rPr lang="en-GB" sz="1200" i="0" kern="1200" baseline="0" dirty="0" smtClean="0">
                <a:solidFill>
                  <a:schemeClr val="tx1"/>
                </a:solidFill>
                <a:latin typeface="+mn-lt"/>
                <a:ea typeface="+mn-ea"/>
                <a:cs typeface="+mn-cs"/>
              </a:rPr>
              <a:t>– today’s largest data warehouses are in the 100’s of terabytes scale, but data volumes in many organizations are rising dramatically. Within 3 years, there will be significantly more organizations with 100’s of terabytes of data, and many organizations will be breaking into the </a:t>
            </a:r>
            <a:r>
              <a:rPr lang="en-GB" sz="1200" i="0" kern="1200" baseline="0" dirty="0" err="1" smtClean="0">
                <a:solidFill>
                  <a:schemeClr val="tx1"/>
                </a:solidFill>
                <a:latin typeface="+mn-lt"/>
                <a:ea typeface="+mn-ea"/>
                <a:cs typeface="+mn-cs"/>
              </a:rPr>
              <a:t>petabyte</a:t>
            </a:r>
            <a:r>
              <a:rPr lang="en-GB" sz="1200" i="0" kern="1200" baseline="0" dirty="0" smtClean="0">
                <a:solidFill>
                  <a:schemeClr val="tx1"/>
                </a:solidFill>
                <a:latin typeface="+mn-lt"/>
                <a:ea typeface="+mn-ea"/>
                <a:cs typeface="+mn-cs"/>
              </a:rPr>
              <a:t> range.</a:t>
            </a:r>
          </a:p>
          <a:p>
            <a:pPr marL="360000" indent="-360000" algn="l" defTabSz="914400" rtl="0" eaLnBrk="1" latinLnBrk="0" hangingPunct="1">
              <a:buFont typeface="Arial" pitchFamily="34" charset="0"/>
              <a:buChar char="•"/>
            </a:pPr>
            <a:r>
              <a:rPr lang="en-GB" sz="1200" b="1" i="0" kern="1200" baseline="0" dirty="0" smtClean="0">
                <a:solidFill>
                  <a:schemeClr val="tx1"/>
                </a:solidFill>
                <a:latin typeface="+mn-lt"/>
                <a:ea typeface="+mn-ea"/>
                <a:cs typeface="+mn-cs"/>
              </a:rPr>
              <a:t>Need to reduce costs </a:t>
            </a:r>
            <a:r>
              <a:rPr lang="en-GB" sz="1200" i="0" kern="1200" baseline="0" dirty="0" smtClean="0">
                <a:solidFill>
                  <a:schemeClr val="tx1"/>
                </a:solidFill>
                <a:latin typeface="+mn-lt"/>
                <a:ea typeface="+mn-ea"/>
                <a:cs typeface="+mn-cs"/>
              </a:rPr>
              <a:t>– The global economic recession of 2009 has affected companies of all sizes all over the world. Now more than ever, budgets are being squeezed and there is a growing requirement for IT services to do more with less.</a:t>
            </a:r>
          </a:p>
          <a:p>
            <a:pPr marL="360000" indent="-360000" algn="l" defTabSz="914400" rtl="0" eaLnBrk="1" latinLnBrk="0" hangingPunct="1">
              <a:buFont typeface="Arial" pitchFamily="34" charset="0"/>
              <a:buChar char="•"/>
            </a:pPr>
            <a:r>
              <a:rPr lang="en-GB" sz="1200" b="1" i="0" kern="1200" baseline="0" dirty="0" smtClean="0">
                <a:solidFill>
                  <a:schemeClr val="tx1"/>
                </a:solidFill>
                <a:latin typeface="+mn-lt"/>
                <a:ea typeface="+mn-ea"/>
                <a:cs typeface="+mn-cs"/>
              </a:rPr>
              <a:t>Increased adoption of hardware appliances </a:t>
            </a:r>
            <a:r>
              <a:rPr lang="en-GB" sz="1200" i="0" kern="1200" baseline="0" dirty="0" smtClean="0">
                <a:solidFill>
                  <a:schemeClr val="tx1"/>
                </a:solidFill>
                <a:latin typeface="+mn-lt"/>
                <a:ea typeface="+mn-ea"/>
                <a:cs typeface="+mn-cs"/>
              </a:rPr>
              <a:t>– more and more organizations are purchasing data warehouse appliances rather than building their own bespoke data warehouse server infrastructure and installing software.</a:t>
            </a:r>
          </a:p>
          <a:p>
            <a:pPr marL="360000" indent="-360000" algn="l" defTabSz="914400" rtl="0" eaLnBrk="1" latinLnBrk="0" hangingPunct="1">
              <a:buFont typeface="Arial" pitchFamily="34" charset="0"/>
              <a:buChar char="•"/>
            </a:pPr>
            <a:r>
              <a:rPr lang="en-GB" sz="1200" b="1" i="0" kern="1200" baseline="0" dirty="0" smtClean="0">
                <a:solidFill>
                  <a:schemeClr val="tx1"/>
                </a:solidFill>
                <a:latin typeface="+mn-lt"/>
                <a:ea typeface="+mn-ea"/>
                <a:cs typeface="+mn-cs"/>
              </a:rPr>
              <a:t>Move to Massively Parallel Processing (MPP) </a:t>
            </a:r>
            <a:r>
              <a:rPr lang="en-GB" sz="1200" i="0" kern="1200" baseline="0" dirty="0" smtClean="0">
                <a:solidFill>
                  <a:schemeClr val="tx1"/>
                </a:solidFill>
                <a:latin typeface="+mn-lt"/>
                <a:ea typeface="+mn-ea"/>
                <a:cs typeface="+mn-cs"/>
              </a:rPr>
              <a:t>– while symmetric multi-processing works well for today’s data warehouses and data marts, as data volume and data warehouse utilization grows, many organizations are looking to MPP processing architectures to increase scalability and performance.</a:t>
            </a:r>
          </a:p>
          <a:p>
            <a:pPr marL="360000" indent="-360000" algn="l" defTabSz="914400" rtl="0" eaLnBrk="1" latinLnBrk="0" hangingPunct="1">
              <a:buFont typeface="Arial" pitchFamily="34" charset="0"/>
              <a:buChar char="•"/>
            </a:pPr>
            <a:r>
              <a:rPr lang="en-GB" sz="1200" b="1" i="0" kern="1200" baseline="0" dirty="0" smtClean="0">
                <a:solidFill>
                  <a:schemeClr val="tx1"/>
                </a:solidFill>
                <a:latin typeface="+mn-lt"/>
                <a:ea typeface="+mn-ea"/>
                <a:cs typeface="+mn-cs"/>
              </a:rPr>
              <a:t>Demand for flexibility and mixed workloads </a:t>
            </a:r>
            <a:r>
              <a:rPr lang="en-GB" sz="1200" i="0" kern="1200" baseline="0" dirty="0" smtClean="0">
                <a:solidFill>
                  <a:schemeClr val="tx1"/>
                </a:solidFill>
                <a:latin typeface="+mn-lt"/>
                <a:ea typeface="+mn-ea"/>
                <a:cs typeface="+mn-cs"/>
              </a:rPr>
              <a:t>– Data Warehouses are now serving an increasing range and number of user groups, each with their own requirements and workloads. Organizations are trying to find ways to meet the needs of a diverse range of users while maintaining the overall consistency of enterprise data an the ability to adapt to changes in the business.</a:t>
            </a:r>
          </a:p>
          <a:p>
            <a:pPr marL="360000" indent="-360000" algn="l" defTabSz="914400" rtl="0" eaLnBrk="1" latinLnBrk="0" hangingPunct="1">
              <a:buFont typeface="Arial" pitchFamily="34" charset="0"/>
              <a:buChar char="•"/>
            </a:pPr>
            <a:r>
              <a:rPr lang="en-GB" sz="1200" b="1" i="0" kern="1200" baseline="0" dirty="0" smtClean="0">
                <a:solidFill>
                  <a:schemeClr val="tx1"/>
                </a:solidFill>
                <a:latin typeface="+mn-lt"/>
                <a:ea typeface="+mn-ea"/>
                <a:cs typeface="+mn-cs"/>
              </a:rPr>
              <a:t>Desire for real-time analytics </a:t>
            </a:r>
            <a:r>
              <a:rPr lang="en-GB" sz="1200" i="0" kern="1200" baseline="0" dirty="0" smtClean="0">
                <a:solidFill>
                  <a:schemeClr val="tx1"/>
                </a:solidFill>
                <a:latin typeface="+mn-lt"/>
                <a:ea typeface="+mn-ea"/>
                <a:cs typeface="+mn-cs"/>
              </a:rPr>
              <a:t>– While historical reporting and analysis continue to be important, organizations are increasingly looking for real-time analysis solutions that will enable them to be more responsive and informed when making critical business decisions.</a:t>
            </a:r>
          </a:p>
          <a:p>
            <a:pPr marL="360000" indent="-360000" algn="l" defTabSz="914400" rtl="0" eaLnBrk="1" latinLnBrk="0" hangingPunct="1">
              <a:buFont typeface="Arial" pitchFamily="34" charset="0"/>
              <a:buChar char="•"/>
            </a:pPr>
            <a:r>
              <a:rPr lang="en-GB" sz="1200" b="1" i="0" kern="1200" baseline="0" dirty="0" smtClean="0">
                <a:solidFill>
                  <a:schemeClr val="tx1"/>
                </a:solidFill>
                <a:latin typeface="+mn-lt"/>
                <a:ea typeface="+mn-ea"/>
                <a:cs typeface="+mn-cs"/>
              </a:rPr>
              <a:t>Growing importance of data quality </a:t>
            </a:r>
            <a:r>
              <a:rPr lang="en-GB" sz="1200" i="0" kern="1200" baseline="0" dirty="0" smtClean="0">
                <a:solidFill>
                  <a:schemeClr val="tx1"/>
                </a:solidFill>
                <a:latin typeface="+mn-lt"/>
                <a:ea typeface="+mn-ea"/>
                <a:cs typeface="+mn-cs"/>
              </a:rPr>
              <a:t>– Organizations are increasingly aware of the need for the data in their data warehouse to be accurate and consistent, so many data warehouse professionals are looking for data quality tools that will help them improve the overall quality of their data.</a:t>
            </a:r>
          </a:p>
        </p:txBody>
      </p:sp>
      <p:sp>
        <p:nvSpPr>
          <p:cNvPr id="4" name="Slide Number Placeholder 3"/>
          <p:cNvSpPr>
            <a:spLocks noGrp="1"/>
          </p:cNvSpPr>
          <p:nvPr>
            <p:ph type="sldNum" sz="quarter" idx="10"/>
          </p:nvPr>
        </p:nvSpPr>
        <p:spPr/>
        <p:txBody>
          <a:bodyPr/>
          <a:lstStyle/>
          <a:p>
            <a:fld id="{059FABF0-CAF1-498D-A618-5D7F328BF6CF}" type="slidenum">
              <a:rPr lang="en-US" smtClean="0"/>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180" y="4342777"/>
            <a:ext cx="5487640" cy="4115111"/>
          </a:xfrm>
          <a:prstGeom prst="rect">
            <a:avLst/>
          </a:prstGeom>
        </p:spPr>
        <p:txBody>
          <a:bodyPr lIns="89584" tIns="44792" rIns="89584" bIns="44792">
            <a:normAutofit/>
          </a:bodyPr>
          <a:lstStyle/>
          <a:p>
            <a:r>
              <a:rPr lang="en-GB" dirty="0" smtClean="0"/>
              <a:t>This chart, taken from the TDWI Next Generation Data Warehouse Platforms report, shows data warehouse features and techniques plotted for delta (growth) and plan to use (commitment).</a:t>
            </a:r>
          </a:p>
          <a:p>
            <a:endParaRPr lang="en-GB" dirty="0" smtClean="0"/>
          </a:p>
          <a:p>
            <a:r>
              <a:rPr lang="en-GB" dirty="0" smtClean="0"/>
              <a:t>As you’ll see in the rest of this presentation, Microsoft’s strategy for data warehousing aligns extremely well with the features and techniques that have broad</a:t>
            </a:r>
            <a:r>
              <a:rPr lang="en-GB" baseline="0" dirty="0" smtClean="0"/>
              <a:t> </a:t>
            </a:r>
            <a:r>
              <a:rPr lang="en-GB" dirty="0" smtClean="0"/>
              <a:t>commitment and good growth. The green ticks show specific technology areas Microsoft</a:t>
            </a:r>
            <a:r>
              <a:rPr lang="en-GB" baseline="0" dirty="0" smtClean="0"/>
              <a:t> is strategically investing in.</a:t>
            </a:r>
            <a:endParaRPr lang="en-GB" dirty="0"/>
          </a:p>
        </p:txBody>
      </p:sp>
      <p:sp>
        <p:nvSpPr>
          <p:cNvPr id="4" name="Slide Number Placeholder 3"/>
          <p:cNvSpPr>
            <a:spLocks noGrp="1"/>
          </p:cNvSpPr>
          <p:nvPr>
            <p:ph type="sldNum" sz="quarter" idx="10"/>
          </p:nvPr>
        </p:nvSpPr>
        <p:spPr/>
        <p:txBody>
          <a:bodyPr/>
          <a:lstStyle/>
          <a:p>
            <a:fld id="{059FABF0-CAF1-498D-A618-5D7F328BF6CF}" type="slidenum">
              <a:rPr lang="en-US" smtClean="0"/>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r>
              <a:rPr lang="en-GB" sz="1200" dirty="0" smtClean="0"/>
              <a:t>SQL Server Parallel Data Warehouse</a:t>
            </a:r>
            <a:r>
              <a:rPr lang="en-GB" dirty="0" smtClean="0"/>
              <a:t> is a data warehouse appliance that offers massive scalability at low cost.</a:t>
            </a:r>
          </a:p>
          <a:p>
            <a:endParaRPr lang="en-GB" dirty="0" smtClean="0"/>
          </a:p>
          <a:p>
            <a:r>
              <a:rPr lang="en-GB" dirty="0" smtClean="0"/>
              <a:t>[Click to reveal</a:t>
            </a:r>
            <a:r>
              <a:rPr lang="en-GB" baseline="0" dirty="0" smtClean="0"/>
              <a:t> components of </a:t>
            </a:r>
            <a:r>
              <a:rPr lang="en-GB" sz="1200" dirty="0" smtClean="0"/>
              <a:t>SQL Server Parallel Data Warehouse</a:t>
            </a:r>
            <a:r>
              <a:rPr lang="en-GB" baseline="0" dirty="0" smtClean="0"/>
              <a:t>]</a:t>
            </a:r>
          </a:p>
          <a:p>
            <a:endParaRPr lang="en-GB" dirty="0" smtClean="0"/>
          </a:p>
          <a:p>
            <a:r>
              <a:rPr lang="en-GB" sz="1200" dirty="0" smtClean="0"/>
              <a:t>SQL Server Parallel Data Warehouse </a:t>
            </a:r>
            <a:r>
              <a:rPr lang="en-GB" baseline="0" dirty="0" smtClean="0"/>
              <a:t>is built on the MPP technology acquired with </a:t>
            </a:r>
            <a:r>
              <a:rPr lang="en-GB" baseline="0" dirty="0" err="1" smtClean="0"/>
              <a:t>Datallegro</a:t>
            </a:r>
            <a:r>
              <a:rPr lang="en-GB" baseline="0" dirty="0" smtClean="0"/>
              <a:t>, and is provided as an appliance running SQL Server on Windows Server, with standard hardware components from a number of hardware vendors – HP, IBM, Dell, Bull, and EMC. This provides a balanced solution consisting of software and hardware working together.</a:t>
            </a:r>
          </a:p>
          <a:p>
            <a:r>
              <a:rPr lang="en-GB" sz="1200" dirty="0" smtClean="0"/>
              <a:t>SQL Server Parallel Data Warehouse </a:t>
            </a:r>
            <a:r>
              <a:rPr lang="en-GB" baseline="0" dirty="0" smtClean="0"/>
              <a:t>will support data warehouses that store 100’s of terabytes, and beyond into the </a:t>
            </a:r>
            <a:r>
              <a:rPr lang="en-GB" baseline="0" dirty="0" err="1" smtClean="0"/>
              <a:t>petabyte</a:t>
            </a:r>
            <a:r>
              <a:rPr lang="en-GB" baseline="0" dirty="0" smtClean="0"/>
              <a:t> range while offering a low total cost of ownership, previously unseen at this end of the market.</a:t>
            </a:r>
          </a:p>
          <a:p>
            <a:endParaRPr lang="en-GB" baseline="0" dirty="0" smtClean="0"/>
          </a:p>
          <a:p>
            <a:r>
              <a:rPr lang="en-GB" sz="1200" dirty="0" smtClean="0"/>
              <a:t>SQL Server Parallel Data Warehouse </a:t>
            </a:r>
            <a:r>
              <a:rPr lang="en-GB" baseline="0" dirty="0" smtClean="0"/>
              <a:t>will empower business by providing enterprise class performance and the flexibility of a hub and spoke architecture that enables organizations to implement a data warehouse and data mart ecosystem that meets their needs.</a:t>
            </a:r>
            <a:endParaRPr lang="en-GB" dirty="0"/>
          </a:p>
        </p:txBody>
      </p:sp>
      <p:sp>
        <p:nvSpPr>
          <p:cNvPr id="4" name="Slide Number Placeholder 3"/>
          <p:cNvSpPr>
            <a:spLocks noGrp="1"/>
          </p:cNvSpPr>
          <p:nvPr>
            <p:ph type="sldNum" sz="quarter" idx="10"/>
          </p:nvPr>
        </p:nvSpPr>
        <p:spPr/>
        <p:txBody>
          <a:bodyPr/>
          <a:lstStyle/>
          <a:p>
            <a:fld id="{059FABF0-CAF1-498D-A618-5D7F328BF6CF}"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752725" y="2762251"/>
            <a:ext cx="5918200" cy="1143000"/>
          </a:xfrm>
        </p:spPr>
        <p:txBody>
          <a:bodyPr anchor="b">
            <a:noAutofit/>
          </a:bodyPr>
          <a:lstStyle>
            <a:lvl1pPr algn="r">
              <a:lnSpc>
                <a:spcPct val="90000"/>
              </a:lnSpc>
              <a:defRPr sz="3800" spc="-100" baseline="0">
                <a:ln w="3175">
                  <a:noFill/>
                </a:ln>
                <a:gradFill>
                  <a:gsLst>
                    <a:gs pos="0">
                      <a:schemeClr val="bg1"/>
                    </a:gs>
                    <a:gs pos="100000">
                      <a:schemeClr val="bg1"/>
                    </a:gs>
                  </a:gsLst>
                  <a:lin ang="5400000" scaled="0"/>
                </a:gradFill>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4089401" y="4095750"/>
            <a:ext cx="4581524" cy="461665"/>
          </a:xfrm>
        </p:spPr>
        <p:txBody>
          <a:bodyPr>
            <a:noAutofit/>
          </a:bodyPr>
          <a:lstStyle>
            <a:lvl1pPr marL="0" indent="0" algn="r">
              <a:lnSpc>
                <a:spcPct val="90000"/>
              </a:lnSpc>
              <a:spcBef>
                <a:spcPts val="0"/>
              </a:spcBef>
              <a:buNone/>
              <a:defRPr sz="2000">
                <a:gradFill>
                  <a:gsLst>
                    <a:gs pos="0">
                      <a:schemeClr val="bg1">
                        <a:lumMod val="75000"/>
                      </a:schemeClr>
                    </a:gs>
                    <a:gs pos="100000">
                      <a:schemeClr val="bg1">
                        <a:lumMod val="75000"/>
                      </a:schemeClr>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pic>
        <p:nvPicPr>
          <p:cNvPr id="6" name="Picture 2" descr="W:\TRANSFER\MBupload\SERVER-new\Logo\BizTalk\BizTalk\BizTalk_h_rgb_r.png"/>
          <p:cNvPicPr>
            <a:picLocks noChangeAspect="1" noChangeArrowheads="1"/>
          </p:cNvPicPr>
          <p:nvPr userDrawn="1"/>
        </p:nvPicPr>
        <p:blipFill>
          <a:blip r:embed="rId3"/>
          <a:stretch>
            <a:fillRect/>
          </a:stretch>
        </p:blipFill>
        <p:spPr bwMode="auto">
          <a:xfrm>
            <a:off x="6762749" y="6124576"/>
            <a:ext cx="1908175" cy="353726"/>
          </a:xfrm>
          <a:prstGeom prst="rect">
            <a:avLst/>
          </a:prstGeom>
          <a:noFill/>
        </p:spPr>
      </p:pic>
      <p:cxnSp>
        <p:nvCxnSpPr>
          <p:cNvPr id="8" name="Straight Connector 7"/>
          <p:cNvCxnSpPr/>
          <p:nvPr userDrawn="1"/>
        </p:nvCxnSpPr>
        <p:spPr>
          <a:xfrm>
            <a:off x="2752725" y="3981450"/>
            <a:ext cx="5984875" cy="0"/>
          </a:xfrm>
          <a:prstGeom prst="line">
            <a:avLst/>
          </a:prstGeom>
          <a:ln>
            <a:gradFill>
              <a:gsLst>
                <a:gs pos="0">
                  <a:schemeClr val="accent1"/>
                </a:gs>
                <a:gs pos="100000">
                  <a:schemeClr val="accent1">
                    <a:alpha val="0"/>
                  </a:schemeClr>
                </a:gs>
              </a:gsLst>
              <a:lin ang="10800000" scaled="0"/>
            </a:gra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xmlns:p14="http://schemas.microsoft.com/office/powerpoint/2007/7/12/mai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WALKIN 2 - Prints in GRAYSCAL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userDrawn="1">
            <p:ph type="ctrTitle" hasCustomPrompt="1"/>
          </p:nvPr>
        </p:nvSpPr>
        <p:spPr>
          <a:xfrm>
            <a:off x="2752344" y="2761488"/>
            <a:ext cx="5916168" cy="1143000"/>
          </a:xfrm>
        </p:spPr>
        <p:txBody>
          <a:bodyPr anchor="b" anchorCtr="0">
            <a:noAutofit/>
          </a:bodyPr>
          <a:lstStyle>
            <a:lvl1pPr algn="r" defTabSz="914363" rtl="0" eaLnBrk="1" latinLnBrk="0" hangingPunct="1">
              <a:lnSpc>
                <a:spcPct val="90000"/>
              </a:lnSpc>
              <a:spcBef>
                <a:spcPct val="0"/>
              </a:spcBef>
              <a:buNone/>
              <a:defRPr lang="en-US" sz="3800" b="0" kern="1200" cap="none" spc="-100" baseline="0" dirty="0">
                <a:ln w="3175">
                  <a:noFill/>
                </a:ln>
                <a:gradFill>
                  <a:gsLst>
                    <a:gs pos="0">
                      <a:schemeClr val="bg1"/>
                    </a:gs>
                    <a:gs pos="100000">
                      <a:schemeClr val="bg1"/>
                    </a:gs>
                  </a:gsLst>
                  <a:lin ang="5400000" scaled="0"/>
                </a:gradFill>
                <a:effectLst/>
                <a:latin typeface="Segoe UI" pitchFamily="34" charset="0"/>
                <a:ea typeface="Segoe UI" pitchFamily="34" charset="0"/>
                <a:cs typeface="Segoe UI" pitchFamily="34" charset="0"/>
              </a:defRPr>
            </a:lvl1pPr>
          </a:lstStyle>
          <a:p>
            <a:r>
              <a:rPr lang="en-US" dirty="0" smtClean="0"/>
              <a:t>Event Name</a:t>
            </a:r>
            <a:endParaRPr lang="en-US" dirty="0"/>
          </a:p>
        </p:txBody>
      </p:sp>
      <p:sp>
        <p:nvSpPr>
          <p:cNvPr id="3" name="Subtitle 2"/>
          <p:cNvSpPr>
            <a:spLocks noGrp="1"/>
          </p:cNvSpPr>
          <p:nvPr userDrawn="1">
            <p:ph type="subTitle" idx="1" hasCustomPrompt="1"/>
          </p:nvPr>
        </p:nvSpPr>
        <p:spPr>
          <a:xfrm>
            <a:off x="4087368" y="4096512"/>
            <a:ext cx="4581144" cy="461665"/>
          </a:xfrm>
        </p:spPr>
        <p:txBody>
          <a:bodyPr>
            <a:noAutofit/>
          </a:bodyPr>
          <a:lstStyle>
            <a:lvl1pPr marL="0" indent="0" algn="r" defTabSz="914363" rtl="0" eaLnBrk="1" latinLnBrk="0" hangingPunct="1">
              <a:lnSpc>
                <a:spcPct val="90000"/>
              </a:lnSpc>
              <a:spcBef>
                <a:spcPts val="0"/>
              </a:spcBef>
              <a:buClr>
                <a:srgbClr xmlns:mc="http://schemas.openxmlformats.org/markup-compatibility/2006" xmlns:a14="http://schemas.microsoft.com/office/drawing/2007/7/7/main" val="777777" mc:Ignorable=""/>
              </a:buClr>
              <a:buSzPct val="130000"/>
              <a:buFont typeface="Arial" pitchFamily="34" charset="0"/>
              <a:buNone/>
              <a:defRPr lang="en-US" sz="2000" kern="1200" dirty="0">
                <a:gradFill>
                  <a:gsLst>
                    <a:gs pos="0">
                      <a:schemeClr val="bg1">
                        <a:lumMod val="75000"/>
                      </a:schemeClr>
                    </a:gs>
                    <a:gs pos="100000">
                      <a:schemeClr val="bg1">
                        <a:lumMod val="75000"/>
                      </a:schemeClr>
                    </a:gs>
                  </a:gsLst>
                  <a:lin ang="5400000" scaled="0"/>
                </a:gra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Event Date | Location</a:t>
            </a:r>
            <a:endParaRPr lang="en-US" dirty="0"/>
          </a:p>
        </p:txBody>
      </p:sp>
      <p:pic>
        <p:nvPicPr>
          <p:cNvPr id="12" name="Picture 2" descr="W:\TRANSFER\MBupload\SERVER-new\Logo\BizTalk\BizTalk\BizTalk_h_rgb_r.png"/>
          <p:cNvPicPr>
            <a:picLocks noChangeAspect="1" noChangeArrowheads="1"/>
          </p:cNvPicPr>
          <p:nvPr userDrawn="1"/>
        </p:nvPicPr>
        <p:blipFill>
          <a:blip r:embed="rId3"/>
          <a:stretch>
            <a:fillRect/>
          </a:stretch>
        </p:blipFill>
        <p:spPr bwMode="auto">
          <a:xfrm>
            <a:off x="6762749" y="6124576"/>
            <a:ext cx="1908175" cy="353726"/>
          </a:xfrm>
          <a:prstGeom prst="rect">
            <a:avLst/>
          </a:prstGeom>
          <a:noFill/>
        </p:spPr>
      </p:pic>
      <p:cxnSp>
        <p:nvCxnSpPr>
          <p:cNvPr id="13" name="Straight Connector 12"/>
          <p:cNvCxnSpPr/>
          <p:nvPr userDrawn="1"/>
        </p:nvCxnSpPr>
        <p:spPr>
          <a:xfrm>
            <a:off x="2752725" y="3981450"/>
            <a:ext cx="5984875" cy="0"/>
          </a:xfrm>
          <a:prstGeom prst="line">
            <a:avLst/>
          </a:prstGeom>
          <a:ln>
            <a:gradFill>
              <a:gsLst>
                <a:gs pos="0">
                  <a:schemeClr val="accent1"/>
                </a:gs>
                <a:gs pos="100000">
                  <a:schemeClr val="accent1">
                    <a:alpha val="0"/>
                  </a:schemeClr>
                </a:gs>
              </a:gsLst>
              <a:lin ang="10800000" scaled="0"/>
            </a:gra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xmlns:p14="http://schemas.microsoft.com/office/powerpoint/2007/7/12/mai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solidFill>
                  <a:srgbClr xmlns:mc="http://schemas.openxmlformats.org/markup-compatibility/2006" xmlns:a14="http://schemas.microsoft.com/office/drawing/2007/7/7/main" val="FFFFFF" mc:Ignorable=""/>
                </a:soli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rgbClr xmlns:mc="http://schemas.openxmlformats.org/markup-compatibility/2006" xmlns:a14="http://schemas.microsoft.com/office/drawing/2007/7/7/main" val="FFFFFF" mc:Ignorable=""/>
              </a:buClr>
              <a:buSzPct val="70000"/>
              <a:buFont typeface="Wingdings" pitchFamily="2" charset="2"/>
              <a:buChar char="l"/>
              <a:defRPr>
                <a:solidFill>
                  <a:srgbClr xmlns:mc="http://schemas.openxmlformats.org/markup-compatibility/2006" xmlns:a14="http://schemas.microsoft.com/office/drawing/2007/7/7/main" val="FFFFFF" mc:Ignorable=""/>
                </a:solidFill>
              </a:defRPr>
            </a:lvl1pPr>
            <a:lvl2pPr>
              <a:buClr>
                <a:srgbClr xmlns:mc="http://schemas.openxmlformats.org/markup-compatibility/2006" xmlns:a14="http://schemas.microsoft.com/office/drawing/2007/7/7/main" val="FFFFFF" mc:Ignorable=""/>
              </a:buClr>
              <a:buSzPct val="70000"/>
              <a:buFont typeface="Wingdings" pitchFamily="2" charset="2"/>
              <a:buChar char="l"/>
              <a:defRPr>
                <a:solidFill>
                  <a:srgbClr xmlns:mc="http://schemas.openxmlformats.org/markup-compatibility/2006" xmlns:a14="http://schemas.microsoft.com/office/drawing/2007/7/7/main" val="FFFFFF" mc:Ignorable=""/>
                </a:solidFill>
              </a:defRPr>
            </a:lvl2pPr>
            <a:lvl3pPr>
              <a:buClr>
                <a:srgbClr xmlns:mc="http://schemas.openxmlformats.org/markup-compatibility/2006" xmlns:a14="http://schemas.microsoft.com/office/drawing/2007/7/7/main" val="FFFFFF" mc:Ignorable=""/>
              </a:buClr>
              <a:buSzPct val="70000"/>
              <a:buFont typeface="Wingdings" pitchFamily="2" charset="2"/>
              <a:buChar char="l"/>
              <a:defRPr>
                <a:solidFill>
                  <a:srgbClr xmlns:mc="http://schemas.openxmlformats.org/markup-compatibility/2006" xmlns:a14="http://schemas.microsoft.com/office/drawing/2007/7/7/main" val="FFFFFF" mc:Ignorable=""/>
                </a:solidFill>
              </a:defRPr>
            </a:lvl3pPr>
            <a:lvl4pPr>
              <a:buClr>
                <a:srgbClr xmlns:mc="http://schemas.openxmlformats.org/markup-compatibility/2006" xmlns:a14="http://schemas.microsoft.com/office/drawing/2007/7/7/main" val="FFFFFF" mc:Ignorable=""/>
              </a:buClr>
              <a:buSzPct val="70000"/>
              <a:buFont typeface="Wingdings" pitchFamily="2" charset="2"/>
              <a:buChar char="l"/>
              <a:defRPr>
                <a:solidFill>
                  <a:srgbClr xmlns:mc="http://schemas.openxmlformats.org/markup-compatibility/2006" xmlns:a14="http://schemas.microsoft.com/office/drawing/2007/7/7/main" val="FFFFFF" mc:Ignorable=""/>
                </a:solidFill>
              </a:defRPr>
            </a:lvl4pPr>
            <a:lvl5pPr>
              <a:buClr>
                <a:srgbClr xmlns:mc="http://schemas.openxmlformats.org/markup-compatibility/2006" xmlns:a14="http://schemas.microsoft.com/office/drawing/2007/7/7/main" val="FFFFFF" mc:Ignorable=""/>
              </a:buClr>
              <a:buSzPct val="70000"/>
              <a:buFont typeface="Wingdings" pitchFamily="2" charset="2"/>
              <a:buChar char="l"/>
              <a:defRPr>
                <a:solidFill>
                  <a:srgbClr xmlns:mc="http://schemas.openxmlformats.org/markup-compatibility/2006" xmlns:a14="http://schemas.microsoft.com/office/drawing/2007/7/7/main" val="FFFFFF" mc:Ignorable=""/>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xmlns:p14="http://schemas.microsoft.com/office/powerpoint/2007/7/12/mai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solidFill>
                  <a:srgbClr xmlns:mc="http://schemas.openxmlformats.org/markup-compatibility/2006" xmlns:a14="http://schemas.microsoft.com/office/drawing/2007/7/7/main" val="FFFFFF" mc:Ignorable=""/>
                </a:soli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rgbClr xmlns:mc="http://schemas.openxmlformats.org/markup-compatibility/2006" xmlns:a14="http://schemas.microsoft.com/office/drawing/2007/7/7/main" val="FFFFFF" mc:Ignorable=""/>
              </a:buClr>
              <a:buSzPct val="70000"/>
              <a:buFont typeface="Wingdings" pitchFamily="2" charset="2"/>
              <a:buChar char="l"/>
              <a:defRPr>
                <a:solidFill>
                  <a:srgbClr xmlns:mc="http://schemas.openxmlformats.org/markup-compatibility/2006" xmlns:a14="http://schemas.microsoft.com/office/drawing/2007/7/7/main" val="FFFFFF" mc:Ignorable=""/>
                </a:solidFill>
              </a:defRPr>
            </a:lvl1pPr>
            <a:lvl2pPr>
              <a:buClr>
                <a:srgbClr xmlns:mc="http://schemas.openxmlformats.org/markup-compatibility/2006" xmlns:a14="http://schemas.microsoft.com/office/drawing/2007/7/7/main" val="FFFFFF" mc:Ignorable=""/>
              </a:buClr>
              <a:buSzPct val="70000"/>
              <a:buFont typeface="Wingdings" pitchFamily="2" charset="2"/>
              <a:buChar char="l"/>
              <a:defRPr>
                <a:solidFill>
                  <a:srgbClr xmlns:mc="http://schemas.openxmlformats.org/markup-compatibility/2006" xmlns:a14="http://schemas.microsoft.com/office/drawing/2007/7/7/main" val="FFFFFF" mc:Ignorable=""/>
                </a:solidFill>
              </a:defRPr>
            </a:lvl2pPr>
            <a:lvl3pPr>
              <a:buClr>
                <a:srgbClr xmlns:mc="http://schemas.openxmlformats.org/markup-compatibility/2006" xmlns:a14="http://schemas.microsoft.com/office/drawing/2007/7/7/main" val="FFFFFF" mc:Ignorable=""/>
              </a:buClr>
              <a:buSzPct val="70000"/>
              <a:buFont typeface="Wingdings" pitchFamily="2" charset="2"/>
              <a:buChar char="l"/>
              <a:defRPr>
                <a:solidFill>
                  <a:srgbClr xmlns:mc="http://schemas.openxmlformats.org/markup-compatibility/2006" xmlns:a14="http://schemas.microsoft.com/office/drawing/2007/7/7/main" val="FFFFFF" mc:Ignorable=""/>
                </a:solidFill>
              </a:defRPr>
            </a:lvl3pPr>
            <a:lvl4pPr>
              <a:buClr>
                <a:srgbClr xmlns:mc="http://schemas.openxmlformats.org/markup-compatibility/2006" xmlns:a14="http://schemas.microsoft.com/office/drawing/2007/7/7/main" val="FFFFFF" mc:Ignorable=""/>
              </a:buClr>
              <a:buSzPct val="70000"/>
              <a:buFont typeface="Wingdings" pitchFamily="2" charset="2"/>
              <a:buChar char="l"/>
              <a:defRPr>
                <a:solidFill>
                  <a:srgbClr xmlns:mc="http://schemas.openxmlformats.org/markup-compatibility/2006" xmlns:a14="http://schemas.microsoft.com/office/drawing/2007/7/7/main" val="FFFFFF" mc:Ignorable=""/>
                </a:solidFill>
              </a:defRPr>
            </a:lvl4pPr>
            <a:lvl5pPr>
              <a:buClr>
                <a:srgbClr xmlns:mc="http://schemas.openxmlformats.org/markup-compatibility/2006" xmlns:a14="http://schemas.microsoft.com/office/drawing/2007/7/7/main" val="FFFFFF" mc:Ignorable=""/>
              </a:buClr>
              <a:buSzPct val="70000"/>
              <a:buFont typeface="Wingdings" pitchFamily="2" charset="2"/>
              <a:buChar char="l"/>
              <a:defRPr>
                <a:solidFill>
                  <a:srgbClr xmlns:mc="http://schemas.openxmlformats.org/markup-compatibility/2006" xmlns:a14="http://schemas.microsoft.com/office/drawing/2007/7/7/main" val="FFFFFF" mc:Ignorable=""/>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xmlns:mc="http://schemas.openxmlformats.org/markup-compatibility/2006" xmlns:a14="http://schemas.microsoft.com/office/drawing/2007/7/7/main" val="FFFF99" mc:Ignorable=""/>
          </a:solidFill>
        </p:spPr>
        <p:txBody>
          <a:bodyPr wrap="square" lIns="152394" tIns="76197" rIns="152394" bIns="76197" anchor="b" anchorCtr="0">
            <a:noAutofit/>
          </a:bodyPr>
          <a:lstStyle>
            <a:lvl1pPr algn="r">
              <a:buFont typeface="Arial" pitchFamily="34" charset="0"/>
              <a:buNone/>
              <a:defRPr>
                <a:solidFill>
                  <a:srgbClr xmlns:mc="http://schemas.openxmlformats.org/markup-compatibility/2006" xmlns:a14="http://schemas.microsoft.com/office/drawing/2007/7/7/main" val="000000" mc:Ignorable=""/>
                </a:solidFill>
                <a:effectLst/>
                <a:latin typeface="Segoe Semibold" pitchFamily="34" charset="0"/>
              </a:defRPr>
            </a:lvl1pPr>
          </a:lstStyle>
          <a:p>
            <a:pPr lvl="0"/>
            <a:r>
              <a:rPr lang="en-US" smtClean="0"/>
              <a:t>Click to edit Master text styles</a:t>
            </a:r>
          </a:p>
        </p:txBody>
      </p:sp>
    </p:spTree>
  </p:cSld>
  <p:clrMapOvr>
    <a:masterClrMapping/>
  </p:clrMapOvr>
  <p:transition xmlns:p14="http://schemas.microsoft.com/office/powerpoint/2007/7/12/mai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722313" y="1905000"/>
            <a:ext cx="8040688" cy="193899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xmlns:p14="http://schemas.microsoft.com/office/powerpoint/2007/7/12/mai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752344" y="2761488"/>
            <a:ext cx="5916168" cy="1143000"/>
          </a:xfrm>
        </p:spPr>
        <p:txBody>
          <a:bodyPr anchor="b" anchorCtr="0">
            <a:noAutofit/>
          </a:bodyPr>
          <a:lstStyle>
            <a:lvl1pPr algn="r" defTabSz="914363" rtl="0" eaLnBrk="1" latinLnBrk="0" hangingPunct="1">
              <a:lnSpc>
                <a:spcPct val="90000"/>
              </a:lnSpc>
              <a:spcBef>
                <a:spcPct val="0"/>
              </a:spcBef>
              <a:buNone/>
              <a:defRPr lang="en-US" sz="3800" b="0" kern="1200" cap="none" spc="-100" baseline="0" dirty="0">
                <a:ln w="3175">
                  <a:noFill/>
                </a:ln>
                <a:gradFill>
                  <a:gsLst>
                    <a:gs pos="0">
                      <a:schemeClr val="bg1"/>
                    </a:gs>
                    <a:gs pos="100000">
                      <a:schemeClr val="bg1"/>
                    </a:gs>
                  </a:gsLst>
                  <a:lin ang="5400000" scaled="0"/>
                </a:gra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4087368" y="4096511"/>
            <a:ext cx="4581144" cy="466344"/>
          </a:xfrm>
        </p:spPr>
        <p:txBody>
          <a:bodyPr>
            <a:noAutofit/>
          </a:bodyPr>
          <a:lstStyle>
            <a:lvl1pPr marL="0" indent="0" algn="r" defTabSz="914363" rtl="0" eaLnBrk="1" latinLnBrk="0" hangingPunct="1">
              <a:lnSpc>
                <a:spcPct val="90000"/>
              </a:lnSpc>
              <a:spcBef>
                <a:spcPts val="0"/>
              </a:spcBef>
              <a:buClr>
                <a:srgbClr xmlns:mc="http://schemas.openxmlformats.org/markup-compatibility/2006" xmlns:a14="http://schemas.microsoft.com/office/drawing/2007/7/7/main" val="777777" mc:Ignorable=""/>
              </a:buClr>
              <a:buSzPct val="130000"/>
              <a:buFont typeface="Arial" pitchFamily="34" charset="0"/>
              <a:buNone/>
              <a:defRPr lang="en-US" sz="2000" kern="1200" dirty="0">
                <a:gradFill>
                  <a:gsLst>
                    <a:gs pos="0">
                      <a:schemeClr val="bg1">
                        <a:lumMod val="75000"/>
                      </a:schemeClr>
                    </a:gs>
                    <a:gs pos="100000">
                      <a:schemeClr val="bg1">
                        <a:lumMod val="75000"/>
                      </a:schemeClr>
                    </a:gs>
                  </a:gsLst>
                  <a:lin ang="5400000" scaled="0"/>
                </a:gra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209550" y="5836608"/>
            <a:ext cx="5057774" cy="613469"/>
          </a:xfrm>
        </p:spPr>
        <p:txBody>
          <a:bodyPr anchor="b" anchorCtr="0">
            <a:noAutofit/>
            <a:scene3d>
              <a:camera prst="orthographicFront"/>
              <a:lightRig rig="flat" dir="t"/>
            </a:scene3d>
            <a:sp3d>
              <a:contourClr>
                <a:srgbClr xmlns:mc="http://schemas.openxmlformats.org/markup-compatibility/2006" xmlns:a14="http://schemas.microsoft.com/office/drawing/2007/7/7/main" val="F4A234" mc:Ignorable=""/>
              </a:contourClr>
            </a:sp3d>
          </a:bodyPr>
          <a:lstStyle>
            <a:lvl1pPr marL="0" indent="0" algn="l" defTabSz="914363" rtl="0" eaLnBrk="1" latinLnBrk="0" hangingPunct="1">
              <a:lnSpc>
                <a:spcPct val="90000"/>
              </a:lnSpc>
              <a:spcBef>
                <a:spcPts val="0"/>
              </a:spcBef>
              <a:buClr>
                <a:srgbClr xmlns:mc="http://schemas.openxmlformats.org/markup-compatibility/2006" xmlns:a14="http://schemas.microsoft.com/office/drawing/2007/7/7/main" val="777777" mc:Ignorable=""/>
              </a:buClr>
              <a:buSzPct val="130000"/>
              <a:buFont typeface="Arial" pitchFamily="34" charset="0"/>
              <a:buNone/>
              <a:defRPr lang="en-US" sz="3200" kern="1200" dirty="0" smtClean="0">
                <a:gradFill>
                  <a:gsLst>
                    <a:gs pos="0">
                      <a:schemeClr val="tx1">
                        <a:lumMod val="50000"/>
                        <a:lumOff val="50000"/>
                      </a:schemeClr>
                    </a:gs>
                    <a:gs pos="100000">
                      <a:schemeClr val="tx1">
                        <a:lumMod val="50000"/>
                        <a:lumOff val="50000"/>
                      </a:schemeClr>
                    </a:gs>
                  </a:gsLst>
                  <a:lin ang="5400000" scaled="0"/>
                </a:gradFill>
                <a:latin typeface="Segoe UI" pitchFamily="34" charset="0"/>
                <a:ea typeface="Segoe UI" pitchFamily="34" charset="0"/>
                <a:cs typeface="Segoe UI" pitchFamily="34" charset="0"/>
              </a:defRPr>
            </a:lvl1pPr>
          </a:lstStyle>
          <a:p>
            <a:pPr lvl="0"/>
            <a:r>
              <a:rPr lang="en-US" dirty="0" smtClean="0"/>
              <a:t>click to…</a:t>
            </a:r>
          </a:p>
        </p:txBody>
      </p:sp>
      <p:cxnSp>
        <p:nvCxnSpPr>
          <p:cNvPr id="6" name="Straight Connector 5"/>
          <p:cNvCxnSpPr/>
          <p:nvPr userDrawn="1"/>
        </p:nvCxnSpPr>
        <p:spPr>
          <a:xfrm>
            <a:off x="0" y="6362700"/>
            <a:ext cx="5984875" cy="0"/>
          </a:xfrm>
          <a:prstGeom prst="line">
            <a:avLst/>
          </a:prstGeom>
          <a:ln>
            <a:gradFill>
              <a:gsLst>
                <a:gs pos="0">
                  <a:schemeClr val="tx1">
                    <a:lumMod val="50000"/>
                    <a:lumOff val="50000"/>
                  </a:schemeClr>
                </a:gs>
                <a:gs pos="100000">
                  <a:schemeClr val="tx1">
                    <a:lumMod val="50000"/>
                    <a:lumOff val="50000"/>
                    <a:alpha val="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2752725" y="3981450"/>
            <a:ext cx="5984875" cy="0"/>
          </a:xfrm>
          <a:prstGeom prst="line">
            <a:avLst/>
          </a:prstGeom>
          <a:ln>
            <a:gradFill>
              <a:gsLst>
                <a:gs pos="0">
                  <a:schemeClr val="accent1"/>
                </a:gs>
                <a:gs pos="100000">
                  <a:schemeClr val="accent1">
                    <a:alpha val="0"/>
                  </a:schemeClr>
                </a:gs>
              </a:gsLst>
              <a:lin ang="10800000" scaled="0"/>
            </a:gra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xmlns:p14="http://schemas.microsoft.com/office/powerpoint/2007/7/12/mai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011238"/>
            <a:ext cx="8382000" cy="1618905"/>
          </a:xfrm>
        </p:spPr>
        <p:txBody>
          <a:bodyPr/>
          <a:lstStyle>
            <a:lvl1pPr>
              <a:lnSpc>
                <a:spcPct val="90000"/>
              </a:lnSpc>
              <a:buSzPct val="100000"/>
              <a:buFont typeface="Arial" pitchFamily="34" charset="0"/>
              <a:buChar char="•"/>
              <a:defRPr>
                <a:gradFill>
                  <a:gsLst>
                    <a:gs pos="0">
                      <a:schemeClr val="bg1"/>
                    </a:gs>
                    <a:gs pos="100000">
                      <a:schemeClr val="bg1"/>
                    </a:gs>
                  </a:gsLst>
                  <a:lin ang="5400000" scaled="0"/>
                </a:gradFill>
                <a:latin typeface="Segoe UI" pitchFamily="34" charset="0"/>
                <a:ea typeface="Segoe UI" pitchFamily="34" charset="0"/>
                <a:cs typeface="Segoe UI" pitchFamily="34" charset="0"/>
              </a:defRPr>
            </a:lvl1pPr>
            <a:lvl2pPr algn="l" defTabSz="914363" rtl="0" eaLnBrk="1" latinLnBrk="0" hangingPunct="1">
              <a:lnSpc>
                <a:spcPct val="90000"/>
              </a:lnSpc>
              <a:spcBef>
                <a:spcPct val="20000"/>
              </a:spcBef>
              <a:buClr>
                <a:schemeClr val="bg1"/>
              </a:buClr>
              <a:buSzPct val="100000"/>
              <a:buFont typeface="Segoe" pitchFamily="34" charset="0"/>
              <a:buChar char="−"/>
              <a:defRPr lang="en-US" sz="2000" kern="1200" dirty="0" smtClean="0">
                <a:gradFill>
                  <a:gsLst>
                    <a:gs pos="0">
                      <a:schemeClr val="bg1"/>
                    </a:gs>
                    <a:gs pos="100000">
                      <a:schemeClr val="bg1"/>
                    </a:gs>
                  </a:gsLst>
                  <a:lin ang="5400000" scaled="0"/>
                </a:gradFill>
                <a:latin typeface="Segoe UI" pitchFamily="34" charset="0"/>
                <a:ea typeface="Segoe UI" pitchFamily="34" charset="0"/>
                <a:cs typeface="Segoe UI" pitchFamily="34" charset="0"/>
              </a:defRPr>
            </a:lvl2pPr>
            <a:lvl3pPr algn="l" defTabSz="914363" rtl="0" eaLnBrk="1" latinLnBrk="0" hangingPunct="1">
              <a:lnSpc>
                <a:spcPct val="90000"/>
              </a:lnSpc>
              <a:spcBef>
                <a:spcPct val="20000"/>
              </a:spcBef>
              <a:buClr>
                <a:schemeClr val="bg1"/>
              </a:buClr>
              <a:buSzPct val="100000"/>
              <a:buFont typeface="Segoe" pitchFamily="34" charset="0"/>
              <a:buChar char="−"/>
              <a:defRPr lang="en-US" sz="1800" kern="1200" dirty="0" smtClean="0">
                <a:gradFill>
                  <a:gsLst>
                    <a:gs pos="0">
                      <a:schemeClr val="bg1"/>
                    </a:gs>
                    <a:gs pos="100000">
                      <a:schemeClr val="bg1"/>
                    </a:gs>
                  </a:gsLst>
                  <a:lin ang="5400000" scaled="0"/>
                </a:gradFill>
                <a:latin typeface="Segoe UI" pitchFamily="34" charset="0"/>
                <a:ea typeface="Segoe UI" pitchFamily="34" charset="0"/>
                <a:cs typeface="Segoe UI" pitchFamily="34" charset="0"/>
              </a:defRPr>
            </a:lvl3pPr>
            <a:lvl4pPr algn="l" defTabSz="914363" rtl="0" eaLnBrk="1" latinLnBrk="0" hangingPunct="1">
              <a:lnSpc>
                <a:spcPct val="90000"/>
              </a:lnSpc>
              <a:spcBef>
                <a:spcPct val="20000"/>
              </a:spcBef>
              <a:buClr>
                <a:schemeClr val="bg1"/>
              </a:buClr>
              <a:buSzPct val="100000"/>
              <a:buFont typeface="Segoe" pitchFamily="34" charset="0"/>
              <a:buChar char="−"/>
              <a:defRPr lang="en-US" sz="1800" kern="1200" dirty="0" smtClean="0">
                <a:gradFill>
                  <a:gsLst>
                    <a:gs pos="0">
                      <a:schemeClr val="bg1"/>
                    </a:gs>
                    <a:gs pos="100000">
                      <a:schemeClr val="bg1"/>
                    </a:gs>
                  </a:gsLst>
                  <a:lin ang="5400000" scaled="0"/>
                </a:gradFill>
                <a:latin typeface="Segoe UI" pitchFamily="34" charset="0"/>
                <a:ea typeface="Segoe UI" pitchFamily="34" charset="0"/>
                <a:cs typeface="Segoe UI" pitchFamily="34" charset="0"/>
              </a:defRPr>
            </a:lvl4pPr>
            <a:lvl5pPr algn="l" defTabSz="914363" rtl="0" eaLnBrk="1" latinLnBrk="0" hangingPunct="1">
              <a:lnSpc>
                <a:spcPct val="90000"/>
              </a:lnSpc>
              <a:spcBef>
                <a:spcPct val="20000"/>
              </a:spcBef>
              <a:buClr>
                <a:schemeClr val="bg1"/>
              </a:buClr>
              <a:buSzPct val="100000"/>
              <a:buFont typeface="Segoe" pitchFamily="34" charset="0"/>
              <a:buChar char="−"/>
              <a:defRPr lang="en-US" sz="1800" kern="1200" dirty="0">
                <a:gradFill>
                  <a:gsLst>
                    <a:gs pos="0">
                      <a:schemeClr val="bg1"/>
                    </a:gs>
                    <a:gs pos="100000">
                      <a:schemeClr val="bg1"/>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xmlns:p14="http://schemas.microsoft.com/office/powerpoint/2007/7/12/mai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381000" y="1011238"/>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xmlns:p14="http://schemas.microsoft.com/office/powerpoint/2007/7/12/mai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381000" y="1011238"/>
            <a:ext cx="4114800" cy="1917448"/>
          </a:xfrm>
        </p:spPr>
        <p:txBody>
          <a:bodyPr/>
          <a:lstStyle>
            <a:lvl1pPr marL="339976" indent="-339976">
              <a:lnSpc>
                <a:spcPct val="90000"/>
              </a:lnSpc>
              <a:defRPr sz="2400"/>
            </a:lvl1pPr>
            <a:lvl2pPr marL="673338" indent="-325424">
              <a:lnSpc>
                <a:spcPct val="90000"/>
              </a:lnSpc>
              <a:defRPr sz="2000"/>
            </a:lvl2pPr>
            <a:lvl3pPr marL="953785" indent="-288384">
              <a:lnSpc>
                <a:spcPct val="90000"/>
              </a:lnSpc>
              <a:defRPr sz="1800"/>
            </a:lvl3pPr>
            <a:lvl4pPr marL="1227618" indent="-273833">
              <a:lnSpc>
                <a:spcPct val="90000"/>
              </a:lnSpc>
              <a:defRPr sz="1600"/>
            </a:lvl4pPr>
            <a:lvl5pPr marL="1516002" indent="-280447">
              <a:lnSpc>
                <a:spcPct val="90000"/>
              </a:lnSpc>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011238"/>
            <a:ext cx="4114800" cy="1917448"/>
          </a:xfrm>
        </p:spPr>
        <p:txBody>
          <a:bodyPr/>
          <a:lstStyle>
            <a:lvl1pPr marL="347914" indent="-347914">
              <a:lnSpc>
                <a:spcPct val="90000"/>
              </a:lnSpc>
              <a:defRPr sz="2400"/>
            </a:lvl1pPr>
            <a:lvl2pPr marL="673338" indent="-339976">
              <a:lnSpc>
                <a:spcPct val="90000"/>
              </a:lnSpc>
              <a:defRPr sz="2000"/>
            </a:lvl2pPr>
            <a:lvl3pPr marL="961722" indent="-302936">
              <a:lnSpc>
                <a:spcPct val="90000"/>
              </a:lnSpc>
              <a:defRPr sz="1800"/>
            </a:lvl3pPr>
            <a:lvl4pPr marL="1227618" indent="-265896">
              <a:lnSpc>
                <a:spcPct val="90000"/>
              </a:lnSpc>
              <a:defRPr sz="1600"/>
            </a:lvl4pPr>
            <a:lvl5pPr marL="1516002" indent="-273833">
              <a:lnSpc>
                <a:spcPct val="90000"/>
              </a:lnSpc>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xmlns:p14="http://schemas.microsoft.com/office/powerpoint/2007/7/12/mai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011238"/>
            <a:ext cx="4114800" cy="276999"/>
          </a:xfrm>
        </p:spPr>
        <p:txBody>
          <a:bodyPr anchor="b"/>
          <a:lstStyle>
            <a:lvl1pPr marL="0" indent="0">
              <a:lnSpc>
                <a:spcPct val="90000"/>
              </a:lnSpc>
              <a:spcBef>
                <a:spcPts val="0"/>
              </a:spcBef>
              <a:buNone/>
              <a:defRPr sz="20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1359061"/>
            <a:ext cx="4114800" cy="1394228"/>
          </a:xfrm>
        </p:spPr>
        <p:txBody>
          <a:bodyPr/>
          <a:lstStyle>
            <a:lvl1pPr marL="281770" indent="-281770">
              <a:defRPr sz="2000"/>
            </a:lvl1pPr>
            <a:lvl2pPr marL="562218" indent="-265896">
              <a:defRPr sz="1800"/>
            </a:lvl2pPr>
            <a:lvl3pPr marL="813562" indent="-243407">
              <a:defRPr sz="1600"/>
            </a:lvl3pPr>
            <a:lvl4pPr marL="1050354" indent="-228856">
              <a:defRPr sz="1600"/>
            </a:lvl4pPr>
            <a:lvl5pPr marL="1279210" indent="-206367">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011238"/>
            <a:ext cx="4117019" cy="276999"/>
          </a:xfrm>
        </p:spPr>
        <p:txBody>
          <a:bodyPr anchor="b"/>
          <a:lstStyle>
            <a:lvl1pPr marL="0" indent="0">
              <a:lnSpc>
                <a:spcPct val="90000"/>
              </a:lnSpc>
              <a:spcBef>
                <a:spcPts val="0"/>
              </a:spcBef>
              <a:buNone/>
              <a:defRPr sz="20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359061"/>
            <a:ext cx="4117974" cy="1394228"/>
          </a:xfrm>
        </p:spPr>
        <p:txBody>
          <a:bodyPr/>
          <a:lstStyle>
            <a:lvl1pPr marL="296321" indent="-296321">
              <a:defRPr sz="2000"/>
            </a:lvl1pPr>
            <a:lvl2pPr marL="570155" indent="-273833">
              <a:defRPr sz="1800"/>
            </a:lvl2pPr>
            <a:lvl3pPr marL="821499" indent="-244730">
              <a:defRPr sz="1600"/>
            </a:lvl3pPr>
            <a:lvl4pPr marL="1050354" indent="-236793">
              <a:defRPr sz="1600"/>
            </a:lvl4pPr>
            <a:lvl5pPr marL="1279210" indent="-220919">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xmlns:p14="http://schemas.microsoft.com/office/powerpoint/2007/7/12/mai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cSld>
  <p:clrMapOvr>
    <a:masterClrMapping/>
  </p:clrMapOvr>
  <p:transition xmlns:p14="http://schemas.microsoft.com/office/powerpoint/2007/7/12/main">
    <p:fade/>
  </p:transition>
  <p:timing>
    <p:tnLst>
      <p:par>
        <p:cTn xmlns:p14="http://schemas.microsoft.com/office/powerpoint/2007/7/12/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xmlns:p14="http://schemas.microsoft.com/office/powerpoint/2007/7/12/mai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WALKIN - Prints in GRAYSCAL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userDrawn="1">
            <p:ph type="ctrTitle" hasCustomPrompt="1"/>
          </p:nvPr>
        </p:nvSpPr>
        <p:spPr>
          <a:xfrm>
            <a:off x="2752344" y="2761488"/>
            <a:ext cx="5916168" cy="1143000"/>
          </a:xfrm>
        </p:spPr>
        <p:txBody>
          <a:bodyPr anchor="b" anchorCtr="0">
            <a:noAutofit/>
          </a:bodyPr>
          <a:lstStyle>
            <a:lvl1pPr algn="r" defTabSz="914363" rtl="0" eaLnBrk="1" latinLnBrk="0" hangingPunct="1">
              <a:lnSpc>
                <a:spcPct val="90000"/>
              </a:lnSpc>
              <a:spcBef>
                <a:spcPct val="0"/>
              </a:spcBef>
              <a:buNone/>
              <a:defRPr lang="en-US" sz="3800" b="0" kern="1200" cap="none" spc="-100" baseline="0" dirty="0">
                <a:ln w="3175">
                  <a:noFill/>
                </a:ln>
                <a:gradFill>
                  <a:gsLst>
                    <a:gs pos="0">
                      <a:schemeClr val="bg1"/>
                    </a:gs>
                    <a:gs pos="100000">
                      <a:schemeClr val="bg1"/>
                    </a:gs>
                  </a:gsLst>
                  <a:lin ang="5400000" scaled="0"/>
                </a:gradFill>
                <a:effectLst/>
                <a:latin typeface="Segoe UI" pitchFamily="34" charset="0"/>
                <a:ea typeface="Segoe UI" pitchFamily="34" charset="0"/>
                <a:cs typeface="Segoe UI" pitchFamily="34" charset="0"/>
              </a:defRPr>
            </a:lvl1pPr>
          </a:lstStyle>
          <a:p>
            <a:r>
              <a:rPr lang="en-US" dirty="0" smtClean="0"/>
              <a:t>Event Name</a:t>
            </a:r>
            <a:endParaRPr lang="en-US" dirty="0"/>
          </a:p>
        </p:txBody>
      </p:sp>
      <p:sp>
        <p:nvSpPr>
          <p:cNvPr id="3" name="Subtitle 2"/>
          <p:cNvSpPr>
            <a:spLocks noGrp="1"/>
          </p:cNvSpPr>
          <p:nvPr userDrawn="1">
            <p:ph type="subTitle" idx="1" hasCustomPrompt="1"/>
          </p:nvPr>
        </p:nvSpPr>
        <p:spPr>
          <a:xfrm>
            <a:off x="4087368" y="4096512"/>
            <a:ext cx="4581144" cy="461665"/>
          </a:xfrm>
        </p:spPr>
        <p:txBody>
          <a:bodyPr>
            <a:noAutofit/>
          </a:bodyPr>
          <a:lstStyle>
            <a:lvl1pPr marL="0" indent="0" algn="r" defTabSz="914363" rtl="0" eaLnBrk="1" latinLnBrk="0" hangingPunct="1">
              <a:lnSpc>
                <a:spcPct val="90000"/>
              </a:lnSpc>
              <a:spcBef>
                <a:spcPts val="0"/>
              </a:spcBef>
              <a:buClr>
                <a:srgbClr xmlns:mc="http://schemas.openxmlformats.org/markup-compatibility/2006" xmlns:a14="http://schemas.microsoft.com/office/drawing/2007/7/7/main" val="777777" mc:Ignorable=""/>
              </a:buClr>
              <a:buSzPct val="130000"/>
              <a:buFont typeface="Arial" pitchFamily="34" charset="0"/>
              <a:buNone/>
              <a:defRPr lang="en-US" sz="2000" kern="1200" dirty="0">
                <a:gradFill>
                  <a:gsLst>
                    <a:gs pos="0">
                      <a:schemeClr val="bg1">
                        <a:lumMod val="75000"/>
                      </a:schemeClr>
                    </a:gs>
                    <a:gs pos="100000">
                      <a:schemeClr val="bg1">
                        <a:lumMod val="75000"/>
                      </a:schemeClr>
                    </a:gs>
                  </a:gsLst>
                  <a:lin ang="5400000" scaled="0"/>
                </a:gra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Event Date | Location</a:t>
            </a:r>
            <a:endParaRPr lang="en-US" dirty="0"/>
          </a:p>
        </p:txBody>
      </p:sp>
      <p:pic>
        <p:nvPicPr>
          <p:cNvPr id="12" name="Picture 2" descr="W:\TRANSFER\MBupload\SERVER-new\Logo\BizTalk\BizTalk\BizTalk_h_rgb_r.png"/>
          <p:cNvPicPr>
            <a:picLocks noChangeAspect="1" noChangeArrowheads="1"/>
          </p:cNvPicPr>
          <p:nvPr userDrawn="1"/>
        </p:nvPicPr>
        <p:blipFill>
          <a:blip r:embed="rId3"/>
          <a:stretch>
            <a:fillRect/>
          </a:stretch>
        </p:blipFill>
        <p:spPr bwMode="auto">
          <a:xfrm>
            <a:off x="6762749" y="6124576"/>
            <a:ext cx="1908175" cy="353726"/>
          </a:xfrm>
          <a:prstGeom prst="rect">
            <a:avLst/>
          </a:prstGeom>
          <a:noFill/>
        </p:spPr>
      </p:pic>
      <p:cxnSp>
        <p:nvCxnSpPr>
          <p:cNvPr id="13" name="Straight Connector 12"/>
          <p:cNvCxnSpPr/>
          <p:nvPr userDrawn="1"/>
        </p:nvCxnSpPr>
        <p:spPr>
          <a:xfrm>
            <a:off x="2752725" y="3981450"/>
            <a:ext cx="5984875" cy="0"/>
          </a:xfrm>
          <a:prstGeom prst="line">
            <a:avLst/>
          </a:prstGeom>
          <a:ln>
            <a:gradFill>
              <a:gsLst>
                <a:gs pos="0">
                  <a:schemeClr val="accent1"/>
                </a:gs>
                <a:gs pos="100000">
                  <a:schemeClr val="accent1">
                    <a:alpha val="0"/>
                  </a:schemeClr>
                </a:gs>
              </a:gsLst>
              <a:lin ang="10800000" scaled="0"/>
            </a:gradFill>
          </a:ln>
        </p:spPr>
        <p:style>
          <a:lnRef idx="1">
            <a:schemeClr val="accent1"/>
          </a:lnRef>
          <a:fillRef idx="0">
            <a:schemeClr val="accent1"/>
          </a:fillRef>
          <a:effectRef idx="0">
            <a:schemeClr val="accent1"/>
          </a:effectRef>
          <a:fontRef idx="minor">
            <a:schemeClr val="tx1"/>
          </a:fontRef>
        </p:style>
      </p:cxnSp>
      <p:pic>
        <p:nvPicPr>
          <p:cNvPr id="15" name="Picture 14" descr="banner.png"/>
          <p:cNvPicPr>
            <a:picLocks noChangeAspect="1"/>
          </p:cNvPicPr>
          <p:nvPr userDrawn="1"/>
        </p:nvPicPr>
        <p:blipFill>
          <a:blip r:embed="rId4"/>
          <a:stretch>
            <a:fillRect/>
          </a:stretch>
        </p:blipFill>
        <p:spPr>
          <a:xfrm>
            <a:off x="4" y="5857875"/>
            <a:ext cx="6864728" cy="885771"/>
          </a:xfrm>
          <a:prstGeom prst="rect">
            <a:avLst/>
          </a:prstGeom>
        </p:spPr>
      </p:pic>
    </p:spTree>
  </p:cSld>
  <p:clrMapOvr>
    <a:masterClrMapping/>
  </p:clrMapOvr>
  <p:transition xmlns:p14="http://schemas.microsoft.com/office/powerpoint/2007/7/12/mai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13.xml"/><Relationship Id="rId4"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4431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012825"/>
            <a:ext cx="8382000" cy="1618905"/>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26" r:id="rId10"/>
    <p:sldLayoutId id="2147483703" r:id="rId11"/>
    <p:sldLayoutId id="2147483704" r:id="rId12"/>
  </p:sldLayoutIdLst>
  <p:transition xmlns:p14="http://schemas.microsoft.com/office/powerpoint/2007/7/12/main">
    <p:fade/>
  </p:transition>
  <p:txStyles>
    <p:titleStyle>
      <a:lvl1pPr algn="l" defTabSz="914363" rtl="0" eaLnBrk="1" latinLnBrk="0" hangingPunct="1">
        <a:lnSpc>
          <a:spcPct val="90000"/>
        </a:lnSpc>
        <a:spcBef>
          <a:spcPct val="0"/>
        </a:spcBef>
        <a:buNone/>
        <a:defRPr lang="en-US" sz="3200" b="0" kern="1200" cap="none" spc="-100" baseline="0" dirty="0" smtClean="0">
          <a:ln w="3175">
            <a:noFill/>
          </a:ln>
          <a:gradFill>
            <a:gsLst>
              <a:gs pos="0">
                <a:schemeClr val="bg1"/>
              </a:gs>
              <a:gs pos="100000">
                <a:schemeClr val="bg1"/>
              </a:gs>
            </a:gsLst>
            <a:lin ang="10800000" scaled="0"/>
          </a:gradFill>
          <a:effectLst/>
          <a:latin typeface="Segoe UI" pitchFamily="34" charset="0"/>
          <a:ea typeface="Segoe UI" pitchFamily="34" charset="0"/>
          <a:cs typeface="Segoe UI" pitchFamily="34" charset="0"/>
        </a:defRPr>
      </a:lvl1pPr>
    </p:titleStyle>
    <p:bodyStyle>
      <a:lvl1pPr marL="342900" indent="-342900" algn="l" defTabSz="914363" rtl="0" eaLnBrk="1" latinLnBrk="0" hangingPunct="1">
        <a:lnSpc>
          <a:spcPct val="90000"/>
        </a:lnSpc>
        <a:spcBef>
          <a:spcPct val="20000"/>
        </a:spcBef>
        <a:buClr>
          <a:schemeClr val="bg1"/>
        </a:buClr>
        <a:buSzPct val="100000"/>
        <a:buFont typeface="Arial" pitchFamily="34" charset="0"/>
        <a:buChar char="•"/>
        <a:defRPr sz="2400" kern="1200">
          <a:gradFill>
            <a:gsLst>
              <a:gs pos="0">
                <a:schemeClr val="bg1"/>
              </a:gs>
              <a:gs pos="100000">
                <a:schemeClr val="bg1"/>
              </a:gs>
            </a:gsLst>
            <a:lin ang="5400000" scaled="0"/>
          </a:gradFill>
          <a:latin typeface="Segoe UI" pitchFamily="34" charset="0"/>
          <a:ea typeface="Segoe UI" pitchFamily="34" charset="0"/>
          <a:cs typeface="Segoe UI" pitchFamily="34" charset="0"/>
        </a:defRPr>
      </a:lvl1pPr>
      <a:lvl2pPr marL="628650" indent="-285750" algn="l" defTabSz="914363" rtl="0" eaLnBrk="1" latinLnBrk="0" hangingPunct="1">
        <a:lnSpc>
          <a:spcPct val="90000"/>
        </a:lnSpc>
        <a:spcBef>
          <a:spcPct val="20000"/>
        </a:spcBef>
        <a:buClr>
          <a:schemeClr val="bg1"/>
        </a:buClr>
        <a:buFont typeface="Segoe" pitchFamily="34" charset="0"/>
        <a:buChar char="−"/>
        <a:defRPr sz="2000" kern="1200">
          <a:gradFill>
            <a:gsLst>
              <a:gs pos="0">
                <a:schemeClr val="bg1"/>
              </a:gs>
              <a:gs pos="100000">
                <a:schemeClr val="bg1"/>
              </a:gs>
            </a:gsLst>
            <a:lin ang="5400000" scaled="0"/>
          </a:gradFill>
          <a:latin typeface="Segoe UI" pitchFamily="34" charset="0"/>
          <a:ea typeface="Segoe UI" pitchFamily="34" charset="0"/>
          <a:cs typeface="Segoe UI" pitchFamily="34" charset="0"/>
        </a:defRPr>
      </a:lvl2pPr>
      <a:lvl3pPr marL="914400" indent="-285750" algn="l" defTabSz="914363" rtl="0" eaLnBrk="1" latinLnBrk="0" hangingPunct="1">
        <a:lnSpc>
          <a:spcPct val="90000"/>
        </a:lnSpc>
        <a:spcBef>
          <a:spcPct val="20000"/>
        </a:spcBef>
        <a:buClr>
          <a:schemeClr val="bg1"/>
        </a:buClr>
        <a:buFont typeface="Segoe" pitchFamily="34" charset="0"/>
        <a:buChar char="−"/>
        <a:defRPr sz="1800" kern="1200">
          <a:gradFill>
            <a:gsLst>
              <a:gs pos="0">
                <a:schemeClr val="bg1"/>
              </a:gs>
              <a:gs pos="100000">
                <a:schemeClr val="bg1"/>
              </a:gs>
            </a:gsLst>
            <a:lin ang="5400000" scaled="0"/>
          </a:gradFill>
          <a:latin typeface="Segoe UI" pitchFamily="34" charset="0"/>
          <a:ea typeface="Segoe UI" pitchFamily="34" charset="0"/>
          <a:cs typeface="Segoe UI" pitchFamily="34" charset="0"/>
        </a:defRPr>
      </a:lvl3pPr>
      <a:lvl4pPr marL="1200150" indent="-285750" algn="l" defTabSz="914363" rtl="0" eaLnBrk="1" latinLnBrk="0" hangingPunct="1">
        <a:lnSpc>
          <a:spcPct val="90000"/>
        </a:lnSpc>
        <a:spcBef>
          <a:spcPct val="20000"/>
        </a:spcBef>
        <a:buClr>
          <a:schemeClr val="bg1"/>
        </a:buClr>
        <a:buFont typeface="Segoe" pitchFamily="34" charset="0"/>
        <a:buChar char="−"/>
        <a:defRPr sz="1800" kern="1200">
          <a:gradFill>
            <a:gsLst>
              <a:gs pos="0">
                <a:schemeClr val="bg1"/>
              </a:gs>
              <a:gs pos="100000">
                <a:schemeClr val="bg1"/>
              </a:gs>
            </a:gsLst>
            <a:lin ang="5400000" scaled="0"/>
          </a:gradFill>
          <a:latin typeface="Segoe UI" pitchFamily="34" charset="0"/>
          <a:ea typeface="Segoe UI" pitchFamily="34" charset="0"/>
          <a:cs typeface="Segoe UI" pitchFamily="34" charset="0"/>
        </a:defRPr>
      </a:lvl4pPr>
      <a:lvl5pPr marL="1485900" indent="-285750" algn="l" defTabSz="914363" rtl="0" eaLnBrk="1" latinLnBrk="0" hangingPunct="1">
        <a:lnSpc>
          <a:spcPct val="90000"/>
        </a:lnSpc>
        <a:spcBef>
          <a:spcPct val="20000"/>
        </a:spcBef>
        <a:buClr>
          <a:schemeClr val="bg1"/>
        </a:buClr>
        <a:buFont typeface="Segoe" pitchFamily="34" charset="0"/>
        <a:buChar char="−"/>
        <a:defRPr sz="1800" kern="1200">
          <a:gradFill>
            <a:gsLst>
              <a:gs pos="0">
                <a:schemeClr val="bg1"/>
              </a:gs>
              <a:gs pos="100000">
                <a:schemeClr val="bg1"/>
              </a:gs>
            </a:gsLst>
            <a:lin ang="5400000" scaled="0"/>
          </a:gradFill>
          <a:latin typeface="Segoe UI" pitchFamily="34" charset="0"/>
          <a:ea typeface="Segoe UI" pitchFamily="34" charset="0"/>
          <a:cs typeface="Segoe UI" pitchFamily="34"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4"/>
          <a:srcRect b="10453"/>
          <a:stretch>
            <a:fillRect/>
          </a:stretch>
        </p:blipFill>
        <p:spPr>
          <a:xfrm>
            <a:off x="0" y="1299706"/>
            <a:ext cx="9144000" cy="5558294"/>
          </a:xfrm>
          <a:prstGeom prst="rect">
            <a:avLst/>
          </a:prstGeom>
        </p:spPr>
      </p:pic>
      <p:sp>
        <p:nvSpPr>
          <p:cNvPr id="2" name="Title Placeholder 1"/>
          <p:cNvSpPr>
            <a:spLocks noGrp="1"/>
          </p:cNvSpPr>
          <p:nvPr>
            <p:ph type="title"/>
          </p:nvPr>
        </p:nvSpPr>
        <p:spPr>
          <a:xfrm>
            <a:off x="381000" y="230188"/>
            <a:ext cx="8382000" cy="4431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722312" y="1905000"/>
            <a:ext cx="8040688"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721" r:id="rId1"/>
  </p:sldLayoutIdLst>
  <p:transition xmlns:p14="http://schemas.microsoft.com/office/powerpoint/2007/7/12/main">
    <p:fade/>
  </p:transition>
  <p:txStyles>
    <p:titleStyle>
      <a:lvl1pPr algn="l" defTabSz="914363" rtl="0" eaLnBrk="1" latinLnBrk="0" hangingPunct="1">
        <a:lnSpc>
          <a:spcPct val="90000"/>
        </a:lnSpc>
        <a:spcBef>
          <a:spcPct val="0"/>
        </a:spcBef>
        <a:buNone/>
        <a:defRPr lang="en-US" sz="3200" b="0" kern="1200" cap="none" spc="-100" baseline="0" dirty="0">
          <a:ln w="3175">
            <a:noFill/>
          </a:ln>
          <a:solidFill>
            <a:schemeClr val="bg1"/>
          </a:solidFill>
          <a:effectLst/>
          <a:latin typeface="Segoe UI" pitchFamily="34" charset="0"/>
          <a:ea typeface="Segoe UI" pitchFamily="34" charset="0"/>
          <a:cs typeface="Segoe UI" pitchFamily="34" charset="0"/>
        </a:defRPr>
      </a:lvl1pPr>
    </p:titleStyle>
    <p:bodyStyle>
      <a:lvl1pPr marL="0" indent="0" algn="l" defTabSz="914363" rtl="0" eaLnBrk="1" latinLnBrk="0" hangingPunct="1">
        <a:lnSpc>
          <a:spcPct val="90000"/>
        </a:lnSpc>
        <a:spcBef>
          <a:spcPct val="20000"/>
        </a:spcBef>
        <a:buFont typeface="Arial" pitchFamily="34" charset="0"/>
        <a:buNone/>
        <a:defRPr sz="3000" b="1" kern="1200">
          <a:solidFill>
            <a:schemeClr val="tx1"/>
          </a:solidFill>
          <a:latin typeface="Courier New"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1" kern="1200">
          <a:solidFill>
            <a:schemeClr val="tx1"/>
          </a:solidFill>
          <a:latin typeface="Courier New"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png"/><Relationship Id="rId7" Type="http://schemas.openxmlformats.org/officeDocument/2006/relationships/image" Target="../media/image22.jpe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21.jpeg"/><Relationship Id="rId5" Type="http://schemas.openxmlformats.org/officeDocument/2006/relationships/image" Target="../media/image20.png"/><Relationship Id="rId10" Type="http://schemas.openxmlformats.org/officeDocument/2006/relationships/image" Target="../media/image25.jpeg"/><Relationship Id="rId4" Type="http://schemas.openxmlformats.org/officeDocument/2006/relationships/image" Target="../media/image19.png"/><Relationship Id="rId9" Type="http://schemas.openxmlformats.org/officeDocument/2006/relationships/image" Target="../media/image24.jpeg"/></Relationships>
</file>

<file path=ppt/slides/_rels/slide1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1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1.xml"/><Relationship Id="rId1" Type="http://schemas.openxmlformats.org/officeDocument/2006/relationships/slideLayout" Target="../slideLayouts/slideLayout5.xml"/><Relationship Id="rId5" Type="http://schemas.openxmlformats.org/officeDocument/2006/relationships/image" Target="../media/image27.jpeg"/><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3" Type="http://schemas.openxmlformats.org/officeDocument/2006/relationships/image" Target="../media/image29.jpeg"/><Relationship Id="rId7" Type="http://schemas.openxmlformats.org/officeDocument/2006/relationships/image" Target="../media/image33.png"/><Relationship Id="rId2" Type="http://schemas.openxmlformats.org/officeDocument/2006/relationships/notesSlide" Target="../notesSlides/notesSlide12.xml"/><Relationship Id="rId1" Type="http://schemas.openxmlformats.org/officeDocument/2006/relationships/slideLayout" Target="../slideLayouts/slideLayout8.xml"/><Relationship Id="rId6" Type="http://schemas.openxmlformats.org/officeDocument/2006/relationships/image" Target="../media/image32.png"/><Relationship Id="rId5" Type="http://schemas.openxmlformats.org/officeDocument/2006/relationships/image" Target="../media/image31.jpeg"/><Relationship Id="rId4" Type="http://schemas.openxmlformats.org/officeDocument/2006/relationships/image" Target="../media/image30.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image" Target="../media/image34.png"/><Relationship Id="rId7" Type="http://schemas.openxmlformats.org/officeDocument/2006/relationships/image" Target="../media/image7.png"/><Relationship Id="rId12" Type="http://schemas.openxmlformats.org/officeDocument/2006/relationships/image" Target="../media/image21.jpe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37.png"/><Relationship Id="rId11" Type="http://schemas.openxmlformats.org/officeDocument/2006/relationships/image" Target="../media/image41.jpeg"/><Relationship Id="rId5" Type="http://schemas.openxmlformats.org/officeDocument/2006/relationships/image" Target="../media/image36.png"/><Relationship Id="rId10" Type="http://schemas.openxmlformats.org/officeDocument/2006/relationships/image" Target="../media/image40.jpeg"/><Relationship Id="rId4" Type="http://schemas.openxmlformats.org/officeDocument/2006/relationships/image" Target="../media/image35.png"/><Relationship Id="rId9" Type="http://schemas.openxmlformats.org/officeDocument/2006/relationships/image" Target="../media/image3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2.png"/><Relationship Id="rId7" Type="http://schemas.openxmlformats.org/officeDocument/2006/relationships/image" Target="../media/image47.pn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45.png"/><Relationship Id="rId5" Type="http://schemas.openxmlformats.org/officeDocument/2006/relationships/image" Target="../media/image44.png"/><Relationship Id="rId10" Type="http://schemas.openxmlformats.org/officeDocument/2006/relationships/image" Target="../media/image49.jpeg"/><Relationship Id="rId4" Type="http://schemas.openxmlformats.org/officeDocument/2006/relationships/image" Target="../media/image43.png"/><Relationship Id="rId9" Type="http://schemas.openxmlformats.org/officeDocument/2006/relationships/image" Target="../media/image46.png"/></Relationships>
</file>

<file path=ppt/slides/_rels/slide21.xml.rels><?xml version="1.0" encoding="UTF-8" standalone="yes"?>
<Relationships xmlns="http://schemas.openxmlformats.org/package/2006/relationships"><Relationship Id="rId8" Type="http://schemas.openxmlformats.org/officeDocument/2006/relationships/image" Target="../media/image44.png"/><Relationship Id="rId13" Type="http://schemas.openxmlformats.org/officeDocument/2006/relationships/image" Target="../media/image49.jpeg"/><Relationship Id="rId3" Type="http://schemas.openxmlformats.org/officeDocument/2006/relationships/image" Target="../media/image50.png"/><Relationship Id="rId7" Type="http://schemas.openxmlformats.org/officeDocument/2006/relationships/image" Target="../media/image43.png"/><Relationship Id="rId12" Type="http://schemas.openxmlformats.org/officeDocument/2006/relationships/image" Target="../media/image46.pn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53.png"/><Relationship Id="rId11" Type="http://schemas.openxmlformats.org/officeDocument/2006/relationships/image" Target="../media/image48.png"/><Relationship Id="rId5" Type="http://schemas.openxmlformats.org/officeDocument/2006/relationships/image" Target="../media/image52.png"/><Relationship Id="rId10" Type="http://schemas.openxmlformats.org/officeDocument/2006/relationships/image" Target="../media/image47.png"/><Relationship Id="rId4" Type="http://schemas.openxmlformats.org/officeDocument/2006/relationships/image" Target="../media/image51.png"/><Relationship Id="rId9" Type="http://schemas.openxmlformats.org/officeDocument/2006/relationships/image" Target="../media/image4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54.png"/><Relationship Id="rId7" Type="http://schemas.openxmlformats.org/officeDocument/2006/relationships/image" Target="../media/image58.png"/><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27.xml.rels><?xml version="1.0" encoding="UTF-8" standalone="yes"?>
<Relationships xmlns="http://schemas.openxmlformats.org/package/2006/relationships"><Relationship Id="rId3" Type="http://schemas.openxmlformats.org/officeDocument/2006/relationships/hyperlink" Target="http://www.microsoft.com/sqlserver/fasttrack" TargetMode="External"/><Relationship Id="rId2" Type="http://schemas.openxmlformats.org/officeDocument/2006/relationships/hyperlink" Target="http://www.microsoft.com/sqlserver/2008/en/us/data-warehousing.aspx" TargetMode="External"/><Relationship Id="rId1" Type="http://schemas.openxmlformats.org/officeDocument/2006/relationships/slideLayout" Target="../slideLayouts/slideLayout3.xml"/><Relationship Id="rId5" Type="http://schemas.openxmlformats.org/officeDocument/2006/relationships/hyperlink" Target="http://technet.microsoft.com/en-us/sqlserver/dd421879.aspx" TargetMode="External"/><Relationship Id="rId4" Type="http://schemas.openxmlformats.org/officeDocument/2006/relationships/hyperlink" Target="http://www.microsoft.com/sqlserver/2008/en/us/parallel-data-warehouse.aspx"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0.xml"/><Relationship Id="rId1" Type="http://schemas.openxmlformats.org/officeDocument/2006/relationships/slideLayout" Target="../slideLayouts/slideLayout3.xml"/><Relationship Id="rId5" Type="http://schemas.openxmlformats.org/officeDocument/2006/relationships/image" Target="../media/image61.png"/><Relationship Id="rId4" Type="http://schemas.openxmlformats.org/officeDocument/2006/relationships/image" Target="../media/image60.png"/></Relationships>
</file>

<file path=ppt/slides/_rels/slide29.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8.png"/><Relationship Id="rId7"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3.png"/><Relationship Id="rId9" Type="http://schemas.openxmlformats.org/officeDocument/2006/relationships/image" Target="../media/image13.png"/></Relationships>
</file>

<file path=ppt/slides/_rels/slide30.xml.rels><?xml version="1.0" encoding="UTF-8" standalone="yes"?>
<Relationships xmlns="http://schemas.openxmlformats.org/package/2006/relationships"><Relationship Id="rId3" Type="http://schemas.openxmlformats.org/officeDocument/2006/relationships/image" Target="../media/image63.gif"/><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23.xml"/><Relationship Id="rId1" Type="http://schemas.openxmlformats.org/officeDocument/2006/relationships/slideLayout" Target="../slideLayouts/slideLayout7.xml"/><Relationship Id="rId5" Type="http://schemas.openxmlformats.org/officeDocument/2006/relationships/image" Target="../media/image28.png"/><Relationship Id="rId4" Type="http://schemas.openxmlformats.org/officeDocument/2006/relationships/image" Target="../media/image66.png"/></Relationships>
</file>

<file path=ppt/slides/_rels/slide33.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5"/>
          <p:cNvSpPr txBox="1">
            <a:spLocks/>
          </p:cNvSpPr>
          <p:nvPr/>
        </p:nvSpPr>
        <p:spPr>
          <a:xfrm>
            <a:off x="457200" y="1905000"/>
            <a:ext cx="8382000" cy="1329595"/>
          </a:xfrm>
          <a:prstGeom prst="rect">
            <a:avLst/>
          </a:prstGeom>
        </p:spPr>
        <p:txBody>
          <a:bodyPr vert="horz" wrap="square" lIns="0" tIns="0" rIns="0" bIns="0" rtlCol="0" anchor="t">
            <a:spAutoFit/>
          </a:bodyPr>
          <a:lstStyle/>
          <a:p>
            <a:pPr marL="0" marR="0" lvl="0" indent="0" algn="l" defTabSz="914363" rtl="0" eaLnBrk="1" fontAlgn="auto" latinLnBrk="0" hangingPunct="1">
              <a:lnSpc>
                <a:spcPct val="90000"/>
              </a:lnSpc>
              <a:spcBef>
                <a:spcPct val="0"/>
              </a:spcBef>
              <a:spcAft>
                <a:spcPts val="0"/>
              </a:spcAft>
              <a:buClrTx/>
              <a:buSzTx/>
              <a:buFontTx/>
              <a:buNone/>
              <a:tabLst/>
              <a:defRPr/>
            </a:pPr>
            <a:r>
              <a:rPr kumimoji="0" lang="en-US" sz="4800" b="0" i="0" u="none" strike="noStrike" kern="1200" cap="none" spc="-150" normalizeH="0" baseline="0" noProof="0" dirty="0" smtClean="0">
                <a:ln w="3175">
                  <a:noFill/>
                </a:ln>
                <a:gradFill flip="none" rotWithShape="1">
                  <a:gsLst>
                    <a:gs pos="42000">
                      <a:srgbClr xmlns:mc="http://schemas.openxmlformats.org/markup-compatibility/2006" xmlns:a14="http://schemas.microsoft.com/office/drawing/2007/7/7/main" val="FFFFFF" mc:Ignorable=""/>
                    </a:gs>
                    <a:gs pos="80000">
                      <a:srgbClr xmlns:mc="http://schemas.openxmlformats.org/markup-compatibility/2006" xmlns:a14="http://schemas.microsoft.com/office/drawing/2007/7/7/main" val="9F9F9F" mc:Ignorable=""/>
                    </a:gs>
                  </a:gsLst>
                  <a:lin ang="5400000" scaled="0"/>
                  <a:tileRect/>
                </a:gradFill>
                <a:effectLst>
                  <a:outerShdw blurRad="50800" dist="38100" dir="2700000" algn="tl" rotWithShape="0">
                    <a:prstClr val="black">
                      <a:alpha val="40000"/>
                    </a:prstClr>
                  </a:outerShdw>
                </a:effectLst>
                <a:uLnTx/>
                <a:uFillTx/>
                <a:latin typeface="+mj-lt"/>
                <a:ea typeface="+mn-ea"/>
                <a:cs typeface="Arial" charset="0"/>
              </a:rPr>
              <a:t>SQL Server 2008 R2 Parallel Data Warehouse</a:t>
            </a:r>
            <a:endParaRPr kumimoji="0" lang="en-US" sz="3600" b="0" i="1" u="none" strike="noStrike" kern="1200" cap="none" spc="-150" normalizeH="0" baseline="0" noProof="0" dirty="0">
              <a:ln w="3175">
                <a:noFill/>
              </a:ln>
              <a:gradFill flip="none" rotWithShape="1">
                <a:gsLst>
                  <a:gs pos="42000">
                    <a:srgbClr xmlns:mc="http://schemas.openxmlformats.org/markup-compatibility/2006" xmlns:a14="http://schemas.microsoft.com/office/drawing/2007/7/7/main" val="FFFFFF" mc:Ignorable=""/>
                  </a:gs>
                  <a:gs pos="80000">
                    <a:srgbClr xmlns:mc="http://schemas.openxmlformats.org/markup-compatibility/2006" xmlns:a14="http://schemas.microsoft.com/office/drawing/2007/7/7/main" val="9F9F9F" mc:Ignorable=""/>
                  </a:gs>
                </a:gsLst>
                <a:lin ang="5400000" scaled="0"/>
                <a:tileRect/>
              </a:gradFill>
              <a:effectLst>
                <a:outerShdw blurRad="50800" dist="38100" dir="2700000" algn="tl" rotWithShape="0">
                  <a:prstClr val="black">
                    <a:alpha val="40000"/>
                  </a:prstClr>
                </a:outerShdw>
              </a:effectLst>
              <a:uLnTx/>
              <a:uFillTx/>
              <a:latin typeface="+mj-lt"/>
              <a:ea typeface="+mn-ea"/>
              <a:cs typeface="Arial" charset="0"/>
            </a:endParaRPr>
          </a:p>
        </p:txBody>
      </p:sp>
      <p:pic>
        <p:nvPicPr>
          <p:cNvPr id="5" name="Picture 2" descr="E:\tfarag\Pictures\Products\DW\SQL Server 2008 R2 PDW White.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015308" y="190909"/>
            <a:ext cx="3838846" cy="959711"/>
          </a:xfrm>
          <a:prstGeom prst="rect">
            <a:avLst/>
          </a:prstGeom>
          <a:noFill/>
          <a:extLst/>
        </p:spPr>
      </p:pic>
    </p:spTree>
  </p:cSld>
  <p:clrMapOvr>
    <a:masterClrMapping/>
  </p:clrMapOvr>
  <p:transition xmlns:p14="http://schemas.microsoft.com/office/powerpoint/2007/7/12/main">
    <p:fade/>
  </p:transition>
  <p:timing>
    <p:tnLst>
      <p:par>
        <p:cTn xmlns:p14="http://schemas.microsoft.com/office/powerpoint/2007/7/12/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Madison.png"/>
          <p:cNvPicPr>
            <a:picLocks noChangeAspect="1"/>
          </p:cNvPicPr>
          <p:nvPr/>
        </p:nvPicPr>
        <p:blipFill>
          <a:blip r:embed="rId3" cstate="print"/>
          <a:stretch>
            <a:fillRect/>
          </a:stretch>
        </p:blipFill>
        <p:spPr>
          <a:xfrm>
            <a:off x="609600" y="1676400"/>
            <a:ext cx="2287161" cy="5489188"/>
          </a:xfrm>
          <a:prstGeom prst="rect">
            <a:avLst/>
          </a:prstGeom>
          <a:effectLst>
            <a:reflection blurRad="6350" stA="52000" endA="300" endPos="35000" dir="5400000" sy="-100000" algn="bl" rotWithShape="0"/>
          </a:effectLst>
        </p:spPr>
      </p:pic>
      <p:sp>
        <p:nvSpPr>
          <p:cNvPr id="22" name="Isosceles Triangle 21"/>
          <p:cNvSpPr/>
          <p:nvPr/>
        </p:nvSpPr>
        <p:spPr bwMode="auto">
          <a:xfrm rot="16200000">
            <a:off x="1295400" y="4267200"/>
            <a:ext cx="3048000" cy="1219200"/>
          </a:xfrm>
          <a:prstGeom prst="triangle">
            <a:avLst>
              <a:gd name="adj" fmla="val 80186"/>
            </a:avLst>
          </a:prstGeom>
          <a:solidFill>
            <a:srgbClr xmlns:mc="http://schemas.openxmlformats.org/markup-compatibility/2006" xmlns:a14="http://schemas.microsoft.com/office/drawing/2007/7/7/main" val="3399FF" mc:Ignorable="">
              <a:alpha val="20000"/>
            </a:srgbClr>
          </a:solidFill>
          <a:ln>
            <a:noFill/>
            <a:headEnd type="none" w="med" len="med"/>
            <a:tailEnd type="none" w="med" len="med"/>
          </a:ln>
          <a:scene3d>
            <a:camera prst="orthographicFront"/>
            <a:lightRig rig="threePt" dir="t"/>
          </a:scene3d>
          <a:sp3d contourW="1000" prstMaterial="flat">
            <a:contourClr>
              <a:schemeClr val="accent1">
                <a:satMod val="300000"/>
              </a:schemeClr>
            </a:contourClr>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GB" sz="2300" dirty="0" smtClean="0">
              <a:solidFill>
                <a:srgbClr xmlns:mc="http://schemas.openxmlformats.org/markup-compatibility/2006" xmlns:a14="http://schemas.microsoft.com/office/drawing/2007/7/7/main" val="FFFFFF"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sp>
        <p:nvSpPr>
          <p:cNvPr id="23" name="Rounded Rectangle 22"/>
          <p:cNvSpPr/>
          <p:nvPr/>
        </p:nvSpPr>
        <p:spPr bwMode="auto">
          <a:xfrm>
            <a:off x="3429000" y="3200400"/>
            <a:ext cx="5486400" cy="3352800"/>
          </a:xfrm>
          <a:prstGeom prst="roundRect">
            <a:avLst>
              <a:gd name="adj" fmla="val 6898"/>
            </a:avLst>
          </a:prstGeom>
          <a:solidFill>
            <a:srgbClr xmlns:mc="http://schemas.openxmlformats.org/markup-compatibility/2006" xmlns:a14="http://schemas.microsoft.com/office/drawing/2007/7/7/main" val="3399FF" mc:Ignorable="">
              <a:alpha val="20000"/>
            </a:srgbClr>
          </a:solidFill>
          <a:ln>
            <a:noFill/>
            <a:headEnd type="none" w="med" len="med"/>
            <a:tailEnd type="none" w="med" len="med"/>
          </a:ln>
          <a:scene3d>
            <a:camera prst="orthographicFront"/>
            <a:lightRig rig="threePt" dir="t"/>
          </a:scene3d>
          <a:sp3d contourW="1000" prstMaterial="flat">
            <a:contourClr>
              <a:schemeClr val="accent1">
                <a:satMod val="300000"/>
              </a:schemeClr>
            </a:contourClr>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GB" sz="2300" dirty="0" smtClean="0">
              <a:solidFill>
                <a:srgbClr xmlns:mc="http://schemas.openxmlformats.org/markup-compatibility/2006" xmlns:a14="http://schemas.microsoft.com/office/drawing/2007/7/7/main" val="FFFFFF"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sp>
        <p:nvSpPr>
          <p:cNvPr id="2" name="Title 1"/>
          <p:cNvSpPr>
            <a:spLocks noGrp="1"/>
          </p:cNvSpPr>
          <p:nvPr>
            <p:ph type="title"/>
          </p:nvPr>
        </p:nvSpPr>
        <p:spPr>
          <a:xfrm>
            <a:off x="381000" y="230188"/>
            <a:ext cx="8382000" cy="886397"/>
          </a:xfrm>
        </p:spPr>
        <p:txBody>
          <a:bodyPr/>
          <a:lstStyle/>
          <a:p>
            <a:r>
              <a:rPr lang="en-GB" sz="4000" dirty="0" smtClean="0"/>
              <a:t>SQL Server Parallel Data Warehouse</a:t>
            </a:r>
            <a:br>
              <a:rPr lang="en-GB" sz="4000" dirty="0" smtClean="0"/>
            </a:br>
            <a:r>
              <a:rPr lang="en-US" sz="2400" dirty="0"/>
              <a:t>A data warehouse appliance with massive </a:t>
            </a:r>
            <a:r>
              <a:rPr lang="en-US" sz="2400" dirty="0" smtClean="0"/>
              <a:t>scalability</a:t>
            </a:r>
            <a:endParaRPr lang="en-GB" sz="4000" dirty="0"/>
          </a:p>
        </p:txBody>
      </p:sp>
      <p:grpSp>
        <p:nvGrpSpPr>
          <p:cNvPr id="14" name="Group 13"/>
          <p:cNvGrpSpPr/>
          <p:nvPr/>
        </p:nvGrpSpPr>
        <p:grpSpPr>
          <a:xfrm>
            <a:off x="3505200" y="4381500"/>
            <a:ext cx="5334000" cy="990600"/>
            <a:chOff x="3505200" y="4373880"/>
            <a:chExt cx="5334000" cy="990600"/>
          </a:xfrm>
        </p:grpSpPr>
        <p:sp>
          <p:nvSpPr>
            <p:cNvPr id="18" name="Rounded Rectangle 17"/>
            <p:cNvSpPr/>
            <p:nvPr/>
          </p:nvSpPr>
          <p:spPr bwMode="auto">
            <a:xfrm>
              <a:off x="3505200" y="4373880"/>
              <a:ext cx="5334000" cy="990600"/>
            </a:xfrm>
            <a:prstGeom prst="roundRect">
              <a:avLst/>
            </a:prstGeom>
            <a:solidFill>
              <a:schemeClr val="bg1"/>
            </a:solidFill>
            <a:ln w="12700" cap="flat" cmpd="sng" algn="ctr">
              <a:solidFill>
                <a:schemeClr val="bg1"/>
              </a:solidFill>
              <a:prstDash val="solid"/>
              <a:round/>
              <a:headEnd type="none" w="med" len="med"/>
              <a:tailEnd type="none" w="med" len="med"/>
            </a:ln>
            <a:effectLst/>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GB" sz="2300" dirty="0" smtClean="0">
                <a:solidFill>
                  <a:srgbClr xmlns:mc="http://schemas.openxmlformats.org/markup-compatibility/2006" xmlns:a14="http://schemas.microsoft.com/office/drawing/2007/7/7/main" val="FFFFFF"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pic>
          <p:nvPicPr>
            <p:cNvPr id="19" name="Picture 18" descr="WS08_h_rgb.png"/>
            <p:cNvPicPr>
              <a:picLocks noChangeAspect="1"/>
            </p:cNvPicPr>
            <p:nvPr/>
          </p:nvPicPr>
          <p:blipFill>
            <a:blip r:embed="rId4" cstate="print"/>
            <a:stretch>
              <a:fillRect/>
            </a:stretch>
          </p:blipFill>
          <p:spPr>
            <a:xfrm>
              <a:off x="3929063" y="4526280"/>
              <a:ext cx="4376737" cy="664821"/>
            </a:xfrm>
            <a:prstGeom prst="rect">
              <a:avLst/>
            </a:prstGeom>
            <a:solidFill>
              <a:schemeClr val="bg1"/>
            </a:solidFill>
            <a:ln w="12700" cap="flat" cmpd="sng" algn="ctr">
              <a:solidFill>
                <a:schemeClr val="bg1"/>
              </a:solidFill>
              <a:prstDash val="solid"/>
              <a:round/>
              <a:headEnd type="none" w="med" len="med"/>
              <a:tailEnd type="none" w="med" len="med"/>
            </a:ln>
            <a:effectLst/>
          </p:spPr>
        </p:pic>
      </p:grpSp>
      <p:grpSp>
        <p:nvGrpSpPr>
          <p:cNvPr id="3" name="Group 2"/>
          <p:cNvGrpSpPr/>
          <p:nvPr/>
        </p:nvGrpSpPr>
        <p:grpSpPr>
          <a:xfrm>
            <a:off x="3505200" y="3276600"/>
            <a:ext cx="5334000" cy="990600"/>
            <a:chOff x="3505200" y="3276600"/>
            <a:chExt cx="5334000" cy="990600"/>
          </a:xfrm>
        </p:grpSpPr>
        <p:sp>
          <p:nvSpPr>
            <p:cNvPr id="15" name="Rounded Rectangle 14"/>
            <p:cNvSpPr/>
            <p:nvPr/>
          </p:nvSpPr>
          <p:spPr bwMode="auto">
            <a:xfrm>
              <a:off x="3505200" y="3276600"/>
              <a:ext cx="5334000" cy="990600"/>
            </a:xfrm>
            <a:prstGeom prst="roundRect">
              <a:avLst/>
            </a:prstGeom>
            <a:solidFill>
              <a:schemeClr val="bg1"/>
            </a:solidFill>
            <a:ln w="12700" cap="flat" cmpd="sng" algn="ctr">
              <a:solidFill>
                <a:schemeClr val="bg1"/>
              </a:solidFill>
              <a:prstDash val="solid"/>
              <a:round/>
              <a:headEnd type="none" w="med" len="med"/>
              <a:tailEnd type="none" w="med" len="med"/>
            </a:ln>
            <a:effectLst/>
          </p:spPr>
          <p:txBody>
            <a:bodyPr vert="horz" wrap="square" lIns="45710" tIns="45710" rIns="54852" bIns="41145" numCol="1" rtlCol="0" anchor="ctr" anchorCtr="1" compatLnSpc="1">
              <a:prstTxWarp prst="textNoShape">
                <a:avLst/>
              </a:prstTxWarp>
            </a:bodyPr>
            <a:lstStyle/>
            <a:p>
              <a:pPr marL="227147" indent="-227147" algn="ctr" defTabSz="914159">
                <a:lnSpc>
                  <a:spcPct val="90000"/>
                </a:lnSpc>
                <a:spcBef>
                  <a:spcPts val="630"/>
                </a:spcBef>
                <a:buClr>
                  <a:srgbClr xmlns:mc="http://schemas.openxmlformats.org/markup-compatibility/2006" xmlns:a14="http://schemas.microsoft.com/office/drawing/2007/7/7/main" val="FFFF99" mc:Ignorable=""/>
                </a:buClr>
                <a:buSzPct val="120000"/>
                <a:defRPr/>
              </a:pPr>
              <a:endParaRPr lang="en-GB" altLang="zh-CN" sz="3200" i="1" dirty="0" smtClean="0">
                <a:solidFill>
                  <a:srgbClr xmlns:mc="http://schemas.openxmlformats.org/markup-compatibility/2006" xmlns:a14="http://schemas.microsoft.com/office/drawing/2007/7/7/main" val="FFFFFF" mc:Ignorable=""/>
                </a:solidFill>
                <a:latin typeface="Segoe" pitchFamily="34" charset="0"/>
              </a:endParaRPr>
            </a:p>
          </p:txBody>
        </p:sp>
        <p:pic>
          <p:nvPicPr>
            <p:cNvPr id="27" name="Picture 26" descr="SQL08R2-PDW_h_rgb.png"/>
            <p:cNvPicPr>
              <a:picLocks noChangeAspect="1"/>
            </p:cNvPicPr>
            <p:nvPr/>
          </p:nvPicPr>
          <p:blipFill>
            <a:blip r:embed="rId5" cstate="print"/>
            <a:stretch>
              <a:fillRect/>
            </a:stretch>
          </p:blipFill>
          <p:spPr>
            <a:xfrm>
              <a:off x="3886200" y="3276600"/>
              <a:ext cx="3733800" cy="933450"/>
            </a:xfrm>
            <a:prstGeom prst="rect">
              <a:avLst/>
            </a:prstGeom>
          </p:spPr>
        </p:pic>
      </p:grpSp>
      <p:grpSp>
        <p:nvGrpSpPr>
          <p:cNvPr id="16" name="Group 15"/>
          <p:cNvGrpSpPr/>
          <p:nvPr/>
        </p:nvGrpSpPr>
        <p:grpSpPr>
          <a:xfrm>
            <a:off x="3489960" y="5486400"/>
            <a:ext cx="5334000" cy="990600"/>
            <a:chOff x="3489960" y="5486400"/>
            <a:chExt cx="5334000" cy="990600"/>
          </a:xfrm>
        </p:grpSpPr>
        <p:sp>
          <p:nvSpPr>
            <p:cNvPr id="21" name="Rounded Rectangle 20"/>
            <p:cNvSpPr/>
            <p:nvPr/>
          </p:nvSpPr>
          <p:spPr bwMode="auto">
            <a:xfrm>
              <a:off x="3489960" y="5486400"/>
              <a:ext cx="5334000" cy="990600"/>
            </a:xfrm>
            <a:prstGeom prst="roundRect">
              <a:avLst/>
            </a:prstGeom>
            <a:solidFill>
              <a:schemeClr val="bg1"/>
            </a:solidFill>
            <a:ln w="12700" cap="flat" cmpd="sng" algn="ctr">
              <a:solidFill>
                <a:schemeClr val="bg1"/>
              </a:solidFill>
              <a:prstDash val="solid"/>
              <a:round/>
              <a:headEnd type="none" w="med" len="med"/>
              <a:tailEnd type="none" w="med" len="med"/>
            </a:ln>
            <a:effectLst/>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GB" sz="2300" dirty="0" smtClean="0">
                <a:solidFill>
                  <a:srgbClr xmlns:mc="http://schemas.openxmlformats.org/markup-compatibility/2006" xmlns:a14="http://schemas.microsoft.com/office/drawing/2007/7/7/main" val="FFFFFF"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pic>
          <p:nvPicPr>
            <p:cNvPr id="11" name="Picture 7" descr="C:\Users\Graeme\Documents\Madison Video\IBM.jpg"/>
            <p:cNvPicPr>
              <a:picLocks noChangeAspect="1" noChangeArrowheads="1"/>
            </p:cNvPicPr>
            <p:nvPr/>
          </p:nvPicPr>
          <p:blipFill>
            <a:blip r:embed="rId6" cstate="print"/>
            <a:srcRect/>
            <a:stretch>
              <a:fillRect/>
            </a:stretch>
          </p:blipFill>
          <p:spPr bwMode="auto">
            <a:xfrm>
              <a:off x="4771103" y="5715000"/>
              <a:ext cx="829603" cy="699977"/>
            </a:xfrm>
            <a:prstGeom prst="rect">
              <a:avLst/>
            </a:prstGeom>
            <a:gradFill flip="none" rotWithShape="1">
              <a:gsLst>
                <a:gs pos="0">
                  <a:schemeClr val="bg2">
                    <a:lumMod val="75000"/>
                  </a:schemeClr>
                </a:gs>
                <a:gs pos="52000">
                  <a:schemeClr val="tx1">
                    <a:lumMod val="50000"/>
                    <a:lumOff val="50000"/>
                  </a:schemeClr>
                </a:gs>
                <a:gs pos="100000">
                  <a:schemeClr val="bg2">
                    <a:lumMod val="75000"/>
                  </a:schemeClr>
                </a:gs>
              </a:gsLst>
              <a:lin ang="3600000" scaled="0"/>
              <a:tileRect/>
            </a:gradFill>
            <a:ln w="12700" cap="flat" cmpd="sng" algn="ctr">
              <a:noFill/>
              <a:prstDash val="solid"/>
              <a:round/>
              <a:headEnd type="none" w="med" len="med"/>
              <a:tailEnd type="none" w="med" len="med"/>
            </a:ln>
            <a:effectLst/>
          </p:spPr>
        </p:pic>
        <p:pic>
          <p:nvPicPr>
            <p:cNvPr id="7" name="Picture 2" descr="E:\Work Graphics\FT-bull_logo-118x53.jpg"/>
            <p:cNvPicPr>
              <a:picLocks noChangeAspect="1" noChangeArrowheads="1"/>
            </p:cNvPicPr>
            <p:nvPr/>
          </p:nvPicPr>
          <p:blipFill>
            <a:blip r:embed="rId7" cstate="print"/>
            <a:srcRect/>
            <a:stretch>
              <a:fillRect/>
            </a:stretch>
          </p:blipFill>
          <p:spPr bwMode="auto">
            <a:xfrm>
              <a:off x="6491748" y="5911645"/>
              <a:ext cx="725129" cy="325693"/>
            </a:xfrm>
            <a:prstGeom prst="rect">
              <a:avLst/>
            </a:prstGeom>
            <a:gradFill flip="none" rotWithShape="1">
              <a:gsLst>
                <a:gs pos="0">
                  <a:schemeClr val="bg2">
                    <a:lumMod val="75000"/>
                  </a:schemeClr>
                </a:gs>
                <a:gs pos="52000">
                  <a:schemeClr val="tx1">
                    <a:lumMod val="50000"/>
                    <a:lumOff val="50000"/>
                  </a:schemeClr>
                </a:gs>
                <a:gs pos="100000">
                  <a:schemeClr val="bg2">
                    <a:lumMod val="75000"/>
                  </a:schemeClr>
                </a:gs>
              </a:gsLst>
              <a:lin ang="3600000" scaled="0"/>
              <a:tileRect/>
            </a:gradFill>
            <a:ln w="12700" cap="flat" cmpd="sng" algn="ctr">
              <a:noFill/>
              <a:prstDash val="solid"/>
              <a:round/>
              <a:headEnd type="none" w="med" len="med"/>
              <a:tailEnd type="none" w="med" len="med"/>
            </a:ln>
            <a:effectLst/>
          </p:spPr>
        </p:pic>
        <p:pic>
          <p:nvPicPr>
            <p:cNvPr id="8" name="Picture 3" descr="E:\Work Graphics\FT-hp_logo-118x75.jpg"/>
            <p:cNvPicPr>
              <a:picLocks noChangeAspect="1" noChangeArrowheads="1"/>
            </p:cNvPicPr>
            <p:nvPr/>
          </p:nvPicPr>
          <p:blipFill>
            <a:blip r:embed="rId8" cstate="print"/>
            <a:srcRect/>
            <a:stretch>
              <a:fillRect/>
            </a:stretch>
          </p:blipFill>
          <p:spPr bwMode="auto">
            <a:xfrm>
              <a:off x="3886200" y="5813323"/>
              <a:ext cx="725129" cy="460887"/>
            </a:xfrm>
            <a:prstGeom prst="rect">
              <a:avLst/>
            </a:prstGeom>
            <a:gradFill flip="none" rotWithShape="1">
              <a:gsLst>
                <a:gs pos="0">
                  <a:schemeClr val="bg2">
                    <a:lumMod val="75000"/>
                  </a:schemeClr>
                </a:gs>
                <a:gs pos="52000">
                  <a:schemeClr val="tx1">
                    <a:lumMod val="50000"/>
                    <a:lumOff val="50000"/>
                  </a:schemeClr>
                </a:gs>
                <a:gs pos="100000">
                  <a:schemeClr val="bg2">
                    <a:lumMod val="75000"/>
                  </a:schemeClr>
                </a:gs>
              </a:gsLst>
              <a:lin ang="3600000" scaled="0"/>
              <a:tileRect/>
            </a:gradFill>
            <a:ln w="12700" cap="flat" cmpd="sng" algn="ctr">
              <a:noFill/>
              <a:prstDash val="solid"/>
              <a:round/>
              <a:headEnd type="none" w="med" len="med"/>
              <a:tailEnd type="none" w="med" len="med"/>
            </a:ln>
            <a:effectLst/>
          </p:spPr>
        </p:pic>
        <p:pic>
          <p:nvPicPr>
            <p:cNvPr id="9" name="Picture 4" descr="E:\Work Graphics\FT-dell_logo-118x120.jpg"/>
            <p:cNvPicPr>
              <a:picLocks noChangeAspect="1" noChangeArrowheads="1"/>
            </p:cNvPicPr>
            <p:nvPr/>
          </p:nvPicPr>
          <p:blipFill>
            <a:blip r:embed="rId9" cstate="print"/>
            <a:srcRect/>
            <a:stretch>
              <a:fillRect/>
            </a:stretch>
          </p:blipFill>
          <p:spPr bwMode="auto">
            <a:xfrm>
              <a:off x="5754329" y="5764161"/>
              <a:ext cx="580103" cy="589935"/>
            </a:xfrm>
            <a:prstGeom prst="rect">
              <a:avLst/>
            </a:prstGeom>
            <a:gradFill flip="none" rotWithShape="1">
              <a:gsLst>
                <a:gs pos="0">
                  <a:schemeClr val="bg2">
                    <a:lumMod val="75000"/>
                  </a:schemeClr>
                </a:gs>
                <a:gs pos="52000">
                  <a:schemeClr val="tx1">
                    <a:lumMod val="50000"/>
                    <a:lumOff val="50000"/>
                  </a:schemeClr>
                </a:gs>
                <a:gs pos="100000">
                  <a:schemeClr val="bg2">
                    <a:lumMod val="75000"/>
                  </a:schemeClr>
                </a:gs>
              </a:gsLst>
              <a:lin ang="3600000" scaled="0"/>
              <a:tileRect/>
            </a:gradFill>
            <a:ln w="12700" cap="flat" cmpd="sng" algn="ctr">
              <a:noFill/>
              <a:prstDash val="solid"/>
              <a:round/>
              <a:headEnd type="none" w="med" len="med"/>
              <a:tailEnd type="none" w="med" len="med"/>
            </a:ln>
            <a:effectLst/>
          </p:spPr>
        </p:pic>
        <p:pic>
          <p:nvPicPr>
            <p:cNvPr id="10" name="Picture 6" descr="C:\Users\Graeme\Documents\Madison Video\powered-by-emc-1lh.jpg"/>
            <p:cNvPicPr>
              <a:picLocks noChangeAspect="1" noChangeArrowheads="1"/>
            </p:cNvPicPr>
            <p:nvPr/>
          </p:nvPicPr>
          <p:blipFill>
            <a:blip r:embed="rId10" cstate="print"/>
            <a:srcRect/>
            <a:stretch>
              <a:fillRect/>
            </a:stretch>
          </p:blipFill>
          <p:spPr bwMode="auto">
            <a:xfrm>
              <a:off x="7474974" y="5911645"/>
              <a:ext cx="983226" cy="307258"/>
            </a:xfrm>
            <a:prstGeom prst="rect">
              <a:avLst/>
            </a:prstGeom>
            <a:gradFill flip="none" rotWithShape="1">
              <a:gsLst>
                <a:gs pos="0">
                  <a:schemeClr val="bg2">
                    <a:lumMod val="75000"/>
                  </a:schemeClr>
                </a:gs>
                <a:gs pos="52000">
                  <a:schemeClr val="tx1">
                    <a:lumMod val="50000"/>
                    <a:lumOff val="50000"/>
                  </a:schemeClr>
                </a:gs>
                <a:gs pos="100000">
                  <a:schemeClr val="bg2">
                    <a:lumMod val="75000"/>
                  </a:schemeClr>
                </a:gs>
              </a:gsLst>
              <a:lin ang="3600000" scaled="0"/>
              <a:tileRect/>
            </a:gradFill>
            <a:ln w="12700" cap="flat" cmpd="sng" algn="ctr">
              <a:noFill/>
              <a:prstDash val="solid"/>
              <a:round/>
              <a:headEnd type="none" w="med" len="med"/>
              <a:tailEnd type="none" w="med" len="med"/>
            </a:ln>
            <a:effectLst/>
          </p:spPr>
        </p:pic>
      </p:grpSp>
      <p:sp>
        <p:nvSpPr>
          <p:cNvPr id="24" name="Text Placeholder 2"/>
          <p:cNvSpPr txBox="1">
            <a:spLocks/>
          </p:cNvSpPr>
          <p:nvPr/>
        </p:nvSpPr>
        <p:spPr>
          <a:xfrm>
            <a:off x="3459480" y="1235234"/>
            <a:ext cx="5577840" cy="1908215"/>
          </a:xfrm>
          <a:prstGeom prst="rect">
            <a:avLst/>
          </a:prstGeom>
        </p:spPr>
        <p:txBody>
          <a:bodyPr vert="horz" wrap="square" lIns="0" tIns="0" rIns="0" bIns="0" rtlCol="0">
            <a:spAutoFit/>
          </a:bodyPr>
          <a:lstStyle/>
          <a:p>
            <a:pPr marL="361950" marR="0" lvl="0" indent="-361950" algn="l" defTabSz="914363" rtl="0" eaLnBrk="1" fontAlgn="auto" latinLnBrk="0" hangingPunct="1">
              <a:lnSpc>
                <a:spcPct val="90000"/>
              </a:lnSpc>
              <a:spcBef>
                <a:spcPct val="20000"/>
              </a:spcBef>
              <a:spcAft>
                <a:spcPts val="0"/>
              </a:spcAft>
              <a:buClr>
                <a:schemeClr val="bg1"/>
              </a:buClr>
              <a:buSzPct val="100000"/>
              <a:buFont typeface="Arial" pitchFamily="34" charset="0"/>
              <a:buChar char="•"/>
              <a:tabLst/>
              <a:defRPr/>
            </a:pPr>
            <a:r>
              <a:rPr kumimoji="0" lang="en-GB" sz="2000" b="0" i="0" u="none" strike="noStrike" kern="1200" cap="none" spc="0" normalizeH="0" baseline="0" noProof="0" dirty="0" smtClean="0">
                <a:ln>
                  <a:noFill/>
                </a:ln>
                <a:gradFill>
                  <a:gsLst>
                    <a:gs pos="0">
                      <a:schemeClr val="bg1"/>
                    </a:gs>
                    <a:gs pos="100000">
                      <a:schemeClr val="bg1"/>
                    </a:gs>
                  </a:gsLst>
                  <a:lin ang="5400000" scaled="0"/>
                </a:gradFill>
                <a:effectLst/>
                <a:uLnTx/>
                <a:uFillTx/>
                <a:latin typeface="Segoe UI" pitchFamily="34" charset="0"/>
                <a:ea typeface="Segoe UI" pitchFamily="34" charset="0"/>
                <a:cs typeface="Segoe UI" pitchFamily="34" charset="0"/>
              </a:rPr>
              <a:t>High Scalability from 10s to 100s of TB</a:t>
            </a:r>
          </a:p>
          <a:p>
            <a:pPr marL="361950" marR="0" lvl="0" indent="-361950" algn="l" defTabSz="914363" rtl="0" eaLnBrk="1" fontAlgn="auto" latinLnBrk="0" hangingPunct="1">
              <a:lnSpc>
                <a:spcPct val="90000"/>
              </a:lnSpc>
              <a:spcBef>
                <a:spcPct val="20000"/>
              </a:spcBef>
              <a:spcAft>
                <a:spcPts val="0"/>
              </a:spcAft>
              <a:buClr>
                <a:schemeClr val="bg1"/>
              </a:buClr>
              <a:buSzPct val="100000"/>
              <a:buFont typeface="Arial" pitchFamily="34" charset="0"/>
              <a:buChar char="•"/>
              <a:tabLst/>
              <a:defRPr/>
            </a:pPr>
            <a:r>
              <a:rPr kumimoji="0" lang="en-GB" sz="2000" b="0" i="0" u="none" strike="noStrike" kern="1200" cap="none" spc="0" normalizeH="0" baseline="0" noProof="0" dirty="0" smtClean="0">
                <a:ln>
                  <a:noFill/>
                </a:ln>
                <a:gradFill>
                  <a:gsLst>
                    <a:gs pos="0">
                      <a:schemeClr val="bg1"/>
                    </a:gs>
                    <a:gs pos="100000">
                      <a:schemeClr val="bg1"/>
                    </a:gs>
                  </a:gsLst>
                  <a:lin ang="5400000" scaled="0"/>
                </a:gradFill>
                <a:effectLst/>
                <a:uLnTx/>
                <a:uFillTx/>
                <a:latin typeface="Segoe UI" pitchFamily="34" charset="0"/>
                <a:ea typeface="Segoe UI" pitchFamily="34" charset="0"/>
                <a:cs typeface="Segoe UI" pitchFamily="34" charset="0"/>
              </a:rPr>
              <a:t>High scale through Massively Parallel Processing (MPP) system</a:t>
            </a:r>
          </a:p>
          <a:p>
            <a:pPr marL="361950" marR="0" lvl="0" indent="-361950" algn="l" defTabSz="914363" rtl="0" eaLnBrk="1" fontAlgn="auto" latinLnBrk="0" hangingPunct="1">
              <a:lnSpc>
                <a:spcPct val="90000"/>
              </a:lnSpc>
              <a:spcBef>
                <a:spcPct val="20000"/>
              </a:spcBef>
              <a:spcAft>
                <a:spcPts val="0"/>
              </a:spcAft>
              <a:buClr>
                <a:schemeClr val="bg1"/>
              </a:buClr>
              <a:buSzPct val="100000"/>
              <a:buFont typeface="Arial" pitchFamily="34" charset="0"/>
              <a:buChar char="•"/>
              <a:tabLst/>
              <a:defRPr/>
            </a:pPr>
            <a:r>
              <a:rPr kumimoji="0" lang="en-GB" sz="2000" b="0" i="0" u="none" strike="noStrike" kern="1200" cap="none" spc="0" normalizeH="0" baseline="0" noProof="0" dirty="0" smtClean="0">
                <a:ln>
                  <a:noFill/>
                </a:ln>
                <a:gradFill>
                  <a:gsLst>
                    <a:gs pos="0">
                      <a:schemeClr val="bg1"/>
                    </a:gs>
                    <a:gs pos="100000">
                      <a:schemeClr val="bg1"/>
                    </a:gs>
                  </a:gsLst>
                  <a:lin ang="5400000" scaled="0"/>
                </a:gradFill>
                <a:effectLst/>
                <a:uLnTx/>
                <a:uFillTx/>
                <a:latin typeface="Segoe UI" pitchFamily="34" charset="0"/>
                <a:ea typeface="Segoe UI" pitchFamily="34" charset="0"/>
                <a:cs typeface="Segoe UI" pitchFamily="34" charset="0"/>
              </a:rPr>
              <a:t>Choice of hardware vendor</a:t>
            </a:r>
          </a:p>
          <a:p>
            <a:pPr marL="361950" marR="0" lvl="0" indent="-361950" algn="l" defTabSz="914363" rtl="0" eaLnBrk="1" fontAlgn="auto" latinLnBrk="0" hangingPunct="1">
              <a:lnSpc>
                <a:spcPct val="90000"/>
              </a:lnSpc>
              <a:spcBef>
                <a:spcPct val="20000"/>
              </a:spcBef>
              <a:spcAft>
                <a:spcPts val="0"/>
              </a:spcAft>
              <a:buClr>
                <a:schemeClr val="bg1"/>
              </a:buClr>
              <a:buSzPct val="100000"/>
              <a:buFont typeface="Arial" pitchFamily="34" charset="0"/>
              <a:buChar char="•"/>
              <a:tabLst/>
              <a:defRPr/>
            </a:pPr>
            <a:r>
              <a:rPr kumimoji="0" lang="en-GB" sz="2000" b="0" i="0" u="none" strike="noStrike" kern="1200" cap="none" spc="0" normalizeH="0" baseline="0" noProof="0" dirty="0" smtClean="0">
                <a:ln>
                  <a:noFill/>
                </a:ln>
                <a:gradFill>
                  <a:gsLst>
                    <a:gs pos="0">
                      <a:schemeClr val="bg1"/>
                    </a:gs>
                    <a:gs pos="100000">
                      <a:schemeClr val="bg1"/>
                    </a:gs>
                  </a:gsLst>
                  <a:lin ang="5400000" scaled="0"/>
                </a:gradFill>
                <a:effectLst/>
                <a:uLnTx/>
                <a:uFillTx/>
                <a:latin typeface="Segoe UI" pitchFamily="34" charset="0"/>
                <a:ea typeface="Segoe UI" pitchFamily="34" charset="0"/>
                <a:cs typeface="Segoe UI" pitchFamily="34" charset="0"/>
              </a:rPr>
              <a:t>Low cost through industry standard hardware</a:t>
            </a:r>
          </a:p>
          <a:p>
            <a:pPr marL="361950" marR="0" lvl="0" indent="-361950" algn="l" defTabSz="914363" rtl="0" eaLnBrk="1" fontAlgn="auto" latinLnBrk="0" hangingPunct="1">
              <a:lnSpc>
                <a:spcPct val="90000"/>
              </a:lnSpc>
              <a:spcBef>
                <a:spcPct val="20000"/>
              </a:spcBef>
              <a:spcAft>
                <a:spcPts val="0"/>
              </a:spcAft>
              <a:buClr>
                <a:schemeClr val="bg1"/>
              </a:buClr>
              <a:buSzPct val="100000"/>
              <a:buFont typeface="Arial" pitchFamily="34" charset="0"/>
              <a:buChar char="•"/>
              <a:tabLst/>
              <a:defRPr/>
            </a:pPr>
            <a:r>
              <a:rPr kumimoji="0" lang="en-GB" sz="2000" b="0" i="0" u="none" strike="noStrike" kern="1200" cap="none" spc="0" normalizeH="0" baseline="0" noProof="0" dirty="0" smtClean="0">
                <a:ln>
                  <a:noFill/>
                </a:ln>
                <a:gradFill>
                  <a:gsLst>
                    <a:gs pos="0">
                      <a:schemeClr val="bg1"/>
                    </a:gs>
                    <a:gs pos="100000">
                      <a:schemeClr val="bg1"/>
                    </a:gs>
                  </a:gsLst>
                  <a:lin ang="5400000" scaled="0"/>
                </a:gradFill>
                <a:effectLst/>
                <a:uLnTx/>
                <a:uFillTx/>
                <a:latin typeface="Segoe UI" pitchFamily="34" charset="0"/>
                <a:ea typeface="Segoe UI" pitchFamily="34" charset="0"/>
                <a:cs typeface="Segoe UI" pitchFamily="34" charset="0"/>
              </a:rPr>
              <a:t>Deep integration with Microsoft BI</a:t>
            </a:r>
            <a:endParaRPr kumimoji="0" lang="en-GB" sz="2000" b="0" i="0" u="none" strike="noStrike" kern="1200" cap="none" spc="0" normalizeH="0" baseline="0" noProof="0" dirty="0">
              <a:ln>
                <a:noFill/>
              </a:ln>
              <a:gradFill>
                <a:gsLst>
                  <a:gs pos="0">
                    <a:schemeClr val="bg1"/>
                  </a:gs>
                  <a:gs pos="100000">
                    <a:schemeClr val="bg1"/>
                  </a:gs>
                </a:gsLst>
                <a:lin ang="5400000" scaled="0"/>
              </a:gradFill>
              <a:effectLst/>
              <a:uLnTx/>
              <a:uFillTx/>
              <a:latin typeface="Segoe UI" pitchFamily="34" charset="0"/>
              <a:ea typeface="Segoe UI" pitchFamily="34" charset="0"/>
              <a:cs typeface="Segoe UI" pitchFamily="34" charset="0"/>
            </a:endParaRPr>
          </a:p>
        </p:txBody>
      </p:sp>
    </p:spTree>
    <p:extLst/>
  </p:cSld>
  <p:clrMapOvr>
    <a:masterClrMapping/>
  </p:clrMapOvr>
  <p:transition xmlns:p14="http://schemas.microsoft.com/office/powerpoint/2007/7/12/main">
    <p:fade/>
  </p:transition>
  <p:timing>
    <p:tnLst>
      <p:par>
        <p:cTn xmlns:p14="http://schemas.microsoft.com/office/powerpoint/2007/7/12/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childTnLst>
                                </p:cTn>
                              </p:par>
                              <p:par>
                                <p:cTn id="12" presetID="10" presetClass="entr" presetSubtype="0" fill="hold" nodeType="with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1000"/>
                                        <p:tgtEl>
                                          <p:spTgt spid="16"/>
                                        </p:tgtEl>
                                      </p:cBhvr>
                                    </p:animEffect>
                                  </p:childTnLst>
                                </p:cTn>
                              </p:par>
                              <p:par>
                                <p:cTn id="15" presetID="10"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1000"/>
                                        <p:tgtEl>
                                          <p:spTgt spid="14"/>
                                        </p:tgtEl>
                                      </p:cBhvr>
                                    </p:animEffect>
                                  </p:childTnLst>
                                </p:cTn>
                              </p:par>
                              <p:par>
                                <p:cTn id="18" presetID="10" presetClass="entr" presetSubtype="0" fill="hold"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dirty="0" smtClean="0">
                <a:solidFill>
                  <a:schemeClr val="bg1"/>
                </a:solidFill>
              </a:rPr>
              <a:t>Parallel Data Warehouse compute node </a:t>
            </a:r>
            <a:endParaRPr lang="en-US" dirty="0">
              <a:solidFill>
                <a:schemeClr val="bg1"/>
              </a:solidFill>
            </a:endParaRPr>
          </a:p>
        </p:txBody>
      </p:sp>
      <p:sp>
        <p:nvSpPr>
          <p:cNvPr id="12" name="TextBox 11"/>
          <p:cNvSpPr txBox="1"/>
          <p:nvPr/>
        </p:nvSpPr>
        <p:spPr>
          <a:xfrm>
            <a:off x="1454046" y="4497049"/>
            <a:ext cx="6565692" cy="461665"/>
          </a:xfrm>
          <a:prstGeom prst="rect">
            <a:avLst/>
          </a:prstGeom>
          <a:noFill/>
        </p:spPr>
        <p:txBody>
          <a:bodyPr wrap="square" rtlCol="0">
            <a:spAutoFit/>
          </a:bodyPr>
          <a:lstStyle/>
          <a:p>
            <a:r>
              <a:rPr lang="en-US" sz="24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rPr>
              <a:t>Database Server     		   Storage Node</a:t>
            </a:r>
          </a:p>
        </p:txBody>
      </p:sp>
      <p:cxnSp>
        <p:nvCxnSpPr>
          <p:cNvPr id="7" name="Straight Connector 6"/>
          <p:cNvCxnSpPr/>
          <p:nvPr/>
        </p:nvCxnSpPr>
        <p:spPr>
          <a:xfrm>
            <a:off x="3893906" y="3390472"/>
            <a:ext cx="1191802" cy="10274"/>
          </a:xfrm>
          <a:prstGeom prst="line">
            <a:avLst/>
          </a:prstGeom>
          <a:ln w="38100">
            <a:solidFill>
              <a:srgbClr xmlns:mc="http://schemas.openxmlformats.org/markup-compatibility/2006" xmlns:a14="http://schemas.microsoft.com/office/drawing/2007/7/7/main" val="FF0000" mc:Ignorable=""/>
            </a:solidFill>
          </a:ln>
        </p:spPr>
        <p:style>
          <a:lnRef idx="1">
            <a:schemeClr val="accent1"/>
          </a:lnRef>
          <a:fillRef idx="0">
            <a:schemeClr val="accent1"/>
          </a:fillRef>
          <a:effectRef idx="0">
            <a:schemeClr val="accent1"/>
          </a:effectRef>
          <a:fontRef idx="minor">
            <a:schemeClr val="tx1"/>
          </a:fontRef>
        </p:style>
      </p:cxnSp>
      <p:pic>
        <p:nvPicPr>
          <p:cNvPr id="8" name="Picture 7" descr="dl380g5-new.jpg"/>
          <p:cNvPicPr>
            <a:picLocks noChangeAspect="1"/>
          </p:cNvPicPr>
          <p:nvPr/>
        </p:nvPicPr>
        <p:blipFill>
          <a:blip r:embed="rId3" cstate="print"/>
          <a:stretch>
            <a:fillRect/>
          </a:stretch>
        </p:blipFill>
        <p:spPr>
          <a:xfrm>
            <a:off x="914807" y="3071972"/>
            <a:ext cx="2983381" cy="586389"/>
          </a:xfrm>
          <a:prstGeom prst="rect">
            <a:avLst/>
          </a:prstGeom>
        </p:spPr>
      </p:pic>
      <p:pic>
        <p:nvPicPr>
          <p:cNvPr id="9" name="Picture 8" descr="dl180g5-new.jpg"/>
          <p:cNvPicPr>
            <a:picLocks noChangeAspect="1"/>
          </p:cNvPicPr>
          <p:nvPr/>
        </p:nvPicPr>
        <p:blipFill>
          <a:blip r:embed="rId4" cstate="print"/>
          <a:stretch>
            <a:fillRect/>
          </a:stretch>
        </p:blipFill>
        <p:spPr>
          <a:xfrm>
            <a:off x="5089099" y="3086637"/>
            <a:ext cx="3058308" cy="554695"/>
          </a:xfrm>
          <a:prstGeom prst="rect">
            <a:avLst/>
          </a:prstGeom>
        </p:spPr>
      </p:pic>
    </p:spTree>
    <p:extLst/>
  </p:cSld>
  <p:clrMapOvr>
    <a:masterClrMapping/>
  </p:clrMapOvr>
  <p:transition xmlns:p14="http://schemas.microsoft.com/office/powerpoint/2007/7/12/main">
    <p:fade/>
  </p:transition>
  <p:timing>
    <p:tnLst>
      <p:par>
        <p:cTn xmlns:p14="http://schemas.microsoft.com/office/powerpoint/2007/7/12/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 name="Picture 173" descr="dl380g5-new.jpg"/>
          <p:cNvPicPr>
            <a:picLocks noChangeAspect="1"/>
          </p:cNvPicPr>
          <p:nvPr/>
        </p:nvPicPr>
        <p:blipFill>
          <a:blip r:embed="rId3" cstate="print"/>
          <a:stretch>
            <a:fillRect/>
          </a:stretch>
        </p:blipFill>
        <p:spPr>
          <a:xfrm>
            <a:off x="2846664" y="2678883"/>
            <a:ext cx="1382785" cy="285255"/>
          </a:xfrm>
          <a:prstGeom prst="rect">
            <a:avLst/>
          </a:prstGeom>
        </p:spPr>
      </p:pic>
      <p:pic>
        <p:nvPicPr>
          <p:cNvPr id="165" name="Picture 164" descr="dl380g5-new.jpg"/>
          <p:cNvPicPr>
            <a:picLocks noChangeAspect="1"/>
          </p:cNvPicPr>
          <p:nvPr/>
        </p:nvPicPr>
        <p:blipFill>
          <a:blip r:embed="rId3" cstate="print"/>
          <a:stretch>
            <a:fillRect/>
          </a:stretch>
        </p:blipFill>
        <p:spPr>
          <a:xfrm>
            <a:off x="2845266" y="2341925"/>
            <a:ext cx="1382785" cy="285255"/>
          </a:xfrm>
          <a:prstGeom prst="rect">
            <a:avLst/>
          </a:prstGeom>
        </p:spPr>
      </p:pic>
      <p:pic>
        <p:nvPicPr>
          <p:cNvPr id="136" name="Picture 135" descr="dl380g5-new.jpg"/>
          <p:cNvPicPr>
            <a:picLocks noChangeAspect="1"/>
          </p:cNvPicPr>
          <p:nvPr/>
        </p:nvPicPr>
        <p:blipFill>
          <a:blip r:embed="rId3" cstate="print"/>
          <a:stretch>
            <a:fillRect/>
          </a:stretch>
        </p:blipFill>
        <p:spPr>
          <a:xfrm>
            <a:off x="4976069" y="2434204"/>
            <a:ext cx="1451296" cy="285255"/>
          </a:xfrm>
          <a:prstGeom prst="rect">
            <a:avLst/>
          </a:prstGeom>
        </p:spPr>
      </p:pic>
      <p:pic>
        <p:nvPicPr>
          <p:cNvPr id="145" name="Picture 144" descr="dl380g5-new.jpg"/>
          <p:cNvPicPr>
            <a:picLocks noChangeAspect="1"/>
          </p:cNvPicPr>
          <p:nvPr/>
        </p:nvPicPr>
        <p:blipFill>
          <a:blip r:embed="rId3" cstate="print"/>
          <a:stretch>
            <a:fillRect/>
          </a:stretch>
        </p:blipFill>
        <p:spPr>
          <a:xfrm>
            <a:off x="4967680" y="2845265"/>
            <a:ext cx="1451296" cy="285255"/>
          </a:xfrm>
          <a:prstGeom prst="rect">
            <a:avLst/>
          </a:prstGeom>
        </p:spPr>
      </p:pic>
      <p:pic>
        <p:nvPicPr>
          <p:cNvPr id="156" name="Picture 155" descr="dl380g5-new.jpg"/>
          <p:cNvPicPr>
            <a:picLocks noChangeAspect="1"/>
          </p:cNvPicPr>
          <p:nvPr/>
        </p:nvPicPr>
        <p:blipFill>
          <a:blip r:embed="rId3" cstate="print"/>
          <a:stretch>
            <a:fillRect/>
          </a:stretch>
        </p:blipFill>
        <p:spPr>
          <a:xfrm>
            <a:off x="4976069" y="3264714"/>
            <a:ext cx="1451296" cy="285255"/>
          </a:xfrm>
          <a:prstGeom prst="rect">
            <a:avLst/>
          </a:prstGeom>
        </p:spPr>
      </p:pic>
      <p:pic>
        <p:nvPicPr>
          <p:cNvPr id="159" name="Picture 158" descr="dl380g5-new.jpg"/>
          <p:cNvPicPr>
            <a:picLocks noChangeAspect="1"/>
          </p:cNvPicPr>
          <p:nvPr/>
        </p:nvPicPr>
        <p:blipFill>
          <a:blip r:embed="rId3" cstate="print"/>
          <a:stretch>
            <a:fillRect/>
          </a:stretch>
        </p:blipFill>
        <p:spPr>
          <a:xfrm>
            <a:off x="4984458" y="3684164"/>
            <a:ext cx="1451296" cy="285255"/>
          </a:xfrm>
          <a:prstGeom prst="rect">
            <a:avLst/>
          </a:prstGeom>
        </p:spPr>
      </p:pic>
      <p:pic>
        <p:nvPicPr>
          <p:cNvPr id="162" name="Picture 161" descr="dl380g5-new.jpg"/>
          <p:cNvPicPr>
            <a:picLocks noChangeAspect="1"/>
          </p:cNvPicPr>
          <p:nvPr/>
        </p:nvPicPr>
        <p:blipFill>
          <a:blip r:embed="rId3" cstate="print"/>
          <a:stretch>
            <a:fillRect/>
          </a:stretch>
        </p:blipFill>
        <p:spPr>
          <a:xfrm>
            <a:off x="4976069" y="4070057"/>
            <a:ext cx="1451296" cy="285255"/>
          </a:xfrm>
          <a:prstGeom prst="rect">
            <a:avLst/>
          </a:prstGeom>
        </p:spPr>
      </p:pic>
      <p:pic>
        <p:nvPicPr>
          <p:cNvPr id="163" name="Picture 162" descr="dl380g5-new.jpg"/>
          <p:cNvPicPr>
            <a:picLocks noChangeAspect="1"/>
          </p:cNvPicPr>
          <p:nvPr/>
        </p:nvPicPr>
        <p:blipFill>
          <a:blip r:embed="rId3" cstate="print"/>
          <a:stretch>
            <a:fillRect/>
          </a:stretch>
        </p:blipFill>
        <p:spPr>
          <a:xfrm>
            <a:off x="4984458" y="4514674"/>
            <a:ext cx="1451296" cy="285255"/>
          </a:xfrm>
          <a:prstGeom prst="rect">
            <a:avLst/>
          </a:prstGeom>
        </p:spPr>
      </p:pic>
      <p:pic>
        <p:nvPicPr>
          <p:cNvPr id="130" name="Picture 129" descr="dl380g5-new.jpg"/>
          <p:cNvPicPr>
            <a:picLocks noChangeAspect="1"/>
          </p:cNvPicPr>
          <p:nvPr/>
        </p:nvPicPr>
        <p:blipFill>
          <a:blip r:embed="rId3" cstate="print"/>
          <a:stretch>
            <a:fillRect/>
          </a:stretch>
        </p:blipFill>
        <p:spPr>
          <a:xfrm>
            <a:off x="4967680" y="2031533"/>
            <a:ext cx="1451296" cy="285255"/>
          </a:xfrm>
          <a:prstGeom prst="rect">
            <a:avLst/>
          </a:prstGeom>
        </p:spPr>
      </p:pic>
      <p:pic>
        <p:nvPicPr>
          <p:cNvPr id="129" name="Picture 128" descr="dl380g5-new.jpg"/>
          <p:cNvPicPr>
            <a:picLocks noChangeAspect="1"/>
          </p:cNvPicPr>
          <p:nvPr/>
        </p:nvPicPr>
        <p:blipFill>
          <a:blip r:embed="rId3" cstate="print"/>
          <a:stretch>
            <a:fillRect/>
          </a:stretch>
        </p:blipFill>
        <p:spPr>
          <a:xfrm>
            <a:off x="4957893" y="1585518"/>
            <a:ext cx="1451296" cy="285255"/>
          </a:xfrm>
          <a:prstGeom prst="rect">
            <a:avLst/>
          </a:prstGeom>
        </p:spPr>
      </p:pic>
      <p:sp>
        <p:nvSpPr>
          <p:cNvPr id="2" name="Title 1"/>
          <p:cNvSpPr>
            <a:spLocks noGrp="1"/>
          </p:cNvSpPr>
          <p:nvPr>
            <p:ph type="title"/>
          </p:nvPr>
        </p:nvSpPr>
        <p:spPr>
          <a:xfrm>
            <a:off x="382323" y="228865"/>
            <a:ext cx="8380677" cy="886397"/>
          </a:xfrm>
        </p:spPr>
        <p:txBody>
          <a:bodyPr/>
          <a:lstStyle/>
          <a:p>
            <a:r>
              <a:rPr lang="en-US" dirty="0">
                <a:solidFill>
                  <a:schemeClr val="bg1"/>
                </a:solidFill>
              </a:rPr>
              <a:t>Parallel Data Warehouse </a:t>
            </a:r>
            <a:r>
              <a:rPr lang="en-GB" dirty="0" smtClean="0">
                <a:solidFill>
                  <a:schemeClr val="bg1"/>
                </a:solidFill>
              </a:rPr>
              <a:t>Appliance - Hardware </a:t>
            </a:r>
            <a:r>
              <a:rPr lang="en-GB" dirty="0">
                <a:solidFill>
                  <a:schemeClr val="bg1"/>
                </a:solidFill>
              </a:rPr>
              <a:t>Architecture</a:t>
            </a:r>
            <a:endParaRPr lang="en-GB" sz="4000" dirty="0">
              <a:solidFill>
                <a:schemeClr val="bg1"/>
              </a:solidFill>
            </a:endParaRPr>
          </a:p>
        </p:txBody>
      </p:sp>
      <p:sp>
        <p:nvSpPr>
          <p:cNvPr id="5" name="Line 214"/>
          <p:cNvSpPr>
            <a:spLocks noChangeShapeType="1"/>
          </p:cNvSpPr>
          <p:nvPr/>
        </p:nvSpPr>
        <p:spPr bwMode="auto">
          <a:xfrm rot="10800000" flipH="1">
            <a:off x="6230652" y="6327168"/>
            <a:ext cx="394912" cy="0"/>
          </a:xfrm>
          <a:prstGeom prst="line">
            <a:avLst/>
          </a:prstGeom>
          <a:noFill/>
          <a:ln w="38100">
            <a:solidFill>
              <a:schemeClr val="accent1"/>
            </a:solidFill>
            <a:round/>
            <a:headEnd/>
            <a:tailEnd/>
          </a:ln>
        </p:spPr>
        <p:txBody>
          <a:bodyPr lIns="91436" tIns="45718" rIns="91436" bIns="45718" anchor="ctr"/>
          <a:lstStyle/>
          <a:p>
            <a:pPr algn="l" rtl="0" fontAlgn="base">
              <a:spcBef>
                <a:spcPct val="0"/>
              </a:spcBef>
              <a:spcAft>
                <a:spcPct val="0"/>
              </a:spcAft>
            </a:pPr>
            <a:endParaRPr lang="en-US" sz="100" baseline="-25000" dirty="0">
              <a:solidFill>
                <a:schemeClr val="bg1"/>
              </a:solidFill>
              <a:latin typeface="Arial Black" pitchFamily="34" charset="0"/>
            </a:endParaRPr>
          </a:p>
        </p:txBody>
      </p:sp>
      <p:sp>
        <p:nvSpPr>
          <p:cNvPr id="6" name="Text Box 52"/>
          <p:cNvSpPr txBox="1">
            <a:spLocks noChangeArrowheads="1"/>
          </p:cNvSpPr>
          <p:nvPr/>
        </p:nvSpPr>
        <p:spPr bwMode="auto">
          <a:xfrm>
            <a:off x="4745153" y="1150415"/>
            <a:ext cx="1765723" cy="323161"/>
          </a:xfrm>
          <a:prstGeom prst="rect">
            <a:avLst/>
          </a:prstGeom>
          <a:noFill/>
          <a:ln w="9525" algn="ctr">
            <a:noFill/>
            <a:miter lim="800000"/>
            <a:headEnd/>
            <a:tailEnd/>
          </a:ln>
        </p:spPr>
        <p:txBody>
          <a:bodyPr wrap="square" lIns="91436" tIns="45718" rIns="91436" bIns="45718">
            <a:spAutoFit/>
          </a:bodyPr>
          <a:lstStyle/>
          <a:p>
            <a:pPr algn="ctr">
              <a:lnSpc>
                <a:spcPts val="1800"/>
              </a:lnSpc>
            </a:pPr>
            <a:r>
              <a:rPr lang="en-US" sz="1100" b="1" dirty="0" smtClean="0">
                <a:solidFill>
                  <a:schemeClr val="bg1"/>
                </a:solidFill>
                <a:latin typeface="Segoe UI" pitchFamily="34" charset="0"/>
                <a:cs typeface="Segoe UI" pitchFamily="34" charset="0"/>
              </a:rPr>
              <a:t>Database Servers</a:t>
            </a:r>
            <a:endParaRPr lang="en-US" sz="1100" b="1" dirty="0">
              <a:solidFill>
                <a:schemeClr val="bg1"/>
              </a:solidFill>
              <a:latin typeface="Segoe UI" pitchFamily="34" charset="0"/>
              <a:cs typeface="Segoe UI" pitchFamily="34" charset="0"/>
            </a:endParaRPr>
          </a:p>
        </p:txBody>
      </p:sp>
      <p:sp>
        <p:nvSpPr>
          <p:cNvPr id="8" name="Text Box 119"/>
          <p:cNvSpPr txBox="1">
            <a:spLocks noChangeArrowheads="1"/>
          </p:cNvSpPr>
          <p:nvPr/>
        </p:nvSpPr>
        <p:spPr bwMode="auto">
          <a:xfrm rot="16200000">
            <a:off x="3947880" y="4022668"/>
            <a:ext cx="1212182" cy="323161"/>
          </a:xfrm>
          <a:prstGeom prst="rect">
            <a:avLst/>
          </a:prstGeom>
          <a:noFill/>
          <a:ln w="9525" algn="ctr">
            <a:noFill/>
            <a:miter lim="800000"/>
            <a:headEnd/>
            <a:tailEnd/>
          </a:ln>
        </p:spPr>
        <p:txBody>
          <a:bodyPr wrap="none" lIns="91436" tIns="45718" rIns="91436" bIns="45718">
            <a:spAutoFit/>
          </a:bodyPr>
          <a:lstStyle/>
          <a:p>
            <a:pPr algn="ctr">
              <a:lnSpc>
                <a:spcPts val="1800"/>
              </a:lnSpc>
            </a:pPr>
            <a:r>
              <a:rPr lang="en-US" sz="1100" b="1"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UI" pitchFamily="34" charset="0"/>
                <a:cs typeface="Segoe UI" pitchFamily="34" charset="0"/>
              </a:rPr>
              <a:t>Dual </a:t>
            </a:r>
            <a:r>
              <a:rPr lang="en-US" sz="1100" b="1" dirty="0" err="1"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UI" pitchFamily="34" charset="0"/>
                <a:cs typeface="Segoe UI" pitchFamily="34" charset="0"/>
              </a:rPr>
              <a:t>Infiniband</a:t>
            </a:r>
            <a:endParaRPr lang="en-US" sz="1100" b="1" dirty="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UI" pitchFamily="34" charset="0"/>
              <a:cs typeface="Segoe UI" pitchFamily="34" charset="0"/>
            </a:endParaRPr>
          </a:p>
        </p:txBody>
      </p:sp>
      <p:sp>
        <p:nvSpPr>
          <p:cNvPr id="9" name="Line 10"/>
          <p:cNvSpPr>
            <a:spLocks noChangeShapeType="1"/>
          </p:cNvSpPr>
          <p:nvPr/>
        </p:nvSpPr>
        <p:spPr bwMode="auto">
          <a:xfrm flipH="1">
            <a:off x="4699979" y="6315048"/>
            <a:ext cx="271955" cy="0"/>
          </a:xfrm>
          <a:prstGeom prst="line">
            <a:avLst/>
          </a:prstGeom>
          <a:noFill/>
          <a:ln w="31750">
            <a:solidFill>
              <a:srgbClr xmlns:mc="http://schemas.openxmlformats.org/markup-compatibility/2006" xmlns:a14="http://schemas.microsoft.com/office/drawing/2007/7/7/main" val="C00000" mc:Ignorable=""/>
            </a:solidFill>
            <a:round/>
            <a:headEnd/>
            <a:tailEnd/>
          </a:ln>
        </p:spPr>
        <p:txBody>
          <a:bodyPr lIns="91436" tIns="45718" rIns="91436" bIns="45718" anchor="ctr"/>
          <a:lstStyle/>
          <a:p>
            <a:pPr algn="l" rtl="0" fontAlgn="base">
              <a:spcBef>
                <a:spcPct val="0"/>
              </a:spcBef>
              <a:spcAft>
                <a:spcPct val="0"/>
              </a:spcAft>
            </a:pPr>
            <a:endParaRPr lang="en-US" sz="100" baseline="-25000" dirty="0">
              <a:solidFill>
                <a:schemeClr val="bg1"/>
              </a:solidFill>
              <a:latin typeface="Arial Black" pitchFamily="34" charset="0"/>
            </a:endParaRPr>
          </a:p>
        </p:txBody>
      </p:sp>
      <p:sp>
        <p:nvSpPr>
          <p:cNvPr id="10" name="Line 126"/>
          <p:cNvSpPr>
            <a:spLocks noChangeShapeType="1"/>
          </p:cNvSpPr>
          <p:nvPr/>
        </p:nvSpPr>
        <p:spPr bwMode="auto">
          <a:xfrm>
            <a:off x="6578514" y="1746606"/>
            <a:ext cx="50472" cy="4619903"/>
          </a:xfrm>
          <a:prstGeom prst="line">
            <a:avLst/>
          </a:prstGeom>
          <a:noFill/>
          <a:ln w="38100">
            <a:solidFill>
              <a:schemeClr val="accent1"/>
            </a:solidFill>
            <a:round/>
            <a:headEnd/>
            <a:tailEnd/>
          </a:ln>
        </p:spPr>
        <p:txBody>
          <a:bodyPr lIns="91436" tIns="45718" rIns="91436" bIns="45718"/>
          <a:lstStyle/>
          <a:p>
            <a:pPr algn="l" rtl="0" fontAlgn="base">
              <a:spcBef>
                <a:spcPct val="0"/>
              </a:spcBef>
              <a:spcAft>
                <a:spcPct val="0"/>
              </a:spcAft>
            </a:pPr>
            <a:endParaRPr lang="en-US" sz="100" baseline="-25000" dirty="0">
              <a:solidFill>
                <a:schemeClr val="bg1"/>
              </a:solidFill>
              <a:latin typeface="Arial Black" pitchFamily="34" charset="0"/>
            </a:endParaRPr>
          </a:p>
        </p:txBody>
      </p:sp>
      <p:sp>
        <p:nvSpPr>
          <p:cNvPr id="12" name="Line 128"/>
          <p:cNvSpPr>
            <a:spLocks noChangeShapeType="1"/>
          </p:cNvSpPr>
          <p:nvPr/>
        </p:nvSpPr>
        <p:spPr bwMode="auto">
          <a:xfrm>
            <a:off x="4662940" y="1703071"/>
            <a:ext cx="45719" cy="4621259"/>
          </a:xfrm>
          <a:prstGeom prst="line">
            <a:avLst/>
          </a:prstGeom>
          <a:noFill/>
          <a:ln w="38100">
            <a:solidFill>
              <a:srgbClr xmlns:mc="http://schemas.openxmlformats.org/markup-compatibility/2006" xmlns:a14="http://schemas.microsoft.com/office/drawing/2007/7/7/main" val="C00000" mc:Ignorable=""/>
            </a:solidFill>
            <a:round/>
            <a:headEnd/>
            <a:tailEnd/>
          </a:ln>
        </p:spPr>
        <p:txBody>
          <a:bodyPr lIns="91436" tIns="45718" rIns="91436" bIns="45718"/>
          <a:lstStyle/>
          <a:p>
            <a:pPr algn="l" rtl="0" fontAlgn="base">
              <a:spcBef>
                <a:spcPct val="0"/>
              </a:spcBef>
              <a:spcAft>
                <a:spcPct val="0"/>
              </a:spcAft>
            </a:pPr>
            <a:endParaRPr lang="en-US" sz="100" baseline="-25000" dirty="0">
              <a:solidFill>
                <a:schemeClr val="bg1"/>
              </a:solidFill>
              <a:latin typeface="Arial Black" pitchFamily="34" charset="0"/>
            </a:endParaRPr>
          </a:p>
        </p:txBody>
      </p:sp>
      <p:sp>
        <p:nvSpPr>
          <p:cNvPr id="15" name="Line 12"/>
          <p:cNvSpPr>
            <a:spLocks noChangeShapeType="1"/>
          </p:cNvSpPr>
          <p:nvPr/>
        </p:nvSpPr>
        <p:spPr bwMode="auto">
          <a:xfrm flipH="1">
            <a:off x="4682762" y="1728557"/>
            <a:ext cx="271955" cy="0"/>
          </a:xfrm>
          <a:prstGeom prst="line">
            <a:avLst/>
          </a:prstGeom>
          <a:noFill/>
          <a:ln w="31750">
            <a:solidFill>
              <a:srgbClr xmlns:mc="http://schemas.openxmlformats.org/markup-compatibility/2006" xmlns:a14="http://schemas.microsoft.com/office/drawing/2007/7/7/main" val="C00000" mc:Ignorable=""/>
            </a:solidFill>
            <a:round/>
            <a:headEnd/>
            <a:tailEnd/>
          </a:ln>
        </p:spPr>
        <p:txBody>
          <a:bodyPr lIns="91436" tIns="45718" rIns="91436" bIns="45718" anchor="ctr"/>
          <a:lstStyle/>
          <a:p>
            <a:pPr algn="l" rtl="0" fontAlgn="base">
              <a:spcBef>
                <a:spcPct val="0"/>
              </a:spcBef>
              <a:spcAft>
                <a:spcPct val="0"/>
              </a:spcAft>
            </a:pPr>
            <a:endParaRPr lang="en-US" sz="100" baseline="-25000" dirty="0">
              <a:solidFill>
                <a:schemeClr val="bg1"/>
              </a:solidFill>
              <a:latin typeface="Arial Black" pitchFamily="34" charset="0"/>
            </a:endParaRPr>
          </a:p>
        </p:txBody>
      </p:sp>
      <p:sp>
        <p:nvSpPr>
          <p:cNvPr id="22" name="Line 5"/>
          <p:cNvSpPr>
            <a:spLocks noChangeShapeType="1"/>
          </p:cNvSpPr>
          <p:nvPr/>
        </p:nvSpPr>
        <p:spPr bwMode="auto">
          <a:xfrm flipV="1">
            <a:off x="4200587" y="2467005"/>
            <a:ext cx="500064" cy="0"/>
          </a:xfrm>
          <a:prstGeom prst="line">
            <a:avLst/>
          </a:prstGeom>
          <a:noFill/>
          <a:ln w="38100">
            <a:solidFill>
              <a:srgbClr xmlns:mc="http://schemas.openxmlformats.org/markup-compatibility/2006" xmlns:a14="http://schemas.microsoft.com/office/drawing/2007/7/7/main" val="C00000" mc:Ignorable=""/>
            </a:solidFill>
            <a:round/>
            <a:headEnd type="triangle" w="med" len="med"/>
            <a:tailEnd type="triangle" w="med" len="med"/>
          </a:ln>
        </p:spPr>
        <p:txBody>
          <a:bodyPr lIns="91436" tIns="45718" rIns="91436" bIns="45718" anchor="ctr"/>
          <a:lstStyle/>
          <a:p>
            <a:pPr algn="l" rtl="0" fontAlgn="base">
              <a:spcBef>
                <a:spcPct val="0"/>
              </a:spcBef>
              <a:spcAft>
                <a:spcPct val="0"/>
              </a:spcAft>
            </a:pPr>
            <a:endParaRPr lang="en-US" sz="100" baseline="-25000" dirty="0">
              <a:solidFill>
                <a:schemeClr val="bg1"/>
              </a:solidFill>
              <a:latin typeface="Arial Black" pitchFamily="34" charset="0"/>
            </a:endParaRPr>
          </a:p>
        </p:txBody>
      </p:sp>
      <p:sp>
        <p:nvSpPr>
          <p:cNvPr id="23" name="Text Box 173"/>
          <p:cNvSpPr txBox="1">
            <a:spLocks noChangeArrowheads="1"/>
          </p:cNvSpPr>
          <p:nvPr/>
        </p:nvSpPr>
        <p:spPr bwMode="auto">
          <a:xfrm>
            <a:off x="2669832" y="1591731"/>
            <a:ext cx="1669480" cy="656586"/>
          </a:xfrm>
          <a:prstGeom prst="rect">
            <a:avLst/>
          </a:prstGeom>
          <a:noFill/>
          <a:ln w="9525" algn="ctr">
            <a:noFill/>
            <a:miter lim="800000"/>
            <a:headEnd/>
            <a:tailEnd/>
          </a:ln>
        </p:spPr>
        <p:txBody>
          <a:bodyPr wrap="square" lIns="91436" tIns="45718" rIns="91436" bIns="45718">
            <a:spAutoFit/>
          </a:bodyPr>
          <a:lstStyle/>
          <a:p>
            <a:pPr algn="ctr">
              <a:lnSpc>
                <a:spcPts val="2200"/>
              </a:lnSpc>
            </a:pPr>
            <a:r>
              <a:rPr lang="en-US" sz="1100" b="1" dirty="0">
                <a:solidFill>
                  <a:schemeClr val="bg1"/>
                </a:solidFill>
                <a:latin typeface="Segoe UI" pitchFamily="34" charset="0"/>
                <a:cs typeface="Segoe UI" pitchFamily="34" charset="0"/>
              </a:rPr>
              <a:t>Control </a:t>
            </a:r>
            <a:r>
              <a:rPr lang="en-US" sz="1100" b="1" dirty="0" smtClean="0">
                <a:solidFill>
                  <a:schemeClr val="bg1"/>
                </a:solidFill>
                <a:latin typeface="Segoe UI" pitchFamily="34" charset="0"/>
                <a:cs typeface="Segoe UI" pitchFamily="34" charset="0"/>
              </a:rPr>
              <a:t>Nodes</a:t>
            </a:r>
          </a:p>
          <a:p>
            <a:pPr algn="ctr">
              <a:lnSpc>
                <a:spcPts val="2200"/>
              </a:lnSpc>
              <a:defRPr/>
            </a:pPr>
            <a:r>
              <a:rPr lang="en-US" sz="1100" b="1" dirty="0" smtClean="0">
                <a:solidFill>
                  <a:schemeClr val="bg1"/>
                </a:solidFill>
                <a:latin typeface="Segoe UI" pitchFamily="34" charset="0"/>
                <a:cs typeface="Segoe UI" pitchFamily="34" charset="0"/>
              </a:rPr>
              <a:t>Active / Passive</a:t>
            </a:r>
          </a:p>
        </p:txBody>
      </p:sp>
      <p:sp>
        <p:nvSpPr>
          <p:cNvPr id="25" name="Line 199"/>
          <p:cNvSpPr>
            <a:spLocks noChangeShapeType="1"/>
          </p:cNvSpPr>
          <p:nvPr/>
        </p:nvSpPr>
        <p:spPr bwMode="auto">
          <a:xfrm flipH="1">
            <a:off x="4694192" y="2589248"/>
            <a:ext cx="271955" cy="0"/>
          </a:xfrm>
          <a:prstGeom prst="line">
            <a:avLst/>
          </a:prstGeom>
          <a:noFill/>
          <a:ln w="31750">
            <a:solidFill>
              <a:srgbClr xmlns:mc="http://schemas.openxmlformats.org/markup-compatibility/2006" xmlns:a14="http://schemas.microsoft.com/office/drawing/2007/7/7/main" val="C00000" mc:Ignorable=""/>
            </a:solidFill>
            <a:round/>
            <a:headEnd/>
            <a:tailEnd/>
          </a:ln>
        </p:spPr>
        <p:txBody>
          <a:bodyPr lIns="91436" tIns="45718" rIns="91436" bIns="45718" anchor="ctr"/>
          <a:lstStyle/>
          <a:p>
            <a:pPr algn="l" rtl="0" fontAlgn="base">
              <a:spcBef>
                <a:spcPct val="0"/>
              </a:spcBef>
              <a:spcAft>
                <a:spcPct val="0"/>
              </a:spcAft>
            </a:pPr>
            <a:endParaRPr lang="en-US" sz="100" baseline="-25000" dirty="0">
              <a:solidFill>
                <a:schemeClr val="bg1"/>
              </a:solidFill>
              <a:latin typeface="Arial Black" pitchFamily="34" charset="0"/>
            </a:endParaRPr>
          </a:p>
        </p:txBody>
      </p:sp>
      <p:sp>
        <p:nvSpPr>
          <p:cNvPr id="32" name="Line 209"/>
          <p:cNvSpPr>
            <a:spLocks noChangeShapeType="1"/>
          </p:cNvSpPr>
          <p:nvPr/>
        </p:nvSpPr>
        <p:spPr bwMode="auto">
          <a:xfrm flipH="1">
            <a:off x="4694192" y="3407947"/>
            <a:ext cx="271955" cy="0"/>
          </a:xfrm>
          <a:prstGeom prst="line">
            <a:avLst/>
          </a:prstGeom>
          <a:noFill/>
          <a:ln w="31750">
            <a:solidFill>
              <a:srgbClr xmlns:mc="http://schemas.openxmlformats.org/markup-compatibility/2006" xmlns:a14="http://schemas.microsoft.com/office/drawing/2007/7/7/main" val="C00000" mc:Ignorable=""/>
            </a:solidFill>
            <a:round/>
            <a:headEnd/>
            <a:tailEnd/>
          </a:ln>
        </p:spPr>
        <p:txBody>
          <a:bodyPr lIns="91436" tIns="45718" rIns="91436" bIns="45718" anchor="ctr"/>
          <a:lstStyle/>
          <a:p>
            <a:pPr algn="l" rtl="0" fontAlgn="base">
              <a:spcBef>
                <a:spcPct val="0"/>
              </a:spcBef>
              <a:spcAft>
                <a:spcPct val="0"/>
              </a:spcAft>
            </a:pPr>
            <a:endParaRPr lang="en-US" sz="100" baseline="-25000" dirty="0">
              <a:solidFill>
                <a:schemeClr val="bg1"/>
              </a:solidFill>
              <a:latin typeface="Arial Black" pitchFamily="34" charset="0"/>
            </a:endParaRPr>
          </a:p>
        </p:txBody>
      </p:sp>
      <p:sp>
        <p:nvSpPr>
          <p:cNvPr id="76" name="Line 214"/>
          <p:cNvSpPr>
            <a:spLocks noChangeShapeType="1"/>
          </p:cNvSpPr>
          <p:nvPr/>
        </p:nvSpPr>
        <p:spPr bwMode="auto">
          <a:xfrm rot="10800000" flipH="1">
            <a:off x="6416567" y="4679623"/>
            <a:ext cx="395146" cy="0"/>
          </a:xfrm>
          <a:prstGeom prst="line">
            <a:avLst/>
          </a:prstGeom>
          <a:noFill/>
          <a:ln w="38100">
            <a:solidFill>
              <a:schemeClr val="accent1"/>
            </a:solidFill>
            <a:round/>
            <a:headEnd/>
            <a:tailEnd/>
          </a:ln>
        </p:spPr>
        <p:txBody>
          <a:bodyPr anchor="ctr"/>
          <a:lstStyle/>
          <a:p>
            <a:pPr algn="l" rtl="0" fontAlgn="base">
              <a:spcBef>
                <a:spcPct val="0"/>
              </a:spcBef>
              <a:spcAft>
                <a:spcPct val="0"/>
              </a:spcAft>
            </a:pPr>
            <a:endParaRPr lang="en-US" sz="100" baseline="-25000" dirty="0">
              <a:solidFill>
                <a:schemeClr val="bg1"/>
              </a:solidFill>
              <a:latin typeface="Arial Black" pitchFamily="34" charset="0"/>
            </a:endParaRPr>
          </a:p>
        </p:txBody>
      </p:sp>
      <p:sp>
        <p:nvSpPr>
          <p:cNvPr id="81" name="Line 214"/>
          <p:cNvSpPr>
            <a:spLocks noChangeShapeType="1"/>
          </p:cNvSpPr>
          <p:nvPr/>
        </p:nvSpPr>
        <p:spPr bwMode="auto">
          <a:xfrm rot="10800000" flipH="1">
            <a:off x="6405137" y="3025625"/>
            <a:ext cx="395146" cy="0"/>
          </a:xfrm>
          <a:prstGeom prst="line">
            <a:avLst/>
          </a:prstGeom>
          <a:noFill/>
          <a:ln w="38100">
            <a:solidFill>
              <a:schemeClr val="accent1"/>
            </a:solidFill>
            <a:round/>
            <a:headEnd/>
            <a:tailEnd/>
          </a:ln>
        </p:spPr>
        <p:txBody>
          <a:bodyPr anchor="ctr"/>
          <a:lstStyle/>
          <a:p>
            <a:pPr algn="l" rtl="0" fontAlgn="base">
              <a:spcBef>
                <a:spcPct val="0"/>
              </a:spcBef>
              <a:spcAft>
                <a:spcPct val="0"/>
              </a:spcAft>
            </a:pPr>
            <a:endParaRPr lang="en-US" sz="100" baseline="-25000" dirty="0">
              <a:solidFill>
                <a:schemeClr val="bg1"/>
              </a:solidFill>
              <a:latin typeface="Arial Black" pitchFamily="34" charset="0"/>
            </a:endParaRPr>
          </a:p>
        </p:txBody>
      </p:sp>
      <p:sp>
        <p:nvSpPr>
          <p:cNvPr id="86" name="Line 214"/>
          <p:cNvSpPr>
            <a:spLocks noChangeShapeType="1"/>
          </p:cNvSpPr>
          <p:nvPr/>
        </p:nvSpPr>
        <p:spPr bwMode="auto">
          <a:xfrm rot="10800000" flipH="1">
            <a:off x="6416567" y="2583959"/>
            <a:ext cx="395146" cy="0"/>
          </a:xfrm>
          <a:prstGeom prst="line">
            <a:avLst/>
          </a:prstGeom>
          <a:noFill/>
          <a:ln w="38100">
            <a:solidFill>
              <a:schemeClr val="accent1"/>
            </a:solidFill>
            <a:round/>
            <a:headEnd/>
            <a:tailEnd/>
          </a:ln>
        </p:spPr>
        <p:txBody>
          <a:bodyPr anchor="ctr"/>
          <a:lstStyle/>
          <a:p>
            <a:pPr algn="l" rtl="0" fontAlgn="base">
              <a:spcBef>
                <a:spcPct val="0"/>
              </a:spcBef>
              <a:spcAft>
                <a:spcPct val="0"/>
              </a:spcAft>
            </a:pPr>
            <a:endParaRPr lang="en-US" sz="100" baseline="-25000" dirty="0">
              <a:solidFill>
                <a:schemeClr val="bg1"/>
              </a:solidFill>
              <a:latin typeface="Arial Black" pitchFamily="34" charset="0"/>
            </a:endParaRPr>
          </a:p>
        </p:txBody>
      </p:sp>
      <p:sp>
        <p:nvSpPr>
          <p:cNvPr id="91" name="Line 214"/>
          <p:cNvSpPr>
            <a:spLocks noChangeShapeType="1"/>
          </p:cNvSpPr>
          <p:nvPr/>
        </p:nvSpPr>
        <p:spPr bwMode="auto">
          <a:xfrm rot="10800000" flipH="1">
            <a:off x="6405137" y="2195975"/>
            <a:ext cx="395146" cy="0"/>
          </a:xfrm>
          <a:prstGeom prst="line">
            <a:avLst/>
          </a:prstGeom>
          <a:noFill/>
          <a:ln w="38100">
            <a:solidFill>
              <a:schemeClr val="accent1"/>
            </a:solidFill>
            <a:round/>
            <a:headEnd/>
            <a:tailEnd/>
          </a:ln>
        </p:spPr>
        <p:txBody>
          <a:bodyPr anchor="ctr"/>
          <a:lstStyle/>
          <a:p>
            <a:pPr algn="l" rtl="0" fontAlgn="base">
              <a:spcBef>
                <a:spcPct val="0"/>
              </a:spcBef>
              <a:spcAft>
                <a:spcPct val="0"/>
              </a:spcAft>
            </a:pPr>
            <a:endParaRPr lang="en-US" sz="100" baseline="-25000" dirty="0">
              <a:solidFill>
                <a:schemeClr val="bg1"/>
              </a:solidFill>
              <a:latin typeface="Arial Black" pitchFamily="34" charset="0"/>
            </a:endParaRPr>
          </a:p>
        </p:txBody>
      </p:sp>
      <p:sp>
        <p:nvSpPr>
          <p:cNvPr id="96" name="Line 214"/>
          <p:cNvSpPr>
            <a:spLocks noChangeShapeType="1"/>
          </p:cNvSpPr>
          <p:nvPr/>
        </p:nvSpPr>
        <p:spPr bwMode="auto">
          <a:xfrm rot="10800000" flipH="1">
            <a:off x="6385744" y="1739543"/>
            <a:ext cx="395146" cy="0"/>
          </a:xfrm>
          <a:prstGeom prst="line">
            <a:avLst/>
          </a:prstGeom>
          <a:noFill/>
          <a:ln w="38100">
            <a:solidFill>
              <a:schemeClr val="accent1"/>
            </a:solidFill>
            <a:round/>
            <a:headEnd/>
            <a:tailEnd/>
          </a:ln>
        </p:spPr>
        <p:txBody>
          <a:bodyPr anchor="ctr"/>
          <a:lstStyle/>
          <a:p>
            <a:pPr algn="l" rtl="0" fontAlgn="base">
              <a:spcBef>
                <a:spcPct val="0"/>
              </a:spcBef>
              <a:spcAft>
                <a:spcPct val="0"/>
              </a:spcAft>
            </a:pPr>
            <a:endParaRPr lang="en-US" sz="100" baseline="-25000" dirty="0">
              <a:solidFill>
                <a:schemeClr val="bg1"/>
              </a:solidFill>
              <a:latin typeface="Arial Black" pitchFamily="34" charset="0"/>
            </a:endParaRPr>
          </a:p>
        </p:txBody>
      </p:sp>
      <p:sp>
        <p:nvSpPr>
          <p:cNvPr id="101" name="Line 10"/>
          <p:cNvSpPr>
            <a:spLocks noChangeShapeType="1"/>
          </p:cNvSpPr>
          <p:nvPr/>
        </p:nvSpPr>
        <p:spPr bwMode="auto">
          <a:xfrm flipH="1">
            <a:off x="4703789" y="3836134"/>
            <a:ext cx="271955" cy="0"/>
          </a:xfrm>
          <a:prstGeom prst="line">
            <a:avLst/>
          </a:prstGeom>
          <a:noFill/>
          <a:ln w="31750">
            <a:solidFill>
              <a:srgbClr xmlns:mc="http://schemas.openxmlformats.org/markup-compatibility/2006" xmlns:a14="http://schemas.microsoft.com/office/drawing/2007/7/7/main" val="C00000" mc:Ignorable=""/>
            </a:solidFill>
            <a:round/>
            <a:headEnd/>
            <a:tailEnd/>
          </a:ln>
        </p:spPr>
        <p:txBody>
          <a:bodyPr lIns="91436" tIns="45718" rIns="91436" bIns="45718" anchor="ctr"/>
          <a:lstStyle/>
          <a:p>
            <a:pPr algn="l" rtl="0" fontAlgn="base">
              <a:spcBef>
                <a:spcPct val="0"/>
              </a:spcBef>
              <a:spcAft>
                <a:spcPct val="0"/>
              </a:spcAft>
            </a:pPr>
            <a:endParaRPr lang="en-US" sz="100" baseline="-25000" dirty="0">
              <a:solidFill>
                <a:schemeClr val="bg1"/>
              </a:solidFill>
              <a:latin typeface="Arial Black" pitchFamily="34" charset="0"/>
            </a:endParaRPr>
          </a:p>
        </p:txBody>
      </p:sp>
      <p:sp>
        <p:nvSpPr>
          <p:cNvPr id="102" name="Line 10"/>
          <p:cNvSpPr>
            <a:spLocks noChangeShapeType="1"/>
          </p:cNvSpPr>
          <p:nvPr/>
        </p:nvSpPr>
        <p:spPr bwMode="auto">
          <a:xfrm flipH="1">
            <a:off x="4692359" y="2995054"/>
            <a:ext cx="271955" cy="0"/>
          </a:xfrm>
          <a:prstGeom prst="line">
            <a:avLst/>
          </a:prstGeom>
          <a:noFill/>
          <a:ln w="31750">
            <a:solidFill>
              <a:srgbClr xmlns:mc="http://schemas.openxmlformats.org/markup-compatibility/2006" xmlns:a14="http://schemas.microsoft.com/office/drawing/2007/7/7/main" val="C00000" mc:Ignorable=""/>
            </a:solidFill>
            <a:round/>
            <a:headEnd/>
            <a:tailEnd/>
          </a:ln>
        </p:spPr>
        <p:txBody>
          <a:bodyPr lIns="91436" tIns="45718" rIns="91436" bIns="45718" anchor="ctr"/>
          <a:lstStyle/>
          <a:p>
            <a:pPr algn="l" rtl="0" fontAlgn="base">
              <a:spcBef>
                <a:spcPct val="0"/>
              </a:spcBef>
              <a:spcAft>
                <a:spcPct val="0"/>
              </a:spcAft>
            </a:pPr>
            <a:endParaRPr lang="en-US" sz="100" baseline="-25000" dirty="0">
              <a:solidFill>
                <a:schemeClr val="bg1"/>
              </a:solidFill>
              <a:latin typeface="Arial Black" pitchFamily="34" charset="0"/>
            </a:endParaRPr>
          </a:p>
        </p:txBody>
      </p:sp>
      <p:sp>
        <p:nvSpPr>
          <p:cNvPr id="103" name="Line 10"/>
          <p:cNvSpPr>
            <a:spLocks noChangeShapeType="1"/>
          </p:cNvSpPr>
          <p:nvPr/>
        </p:nvSpPr>
        <p:spPr bwMode="auto">
          <a:xfrm flipH="1">
            <a:off x="4692359" y="2179146"/>
            <a:ext cx="271955" cy="0"/>
          </a:xfrm>
          <a:prstGeom prst="line">
            <a:avLst/>
          </a:prstGeom>
          <a:noFill/>
          <a:ln w="31750">
            <a:solidFill>
              <a:srgbClr xmlns:mc="http://schemas.openxmlformats.org/markup-compatibility/2006" xmlns:a14="http://schemas.microsoft.com/office/drawing/2007/7/7/main" val="C00000" mc:Ignorable=""/>
            </a:solidFill>
            <a:round/>
            <a:headEnd/>
            <a:tailEnd/>
          </a:ln>
        </p:spPr>
        <p:txBody>
          <a:bodyPr lIns="91436" tIns="45718" rIns="91436" bIns="45718" anchor="ctr"/>
          <a:lstStyle/>
          <a:p>
            <a:pPr algn="l" rtl="0" fontAlgn="base">
              <a:spcBef>
                <a:spcPct val="0"/>
              </a:spcBef>
              <a:spcAft>
                <a:spcPct val="0"/>
              </a:spcAft>
            </a:pPr>
            <a:endParaRPr lang="en-US" sz="100" baseline="-25000" dirty="0">
              <a:solidFill>
                <a:schemeClr val="bg1"/>
              </a:solidFill>
              <a:latin typeface="Arial Black" pitchFamily="34" charset="0"/>
            </a:endParaRPr>
          </a:p>
        </p:txBody>
      </p:sp>
      <p:sp>
        <p:nvSpPr>
          <p:cNvPr id="104" name="Line 5"/>
          <p:cNvSpPr>
            <a:spLocks noChangeShapeType="1"/>
          </p:cNvSpPr>
          <p:nvPr/>
        </p:nvSpPr>
        <p:spPr bwMode="auto">
          <a:xfrm flipV="1">
            <a:off x="4204397" y="4903059"/>
            <a:ext cx="500064" cy="0"/>
          </a:xfrm>
          <a:prstGeom prst="line">
            <a:avLst/>
          </a:prstGeom>
          <a:noFill/>
          <a:ln w="38100">
            <a:solidFill>
              <a:srgbClr xmlns:mc="http://schemas.openxmlformats.org/markup-compatibility/2006" xmlns:a14="http://schemas.microsoft.com/office/drawing/2007/7/7/main" val="C00000" mc:Ignorable=""/>
            </a:solidFill>
            <a:round/>
            <a:headEnd type="triangle" w="med" len="med"/>
            <a:tailEnd type="triangle" w="med" len="med"/>
          </a:ln>
        </p:spPr>
        <p:txBody>
          <a:bodyPr lIns="91436" tIns="45718" rIns="91436" bIns="45718" anchor="ctr"/>
          <a:lstStyle/>
          <a:p>
            <a:pPr algn="l" rtl="0" fontAlgn="base">
              <a:spcBef>
                <a:spcPct val="0"/>
              </a:spcBef>
              <a:spcAft>
                <a:spcPct val="0"/>
              </a:spcAft>
            </a:pPr>
            <a:endParaRPr lang="en-US" sz="100" baseline="-25000" dirty="0">
              <a:solidFill>
                <a:schemeClr val="bg1"/>
              </a:solidFill>
              <a:latin typeface="Arial Black" pitchFamily="34" charset="0"/>
            </a:endParaRPr>
          </a:p>
        </p:txBody>
      </p:sp>
      <p:sp>
        <p:nvSpPr>
          <p:cNvPr id="105" name="Line 5"/>
          <p:cNvSpPr>
            <a:spLocks noChangeShapeType="1"/>
          </p:cNvSpPr>
          <p:nvPr/>
        </p:nvSpPr>
        <p:spPr bwMode="auto">
          <a:xfrm flipV="1">
            <a:off x="4196777" y="5815187"/>
            <a:ext cx="500064" cy="0"/>
          </a:xfrm>
          <a:prstGeom prst="line">
            <a:avLst/>
          </a:prstGeom>
          <a:noFill/>
          <a:ln w="38100">
            <a:solidFill>
              <a:srgbClr xmlns:mc="http://schemas.openxmlformats.org/markup-compatibility/2006" xmlns:a14="http://schemas.microsoft.com/office/drawing/2007/7/7/main" val="C00000" mc:Ignorable=""/>
            </a:solidFill>
            <a:round/>
            <a:headEnd type="triangle" w="med" len="med"/>
            <a:tailEnd type="triangle" w="med" len="med"/>
          </a:ln>
        </p:spPr>
        <p:txBody>
          <a:bodyPr lIns="91436" tIns="45718" rIns="91436" bIns="45718" anchor="ctr"/>
          <a:lstStyle/>
          <a:p>
            <a:pPr algn="l" rtl="0" fontAlgn="base">
              <a:spcBef>
                <a:spcPct val="0"/>
              </a:spcBef>
              <a:spcAft>
                <a:spcPct val="0"/>
              </a:spcAft>
            </a:pPr>
            <a:endParaRPr lang="en-US" sz="100" baseline="-25000" dirty="0">
              <a:solidFill>
                <a:schemeClr val="bg1"/>
              </a:solidFill>
              <a:latin typeface="Arial Black" pitchFamily="34" charset="0"/>
            </a:endParaRPr>
          </a:p>
        </p:txBody>
      </p:sp>
      <p:sp>
        <p:nvSpPr>
          <p:cNvPr id="106" name="TextBox 105"/>
          <p:cNvSpPr txBox="1"/>
          <p:nvPr/>
        </p:nvSpPr>
        <p:spPr>
          <a:xfrm>
            <a:off x="2948526" y="4343400"/>
            <a:ext cx="1360170" cy="261610"/>
          </a:xfrm>
          <a:prstGeom prst="rect">
            <a:avLst/>
          </a:prstGeom>
          <a:noFill/>
        </p:spPr>
        <p:txBody>
          <a:bodyPr wrap="square" lIns="91436" tIns="45718" rIns="91436" bIns="45718" rtlCol="0">
            <a:spAutoFit/>
          </a:bodyPr>
          <a:lstStyle/>
          <a:p>
            <a:r>
              <a:rPr lang="en-US" sz="1100" b="1"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UI" pitchFamily="34" charset="0"/>
                <a:cs typeface="Segoe UI" pitchFamily="34" charset="0"/>
              </a:rPr>
              <a:t>Landing Zone</a:t>
            </a:r>
          </a:p>
        </p:txBody>
      </p:sp>
      <p:sp>
        <p:nvSpPr>
          <p:cNvPr id="107" name="TextBox 106"/>
          <p:cNvSpPr txBox="1"/>
          <p:nvPr/>
        </p:nvSpPr>
        <p:spPr>
          <a:xfrm>
            <a:off x="2971386" y="5257800"/>
            <a:ext cx="1154430" cy="261610"/>
          </a:xfrm>
          <a:prstGeom prst="rect">
            <a:avLst/>
          </a:prstGeom>
          <a:noFill/>
        </p:spPr>
        <p:txBody>
          <a:bodyPr wrap="square" lIns="91436" tIns="45718" rIns="91436" bIns="45718" rtlCol="0">
            <a:spAutoFit/>
          </a:bodyPr>
          <a:lstStyle/>
          <a:p>
            <a:r>
              <a:rPr lang="en-US" sz="1100" b="1"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UI" pitchFamily="34" charset="0"/>
                <a:cs typeface="Segoe UI" pitchFamily="34" charset="0"/>
              </a:rPr>
              <a:t>Backup Node</a:t>
            </a:r>
          </a:p>
        </p:txBody>
      </p:sp>
      <p:sp>
        <p:nvSpPr>
          <p:cNvPr id="108" name="TextBox 107"/>
          <p:cNvSpPr txBox="1"/>
          <p:nvPr/>
        </p:nvSpPr>
        <p:spPr>
          <a:xfrm>
            <a:off x="6900440" y="1169062"/>
            <a:ext cx="1680210" cy="261610"/>
          </a:xfrm>
          <a:prstGeom prst="rect">
            <a:avLst/>
          </a:prstGeom>
          <a:noFill/>
        </p:spPr>
        <p:txBody>
          <a:bodyPr wrap="square" lIns="91436" tIns="45718" rIns="91436" bIns="45718" rtlCol="0">
            <a:spAutoFit/>
          </a:bodyPr>
          <a:lstStyle/>
          <a:p>
            <a:r>
              <a:rPr lang="en-US" sz="1100" b="1" dirty="0" smtClean="0">
                <a:solidFill>
                  <a:schemeClr val="bg1"/>
                </a:solidFill>
                <a:latin typeface="Segoe UI" pitchFamily="34" charset="0"/>
                <a:cs typeface="Segoe UI" pitchFamily="34" charset="0"/>
              </a:rPr>
              <a:t>Storage Nodes</a:t>
            </a:r>
          </a:p>
        </p:txBody>
      </p:sp>
      <p:sp>
        <p:nvSpPr>
          <p:cNvPr id="11" name="Text Box 49"/>
          <p:cNvSpPr txBox="1">
            <a:spLocks noChangeArrowheads="1"/>
          </p:cNvSpPr>
          <p:nvPr/>
        </p:nvSpPr>
        <p:spPr bwMode="auto">
          <a:xfrm>
            <a:off x="4605876" y="5828488"/>
            <a:ext cx="2253986" cy="323161"/>
          </a:xfrm>
          <a:prstGeom prst="rect">
            <a:avLst/>
          </a:prstGeom>
          <a:noFill/>
          <a:ln w="9525" algn="ctr">
            <a:noFill/>
            <a:miter lim="800000"/>
            <a:headEnd/>
            <a:tailEnd/>
          </a:ln>
        </p:spPr>
        <p:txBody>
          <a:bodyPr wrap="square" lIns="91436" tIns="45718" rIns="91436" bIns="45718">
            <a:spAutoFit/>
          </a:bodyPr>
          <a:lstStyle/>
          <a:p>
            <a:pPr algn="ctr">
              <a:lnSpc>
                <a:spcPts val="1800"/>
              </a:lnSpc>
            </a:pPr>
            <a:r>
              <a:rPr lang="en-US" sz="1100" b="1" dirty="0">
                <a:solidFill>
                  <a:schemeClr val="bg1"/>
                </a:solidFill>
                <a:latin typeface="Segoe UI" pitchFamily="34" charset="0"/>
                <a:cs typeface="Segoe UI" pitchFamily="34" charset="0"/>
              </a:rPr>
              <a:t>Spare </a:t>
            </a:r>
            <a:r>
              <a:rPr lang="en-US" sz="1100" b="1" dirty="0" smtClean="0">
                <a:solidFill>
                  <a:schemeClr val="bg1"/>
                </a:solidFill>
                <a:latin typeface="Segoe UI" pitchFamily="34" charset="0"/>
                <a:cs typeface="Segoe UI" pitchFamily="34" charset="0"/>
              </a:rPr>
              <a:t> Database Server</a:t>
            </a:r>
            <a:endParaRPr lang="en-US" sz="1100" b="1" dirty="0">
              <a:solidFill>
                <a:schemeClr val="bg1"/>
              </a:solidFill>
              <a:latin typeface="Segoe UI" pitchFamily="34" charset="0"/>
              <a:cs typeface="Segoe UI" pitchFamily="34" charset="0"/>
            </a:endParaRPr>
          </a:p>
        </p:txBody>
      </p:sp>
      <p:sp>
        <p:nvSpPr>
          <p:cNvPr id="127" name="Line 10"/>
          <p:cNvSpPr>
            <a:spLocks noChangeShapeType="1"/>
          </p:cNvSpPr>
          <p:nvPr/>
        </p:nvSpPr>
        <p:spPr bwMode="auto">
          <a:xfrm flipH="1">
            <a:off x="4702079" y="4235110"/>
            <a:ext cx="271955" cy="0"/>
          </a:xfrm>
          <a:prstGeom prst="line">
            <a:avLst/>
          </a:prstGeom>
          <a:noFill/>
          <a:ln w="31750">
            <a:solidFill>
              <a:srgbClr xmlns:mc="http://schemas.openxmlformats.org/markup-compatibility/2006" xmlns:a14="http://schemas.microsoft.com/office/drawing/2007/7/7/main" val="C00000" mc:Ignorable=""/>
            </a:solidFill>
            <a:round/>
            <a:headEnd/>
            <a:tailEnd/>
          </a:ln>
        </p:spPr>
        <p:txBody>
          <a:bodyPr lIns="91436" tIns="45718" rIns="91436" bIns="45718" anchor="ctr"/>
          <a:lstStyle/>
          <a:p>
            <a:pPr algn="l" rtl="0" fontAlgn="base">
              <a:spcBef>
                <a:spcPct val="0"/>
              </a:spcBef>
              <a:spcAft>
                <a:spcPct val="0"/>
              </a:spcAft>
            </a:pPr>
            <a:endParaRPr lang="en-US" sz="100" baseline="-25000" dirty="0">
              <a:solidFill>
                <a:schemeClr val="bg1"/>
              </a:solidFill>
              <a:latin typeface="Arial Black" pitchFamily="34" charset="0"/>
            </a:endParaRPr>
          </a:p>
        </p:txBody>
      </p:sp>
      <p:sp>
        <p:nvSpPr>
          <p:cNvPr id="128" name="Line 10"/>
          <p:cNvSpPr>
            <a:spLocks noChangeShapeType="1"/>
          </p:cNvSpPr>
          <p:nvPr/>
        </p:nvSpPr>
        <p:spPr bwMode="auto">
          <a:xfrm flipH="1">
            <a:off x="4700369" y="4664908"/>
            <a:ext cx="271955" cy="0"/>
          </a:xfrm>
          <a:prstGeom prst="line">
            <a:avLst/>
          </a:prstGeom>
          <a:noFill/>
          <a:ln w="31750">
            <a:solidFill>
              <a:srgbClr xmlns:mc="http://schemas.openxmlformats.org/markup-compatibility/2006" xmlns:a14="http://schemas.microsoft.com/office/drawing/2007/7/7/main" val="C00000" mc:Ignorable=""/>
            </a:solidFill>
            <a:round/>
            <a:headEnd/>
            <a:tailEnd/>
          </a:ln>
        </p:spPr>
        <p:txBody>
          <a:bodyPr lIns="91436" tIns="45718" rIns="91436" bIns="45718" anchor="ctr"/>
          <a:lstStyle/>
          <a:p>
            <a:pPr algn="l" rtl="0" fontAlgn="base">
              <a:spcBef>
                <a:spcPct val="0"/>
              </a:spcBef>
              <a:spcAft>
                <a:spcPct val="0"/>
              </a:spcAft>
            </a:pPr>
            <a:endParaRPr lang="en-US" sz="100" baseline="-25000" dirty="0">
              <a:solidFill>
                <a:schemeClr val="bg1"/>
              </a:solidFill>
              <a:latin typeface="Arial Black" pitchFamily="34" charset="0"/>
            </a:endParaRPr>
          </a:p>
        </p:txBody>
      </p:sp>
      <p:sp>
        <p:nvSpPr>
          <p:cNvPr id="131" name="Line 214"/>
          <p:cNvSpPr>
            <a:spLocks noChangeShapeType="1"/>
          </p:cNvSpPr>
          <p:nvPr/>
        </p:nvSpPr>
        <p:spPr bwMode="auto">
          <a:xfrm rot="10800000" flipH="1">
            <a:off x="6422265" y="3402343"/>
            <a:ext cx="395146" cy="0"/>
          </a:xfrm>
          <a:prstGeom prst="line">
            <a:avLst/>
          </a:prstGeom>
          <a:noFill/>
          <a:ln w="38100">
            <a:solidFill>
              <a:schemeClr val="accent1"/>
            </a:solidFill>
            <a:round/>
            <a:headEnd/>
            <a:tailEnd/>
          </a:ln>
        </p:spPr>
        <p:txBody>
          <a:bodyPr anchor="ctr"/>
          <a:lstStyle/>
          <a:p>
            <a:pPr algn="l" rtl="0" fontAlgn="base">
              <a:spcBef>
                <a:spcPct val="0"/>
              </a:spcBef>
              <a:spcAft>
                <a:spcPct val="0"/>
              </a:spcAft>
            </a:pPr>
            <a:endParaRPr lang="en-US" sz="100" baseline="-25000" dirty="0">
              <a:solidFill>
                <a:schemeClr val="bg1"/>
              </a:solidFill>
              <a:latin typeface="Arial Black" pitchFamily="34" charset="0"/>
            </a:endParaRPr>
          </a:p>
        </p:txBody>
      </p:sp>
      <p:sp>
        <p:nvSpPr>
          <p:cNvPr id="132" name="Line 214"/>
          <p:cNvSpPr>
            <a:spLocks noChangeShapeType="1"/>
          </p:cNvSpPr>
          <p:nvPr/>
        </p:nvSpPr>
        <p:spPr bwMode="auto">
          <a:xfrm rot="10800000" flipH="1">
            <a:off x="6420555" y="3832141"/>
            <a:ext cx="395146" cy="0"/>
          </a:xfrm>
          <a:prstGeom prst="line">
            <a:avLst/>
          </a:prstGeom>
          <a:noFill/>
          <a:ln w="38100">
            <a:solidFill>
              <a:schemeClr val="accent1"/>
            </a:solidFill>
            <a:round/>
            <a:headEnd/>
            <a:tailEnd/>
          </a:ln>
        </p:spPr>
        <p:txBody>
          <a:bodyPr anchor="ctr"/>
          <a:lstStyle/>
          <a:p>
            <a:pPr algn="l" rtl="0" fontAlgn="base">
              <a:spcBef>
                <a:spcPct val="0"/>
              </a:spcBef>
              <a:spcAft>
                <a:spcPct val="0"/>
              </a:spcAft>
            </a:pPr>
            <a:endParaRPr lang="en-US" sz="100" baseline="-25000" dirty="0">
              <a:solidFill>
                <a:schemeClr val="bg1"/>
              </a:solidFill>
              <a:latin typeface="Arial Black" pitchFamily="34" charset="0"/>
            </a:endParaRPr>
          </a:p>
        </p:txBody>
      </p:sp>
      <p:sp>
        <p:nvSpPr>
          <p:cNvPr id="133" name="Line 214"/>
          <p:cNvSpPr>
            <a:spLocks noChangeShapeType="1"/>
          </p:cNvSpPr>
          <p:nvPr/>
        </p:nvSpPr>
        <p:spPr bwMode="auto">
          <a:xfrm rot="10800000" flipH="1">
            <a:off x="6429119" y="4241391"/>
            <a:ext cx="395146" cy="0"/>
          </a:xfrm>
          <a:prstGeom prst="line">
            <a:avLst/>
          </a:prstGeom>
          <a:noFill/>
          <a:ln w="38100">
            <a:solidFill>
              <a:schemeClr val="accent1"/>
            </a:solidFill>
            <a:round/>
            <a:headEnd/>
            <a:tailEnd/>
          </a:ln>
        </p:spPr>
        <p:txBody>
          <a:bodyPr anchor="ctr"/>
          <a:lstStyle/>
          <a:p>
            <a:pPr algn="l" rtl="0" fontAlgn="base">
              <a:spcBef>
                <a:spcPct val="0"/>
              </a:spcBef>
              <a:spcAft>
                <a:spcPct val="0"/>
              </a:spcAft>
            </a:pPr>
            <a:endParaRPr lang="en-US" sz="100" baseline="-25000" dirty="0">
              <a:solidFill>
                <a:schemeClr val="bg1"/>
              </a:solidFill>
              <a:latin typeface="Arial Black" pitchFamily="34" charset="0"/>
            </a:endParaRPr>
          </a:p>
        </p:txBody>
      </p:sp>
      <p:sp>
        <p:nvSpPr>
          <p:cNvPr id="79" name="Text Box 119"/>
          <p:cNvSpPr txBox="1">
            <a:spLocks noChangeArrowheads="1"/>
          </p:cNvSpPr>
          <p:nvPr/>
        </p:nvSpPr>
        <p:spPr bwMode="auto">
          <a:xfrm rot="16200000">
            <a:off x="5786892" y="3980197"/>
            <a:ext cx="1436604" cy="323161"/>
          </a:xfrm>
          <a:prstGeom prst="rect">
            <a:avLst/>
          </a:prstGeom>
          <a:noFill/>
          <a:ln w="9525" algn="ctr">
            <a:noFill/>
            <a:miter lim="800000"/>
            <a:headEnd/>
            <a:tailEnd/>
          </a:ln>
        </p:spPr>
        <p:txBody>
          <a:bodyPr wrap="none" lIns="91436" tIns="45718" rIns="91436" bIns="45718">
            <a:spAutoFit/>
          </a:bodyPr>
          <a:lstStyle/>
          <a:p>
            <a:pPr algn="ctr">
              <a:lnSpc>
                <a:spcPts val="1800"/>
              </a:lnSpc>
            </a:pPr>
            <a:r>
              <a:rPr lang="en-US" sz="1100" b="1"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UI" pitchFamily="34" charset="0"/>
                <a:cs typeface="Segoe UI" pitchFamily="34" charset="0"/>
              </a:rPr>
              <a:t>Dual Fiber Channel</a:t>
            </a:r>
            <a:endParaRPr lang="en-US" sz="1100" b="1" dirty="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UI" pitchFamily="34" charset="0"/>
              <a:cs typeface="Segoe UI" pitchFamily="34" charset="0"/>
            </a:endParaRPr>
          </a:p>
        </p:txBody>
      </p:sp>
      <p:grpSp>
        <p:nvGrpSpPr>
          <p:cNvPr id="3" name="Group 83"/>
          <p:cNvGrpSpPr/>
          <p:nvPr/>
        </p:nvGrpSpPr>
        <p:grpSpPr>
          <a:xfrm>
            <a:off x="6102963" y="1743444"/>
            <a:ext cx="346570" cy="258771"/>
            <a:chOff x="359635" y="1371600"/>
            <a:chExt cx="193539" cy="186845"/>
          </a:xfrm>
          <a:effectLst>
            <a:outerShdw blurRad="50800" dist="38100" dir="2700000" algn="tl" rotWithShape="0">
              <a:prstClr val="black">
                <a:alpha val="40000"/>
              </a:prstClr>
            </a:outerShdw>
          </a:effectLst>
        </p:grpSpPr>
        <p:sp>
          <p:nvSpPr>
            <p:cNvPr id="80" name="Flowchart: Magnetic Disk 79"/>
            <p:cNvSpPr/>
            <p:nvPr/>
          </p:nvSpPr>
          <p:spPr>
            <a:xfrm>
              <a:off x="381000" y="1371600"/>
              <a:ext cx="152400" cy="152400"/>
            </a:xfrm>
            <a:prstGeom prst="flowChartMagneticDisk">
              <a:avLst/>
            </a:prstGeom>
            <a:gradFill flip="none" rotWithShape="1">
              <a:gsLst>
                <a:gs pos="0">
                  <a:schemeClr val="accent2">
                    <a:lumMod val="75000"/>
                  </a:schemeClr>
                </a:gs>
                <a:gs pos="62000">
                  <a:schemeClr val="accent2">
                    <a:lumMod val="20000"/>
                    <a:lumOff val="80000"/>
                  </a:schemeClr>
                </a:gs>
              </a:gsLst>
              <a:path path="circle">
                <a:fillToRect r="100000" b="100000"/>
              </a:path>
              <a:tileRect l="-100000" t="-100000"/>
            </a:gradFill>
            <a:ln w="31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300" kern="1200" dirty="0">
                <a:solidFill>
                  <a:schemeClr val="bg1"/>
                </a:solidFill>
                <a:latin typeface="Calibri"/>
                <a:ea typeface="+mn-ea"/>
                <a:cs typeface="+mn-cs"/>
              </a:endParaRPr>
            </a:p>
          </p:txBody>
        </p:sp>
        <p:sp>
          <p:nvSpPr>
            <p:cNvPr id="82" name="TextBox 81"/>
            <p:cNvSpPr txBox="1"/>
            <p:nvPr/>
          </p:nvSpPr>
          <p:spPr>
            <a:xfrm>
              <a:off x="359635" y="1402884"/>
              <a:ext cx="193539" cy="155561"/>
            </a:xfrm>
            <a:prstGeom prst="rect">
              <a:avLst/>
            </a:prstGeom>
            <a:noFill/>
          </p:spPr>
          <p:txBody>
            <a:bodyPr wrap="none" rtlCol="0">
              <a:spAutoFit/>
            </a:bodyPr>
            <a:lstStyle/>
            <a:p>
              <a:pPr algn="l" rtl="0"/>
              <a:r>
                <a:rPr lang="en-US" sz="800" b="1" kern="1200" dirty="0" smtClean="0">
                  <a:solidFill>
                    <a:schemeClr val="bg1"/>
                  </a:solidFill>
                  <a:latin typeface="Calibri"/>
                  <a:ea typeface="+mn-ea"/>
                  <a:cs typeface="+mn-cs"/>
                </a:rPr>
                <a:t>SQL</a:t>
              </a:r>
              <a:endParaRPr lang="en-US" sz="800" b="1" kern="1200" dirty="0">
                <a:solidFill>
                  <a:schemeClr val="bg1"/>
                </a:solidFill>
                <a:latin typeface="Calibri"/>
                <a:ea typeface="+mn-ea"/>
                <a:cs typeface="+mn-cs"/>
              </a:endParaRPr>
            </a:p>
          </p:txBody>
        </p:sp>
      </p:grpSp>
      <p:grpSp>
        <p:nvGrpSpPr>
          <p:cNvPr id="4" name="Group 83"/>
          <p:cNvGrpSpPr/>
          <p:nvPr/>
        </p:nvGrpSpPr>
        <p:grpSpPr>
          <a:xfrm>
            <a:off x="6114255" y="2195000"/>
            <a:ext cx="346570" cy="258771"/>
            <a:chOff x="359635" y="1371600"/>
            <a:chExt cx="193539" cy="186845"/>
          </a:xfrm>
          <a:effectLst>
            <a:outerShdw blurRad="50800" dist="38100" dir="2700000" algn="tl" rotWithShape="0">
              <a:prstClr val="black">
                <a:alpha val="40000"/>
              </a:prstClr>
            </a:outerShdw>
          </a:effectLst>
        </p:grpSpPr>
        <p:sp>
          <p:nvSpPr>
            <p:cNvPr id="92" name="Flowchart: Magnetic Disk 91"/>
            <p:cNvSpPr/>
            <p:nvPr/>
          </p:nvSpPr>
          <p:spPr>
            <a:xfrm>
              <a:off x="381000" y="1371600"/>
              <a:ext cx="152400" cy="152400"/>
            </a:xfrm>
            <a:prstGeom prst="flowChartMagneticDisk">
              <a:avLst/>
            </a:prstGeom>
            <a:gradFill flip="none" rotWithShape="1">
              <a:gsLst>
                <a:gs pos="0">
                  <a:schemeClr val="accent2">
                    <a:lumMod val="75000"/>
                  </a:schemeClr>
                </a:gs>
                <a:gs pos="62000">
                  <a:schemeClr val="accent2">
                    <a:lumMod val="20000"/>
                    <a:lumOff val="80000"/>
                  </a:schemeClr>
                </a:gs>
              </a:gsLst>
              <a:path path="circle">
                <a:fillToRect r="100000" b="100000"/>
              </a:path>
              <a:tileRect l="-100000" t="-100000"/>
            </a:gradFill>
            <a:ln w="31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300" kern="1200" dirty="0">
                <a:solidFill>
                  <a:schemeClr val="bg1"/>
                </a:solidFill>
                <a:latin typeface="Calibri"/>
                <a:ea typeface="+mn-ea"/>
                <a:cs typeface="+mn-cs"/>
              </a:endParaRPr>
            </a:p>
          </p:txBody>
        </p:sp>
        <p:sp>
          <p:nvSpPr>
            <p:cNvPr id="93" name="TextBox 92"/>
            <p:cNvSpPr txBox="1"/>
            <p:nvPr/>
          </p:nvSpPr>
          <p:spPr>
            <a:xfrm>
              <a:off x="359635" y="1402884"/>
              <a:ext cx="193539" cy="155561"/>
            </a:xfrm>
            <a:prstGeom prst="rect">
              <a:avLst/>
            </a:prstGeom>
            <a:noFill/>
          </p:spPr>
          <p:txBody>
            <a:bodyPr wrap="none" rtlCol="0">
              <a:spAutoFit/>
            </a:bodyPr>
            <a:lstStyle/>
            <a:p>
              <a:pPr algn="l" rtl="0"/>
              <a:r>
                <a:rPr lang="en-US" sz="800" b="1" kern="1200" dirty="0" smtClean="0">
                  <a:solidFill>
                    <a:schemeClr val="bg1"/>
                  </a:solidFill>
                  <a:latin typeface="Calibri"/>
                  <a:ea typeface="+mn-ea"/>
                  <a:cs typeface="+mn-cs"/>
                </a:rPr>
                <a:t>SQL</a:t>
              </a:r>
              <a:endParaRPr lang="en-US" sz="800" b="1" kern="1200" dirty="0">
                <a:solidFill>
                  <a:schemeClr val="bg1"/>
                </a:solidFill>
                <a:latin typeface="Calibri"/>
                <a:ea typeface="+mn-ea"/>
                <a:cs typeface="+mn-cs"/>
              </a:endParaRPr>
            </a:p>
          </p:txBody>
        </p:sp>
      </p:grpSp>
      <p:grpSp>
        <p:nvGrpSpPr>
          <p:cNvPr id="7" name="Group 83"/>
          <p:cNvGrpSpPr/>
          <p:nvPr/>
        </p:nvGrpSpPr>
        <p:grpSpPr>
          <a:xfrm>
            <a:off x="6108609" y="2573179"/>
            <a:ext cx="346570" cy="258771"/>
            <a:chOff x="359635" y="1371600"/>
            <a:chExt cx="193539" cy="186845"/>
          </a:xfrm>
          <a:effectLst>
            <a:outerShdw blurRad="50800" dist="38100" dir="2700000" algn="tl" rotWithShape="0">
              <a:prstClr val="black">
                <a:alpha val="40000"/>
              </a:prstClr>
            </a:outerShdw>
          </a:effectLst>
        </p:grpSpPr>
        <p:sp>
          <p:nvSpPr>
            <p:cNvPr id="97" name="Flowchart: Magnetic Disk 96"/>
            <p:cNvSpPr/>
            <p:nvPr/>
          </p:nvSpPr>
          <p:spPr>
            <a:xfrm>
              <a:off x="381000" y="1371600"/>
              <a:ext cx="152400" cy="152400"/>
            </a:xfrm>
            <a:prstGeom prst="flowChartMagneticDisk">
              <a:avLst/>
            </a:prstGeom>
            <a:gradFill flip="none" rotWithShape="1">
              <a:gsLst>
                <a:gs pos="0">
                  <a:schemeClr val="accent2">
                    <a:lumMod val="75000"/>
                  </a:schemeClr>
                </a:gs>
                <a:gs pos="62000">
                  <a:schemeClr val="accent2">
                    <a:lumMod val="20000"/>
                    <a:lumOff val="80000"/>
                  </a:schemeClr>
                </a:gs>
              </a:gsLst>
              <a:path path="circle">
                <a:fillToRect r="100000" b="100000"/>
              </a:path>
              <a:tileRect l="-100000" t="-100000"/>
            </a:gradFill>
            <a:ln w="31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300" kern="1200" dirty="0">
                <a:solidFill>
                  <a:schemeClr val="bg1"/>
                </a:solidFill>
                <a:latin typeface="Calibri"/>
                <a:ea typeface="+mn-ea"/>
                <a:cs typeface="+mn-cs"/>
              </a:endParaRPr>
            </a:p>
          </p:txBody>
        </p:sp>
        <p:sp>
          <p:nvSpPr>
            <p:cNvPr id="98" name="TextBox 97"/>
            <p:cNvSpPr txBox="1"/>
            <p:nvPr/>
          </p:nvSpPr>
          <p:spPr>
            <a:xfrm>
              <a:off x="359635" y="1402884"/>
              <a:ext cx="193539" cy="155561"/>
            </a:xfrm>
            <a:prstGeom prst="rect">
              <a:avLst/>
            </a:prstGeom>
            <a:noFill/>
          </p:spPr>
          <p:txBody>
            <a:bodyPr wrap="none" rtlCol="0">
              <a:spAutoFit/>
            </a:bodyPr>
            <a:lstStyle/>
            <a:p>
              <a:pPr algn="l" rtl="0"/>
              <a:r>
                <a:rPr lang="en-US" sz="800" b="1" kern="1200" dirty="0" smtClean="0">
                  <a:solidFill>
                    <a:schemeClr val="bg1"/>
                  </a:solidFill>
                  <a:latin typeface="Calibri"/>
                  <a:ea typeface="+mn-ea"/>
                  <a:cs typeface="+mn-cs"/>
                </a:rPr>
                <a:t>SQL</a:t>
              </a:r>
              <a:endParaRPr lang="en-US" sz="800" b="1" kern="1200" dirty="0">
                <a:solidFill>
                  <a:schemeClr val="bg1"/>
                </a:solidFill>
                <a:latin typeface="Calibri"/>
                <a:ea typeface="+mn-ea"/>
                <a:cs typeface="+mn-cs"/>
              </a:endParaRPr>
            </a:p>
          </p:txBody>
        </p:sp>
      </p:grpSp>
      <p:grpSp>
        <p:nvGrpSpPr>
          <p:cNvPr id="13" name="Group 83"/>
          <p:cNvGrpSpPr/>
          <p:nvPr/>
        </p:nvGrpSpPr>
        <p:grpSpPr>
          <a:xfrm>
            <a:off x="6114255" y="2996513"/>
            <a:ext cx="346570" cy="258771"/>
            <a:chOff x="359635" y="1371600"/>
            <a:chExt cx="193539" cy="186845"/>
          </a:xfrm>
          <a:effectLst>
            <a:outerShdw blurRad="50800" dist="38100" dir="2700000" algn="tl" rotWithShape="0">
              <a:prstClr val="black">
                <a:alpha val="40000"/>
              </a:prstClr>
            </a:outerShdw>
          </a:effectLst>
        </p:grpSpPr>
        <p:sp>
          <p:nvSpPr>
            <p:cNvPr id="112" name="Flowchart: Magnetic Disk 111"/>
            <p:cNvSpPr/>
            <p:nvPr/>
          </p:nvSpPr>
          <p:spPr>
            <a:xfrm>
              <a:off x="381000" y="1371600"/>
              <a:ext cx="152400" cy="152400"/>
            </a:xfrm>
            <a:prstGeom prst="flowChartMagneticDisk">
              <a:avLst/>
            </a:prstGeom>
            <a:gradFill flip="none" rotWithShape="1">
              <a:gsLst>
                <a:gs pos="0">
                  <a:schemeClr val="accent2">
                    <a:lumMod val="75000"/>
                  </a:schemeClr>
                </a:gs>
                <a:gs pos="62000">
                  <a:schemeClr val="accent2">
                    <a:lumMod val="20000"/>
                    <a:lumOff val="80000"/>
                  </a:schemeClr>
                </a:gs>
              </a:gsLst>
              <a:path path="circle">
                <a:fillToRect r="100000" b="100000"/>
              </a:path>
              <a:tileRect l="-100000" t="-100000"/>
            </a:gradFill>
            <a:ln w="31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300" kern="1200" dirty="0">
                <a:solidFill>
                  <a:schemeClr val="bg1"/>
                </a:solidFill>
                <a:latin typeface="Calibri"/>
                <a:ea typeface="+mn-ea"/>
                <a:cs typeface="+mn-cs"/>
              </a:endParaRPr>
            </a:p>
          </p:txBody>
        </p:sp>
        <p:sp>
          <p:nvSpPr>
            <p:cNvPr id="114" name="TextBox 113"/>
            <p:cNvSpPr txBox="1"/>
            <p:nvPr/>
          </p:nvSpPr>
          <p:spPr>
            <a:xfrm>
              <a:off x="359635" y="1402884"/>
              <a:ext cx="193539" cy="155561"/>
            </a:xfrm>
            <a:prstGeom prst="rect">
              <a:avLst/>
            </a:prstGeom>
            <a:noFill/>
          </p:spPr>
          <p:txBody>
            <a:bodyPr wrap="none" rtlCol="0">
              <a:spAutoFit/>
            </a:bodyPr>
            <a:lstStyle/>
            <a:p>
              <a:pPr algn="l" rtl="0"/>
              <a:r>
                <a:rPr lang="en-US" sz="800" b="1" kern="1200" dirty="0" smtClean="0">
                  <a:solidFill>
                    <a:schemeClr val="bg1"/>
                  </a:solidFill>
                  <a:latin typeface="Calibri"/>
                  <a:ea typeface="+mn-ea"/>
                  <a:cs typeface="+mn-cs"/>
                </a:rPr>
                <a:t>SQL</a:t>
              </a:r>
              <a:endParaRPr lang="en-US" sz="800" b="1" kern="1200" dirty="0">
                <a:solidFill>
                  <a:schemeClr val="bg1"/>
                </a:solidFill>
                <a:latin typeface="Calibri"/>
                <a:ea typeface="+mn-ea"/>
                <a:cs typeface="+mn-cs"/>
              </a:endParaRPr>
            </a:p>
          </p:txBody>
        </p:sp>
      </p:grpSp>
      <p:grpSp>
        <p:nvGrpSpPr>
          <p:cNvPr id="14" name="Group 83"/>
          <p:cNvGrpSpPr/>
          <p:nvPr/>
        </p:nvGrpSpPr>
        <p:grpSpPr>
          <a:xfrm>
            <a:off x="6108610" y="3419845"/>
            <a:ext cx="346570" cy="258771"/>
            <a:chOff x="359635" y="1371600"/>
            <a:chExt cx="193539" cy="186845"/>
          </a:xfrm>
          <a:effectLst>
            <a:outerShdw blurRad="50800" dist="38100" dir="2700000" algn="tl" rotWithShape="0">
              <a:prstClr val="black">
                <a:alpha val="40000"/>
              </a:prstClr>
            </a:outerShdw>
          </a:effectLst>
        </p:grpSpPr>
        <p:sp>
          <p:nvSpPr>
            <p:cNvPr id="118" name="Flowchart: Magnetic Disk 117"/>
            <p:cNvSpPr/>
            <p:nvPr/>
          </p:nvSpPr>
          <p:spPr>
            <a:xfrm>
              <a:off x="381000" y="1371600"/>
              <a:ext cx="152400" cy="152400"/>
            </a:xfrm>
            <a:prstGeom prst="flowChartMagneticDisk">
              <a:avLst/>
            </a:prstGeom>
            <a:gradFill flip="none" rotWithShape="1">
              <a:gsLst>
                <a:gs pos="0">
                  <a:schemeClr val="accent2">
                    <a:lumMod val="75000"/>
                  </a:schemeClr>
                </a:gs>
                <a:gs pos="62000">
                  <a:schemeClr val="accent2">
                    <a:lumMod val="20000"/>
                    <a:lumOff val="80000"/>
                  </a:schemeClr>
                </a:gs>
              </a:gsLst>
              <a:path path="circle">
                <a:fillToRect r="100000" b="100000"/>
              </a:path>
              <a:tileRect l="-100000" t="-100000"/>
            </a:gradFill>
            <a:ln w="31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300" kern="1200" dirty="0">
                <a:solidFill>
                  <a:schemeClr val="bg1"/>
                </a:solidFill>
                <a:latin typeface="Calibri"/>
                <a:ea typeface="+mn-ea"/>
                <a:cs typeface="+mn-cs"/>
              </a:endParaRPr>
            </a:p>
          </p:txBody>
        </p:sp>
        <p:sp>
          <p:nvSpPr>
            <p:cNvPr id="120" name="TextBox 119"/>
            <p:cNvSpPr txBox="1"/>
            <p:nvPr/>
          </p:nvSpPr>
          <p:spPr>
            <a:xfrm>
              <a:off x="359635" y="1402884"/>
              <a:ext cx="193539" cy="155561"/>
            </a:xfrm>
            <a:prstGeom prst="rect">
              <a:avLst/>
            </a:prstGeom>
            <a:noFill/>
          </p:spPr>
          <p:txBody>
            <a:bodyPr wrap="none" rtlCol="0">
              <a:spAutoFit/>
            </a:bodyPr>
            <a:lstStyle/>
            <a:p>
              <a:pPr algn="l" rtl="0"/>
              <a:r>
                <a:rPr lang="en-US" sz="800" b="1" kern="1200" dirty="0" smtClean="0">
                  <a:solidFill>
                    <a:schemeClr val="bg1"/>
                  </a:solidFill>
                  <a:latin typeface="Calibri"/>
                  <a:ea typeface="+mn-ea"/>
                  <a:cs typeface="+mn-cs"/>
                </a:rPr>
                <a:t>SQL</a:t>
              </a:r>
              <a:endParaRPr lang="en-US" sz="800" b="1" kern="1200" dirty="0">
                <a:solidFill>
                  <a:schemeClr val="bg1"/>
                </a:solidFill>
                <a:latin typeface="Calibri"/>
                <a:ea typeface="+mn-ea"/>
                <a:cs typeface="+mn-cs"/>
              </a:endParaRPr>
            </a:p>
          </p:txBody>
        </p:sp>
      </p:grpSp>
      <p:grpSp>
        <p:nvGrpSpPr>
          <p:cNvPr id="16" name="Group 83"/>
          <p:cNvGrpSpPr/>
          <p:nvPr/>
        </p:nvGrpSpPr>
        <p:grpSpPr>
          <a:xfrm>
            <a:off x="6114255" y="3843178"/>
            <a:ext cx="346570" cy="258771"/>
            <a:chOff x="359635" y="1371600"/>
            <a:chExt cx="193539" cy="186845"/>
          </a:xfrm>
          <a:effectLst>
            <a:outerShdw blurRad="50800" dist="38100" dir="2700000" algn="tl" rotWithShape="0">
              <a:prstClr val="black">
                <a:alpha val="40000"/>
              </a:prstClr>
            </a:outerShdw>
          </a:effectLst>
        </p:grpSpPr>
        <p:sp>
          <p:nvSpPr>
            <p:cNvPr id="154" name="Flowchart: Magnetic Disk 153"/>
            <p:cNvSpPr/>
            <p:nvPr/>
          </p:nvSpPr>
          <p:spPr>
            <a:xfrm>
              <a:off x="381000" y="1371600"/>
              <a:ext cx="152400" cy="152400"/>
            </a:xfrm>
            <a:prstGeom prst="flowChartMagneticDisk">
              <a:avLst/>
            </a:prstGeom>
            <a:gradFill flip="none" rotWithShape="1">
              <a:gsLst>
                <a:gs pos="0">
                  <a:schemeClr val="accent2">
                    <a:lumMod val="75000"/>
                  </a:schemeClr>
                </a:gs>
                <a:gs pos="62000">
                  <a:schemeClr val="accent2">
                    <a:lumMod val="20000"/>
                    <a:lumOff val="80000"/>
                  </a:schemeClr>
                </a:gs>
              </a:gsLst>
              <a:path path="circle">
                <a:fillToRect r="100000" b="100000"/>
              </a:path>
              <a:tileRect l="-100000" t="-100000"/>
            </a:gradFill>
            <a:ln w="31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300" kern="1200" dirty="0">
                <a:solidFill>
                  <a:schemeClr val="bg1"/>
                </a:solidFill>
                <a:latin typeface="Calibri"/>
                <a:ea typeface="+mn-ea"/>
                <a:cs typeface="+mn-cs"/>
              </a:endParaRPr>
            </a:p>
          </p:txBody>
        </p:sp>
        <p:sp>
          <p:nvSpPr>
            <p:cNvPr id="155" name="TextBox 154"/>
            <p:cNvSpPr txBox="1"/>
            <p:nvPr/>
          </p:nvSpPr>
          <p:spPr>
            <a:xfrm>
              <a:off x="359635" y="1402884"/>
              <a:ext cx="193539" cy="155561"/>
            </a:xfrm>
            <a:prstGeom prst="rect">
              <a:avLst/>
            </a:prstGeom>
            <a:noFill/>
          </p:spPr>
          <p:txBody>
            <a:bodyPr wrap="none" rtlCol="0">
              <a:spAutoFit/>
            </a:bodyPr>
            <a:lstStyle/>
            <a:p>
              <a:pPr algn="l" rtl="0"/>
              <a:r>
                <a:rPr lang="en-US" sz="800" b="1" kern="1200" dirty="0" smtClean="0">
                  <a:solidFill>
                    <a:schemeClr val="bg1"/>
                  </a:solidFill>
                  <a:latin typeface="Calibri"/>
                  <a:ea typeface="+mn-ea"/>
                  <a:cs typeface="+mn-cs"/>
                </a:rPr>
                <a:t>SQL</a:t>
              </a:r>
              <a:endParaRPr lang="en-US" sz="800" b="1" kern="1200" dirty="0">
                <a:solidFill>
                  <a:schemeClr val="bg1"/>
                </a:solidFill>
                <a:latin typeface="Calibri"/>
                <a:ea typeface="+mn-ea"/>
                <a:cs typeface="+mn-cs"/>
              </a:endParaRPr>
            </a:p>
          </p:txBody>
        </p:sp>
      </p:grpSp>
      <p:grpSp>
        <p:nvGrpSpPr>
          <p:cNvPr id="17" name="Group 83"/>
          <p:cNvGrpSpPr/>
          <p:nvPr/>
        </p:nvGrpSpPr>
        <p:grpSpPr>
          <a:xfrm>
            <a:off x="6108610" y="4266512"/>
            <a:ext cx="346570" cy="258771"/>
            <a:chOff x="359635" y="1371600"/>
            <a:chExt cx="193539" cy="186845"/>
          </a:xfrm>
          <a:effectLst>
            <a:outerShdw blurRad="50800" dist="38100" dir="2700000" algn="tl" rotWithShape="0">
              <a:prstClr val="black">
                <a:alpha val="40000"/>
              </a:prstClr>
            </a:outerShdw>
          </a:effectLst>
        </p:grpSpPr>
        <p:sp>
          <p:nvSpPr>
            <p:cNvPr id="157" name="Flowchart: Magnetic Disk 156"/>
            <p:cNvSpPr/>
            <p:nvPr/>
          </p:nvSpPr>
          <p:spPr>
            <a:xfrm>
              <a:off x="381000" y="1371600"/>
              <a:ext cx="152400" cy="152400"/>
            </a:xfrm>
            <a:prstGeom prst="flowChartMagneticDisk">
              <a:avLst/>
            </a:prstGeom>
            <a:gradFill flip="none" rotWithShape="1">
              <a:gsLst>
                <a:gs pos="0">
                  <a:schemeClr val="accent2">
                    <a:lumMod val="75000"/>
                  </a:schemeClr>
                </a:gs>
                <a:gs pos="62000">
                  <a:schemeClr val="accent2">
                    <a:lumMod val="20000"/>
                    <a:lumOff val="80000"/>
                  </a:schemeClr>
                </a:gs>
              </a:gsLst>
              <a:path path="circle">
                <a:fillToRect r="100000" b="100000"/>
              </a:path>
              <a:tileRect l="-100000" t="-100000"/>
            </a:gradFill>
            <a:ln w="31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300" kern="1200" dirty="0">
                <a:solidFill>
                  <a:schemeClr val="bg1"/>
                </a:solidFill>
                <a:latin typeface="Calibri"/>
                <a:ea typeface="+mn-ea"/>
                <a:cs typeface="+mn-cs"/>
              </a:endParaRPr>
            </a:p>
          </p:txBody>
        </p:sp>
        <p:sp>
          <p:nvSpPr>
            <p:cNvPr id="158" name="TextBox 157"/>
            <p:cNvSpPr txBox="1"/>
            <p:nvPr/>
          </p:nvSpPr>
          <p:spPr>
            <a:xfrm>
              <a:off x="359635" y="1402884"/>
              <a:ext cx="193539" cy="155561"/>
            </a:xfrm>
            <a:prstGeom prst="rect">
              <a:avLst/>
            </a:prstGeom>
            <a:noFill/>
          </p:spPr>
          <p:txBody>
            <a:bodyPr wrap="none" rtlCol="0">
              <a:spAutoFit/>
            </a:bodyPr>
            <a:lstStyle/>
            <a:p>
              <a:pPr algn="l" rtl="0"/>
              <a:r>
                <a:rPr lang="en-US" sz="800" b="1" kern="1200" dirty="0" smtClean="0">
                  <a:solidFill>
                    <a:schemeClr val="bg1"/>
                  </a:solidFill>
                  <a:latin typeface="Calibri"/>
                  <a:ea typeface="+mn-ea"/>
                  <a:cs typeface="+mn-cs"/>
                </a:rPr>
                <a:t>SQL</a:t>
              </a:r>
              <a:endParaRPr lang="en-US" sz="800" b="1" kern="1200" dirty="0">
                <a:solidFill>
                  <a:schemeClr val="bg1"/>
                </a:solidFill>
                <a:latin typeface="Calibri"/>
                <a:ea typeface="+mn-ea"/>
                <a:cs typeface="+mn-cs"/>
              </a:endParaRPr>
            </a:p>
          </p:txBody>
        </p:sp>
      </p:grpSp>
      <p:grpSp>
        <p:nvGrpSpPr>
          <p:cNvPr id="18" name="Group 83"/>
          <p:cNvGrpSpPr/>
          <p:nvPr/>
        </p:nvGrpSpPr>
        <p:grpSpPr>
          <a:xfrm>
            <a:off x="6125543" y="4655978"/>
            <a:ext cx="346570" cy="258771"/>
            <a:chOff x="359635" y="1371600"/>
            <a:chExt cx="193539" cy="186845"/>
          </a:xfrm>
          <a:effectLst>
            <a:outerShdw blurRad="50800" dist="38100" dir="2700000" algn="tl" rotWithShape="0">
              <a:prstClr val="black">
                <a:alpha val="40000"/>
              </a:prstClr>
            </a:outerShdw>
          </a:effectLst>
        </p:grpSpPr>
        <p:sp>
          <p:nvSpPr>
            <p:cNvPr id="160" name="Flowchart: Magnetic Disk 159"/>
            <p:cNvSpPr/>
            <p:nvPr/>
          </p:nvSpPr>
          <p:spPr>
            <a:xfrm>
              <a:off x="381000" y="1371600"/>
              <a:ext cx="152400" cy="152400"/>
            </a:xfrm>
            <a:prstGeom prst="flowChartMagneticDisk">
              <a:avLst/>
            </a:prstGeom>
            <a:gradFill flip="none" rotWithShape="1">
              <a:gsLst>
                <a:gs pos="0">
                  <a:schemeClr val="accent2">
                    <a:lumMod val="75000"/>
                  </a:schemeClr>
                </a:gs>
                <a:gs pos="62000">
                  <a:schemeClr val="accent2">
                    <a:lumMod val="20000"/>
                    <a:lumOff val="80000"/>
                  </a:schemeClr>
                </a:gs>
              </a:gsLst>
              <a:path path="circle">
                <a:fillToRect r="100000" b="100000"/>
              </a:path>
              <a:tileRect l="-100000" t="-100000"/>
            </a:gradFill>
            <a:ln w="31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300" kern="1200" dirty="0">
                <a:solidFill>
                  <a:schemeClr val="bg1"/>
                </a:solidFill>
                <a:latin typeface="Calibri"/>
                <a:ea typeface="+mn-ea"/>
                <a:cs typeface="+mn-cs"/>
              </a:endParaRPr>
            </a:p>
          </p:txBody>
        </p:sp>
        <p:sp>
          <p:nvSpPr>
            <p:cNvPr id="161" name="TextBox 160"/>
            <p:cNvSpPr txBox="1"/>
            <p:nvPr/>
          </p:nvSpPr>
          <p:spPr>
            <a:xfrm>
              <a:off x="359635" y="1402884"/>
              <a:ext cx="193539" cy="155561"/>
            </a:xfrm>
            <a:prstGeom prst="rect">
              <a:avLst/>
            </a:prstGeom>
            <a:noFill/>
          </p:spPr>
          <p:txBody>
            <a:bodyPr wrap="none" rtlCol="0">
              <a:spAutoFit/>
            </a:bodyPr>
            <a:lstStyle/>
            <a:p>
              <a:pPr algn="l" rtl="0"/>
              <a:r>
                <a:rPr lang="en-US" sz="800" b="1" kern="1200" dirty="0" smtClean="0">
                  <a:solidFill>
                    <a:schemeClr val="bg1"/>
                  </a:solidFill>
                  <a:latin typeface="Calibri"/>
                  <a:ea typeface="+mn-ea"/>
                  <a:cs typeface="+mn-cs"/>
                </a:rPr>
                <a:t>SQL</a:t>
              </a:r>
              <a:endParaRPr lang="en-US" sz="800" b="1" kern="1200" dirty="0">
                <a:solidFill>
                  <a:schemeClr val="bg1"/>
                </a:solidFill>
                <a:latin typeface="Calibri"/>
                <a:ea typeface="+mn-ea"/>
                <a:cs typeface="+mn-cs"/>
              </a:endParaRPr>
            </a:p>
          </p:txBody>
        </p:sp>
      </p:grpSp>
      <p:sp>
        <p:nvSpPr>
          <p:cNvPr id="168" name="Line 5"/>
          <p:cNvSpPr>
            <a:spLocks noChangeShapeType="1"/>
          </p:cNvSpPr>
          <p:nvPr/>
        </p:nvSpPr>
        <p:spPr bwMode="auto">
          <a:xfrm flipV="1">
            <a:off x="4206230" y="2822607"/>
            <a:ext cx="500064" cy="0"/>
          </a:xfrm>
          <a:prstGeom prst="line">
            <a:avLst/>
          </a:prstGeom>
          <a:noFill/>
          <a:ln w="38100">
            <a:solidFill>
              <a:srgbClr xmlns:mc="http://schemas.openxmlformats.org/markup-compatibility/2006" xmlns:a14="http://schemas.microsoft.com/office/drawing/2007/7/7/main" val="C00000" mc:Ignorable=""/>
            </a:solidFill>
            <a:round/>
            <a:headEnd type="triangle" w="med" len="med"/>
            <a:tailEnd type="triangle" w="med" len="med"/>
          </a:ln>
        </p:spPr>
        <p:txBody>
          <a:bodyPr lIns="91436" tIns="45718" rIns="91436" bIns="45718" anchor="ctr"/>
          <a:lstStyle/>
          <a:p>
            <a:pPr algn="l" rtl="0" fontAlgn="base">
              <a:spcBef>
                <a:spcPct val="0"/>
              </a:spcBef>
              <a:spcAft>
                <a:spcPct val="0"/>
              </a:spcAft>
            </a:pPr>
            <a:endParaRPr lang="en-US" sz="100" baseline="-25000" dirty="0">
              <a:solidFill>
                <a:schemeClr val="bg1"/>
              </a:solidFill>
              <a:latin typeface="Arial Black" pitchFamily="34" charset="0"/>
            </a:endParaRPr>
          </a:p>
        </p:txBody>
      </p:sp>
      <p:grpSp>
        <p:nvGrpSpPr>
          <p:cNvPr id="19" name="Group 83"/>
          <p:cNvGrpSpPr/>
          <p:nvPr/>
        </p:nvGrpSpPr>
        <p:grpSpPr>
          <a:xfrm>
            <a:off x="3983516" y="2515637"/>
            <a:ext cx="346570" cy="258771"/>
            <a:chOff x="359635" y="1371600"/>
            <a:chExt cx="193539" cy="186845"/>
          </a:xfrm>
          <a:effectLst>
            <a:outerShdw blurRad="50800" dist="38100" dir="2700000" algn="tl" rotWithShape="0">
              <a:prstClr val="black">
                <a:alpha val="40000"/>
              </a:prstClr>
            </a:outerShdw>
          </a:effectLst>
        </p:grpSpPr>
        <p:sp>
          <p:nvSpPr>
            <p:cNvPr id="166" name="Flowchart: Magnetic Disk 165"/>
            <p:cNvSpPr/>
            <p:nvPr/>
          </p:nvSpPr>
          <p:spPr>
            <a:xfrm>
              <a:off x="381000" y="1371600"/>
              <a:ext cx="152400" cy="152400"/>
            </a:xfrm>
            <a:prstGeom prst="flowChartMagneticDisk">
              <a:avLst/>
            </a:prstGeom>
            <a:gradFill flip="none" rotWithShape="1">
              <a:gsLst>
                <a:gs pos="0">
                  <a:schemeClr val="accent2">
                    <a:lumMod val="75000"/>
                  </a:schemeClr>
                </a:gs>
                <a:gs pos="62000">
                  <a:schemeClr val="accent2">
                    <a:lumMod val="20000"/>
                    <a:lumOff val="80000"/>
                  </a:schemeClr>
                </a:gs>
              </a:gsLst>
              <a:path path="circle">
                <a:fillToRect r="100000" b="100000"/>
              </a:path>
              <a:tileRect l="-100000" t="-100000"/>
            </a:gradFill>
            <a:ln w="31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300" kern="1200" dirty="0">
                <a:solidFill>
                  <a:schemeClr val="bg1"/>
                </a:solidFill>
                <a:latin typeface="Calibri"/>
                <a:ea typeface="+mn-ea"/>
                <a:cs typeface="+mn-cs"/>
              </a:endParaRPr>
            </a:p>
          </p:txBody>
        </p:sp>
        <p:sp>
          <p:nvSpPr>
            <p:cNvPr id="167" name="TextBox 166"/>
            <p:cNvSpPr txBox="1"/>
            <p:nvPr/>
          </p:nvSpPr>
          <p:spPr>
            <a:xfrm>
              <a:off x="359635" y="1402884"/>
              <a:ext cx="193539" cy="155561"/>
            </a:xfrm>
            <a:prstGeom prst="rect">
              <a:avLst/>
            </a:prstGeom>
            <a:noFill/>
          </p:spPr>
          <p:txBody>
            <a:bodyPr wrap="none" rtlCol="0">
              <a:spAutoFit/>
            </a:bodyPr>
            <a:lstStyle/>
            <a:p>
              <a:pPr algn="l" rtl="0"/>
              <a:r>
                <a:rPr lang="en-US" sz="800" b="1" kern="1200" dirty="0" smtClean="0">
                  <a:solidFill>
                    <a:schemeClr val="bg1"/>
                  </a:solidFill>
                  <a:latin typeface="Calibri"/>
                  <a:ea typeface="+mn-ea"/>
                  <a:cs typeface="+mn-cs"/>
                </a:rPr>
                <a:t>SQL</a:t>
              </a:r>
              <a:endParaRPr lang="en-US" sz="800" b="1" kern="1200" dirty="0">
                <a:solidFill>
                  <a:schemeClr val="bg1"/>
                </a:solidFill>
                <a:latin typeface="Calibri"/>
                <a:ea typeface="+mn-ea"/>
                <a:cs typeface="+mn-cs"/>
              </a:endParaRPr>
            </a:p>
          </p:txBody>
        </p:sp>
      </p:grpSp>
      <p:sp>
        <p:nvSpPr>
          <p:cNvPr id="173" name="TextBox 172"/>
          <p:cNvSpPr txBox="1"/>
          <p:nvPr/>
        </p:nvSpPr>
        <p:spPr>
          <a:xfrm>
            <a:off x="2724414" y="3308556"/>
            <a:ext cx="1595263" cy="261606"/>
          </a:xfrm>
          <a:prstGeom prst="rect">
            <a:avLst/>
          </a:prstGeom>
          <a:noFill/>
        </p:spPr>
        <p:txBody>
          <a:bodyPr wrap="square" lIns="91436" tIns="45718" rIns="91436" bIns="45718" rtlCol="0">
            <a:spAutoFit/>
          </a:bodyPr>
          <a:lstStyle/>
          <a:p>
            <a:r>
              <a:rPr lang="en-US" sz="1100" b="1"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UI" pitchFamily="34" charset="0"/>
                <a:cs typeface="Segoe UI" pitchFamily="34" charset="0"/>
              </a:rPr>
              <a:t>Management Servers</a:t>
            </a:r>
          </a:p>
        </p:txBody>
      </p:sp>
      <p:pic>
        <p:nvPicPr>
          <p:cNvPr id="176" name="Picture 2" descr="\\showsrus\infoDVD\Clip_Installer\DVD_ART\Artwork_Imagery\Shapes and Graphics\Bar\Metallic edge Bar 1 Faded Edge\Metallic edge Black transparent Bars 1 faded edge.png"/>
          <p:cNvPicPr>
            <a:picLocks noChangeAspect="1" noChangeArrowheads="1"/>
          </p:cNvPicPr>
          <p:nvPr/>
        </p:nvPicPr>
        <p:blipFill>
          <a:blip r:embed="rId4" cstate="print"/>
          <a:srcRect/>
          <a:stretch>
            <a:fillRect/>
          </a:stretch>
        </p:blipFill>
        <p:spPr bwMode="auto">
          <a:xfrm>
            <a:off x="654761" y="2299813"/>
            <a:ext cx="1447801" cy="615820"/>
          </a:xfrm>
          <a:prstGeom prst="rect">
            <a:avLst/>
          </a:prstGeom>
          <a:solidFill>
            <a:schemeClr val="bg2">
              <a:lumMod val="20000"/>
              <a:lumOff val="80000"/>
            </a:schemeClr>
          </a:solidFill>
        </p:spPr>
      </p:pic>
      <p:sp>
        <p:nvSpPr>
          <p:cNvPr id="177" name="TextBox 176"/>
          <p:cNvSpPr txBox="1"/>
          <p:nvPr/>
        </p:nvSpPr>
        <p:spPr>
          <a:xfrm>
            <a:off x="894651" y="2497909"/>
            <a:ext cx="1015021" cy="246221"/>
          </a:xfrm>
          <a:prstGeom prst="rect">
            <a:avLst/>
          </a:prstGeom>
          <a:noFill/>
        </p:spPr>
        <p:txBody>
          <a:bodyPr wrap="none" rtlCol="0">
            <a:spAutoFit/>
          </a:bodyPr>
          <a:lstStyle/>
          <a:p>
            <a:r>
              <a:rPr lang="en-US" sz="1000" b="1" dirty="0">
                <a:latin typeface="Segoe"/>
              </a:rPr>
              <a:t>Client Drivers</a:t>
            </a:r>
          </a:p>
        </p:txBody>
      </p:sp>
      <p:pic>
        <p:nvPicPr>
          <p:cNvPr id="178" name="Picture 2" descr="\\showsrus\infoDVD\Clip_Installer\DVD_ART\Artwork_Imagery\Shapes and Graphics\Bar\Metallic edge Bar 1 Faded Edge\Metallic edge Black transparent Bars 1 faded edge.png"/>
          <p:cNvPicPr>
            <a:picLocks noChangeAspect="1" noChangeArrowheads="1"/>
          </p:cNvPicPr>
          <p:nvPr/>
        </p:nvPicPr>
        <p:blipFill>
          <a:blip r:embed="rId4" cstate="print"/>
          <a:srcRect/>
          <a:stretch>
            <a:fillRect/>
          </a:stretch>
        </p:blipFill>
        <p:spPr bwMode="auto">
          <a:xfrm>
            <a:off x="666051" y="4692530"/>
            <a:ext cx="1447801" cy="381000"/>
          </a:xfrm>
          <a:prstGeom prst="rect">
            <a:avLst/>
          </a:prstGeom>
          <a:solidFill>
            <a:schemeClr val="bg2">
              <a:lumMod val="20000"/>
              <a:lumOff val="80000"/>
            </a:schemeClr>
          </a:solidFill>
        </p:spPr>
      </p:pic>
      <p:sp>
        <p:nvSpPr>
          <p:cNvPr id="179" name="TextBox 178"/>
          <p:cNvSpPr txBox="1"/>
          <p:nvPr/>
        </p:nvSpPr>
        <p:spPr>
          <a:xfrm>
            <a:off x="756881" y="4758365"/>
            <a:ext cx="1335622" cy="246221"/>
          </a:xfrm>
          <a:prstGeom prst="rect">
            <a:avLst/>
          </a:prstGeom>
          <a:noFill/>
        </p:spPr>
        <p:txBody>
          <a:bodyPr wrap="none" rtlCol="0">
            <a:spAutoFit/>
          </a:bodyPr>
          <a:lstStyle/>
          <a:p>
            <a:pPr algn="l" rtl="0"/>
            <a:r>
              <a:rPr lang="en-US" sz="1000" b="1" kern="1200" dirty="0">
                <a:latin typeface="Segoe"/>
              </a:rPr>
              <a:t>ETL Load Interface</a:t>
            </a:r>
          </a:p>
        </p:txBody>
      </p:sp>
      <p:pic>
        <p:nvPicPr>
          <p:cNvPr id="180" name="Picture 2" descr="\\showsrus\infoDVD\Clip_Installer\DVD_ART\Artwork_Imagery\Shapes and Graphics\Bar\Metallic edge Bar 1 Faded Edge\Metallic edge Black transparent Bars 1 faded edge.png"/>
          <p:cNvPicPr>
            <a:picLocks noChangeAspect="1" noChangeArrowheads="1"/>
          </p:cNvPicPr>
          <p:nvPr/>
        </p:nvPicPr>
        <p:blipFill>
          <a:blip r:embed="rId4" cstate="print"/>
          <a:srcRect/>
          <a:stretch>
            <a:fillRect/>
          </a:stretch>
        </p:blipFill>
        <p:spPr bwMode="auto">
          <a:xfrm>
            <a:off x="666051" y="5666595"/>
            <a:ext cx="1447801" cy="381000"/>
          </a:xfrm>
          <a:prstGeom prst="rect">
            <a:avLst/>
          </a:prstGeom>
          <a:solidFill>
            <a:schemeClr val="bg2">
              <a:lumMod val="20000"/>
              <a:lumOff val="80000"/>
            </a:schemeClr>
          </a:solidFill>
        </p:spPr>
      </p:pic>
      <p:sp>
        <p:nvSpPr>
          <p:cNvPr id="181" name="TextBox 180"/>
          <p:cNvSpPr txBox="1"/>
          <p:nvPr/>
        </p:nvSpPr>
        <p:spPr>
          <a:xfrm>
            <a:off x="756881" y="5666595"/>
            <a:ext cx="1329210" cy="400110"/>
          </a:xfrm>
          <a:prstGeom prst="rect">
            <a:avLst/>
          </a:prstGeom>
          <a:noFill/>
        </p:spPr>
        <p:txBody>
          <a:bodyPr wrap="none" rtlCol="0">
            <a:spAutoFit/>
          </a:bodyPr>
          <a:lstStyle/>
          <a:p>
            <a:pPr algn="ctr"/>
            <a:r>
              <a:rPr lang="en-US" sz="1000" b="1" dirty="0">
                <a:latin typeface="Segoe"/>
              </a:rPr>
              <a:t>Corporate Backup </a:t>
            </a:r>
          </a:p>
          <a:p>
            <a:pPr algn="ctr"/>
            <a:r>
              <a:rPr lang="en-US" sz="1000" b="1" dirty="0">
                <a:latin typeface="Segoe"/>
              </a:rPr>
              <a:t>Solution</a:t>
            </a:r>
          </a:p>
        </p:txBody>
      </p:sp>
      <p:cxnSp>
        <p:nvCxnSpPr>
          <p:cNvPr id="187" name="Straight Arrow Connector 186"/>
          <p:cNvCxnSpPr/>
          <p:nvPr/>
        </p:nvCxnSpPr>
        <p:spPr>
          <a:xfrm>
            <a:off x="2102562" y="2472255"/>
            <a:ext cx="742238" cy="11299"/>
          </a:xfrm>
          <a:prstGeom prst="straightConnector1">
            <a:avLst/>
          </a:prstGeom>
          <a:ln w="25400">
            <a:solidFill>
              <a:srgbClr xmlns:mc="http://schemas.openxmlformats.org/markup-compatibility/2006" xmlns:a14="http://schemas.microsoft.com/office/drawing/2007/7/7/main" val="FFFF00" mc:Ignorable=""/>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88" name="Straight Arrow Connector 187"/>
          <p:cNvCxnSpPr/>
          <p:nvPr/>
        </p:nvCxnSpPr>
        <p:spPr>
          <a:xfrm>
            <a:off x="2096917" y="2793988"/>
            <a:ext cx="742238" cy="11299"/>
          </a:xfrm>
          <a:prstGeom prst="straightConnector1">
            <a:avLst/>
          </a:prstGeom>
          <a:ln w="25400">
            <a:solidFill>
              <a:srgbClr xmlns:mc="http://schemas.openxmlformats.org/markup-compatibility/2006" xmlns:a14="http://schemas.microsoft.com/office/drawing/2007/7/7/main" val="FFFF00" mc:Ignorable=""/>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89" name="Straight Arrow Connector 188"/>
          <p:cNvCxnSpPr/>
          <p:nvPr/>
        </p:nvCxnSpPr>
        <p:spPr>
          <a:xfrm>
            <a:off x="2108207" y="3776122"/>
            <a:ext cx="742238" cy="11299"/>
          </a:xfrm>
          <a:prstGeom prst="straightConnector1">
            <a:avLst/>
          </a:prstGeom>
          <a:ln w="25400">
            <a:solidFill>
              <a:srgbClr xmlns:mc="http://schemas.openxmlformats.org/markup-compatibility/2006" xmlns:a14="http://schemas.microsoft.com/office/drawing/2007/7/7/main" val="FFFF00" mc:Ignorable=""/>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90" name="Straight Arrow Connector 189"/>
          <p:cNvCxnSpPr>
            <a:endCxn id="183" idx="1"/>
          </p:cNvCxnSpPr>
          <p:nvPr/>
        </p:nvCxnSpPr>
        <p:spPr>
          <a:xfrm flipV="1">
            <a:off x="2063051" y="4900583"/>
            <a:ext cx="773826" cy="4428"/>
          </a:xfrm>
          <a:prstGeom prst="straightConnector1">
            <a:avLst/>
          </a:prstGeom>
          <a:ln w="25400">
            <a:solidFill>
              <a:srgbClr xmlns:mc="http://schemas.openxmlformats.org/markup-compatibility/2006" xmlns:a14="http://schemas.microsoft.com/office/drawing/2007/7/7/main" val="FFFF00" mc:Ignorable=""/>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91" name="Straight Arrow Connector 190"/>
          <p:cNvCxnSpPr/>
          <p:nvPr/>
        </p:nvCxnSpPr>
        <p:spPr>
          <a:xfrm>
            <a:off x="2119496" y="4092211"/>
            <a:ext cx="742238" cy="11299"/>
          </a:xfrm>
          <a:prstGeom prst="straightConnector1">
            <a:avLst/>
          </a:prstGeom>
          <a:ln w="25400">
            <a:solidFill>
              <a:srgbClr xmlns:mc="http://schemas.openxmlformats.org/markup-compatibility/2006" xmlns:a14="http://schemas.microsoft.com/office/drawing/2007/7/7/main" val="FFFF00" mc:Ignorable=""/>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92" name="Straight Arrow Connector 191"/>
          <p:cNvCxnSpPr/>
          <p:nvPr/>
        </p:nvCxnSpPr>
        <p:spPr>
          <a:xfrm>
            <a:off x="2096918" y="5819411"/>
            <a:ext cx="742238" cy="11299"/>
          </a:xfrm>
          <a:prstGeom prst="straightConnector1">
            <a:avLst/>
          </a:prstGeom>
          <a:ln w="25400">
            <a:solidFill>
              <a:srgbClr xmlns:mc="http://schemas.openxmlformats.org/markup-compatibility/2006" xmlns:a14="http://schemas.microsoft.com/office/drawing/2007/7/7/main" val="FFFF00" mc:Ignorable=""/>
            </a:solidFill>
            <a:headEnd type="arrow"/>
            <a:tailEnd type="arrow"/>
          </a:ln>
        </p:spPr>
        <p:style>
          <a:lnRef idx="1">
            <a:schemeClr val="accent1"/>
          </a:lnRef>
          <a:fillRef idx="0">
            <a:schemeClr val="accent1"/>
          </a:fillRef>
          <a:effectRef idx="0">
            <a:schemeClr val="accent1"/>
          </a:effectRef>
          <a:fontRef idx="minor">
            <a:schemeClr val="tx1"/>
          </a:fontRef>
        </p:style>
      </p:cxnSp>
      <p:pic>
        <p:nvPicPr>
          <p:cNvPr id="193" name="Picture 2" descr="\\showsrus\infoDVD\Clip_Installer\DVD_ART\Artwork_Imagery\Shapes and Graphics\Bar\Metallic edge Bar 1 Faded Edge\Metallic edge Black transparent Bars 1 faded edge.png"/>
          <p:cNvPicPr>
            <a:picLocks noChangeAspect="1" noChangeArrowheads="1"/>
          </p:cNvPicPr>
          <p:nvPr/>
        </p:nvPicPr>
        <p:blipFill>
          <a:blip r:embed="rId4" cstate="print"/>
          <a:srcRect/>
          <a:stretch>
            <a:fillRect/>
          </a:stretch>
        </p:blipFill>
        <p:spPr bwMode="auto">
          <a:xfrm>
            <a:off x="649116" y="3635022"/>
            <a:ext cx="1447801" cy="541031"/>
          </a:xfrm>
          <a:prstGeom prst="rect">
            <a:avLst/>
          </a:prstGeom>
          <a:solidFill>
            <a:schemeClr val="bg2">
              <a:lumMod val="20000"/>
              <a:lumOff val="80000"/>
            </a:schemeClr>
          </a:solidFill>
        </p:spPr>
      </p:pic>
      <p:sp>
        <p:nvSpPr>
          <p:cNvPr id="194" name="TextBox 193"/>
          <p:cNvSpPr txBox="1"/>
          <p:nvPr/>
        </p:nvSpPr>
        <p:spPr>
          <a:xfrm>
            <a:off x="909281" y="3725420"/>
            <a:ext cx="902811" cy="400110"/>
          </a:xfrm>
          <a:prstGeom prst="rect">
            <a:avLst/>
          </a:prstGeom>
          <a:noFill/>
        </p:spPr>
        <p:txBody>
          <a:bodyPr wrap="none" rtlCol="0">
            <a:spAutoFit/>
          </a:bodyPr>
          <a:lstStyle/>
          <a:p>
            <a:pPr algn="l" rtl="0"/>
            <a:r>
              <a:rPr lang="en-US" sz="1000" b="1" kern="1200" dirty="0" smtClean="0">
                <a:latin typeface="Segoe"/>
              </a:rPr>
              <a:t>Data Center</a:t>
            </a:r>
          </a:p>
          <a:p>
            <a:pPr algn="l" rtl="0"/>
            <a:r>
              <a:rPr lang="en-US" sz="1000" b="1" kern="1200" dirty="0" smtClean="0">
                <a:latin typeface="Segoe"/>
              </a:rPr>
              <a:t> Monitoring</a:t>
            </a:r>
            <a:endParaRPr lang="en-US" sz="1000" b="1" kern="1200" dirty="0">
              <a:latin typeface="Segoe"/>
            </a:endParaRPr>
          </a:p>
        </p:txBody>
      </p:sp>
      <p:cxnSp>
        <p:nvCxnSpPr>
          <p:cNvPr id="196" name="Straight Connector 195"/>
          <p:cNvCxnSpPr/>
          <p:nvPr/>
        </p:nvCxnSpPr>
        <p:spPr>
          <a:xfrm rot="16200000" flipH="1">
            <a:off x="-333022" y="3821290"/>
            <a:ext cx="5644444" cy="11288"/>
          </a:xfrm>
          <a:prstGeom prst="line">
            <a:avLst/>
          </a:prstGeom>
          <a:ln w="34925">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98" name="TextBox 197"/>
          <p:cNvSpPr txBox="1"/>
          <p:nvPr/>
        </p:nvSpPr>
        <p:spPr>
          <a:xfrm>
            <a:off x="404263" y="6351684"/>
            <a:ext cx="1823704" cy="338554"/>
          </a:xfrm>
          <a:prstGeom prst="rect">
            <a:avLst/>
          </a:prstGeom>
          <a:noFill/>
        </p:spPr>
        <p:txBody>
          <a:bodyPr wrap="none" rtlCol="0">
            <a:spAutoFit/>
          </a:bodyPr>
          <a:lstStyle/>
          <a:p>
            <a:pPr algn="l" rtl="0"/>
            <a:r>
              <a:rPr lang="en-US" sz="1600" b="1" kern="1200" dirty="0" smtClean="0">
                <a:solidFill>
                  <a:schemeClr val="bg1"/>
                </a:solidFill>
                <a:latin typeface="Calibri"/>
                <a:ea typeface="+mn-ea"/>
                <a:cs typeface="+mn-cs"/>
              </a:rPr>
              <a:t>Corporate Network</a:t>
            </a:r>
            <a:endParaRPr lang="en-US" sz="1600" b="1" kern="1200" dirty="0">
              <a:solidFill>
                <a:schemeClr val="bg1"/>
              </a:solidFill>
              <a:latin typeface="Calibri"/>
              <a:ea typeface="+mn-ea"/>
              <a:cs typeface="+mn-cs"/>
            </a:endParaRPr>
          </a:p>
        </p:txBody>
      </p:sp>
      <p:sp>
        <p:nvSpPr>
          <p:cNvPr id="199" name="TextBox 198"/>
          <p:cNvSpPr txBox="1"/>
          <p:nvPr/>
        </p:nvSpPr>
        <p:spPr>
          <a:xfrm>
            <a:off x="2876530" y="6362973"/>
            <a:ext cx="1567096" cy="338554"/>
          </a:xfrm>
          <a:prstGeom prst="rect">
            <a:avLst/>
          </a:prstGeom>
          <a:noFill/>
        </p:spPr>
        <p:txBody>
          <a:bodyPr wrap="none" rtlCol="0">
            <a:spAutoFit/>
          </a:bodyPr>
          <a:lstStyle/>
          <a:p>
            <a:pPr algn="l" rtl="0"/>
            <a:r>
              <a:rPr lang="en-US" sz="1600" b="1" kern="1200" dirty="0" smtClean="0">
                <a:solidFill>
                  <a:schemeClr val="bg1"/>
                </a:solidFill>
                <a:latin typeface="Calibri"/>
                <a:ea typeface="+mn-ea"/>
                <a:cs typeface="+mn-cs"/>
              </a:rPr>
              <a:t>Private Network</a:t>
            </a:r>
            <a:endParaRPr lang="en-US" sz="1600" b="1" kern="1200" dirty="0">
              <a:solidFill>
                <a:schemeClr val="bg1"/>
              </a:solidFill>
              <a:latin typeface="Calibri"/>
              <a:ea typeface="+mn-ea"/>
              <a:cs typeface="+mn-cs"/>
            </a:endParaRPr>
          </a:p>
        </p:txBody>
      </p:sp>
      <p:pic>
        <p:nvPicPr>
          <p:cNvPr id="164" name="Picture 163" descr="dl380g5-new.jpg"/>
          <p:cNvPicPr>
            <a:picLocks noChangeAspect="1"/>
          </p:cNvPicPr>
          <p:nvPr/>
        </p:nvPicPr>
        <p:blipFill>
          <a:blip r:embed="rId3" cstate="print"/>
          <a:stretch>
            <a:fillRect/>
          </a:stretch>
        </p:blipFill>
        <p:spPr>
          <a:xfrm>
            <a:off x="4959291" y="6150527"/>
            <a:ext cx="1451296" cy="285255"/>
          </a:xfrm>
          <a:prstGeom prst="rect">
            <a:avLst/>
          </a:prstGeom>
        </p:spPr>
      </p:pic>
      <p:pic>
        <p:nvPicPr>
          <p:cNvPr id="175" name="Picture 174" descr="dl380g5-new.jpg"/>
          <p:cNvPicPr>
            <a:picLocks noChangeAspect="1"/>
          </p:cNvPicPr>
          <p:nvPr/>
        </p:nvPicPr>
        <p:blipFill>
          <a:blip r:embed="rId3" cstate="print"/>
          <a:stretch>
            <a:fillRect/>
          </a:stretch>
        </p:blipFill>
        <p:spPr>
          <a:xfrm>
            <a:off x="2862044" y="3650608"/>
            <a:ext cx="1382785" cy="285255"/>
          </a:xfrm>
          <a:prstGeom prst="rect">
            <a:avLst/>
          </a:prstGeom>
        </p:spPr>
      </p:pic>
      <p:pic>
        <p:nvPicPr>
          <p:cNvPr id="182" name="Picture 181" descr="dl380g5-new.jpg"/>
          <p:cNvPicPr>
            <a:picLocks noChangeAspect="1"/>
          </p:cNvPicPr>
          <p:nvPr/>
        </p:nvPicPr>
        <p:blipFill>
          <a:blip r:embed="rId3" cstate="print"/>
          <a:stretch>
            <a:fillRect/>
          </a:stretch>
        </p:blipFill>
        <p:spPr>
          <a:xfrm>
            <a:off x="2870433" y="4002945"/>
            <a:ext cx="1382785" cy="285255"/>
          </a:xfrm>
          <a:prstGeom prst="rect">
            <a:avLst/>
          </a:prstGeom>
        </p:spPr>
      </p:pic>
      <p:pic>
        <p:nvPicPr>
          <p:cNvPr id="183" name="Picture 182" descr="dl380g5-new.jpg"/>
          <p:cNvPicPr>
            <a:picLocks noChangeAspect="1"/>
          </p:cNvPicPr>
          <p:nvPr/>
        </p:nvPicPr>
        <p:blipFill>
          <a:blip r:embed="rId3" cstate="print"/>
          <a:stretch>
            <a:fillRect/>
          </a:stretch>
        </p:blipFill>
        <p:spPr>
          <a:xfrm>
            <a:off x="2836877" y="4757955"/>
            <a:ext cx="1382785" cy="285255"/>
          </a:xfrm>
          <a:prstGeom prst="rect">
            <a:avLst/>
          </a:prstGeom>
        </p:spPr>
      </p:pic>
      <p:pic>
        <p:nvPicPr>
          <p:cNvPr id="185" name="Picture 184" descr="dl380g5-new.jpg"/>
          <p:cNvPicPr>
            <a:picLocks noChangeAspect="1"/>
          </p:cNvPicPr>
          <p:nvPr/>
        </p:nvPicPr>
        <p:blipFill>
          <a:blip r:embed="rId3" cstate="print"/>
          <a:stretch>
            <a:fillRect/>
          </a:stretch>
        </p:blipFill>
        <p:spPr>
          <a:xfrm>
            <a:off x="2845266" y="5680744"/>
            <a:ext cx="1382785" cy="285255"/>
          </a:xfrm>
          <a:prstGeom prst="rect">
            <a:avLst/>
          </a:prstGeom>
        </p:spPr>
      </p:pic>
      <p:pic>
        <p:nvPicPr>
          <p:cNvPr id="186" name="Picture 185" descr="dl180g5-new.jpg"/>
          <p:cNvPicPr>
            <a:picLocks noChangeAspect="1"/>
          </p:cNvPicPr>
          <p:nvPr/>
        </p:nvPicPr>
        <p:blipFill>
          <a:blip r:embed="rId5" cstate="print"/>
          <a:stretch>
            <a:fillRect/>
          </a:stretch>
        </p:blipFill>
        <p:spPr>
          <a:xfrm>
            <a:off x="6791654" y="1604717"/>
            <a:ext cx="1374234" cy="249249"/>
          </a:xfrm>
          <a:prstGeom prst="rect">
            <a:avLst/>
          </a:prstGeom>
        </p:spPr>
      </p:pic>
      <p:pic>
        <p:nvPicPr>
          <p:cNvPr id="195" name="Picture 194" descr="dl180g5-new.jpg"/>
          <p:cNvPicPr>
            <a:picLocks noChangeAspect="1"/>
          </p:cNvPicPr>
          <p:nvPr/>
        </p:nvPicPr>
        <p:blipFill>
          <a:blip r:embed="rId5" cstate="print"/>
          <a:stretch>
            <a:fillRect/>
          </a:stretch>
        </p:blipFill>
        <p:spPr>
          <a:xfrm>
            <a:off x="6801441" y="2084288"/>
            <a:ext cx="1374234" cy="249249"/>
          </a:xfrm>
          <a:prstGeom prst="rect">
            <a:avLst/>
          </a:prstGeom>
        </p:spPr>
      </p:pic>
      <p:pic>
        <p:nvPicPr>
          <p:cNvPr id="197" name="Picture 196" descr="dl180g5-new.jpg"/>
          <p:cNvPicPr>
            <a:picLocks noChangeAspect="1"/>
          </p:cNvPicPr>
          <p:nvPr/>
        </p:nvPicPr>
        <p:blipFill>
          <a:blip r:embed="rId5" cstate="print"/>
          <a:stretch>
            <a:fillRect/>
          </a:stretch>
        </p:blipFill>
        <p:spPr>
          <a:xfrm>
            <a:off x="6809830" y="2470181"/>
            <a:ext cx="1374234" cy="249249"/>
          </a:xfrm>
          <a:prstGeom prst="rect">
            <a:avLst/>
          </a:prstGeom>
        </p:spPr>
      </p:pic>
      <p:pic>
        <p:nvPicPr>
          <p:cNvPr id="200" name="Picture 199" descr="dl180g5-new.jpg"/>
          <p:cNvPicPr>
            <a:picLocks noChangeAspect="1"/>
          </p:cNvPicPr>
          <p:nvPr/>
        </p:nvPicPr>
        <p:blipFill>
          <a:blip r:embed="rId5" cstate="print"/>
          <a:stretch>
            <a:fillRect/>
          </a:stretch>
        </p:blipFill>
        <p:spPr>
          <a:xfrm>
            <a:off x="6818219" y="2898020"/>
            <a:ext cx="1374234" cy="249249"/>
          </a:xfrm>
          <a:prstGeom prst="rect">
            <a:avLst/>
          </a:prstGeom>
        </p:spPr>
      </p:pic>
      <p:pic>
        <p:nvPicPr>
          <p:cNvPr id="201" name="Picture 200" descr="dl180g5-new.jpg"/>
          <p:cNvPicPr>
            <a:picLocks noChangeAspect="1"/>
          </p:cNvPicPr>
          <p:nvPr/>
        </p:nvPicPr>
        <p:blipFill>
          <a:blip r:embed="rId5" cstate="print"/>
          <a:stretch>
            <a:fillRect/>
          </a:stretch>
        </p:blipFill>
        <p:spPr>
          <a:xfrm>
            <a:off x="6818219" y="3292302"/>
            <a:ext cx="1374234" cy="249249"/>
          </a:xfrm>
          <a:prstGeom prst="rect">
            <a:avLst/>
          </a:prstGeom>
        </p:spPr>
      </p:pic>
      <p:pic>
        <p:nvPicPr>
          <p:cNvPr id="202" name="Picture 201" descr="dl180g5-new.jpg"/>
          <p:cNvPicPr>
            <a:picLocks noChangeAspect="1"/>
          </p:cNvPicPr>
          <p:nvPr/>
        </p:nvPicPr>
        <p:blipFill>
          <a:blip r:embed="rId5" cstate="print"/>
          <a:stretch>
            <a:fillRect/>
          </a:stretch>
        </p:blipFill>
        <p:spPr>
          <a:xfrm>
            <a:off x="6818219" y="3711752"/>
            <a:ext cx="1374234" cy="249249"/>
          </a:xfrm>
          <a:prstGeom prst="rect">
            <a:avLst/>
          </a:prstGeom>
        </p:spPr>
      </p:pic>
      <p:pic>
        <p:nvPicPr>
          <p:cNvPr id="203" name="Picture 202" descr="dl180g5-new.jpg"/>
          <p:cNvPicPr>
            <a:picLocks noChangeAspect="1"/>
          </p:cNvPicPr>
          <p:nvPr/>
        </p:nvPicPr>
        <p:blipFill>
          <a:blip r:embed="rId5" cstate="print"/>
          <a:stretch>
            <a:fillRect/>
          </a:stretch>
        </p:blipFill>
        <p:spPr>
          <a:xfrm>
            <a:off x="6826608" y="4122812"/>
            <a:ext cx="1374234" cy="249249"/>
          </a:xfrm>
          <a:prstGeom prst="rect">
            <a:avLst/>
          </a:prstGeom>
        </p:spPr>
      </p:pic>
      <p:pic>
        <p:nvPicPr>
          <p:cNvPr id="204" name="Picture 203" descr="dl180g5-new.jpg"/>
          <p:cNvPicPr>
            <a:picLocks noChangeAspect="1"/>
          </p:cNvPicPr>
          <p:nvPr/>
        </p:nvPicPr>
        <p:blipFill>
          <a:blip r:embed="rId5" cstate="print"/>
          <a:stretch>
            <a:fillRect/>
          </a:stretch>
        </p:blipFill>
        <p:spPr>
          <a:xfrm>
            <a:off x="6826608" y="4559040"/>
            <a:ext cx="1374234" cy="249249"/>
          </a:xfrm>
          <a:prstGeom prst="rect">
            <a:avLst/>
          </a:prstGeom>
        </p:spPr>
      </p:pic>
      <p:pic>
        <p:nvPicPr>
          <p:cNvPr id="205" name="Picture 204" descr="dl380g5-new.jpg"/>
          <p:cNvPicPr>
            <a:picLocks noChangeAspect="1"/>
          </p:cNvPicPr>
          <p:nvPr/>
        </p:nvPicPr>
        <p:blipFill>
          <a:blip r:embed="rId3" cstate="print"/>
          <a:stretch>
            <a:fillRect/>
          </a:stretch>
        </p:blipFill>
        <p:spPr>
          <a:xfrm>
            <a:off x="5002634" y="4943911"/>
            <a:ext cx="1451296" cy="285255"/>
          </a:xfrm>
          <a:prstGeom prst="rect">
            <a:avLst/>
          </a:prstGeom>
        </p:spPr>
      </p:pic>
      <p:sp>
        <p:nvSpPr>
          <p:cNvPr id="206" name="Line 214"/>
          <p:cNvSpPr>
            <a:spLocks noChangeShapeType="1"/>
          </p:cNvSpPr>
          <p:nvPr/>
        </p:nvSpPr>
        <p:spPr bwMode="auto">
          <a:xfrm rot="10800000" flipH="1">
            <a:off x="6434743" y="5108860"/>
            <a:ext cx="395146" cy="0"/>
          </a:xfrm>
          <a:prstGeom prst="line">
            <a:avLst/>
          </a:prstGeom>
          <a:noFill/>
          <a:ln w="38100">
            <a:solidFill>
              <a:schemeClr val="accent1"/>
            </a:solidFill>
            <a:round/>
            <a:headEnd/>
            <a:tailEnd/>
          </a:ln>
        </p:spPr>
        <p:txBody>
          <a:bodyPr anchor="ctr"/>
          <a:lstStyle/>
          <a:p>
            <a:pPr algn="l" rtl="0" fontAlgn="base">
              <a:spcBef>
                <a:spcPct val="0"/>
              </a:spcBef>
              <a:spcAft>
                <a:spcPct val="0"/>
              </a:spcAft>
            </a:pPr>
            <a:endParaRPr lang="en-US" sz="100" baseline="-25000" dirty="0">
              <a:solidFill>
                <a:schemeClr val="bg1"/>
              </a:solidFill>
              <a:latin typeface="Arial Black" pitchFamily="34" charset="0"/>
            </a:endParaRPr>
          </a:p>
        </p:txBody>
      </p:sp>
      <p:sp>
        <p:nvSpPr>
          <p:cNvPr id="207" name="Line 10"/>
          <p:cNvSpPr>
            <a:spLocks noChangeShapeType="1"/>
          </p:cNvSpPr>
          <p:nvPr/>
        </p:nvSpPr>
        <p:spPr bwMode="auto">
          <a:xfrm flipH="1">
            <a:off x="4718545" y="5094145"/>
            <a:ext cx="271955" cy="0"/>
          </a:xfrm>
          <a:prstGeom prst="line">
            <a:avLst/>
          </a:prstGeom>
          <a:noFill/>
          <a:ln w="31750">
            <a:solidFill>
              <a:srgbClr xmlns:mc="http://schemas.openxmlformats.org/markup-compatibility/2006" xmlns:a14="http://schemas.microsoft.com/office/drawing/2007/7/7/main" val="C00000" mc:Ignorable=""/>
            </a:solidFill>
            <a:round/>
            <a:headEnd/>
            <a:tailEnd/>
          </a:ln>
        </p:spPr>
        <p:txBody>
          <a:bodyPr lIns="91436" tIns="45718" rIns="91436" bIns="45718" anchor="ctr"/>
          <a:lstStyle/>
          <a:p>
            <a:pPr algn="l" rtl="0" fontAlgn="base">
              <a:spcBef>
                <a:spcPct val="0"/>
              </a:spcBef>
              <a:spcAft>
                <a:spcPct val="0"/>
              </a:spcAft>
            </a:pPr>
            <a:endParaRPr lang="en-US" sz="100" baseline="-25000" dirty="0">
              <a:solidFill>
                <a:schemeClr val="bg1"/>
              </a:solidFill>
              <a:latin typeface="Arial Black" pitchFamily="34" charset="0"/>
            </a:endParaRPr>
          </a:p>
        </p:txBody>
      </p:sp>
      <p:grpSp>
        <p:nvGrpSpPr>
          <p:cNvPr id="20" name="Group 83"/>
          <p:cNvGrpSpPr/>
          <p:nvPr/>
        </p:nvGrpSpPr>
        <p:grpSpPr>
          <a:xfrm>
            <a:off x="6143719" y="5085215"/>
            <a:ext cx="346570" cy="258771"/>
            <a:chOff x="359635" y="1371600"/>
            <a:chExt cx="193539" cy="186845"/>
          </a:xfrm>
          <a:effectLst>
            <a:outerShdw blurRad="50800" dist="38100" dir="2700000" algn="tl" rotWithShape="0">
              <a:prstClr val="black">
                <a:alpha val="40000"/>
              </a:prstClr>
            </a:outerShdw>
          </a:effectLst>
        </p:grpSpPr>
        <p:sp>
          <p:nvSpPr>
            <p:cNvPr id="209" name="Flowchart: Magnetic Disk 208"/>
            <p:cNvSpPr/>
            <p:nvPr/>
          </p:nvSpPr>
          <p:spPr>
            <a:xfrm>
              <a:off x="381000" y="1371600"/>
              <a:ext cx="152400" cy="152400"/>
            </a:xfrm>
            <a:prstGeom prst="flowChartMagneticDisk">
              <a:avLst/>
            </a:prstGeom>
            <a:gradFill flip="none" rotWithShape="1">
              <a:gsLst>
                <a:gs pos="0">
                  <a:schemeClr val="accent2">
                    <a:lumMod val="75000"/>
                  </a:schemeClr>
                </a:gs>
                <a:gs pos="62000">
                  <a:schemeClr val="accent2">
                    <a:lumMod val="20000"/>
                    <a:lumOff val="80000"/>
                  </a:schemeClr>
                </a:gs>
              </a:gsLst>
              <a:path path="circle">
                <a:fillToRect r="100000" b="100000"/>
              </a:path>
              <a:tileRect l="-100000" t="-100000"/>
            </a:gradFill>
            <a:ln w="31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300" kern="1200" dirty="0">
                <a:solidFill>
                  <a:schemeClr val="bg1"/>
                </a:solidFill>
                <a:latin typeface="Calibri"/>
                <a:ea typeface="+mn-ea"/>
                <a:cs typeface="+mn-cs"/>
              </a:endParaRPr>
            </a:p>
          </p:txBody>
        </p:sp>
        <p:sp>
          <p:nvSpPr>
            <p:cNvPr id="210" name="TextBox 209"/>
            <p:cNvSpPr txBox="1"/>
            <p:nvPr/>
          </p:nvSpPr>
          <p:spPr>
            <a:xfrm>
              <a:off x="359635" y="1402884"/>
              <a:ext cx="193539" cy="155561"/>
            </a:xfrm>
            <a:prstGeom prst="rect">
              <a:avLst/>
            </a:prstGeom>
            <a:noFill/>
          </p:spPr>
          <p:txBody>
            <a:bodyPr wrap="none" rtlCol="0">
              <a:spAutoFit/>
            </a:bodyPr>
            <a:lstStyle/>
            <a:p>
              <a:pPr algn="l" rtl="0"/>
              <a:r>
                <a:rPr lang="en-US" sz="800" b="1" kern="1200" dirty="0" smtClean="0">
                  <a:solidFill>
                    <a:schemeClr val="bg1"/>
                  </a:solidFill>
                  <a:latin typeface="Calibri"/>
                  <a:ea typeface="+mn-ea"/>
                  <a:cs typeface="+mn-cs"/>
                </a:rPr>
                <a:t>SQL</a:t>
              </a:r>
              <a:endParaRPr lang="en-US" sz="800" b="1" kern="1200" dirty="0">
                <a:solidFill>
                  <a:schemeClr val="bg1"/>
                </a:solidFill>
                <a:latin typeface="Calibri"/>
                <a:ea typeface="+mn-ea"/>
                <a:cs typeface="+mn-cs"/>
              </a:endParaRPr>
            </a:p>
          </p:txBody>
        </p:sp>
      </p:grpSp>
      <p:pic>
        <p:nvPicPr>
          <p:cNvPr id="211" name="Picture 210" descr="dl180g5-new.jpg"/>
          <p:cNvPicPr>
            <a:picLocks noChangeAspect="1"/>
          </p:cNvPicPr>
          <p:nvPr/>
        </p:nvPicPr>
        <p:blipFill>
          <a:blip r:embed="rId5" cstate="print"/>
          <a:stretch>
            <a:fillRect/>
          </a:stretch>
        </p:blipFill>
        <p:spPr>
          <a:xfrm>
            <a:off x="6844784" y="4988277"/>
            <a:ext cx="1374234" cy="249249"/>
          </a:xfrm>
          <a:prstGeom prst="rect">
            <a:avLst/>
          </a:prstGeom>
        </p:spPr>
      </p:pic>
      <p:pic>
        <p:nvPicPr>
          <p:cNvPr id="212" name="Picture 211" descr="dl380g5-new.jpg"/>
          <p:cNvPicPr>
            <a:picLocks noChangeAspect="1"/>
          </p:cNvPicPr>
          <p:nvPr/>
        </p:nvPicPr>
        <p:blipFill>
          <a:blip r:embed="rId3" cstate="print"/>
          <a:stretch>
            <a:fillRect/>
          </a:stretch>
        </p:blipFill>
        <p:spPr>
          <a:xfrm>
            <a:off x="5011023" y="5363361"/>
            <a:ext cx="1451296" cy="285255"/>
          </a:xfrm>
          <a:prstGeom prst="rect">
            <a:avLst/>
          </a:prstGeom>
        </p:spPr>
      </p:pic>
      <p:sp>
        <p:nvSpPr>
          <p:cNvPr id="213" name="Line 214"/>
          <p:cNvSpPr>
            <a:spLocks noChangeShapeType="1"/>
          </p:cNvSpPr>
          <p:nvPr/>
        </p:nvSpPr>
        <p:spPr bwMode="auto">
          <a:xfrm rot="10800000" flipH="1">
            <a:off x="6443132" y="5528310"/>
            <a:ext cx="395146" cy="0"/>
          </a:xfrm>
          <a:prstGeom prst="line">
            <a:avLst/>
          </a:prstGeom>
          <a:noFill/>
          <a:ln w="38100">
            <a:solidFill>
              <a:schemeClr val="accent1"/>
            </a:solidFill>
            <a:round/>
            <a:headEnd/>
            <a:tailEnd/>
          </a:ln>
        </p:spPr>
        <p:txBody>
          <a:bodyPr anchor="ctr"/>
          <a:lstStyle/>
          <a:p>
            <a:pPr algn="l" rtl="0" fontAlgn="base">
              <a:spcBef>
                <a:spcPct val="0"/>
              </a:spcBef>
              <a:spcAft>
                <a:spcPct val="0"/>
              </a:spcAft>
            </a:pPr>
            <a:endParaRPr lang="en-US" sz="100" baseline="-25000" dirty="0">
              <a:solidFill>
                <a:schemeClr val="bg1"/>
              </a:solidFill>
              <a:latin typeface="Arial Black" pitchFamily="34" charset="0"/>
            </a:endParaRPr>
          </a:p>
        </p:txBody>
      </p:sp>
      <p:sp>
        <p:nvSpPr>
          <p:cNvPr id="214" name="Line 10"/>
          <p:cNvSpPr>
            <a:spLocks noChangeShapeType="1"/>
          </p:cNvSpPr>
          <p:nvPr/>
        </p:nvSpPr>
        <p:spPr bwMode="auto">
          <a:xfrm flipH="1">
            <a:off x="4726934" y="5513595"/>
            <a:ext cx="271955" cy="0"/>
          </a:xfrm>
          <a:prstGeom prst="line">
            <a:avLst/>
          </a:prstGeom>
          <a:noFill/>
          <a:ln w="31750">
            <a:solidFill>
              <a:srgbClr xmlns:mc="http://schemas.openxmlformats.org/markup-compatibility/2006" xmlns:a14="http://schemas.microsoft.com/office/drawing/2007/7/7/main" val="C00000" mc:Ignorable=""/>
            </a:solidFill>
            <a:round/>
            <a:headEnd/>
            <a:tailEnd/>
          </a:ln>
        </p:spPr>
        <p:txBody>
          <a:bodyPr lIns="91436" tIns="45718" rIns="91436" bIns="45718" anchor="ctr"/>
          <a:lstStyle/>
          <a:p>
            <a:pPr algn="l" rtl="0" fontAlgn="base">
              <a:spcBef>
                <a:spcPct val="0"/>
              </a:spcBef>
              <a:spcAft>
                <a:spcPct val="0"/>
              </a:spcAft>
            </a:pPr>
            <a:endParaRPr lang="en-US" sz="100" baseline="-25000" dirty="0">
              <a:solidFill>
                <a:schemeClr val="bg1"/>
              </a:solidFill>
              <a:latin typeface="Arial Black" pitchFamily="34" charset="0"/>
            </a:endParaRPr>
          </a:p>
        </p:txBody>
      </p:sp>
      <p:grpSp>
        <p:nvGrpSpPr>
          <p:cNvPr id="21" name="Group 83"/>
          <p:cNvGrpSpPr/>
          <p:nvPr/>
        </p:nvGrpSpPr>
        <p:grpSpPr>
          <a:xfrm>
            <a:off x="6152108" y="5504665"/>
            <a:ext cx="346570" cy="258771"/>
            <a:chOff x="359635" y="1371600"/>
            <a:chExt cx="193539" cy="186845"/>
          </a:xfrm>
          <a:effectLst>
            <a:outerShdw blurRad="50800" dist="38100" dir="2700000" algn="tl" rotWithShape="0">
              <a:prstClr val="black">
                <a:alpha val="40000"/>
              </a:prstClr>
            </a:outerShdw>
          </a:effectLst>
        </p:grpSpPr>
        <p:sp>
          <p:nvSpPr>
            <p:cNvPr id="216" name="Flowchart: Magnetic Disk 215"/>
            <p:cNvSpPr/>
            <p:nvPr/>
          </p:nvSpPr>
          <p:spPr>
            <a:xfrm>
              <a:off x="381000" y="1371600"/>
              <a:ext cx="152400" cy="152400"/>
            </a:xfrm>
            <a:prstGeom prst="flowChartMagneticDisk">
              <a:avLst/>
            </a:prstGeom>
            <a:gradFill flip="none" rotWithShape="1">
              <a:gsLst>
                <a:gs pos="0">
                  <a:schemeClr val="accent2">
                    <a:lumMod val="75000"/>
                  </a:schemeClr>
                </a:gs>
                <a:gs pos="62000">
                  <a:schemeClr val="accent2">
                    <a:lumMod val="20000"/>
                    <a:lumOff val="80000"/>
                  </a:schemeClr>
                </a:gs>
              </a:gsLst>
              <a:path path="circle">
                <a:fillToRect r="100000" b="100000"/>
              </a:path>
              <a:tileRect l="-100000" t="-100000"/>
            </a:gradFill>
            <a:ln w="31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300" kern="1200" dirty="0">
                <a:solidFill>
                  <a:schemeClr val="bg1"/>
                </a:solidFill>
                <a:latin typeface="Calibri"/>
                <a:ea typeface="+mn-ea"/>
                <a:cs typeface="+mn-cs"/>
              </a:endParaRPr>
            </a:p>
          </p:txBody>
        </p:sp>
        <p:sp>
          <p:nvSpPr>
            <p:cNvPr id="217" name="TextBox 216"/>
            <p:cNvSpPr txBox="1"/>
            <p:nvPr/>
          </p:nvSpPr>
          <p:spPr>
            <a:xfrm>
              <a:off x="359635" y="1402884"/>
              <a:ext cx="193539" cy="155561"/>
            </a:xfrm>
            <a:prstGeom prst="rect">
              <a:avLst/>
            </a:prstGeom>
            <a:noFill/>
          </p:spPr>
          <p:txBody>
            <a:bodyPr wrap="none" rtlCol="0">
              <a:spAutoFit/>
            </a:bodyPr>
            <a:lstStyle/>
            <a:p>
              <a:pPr algn="l" rtl="0"/>
              <a:r>
                <a:rPr lang="en-US" sz="800" b="1" kern="1200" dirty="0" smtClean="0">
                  <a:solidFill>
                    <a:schemeClr val="bg1"/>
                  </a:solidFill>
                  <a:latin typeface="Calibri"/>
                  <a:ea typeface="+mn-ea"/>
                  <a:cs typeface="+mn-cs"/>
                </a:rPr>
                <a:t>SQL</a:t>
              </a:r>
              <a:endParaRPr lang="en-US" sz="800" b="1" kern="1200" dirty="0">
                <a:solidFill>
                  <a:schemeClr val="bg1"/>
                </a:solidFill>
                <a:latin typeface="Calibri"/>
                <a:ea typeface="+mn-ea"/>
                <a:cs typeface="+mn-cs"/>
              </a:endParaRPr>
            </a:p>
          </p:txBody>
        </p:sp>
      </p:grpSp>
      <p:pic>
        <p:nvPicPr>
          <p:cNvPr id="218" name="Picture 217" descr="dl180g5-new.jpg"/>
          <p:cNvPicPr>
            <a:picLocks noChangeAspect="1"/>
          </p:cNvPicPr>
          <p:nvPr/>
        </p:nvPicPr>
        <p:blipFill>
          <a:blip r:embed="rId5" cstate="print"/>
          <a:stretch>
            <a:fillRect/>
          </a:stretch>
        </p:blipFill>
        <p:spPr>
          <a:xfrm>
            <a:off x="6853173" y="5407727"/>
            <a:ext cx="1374234" cy="249249"/>
          </a:xfrm>
          <a:prstGeom prst="rect">
            <a:avLst/>
          </a:prstGeom>
        </p:spPr>
      </p:pic>
    </p:spTree>
    <p:extLst/>
  </p:cSld>
  <p:clrMapOvr>
    <a:masterClrMapping/>
  </p:clrMapOvr>
  <p:transition xmlns:p14="http://schemas.microsoft.com/office/powerpoint/2007/7/12/main">
    <p:fade/>
  </p:transition>
  <p:timing>
    <p:tnLst>
      <p:par>
        <p:cTn xmlns:p14="http://schemas.microsoft.com/office/powerpoint/2007/7/12/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68920" y="66065"/>
            <a:ext cx="8382000" cy="886397"/>
          </a:xfrm>
        </p:spPr>
        <p:txBody>
          <a:bodyPr vert="horz" wrap="square" lIns="0" tIns="0" rIns="0" bIns="0" rtlCol="0" anchor="t">
            <a:spAutoFit/>
          </a:bodyPr>
          <a:lstStyle/>
          <a:p>
            <a:r>
              <a:rPr lang="en-US" dirty="0">
                <a:solidFill>
                  <a:schemeClr val="bg1"/>
                </a:solidFill>
              </a:rPr>
              <a:t>Parallel Data Warehouse </a:t>
            </a:r>
            <a:r>
              <a:rPr lang="en-GB" dirty="0" smtClean="0">
                <a:solidFill>
                  <a:schemeClr val="bg1"/>
                </a:solidFill>
              </a:rPr>
              <a:t>demo </a:t>
            </a:r>
            <a:r>
              <a:rPr lang="en-GB" dirty="0">
                <a:solidFill>
                  <a:schemeClr val="bg1"/>
                </a:solidFill>
              </a:rPr>
              <a:t>at BI conference 2008</a:t>
            </a:r>
          </a:p>
        </p:txBody>
      </p:sp>
      <p:sp>
        <p:nvSpPr>
          <p:cNvPr id="9" name="Rectangle 3"/>
          <p:cNvSpPr>
            <a:spLocks noGrp="1" noChangeArrowheads="1"/>
          </p:cNvSpPr>
          <p:nvPr>
            <p:ph idx="4294967295"/>
          </p:nvPr>
        </p:nvSpPr>
        <p:spPr>
          <a:xfrm>
            <a:off x="4538663" y="952500"/>
            <a:ext cx="4605337" cy="2224088"/>
          </a:xfrm>
        </p:spPr>
        <p:txBody>
          <a:bodyPr>
            <a:normAutofit/>
          </a:bodyPr>
          <a:lstStyle/>
          <a:p>
            <a:r>
              <a:rPr lang="en-US" sz="2700" dirty="0" smtClean="0">
                <a:solidFill>
                  <a:schemeClr val="bg1"/>
                </a:solidFill>
              </a:rPr>
              <a:t>Query</a:t>
            </a:r>
          </a:p>
          <a:p>
            <a:pPr lvl="1"/>
            <a:r>
              <a:rPr lang="en-US" sz="1800" dirty="0" smtClean="0">
                <a:solidFill>
                  <a:schemeClr val="bg1"/>
                </a:solidFill>
              </a:rPr>
              <a:t>Cache flushed</a:t>
            </a:r>
          </a:p>
          <a:p>
            <a:pPr lvl="1"/>
            <a:r>
              <a:rPr lang="en-US" sz="1800" dirty="0" smtClean="0">
                <a:solidFill>
                  <a:schemeClr val="bg1"/>
                </a:solidFill>
              </a:rPr>
              <a:t>Inner joins</a:t>
            </a:r>
          </a:p>
          <a:p>
            <a:pPr lvl="1">
              <a:buNone/>
            </a:pPr>
            <a:endParaRPr lang="en-US" sz="1600" dirty="0" smtClean="0">
              <a:solidFill>
                <a:schemeClr val="bg1"/>
              </a:solidFill>
            </a:endParaRPr>
          </a:p>
        </p:txBody>
      </p:sp>
      <p:pic>
        <p:nvPicPr>
          <p:cNvPr id="4" name="Picture 3" descr="Query 01.jpg"/>
          <p:cNvPicPr>
            <a:picLocks noChangeAspect="1"/>
          </p:cNvPicPr>
          <p:nvPr/>
        </p:nvPicPr>
        <p:blipFill>
          <a:blip r:embed="rId3" cstate="print"/>
          <a:srcRect t="20420" r="54947"/>
          <a:stretch>
            <a:fillRect/>
          </a:stretch>
        </p:blipFill>
        <p:spPr>
          <a:xfrm>
            <a:off x="145676" y="930089"/>
            <a:ext cx="4347884" cy="2891233"/>
          </a:xfrm>
          <a:prstGeom prst="rect">
            <a:avLst/>
          </a:prstGeom>
        </p:spPr>
      </p:pic>
      <p:pic>
        <p:nvPicPr>
          <p:cNvPr id="7" name="Picture 6" descr="Report 02.jpg"/>
          <p:cNvPicPr>
            <a:picLocks noChangeAspect="1"/>
          </p:cNvPicPr>
          <p:nvPr/>
        </p:nvPicPr>
        <p:blipFill>
          <a:blip r:embed="rId4" cstate="print"/>
          <a:srcRect r="52819" b="9635"/>
          <a:stretch>
            <a:fillRect/>
          </a:stretch>
        </p:blipFill>
        <p:spPr>
          <a:xfrm>
            <a:off x="874058" y="1741397"/>
            <a:ext cx="3798796" cy="2739079"/>
          </a:xfrm>
          <a:prstGeom prst="rect">
            <a:avLst/>
          </a:prstGeom>
        </p:spPr>
      </p:pic>
      <p:pic>
        <p:nvPicPr>
          <p:cNvPr id="8" name="Picture 7" descr="Performance Monitor.jpg"/>
          <p:cNvPicPr>
            <a:picLocks noChangeAspect="1"/>
          </p:cNvPicPr>
          <p:nvPr/>
        </p:nvPicPr>
        <p:blipFill>
          <a:blip r:embed="rId5" cstate="print"/>
          <a:srcRect l="1749" t="6441" r="65932" b="27214"/>
          <a:stretch>
            <a:fillRect/>
          </a:stretch>
        </p:blipFill>
        <p:spPr>
          <a:xfrm>
            <a:off x="4336677" y="3126063"/>
            <a:ext cx="4639938" cy="3585883"/>
          </a:xfrm>
          <a:prstGeom prst="rect">
            <a:avLst/>
          </a:prstGeom>
        </p:spPr>
      </p:pic>
      <p:sp>
        <p:nvSpPr>
          <p:cNvPr id="10" name="Rectangle 3"/>
          <p:cNvSpPr txBox="1">
            <a:spLocks noChangeArrowheads="1"/>
          </p:cNvSpPr>
          <p:nvPr/>
        </p:nvSpPr>
        <p:spPr>
          <a:xfrm>
            <a:off x="205442" y="4807325"/>
            <a:ext cx="3985559" cy="1781736"/>
          </a:xfrm>
          <a:prstGeom prst="rect">
            <a:avLst/>
          </a:prstGeom>
        </p:spPr>
        <p:txBody>
          <a:bodyPr vert="horz" lIns="91432" tIns="45717" rIns="91432" bIns="45717">
            <a:noAutofit/>
          </a:bodyPr>
          <a:lstStyle/>
          <a:p>
            <a:pPr marL="382293" indent="-382293" fontAlgn="base">
              <a:lnSpc>
                <a:spcPct val="90000"/>
              </a:lnSpc>
              <a:spcBef>
                <a:spcPct val="20000"/>
              </a:spcBef>
              <a:spcAft>
                <a:spcPct val="0"/>
              </a:spcAft>
              <a:buClr>
                <a:schemeClr val="tx2"/>
              </a:buClr>
              <a:buSzPct val="95000"/>
              <a:buBlip>
                <a:blip r:embed="rId6"/>
              </a:buBlip>
              <a:defRPr/>
            </a:pPr>
            <a:r>
              <a:rPr lang="en-US" sz="2400" dirty="0" smtClean="0">
                <a:solidFill>
                  <a:schemeClr val="bg1"/>
                </a:solidFill>
                <a:latin typeface="Calibri" pitchFamily="34" charset="0"/>
              </a:rPr>
              <a:t>Sample Results</a:t>
            </a:r>
          </a:p>
          <a:p>
            <a:pPr marL="703736" lvl="1" indent="-317474" fontAlgn="base">
              <a:lnSpc>
                <a:spcPct val="90000"/>
              </a:lnSpc>
              <a:spcBef>
                <a:spcPct val="20000"/>
              </a:spcBef>
              <a:spcAft>
                <a:spcPct val="0"/>
              </a:spcAft>
              <a:buClr>
                <a:schemeClr val="tx2"/>
              </a:buClr>
              <a:buSzPct val="80000"/>
              <a:buBlip>
                <a:blip r:embed="rId6"/>
              </a:buBlip>
              <a:defRPr/>
            </a:pPr>
            <a:r>
              <a:rPr lang="en-US" dirty="0" smtClean="0">
                <a:solidFill>
                  <a:schemeClr val="bg1"/>
                </a:solidFill>
                <a:latin typeface="Calibri" pitchFamily="34" charset="0"/>
              </a:rPr>
              <a:t>625K rows returned in 11 seconds from 1 trillion row table </a:t>
            </a:r>
          </a:p>
          <a:p>
            <a:pPr marL="703736" lvl="1" indent="-317474" fontAlgn="base">
              <a:lnSpc>
                <a:spcPct val="90000"/>
              </a:lnSpc>
              <a:spcBef>
                <a:spcPct val="20000"/>
              </a:spcBef>
              <a:spcAft>
                <a:spcPct val="0"/>
              </a:spcAft>
              <a:buClr>
                <a:schemeClr val="tx2"/>
              </a:buClr>
              <a:buSzPct val="80000"/>
              <a:buBlip>
                <a:blip r:embed="rId6"/>
              </a:buBlip>
              <a:defRPr/>
            </a:pPr>
            <a:r>
              <a:rPr lang="en-US" dirty="0" smtClean="0">
                <a:solidFill>
                  <a:schemeClr val="bg1"/>
                </a:solidFill>
                <a:latin typeface="Calibri" pitchFamily="34" charset="0"/>
              </a:rPr>
              <a:t>Final product will be even faster</a:t>
            </a:r>
            <a:endParaRPr lang="en-US" sz="1400" dirty="0" smtClean="0">
              <a:solidFill>
                <a:schemeClr val="bg1"/>
              </a:solidFill>
            </a:endParaRPr>
          </a:p>
          <a:p>
            <a:pPr marL="868610" lvl="1" indent="-283442" defTabSz="761940">
              <a:spcBef>
                <a:spcPct val="20000"/>
              </a:spcBef>
              <a:buClr>
                <a:schemeClr val="tx1"/>
              </a:buClr>
              <a:buSzPct val="80000"/>
              <a:buFont typeface="Wingdings 2"/>
              <a:buChar char=""/>
              <a:defRPr/>
            </a:pPr>
            <a:endParaRPr lang="en-US" sz="1400" dirty="0" smtClean="0">
              <a:solidFill>
                <a:schemeClr val="bg1"/>
              </a:solidFill>
            </a:endParaRPr>
          </a:p>
        </p:txBody>
      </p:sp>
      <p:sp>
        <p:nvSpPr>
          <p:cNvPr id="11" name="Rectangle 3"/>
          <p:cNvSpPr txBox="1">
            <a:spLocks noChangeArrowheads="1"/>
          </p:cNvSpPr>
          <p:nvPr/>
        </p:nvSpPr>
        <p:spPr bwMode="auto">
          <a:xfrm>
            <a:off x="4789194" y="1795042"/>
            <a:ext cx="4605618" cy="2224133"/>
          </a:xfrm>
          <a:prstGeom prst="rect">
            <a:avLst/>
          </a:prstGeom>
          <a:noFill/>
          <a:ln w="9525">
            <a:noFill/>
            <a:miter lim="800000"/>
            <a:headEnd/>
            <a:tailEnd/>
          </a:ln>
        </p:spPr>
        <p:txBody>
          <a:bodyPr vert="horz" wrap="square" lIns="0" tIns="0" rIns="0" bIns="0" numCol="1" anchor="t" anchorCtr="0" compatLnSpc="1">
            <a:prstTxWarp prst="textNoShape">
              <a:avLst/>
            </a:prstTxWarp>
            <a:normAutofit/>
          </a:bodyPr>
          <a:lstStyle/>
          <a:p>
            <a:pPr marL="703736" lvl="1" indent="-317474" defTabSz="912739" eaLnBrk="0" fontAlgn="base" hangingPunct="0">
              <a:lnSpc>
                <a:spcPct val="90000"/>
              </a:lnSpc>
              <a:spcBef>
                <a:spcPct val="30000"/>
              </a:spcBef>
              <a:spcAft>
                <a:spcPct val="0"/>
              </a:spcAft>
              <a:buClr>
                <a:schemeClr val="tx2"/>
              </a:buClr>
              <a:buSzPct val="80000"/>
              <a:buBlip>
                <a:blip r:embed="rId7"/>
              </a:buBlip>
              <a:defRPr/>
            </a:pPr>
            <a:endParaRPr lang="en-US" sz="1600" kern="0" dirty="0" smtClean="0">
              <a:solidFill>
                <a:schemeClr val="bg1"/>
              </a:solidFill>
            </a:endParaRPr>
          </a:p>
          <a:p>
            <a:pPr marL="382293" indent="-382293" fontAlgn="base">
              <a:lnSpc>
                <a:spcPct val="90000"/>
              </a:lnSpc>
              <a:spcBef>
                <a:spcPct val="20000"/>
              </a:spcBef>
              <a:spcAft>
                <a:spcPct val="0"/>
              </a:spcAft>
              <a:buClr>
                <a:schemeClr val="tx2"/>
              </a:buClr>
              <a:buSzPct val="95000"/>
              <a:buBlip>
                <a:blip r:embed="rId6"/>
              </a:buBlip>
              <a:defRPr/>
            </a:pPr>
            <a:r>
              <a:rPr lang="en-US" sz="2700" dirty="0" smtClean="0">
                <a:solidFill>
                  <a:schemeClr val="bg1"/>
                </a:solidFill>
                <a:latin typeface="Calibri" pitchFamily="34" charset="0"/>
              </a:rPr>
              <a:t>Report</a:t>
            </a:r>
          </a:p>
          <a:p>
            <a:pPr marL="703736" lvl="1" indent="-317474" fontAlgn="base">
              <a:lnSpc>
                <a:spcPct val="90000"/>
              </a:lnSpc>
              <a:spcBef>
                <a:spcPct val="20000"/>
              </a:spcBef>
              <a:spcAft>
                <a:spcPct val="0"/>
              </a:spcAft>
              <a:buClr>
                <a:schemeClr val="tx2"/>
              </a:buClr>
              <a:buSzPct val="80000"/>
              <a:buBlip>
                <a:blip r:embed="rId6"/>
              </a:buBlip>
              <a:defRPr/>
            </a:pPr>
            <a:r>
              <a:rPr lang="en-US" dirty="0" smtClean="0">
                <a:solidFill>
                  <a:schemeClr val="bg1"/>
                </a:solidFill>
                <a:latin typeface="Calibri" pitchFamily="34" charset="0"/>
              </a:rPr>
              <a:t>Retailer: day-part analysis</a:t>
            </a:r>
          </a:p>
          <a:p>
            <a:pPr marL="703736" lvl="1" indent="-317474" fontAlgn="base">
              <a:lnSpc>
                <a:spcPct val="90000"/>
              </a:lnSpc>
              <a:spcBef>
                <a:spcPct val="20000"/>
              </a:spcBef>
              <a:spcAft>
                <a:spcPct val="0"/>
              </a:spcAft>
              <a:buClr>
                <a:schemeClr val="tx2"/>
              </a:buClr>
              <a:buSzPct val="80000"/>
              <a:buBlip>
                <a:blip r:embed="rId6"/>
              </a:buBlip>
              <a:defRPr/>
            </a:pPr>
            <a:r>
              <a:rPr lang="en-US" dirty="0" smtClean="0">
                <a:solidFill>
                  <a:schemeClr val="bg1"/>
                </a:solidFill>
                <a:latin typeface="Calibri" pitchFamily="34" charset="0"/>
              </a:rPr>
              <a:t>Sales, Time, Date, Prod type</a:t>
            </a:r>
          </a:p>
        </p:txBody>
      </p:sp>
    </p:spTree>
    <p:extLst/>
  </p:cSld>
  <p:clrMapOvr>
    <a:masterClrMapping/>
  </p:clrMapOvr>
  <p:transition xmlns:p14="http://schemas.microsoft.com/office/powerpoint/2007/7/12/main" spd="med">
    <p:fade/>
  </p:transition>
  <p:timing>
    <p:tnLst>
      <p:par>
        <p:cTn xmlns:p14="http://schemas.microsoft.com/office/powerpoint/2007/7/12/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1000"/>
                                        <p:tgtEl>
                                          <p:spTgt spid="11"/>
                                        </p:tgtEl>
                                      </p:cBhvr>
                                    </p:animEffect>
                                  </p:childTnLst>
                                </p:cTn>
                              </p:par>
                              <p:par>
                                <p:cTn id="17" presetID="53"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Effect transition="in" filter="fade">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0"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p:cTn id="26" dur="500" fill="hold"/>
                                        <p:tgtEl>
                                          <p:spTgt spid="8"/>
                                        </p:tgtEl>
                                        <p:attrNameLst>
                                          <p:attrName>ppt_w</p:attrName>
                                        </p:attrNameLst>
                                      </p:cBhvr>
                                      <p:tavLst>
                                        <p:tav tm="0">
                                          <p:val>
                                            <p:fltVal val="0"/>
                                          </p:val>
                                        </p:tav>
                                        <p:tav tm="100000">
                                          <p:val>
                                            <p:strVal val="#ppt_w"/>
                                          </p:val>
                                        </p:tav>
                                      </p:tavLst>
                                    </p:anim>
                                    <p:anim calcmode="lin" valueType="num">
                                      <p:cBhvr>
                                        <p:cTn id="27" dur="500" fill="hold"/>
                                        <p:tgtEl>
                                          <p:spTgt spid="8"/>
                                        </p:tgtEl>
                                        <p:attrNameLst>
                                          <p:attrName>ppt_h</p:attrName>
                                        </p:attrNameLst>
                                      </p:cBhvr>
                                      <p:tavLst>
                                        <p:tav tm="0">
                                          <p:val>
                                            <p:fltVal val="0"/>
                                          </p:val>
                                        </p:tav>
                                        <p:tav tm="100000">
                                          <p:val>
                                            <p:strVal val="#ppt_h"/>
                                          </p:val>
                                        </p:tav>
                                      </p:tavLst>
                                    </p:anim>
                                    <p:animEffect transition="in" filter="fade">
                                      <p:cBhvr>
                                        <p:cTn id="28" dur="500"/>
                                        <p:tgtEl>
                                          <p:spTgt spid="8"/>
                                        </p:tgtEl>
                                      </p:cBhvr>
                                    </p:animEffect>
                                  </p:childTnLst>
                                </p:cTn>
                              </p:par>
                            </p:childTnLst>
                          </p:cTn>
                        </p:par>
                        <p:par>
                          <p:cTn id="29" fill="hold">
                            <p:stCondLst>
                              <p:cond delay="500"/>
                            </p:stCondLst>
                            <p:childTnLst>
                              <p:par>
                                <p:cTn id="30" presetID="10" presetClass="entr" presetSubtype="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Title 1"/>
          <p:cNvSpPr>
            <a:spLocks noGrp="1"/>
          </p:cNvSpPr>
          <p:nvPr>
            <p:ph type="title"/>
          </p:nvPr>
        </p:nvSpPr>
        <p:spPr>
          <a:xfrm>
            <a:off x="381000" y="230188"/>
            <a:ext cx="8382000" cy="553998"/>
          </a:xfrm>
        </p:spPr>
        <p:txBody>
          <a:bodyPr vert="horz" wrap="square" lIns="0" tIns="0" rIns="0" bIns="0" rtlCol="0" anchor="t">
            <a:spAutoFit/>
          </a:bodyPr>
          <a:lstStyle/>
          <a:p>
            <a:r>
              <a:rPr lang="en-US" dirty="0"/>
              <a:t>Case Study: First Premier Bankcard </a:t>
            </a:r>
          </a:p>
        </p:txBody>
      </p:sp>
      <p:grpSp>
        <p:nvGrpSpPr>
          <p:cNvPr id="2" name="Group 61"/>
          <p:cNvGrpSpPr/>
          <p:nvPr/>
        </p:nvGrpSpPr>
        <p:grpSpPr>
          <a:xfrm>
            <a:off x="653047" y="1111534"/>
            <a:ext cx="2416452" cy="4694167"/>
            <a:chOff x="653047" y="1579632"/>
            <a:chExt cx="2416452" cy="4694167"/>
          </a:xfrm>
        </p:grpSpPr>
        <p:grpSp>
          <p:nvGrpSpPr>
            <p:cNvPr id="3" name="Group 35"/>
            <p:cNvGrpSpPr/>
            <p:nvPr/>
          </p:nvGrpSpPr>
          <p:grpSpPr>
            <a:xfrm>
              <a:off x="655629" y="1579632"/>
              <a:ext cx="2399052" cy="4694167"/>
              <a:chOff x="592129" y="1681233"/>
              <a:chExt cx="2399052" cy="3471461"/>
            </a:xfrm>
          </p:grpSpPr>
          <p:sp>
            <p:nvSpPr>
              <p:cNvPr id="38" name="Rounded Rectangle 37"/>
              <p:cNvSpPr/>
              <p:nvPr/>
            </p:nvSpPr>
            <p:spPr bwMode="auto">
              <a:xfrm flipH="1">
                <a:off x="599949" y="1681233"/>
                <a:ext cx="2391232" cy="1040957"/>
              </a:xfrm>
              <a:prstGeom prst="roundRect">
                <a:avLst>
                  <a:gd name="adj" fmla="val 31794"/>
                </a:avLst>
              </a:prstGeom>
              <a:solidFill>
                <a:schemeClr val="accent1">
                  <a:lumMod val="75000"/>
                </a:schemeClr>
              </a:solidFill>
              <a:ln w="19050" cap="flat" cmpd="sng" algn="ctr">
                <a:noFill/>
                <a:prstDash val="solid"/>
              </a:ln>
              <a:effectLst/>
            </p:spPr>
            <p:txBody>
              <a:bodyPr wrap="none" lIns="0" tIns="0" rIns="0" bIns="38097"/>
              <a:lstStyle/>
              <a:p>
                <a:pPr algn="ctr" defTabSz="914099"/>
                <a:r>
                  <a:rPr lang="en-US" b="1"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Arial" pitchFamily="34" charset="0"/>
                    <a:cs typeface="Arial" pitchFamily="34" charset="0"/>
                  </a:rPr>
                  <a:t>Existing</a:t>
                </a:r>
              </a:p>
              <a:p>
                <a:pPr algn="ctr" defTabSz="914099"/>
                <a:r>
                  <a:rPr lang="en-US" b="1"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Arial" pitchFamily="34" charset="0"/>
                    <a:cs typeface="Arial" pitchFamily="34" charset="0"/>
                  </a:rPr>
                  <a:t>Environment</a:t>
                </a:r>
              </a:p>
            </p:txBody>
          </p:sp>
          <p:sp>
            <p:nvSpPr>
              <p:cNvPr id="37" name="Round Single Corner Rectangle 36"/>
              <p:cNvSpPr/>
              <p:nvPr/>
            </p:nvSpPr>
            <p:spPr bwMode="gray">
              <a:xfrm flipH="1" flipV="1">
                <a:off x="592129" y="2349802"/>
                <a:ext cx="2399052" cy="2802892"/>
              </a:xfrm>
              <a:prstGeom prst="round1Rect">
                <a:avLst>
                  <a:gd name="adj" fmla="val 18563"/>
                </a:avLst>
              </a:prstGeom>
              <a:solidFill>
                <a:srgbClr xmlns:mc="http://schemas.openxmlformats.org/markup-compatibility/2006" xmlns:a14="http://schemas.microsoft.com/office/drawing/2007/7/7/main" val="777777" mc:Ignorable=""/>
              </a:solidFill>
              <a:ln w="12700" cap="flat" cmpd="sng" algn="ctr">
                <a:noFill/>
                <a:prstDash val="solid"/>
                <a:round/>
                <a:headEnd type="none" w="med" len="med"/>
                <a:tailEnd type="none" w="med" len="med"/>
              </a:ln>
              <a:effectLst>
                <a:outerShdw blurRad="63500" sx="102000" sy="102000" algn="ctr" rotWithShape="0">
                  <a:prstClr val="black">
                    <a:alpha val="40000"/>
                  </a:prstClr>
                </a:outerShdw>
                <a:reflection blurRad="6350" stA="52000" endA="300" endPos="35000" dir="5400000" sy="-100000" algn="bl" rotWithShape="0"/>
              </a:effectLst>
            </p:spPr>
            <p:txBody>
              <a:bodyPr vert="horz" wrap="square" lIns="91440" tIns="45720" rIns="91440" bIns="45720" numCol="1" rtlCol="0" anchor="ctr" anchorCtr="0" compatLnSpc="1">
                <a:prstTxWarp prst="textNoShape">
                  <a:avLst/>
                </a:prstTxWarp>
              </a:bodyPr>
              <a:lstStyle/>
              <a:p>
                <a:pPr defTabSz="1096963">
                  <a:defRPr/>
                </a:pPr>
                <a:endParaRPr lang="en-US" sz="2200" b="1" dirty="0" smtClean="0">
                  <a:solidFill>
                    <a:schemeClr val="bg1"/>
                  </a:solidFill>
                  <a:latin typeface="Arial" pitchFamily="34" charset="0"/>
                  <a:cs typeface="Arial" pitchFamily="34" charset="0"/>
                </a:endParaRPr>
              </a:p>
            </p:txBody>
          </p:sp>
        </p:grpSp>
        <p:sp>
          <p:nvSpPr>
            <p:cNvPr id="17" name="Rectangle 16"/>
            <p:cNvSpPr/>
            <p:nvPr/>
          </p:nvSpPr>
          <p:spPr>
            <a:xfrm>
              <a:off x="653047" y="2526828"/>
              <a:ext cx="2416452" cy="3508653"/>
            </a:xfrm>
            <a:prstGeom prst="rect">
              <a:avLst/>
            </a:prstGeom>
          </p:spPr>
          <p:txBody>
            <a:bodyPr wrap="square">
              <a:spAutoFit/>
            </a:bodyPr>
            <a:lstStyle/>
            <a:p>
              <a:pPr defTabSz="914099"/>
              <a:r>
                <a:rPr lang="en-US" b="1" dirty="0" smtClean="0">
                  <a:solidFill>
                    <a:schemeClr val="bg1"/>
                  </a:solidFill>
                  <a:latin typeface="Arial" pitchFamily="34" charset="0"/>
                  <a:cs typeface="Arial" pitchFamily="34" charset="0"/>
                </a:rPr>
                <a:t>Hardware</a:t>
              </a:r>
            </a:p>
            <a:p>
              <a:pPr defTabSz="914099"/>
              <a:r>
                <a:rPr lang="en-US" sz="1400" b="1" dirty="0" smtClean="0">
                  <a:solidFill>
                    <a:schemeClr val="bg1"/>
                  </a:solidFill>
                  <a:latin typeface="Arial" pitchFamily="34" charset="0"/>
                  <a:cs typeface="Arial" pitchFamily="34" charset="0"/>
                </a:rPr>
                <a:t>16 CPU HP 8620 Itanium</a:t>
              </a:r>
            </a:p>
            <a:p>
              <a:pPr defTabSz="914099"/>
              <a:r>
                <a:rPr lang="en-US" sz="1400" b="1" dirty="0" smtClean="0">
                  <a:solidFill>
                    <a:schemeClr val="bg1"/>
                  </a:solidFill>
                  <a:latin typeface="Arial" pitchFamily="34" charset="0"/>
                  <a:cs typeface="Arial" pitchFamily="34" charset="0"/>
                </a:rPr>
                <a:t>Hitachi Storage 27TB Raw SATA 21 LUNS</a:t>
              </a:r>
            </a:p>
            <a:p>
              <a:pPr defTabSz="914099"/>
              <a:endParaRPr lang="en-US" sz="1400" b="1" dirty="0" smtClean="0">
                <a:solidFill>
                  <a:schemeClr val="bg1"/>
                </a:solidFill>
                <a:latin typeface="Arial" pitchFamily="34" charset="0"/>
                <a:cs typeface="Arial" pitchFamily="34" charset="0"/>
              </a:endParaRPr>
            </a:p>
            <a:p>
              <a:pPr defTabSz="914099"/>
              <a:r>
                <a:rPr lang="en-US" b="1" dirty="0" smtClean="0">
                  <a:solidFill>
                    <a:schemeClr val="bg1"/>
                  </a:solidFill>
                  <a:latin typeface="Arial" pitchFamily="34" charset="0"/>
                  <a:cs typeface="Arial" pitchFamily="34" charset="0"/>
                </a:rPr>
                <a:t>Software</a:t>
              </a:r>
            </a:p>
            <a:p>
              <a:pPr defTabSz="914099"/>
              <a:r>
                <a:rPr lang="en-US" sz="1400" b="1" dirty="0" smtClean="0">
                  <a:solidFill>
                    <a:schemeClr val="bg1"/>
                  </a:solidFill>
                  <a:latin typeface="Arial" pitchFamily="34" charset="0"/>
                  <a:cs typeface="Arial" pitchFamily="34" charset="0"/>
                </a:rPr>
                <a:t>Windows 2003 SP2</a:t>
              </a:r>
            </a:p>
            <a:p>
              <a:pPr defTabSz="914099"/>
              <a:r>
                <a:rPr lang="en-US" sz="1400" b="1" dirty="0" smtClean="0">
                  <a:solidFill>
                    <a:schemeClr val="bg1"/>
                  </a:solidFill>
                  <a:latin typeface="Arial" pitchFamily="34" charset="0"/>
                  <a:cs typeface="Arial" pitchFamily="34" charset="0"/>
                </a:rPr>
                <a:t>SQLServer 2008 </a:t>
              </a:r>
            </a:p>
            <a:p>
              <a:pPr defTabSz="914099"/>
              <a:r>
                <a:rPr lang="en-US" sz="1400" b="1" dirty="0" smtClean="0">
                  <a:solidFill>
                    <a:schemeClr val="bg1"/>
                  </a:solidFill>
                  <a:latin typeface="Arial" pitchFamily="34" charset="0"/>
                  <a:cs typeface="Arial" pitchFamily="34" charset="0"/>
                </a:rPr>
                <a:t>SSIS/SSRS</a:t>
              </a:r>
            </a:p>
            <a:p>
              <a:pPr defTabSz="914099"/>
              <a:endParaRPr lang="en-US" sz="1400" b="1" dirty="0" smtClean="0">
                <a:solidFill>
                  <a:schemeClr val="bg1"/>
                </a:solidFill>
                <a:latin typeface="Arial" pitchFamily="34" charset="0"/>
                <a:cs typeface="Arial" pitchFamily="34" charset="0"/>
              </a:endParaRPr>
            </a:p>
            <a:p>
              <a:pPr defTabSz="914099"/>
              <a:r>
                <a:rPr lang="en-US" b="1" dirty="0" smtClean="0">
                  <a:solidFill>
                    <a:schemeClr val="bg1"/>
                  </a:solidFill>
                  <a:latin typeface="Arial" pitchFamily="34" charset="0"/>
                  <a:cs typeface="Arial" pitchFamily="34" charset="0"/>
                </a:rPr>
                <a:t>Data Warehouse</a:t>
              </a:r>
            </a:p>
            <a:p>
              <a:pPr defTabSz="914099"/>
              <a:r>
                <a:rPr lang="en-US" sz="1400" b="1" dirty="0" smtClean="0">
                  <a:solidFill>
                    <a:schemeClr val="bg1"/>
                  </a:solidFill>
                  <a:latin typeface="Arial" pitchFamily="34" charset="0"/>
                  <a:cs typeface="Arial" pitchFamily="34" charset="0"/>
                </a:rPr>
                <a:t>18 Terabytes</a:t>
              </a:r>
            </a:p>
            <a:p>
              <a:pPr defTabSz="914099"/>
              <a:r>
                <a:rPr lang="en-US" sz="1400" b="1" dirty="0" smtClean="0">
                  <a:solidFill>
                    <a:schemeClr val="bg1"/>
                  </a:solidFill>
                  <a:latin typeface="Arial" pitchFamily="34" charset="0"/>
                  <a:cs typeface="Arial" pitchFamily="34" charset="0"/>
                </a:rPr>
                <a:t>Star Schema</a:t>
              </a:r>
            </a:p>
            <a:p>
              <a:pPr defTabSz="914099"/>
              <a:r>
                <a:rPr lang="en-US" sz="1400" b="1" dirty="0" smtClean="0">
                  <a:solidFill>
                    <a:schemeClr val="bg1"/>
                  </a:solidFill>
                  <a:latin typeface="Arial" pitchFamily="34" charset="0"/>
                  <a:cs typeface="Arial" pitchFamily="34" charset="0"/>
                </a:rPr>
                <a:t>80 Fact Tables</a:t>
              </a:r>
            </a:p>
            <a:p>
              <a:pPr defTabSz="914099"/>
              <a:r>
                <a:rPr lang="en-US" sz="1400" b="1" dirty="0" smtClean="0">
                  <a:solidFill>
                    <a:schemeClr val="bg1"/>
                  </a:solidFill>
                  <a:latin typeface="Arial" pitchFamily="34" charset="0"/>
                  <a:cs typeface="Arial" pitchFamily="34" charset="0"/>
                </a:rPr>
                <a:t>500 + Dimensions</a:t>
              </a:r>
            </a:p>
          </p:txBody>
        </p:sp>
      </p:grpSp>
      <p:grpSp>
        <p:nvGrpSpPr>
          <p:cNvPr id="4" name="Group 62"/>
          <p:cNvGrpSpPr/>
          <p:nvPr/>
        </p:nvGrpSpPr>
        <p:grpSpPr>
          <a:xfrm>
            <a:off x="3299995" y="1119015"/>
            <a:ext cx="2533374" cy="4686686"/>
            <a:chOff x="3299995" y="1587113"/>
            <a:chExt cx="2533374" cy="4686686"/>
          </a:xfrm>
        </p:grpSpPr>
        <p:sp>
          <p:nvSpPr>
            <p:cNvPr id="42" name="Rounded Rectangle 41"/>
            <p:cNvSpPr/>
            <p:nvPr/>
          </p:nvSpPr>
          <p:spPr bwMode="auto">
            <a:xfrm flipH="1">
              <a:off x="3331145" y="1587113"/>
              <a:ext cx="2502222" cy="1222925"/>
            </a:xfrm>
            <a:prstGeom prst="roundRect">
              <a:avLst>
                <a:gd name="adj" fmla="val 31794"/>
              </a:avLst>
            </a:prstGeom>
            <a:solidFill>
              <a:schemeClr val="accent1">
                <a:lumMod val="75000"/>
              </a:schemeClr>
            </a:solidFill>
            <a:ln w="19050" cap="flat" cmpd="sng" algn="ctr">
              <a:noFill/>
              <a:prstDash val="solid"/>
            </a:ln>
            <a:effectLst/>
          </p:spPr>
          <p:txBody>
            <a:bodyPr wrap="none" lIns="0" tIns="0" rIns="0" bIns="38097"/>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2800" b="0" i="1" u="none" strike="noStrike" kern="1200" cap="none" spc="0" normalizeH="0" baseline="0" noProof="0" dirty="0">
                <a:ln w="18415" cmpd="sng">
                  <a:noFill/>
                  <a:prstDash val="solid"/>
                </a:ln>
                <a:solidFill>
                  <a:srgbClr xmlns:mc="http://schemas.openxmlformats.org/markup-compatibility/2006" xmlns:a14="http://schemas.microsoft.com/office/drawing/2007/7/7/main" val="F8F8F8" mc:Ignorable=""/>
                </a:solidFill>
                <a:effectLst>
                  <a:glow rad="101600">
                    <a:srgbClr xmlns:mc="http://schemas.openxmlformats.org/markup-compatibility/2006" xmlns:a14="http://schemas.microsoft.com/office/drawing/2007/7/7/main" val="801B0A" mc:Ignorable=""/>
                  </a:glow>
                  <a:outerShdw blurRad="381000" sx="104000" sy="104000" algn="ctr" rotWithShape="0">
                    <a:prstClr val="black">
                      <a:alpha val="40000"/>
                    </a:prstClr>
                  </a:outerShdw>
                </a:effectLst>
                <a:uLnTx/>
                <a:uFillTx/>
                <a:latin typeface="Arial" pitchFamily="34" charset="0"/>
                <a:cs typeface="Arial" pitchFamily="34" charset="0"/>
              </a:endParaRPr>
            </a:p>
          </p:txBody>
        </p:sp>
        <p:sp>
          <p:nvSpPr>
            <p:cNvPr id="41" name="Rectangle 40"/>
            <p:cNvSpPr/>
            <p:nvPr/>
          </p:nvSpPr>
          <p:spPr bwMode="gray">
            <a:xfrm>
              <a:off x="3338099" y="2479039"/>
              <a:ext cx="2495270" cy="3794760"/>
            </a:xfrm>
            <a:prstGeom prst="rect">
              <a:avLst/>
            </a:prstGeom>
            <a:solidFill>
              <a:srgbClr xmlns:mc="http://schemas.openxmlformats.org/markup-compatibility/2006" xmlns:a14="http://schemas.microsoft.com/office/drawing/2007/7/7/main" val="777777" mc:Ignorable=""/>
            </a:solidFill>
            <a:ln w="12700" cap="flat" cmpd="sng" algn="ctr">
              <a:noFill/>
              <a:prstDash val="solid"/>
              <a:round/>
              <a:headEnd type="none" w="med" len="med"/>
              <a:tailEnd type="none" w="med" len="med"/>
            </a:ln>
            <a:effectLst>
              <a:outerShdw blurRad="63500" sx="102000" sy="102000" algn="ctr" rotWithShape="0">
                <a:prstClr val="black">
                  <a:alpha val="40000"/>
                </a:prstClr>
              </a:outerShdw>
              <a:reflection blurRad="6350" stA="52000" endA="300" endPos="35000" dir="5400000" sy="-100000" algn="bl" rotWithShape="0"/>
            </a:effectLst>
          </p:spPr>
          <p:txBody>
            <a:bodyPr vert="horz" wrap="square" lIns="91440" tIns="45720" rIns="91440" bIns="45720" numCol="1" rtlCol="0" anchor="ctr" anchorCtr="0" compatLnSpc="1">
              <a:prstTxWarp prst="textNoShape">
                <a:avLst/>
              </a:prstTxWarp>
            </a:bodyPr>
            <a:lstStyle/>
            <a:p>
              <a:pPr marR="0" lvl="0" indent="0" defTabSz="1096963">
                <a:lnSpc>
                  <a:spcPct val="100000"/>
                </a:lnSpc>
                <a:buClrTx/>
                <a:buSzTx/>
                <a:buFontTx/>
                <a:buNone/>
                <a:tabLst/>
                <a:defRPr/>
              </a:pPr>
              <a:endParaRPr lang="en-US" sz="2200" dirty="0" smtClean="0">
                <a:solidFill>
                  <a:schemeClr val="bg1"/>
                </a:solidFill>
                <a:latin typeface="Arial" pitchFamily="34" charset="0"/>
                <a:cs typeface="Arial" pitchFamily="34" charset="0"/>
              </a:endParaRPr>
            </a:p>
          </p:txBody>
        </p:sp>
        <p:sp>
          <p:nvSpPr>
            <p:cNvPr id="44" name="Rectangle 43"/>
            <p:cNvSpPr/>
            <p:nvPr/>
          </p:nvSpPr>
          <p:spPr>
            <a:xfrm>
              <a:off x="3299995" y="1644667"/>
              <a:ext cx="2526632" cy="646331"/>
            </a:xfrm>
            <a:prstGeom prst="rect">
              <a:avLst/>
            </a:prstGeom>
          </p:spPr>
          <p:txBody>
            <a:bodyPr wrap="square">
              <a:spAutoFit/>
            </a:bodyPr>
            <a:lstStyle/>
            <a:p>
              <a:pPr algn="ctr" defTabSz="914099"/>
              <a:r>
                <a:rPr lang="en-US" b="1"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Arial" pitchFamily="34" charset="0"/>
                  <a:cs typeface="Arial" pitchFamily="34" charset="0"/>
                </a:rPr>
                <a:t>Current </a:t>
              </a:r>
            </a:p>
            <a:p>
              <a:pPr algn="ctr" defTabSz="914099"/>
              <a:r>
                <a:rPr lang="en-US" b="1"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Arial" pitchFamily="34" charset="0"/>
                  <a:cs typeface="Arial" pitchFamily="34" charset="0"/>
                </a:rPr>
                <a:t>Challenges</a:t>
              </a:r>
            </a:p>
          </p:txBody>
        </p:sp>
        <p:sp>
          <p:nvSpPr>
            <p:cNvPr id="18" name="Rectangle 17"/>
            <p:cNvSpPr/>
            <p:nvPr/>
          </p:nvSpPr>
          <p:spPr>
            <a:xfrm>
              <a:off x="3392237" y="2526828"/>
              <a:ext cx="2394285" cy="3693319"/>
            </a:xfrm>
            <a:prstGeom prst="rect">
              <a:avLst/>
            </a:prstGeom>
          </p:spPr>
          <p:txBody>
            <a:bodyPr wrap="square">
              <a:spAutoFit/>
            </a:bodyPr>
            <a:lstStyle/>
            <a:p>
              <a:pPr marL="342900" indent="-342900" defTabSz="914099"/>
              <a:r>
                <a:rPr lang="en-US" b="1" dirty="0" smtClean="0">
                  <a:solidFill>
                    <a:schemeClr val="bg1"/>
                  </a:solidFill>
                  <a:latin typeface="Arial" pitchFamily="34" charset="0"/>
                  <a:cs typeface="Arial" pitchFamily="34" charset="0"/>
                </a:rPr>
                <a:t>Data Load Speeds</a:t>
              </a:r>
              <a:br>
                <a:rPr lang="en-US" b="1" dirty="0" smtClean="0">
                  <a:solidFill>
                    <a:schemeClr val="bg1"/>
                  </a:solidFill>
                  <a:latin typeface="Arial" pitchFamily="34" charset="0"/>
                  <a:cs typeface="Arial" pitchFamily="34" charset="0"/>
                </a:rPr>
              </a:br>
              <a:endParaRPr lang="en-US" b="1" dirty="0" smtClean="0">
                <a:solidFill>
                  <a:schemeClr val="bg1"/>
                </a:solidFill>
                <a:latin typeface="Arial" pitchFamily="34" charset="0"/>
                <a:cs typeface="Arial" pitchFamily="34" charset="0"/>
              </a:endParaRPr>
            </a:p>
            <a:p>
              <a:pPr marL="342900" indent="-342900" defTabSz="914099"/>
              <a:r>
                <a:rPr lang="en-US" b="1" dirty="0" smtClean="0">
                  <a:solidFill>
                    <a:schemeClr val="bg1"/>
                  </a:solidFill>
                  <a:latin typeface="Arial" pitchFamily="34" charset="0"/>
                  <a:cs typeface="Arial" pitchFamily="34" charset="0"/>
                </a:rPr>
                <a:t>Analytic Capacity</a:t>
              </a:r>
              <a:br>
                <a:rPr lang="en-US" b="1" dirty="0" smtClean="0">
                  <a:solidFill>
                    <a:schemeClr val="bg1"/>
                  </a:solidFill>
                  <a:latin typeface="Arial" pitchFamily="34" charset="0"/>
                  <a:cs typeface="Arial" pitchFamily="34" charset="0"/>
                </a:rPr>
              </a:br>
              <a:endParaRPr lang="en-US" b="1" dirty="0" smtClean="0">
                <a:solidFill>
                  <a:schemeClr val="bg1"/>
                </a:solidFill>
                <a:latin typeface="Arial" pitchFamily="34" charset="0"/>
                <a:cs typeface="Arial" pitchFamily="34" charset="0"/>
              </a:endParaRPr>
            </a:p>
            <a:p>
              <a:pPr marL="342900" indent="-342900" defTabSz="914099"/>
              <a:r>
                <a:rPr lang="en-US" b="1" dirty="0" smtClean="0">
                  <a:solidFill>
                    <a:schemeClr val="bg1"/>
                  </a:solidFill>
                  <a:latin typeface="Arial" pitchFamily="34" charset="0"/>
                  <a:cs typeface="Arial" pitchFamily="34" charset="0"/>
                </a:rPr>
                <a:t>Analytic Speed </a:t>
              </a:r>
              <a:br>
                <a:rPr lang="en-US" b="1" dirty="0" smtClean="0">
                  <a:solidFill>
                    <a:schemeClr val="bg1"/>
                  </a:solidFill>
                  <a:latin typeface="Arial" pitchFamily="34" charset="0"/>
                  <a:cs typeface="Arial" pitchFamily="34" charset="0"/>
                </a:rPr>
              </a:br>
              <a:endParaRPr lang="en-US" b="1" dirty="0" smtClean="0">
                <a:solidFill>
                  <a:schemeClr val="bg1"/>
                </a:solidFill>
                <a:latin typeface="Arial" pitchFamily="34" charset="0"/>
                <a:cs typeface="Arial" pitchFamily="34" charset="0"/>
              </a:endParaRPr>
            </a:p>
            <a:p>
              <a:pPr marL="342900" indent="-342900" defTabSz="914099"/>
              <a:endParaRPr lang="en-US" b="1" dirty="0" smtClean="0">
                <a:solidFill>
                  <a:schemeClr val="bg1"/>
                </a:solidFill>
                <a:latin typeface="Arial" pitchFamily="34" charset="0"/>
                <a:cs typeface="Arial" pitchFamily="34" charset="0"/>
              </a:endParaRPr>
            </a:p>
            <a:p>
              <a:pPr marL="342900" indent="-342900" defTabSz="914099"/>
              <a:r>
                <a:rPr lang="en-US" b="1" dirty="0" smtClean="0">
                  <a:solidFill>
                    <a:schemeClr val="bg1"/>
                  </a:solidFill>
                  <a:latin typeface="Arial" pitchFamily="34" charset="0"/>
                  <a:cs typeface="Arial" pitchFamily="34" charset="0"/>
                </a:rPr>
                <a:t>Mixed Workload </a:t>
              </a:r>
              <a:br>
                <a:rPr lang="en-US" b="1" dirty="0" smtClean="0">
                  <a:solidFill>
                    <a:schemeClr val="bg1"/>
                  </a:solidFill>
                  <a:latin typeface="Arial" pitchFamily="34" charset="0"/>
                  <a:cs typeface="Arial" pitchFamily="34" charset="0"/>
                </a:rPr>
              </a:br>
              <a:endParaRPr lang="en-US" b="1" dirty="0" smtClean="0">
                <a:solidFill>
                  <a:schemeClr val="bg1"/>
                </a:solidFill>
                <a:latin typeface="Arial" pitchFamily="34" charset="0"/>
                <a:cs typeface="Arial" pitchFamily="34" charset="0"/>
              </a:endParaRPr>
            </a:p>
            <a:p>
              <a:pPr marL="342900" indent="-342900" defTabSz="914099"/>
              <a:endParaRPr lang="en-US" b="1" dirty="0" smtClean="0">
                <a:solidFill>
                  <a:schemeClr val="bg1"/>
                </a:solidFill>
                <a:latin typeface="Arial" pitchFamily="34" charset="0"/>
                <a:cs typeface="Arial" pitchFamily="34" charset="0"/>
              </a:endParaRPr>
            </a:p>
            <a:p>
              <a:pPr marL="342900" indent="-342900" defTabSz="914099"/>
              <a:r>
                <a:rPr lang="en-US" b="1" dirty="0" smtClean="0">
                  <a:solidFill>
                    <a:schemeClr val="bg1"/>
                  </a:solidFill>
                  <a:latin typeface="Arial" pitchFamily="34" charset="0"/>
                  <a:cs typeface="Arial" pitchFamily="34" charset="0"/>
                </a:rPr>
                <a:t>Total Cost of Ownership</a:t>
              </a:r>
            </a:p>
            <a:p>
              <a:pPr marL="342900" indent="-342900" defTabSz="914099">
                <a:buFont typeface="+mj-lt"/>
                <a:buAutoNum type="arabicPeriod"/>
              </a:pPr>
              <a:endParaRPr lang="en-US" b="1" dirty="0" smtClean="0">
                <a:solidFill>
                  <a:srgbClr xmlns:mc="http://schemas.openxmlformats.org/markup-compatibility/2006" xmlns:a14="http://schemas.microsoft.com/office/drawing/2007/7/7/main" val="FFFFFF" mc:Ignorable=""/>
                </a:solidFill>
                <a:latin typeface="Arial" pitchFamily="34" charset="0"/>
                <a:cs typeface="Arial" pitchFamily="34" charset="0"/>
              </a:endParaRPr>
            </a:p>
          </p:txBody>
        </p:sp>
      </p:grpSp>
      <p:grpSp>
        <p:nvGrpSpPr>
          <p:cNvPr id="5" name="Group 24"/>
          <p:cNvGrpSpPr/>
          <p:nvPr/>
        </p:nvGrpSpPr>
        <p:grpSpPr>
          <a:xfrm>
            <a:off x="5743851" y="1119015"/>
            <a:ext cx="3159878" cy="4686686"/>
            <a:chOff x="5743851" y="1119015"/>
            <a:chExt cx="3159878" cy="4686686"/>
          </a:xfrm>
        </p:grpSpPr>
        <p:grpSp>
          <p:nvGrpSpPr>
            <p:cNvPr id="6" name="Group 19"/>
            <p:cNvGrpSpPr/>
            <p:nvPr/>
          </p:nvGrpSpPr>
          <p:grpSpPr>
            <a:xfrm>
              <a:off x="6507078" y="1119015"/>
              <a:ext cx="2396651" cy="4686686"/>
              <a:chOff x="6080934" y="1119015"/>
              <a:chExt cx="2396651" cy="4686686"/>
            </a:xfrm>
          </p:grpSpPr>
          <p:sp>
            <p:nvSpPr>
              <p:cNvPr id="34" name="Rounded Rectangle 33"/>
              <p:cNvSpPr/>
              <p:nvPr/>
            </p:nvSpPr>
            <p:spPr bwMode="auto">
              <a:xfrm flipH="1">
                <a:off x="6083299" y="1119015"/>
                <a:ext cx="2351129" cy="1222925"/>
              </a:xfrm>
              <a:prstGeom prst="roundRect">
                <a:avLst>
                  <a:gd name="adj" fmla="val 31794"/>
                </a:avLst>
              </a:prstGeom>
              <a:solidFill>
                <a:schemeClr val="accent5">
                  <a:lumMod val="75000"/>
                </a:schemeClr>
              </a:solidFill>
              <a:ln w="19050" cap="flat" cmpd="sng" algn="ctr">
                <a:noFill/>
                <a:prstDash val="solid"/>
              </a:ln>
              <a:effectLst/>
            </p:spPr>
            <p:txBody>
              <a:bodyPr wrap="none" lIns="0" tIns="0" rIns="0" bIns="38097"/>
              <a:lstStyle/>
              <a:p>
                <a:pPr algn="ctr" defTabSz="914099"/>
                <a:r>
                  <a:rPr lang="en-US" b="1"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Arial" pitchFamily="34" charset="0"/>
                    <a:cs typeface="Arial" pitchFamily="34" charset="0"/>
                  </a:rPr>
                  <a:t>Madison</a:t>
                </a:r>
              </a:p>
              <a:p>
                <a:pPr algn="ctr" defTabSz="914099"/>
                <a:r>
                  <a:rPr lang="en-US" b="1"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Arial" pitchFamily="34" charset="0"/>
                    <a:cs typeface="Arial" pitchFamily="34" charset="0"/>
                  </a:rPr>
                  <a:t>Highlights </a:t>
                </a:r>
              </a:p>
            </p:txBody>
          </p:sp>
          <p:sp>
            <p:nvSpPr>
              <p:cNvPr id="33" name="Round Single Corner Rectangle 32"/>
              <p:cNvSpPr/>
              <p:nvPr/>
            </p:nvSpPr>
            <p:spPr bwMode="gray">
              <a:xfrm flipV="1">
                <a:off x="6080934" y="2010941"/>
                <a:ext cx="2348489" cy="3794760"/>
              </a:xfrm>
              <a:prstGeom prst="round1Rect">
                <a:avLst>
                  <a:gd name="adj" fmla="val 18563"/>
                </a:avLst>
              </a:prstGeom>
              <a:solidFill>
                <a:schemeClr val="tx2">
                  <a:lumMod val="40000"/>
                  <a:lumOff val="60000"/>
                </a:schemeClr>
              </a:solidFill>
              <a:ln w="12700" cap="flat" cmpd="sng" algn="ctr">
                <a:noFill/>
                <a:prstDash val="solid"/>
                <a:round/>
                <a:headEnd type="none" w="med" len="med"/>
                <a:tailEnd type="none" w="med" len="med"/>
              </a:ln>
              <a:effectLst>
                <a:outerShdw blurRad="63500" sx="102000" sy="102000" algn="ctr" rotWithShape="0">
                  <a:prstClr val="black">
                    <a:alpha val="40000"/>
                  </a:prstClr>
                </a:outerShdw>
                <a:reflection blurRad="6350" stA="52000" endA="300" endPos="35000" dir="5400000" sy="-100000" algn="bl" rotWithShape="0"/>
              </a:effectLst>
            </p:spPr>
            <p:txBody>
              <a:bodyPr vert="horz" wrap="square" lIns="91440" tIns="45720" rIns="91440" bIns="45720" numCol="1" rtlCol="0" anchor="ctr" anchorCtr="0" compatLnSpc="1">
                <a:prstTxWarp prst="textNoShape">
                  <a:avLst/>
                </a:prstTxWarp>
              </a:bodyPr>
              <a:lstStyle/>
              <a:p>
                <a:pPr defTabSz="1096963">
                  <a:defRPr/>
                </a:pPr>
                <a:endParaRPr lang="en-US" sz="2200" b="1" dirty="0" smtClean="0">
                  <a:solidFill>
                    <a:schemeClr val="bg1"/>
                  </a:solidFill>
                  <a:latin typeface="Arial" pitchFamily="34" charset="0"/>
                  <a:cs typeface="Arial" pitchFamily="34" charset="0"/>
                </a:endParaRPr>
              </a:p>
            </p:txBody>
          </p:sp>
          <p:sp>
            <p:nvSpPr>
              <p:cNvPr id="19" name="Rectangle 18"/>
              <p:cNvSpPr/>
              <p:nvPr/>
            </p:nvSpPr>
            <p:spPr>
              <a:xfrm>
                <a:off x="6083300" y="2058730"/>
                <a:ext cx="2394285" cy="3416320"/>
              </a:xfrm>
              <a:prstGeom prst="rect">
                <a:avLst/>
              </a:prstGeom>
            </p:spPr>
            <p:txBody>
              <a:bodyPr wrap="square" anchor="ctr">
                <a:spAutoFit/>
              </a:bodyPr>
              <a:lstStyle/>
              <a:p>
                <a:pPr defTabSz="914099">
                  <a:buFont typeface="Wingdings" pitchFamily="2" charset="2"/>
                  <a:buChar char="ü"/>
                </a:pPr>
                <a:r>
                  <a:rPr lang="en-US" b="1" dirty="0" smtClean="0">
                    <a:solidFill>
                      <a:schemeClr val="bg1"/>
                    </a:solidFill>
                    <a:latin typeface="Arial" pitchFamily="34" charset="0"/>
                    <a:cs typeface="Arial" pitchFamily="34" charset="0"/>
                  </a:rPr>
                  <a:t>Improved by 300%</a:t>
                </a:r>
              </a:p>
              <a:p>
                <a:pPr defTabSz="914099">
                  <a:buFont typeface="Wingdings" pitchFamily="2" charset="2"/>
                  <a:buChar char="ü"/>
                </a:pPr>
                <a:endParaRPr lang="en-US" b="1" dirty="0" smtClean="0">
                  <a:solidFill>
                    <a:schemeClr val="bg1"/>
                  </a:solidFill>
                  <a:latin typeface="Arial" pitchFamily="34" charset="0"/>
                  <a:cs typeface="Arial" pitchFamily="34" charset="0"/>
                </a:endParaRPr>
              </a:p>
              <a:p>
                <a:pPr defTabSz="914099">
                  <a:buFont typeface="Wingdings" pitchFamily="2" charset="2"/>
                  <a:buChar char="ü"/>
                </a:pPr>
                <a:r>
                  <a:rPr lang="en-US" b="1" dirty="0" smtClean="0">
                    <a:solidFill>
                      <a:schemeClr val="bg1"/>
                    </a:solidFill>
                    <a:latin typeface="Arial" pitchFamily="34" charset="0"/>
                    <a:cs typeface="Arial" pitchFamily="34" charset="0"/>
                  </a:rPr>
                  <a:t>30TB/160 Cores</a:t>
                </a:r>
              </a:p>
              <a:p>
                <a:pPr defTabSz="914099">
                  <a:buFont typeface="Wingdings" pitchFamily="2" charset="2"/>
                  <a:buChar char="ü"/>
                </a:pPr>
                <a:endParaRPr lang="en-US" b="1" dirty="0" smtClean="0">
                  <a:solidFill>
                    <a:schemeClr val="bg1"/>
                  </a:solidFill>
                  <a:latin typeface="Arial" pitchFamily="34" charset="0"/>
                  <a:cs typeface="Arial" pitchFamily="34" charset="0"/>
                </a:endParaRPr>
              </a:p>
              <a:p>
                <a:pPr defTabSz="914099">
                  <a:buFont typeface="Wingdings" pitchFamily="2" charset="2"/>
                  <a:buChar char="ü"/>
                </a:pPr>
                <a:r>
                  <a:rPr lang="en-US" b="1" dirty="0" smtClean="0">
                    <a:solidFill>
                      <a:schemeClr val="bg1"/>
                    </a:solidFill>
                    <a:latin typeface="Arial" pitchFamily="34" charset="0"/>
                    <a:cs typeface="Arial" pitchFamily="34" charset="0"/>
                  </a:rPr>
                  <a:t>Query Speeds 70X            Improvement</a:t>
                </a:r>
              </a:p>
              <a:p>
                <a:pPr defTabSz="914099">
                  <a:buFont typeface="Wingdings" pitchFamily="2" charset="2"/>
                  <a:buChar char="ü"/>
                </a:pPr>
                <a:endParaRPr lang="en-US" b="1" dirty="0" smtClean="0">
                  <a:solidFill>
                    <a:schemeClr val="bg1"/>
                  </a:solidFill>
                  <a:latin typeface="Arial" pitchFamily="34" charset="0"/>
                  <a:cs typeface="Arial" pitchFamily="34" charset="0"/>
                </a:endParaRPr>
              </a:p>
              <a:p>
                <a:pPr defTabSz="914099">
                  <a:buFont typeface="Wingdings" pitchFamily="2" charset="2"/>
                  <a:buChar char="ü"/>
                </a:pPr>
                <a:r>
                  <a:rPr lang="en-US" b="1" dirty="0" smtClean="0">
                    <a:solidFill>
                      <a:schemeClr val="bg1"/>
                    </a:solidFill>
                    <a:latin typeface="Arial" pitchFamily="34" charset="0"/>
                    <a:cs typeface="Arial" pitchFamily="34" charset="0"/>
                  </a:rPr>
                  <a:t>Concurrency Mixed Workload </a:t>
                </a:r>
              </a:p>
              <a:p>
                <a:pPr defTabSz="914099">
                  <a:buFont typeface="Wingdings" pitchFamily="2" charset="2"/>
                  <a:buChar char="ü"/>
                </a:pPr>
                <a:endParaRPr lang="en-US" b="1" dirty="0" smtClean="0">
                  <a:solidFill>
                    <a:schemeClr val="bg1"/>
                  </a:solidFill>
                  <a:latin typeface="Arial" pitchFamily="34" charset="0"/>
                  <a:cs typeface="Arial" pitchFamily="34" charset="0"/>
                </a:endParaRPr>
              </a:p>
              <a:p>
                <a:pPr defTabSz="914099">
                  <a:buFont typeface="Wingdings" pitchFamily="2" charset="2"/>
                  <a:buChar char="ü"/>
                </a:pPr>
                <a:r>
                  <a:rPr lang="en-US" b="1" dirty="0" smtClean="0">
                    <a:solidFill>
                      <a:schemeClr val="bg1"/>
                    </a:solidFill>
                    <a:latin typeface="Arial" pitchFamily="34" charset="0"/>
                    <a:cs typeface="Arial" pitchFamily="34" charset="0"/>
                  </a:rPr>
                  <a:t>TCO Lowered by 50%</a:t>
                </a:r>
                <a:endParaRPr lang="en-US" dirty="0" smtClean="0">
                  <a:solidFill>
                    <a:schemeClr val="bg1"/>
                  </a:solidFill>
                  <a:latin typeface="Arial" pitchFamily="34" charset="0"/>
                  <a:cs typeface="Arial" pitchFamily="34" charset="0"/>
                </a:endParaRPr>
              </a:p>
            </p:txBody>
          </p:sp>
        </p:grpSp>
        <p:sp>
          <p:nvSpPr>
            <p:cNvPr id="20" name="Striped Right Arrow 19"/>
            <p:cNvSpPr/>
            <p:nvPr/>
          </p:nvSpPr>
          <p:spPr>
            <a:xfrm>
              <a:off x="5743851" y="2024107"/>
              <a:ext cx="738713" cy="484632"/>
            </a:xfrm>
            <a:prstGeom prst="strip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Striped Right Arrow 20"/>
            <p:cNvSpPr/>
            <p:nvPr/>
          </p:nvSpPr>
          <p:spPr>
            <a:xfrm>
              <a:off x="5743851" y="2602638"/>
              <a:ext cx="738713" cy="484632"/>
            </a:xfrm>
            <a:prstGeom prst="strip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Striped Right Arrow 21"/>
            <p:cNvSpPr/>
            <p:nvPr/>
          </p:nvSpPr>
          <p:spPr>
            <a:xfrm>
              <a:off x="5743851" y="3127901"/>
              <a:ext cx="738713" cy="484632"/>
            </a:xfrm>
            <a:prstGeom prst="strip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Striped Right Arrow 22"/>
            <p:cNvSpPr/>
            <p:nvPr/>
          </p:nvSpPr>
          <p:spPr>
            <a:xfrm>
              <a:off x="5743851" y="3963883"/>
              <a:ext cx="738713" cy="484632"/>
            </a:xfrm>
            <a:prstGeom prst="strip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Striped Right Arrow 23"/>
            <p:cNvSpPr/>
            <p:nvPr/>
          </p:nvSpPr>
          <p:spPr>
            <a:xfrm>
              <a:off x="5743851" y="4790984"/>
              <a:ext cx="738713" cy="484632"/>
            </a:xfrm>
            <a:prstGeom prst="strip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cSld>
  <p:clrMapOvr>
    <a:masterClrMapping/>
  </p:clrMapOvr>
  <p:transition xmlns:p14="http://schemas.microsoft.com/office/powerpoint/2007/7/12/main" spd="med">
    <p:fade/>
  </p:transition>
  <p:timing>
    <p:tnLst>
      <p:par>
        <p:cTn xmlns:p14="http://schemas.microsoft.com/office/powerpoint/2007/7/12/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886397"/>
          </a:xfrm>
        </p:spPr>
        <p:txBody>
          <a:bodyPr/>
          <a:lstStyle/>
          <a:p>
            <a:r>
              <a:rPr lang="en-US" dirty="0">
                <a:solidFill>
                  <a:schemeClr val="bg1"/>
                </a:solidFill>
              </a:rPr>
              <a:t>Parallel Data </a:t>
            </a:r>
            <a:r>
              <a:rPr lang="en-US" dirty="0" smtClean="0">
                <a:solidFill>
                  <a:schemeClr val="bg1"/>
                </a:solidFill>
              </a:rPr>
              <a:t>Warehouse </a:t>
            </a:r>
            <a:r>
              <a:rPr lang="en-US" dirty="0" smtClean="0"/>
              <a:t>–</a:t>
            </a:r>
            <a:r>
              <a:rPr dirty="0" smtClean="0"/>
              <a:t> An Appliance Experience</a:t>
            </a:r>
            <a:endParaRPr lang="en-US" dirty="0"/>
          </a:p>
        </p:txBody>
      </p:sp>
      <p:sp>
        <p:nvSpPr>
          <p:cNvPr id="3" name="Text Placeholder 2"/>
          <p:cNvSpPr>
            <a:spLocks noGrp="1"/>
          </p:cNvSpPr>
          <p:nvPr>
            <p:ph type="body" sz="quarter" idx="10"/>
          </p:nvPr>
        </p:nvSpPr>
        <p:spPr>
          <a:xfrm>
            <a:off x="381000" y="1376998"/>
            <a:ext cx="8382000" cy="4789003"/>
          </a:xfrm>
        </p:spPr>
        <p:txBody>
          <a:bodyPr/>
          <a:lstStyle/>
          <a:p>
            <a:r>
              <a:rPr lang="en-US" sz="2800" dirty="0" smtClean="0"/>
              <a:t>All hardware from a single vendor</a:t>
            </a:r>
          </a:p>
          <a:p>
            <a:r>
              <a:rPr lang="en-US" sz="2800" dirty="0" smtClean="0"/>
              <a:t>Multiple vendors to chose from</a:t>
            </a:r>
          </a:p>
          <a:p>
            <a:r>
              <a:rPr lang="en-US" sz="2800" dirty="0" smtClean="0"/>
              <a:t>Orderable at the rack level</a:t>
            </a:r>
          </a:p>
          <a:p>
            <a:r>
              <a:rPr lang="en-US" sz="2800" dirty="0" smtClean="0"/>
              <a:t>Vendor will </a:t>
            </a:r>
          </a:p>
          <a:p>
            <a:pPr lvl="1"/>
            <a:r>
              <a:rPr lang="en-US" sz="2400" dirty="0" smtClean="0"/>
              <a:t>Assemble appliances</a:t>
            </a:r>
          </a:p>
          <a:p>
            <a:pPr lvl="1"/>
            <a:r>
              <a:rPr lang="en-US" sz="2400" dirty="0" smtClean="0"/>
              <a:t>Image appliances with OS, SQL Server and PDW software</a:t>
            </a:r>
          </a:p>
          <a:p>
            <a:r>
              <a:rPr lang="en-US" sz="2800" dirty="0" smtClean="0"/>
              <a:t>Appliance installed in less than a day</a:t>
            </a:r>
          </a:p>
          <a:p>
            <a:r>
              <a:rPr lang="en-US" sz="2800" dirty="0" smtClean="0"/>
              <a:t>Support – </a:t>
            </a:r>
          </a:p>
          <a:p>
            <a:pPr lvl="1"/>
            <a:r>
              <a:rPr lang="en-US" sz="2400" dirty="0" smtClean="0"/>
              <a:t>Microsoft provides first call support</a:t>
            </a:r>
          </a:p>
          <a:p>
            <a:pPr lvl="1"/>
            <a:r>
              <a:rPr lang="en-US" sz="2400" dirty="0" smtClean="0"/>
              <a:t>Hardware partner provides onsite break / fix support</a:t>
            </a:r>
          </a:p>
          <a:p>
            <a:endParaRPr lang="en-US" dirty="0"/>
          </a:p>
        </p:txBody>
      </p:sp>
    </p:spTree>
    <p:extLst/>
  </p:cSld>
  <p:clrMapOvr>
    <a:masterClrMapping/>
  </p:clrMapOvr>
  <p:transition xmlns:p14="http://schemas.microsoft.com/office/powerpoint/2007/7/12/main">
    <p:fade/>
  </p:transition>
  <p:timing>
    <p:tnLst>
      <p:par>
        <p:cTn xmlns:p14="http://schemas.microsoft.com/office/powerpoint/2007/7/12/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Parallel Data Warehouse sample offerings</a:t>
            </a:r>
            <a:endParaRPr lang="en-US" dirty="0"/>
          </a:p>
        </p:txBody>
      </p:sp>
      <p:sp>
        <p:nvSpPr>
          <p:cNvPr id="4" name="Text Placeholder 3"/>
          <p:cNvSpPr>
            <a:spLocks noGrp="1"/>
          </p:cNvSpPr>
          <p:nvPr>
            <p:ph type="body" sz="quarter" idx="10"/>
          </p:nvPr>
        </p:nvSpPr>
        <p:spPr>
          <a:xfrm>
            <a:off x="381000" y="1011238"/>
            <a:ext cx="8382000" cy="3853363"/>
          </a:xfrm>
        </p:spPr>
        <p:txBody>
          <a:bodyPr/>
          <a:lstStyle/>
          <a:p>
            <a:r>
              <a:rPr lang="en-US" dirty="0" smtClean="0"/>
              <a:t>1 Rack</a:t>
            </a:r>
          </a:p>
          <a:p>
            <a:pPr lvl="1"/>
            <a:r>
              <a:rPr lang="en-US" dirty="0" smtClean="0"/>
              <a:t>Maximum capacity 91 TB </a:t>
            </a:r>
            <a:r>
              <a:rPr lang="en-US" baseline="30000" dirty="0" smtClean="0"/>
              <a:t>1</a:t>
            </a:r>
          </a:p>
          <a:p>
            <a:pPr lvl="1"/>
            <a:r>
              <a:rPr lang="en-US" dirty="0" smtClean="0"/>
              <a:t>Total Price $2.0M</a:t>
            </a:r>
            <a:r>
              <a:rPr lang="en-US" baseline="30000" dirty="0"/>
              <a:t> </a:t>
            </a:r>
            <a:endParaRPr lang="en-US" dirty="0" smtClean="0"/>
          </a:p>
          <a:p>
            <a:pPr lvl="1"/>
            <a:r>
              <a:rPr lang="en-US" dirty="0" smtClean="0"/>
              <a:t>Software Price $1.3M </a:t>
            </a:r>
            <a:r>
              <a:rPr lang="en-US" baseline="30000" dirty="0" smtClean="0"/>
              <a:t>2</a:t>
            </a:r>
            <a:endParaRPr lang="en-US" dirty="0" smtClean="0"/>
          </a:p>
          <a:p>
            <a:pPr lvl="1"/>
            <a:r>
              <a:rPr lang="en-US" dirty="0" smtClean="0"/>
              <a:t>Hardware Price $0.7M</a:t>
            </a:r>
            <a:r>
              <a:rPr lang="en-US" baseline="30000" dirty="0"/>
              <a:t> </a:t>
            </a:r>
            <a:r>
              <a:rPr lang="en-US" baseline="30000" dirty="0" smtClean="0"/>
              <a:t>3</a:t>
            </a:r>
            <a:endParaRPr lang="en-US" dirty="0" smtClean="0"/>
          </a:p>
          <a:p>
            <a:endParaRPr lang="en-US" dirty="0" smtClean="0"/>
          </a:p>
          <a:p>
            <a:r>
              <a:rPr lang="en-US" dirty="0" smtClean="0"/>
              <a:t>2 Racks</a:t>
            </a:r>
          </a:p>
          <a:p>
            <a:pPr lvl="1"/>
            <a:r>
              <a:rPr lang="en-US" dirty="0"/>
              <a:t>Maximum capacity </a:t>
            </a:r>
            <a:r>
              <a:rPr lang="en-US" dirty="0" smtClean="0"/>
              <a:t>182 TB </a:t>
            </a:r>
            <a:r>
              <a:rPr lang="en-US" baseline="30000" dirty="0"/>
              <a:t>1</a:t>
            </a:r>
            <a:endParaRPr lang="en-US" dirty="0"/>
          </a:p>
          <a:p>
            <a:pPr lvl="1"/>
            <a:r>
              <a:rPr lang="en-US" dirty="0"/>
              <a:t>Total Price </a:t>
            </a:r>
            <a:r>
              <a:rPr lang="en-US" dirty="0" smtClean="0"/>
              <a:t>$3.7M</a:t>
            </a:r>
            <a:endParaRPr lang="en-US" dirty="0"/>
          </a:p>
          <a:p>
            <a:pPr lvl="1"/>
            <a:r>
              <a:rPr lang="en-US" dirty="0"/>
              <a:t>Software Price </a:t>
            </a:r>
            <a:r>
              <a:rPr lang="en-US" dirty="0" smtClean="0"/>
              <a:t>$2.5M </a:t>
            </a:r>
            <a:r>
              <a:rPr lang="en-US" baseline="30000" dirty="0"/>
              <a:t>2</a:t>
            </a:r>
            <a:endParaRPr lang="en-US" dirty="0"/>
          </a:p>
          <a:p>
            <a:pPr lvl="1"/>
            <a:r>
              <a:rPr lang="en-US" dirty="0"/>
              <a:t>Hardware Price </a:t>
            </a:r>
            <a:r>
              <a:rPr lang="en-US" dirty="0" smtClean="0"/>
              <a:t>$1.2M </a:t>
            </a:r>
            <a:r>
              <a:rPr lang="en-US" baseline="30000" dirty="0" smtClean="0"/>
              <a:t>3</a:t>
            </a:r>
            <a:endParaRPr lang="en-US" dirty="0"/>
          </a:p>
        </p:txBody>
      </p:sp>
      <p:sp>
        <p:nvSpPr>
          <p:cNvPr id="5" name="Text Placeholder 3"/>
          <p:cNvSpPr txBox="1">
            <a:spLocks/>
          </p:cNvSpPr>
          <p:nvPr/>
        </p:nvSpPr>
        <p:spPr>
          <a:xfrm>
            <a:off x="172128" y="5400673"/>
            <a:ext cx="8382000" cy="1015663"/>
          </a:xfrm>
          <a:prstGeom prst="rect">
            <a:avLst/>
          </a:prstGeom>
        </p:spPr>
        <p:txBody>
          <a:bodyPr vert="horz" lIns="0" tIns="0" rIns="0" bIns="0" rtlCol="0">
            <a:spAutoFit/>
          </a:bodyPr>
          <a:lstStyle>
            <a:lvl1pPr marL="342900" indent="-342900" algn="l" defTabSz="914363" rtl="0" eaLnBrk="1" latinLnBrk="0" hangingPunct="1">
              <a:lnSpc>
                <a:spcPct val="90000"/>
              </a:lnSpc>
              <a:spcBef>
                <a:spcPct val="20000"/>
              </a:spcBef>
              <a:buClr>
                <a:schemeClr val="bg1"/>
              </a:buClr>
              <a:buSzPct val="100000"/>
              <a:buFont typeface="Arial" pitchFamily="34" charset="0"/>
              <a:buChar char="•"/>
              <a:defRPr sz="2400" kern="1200">
                <a:gradFill>
                  <a:gsLst>
                    <a:gs pos="0">
                      <a:schemeClr val="bg1"/>
                    </a:gs>
                    <a:gs pos="100000">
                      <a:schemeClr val="bg1"/>
                    </a:gs>
                  </a:gsLst>
                  <a:lin ang="5400000" scaled="0"/>
                </a:gradFill>
                <a:latin typeface="Segoe UI" pitchFamily="34" charset="0"/>
                <a:ea typeface="Segoe UI" pitchFamily="34" charset="0"/>
                <a:cs typeface="Segoe UI" pitchFamily="34" charset="0"/>
              </a:defRPr>
            </a:lvl1pPr>
            <a:lvl2pPr marL="628650" indent="-285750" algn="l" defTabSz="914363" rtl="0" eaLnBrk="1" latinLnBrk="0" hangingPunct="1">
              <a:lnSpc>
                <a:spcPct val="90000"/>
              </a:lnSpc>
              <a:spcBef>
                <a:spcPct val="20000"/>
              </a:spcBef>
              <a:buClr>
                <a:schemeClr val="bg1"/>
              </a:buClr>
              <a:buSzPct val="100000"/>
              <a:buFont typeface="Segoe" pitchFamily="34" charset="0"/>
              <a:buChar char="−"/>
              <a:defRPr lang="en-US" sz="2000" kern="1200" dirty="0" smtClean="0">
                <a:gradFill>
                  <a:gsLst>
                    <a:gs pos="0">
                      <a:schemeClr val="bg1"/>
                    </a:gs>
                    <a:gs pos="100000">
                      <a:schemeClr val="bg1"/>
                    </a:gs>
                  </a:gsLst>
                  <a:lin ang="5400000" scaled="0"/>
                </a:gradFill>
                <a:latin typeface="Segoe UI" pitchFamily="34" charset="0"/>
                <a:ea typeface="Segoe UI" pitchFamily="34" charset="0"/>
                <a:cs typeface="Segoe UI" pitchFamily="34" charset="0"/>
              </a:defRPr>
            </a:lvl2pPr>
            <a:lvl3pPr marL="914400" indent="-285750" algn="l" defTabSz="914363" rtl="0" eaLnBrk="1" latinLnBrk="0" hangingPunct="1">
              <a:lnSpc>
                <a:spcPct val="90000"/>
              </a:lnSpc>
              <a:spcBef>
                <a:spcPct val="20000"/>
              </a:spcBef>
              <a:buClr>
                <a:schemeClr val="bg1"/>
              </a:buClr>
              <a:buSzPct val="100000"/>
              <a:buFont typeface="Segoe" pitchFamily="34" charset="0"/>
              <a:buChar char="−"/>
              <a:defRPr lang="en-US" sz="1800" kern="1200" dirty="0" smtClean="0">
                <a:gradFill>
                  <a:gsLst>
                    <a:gs pos="0">
                      <a:schemeClr val="bg1"/>
                    </a:gs>
                    <a:gs pos="100000">
                      <a:schemeClr val="bg1"/>
                    </a:gs>
                  </a:gsLst>
                  <a:lin ang="5400000" scaled="0"/>
                </a:gradFill>
                <a:latin typeface="Segoe UI" pitchFamily="34" charset="0"/>
                <a:ea typeface="Segoe UI" pitchFamily="34" charset="0"/>
                <a:cs typeface="Segoe UI" pitchFamily="34" charset="0"/>
              </a:defRPr>
            </a:lvl3pPr>
            <a:lvl4pPr marL="1200150" indent="-285750" algn="l" defTabSz="914363" rtl="0" eaLnBrk="1" latinLnBrk="0" hangingPunct="1">
              <a:lnSpc>
                <a:spcPct val="90000"/>
              </a:lnSpc>
              <a:spcBef>
                <a:spcPct val="20000"/>
              </a:spcBef>
              <a:buClr>
                <a:schemeClr val="bg1"/>
              </a:buClr>
              <a:buSzPct val="100000"/>
              <a:buFont typeface="Segoe" pitchFamily="34" charset="0"/>
              <a:buChar char="−"/>
              <a:defRPr lang="en-US" sz="1800" kern="1200" dirty="0" smtClean="0">
                <a:gradFill>
                  <a:gsLst>
                    <a:gs pos="0">
                      <a:schemeClr val="bg1"/>
                    </a:gs>
                    <a:gs pos="100000">
                      <a:schemeClr val="bg1"/>
                    </a:gs>
                  </a:gsLst>
                  <a:lin ang="5400000" scaled="0"/>
                </a:gradFill>
                <a:latin typeface="Segoe UI" pitchFamily="34" charset="0"/>
                <a:ea typeface="Segoe UI" pitchFamily="34" charset="0"/>
                <a:cs typeface="Segoe UI" pitchFamily="34" charset="0"/>
              </a:defRPr>
            </a:lvl4pPr>
            <a:lvl5pPr marL="1485900" indent="-285750" algn="l" defTabSz="914363" rtl="0" eaLnBrk="1" latinLnBrk="0" hangingPunct="1">
              <a:lnSpc>
                <a:spcPct val="90000"/>
              </a:lnSpc>
              <a:spcBef>
                <a:spcPct val="20000"/>
              </a:spcBef>
              <a:buClr>
                <a:schemeClr val="bg1"/>
              </a:buClr>
              <a:buSzPct val="100000"/>
              <a:buFont typeface="Segoe" pitchFamily="34" charset="0"/>
              <a:buChar char="−"/>
              <a:defRPr lang="en-US" sz="1800" kern="1200" dirty="0">
                <a:gradFill>
                  <a:gsLst>
                    <a:gs pos="0">
                      <a:schemeClr val="bg1"/>
                    </a:gs>
                    <a:gs pos="100000">
                      <a:schemeClr val="bg1"/>
                    </a:gs>
                  </a:gsLst>
                  <a:lin ang="5400000" scaled="0"/>
                </a:gradFill>
                <a:latin typeface="Segoe UI" pitchFamily="34" charset="0"/>
                <a:ea typeface="Segoe UI" pitchFamily="34" charset="0"/>
                <a:cs typeface="Segoe UI" pitchFamily="34"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itchFamily="34" charset="0"/>
              <a:buNone/>
            </a:pPr>
            <a:r>
              <a:rPr lang="en-US" sz="1100" b="1" i="1" dirty="0" smtClean="0"/>
              <a:t>Notes:</a:t>
            </a:r>
          </a:p>
          <a:p>
            <a:pPr>
              <a:buFont typeface="Arial" pitchFamily="34" charset="0"/>
              <a:buAutoNum type="arabicPeriod"/>
            </a:pPr>
            <a:r>
              <a:rPr lang="en-US" sz="1100" dirty="0">
                <a:solidFill>
                  <a:schemeClr val="bg1"/>
                </a:solidFill>
                <a:latin typeface="Calibri"/>
              </a:rPr>
              <a:t>Assume 2.5X Compression ratio</a:t>
            </a:r>
          </a:p>
          <a:p>
            <a:pPr>
              <a:buFont typeface="Arial" pitchFamily="34" charset="0"/>
              <a:buAutoNum type="arabicPeriod"/>
            </a:pPr>
            <a:r>
              <a:rPr lang="en-US" sz="1100" dirty="0" smtClean="0">
                <a:solidFill>
                  <a:schemeClr val="bg1"/>
                </a:solidFill>
                <a:latin typeface="Calibri"/>
              </a:rPr>
              <a:t>The </a:t>
            </a:r>
            <a:r>
              <a:rPr lang="en-US" sz="1100" dirty="0">
                <a:solidFill>
                  <a:schemeClr val="bg1"/>
                </a:solidFill>
                <a:latin typeface="Calibri"/>
              </a:rPr>
              <a:t>prices listed are estimated </a:t>
            </a:r>
            <a:r>
              <a:rPr lang="en-US" sz="1100" dirty="0" smtClean="0">
                <a:solidFill>
                  <a:schemeClr val="bg1"/>
                </a:solidFill>
                <a:latin typeface="Calibri"/>
              </a:rPr>
              <a:t>prices based on </a:t>
            </a:r>
            <a:r>
              <a:rPr lang="en-US" sz="1100" dirty="0">
                <a:solidFill>
                  <a:schemeClr val="bg1"/>
                </a:solidFill>
                <a:latin typeface="Calibri"/>
              </a:rPr>
              <a:t>$57.5k </a:t>
            </a:r>
            <a:r>
              <a:rPr lang="en-US" sz="1100" dirty="0" smtClean="0">
                <a:solidFill>
                  <a:schemeClr val="bg1"/>
                </a:solidFill>
                <a:latin typeface="Calibri"/>
              </a:rPr>
              <a:t> per processor; </a:t>
            </a:r>
            <a:r>
              <a:rPr lang="en-US" sz="1100" dirty="0">
                <a:solidFill>
                  <a:schemeClr val="bg1"/>
                </a:solidFill>
                <a:latin typeface="Calibri"/>
              </a:rPr>
              <a:t>reseller pricing may </a:t>
            </a:r>
            <a:r>
              <a:rPr lang="en-US" sz="1100" dirty="0" smtClean="0">
                <a:solidFill>
                  <a:schemeClr val="bg1"/>
                </a:solidFill>
                <a:latin typeface="Calibri"/>
              </a:rPr>
              <a:t>vary</a:t>
            </a:r>
            <a:r>
              <a:rPr lang="en-US" sz="1100" dirty="0">
                <a:solidFill>
                  <a:schemeClr val="bg1"/>
                </a:solidFill>
                <a:latin typeface="Calibri"/>
              </a:rPr>
              <a:t/>
            </a:r>
            <a:br>
              <a:rPr lang="en-US" sz="1100" dirty="0">
                <a:solidFill>
                  <a:schemeClr val="bg1"/>
                </a:solidFill>
                <a:latin typeface="Calibri"/>
              </a:rPr>
            </a:br>
            <a:r>
              <a:rPr lang="en-US" sz="1100" dirty="0" smtClean="0">
                <a:solidFill>
                  <a:schemeClr val="bg1"/>
                </a:solidFill>
                <a:latin typeface="Calibri"/>
              </a:rPr>
              <a:t>Software prices include Windows Server licenses.</a:t>
            </a:r>
            <a:br>
              <a:rPr lang="en-US" sz="1100" dirty="0" smtClean="0">
                <a:solidFill>
                  <a:schemeClr val="bg1"/>
                </a:solidFill>
                <a:latin typeface="Calibri"/>
              </a:rPr>
            </a:br>
            <a:r>
              <a:rPr lang="en-US" sz="1100" dirty="0" smtClean="0">
                <a:solidFill>
                  <a:schemeClr val="bg1"/>
                </a:solidFill>
                <a:latin typeface="Calibri"/>
              </a:rPr>
              <a:t>Software price excludes Support.  Only License prices included</a:t>
            </a:r>
          </a:p>
          <a:p>
            <a:pPr>
              <a:buFont typeface="Arial" pitchFamily="34" charset="0"/>
              <a:buAutoNum type="arabicPeriod"/>
            </a:pPr>
            <a:r>
              <a:rPr lang="en-US" sz="1100" dirty="0" smtClean="0">
                <a:solidFill>
                  <a:schemeClr val="bg1"/>
                </a:solidFill>
                <a:latin typeface="Calibri"/>
              </a:rPr>
              <a:t>HW Price includes estimated HW Support.  The actual HW support costs will vary by Vendor and region</a:t>
            </a:r>
          </a:p>
        </p:txBody>
      </p:sp>
      <p:sp>
        <p:nvSpPr>
          <p:cNvPr id="7" name="Footer Placeholder 4"/>
          <p:cNvSpPr txBox="1">
            <a:spLocks/>
          </p:cNvSpPr>
          <p:nvPr/>
        </p:nvSpPr>
        <p:spPr>
          <a:xfrm>
            <a:off x="0" y="6559826"/>
            <a:ext cx="4572000" cy="298174"/>
          </a:xfrm>
          <a:prstGeom prst="rect">
            <a:avLst/>
          </a:prstGeom>
        </p:spPr>
        <p:txBody>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r>
              <a:rPr lang="en-GB" sz="900" dirty="0" smtClean="0">
                <a:solidFill>
                  <a:srgbClr xmlns:mc="http://schemas.openxmlformats.org/markup-compatibility/2006" xmlns:a14="http://schemas.microsoft.com/office/drawing/2007/7/7/main" val="FFFFFF" mc:Ignorable="">
                    <a:tint val="75000"/>
                  </a:srgbClr>
                </a:solidFill>
              </a:rPr>
              <a:t>Preliminary Information Subject to Change</a:t>
            </a:r>
            <a:endParaRPr lang="en-GB" sz="900" dirty="0">
              <a:solidFill>
                <a:srgbClr xmlns:mc="http://schemas.openxmlformats.org/markup-compatibility/2006" xmlns:a14="http://schemas.microsoft.com/office/drawing/2007/7/7/main" val="FFFFFF" mc:Ignorable="">
                  <a:tint val="75000"/>
                </a:srgbClr>
              </a:solidFill>
            </a:endParaRPr>
          </a:p>
        </p:txBody>
      </p:sp>
    </p:spTree>
    <p:extLst/>
  </p:cSld>
  <p:clrMapOvr>
    <a:masterClrMapping/>
  </p:clrMapOvr>
  <p:transition xmlns:p14="http://schemas.microsoft.com/office/powerpoint/2007/7/12/main">
    <p:fade/>
  </p:transition>
  <p:timing>
    <p:tnLst>
      <p:par>
        <p:cTn xmlns:p14="http://schemas.microsoft.com/office/powerpoint/2007/7/12/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553998"/>
          </a:xfrm>
        </p:spPr>
        <p:txBody>
          <a:bodyPr/>
          <a:lstStyle/>
          <a:p>
            <a:r>
              <a:rPr lang="en-GB" sz="4000" dirty="0" smtClean="0"/>
              <a:t>Parallel Data Warehouse TimeLine</a:t>
            </a:r>
            <a:endParaRPr lang="en-GB" sz="4000" dirty="0"/>
          </a:p>
        </p:txBody>
      </p:sp>
      <p:sp>
        <p:nvSpPr>
          <p:cNvPr id="44" name="Rectangle 43"/>
          <p:cNvSpPr/>
          <p:nvPr/>
        </p:nvSpPr>
        <p:spPr bwMode="auto">
          <a:xfrm>
            <a:off x="10629" y="6202166"/>
            <a:ext cx="9133371" cy="45914"/>
          </a:xfrm>
          <a:prstGeom prst="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GB" sz="2300" dirty="0" smtClean="0">
              <a:solidFill>
                <a:srgbClr xmlns:mc="http://schemas.openxmlformats.org/markup-compatibility/2006" xmlns:a14="http://schemas.microsoft.com/office/drawing/2007/7/7/main" val="FFFFFF"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UI" pitchFamily="34" charset="0"/>
              <a:ea typeface="Segoe UI" pitchFamily="34" charset="0"/>
              <a:cs typeface="Segoe UI" pitchFamily="34" charset="0"/>
            </a:endParaRPr>
          </a:p>
        </p:txBody>
      </p:sp>
      <p:grpSp>
        <p:nvGrpSpPr>
          <p:cNvPr id="53" name="Group 53"/>
          <p:cNvGrpSpPr/>
          <p:nvPr/>
        </p:nvGrpSpPr>
        <p:grpSpPr>
          <a:xfrm>
            <a:off x="381000" y="3743240"/>
            <a:ext cx="7772400" cy="307777"/>
            <a:chOff x="381000" y="5334000"/>
            <a:chExt cx="7772400" cy="307777"/>
          </a:xfrm>
        </p:grpSpPr>
        <p:sp>
          <p:nvSpPr>
            <p:cNvPr id="54" name="TextBox 53"/>
            <p:cNvSpPr txBox="1"/>
            <p:nvPr/>
          </p:nvSpPr>
          <p:spPr>
            <a:xfrm>
              <a:off x="381000" y="5334000"/>
              <a:ext cx="762000" cy="307777"/>
            </a:xfrm>
            <a:prstGeom prst="rect">
              <a:avLst/>
            </a:prstGeom>
            <a:noFill/>
            <a:ln>
              <a:noFill/>
            </a:ln>
          </p:spPr>
          <p:txBody>
            <a:bodyPr wrap="square" rtlCol="0">
              <a:spAutoFit/>
            </a:bodyPr>
            <a:lstStyle/>
            <a:p>
              <a:pPr algn="ctr"/>
              <a:r>
                <a:rPr lang="en-US" sz="1400" dirty="0" smtClean="0">
                  <a:solidFill>
                    <a:srgbClr xmlns:mc="http://schemas.openxmlformats.org/markup-compatibility/2006" xmlns:a14="http://schemas.microsoft.com/office/drawing/2007/7/7/main" val="FFFFFF" mc:Ignorable=""/>
                  </a:solidFill>
                  <a:latin typeface="Segoe UI" pitchFamily="34" charset="0"/>
                  <a:ea typeface="Segoe UI" pitchFamily="34" charset="0"/>
                  <a:cs typeface="Segoe UI" pitchFamily="34" charset="0"/>
                </a:rPr>
                <a:t>2008</a:t>
              </a:r>
              <a:endParaRPr lang="en-US" sz="1400" dirty="0">
                <a:solidFill>
                  <a:srgbClr xmlns:mc="http://schemas.openxmlformats.org/markup-compatibility/2006" xmlns:a14="http://schemas.microsoft.com/office/drawing/2007/7/7/main" val="FFFFFF" mc:Ignorable=""/>
                </a:solidFill>
                <a:latin typeface="Segoe UI" pitchFamily="34" charset="0"/>
                <a:ea typeface="Segoe UI" pitchFamily="34" charset="0"/>
                <a:cs typeface="Segoe UI" pitchFamily="34" charset="0"/>
              </a:endParaRPr>
            </a:p>
          </p:txBody>
        </p:sp>
        <p:sp>
          <p:nvSpPr>
            <p:cNvPr id="55" name="TextBox 54"/>
            <p:cNvSpPr txBox="1"/>
            <p:nvPr/>
          </p:nvSpPr>
          <p:spPr>
            <a:xfrm>
              <a:off x="7315200" y="5334000"/>
              <a:ext cx="838200" cy="307777"/>
            </a:xfrm>
            <a:prstGeom prst="rect">
              <a:avLst/>
            </a:prstGeom>
            <a:noFill/>
            <a:ln>
              <a:noFill/>
            </a:ln>
          </p:spPr>
          <p:txBody>
            <a:bodyPr wrap="square" rtlCol="0">
              <a:spAutoFit/>
            </a:bodyPr>
            <a:lstStyle/>
            <a:p>
              <a:pPr algn="ctr"/>
              <a:r>
                <a:rPr lang="en-US" sz="1400" dirty="0" smtClean="0">
                  <a:solidFill>
                    <a:srgbClr xmlns:mc="http://schemas.openxmlformats.org/markup-compatibility/2006" xmlns:a14="http://schemas.microsoft.com/office/drawing/2007/7/7/main" val="FFFFFF" mc:Ignorable=""/>
                  </a:solidFill>
                  <a:latin typeface="Segoe UI" pitchFamily="34" charset="0"/>
                  <a:ea typeface="Segoe UI" pitchFamily="34" charset="0"/>
                  <a:cs typeface="Segoe UI" pitchFamily="34" charset="0"/>
                </a:rPr>
                <a:t>Beyond</a:t>
              </a:r>
              <a:endParaRPr lang="en-US" sz="1400" dirty="0">
                <a:solidFill>
                  <a:srgbClr xmlns:mc="http://schemas.openxmlformats.org/markup-compatibility/2006" xmlns:a14="http://schemas.microsoft.com/office/drawing/2007/7/7/main" val="FFFFFF" mc:Ignorable=""/>
                </a:solidFill>
                <a:latin typeface="Segoe UI" pitchFamily="34" charset="0"/>
                <a:ea typeface="Segoe UI" pitchFamily="34" charset="0"/>
                <a:cs typeface="Segoe UI" pitchFamily="34" charset="0"/>
              </a:endParaRPr>
            </a:p>
          </p:txBody>
        </p:sp>
        <p:sp>
          <p:nvSpPr>
            <p:cNvPr id="57" name="TextBox 56"/>
            <p:cNvSpPr txBox="1"/>
            <p:nvPr/>
          </p:nvSpPr>
          <p:spPr>
            <a:xfrm>
              <a:off x="2590800" y="5334000"/>
              <a:ext cx="762000" cy="307777"/>
            </a:xfrm>
            <a:prstGeom prst="rect">
              <a:avLst/>
            </a:prstGeom>
            <a:noFill/>
            <a:ln>
              <a:noFill/>
            </a:ln>
          </p:spPr>
          <p:txBody>
            <a:bodyPr wrap="square" rtlCol="0">
              <a:spAutoFit/>
            </a:bodyPr>
            <a:lstStyle/>
            <a:p>
              <a:pPr algn="ctr"/>
              <a:r>
                <a:rPr lang="en-US" sz="1400" dirty="0" smtClean="0">
                  <a:solidFill>
                    <a:srgbClr xmlns:mc="http://schemas.openxmlformats.org/markup-compatibility/2006" xmlns:a14="http://schemas.microsoft.com/office/drawing/2007/7/7/main" val="FFFFFF" mc:Ignorable=""/>
                  </a:solidFill>
                  <a:latin typeface="Segoe UI" pitchFamily="34" charset="0"/>
                  <a:ea typeface="Segoe UI" pitchFamily="34" charset="0"/>
                  <a:cs typeface="Segoe UI" pitchFamily="34" charset="0"/>
                </a:rPr>
                <a:t>2009</a:t>
              </a:r>
              <a:endParaRPr lang="en-US" sz="1400" dirty="0">
                <a:solidFill>
                  <a:srgbClr xmlns:mc="http://schemas.openxmlformats.org/markup-compatibility/2006" xmlns:a14="http://schemas.microsoft.com/office/drawing/2007/7/7/main" val="FFFFFF" mc:Ignorable=""/>
                </a:solidFill>
                <a:latin typeface="Segoe UI" pitchFamily="34" charset="0"/>
                <a:ea typeface="Segoe UI" pitchFamily="34" charset="0"/>
                <a:cs typeface="Segoe UI" pitchFamily="34" charset="0"/>
              </a:endParaRPr>
            </a:p>
          </p:txBody>
        </p:sp>
        <p:sp>
          <p:nvSpPr>
            <p:cNvPr id="58" name="TextBox 57"/>
            <p:cNvSpPr txBox="1"/>
            <p:nvPr/>
          </p:nvSpPr>
          <p:spPr>
            <a:xfrm>
              <a:off x="4876800" y="5334000"/>
              <a:ext cx="762000" cy="307777"/>
            </a:xfrm>
            <a:prstGeom prst="rect">
              <a:avLst/>
            </a:prstGeom>
            <a:noFill/>
            <a:ln>
              <a:noFill/>
            </a:ln>
          </p:spPr>
          <p:txBody>
            <a:bodyPr wrap="square" rtlCol="0">
              <a:spAutoFit/>
            </a:bodyPr>
            <a:lstStyle/>
            <a:p>
              <a:pPr algn="ctr"/>
              <a:r>
                <a:rPr lang="en-US" sz="1400" dirty="0" smtClean="0">
                  <a:solidFill>
                    <a:srgbClr xmlns:mc="http://schemas.openxmlformats.org/markup-compatibility/2006" xmlns:a14="http://schemas.microsoft.com/office/drawing/2007/7/7/main" val="FFFFFF" mc:Ignorable=""/>
                  </a:solidFill>
                  <a:latin typeface="Segoe UI" pitchFamily="34" charset="0"/>
                  <a:ea typeface="Segoe UI" pitchFamily="34" charset="0"/>
                  <a:cs typeface="Segoe UI" pitchFamily="34" charset="0"/>
                </a:rPr>
                <a:t>2010</a:t>
              </a:r>
              <a:endParaRPr lang="en-US" sz="1400" dirty="0">
                <a:solidFill>
                  <a:srgbClr xmlns:mc="http://schemas.openxmlformats.org/markup-compatibility/2006" xmlns:a14="http://schemas.microsoft.com/office/drawing/2007/7/7/main" val="FFFFFF" mc:Ignorable=""/>
                </a:solidFill>
                <a:latin typeface="Segoe UI" pitchFamily="34" charset="0"/>
                <a:ea typeface="Segoe UI" pitchFamily="34" charset="0"/>
                <a:cs typeface="Segoe UI" pitchFamily="34" charset="0"/>
              </a:endParaRPr>
            </a:p>
          </p:txBody>
        </p:sp>
      </p:grpSp>
      <p:pic>
        <p:nvPicPr>
          <p:cNvPr id="59" name="Picture 4" descr="I:\MS Graphics\Icons - Illustrations\timeline\timeline line six 6 segment blue glow.png"/>
          <p:cNvPicPr>
            <a:picLocks noChangeAspect="1" noChangeArrowheads="1"/>
          </p:cNvPicPr>
          <p:nvPr/>
        </p:nvPicPr>
        <p:blipFill>
          <a:blip r:embed="rId3" cstate="print"/>
          <a:srcRect/>
          <a:stretch>
            <a:fillRect/>
          </a:stretch>
        </p:blipFill>
        <p:spPr bwMode="auto">
          <a:xfrm>
            <a:off x="457200" y="3362240"/>
            <a:ext cx="8458200" cy="304800"/>
          </a:xfrm>
          <a:prstGeom prst="rect">
            <a:avLst/>
          </a:prstGeom>
          <a:noFill/>
          <a:ln>
            <a:noFill/>
          </a:ln>
        </p:spPr>
      </p:pic>
      <p:pic>
        <p:nvPicPr>
          <p:cNvPr id="60" name="Picture 5" descr="I:\MS Graphics\Icons - Illustrations\timeline\timeline bead blue.png"/>
          <p:cNvPicPr>
            <a:picLocks noChangeAspect="1" noChangeArrowheads="1"/>
          </p:cNvPicPr>
          <p:nvPr/>
        </p:nvPicPr>
        <p:blipFill>
          <a:blip r:embed="rId4" cstate="email">
            <a:extLst>
              <a:ext uri="{28A0092B-C50C-407E-A947-70E740481C1C}">
                <a14:useLocalDpi xmlns:a14="http://schemas.microsoft.com/office/drawing/2010/main" xmlns=""/>
              </a:ext>
            </a:extLst>
          </a:blip>
          <a:srcRect/>
          <a:stretch>
            <a:fillRect/>
          </a:stretch>
        </p:blipFill>
        <p:spPr bwMode="auto">
          <a:xfrm>
            <a:off x="762000" y="3209840"/>
            <a:ext cx="860612" cy="609600"/>
          </a:xfrm>
          <a:prstGeom prst="rect">
            <a:avLst/>
          </a:prstGeom>
          <a:noFill/>
          <a:ln>
            <a:noFill/>
          </a:ln>
        </p:spPr>
      </p:pic>
      <p:cxnSp>
        <p:nvCxnSpPr>
          <p:cNvPr id="61" name="Straight Connector 60"/>
          <p:cNvCxnSpPr/>
          <p:nvPr/>
        </p:nvCxnSpPr>
        <p:spPr>
          <a:xfrm flipV="1">
            <a:off x="1219200" y="2686556"/>
            <a:ext cx="0" cy="599485"/>
          </a:xfrm>
          <a:prstGeom prst="line">
            <a:avLst/>
          </a:prstGeom>
          <a:ln>
            <a:solidFill>
              <a:srgbClr xmlns:mc="http://schemas.openxmlformats.org/markup-compatibility/2006" xmlns:a14="http://schemas.microsoft.com/office/drawing/2007/7/7/main" val="0066FF" mc:Ignorable=""/>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5400000" flipH="1" flipV="1">
            <a:off x="2590800" y="4429040"/>
            <a:ext cx="762000" cy="0"/>
          </a:xfrm>
          <a:prstGeom prst="line">
            <a:avLst/>
          </a:prstGeom>
          <a:ln>
            <a:solidFill>
              <a:srgbClr xmlns:mc="http://schemas.openxmlformats.org/markup-compatibility/2006" xmlns:a14="http://schemas.microsoft.com/office/drawing/2007/7/7/main" val="0066FF" mc:Ignorable=""/>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flipV="1">
            <a:off x="4419601" y="2752640"/>
            <a:ext cx="2" cy="457201"/>
          </a:xfrm>
          <a:prstGeom prst="line">
            <a:avLst/>
          </a:prstGeom>
          <a:ln>
            <a:solidFill>
              <a:srgbClr xmlns:mc="http://schemas.openxmlformats.org/markup-compatibility/2006" xmlns:a14="http://schemas.microsoft.com/office/drawing/2007/7/7/main" val="0066FF" mc:Ignorable=""/>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flipH="1" flipV="1">
            <a:off x="5410200" y="4048040"/>
            <a:ext cx="3373" cy="400195"/>
          </a:xfrm>
          <a:prstGeom prst="line">
            <a:avLst/>
          </a:prstGeom>
          <a:ln>
            <a:solidFill>
              <a:srgbClr xmlns:mc="http://schemas.openxmlformats.org/markup-compatibility/2006" xmlns:a14="http://schemas.microsoft.com/office/drawing/2007/7/7/main" val="0066FF" mc:Ignorable=""/>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V="1">
            <a:off x="7696198" y="2830613"/>
            <a:ext cx="1" cy="379231"/>
          </a:xfrm>
          <a:prstGeom prst="line">
            <a:avLst/>
          </a:prstGeom>
          <a:ln>
            <a:solidFill>
              <a:srgbClr xmlns:mc="http://schemas.openxmlformats.org/markup-compatibility/2006" xmlns:a14="http://schemas.microsoft.com/office/drawing/2007/7/7/main" val="0066FF" mc:Ignorable=""/>
            </a:solidFill>
          </a:ln>
        </p:spPr>
        <p:style>
          <a:lnRef idx="1">
            <a:schemeClr val="accent1"/>
          </a:lnRef>
          <a:fillRef idx="0">
            <a:schemeClr val="accent1"/>
          </a:fillRef>
          <a:effectRef idx="0">
            <a:schemeClr val="accent1"/>
          </a:effectRef>
          <a:fontRef idx="minor">
            <a:schemeClr val="tx1"/>
          </a:fontRef>
        </p:style>
      </p:cxnSp>
      <p:grpSp>
        <p:nvGrpSpPr>
          <p:cNvPr id="74" name="Group 73"/>
          <p:cNvGrpSpPr/>
          <p:nvPr/>
        </p:nvGrpSpPr>
        <p:grpSpPr>
          <a:xfrm>
            <a:off x="304800" y="1066800"/>
            <a:ext cx="2438400" cy="1833037"/>
            <a:chOff x="304800" y="1066800"/>
            <a:chExt cx="2438400" cy="1833037"/>
          </a:xfrm>
        </p:grpSpPr>
        <p:sp>
          <p:nvSpPr>
            <p:cNvPr id="75" name="Text Placeholder 2"/>
            <p:cNvSpPr txBox="1">
              <a:spLocks/>
            </p:cNvSpPr>
            <p:nvPr/>
          </p:nvSpPr>
          <p:spPr>
            <a:xfrm>
              <a:off x="304800" y="1752600"/>
              <a:ext cx="2438400" cy="1147237"/>
            </a:xfrm>
            <a:prstGeom prst="rect">
              <a:avLst/>
            </a:prstGeom>
          </p:spPr>
          <p:txBody>
            <a:bodyPr vert="horz" wrap="square" lIns="0" tIns="0" rIns="0" bIns="0" rtlCol="0">
              <a:spAutoFit/>
            </a:bodyPr>
            <a:lstStyle/>
            <a:p>
              <a:pPr marL="180975" indent="-180975" defTabSz="914363">
                <a:lnSpc>
                  <a:spcPct val="90000"/>
                </a:lnSpc>
                <a:spcBef>
                  <a:spcPct val="20000"/>
                </a:spcBef>
                <a:buSzPct val="80000"/>
                <a:buFontTx/>
                <a:buBlip>
                  <a:blip r:embed="rId5"/>
                </a:buBlip>
                <a:defRPr/>
              </a:pPr>
              <a:r>
                <a:rPr lang="en-GB" sz="1050" dirty="0" smtClean="0">
                  <a:solidFill>
                    <a:srgbClr xmlns:mc="http://schemas.openxmlformats.org/markup-compatibility/2006" xmlns:a14="http://schemas.microsoft.com/office/drawing/2007/7/7/main" val="FFFFFF" mc:Ignorable=""/>
                  </a:solidFill>
                  <a:latin typeface="Segoe UI" pitchFamily="34" charset="0"/>
                  <a:ea typeface="Segoe UI" pitchFamily="34" charset="0"/>
                  <a:cs typeface="Segoe UI" pitchFamily="34" charset="0"/>
                </a:rPr>
                <a:t>Microsoft Announce Intention to Acquire DATAllegro (July)</a:t>
              </a:r>
            </a:p>
            <a:p>
              <a:pPr marL="180975" indent="-180975" defTabSz="914363">
                <a:lnSpc>
                  <a:spcPct val="90000"/>
                </a:lnSpc>
                <a:spcBef>
                  <a:spcPct val="20000"/>
                </a:spcBef>
                <a:buSzPct val="80000"/>
                <a:buFontTx/>
                <a:buBlip>
                  <a:blip r:embed="rId5"/>
                </a:buBlip>
                <a:defRPr/>
              </a:pPr>
              <a:r>
                <a:rPr lang="en-GB" sz="1050" dirty="0" smtClean="0">
                  <a:solidFill>
                    <a:srgbClr xmlns:mc="http://schemas.openxmlformats.org/markup-compatibility/2006" xmlns:a14="http://schemas.microsoft.com/office/drawing/2007/7/7/main" val="FFFFFF" mc:Ignorable=""/>
                  </a:solidFill>
                  <a:latin typeface="Segoe UI" pitchFamily="34" charset="0"/>
                  <a:ea typeface="Segoe UI" pitchFamily="34" charset="0"/>
                  <a:cs typeface="Segoe UI" pitchFamily="34" charset="0"/>
                </a:rPr>
                <a:t>Acquisition Closes (Sept)</a:t>
              </a:r>
            </a:p>
            <a:p>
              <a:pPr marL="180975" indent="-180975" defTabSz="914363">
                <a:lnSpc>
                  <a:spcPct val="90000"/>
                </a:lnSpc>
                <a:spcBef>
                  <a:spcPct val="20000"/>
                </a:spcBef>
                <a:buSzPct val="80000"/>
                <a:buFontTx/>
                <a:buBlip>
                  <a:blip r:embed="rId5"/>
                </a:buBlip>
                <a:defRPr/>
              </a:pPr>
              <a:r>
                <a:rPr lang="en-GB" sz="1050" dirty="0" smtClean="0">
                  <a:solidFill>
                    <a:srgbClr xmlns:mc="http://schemas.openxmlformats.org/markup-compatibility/2006" xmlns:a14="http://schemas.microsoft.com/office/drawing/2007/7/7/main" val="FFFFFF" mc:Ignorable=""/>
                  </a:solidFill>
                  <a:latin typeface="Segoe UI" pitchFamily="34" charset="0"/>
                  <a:ea typeface="Segoe UI" pitchFamily="34" charset="0"/>
                  <a:cs typeface="Segoe UI" pitchFamily="34" charset="0"/>
                </a:rPr>
                <a:t>150TB demo of </a:t>
              </a:r>
              <a:r>
                <a:rPr lang="en-GB" sz="1050" dirty="0" err="1" smtClean="0">
                  <a:solidFill>
                    <a:srgbClr xmlns:mc="http://schemas.openxmlformats.org/markup-compatibility/2006" xmlns:a14="http://schemas.microsoft.com/office/drawing/2007/7/7/main" val="FFFFFF" mc:Ignorable=""/>
                  </a:solidFill>
                  <a:latin typeface="Segoe UI" pitchFamily="34" charset="0"/>
                  <a:ea typeface="Segoe UI" pitchFamily="34" charset="0"/>
                  <a:cs typeface="Segoe UI" pitchFamily="34" charset="0"/>
                </a:rPr>
                <a:t>DATAllegro</a:t>
              </a:r>
              <a:r>
                <a:rPr lang="en-GB" sz="1050" dirty="0" smtClean="0">
                  <a:solidFill>
                    <a:srgbClr xmlns:mc="http://schemas.openxmlformats.org/markup-compatibility/2006" xmlns:a14="http://schemas.microsoft.com/office/drawing/2007/7/7/main" val="FFFFFF" mc:Ignorable=""/>
                  </a:solidFill>
                  <a:latin typeface="Segoe UI" pitchFamily="34" charset="0"/>
                  <a:ea typeface="Segoe UI" pitchFamily="34" charset="0"/>
                  <a:cs typeface="Segoe UI" pitchFamily="34" charset="0"/>
                </a:rPr>
                <a:t> on SQL Server run at BI Conference (Oct)</a:t>
              </a:r>
            </a:p>
            <a:p>
              <a:pPr marL="180975" indent="-180975" defTabSz="914363">
                <a:lnSpc>
                  <a:spcPct val="90000"/>
                </a:lnSpc>
                <a:spcBef>
                  <a:spcPct val="20000"/>
                </a:spcBef>
                <a:buSzPct val="80000"/>
                <a:buFontTx/>
                <a:buBlip>
                  <a:blip r:embed="rId5"/>
                </a:buBlip>
                <a:defRPr/>
              </a:pPr>
              <a:endParaRPr lang="en-GB" sz="1050" dirty="0" smtClean="0">
                <a:solidFill>
                  <a:srgbClr xmlns:mc="http://schemas.openxmlformats.org/markup-compatibility/2006" xmlns:a14="http://schemas.microsoft.com/office/drawing/2007/7/7/main" val="FFFFFF" mc:Ignorable=""/>
                </a:solidFill>
                <a:latin typeface="Segoe UI" pitchFamily="34" charset="0"/>
                <a:ea typeface="Segoe UI" pitchFamily="34" charset="0"/>
                <a:cs typeface="Segoe UI" pitchFamily="34" charset="0"/>
              </a:endParaRPr>
            </a:p>
            <a:p>
              <a:pPr marL="461963" indent="-461963" defTabSz="914363">
                <a:lnSpc>
                  <a:spcPct val="90000"/>
                </a:lnSpc>
                <a:spcBef>
                  <a:spcPct val="20000"/>
                </a:spcBef>
                <a:buSzPct val="80000"/>
                <a:buFontTx/>
                <a:buBlip>
                  <a:blip r:embed="rId5"/>
                </a:buBlip>
                <a:defRPr/>
              </a:pPr>
              <a:endParaRPr lang="en-GB" sz="1050" dirty="0">
                <a:solidFill>
                  <a:srgbClr xmlns:mc="http://schemas.openxmlformats.org/markup-compatibility/2006" xmlns:a14="http://schemas.microsoft.com/office/drawing/2007/7/7/main" val="FFFFFF" mc:Ignorable=""/>
                </a:solidFill>
                <a:latin typeface="Segoe UI" pitchFamily="34" charset="0"/>
                <a:ea typeface="Segoe UI" pitchFamily="34" charset="0"/>
                <a:cs typeface="Segoe UI" pitchFamily="34" charset="0"/>
              </a:endParaRPr>
            </a:p>
          </p:txBody>
        </p:sp>
        <p:grpSp>
          <p:nvGrpSpPr>
            <p:cNvPr id="78" name="Group 77"/>
            <p:cNvGrpSpPr/>
            <p:nvPr/>
          </p:nvGrpSpPr>
          <p:grpSpPr>
            <a:xfrm>
              <a:off x="457200" y="1066800"/>
              <a:ext cx="1524000" cy="609600"/>
              <a:chOff x="609600" y="1143000"/>
              <a:chExt cx="1524000" cy="609600"/>
            </a:xfrm>
          </p:grpSpPr>
          <p:sp>
            <p:nvSpPr>
              <p:cNvPr id="79" name="Rounded Rectangle 78"/>
              <p:cNvSpPr/>
              <p:nvPr/>
            </p:nvSpPr>
            <p:spPr bwMode="auto">
              <a:xfrm>
                <a:off x="609600" y="1143000"/>
                <a:ext cx="1524000" cy="609600"/>
              </a:xfrm>
              <a:prstGeom prst="roundRect">
                <a:avLst/>
              </a:prstGeom>
              <a:solidFill>
                <a:schemeClr val="bg1"/>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GB" sz="2300" dirty="0" smtClean="0">
                  <a:solidFill>
                    <a:srgbClr xmlns:mc="http://schemas.openxmlformats.org/markup-compatibility/2006" xmlns:a14="http://schemas.microsoft.com/office/drawing/2007/7/7/main" val="FFFFFF"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UI" pitchFamily="34" charset="0"/>
                  <a:ea typeface="Segoe UI" pitchFamily="34" charset="0"/>
                  <a:cs typeface="Segoe UI" pitchFamily="34" charset="0"/>
                </a:endParaRPr>
              </a:p>
            </p:txBody>
          </p:sp>
          <p:pic>
            <p:nvPicPr>
              <p:cNvPr id="81" name="Picture 2"/>
              <p:cNvPicPr>
                <a:picLocks noChangeAspect="1" noChangeArrowheads="1"/>
              </p:cNvPicPr>
              <p:nvPr/>
            </p:nvPicPr>
            <p:blipFill>
              <a:blip r:embed="rId6" cstate="email">
                <a:extLst>
                  <a:ext uri="{28A0092B-C50C-407E-A947-70E740481C1C}">
                    <a14:useLocalDpi xmlns:a14="http://schemas.microsoft.com/office/drawing/2010/main" xmlns="" val="0"/>
                  </a:ext>
                </a:extLst>
              </a:blip>
              <a:srcRect/>
              <a:stretch>
                <a:fillRect/>
              </a:stretch>
            </p:blipFill>
            <p:spPr bwMode="auto">
              <a:xfrm>
                <a:off x="728260" y="1214557"/>
                <a:ext cx="1307874" cy="461843"/>
              </a:xfrm>
              <a:prstGeom prst="rect">
                <a:avLst/>
              </a:prstGeom>
              <a:noFill/>
              <a:ln>
                <a:noFill/>
              </a:ln>
              <a:effectLst/>
              <a:extLst/>
            </p:spPr>
          </p:pic>
        </p:grpSp>
      </p:grpSp>
      <p:grpSp>
        <p:nvGrpSpPr>
          <p:cNvPr id="82" name="Group 81"/>
          <p:cNvGrpSpPr/>
          <p:nvPr/>
        </p:nvGrpSpPr>
        <p:grpSpPr>
          <a:xfrm>
            <a:off x="6595009" y="1196791"/>
            <a:ext cx="2396591" cy="5327081"/>
            <a:chOff x="6595009" y="1196791"/>
            <a:chExt cx="2396591" cy="5327081"/>
          </a:xfrm>
        </p:grpSpPr>
        <p:grpSp>
          <p:nvGrpSpPr>
            <p:cNvPr id="83" name="Group 89"/>
            <p:cNvGrpSpPr/>
            <p:nvPr/>
          </p:nvGrpSpPr>
          <p:grpSpPr>
            <a:xfrm>
              <a:off x="6595009" y="1196791"/>
              <a:ext cx="2396591" cy="1615747"/>
              <a:chOff x="6595009" y="1320998"/>
              <a:chExt cx="2396591" cy="1615747"/>
            </a:xfrm>
          </p:grpSpPr>
          <p:sp>
            <p:nvSpPr>
              <p:cNvPr id="85" name="TextBox 84"/>
              <p:cNvSpPr txBox="1"/>
              <p:nvPr/>
            </p:nvSpPr>
            <p:spPr>
              <a:xfrm>
                <a:off x="7030292" y="1320998"/>
                <a:ext cx="1296252" cy="338554"/>
              </a:xfrm>
              <a:prstGeom prst="rect">
                <a:avLst/>
              </a:prstGeom>
              <a:noFill/>
            </p:spPr>
            <p:txBody>
              <a:bodyPr wrap="none" rtlCol="0">
                <a:spAutoFit/>
              </a:bodyPr>
              <a:lstStyle/>
              <a:p>
                <a:r>
                  <a:rPr lang="en-GB" sz="1600" b="1" i="1" dirty="0" smtClean="0">
                    <a:solidFill>
                      <a:srgbClr xmlns:mc="http://schemas.openxmlformats.org/markup-compatibility/2006" xmlns:a14="http://schemas.microsoft.com/office/drawing/2007/7/7/main" val="FFFFFF"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UI" pitchFamily="34" charset="0"/>
                    <a:ea typeface="Segoe UI" pitchFamily="34" charset="0"/>
                    <a:cs typeface="Segoe UI" pitchFamily="34" charset="0"/>
                  </a:rPr>
                  <a:t>PDW </a:t>
                </a:r>
                <a:r>
                  <a:rPr lang="en-GB" sz="1600" b="1" i="1" dirty="0" err="1" smtClean="0">
                    <a:solidFill>
                      <a:srgbClr xmlns:mc="http://schemas.openxmlformats.org/markup-compatibility/2006" xmlns:a14="http://schemas.microsoft.com/office/drawing/2007/7/7/main" val="FFFFFF"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UI" pitchFamily="34" charset="0"/>
                    <a:ea typeface="Segoe UI" pitchFamily="34" charset="0"/>
                    <a:cs typeface="Segoe UI" pitchFamily="34" charset="0"/>
                  </a:rPr>
                  <a:t>vNext</a:t>
                </a:r>
                <a:endParaRPr lang="en-GB" sz="1600" b="1" i="1" dirty="0">
                  <a:solidFill>
                    <a:srgbClr xmlns:mc="http://schemas.openxmlformats.org/markup-compatibility/2006" xmlns:a14="http://schemas.microsoft.com/office/drawing/2007/7/7/main" val="FFFFFF"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UI" pitchFamily="34" charset="0"/>
                  <a:ea typeface="Segoe UI" pitchFamily="34" charset="0"/>
                  <a:cs typeface="Segoe UI" pitchFamily="34" charset="0"/>
                </a:endParaRPr>
              </a:p>
            </p:txBody>
          </p:sp>
          <p:sp>
            <p:nvSpPr>
              <p:cNvPr id="86" name="Text Placeholder 2"/>
              <p:cNvSpPr txBox="1">
                <a:spLocks/>
              </p:cNvSpPr>
              <p:nvPr/>
            </p:nvSpPr>
            <p:spPr>
              <a:xfrm>
                <a:off x="6595009" y="1676400"/>
                <a:ext cx="2396591" cy="1260345"/>
              </a:xfrm>
              <a:prstGeom prst="rect">
                <a:avLst/>
              </a:prstGeom>
            </p:spPr>
            <p:txBody>
              <a:bodyPr vert="horz" wrap="square" lIns="0" tIns="0" rIns="0" bIns="0" rtlCol="0">
                <a:spAutoFit/>
              </a:bodyPr>
              <a:lstStyle/>
              <a:p>
                <a:pPr marL="180975" indent="-180975" defTabSz="914363">
                  <a:lnSpc>
                    <a:spcPct val="90000"/>
                  </a:lnSpc>
                  <a:spcBef>
                    <a:spcPct val="20000"/>
                  </a:spcBef>
                  <a:buSzPct val="80000"/>
                  <a:buFontTx/>
                  <a:buBlip>
                    <a:blip r:embed="rId5"/>
                  </a:buBlip>
                  <a:defRPr/>
                </a:pPr>
                <a:r>
                  <a:rPr lang="en-GB" sz="1050" dirty="0" smtClean="0">
                    <a:solidFill>
                      <a:srgbClr xmlns:mc="http://schemas.openxmlformats.org/markup-compatibility/2006" xmlns:a14="http://schemas.microsoft.com/office/drawing/2007/7/7/main" val="FFFFFF" mc:Ignorable=""/>
                    </a:solidFill>
                    <a:latin typeface="Segoe UI" pitchFamily="34" charset="0"/>
                    <a:ea typeface="Segoe UI" pitchFamily="34" charset="0"/>
                    <a:cs typeface="Segoe UI" pitchFamily="34" charset="0"/>
                  </a:rPr>
                  <a:t>Focus on continually lowering the costs of high end DW, while increasing performance</a:t>
                </a:r>
              </a:p>
              <a:p>
                <a:pPr marL="180975" indent="-180975" defTabSz="914363">
                  <a:lnSpc>
                    <a:spcPct val="90000"/>
                  </a:lnSpc>
                  <a:spcBef>
                    <a:spcPct val="20000"/>
                  </a:spcBef>
                  <a:buSzPct val="80000"/>
                  <a:buFontTx/>
                  <a:buBlip>
                    <a:blip r:embed="rId5"/>
                  </a:buBlip>
                  <a:defRPr/>
                </a:pPr>
                <a:r>
                  <a:rPr lang="en-GB" sz="1050" dirty="0" smtClean="0">
                    <a:solidFill>
                      <a:srgbClr xmlns:mc="http://schemas.openxmlformats.org/markup-compatibility/2006" xmlns:a14="http://schemas.microsoft.com/office/drawing/2007/7/7/main" val="FFFFFF" mc:Ignorable=""/>
                    </a:solidFill>
                    <a:latin typeface="Segoe UI" pitchFamily="34" charset="0"/>
                    <a:ea typeface="Segoe UI" pitchFamily="34" charset="0"/>
                    <a:cs typeface="Segoe UI" pitchFamily="34" charset="0"/>
                  </a:rPr>
                  <a:t>Additional Hardware Partners</a:t>
                </a:r>
              </a:p>
              <a:p>
                <a:pPr marL="180975" indent="-180975" defTabSz="914363">
                  <a:lnSpc>
                    <a:spcPct val="90000"/>
                  </a:lnSpc>
                  <a:spcBef>
                    <a:spcPct val="20000"/>
                  </a:spcBef>
                  <a:buSzPct val="80000"/>
                  <a:buFontTx/>
                  <a:buBlip>
                    <a:blip r:embed="rId5"/>
                  </a:buBlip>
                  <a:defRPr/>
                </a:pPr>
                <a:r>
                  <a:rPr lang="en-US" sz="1050" dirty="0">
                    <a:solidFill>
                      <a:srgbClr xmlns:mc="http://schemas.openxmlformats.org/markup-compatibility/2006" xmlns:a14="http://schemas.microsoft.com/office/drawing/2007/7/7/main" val="FFFFFF" mc:Ignorable=""/>
                    </a:solidFill>
                    <a:latin typeface="Segoe UI" pitchFamily="34" charset="0"/>
                    <a:ea typeface="Segoe UI" pitchFamily="34" charset="0"/>
                    <a:cs typeface="Segoe UI" pitchFamily="34" charset="0"/>
                  </a:rPr>
                  <a:t>Closer functional alignment with SQL </a:t>
                </a:r>
                <a:r>
                  <a:rPr lang="en-US" sz="1050" dirty="0" smtClean="0">
                    <a:solidFill>
                      <a:srgbClr xmlns:mc="http://schemas.openxmlformats.org/markup-compatibility/2006" xmlns:a14="http://schemas.microsoft.com/office/drawing/2007/7/7/main" val="FFFFFF" mc:Ignorable=""/>
                    </a:solidFill>
                    <a:latin typeface="Segoe UI" pitchFamily="34" charset="0"/>
                    <a:ea typeface="Segoe UI" pitchFamily="34" charset="0"/>
                    <a:cs typeface="Segoe UI" pitchFamily="34" charset="0"/>
                  </a:rPr>
                  <a:t>Server</a:t>
                </a:r>
              </a:p>
              <a:p>
                <a:pPr marL="180975" indent="-180975" defTabSz="914363">
                  <a:lnSpc>
                    <a:spcPct val="90000"/>
                  </a:lnSpc>
                  <a:spcBef>
                    <a:spcPct val="20000"/>
                  </a:spcBef>
                  <a:buSzPct val="80000"/>
                  <a:buFontTx/>
                  <a:buBlip>
                    <a:blip r:embed="rId5"/>
                  </a:buBlip>
                  <a:defRPr/>
                </a:pPr>
                <a:r>
                  <a:rPr lang="en-US" sz="1050" dirty="0" smtClean="0">
                    <a:solidFill>
                      <a:srgbClr xmlns:mc="http://schemas.openxmlformats.org/markup-compatibility/2006" xmlns:a14="http://schemas.microsoft.com/office/drawing/2007/7/7/main" val="FFFFFF" mc:Ignorable=""/>
                    </a:solidFill>
                    <a:latin typeface="Segoe UI" pitchFamily="34" charset="0"/>
                    <a:ea typeface="Segoe UI" pitchFamily="34" charset="0"/>
                    <a:cs typeface="Segoe UI" pitchFamily="34" charset="0"/>
                  </a:rPr>
                  <a:t>Better integration with SQL and tools and technologies</a:t>
                </a:r>
                <a:endParaRPr lang="en-US" sz="1050" dirty="0">
                  <a:solidFill>
                    <a:srgbClr xmlns:mc="http://schemas.openxmlformats.org/markup-compatibility/2006" xmlns:a14="http://schemas.microsoft.com/office/drawing/2007/7/7/main" val="FFFFFF" mc:Ignorable=""/>
                  </a:solidFill>
                  <a:latin typeface="Segoe UI" pitchFamily="34" charset="0"/>
                  <a:ea typeface="Segoe UI" pitchFamily="34" charset="0"/>
                  <a:cs typeface="Segoe UI" pitchFamily="34" charset="0"/>
                </a:endParaRPr>
              </a:p>
            </p:txBody>
          </p:sp>
        </p:grpSp>
        <p:sp>
          <p:nvSpPr>
            <p:cNvPr id="84" name="Rounded Rectangle 83"/>
            <p:cNvSpPr/>
            <p:nvPr/>
          </p:nvSpPr>
          <p:spPr bwMode="auto">
            <a:xfrm>
              <a:off x="7400093" y="5901072"/>
              <a:ext cx="613255" cy="622800"/>
            </a:xfrm>
            <a:prstGeom prst="roundRect">
              <a:avLst/>
            </a:prstGeom>
            <a:solidFill>
              <a:schemeClr val="bg1"/>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GB" sz="3200" b="1" dirty="0" smtClean="0">
                  <a:solidFill>
                    <a:srgbClr xmlns:mc="http://schemas.openxmlformats.org/markup-compatibility/2006" xmlns:a14="http://schemas.microsoft.com/office/drawing/2007/7/7/main" val="000000" mc:Ignorable=""/>
                  </a:solidFill>
                  <a:latin typeface="Segoe UI" pitchFamily="34" charset="0"/>
                  <a:ea typeface="Segoe UI" pitchFamily="34" charset="0"/>
                  <a:cs typeface="Segoe UI" pitchFamily="34" charset="0"/>
                </a:rPr>
                <a:t>?</a:t>
              </a:r>
              <a:endParaRPr lang="en-GB" sz="2000" b="1" dirty="0" smtClean="0">
                <a:solidFill>
                  <a:srgbClr xmlns:mc="http://schemas.openxmlformats.org/markup-compatibility/2006" xmlns:a14="http://schemas.microsoft.com/office/drawing/2007/7/7/main" val="000000" mc:Ignorable=""/>
                </a:solidFill>
                <a:latin typeface="Segoe UI" pitchFamily="34" charset="0"/>
                <a:ea typeface="Segoe UI" pitchFamily="34" charset="0"/>
                <a:cs typeface="Segoe UI" pitchFamily="34" charset="0"/>
              </a:endParaRPr>
            </a:p>
          </p:txBody>
        </p:sp>
      </p:grpSp>
      <p:grpSp>
        <p:nvGrpSpPr>
          <p:cNvPr id="101" name="Group 100"/>
          <p:cNvGrpSpPr/>
          <p:nvPr/>
        </p:nvGrpSpPr>
        <p:grpSpPr>
          <a:xfrm>
            <a:off x="3506548" y="1135789"/>
            <a:ext cx="2837608" cy="1726960"/>
            <a:chOff x="3506548" y="1135789"/>
            <a:chExt cx="2837608" cy="1726960"/>
          </a:xfrm>
        </p:grpSpPr>
        <p:sp>
          <p:nvSpPr>
            <p:cNvPr id="102" name="Text Placeholder 2"/>
            <p:cNvSpPr txBox="1">
              <a:spLocks/>
            </p:cNvSpPr>
            <p:nvPr/>
          </p:nvSpPr>
          <p:spPr>
            <a:xfrm>
              <a:off x="3512726" y="1715512"/>
              <a:ext cx="2831430" cy="1147237"/>
            </a:xfrm>
            <a:prstGeom prst="rect">
              <a:avLst/>
            </a:prstGeom>
          </p:spPr>
          <p:txBody>
            <a:bodyPr vert="horz" wrap="square" lIns="0" tIns="0" rIns="0" bIns="0" rtlCol="0">
              <a:spAutoFit/>
            </a:bodyPr>
            <a:lstStyle/>
            <a:p>
              <a:pPr marL="180975" indent="-180975" defTabSz="914363">
                <a:lnSpc>
                  <a:spcPct val="90000"/>
                </a:lnSpc>
                <a:spcBef>
                  <a:spcPct val="20000"/>
                </a:spcBef>
                <a:buSzPct val="80000"/>
                <a:buFontTx/>
                <a:buBlip>
                  <a:blip r:embed="rId5"/>
                </a:buBlip>
              </a:pPr>
              <a:r>
                <a:rPr lang="en-GB" sz="1050" dirty="0" smtClean="0">
                  <a:solidFill>
                    <a:srgbClr xmlns:mc="http://schemas.openxmlformats.org/markup-compatibility/2006" xmlns:a14="http://schemas.microsoft.com/office/drawing/2007/7/7/main" val="FFFFFF" mc:Ignorable=""/>
                  </a:solidFill>
                  <a:latin typeface="Segoe UI" pitchFamily="34" charset="0"/>
                  <a:ea typeface="Segoe UI" pitchFamily="34" charset="0"/>
                  <a:cs typeface="Segoe UI" pitchFamily="34" charset="0"/>
                </a:rPr>
                <a:t>MTP Program Launched</a:t>
              </a:r>
            </a:p>
            <a:p>
              <a:pPr marL="180975" indent="-180975" defTabSz="914363">
                <a:lnSpc>
                  <a:spcPct val="90000"/>
                </a:lnSpc>
                <a:spcBef>
                  <a:spcPct val="20000"/>
                </a:spcBef>
                <a:buSzPct val="80000"/>
                <a:buFontTx/>
                <a:buBlip>
                  <a:blip r:embed="rId5"/>
                </a:buBlip>
              </a:pPr>
              <a:r>
                <a:rPr lang="en-GB" sz="1050" dirty="0" smtClean="0">
                  <a:solidFill>
                    <a:srgbClr xmlns:mc="http://schemas.openxmlformats.org/markup-compatibility/2006" xmlns:a14="http://schemas.microsoft.com/office/drawing/2007/7/7/main" val="FFFFFF" mc:Ignorable=""/>
                  </a:solidFill>
                  <a:latin typeface="Segoe UI" pitchFamily="34" charset="0"/>
                  <a:ea typeface="Segoe UI" pitchFamily="34" charset="0"/>
                  <a:cs typeface="Segoe UI" pitchFamily="34" charset="0"/>
                </a:rPr>
                <a:t>Circa 10 Customers Provided with early Madison Benchmark</a:t>
              </a:r>
            </a:p>
            <a:p>
              <a:pPr marL="180975" indent="-180975" defTabSz="914363">
                <a:lnSpc>
                  <a:spcPct val="90000"/>
                </a:lnSpc>
                <a:spcBef>
                  <a:spcPct val="20000"/>
                </a:spcBef>
                <a:buSzPct val="80000"/>
                <a:buFontTx/>
                <a:buBlip>
                  <a:blip r:embed="rId5"/>
                </a:buBlip>
              </a:pPr>
              <a:r>
                <a:rPr lang="en-GB" sz="1050" dirty="0" smtClean="0">
                  <a:solidFill>
                    <a:srgbClr xmlns:mc="http://schemas.openxmlformats.org/markup-compatibility/2006" xmlns:a14="http://schemas.microsoft.com/office/drawing/2007/7/7/main" val="FFFFFF" mc:Ignorable=""/>
                  </a:solidFill>
                  <a:latin typeface="Segoe UI" pitchFamily="34" charset="0"/>
                  <a:ea typeface="Segoe UI" pitchFamily="34" charset="0"/>
                  <a:cs typeface="Segoe UI" pitchFamily="34" charset="0"/>
                </a:rPr>
                <a:t>Madison Named as SQL Server 2008 R2 Parallel Data Warehouse</a:t>
              </a:r>
            </a:p>
            <a:p>
              <a:pPr marL="180975" indent="-180975" defTabSz="914363">
                <a:lnSpc>
                  <a:spcPct val="90000"/>
                </a:lnSpc>
                <a:spcBef>
                  <a:spcPct val="20000"/>
                </a:spcBef>
                <a:buSzPct val="80000"/>
                <a:buFontTx/>
                <a:buBlip>
                  <a:blip r:embed="rId5"/>
                </a:buBlip>
              </a:pPr>
              <a:r>
                <a:rPr lang="en-GB" sz="1050" dirty="0" smtClean="0">
                  <a:solidFill>
                    <a:srgbClr xmlns:mc="http://schemas.openxmlformats.org/markup-compatibility/2006" xmlns:a14="http://schemas.microsoft.com/office/drawing/2007/7/7/main" val="FFFFFF" mc:Ignorable=""/>
                  </a:solidFill>
                  <a:latin typeface="Segoe UI" pitchFamily="34" charset="0"/>
                  <a:ea typeface="Segoe UI" pitchFamily="34" charset="0"/>
                  <a:cs typeface="Segoe UI" pitchFamily="34" charset="0"/>
                </a:rPr>
                <a:t>List Price at $57.5K per </a:t>
              </a:r>
              <a:r>
                <a:rPr lang="en-GB" sz="1050" dirty="0" err="1" smtClean="0">
                  <a:solidFill>
                    <a:srgbClr xmlns:mc="http://schemas.openxmlformats.org/markup-compatibility/2006" xmlns:a14="http://schemas.microsoft.com/office/drawing/2007/7/7/main" val="FFFFFF" mc:Ignorable=""/>
                  </a:solidFill>
                  <a:latin typeface="Segoe UI" pitchFamily="34" charset="0"/>
                  <a:ea typeface="Segoe UI" pitchFamily="34" charset="0"/>
                  <a:cs typeface="Segoe UI" pitchFamily="34" charset="0"/>
                </a:rPr>
                <a:t>proc</a:t>
              </a:r>
              <a:r>
                <a:rPr lang="en-GB" sz="1050" dirty="0" smtClean="0">
                  <a:solidFill>
                    <a:srgbClr xmlns:mc="http://schemas.openxmlformats.org/markup-compatibility/2006" xmlns:a14="http://schemas.microsoft.com/office/drawing/2007/7/7/main" val="FFFFFF" mc:Ignorable=""/>
                  </a:solidFill>
                  <a:latin typeface="Segoe UI" pitchFamily="34" charset="0"/>
                  <a:ea typeface="Segoe UI" pitchFamily="34" charset="0"/>
                  <a:cs typeface="Segoe UI" pitchFamily="34" charset="0"/>
                </a:rPr>
                <a:t> </a:t>
              </a:r>
            </a:p>
            <a:p>
              <a:pPr marL="461963" indent="-461963" defTabSz="914363">
                <a:lnSpc>
                  <a:spcPct val="90000"/>
                </a:lnSpc>
                <a:spcBef>
                  <a:spcPct val="20000"/>
                </a:spcBef>
                <a:buSzPct val="80000"/>
                <a:buFontTx/>
                <a:buBlip>
                  <a:blip r:embed="rId5"/>
                </a:buBlip>
                <a:defRPr/>
              </a:pPr>
              <a:endParaRPr lang="en-GB" sz="1050" dirty="0">
                <a:solidFill>
                  <a:srgbClr xmlns:mc="http://schemas.openxmlformats.org/markup-compatibility/2006" xmlns:a14="http://schemas.microsoft.com/office/drawing/2007/7/7/main" val="FFFFFF" mc:Ignorable=""/>
                </a:solidFill>
                <a:latin typeface="Segoe UI" pitchFamily="34" charset="0"/>
                <a:ea typeface="Segoe UI" pitchFamily="34" charset="0"/>
                <a:cs typeface="Segoe UI" pitchFamily="34" charset="0"/>
              </a:endParaRPr>
            </a:p>
          </p:txBody>
        </p:sp>
        <p:pic>
          <p:nvPicPr>
            <p:cNvPr id="103" name="Picture 2" descr="E:\tfarag\Pictures\Products\DW\SQL Server 2008 R2 PDW White.png"/>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3506548" y="1135789"/>
              <a:ext cx="1788421" cy="447105"/>
            </a:xfrm>
            <a:prstGeom prst="rect">
              <a:avLst/>
            </a:prstGeom>
            <a:noFill/>
            <a:extLst/>
          </p:spPr>
        </p:pic>
      </p:grpSp>
      <p:grpSp>
        <p:nvGrpSpPr>
          <p:cNvPr id="104" name="Group 103"/>
          <p:cNvGrpSpPr/>
          <p:nvPr/>
        </p:nvGrpSpPr>
        <p:grpSpPr>
          <a:xfrm>
            <a:off x="4702821" y="4519400"/>
            <a:ext cx="2191593" cy="1215471"/>
            <a:chOff x="4702821" y="4519400"/>
            <a:chExt cx="2191593" cy="1215471"/>
          </a:xfrm>
        </p:grpSpPr>
        <p:sp>
          <p:nvSpPr>
            <p:cNvPr id="105" name="Text Placeholder 2"/>
            <p:cNvSpPr txBox="1">
              <a:spLocks/>
            </p:cNvSpPr>
            <p:nvPr/>
          </p:nvSpPr>
          <p:spPr>
            <a:xfrm>
              <a:off x="4724400" y="5088540"/>
              <a:ext cx="2170014" cy="646331"/>
            </a:xfrm>
            <a:prstGeom prst="rect">
              <a:avLst/>
            </a:prstGeom>
          </p:spPr>
          <p:txBody>
            <a:bodyPr vert="horz" wrap="square" lIns="0" tIns="0" rIns="0" bIns="0" rtlCol="0">
              <a:spAutoFit/>
            </a:bodyPr>
            <a:lstStyle/>
            <a:p>
              <a:pPr marL="180975" indent="-180975" defTabSz="914363">
                <a:lnSpc>
                  <a:spcPct val="90000"/>
                </a:lnSpc>
                <a:spcBef>
                  <a:spcPct val="20000"/>
                </a:spcBef>
                <a:buSzPct val="80000"/>
                <a:buFontTx/>
                <a:buBlip>
                  <a:blip r:embed="rId5"/>
                </a:buBlip>
                <a:defRPr/>
              </a:pPr>
              <a:r>
                <a:rPr lang="en-GB" sz="1050" dirty="0" smtClean="0">
                  <a:solidFill>
                    <a:srgbClr xmlns:mc="http://schemas.openxmlformats.org/markup-compatibility/2006" xmlns:a14="http://schemas.microsoft.com/office/drawing/2007/7/7/main" val="FFFFFF" mc:Ignorable=""/>
                  </a:solidFill>
                  <a:latin typeface="Segoe UI" pitchFamily="34" charset="0"/>
                  <a:ea typeface="Segoe UI" pitchFamily="34" charset="0"/>
                  <a:cs typeface="Segoe UI" pitchFamily="34" charset="0"/>
                </a:rPr>
                <a:t>MTP 2 Program to Launch (fully functional, fully performant)</a:t>
              </a:r>
            </a:p>
            <a:p>
              <a:pPr marL="180975" indent="-180975" defTabSz="914363">
                <a:lnSpc>
                  <a:spcPct val="90000"/>
                </a:lnSpc>
                <a:spcBef>
                  <a:spcPct val="20000"/>
                </a:spcBef>
                <a:buSzPct val="80000"/>
                <a:buFontTx/>
                <a:buBlip>
                  <a:blip r:embed="rId5"/>
                </a:buBlip>
                <a:defRPr/>
              </a:pPr>
              <a:r>
                <a:rPr lang="en-GB" sz="1050" dirty="0" smtClean="0">
                  <a:solidFill>
                    <a:srgbClr xmlns:mc="http://schemas.openxmlformats.org/markup-compatibility/2006" xmlns:a14="http://schemas.microsoft.com/office/drawing/2007/7/7/main" val="FFFFFF" mc:Ignorable=""/>
                  </a:solidFill>
                  <a:latin typeface="Segoe UI" pitchFamily="34" charset="0"/>
                  <a:ea typeface="Segoe UI" pitchFamily="34" charset="0"/>
                  <a:cs typeface="Segoe UI" pitchFamily="34" charset="0"/>
                </a:rPr>
                <a:t>TAP Program (on client site)</a:t>
              </a:r>
            </a:p>
            <a:p>
              <a:pPr marL="180975" indent="-180975" defTabSz="914363">
                <a:lnSpc>
                  <a:spcPct val="90000"/>
                </a:lnSpc>
                <a:spcBef>
                  <a:spcPct val="20000"/>
                </a:spcBef>
                <a:buSzPct val="80000"/>
                <a:buFontTx/>
                <a:buBlip>
                  <a:blip r:embed="rId5"/>
                </a:buBlip>
                <a:defRPr/>
              </a:pPr>
              <a:r>
                <a:rPr lang="en-GB" sz="1050" dirty="0" smtClean="0">
                  <a:solidFill>
                    <a:srgbClr xmlns:mc="http://schemas.openxmlformats.org/markup-compatibility/2006" xmlns:a14="http://schemas.microsoft.com/office/drawing/2007/7/7/main" val="FFFFFF" mc:Ignorable=""/>
                  </a:solidFill>
                  <a:latin typeface="Segoe UI" pitchFamily="34" charset="0"/>
                  <a:ea typeface="Segoe UI" pitchFamily="34" charset="0"/>
                  <a:cs typeface="Segoe UI" pitchFamily="34" charset="0"/>
                </a:rPr>
                <a:t>RTM in Summer 2010</a:t>
              </a:r>
            </a:p>
          </p:txBody>
        </p:sp>
        <p:pic>
          <p:nvPicPr>
            <p:cNvPr id="106" name="Picture 2" descr="E:\tfarag\Pictures\Products\DW\SQL Server 2008 R2 PDW White.png"/>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4702821" y="4519400"/>
              <a:ext cx="1788421" cy="447105"/>
            </a:xfrm>
            <a:prstGeom prst="rect">
              <a:avLst/>
            </a:prstGeom>
            <a:noFill/>
            <a:extLst/>
          </p:spPr>
        </p:pic>
      </p:grpSp>
      <p:grpSp>
        <p:nvGrpSpPr>
          <p:cNvPr id="121" name="Group 120"/>
          <p:cNvGrpSpPr/>
          <p:nvPr/>
        </p:nvGrpSpPr>
        <p:grpSpPr>
          <a:xfrm>
            <a:off x="1143000" y="4829596"/>
            <a:ext cx="4270573" cy="1694927"/>
            <a:chOff x="1143000" y="4829596"/>
            <a:chExt cx="4270573" cy="1694927"/>
          </a:xfrm>
        </p:grpSpPr>
        <p:grpSp>
          <p:nvGrpSpPr>
            <p:cNvPr id="122" name="Group 121"/>
            <p:cNvGrpSpPr/>
            <p:nvPr/>
          </p:nvGrpSpPr>
          <p:grpSpPr>
            <a:xfrm>
              <a:off x="1828800" y="4829596"/>
              <a:ext cx="2438400" cy="712857"/>
              <a:chOff x="1828800" y="4829596"/>
              <a:chExt cx="2438400" cy="712857"/>
            </a:xfrm>
          </p:grpSpPr>
          <p:sp>
            <p:nvSpPr>
              <p:cNvPr id="133" name="Text Placeholder 2"/>
              <p:cNvSpPr txBox="1">
                <a:spLocks/>
              </p:cNvSpPr>
              <p:nvPr/>
            </p:nvSpPr>
            <p:spPr>
              <a:xfrm>
                <a:off x="1828800" y="5219288"/>
                <a:ext cx="2438400" cy="323165"/>
              </a:xfrm>
              <a:prstGeom prst="rect">
                <a:avLst/>
              </a:prstGeom>
            </p:spPr>
            <p:txBody>
              <a:bodyPr vert="horz" wrap="square" lIns="0" tIns="0" rIns="0" bIns="0" rtlCol="0">
                <a:spAutoFit/>
              </a:bodyPr>
              <a:lstStyle/>
              <a:p>
                <a:pPr marL="180975" marR="0" lvl="0" indent="-180975" defTabSz="914363" eaLnBrk="1" fontAlgn="auto" latinLnBrk="0" hangingPunct="1">
                  <a:lnSpc>
                    <a:spcPct val="90000"/>
                  </a:lnSpc>
                  <a:spcBef>
                    <a:spcPct val="20000"/>
                  </a:spcBef>
                  <a:spcAft>
                    <a:spcPts val="0"/>
                  </a:spcAft>
                  <a:buClrTx/>
                  <a:buSzPct val="80000"/>
                  <a:buFontTx/>
                  <a:buBlip>
                    <a:blip r:embed="rId5"/>
                  </a:buBlip>
                  <a:tabLst/>
                  <a:defRPr/>
                </a:pPr>
                <a:r>
                  <a:rPr kumimoji="0" lang="en-US" sz="1050" b="0" i="0" u="none" strike="noStrike" kern="0" cap="none" spc="0" normalizeH="0" baseline="0" noProof="0" dirty="0" smtClean="0">
                    <a:ln>
                      <a:noFill/>
                    </a:ln>
                    <a:solidFill>
                      <a:srgbClr xmlns:mc="http://schemas.openxmlformats.org/markup-compatibility/2006" xmlns:a14="http://schemas.microsoft.com/office/drawing/2007/7/7/main" val="FFFFFF" mc:Ignorable=""/>
                    </a:solidFill>
                    <a:effectLst/>
                    <a:uLnTx/>
                    <a:uFillTx/>
                    <a:latin typeface="Segoe UI" pitchFamily="34" charset="0"/>
                    <a:ea typeface="Segoe UI" pitchFamily="34" charset="0"/>
                    <a:cs typeface="Segoe UI" pitchFamily="34" charset="0"/>
                  </a:rPr>
                  <a:t>Compatibility </a:t>
                </a:r>
                <a:r>
                  <a:rPr kumimoji="0" lang="en-US" sz="1050" b="0" i="0" u="none" strike="noStrike" kern="0" cap="none" spc="0" normalizeH="0" baseline="0" noProof="0" dirty="0">
                    <a:ln>
                      <a:noFill/>
                    </a:ln>
                    <a:solidFill>
                      <a:srgbClr xmlns:mc="http://schemas.openxmlformats.org/markup-compatibility/2006" xmlns:a14="http://schemas.microsoft.com/office/drawing/2007/7/7/main" val="FFFFFF" mc:Ignorable=""/>
                    </a:solidFill>
                    <a:effectLst/>
                    <a:uLnTx/>
                    <a:uFillTx/>
                    <a:latin typeface="Segoe UI" pitchFamily="34" charset="0"/>
                    <a:ea typeface="Segoe UI" pitchFamily="34" charset="0"/>
                    <a:cs typeface="Segoe UI" pitchFamily="34" charset="0"/>
                  </a:rPr>
                  <a:t>with </a:t>
                </a:r>
                <a:r>
                  <a:rPr kumimoji="0" lang="en-US" sz="1050" b="0" i="0" u="none" strike="noStrike" kern="0" cap="none" spc="0" normalizeH="0" baseline="0" noProof="0" dirty="0" err="1">
                    <a:ln>
                      <a:noFill/>
                    </a:ln>
                    <a:solidFill>
                      <a:srgbClr xmlns:mc="http://schemas.openxmlformats.org/markup-compatibility/2006" xmlns:a14="http://schemas.microsoft.com/office/drawing/2007/7/7/main" val="FFFFFF" mc:Ignorable=""/>
                    </a:solidFill>
                    <a:effectLst/>
                    <a:uLnTx/>
                    <a:uFillTx/>
                    <a:latin typeface="Segoe UI" pitchFamily="34" charset="0"/>
                    <a:ea typeface="Segoe UI" pitchFamily="34" charset="0"/>
                    <a:cs typeface="Segoe UI" pitchFamily="34" charset="0"/>
                  </a:rPr>
                  <a:t>DATAllegro</a:t>
                </a:r>
                <a:r>
                  <a:rPr kumimoji="0" lang="en-US" sz="1050" b="0" i="0" u="none" strike="noStrike" kern="0" cap="none" spc="0" normalizeH="0" baseline="0" noProof="0" dirty="0">
                    <a:ln>
                      <a:noFill/>
                    </a:ln>
                    <a:solidFill>
                      <a:srgbClr xmlns:mc="http://schemas.openxmlformats.org/markup-compatibility/2006" xmlns:a14="http://schemas.microsoft.com/office/drawing/2007/7/7/main" val="FFFFFF" mc:Ignorable=""/>
                    </a:solidFill>
                    <a:effectLst/>
                    <a:uLnTx/>
                    <a:uFillTx/>
                    <a:latin typeface="Segoe UI" pitchFamily="34" charset="0"/>
                    <a:ea typeface="Segoe UI" pitchFamily="34" charset="0"/>
                    <a:cs typeface="Segoe UI" pitchFamily="34" charset="0"/>
                  </a:rPr>
                  <a:t> v3</a:t>
                </a:r>
              </a:p>
              <a:p>
                <a:pPr marL="180975" marR="0" lvl="0" indent="-180975" defTabSz="914363" eaLnBrk="1" fontAlgn="auto" latinLnBrk="0" hangingPunct="1">
                  <a:lnSpc>
                    <a:spcPct val="90000"/>
                  </a:lnSpc>
                  <a:spcBef>
                    <a:spcPct val="20000"/>
                  </a:spcBef>
                  <a:spcAft>
                    <a:spcPts val="0"/>
                  </a:spcAft>
                  <a:buClrTx/>
                  <a:buSzPct val="80000"/>
                  <a:buFontTx/>
                  <a:buBlip>
                    <a:blip r:embed="rId5"/>
                  </a:buBlip>
                  <a:tabLst/>
                  <a:defRPr/>
                </a:pPr>
                <a:r>
                  <a:rPr kumimoji="0" lang="en-US" sz="1050" b="0" i="0" u="none" strike="noStrike" kern="0" cap="none" spc="0" normalizeH="0" baseline="0" noProof="0" dirty="0">
                    <a:ln>
                      <a:noFill/>
                    </a:ln>
                    <a:solidFill>
                      <a:srgbClr xmlns:mc="http://schemas.openxmlformats.org/markup-compatibility/2006" xmlns:a14="http://schemas.microsoft.com/office/drawing/2007/7/7/main" val="FFFFFF" mc:Ignorable=""/>
                    </a:solidFill>
                    <a:effectLst/>
                    <a:uLnTx/>
                    <a:uFillTx/>
                    <a:latin typeface="Segoe UI" pitchFamily="34" charset="0"/>
                    <a:ea typeface="Segoe UI" pitchFamily="34" charset="0"/>
                    <a:cs typeface="Segoe UI" pitchFamily="34" charset="0"/>
                  </a:rPr>
                  <a:t>MS BI </a:t>
                </a:r>
                <a:r>
                  <a:rPr kumimoji="0" lang="en-US" sz="1050" b="0" i="0" u="none" strike="noStrike" kern="0" cap="none" spc="0" normalizeH="0" baseline="0" noProof="0" dirty="0" smtClean="0">
                    <a:ln>
                      <a:noFill/>
                    </a:ln>
                    <a:solidFill>
                      <a:srgbClr xmlns:mc="http://schemas.openxmlformats.org/markup-compatibility/2006" xmlns:a14="http://schemas.microsoft.com/office/drawing/2007/7/7/main" val="FFFFFF" mc:Ignorable=""/>
                    </a:solidFill>
                    <a:effectLst/>
                    <a:uLnTx/>
                    <a:uFillTx/>
                    <a:latin typeface="Segoe UI" pitchFamily="34" charset="0"/>
                    <a:ea typeface="Segoe UI" pitchFamily="34" charset="0"/>
                    <a:cs typeface="Segoe UI" pitchFamily="34" charset="0"/>
                  </a:rPr>
                  <a:t>integration</a:t>
                </a:r>
                <a:endParaRPr kumimoji="0" lang="en-GB" sz="1050" b="0" i="0" u="none" strike="noStrike" kern="0" cap="none" spc="0" normalizeH="0" baseline="0" noProof="0" dirty="0" smtClean="0">
                  <a:ln>
                    <a:noFill/>
                  </a:ln>
                  <a:solidFill>
                    <a:srgbClr xmlns:mc="http://schemas.openxmlformats.org/markup-compatibility/2006" xmlns:a14="http://schemas.microsoft.com/office/drawing/2007/7/7/main" val="FFFFFF" mc:Ignorable=""/>
                  </a:solidFill>
                  <a:effectLst/>
                  <a:uLnTx/>
                  <a:uFillTx/>
                  <a:latin typeface="Segoe UI" pitchFamily="34" charset="0"/>
                  <a:ea typeface="Segoe UI" pitchFamily="34" charset="0"/>
                  <a:cs typeface="Segoe UI" pitchFamily="34" charset="0"/>
                </a:endParaRPr>
              </a:p>
            </p:txBody>
          </p:sp>
          <p:sp>
            <p:nvSpPr>
              <p:cNvPr id="134" name="TextBox 133"/>
              <p:cNvSpPr txBox="1"/>
              <p:nvPr/>
            </p:nvSpPr>
            <p:spPr>
              <a:xfrm>
                <a:off x="1905000" y="4829596"/>
                <a:ext cx="1970411" cy="338554"/>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600" b="1" i="1" u="none" strike="noStrike" kern="0" cap="none" spc="0" normalizeH="0" baseline="0" noProof="0" dirty="0" smtClean="0">
                    <a:ln>
                      <a:noFill/>
                    </a:ln>
                    <a:solidFill>
                      <a:srgbClr xmlns:mc="http://schemas.openxmlformats.org/markup-compatibility/2006" xmlns:a14="http://schemas.microsoft.com/office/drawing/2007/7/7/main" val="FFFFFF"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uLnTx/>
                    <a:uFillTx/>
                    <a:latin typeface="Segoe UI" pitchFamily="34" charset="0"/>
                    <a:ea typeface="Segoe UI" pitchFamily="34" charset="0"/>
                    <a:cs typeface="Segoe UI" pitchFamily="34" charset="0"/>
                  </a:rPr>
                  <a:t>Project “Madison”</a:t>
                </a:r>
                <a:endParaRPr kumimoji="0" lang="en-GB" sz="1600" b="1" i="1" u="none" strike="noStrike" kern="0" cap="none" spc="0" normalizeH="0" baseline="0" noProof="0" dirty="0">
                  <a:ln>
                    <a:noFill/>
                  </a:ln>
                  <a:solidFill>
                    <a:srgbClr xmlns:mc="http://schemas.openxmlformats.org/markup-compatibility/2006" xmlns:a14="http://schemas.microsoft.com/office/drawing/2007/7/7/main" val="FFFFFF"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uLnTx/>
                  <a:uFillTx/>
                  <a:latin typeface="Segoe UI" pitchFamily="34" charset="0"/>
                  <a:ea typeface="Segoe UI" pitchFamily="34" charset="0"/>
                  <a:cs typeface="Segoe UI" pitchFamily="34" charset="0"/>
                </a:endParaRPr>
              </a:p>
            </p:txBody>
          </p:sp>
        </p:grpSp>
        <p:grpSp>
          <p:nvGrpSpPr>
            <p:cNvPr id="123" name="Group 122"/>
            <p:cNvGrpSpPr/>
            <p:nvPr/>
          </p:nvGrpSpPr>
          <p:grpSpPr>
            <a:xfrm>
              <a:off x="1143000" y="5715000"/>
              <a:ext cx="4270573" cy="809523"/>
              <a:chOff x="1143000" y="5715000"/>
              <a:chExt cx="4270573" cy="809523"/>
            </a:xfrm>
          </p:grpSpPr>
          <p:cxnSp>
            <p:nvCxnSpPr>
              <p:cNvPr id="124" name="Straight Arrow Connector 123"/>
              <p:cNvCxnSpPr/>
              <p:nvPr/>
            </p:nvCxnSpPr>
            <p:spPr>
              <a:xfrm rot="5400000">
                <a:off x="3087785" y="5827616"/>
                <a:ext cx="228603" cy="3372"/>
              </a:xfrm>
              <a:prstGeom prst="straightConnector1">
                <a:avLst/>
              </a:prstGeom>
              <a:noFill/>
              <a:ln w="9525" cap="flat" cmpd="sng" algn="ctr">
                <a:noFill/>
                <a:prstDash val="solid"/>
                <a:headEnd type="arrow"/>
                <a:tailEnd type="none"/>
              </a:ln>
              <a:effectLst/>
            </p:spPr>
          </p:cxnSp>
          <p:cxnSp>
            <p:nvCxnSpPr>
              <p:cNvPr id="125" name="Straight Arrow Connector 124"/>
              <p:cNvCxnSpPr/>
              <p:nvPr/>
            </p:nvCxnSpPr>
            <p:spPr>
              <a:xfrm rot="5400000">
                <a:off x="4459385" y="5827616"/>
                <a:ext cx="228603" cy="3372"/>
              </a:xfrm>
              <a:prstGeom prst="straightConnector1">
                <a:avLst/>
              </a:prstGeom>
              <a:noFill/>
              <a:ln w="9525" cap="flat" cmpd="sng" algn="ctr">
                <a:noFill/>
                <a:prstDash val="solid"/>
                <a:headEnd type="arrow"/>
                <a:tailEnd type="none"/>
              </a:ln>
              <a:effectLst/>
            </p:spPr>
          </p:cxnSp>
          <p:cxnSp>
            <p:nvCxnSpPr>
              <p:cNvPr id="126" name="Straight Arrow Connector 125"/>
              <p:cNvCxnSpPr/>
              <p:nvPr/>
            </p:nvCxnSpPr>
            <p:spPr>
              <a:xfrm rot="5400000">
                <a:off x="5297585" y="5827616"/>
                <a:ext cx="228603" cy="3372"/>
              </a:xfrm>
              <a:prstGeom prst="straightConnector1">
                <a:avLst/>
              </a:prstGeom>
              <a:noFill/>
              <a:ln w="9525" cap="flat" cmpd="sng" algn="ctr">
                <a:noFill/>
                <a:prstDash val="solid"/>
                <a:headEnd type="arrow"/>
                <a:tailEnd type="none"/>
              </a:ln>
              <a:effectLst/>
            </p:spPr>
          </p:cxnSp>
          <p:sp>
            <p:nvSpPr>
              <p:cNvPr id="127" name="Rounded Rectangle 126"/>
              <p:cNvSpPr/>
              <p:nvPr/>
            </p:nvSpPr>
            <p:spPr bwMode="auto">
              <a:xfrm>
                <a:off x="1143000" y="5901072"/>
                <a:ext cx="4151969" cy="623451"/>
              </a:xfrm>
              <a:prstGeom prst="roundRect">
                <a:avLst/>
              </a:prstGeom>
              <a:solidFill>
                <a:srgbClr xmlns:mc="http://schemas.openxmlformats.org/markup-compatibility/2006" xmlns:a14="http://schemas.microsoft.com/office/drawing/2007/7/7/main" val="FFFFFF" mc:Ignorable=""/>
              </a:solidFill>
              <a:ln>
                <a:noFill/>
                <a:headEnd type="none" w="med" len="med"/>
                <a:tailEnd type="none" w="med" len="med"/>
              </a:ln>
              <a:effectLst>
                <a:outerShdw blurRad="63500" dist="38100" dir="5400000" rotWithShape="0">
                  <a:srgbClr xmlns:mc="http://schemas.openxmlformats.org/markup-compatibility/2006" xmlns:a14="http://schemas.microsoft.com/office/drawing/2007/7/7/main" val="000000" mc:Ignorable="">
                    <a:alpha val="45000"/>
                  </a:srgbClr>
                </a:outerShdw>
              </a:effectLst>
              <a:scene3d>
                <a:camera prst="orthographicFront" fov="0">
                  <a:rot lat="0" lon="0" rev="0"/>
                </a:camera>
                <a:lightRig rig="glow" dir="t">
                  <a:rot lat="0" lon="0" rev="6360000"/>
                </a:lightRig>
              </a:scene3d>
              <a:sp3d contourW="1000" prstMaterial="flat">
                <a:bevelT w="95250" h="101600"/>
                <a:contourClr>
                  <a:srgbClr xmlns:mc="http://schemas.openxmlformats.org/markup-compatibility/2006" xmlns:a14="http://schemas.microsoft.com/office/drawing/2007/7/7/main" val="FF3300" mc:Ignorable="">
                    <a:satMod val="30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GB" sz="2000" b="0" i="0" u="none" strike="noStrike" kern="0" cap="none" spc="0" normalizeH="0" baseline="0" noProof="0" dirty="0" smtClean="0">
                  <a:ln>
                    <a:noFill/>
                  </a:ln>
                  <a:solidFill>
                    <a:srgbClr xmlns:mc="http://schemas.openxmlformats.org/markup-compatibility/2006" xmlns:a14="http://schemas.microsoft.com/office/drawing/2007/7/7/main" val="FFFFFF"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uLnTx/>
                  <a:uFillTx/>
                  <a:latin typeface="Segoe UI" pitchFamily="34" charset="0"/>
                  <a:ea typeface="Segoe UI" pitchFamily="34" charset="0"/>
                  <a:cs typeface="Segoe UI" pitchFamily="34" charset="0"/>
                </a:endParaRPr>
              </a:p>
            </p:txBody>
          </p:sp>
          <p:pic>
            <p:nvPicPr>
              <p:cNvPr id="128" name="Picture 7" descr="C:\Users\vfontama\AppData\Local\Microsoft\Windows\Temporary Internet Files\Content.Outlook\JAE8CBKN\Dell Black Logo.jpg"/>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1849256" y="5946628"/>
                <a:ext cx="514350" cy="514350"/>
              </a:xfrm>
              <a:prstGeom prst="rect">
                <a:avLst/>
              </a:prstGeom>
              <a:noFill/>
            </p:spPr>
          </p:pic>
          <p:pic>
            <p:nvPicPr>
              <p:cNvPr id="129" name="Picture 128" descr="C:\Users\v-samth\Desktop\fast track\bull_logo.png"/>
              <p:cNvPicPr/>
              <p:nvPr/>
            </p:nvPicPr>
            <p:blipFill>
              <a:blip r:embed="rId9" cstate="email">
                <a:extLst>
                  <a:ext uri="{28A0092B-C50C-407E-A947-70E740481C1C}">
                    <a14:useLocalDpi xmlns:a14="http://schemas.microsoft.com/office/drawing/2010/main" xmlns="" val="0"/>
                  </a:ext>
                </a:extLst>
              </a:blip>
              <a:srcRect/>
              <a:stretch>
                <a:fillRect/>
              </a:stretch>
            </p:blipFill>
            <p:spPr bwMode="auto">
              <a:xfrm>
                <a:off x="3286125" y="6006860"/>
                <a:ext cx="828675" cy="342900"/>
              </a:xfrm>
              <a:prstGeom prst="rect">
                <a:avLst/>
              </a:prstGeom>
              <a:noFill/>
              <a:ln w="9525">
                <a:noFill/>
                <a:miter lim="800000"/>
                <a:headEnd/>
                <a:tailEnd/>
              </a:ln>
            </p:spPr>
          </p:pic>
          <p:pic>
            <p:nvPicPr>
              <p:cNvPr id="130" name="Picture 8"/>
              <p:cNvPicPr>
                <a:picLocks noChangeAspect="1" noChangeArrowheads="1"/>
              </p:cNvPicPr>
              <p:nvPr/>
            </p:nvPicPr>
            <p:blipFill>
              <a:blip r:embed="rId10" cstate="email">
                <a:extLst>
                  <a:ext uri="{28A0092B-C50C-407E-A947-70E740481C1C}">
                    <a14:useLocalDpi xmlns:a14="http://schemas.microsoft.com/office/drawing/2010/main" xmlns="" val="0"/>
                  </a:ext>
                </a:extLst>
              </a:blip>
              <a:srcRect/>
              <a:stretch>
                <a:fillRect/>
              </a:stretch>
            </p:blipFill>
            <p:spPr bwMode="auto">
              <a:xfrm>
                <a:off x="1195000" y="5943604"/>
                <a:ext cx="504824" cy="504824"/>
              </a:xfrm>
              <a:prstGeom prst="rect">
                <a:avLst/>
              </a:prstGeom>
              <a:noFill/>
              <a:ln w="9525">
                <a:noFill/>
                <a:miter lim="800000"/>
                <a:headEnd/>
                <a:tailEnd/>
              </a:ln>
            </p:spPr>
          </p:pic>
          <p:pic>
            <p:nvPicPr>
              <p:cNvPr id="131" name="Picture 2"/>
              <p:cNvPicPr>
                <a:picLocks noChangeAspect="1" noChangeArrowheads="1"/>
              </p:cNvPicPr>
              <p:nvPr/>
            </p:nvPicPr>
            <p:blipFill rotWithShape="1">
              <a:blip r:embed="rId11" cstate="email">
                <a:extLst>
                  <a:ext uri="{28A0092B-C50C-407E-A947-70E740481C1C}">
                    <a14:useLocalDpi xmlns:a14="http://schemas.microsoft.com/office/drawing/2010/main" xmlns="" val="0"/>
                  </a:ext>
                </a:extLst>
              </a:blip>
              <a:srcRect/>
              <a:stretch/>
            </p:blipFill>
            <p:spPr bwMode="auto">
              <a:xfrm>
                <a:off x="2486365" y="6063371"/>
                <a:ext cx="703406" cy="226185"/>
              </a:xfrm>
              <a:prstGeom prst="rect">
                <a:avLst/>
              </a:prstGeom>
              <a:noFill/>
              <a:ln>
                <a:noFill/>
              </a:ln>
              <a:effectLst/>
              <a:extLst/>
            </p:spPr>
          </p:pic>
          <p:pic>
            <p:nvPicPr>
              <p:cNvPr id="132" name="Picture 7" descr="C:\Users\Graeme\Documents\Madison Video\IBM.jpg"/>
              <p:cNvPicPr>
                <a:picLocks noChangeAspect="1" noChangeArrowheads="1"/>
              </p:cNvPicPr>
              <p:nvPr/>
            </p:nvPicPr>
            <p:blipFill rotWithShape="1">
              <a:blip r:embed="rId12" cstate="print">
                <a:clrChange>
                  <a:clrFrom>
                    <a:srgbClr xmlns:mc="http://schemas.openxmlformats.org/markup-compatibility/2006" xmlns:a14="http://schemas.microsoft.com/office/drawing/2007/7/7/main" val="FFFFFF" mc:Ignorable=""/>
                  </a:clrFrom>
                  <a:clrTo>
                    <a:srgbClr xmlns:mc="http://schemas.openxmlformats.org/markup-compatibility/2006" xmlns:a14="http://schemas.microsoft.com/office/drawing/2007/7/7/main" val="FFFFFF" mc:Ignorable="">
                      <a:alpha val="0"/>
                    </a:srgbClr>
                  </a:clrTo>
                </a:clrChange>
              </a:blip>
              <a:srcRect t="17433" b="20288"/>
              <a:stretch/>
            </p:blipFill>
            <p:spPr bwMode="auto">
              <a:xfrm>
                <a:off x="4343905" y="6003247"/>
                <a:ext cx="829603" cy="435936"/>
              </a:xfrm>
              <a:prstGeom prst="rect">
                <a:avLst/>
              </a:prstGeom>
              <a:solidFill>
                <a:srgbClr xmlns:mc="http://schemas.openxmlformats.org/markup-compatibility/2006" xmlns:a14="http://schemas.microsoft.com/office/drawing/2007/7/7/main" val="FFFFFF" mc:Ignorable=""/>
              </a:solidFill>
            </p:spPr>
          </p:pic>
        </p:grpSp>
      </p:grpSp>
      <p:sp>
        <p:nvSpPr>
          <p:cNvPr id="46" name="Footer Placeholder 4"/>
          <p:cNvSpPr txBox="1">
            <a:spLocks/>
          </p:cNvSpPr>
          <p:nvPr/>
        </p:nvSpPr>
        <p:spPr>
          <a:xfrm>
            <a:off x="0" y="6559826"/>
            <a:ext cx="4572000" cy="298174"/>
          </a:xfrm>
          <a:prstGeom prst="rect">
            <a:avLst/>
          </a:prstGeom>
        </p:spPr>
        <p:txBody>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r>
              <a:rPr lang="en-GB" sz="900" dirty="0" smtClean="0">
                <a:solidFill>
                  <a:srgbClr xmlns:mc="http://schemas.openxmlformats.org/markup-compatibility/2006" xmlns:a14="http://schemas.microsoft.com/office/drawing/2007/7/7/main" val="FFFFFF" mc:Ignorable="">
                    <a:tint val="75000"/>
                  </a:srgbClr>
                </a:solidFill>
              </a:rPr>
              <a:t>Preliminary Information Subject to Change</a:t>
            </a:r>
            <a:endParaRPr lang="en-GB" sz="900" dirty="0">
              <a:solidFill>
                <a:srgbClr xmlns:mc="http://schemas.openxmlformats.org/markup-compatibility/2006" xmlns:a14="http://schemas.microsoft.com/office/drawing/2007/7/7/main" val="FFFFFF" mc:Ignorable="">
                  <a:tint val="75000"/>
                </a:srgbClr>
              </a:solidFill>
            </a:endParaRPr>
          </a:p>
        </p:txBody>
      </p:sp>
    </p:spTree>
    <p:extLst/>
  </p:cSld>
  <p:clrMapOvr>
    <a:masterClrMapping/>
  </p:clrMapOvr>
  <p:transition xmlns:p14="http://schemas.microsoft.com/office/powerpoint/2007/7/12/main">
    <p:fade/>
  </p:transition>
  <p:timing>
    <p:tnLst>
      <p:par>
        <p:cTn xmlns:p14="http://schemas.microsoft.com/office/powerpoint/2007/7/12/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wipe(down)">
                                      <p:cBhvr>
                                        <p:cTn id="7" dur="1000"/>
                                        <p:tgtEl>
                                          <p:spTgt spid="61"/>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74"/>
                                        </p:tgtEl>
                                        <p:attrNameLst>
                                          <p:attrName>style.visibility</p:attrName>
                                        </p:attrNameLst>
                                      </p:cBhvr>
                                      <p:to>
                                        <p:strVal val="visible"/>
                                      </p:to>
                                    </p:set>
                                    <p:animEffect transition="in" filter="fade">
                                      <p:cBhvr>
                                        <p:cTn id="11" dur="500"/>
                                        <p:tgtEl>
                                          <p:spTgt spid="74"/>
                                        </p:tgtEl>
                                      </p:cBhvr>
                                    </p:animEffect>
                                  </p:childTnLst>
                                </p:cTn>
                              </p:par>
                            </p:childTnLst>
                          </p:cTn>
                        </p:par>
                      </p:childTnLst>
                    </p:cTn>
                  </p:par>
                  <p:par>
                    <p:cTn id="12" fill="hold">
                      <p:stCondLst>
                        <p:cond delay="indefinite"/>
                      </p:stCondLst>
                      <p:childTnLst>
                        <p:par>
                          <p:cTn id="13" fill="hold">
                            <p:stCondLst>
                              <p:cond delay="0"/>
                            </p:stCondLst>
                            <p:childTnLst>
                              <p:par>
                                <p:cTn id="14" presetID="63" presetClass="path" presetSubtype="0" accel="50000" decel="50000" fill="hold" nodeType="clickEffect">
                                  <p:stCondLst>
                                    <p:cond delay="0"/>
                                  </p:stCondLst>
                                  <p:childTnLst>
                                    <p:animMotion origin="layout" path="M -1.94444E-6 1.11111E-6 L 0.19462 1.11111E-6 " pathEditMode="relative" rAng="0" ptsTypes="AA">
                                      <p:cBhvr>
                                        <p:cTn id="15" dur="1000" fill="hold"/>
                                        <p:tgtEl>
                                          <p:spTgt spid="60"/>
                                        </p:tgtEl>
                                        <p:attrNameLst>
                                          <p:attrName>ppt_x</p:attrName>
                                          <p:attrName>ppt_y</p:attrName>
                                        </p:attrNameLst>
                                      </p:cBhvr>
                                      <p:rCtr x="9722" y="0"/>
                                    </p:animMotion>
                                  </p:childTnLst>
                                </p:cTn>
                              </p:par>
                            </p:childTnLst>
                          </p:cTn>
                        </p:par>
                        <p:par>
                          <p:cTn id="16" fill="hold">
                            <p:stCondLst>
                              <p:cond delay="1000"/>
                            </p:stCondLst>
                            <p:childTnLst>
                              <p:par>
                                <p:cTn id="17" presetID="22" presetClass="entr" presetSubtype="1" fill="hold"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wipe(up)">
                                      <p:cBhvr>
                                        <p:cTn id="19" dur="500"/>
                                        <p:tgtEl>
                                          <p:spTgt spid="64"/>
                                        </p:tgtEl>
                                      </p:cBhvr>
                                    </p:animEffect>
                                  </p:childTnLst>
                                </p:cTn>
                              </p:par>
                            </p:childTnLst>
                          </p:cTn>
                        </p:par>
                        <p:par>
                          <p:cTn id="20" fill="hold">
                            <p:stCondLst>
                              <p:cond delay="1500"/>
                            </p:stCondLst>
                            <p:childTnLst>
                              <p:par>
                                <p:cTn id="21" presetID="10" presetClass="entr" presetSubtype="0" fill="hold" nodeType="afterEffect">
                                  <p:stCondLst>
                                    <p:cond delay="0"/>
                                  </p:stCondLst>
                                  <p:childTnLst>
                                    <p:set>
                                      <p:cBhvr>
                                        <p:cTn id="22" dur="1" fill="hold">
                                          <p:stCondLst>
                                            <p:cond delay="0"/>
                                          </p:stCondLst>
                                        </p:cTn>
                                        <p:tgtEl>
                                          <p:spTgt spid="121"/>
                                        </p:tgtEl>
                                        <p:attrNameLst>
                                          <p:attrName>style.visibility</p:attrName>
                                        </p:attrNameLst>
                                      </p:cBhvr>
                                      <p:to>
                                        <p:strVal val="visible"/>
                                      </p:to>
                                    </p:set>
                                    <p:animEffect transition="in" filter="fade">
                                      <p:cBhvr>
                                        <p:cTn id="23" dur="500"/>
                                        <p:tgtEl>
                                          <p:spTgt spid="121"/>
                                        </p:tgtEl>
                                      </p:cBhvr>
                                    </p:animEffect>
                                  </p:childTnLst>
                                </p:cTn>
                              </p:par>
                            </p:childTnLst>
                          </p:cTn>
                        </p:par>
                      </p:childTnLst>
                    </p:cTn>
                  </p:par>
                  <p:par>
                    <p:cTn id="24" fill="hold">
                      <p:stCondLst>
                        <p:cond delay="indefinite"/>
                      </p:stCondLst>
                      <p:childTnLst>
                        <p:par>
                          <p:cTn id="25" fill="hold">
                            <p:stCondLst>
                              <p:cond delay="0"/>
                            </p:stCondLst>
                            <p:childTnLst>
                              <p:par>
                                <p:cTn id="26" presetID="63" presetClass="path" presetSubtype="0" accel="50000" decel="50000" fill="hold" nodeType="clickEffect">
                                  <p:stCondLst>
                                    <p:cond delay="0"/>
                                  </p:stCondLst>
                                  <p:childTnLst>
                                    <p:animMotion origin="layout" path="M 0.19462 1.11111E-6 L 0.35295 1.11111E-6 " pathEditMode="relative" rAng="0" ptsTypes="AA">
                                      <p:cBhvr>
                                        <p:cTn id="27" dur="1000" fill="hold"/>
                                        <p:tgtEl>
                                          <p:spTgt spid="60"/>
                                        </p:tgtEl>
                                        <p:attrNameLst>
                                          <p:attrName>ppt_x</p:attrName>
                                          <p:attrName>ppt_y</p:attrName>
                                        </p:attrNameLst>
                                      </p:cBhvr>
                                      <p:rCtr x="7917" y="0"/>
                                    </p:animMotion>
                                  </p:childTnLst>
                                </p:cTn>
                              </p:par>
                            </p:childTnLst>
                          </p:cTn>
                        </p:par>
                        <p:par>
                          <p:cTn id="28" fill="hold">
                            <p:stCondLst>
                              <p:cond delay="1000"/>
                            </p:stCondLst>
                            <p:childTnLst>
                              <p:par>
                                <p:cTn id="29" presetID="22" presetClass="entr" presetSubtype="4" fill="hold" nodeType="afterEffect">
                                  <p:stCondLst>
                                    <p:cond delay="0"/>
                                  </p:stCondLst>
                                  <p:childTnLst>
                                    <p:set>
                                      <p:cBhvr>
                                        <p:cTn id="30" dur="1" fill="hold">
                                          <p:stCondLst>
                                            <p:cond delay="0"/>
                                          </p:stCondLst>
                                        </p:cTn>
                                        <p:tgtEl>
                                          <p:spTgt spid="69"/>
                                        </p:tgtEl>
                                        <p:attrNameLst>
                                          <p:attrName>style.visibility</p:attrName>
                                        </p:attrNameLst>
                                      </p:cBhvr>
                                      <p:to>
                                        <p:strVal val="visible"/>
                                      </p:to>
                                    </p:set>
                                    <p:animEffect transition="in" filter="wipe(down)">
                                      <p:cBhvr>
                                        <p:cTn id="31" dur="500"/>
                                        <p:tgtEl>
                                          <p:spTgt spid="69"/>
                                        </p:tgtEl>
                                      </p:cBhvr>
                                    </p:animEffect>
                                  </p:childTnLst>
                                </p:cTn>
                              </p:par>
                            </p:childTnLst>
                          </p:cTn>
                        </p:par>
                        <p:par>
                          <p:cTn id="32" fill="hold">
                            <p:stCondLst>
                              <p:cond delay="1500"/>
                            </p:stCondLst>
                            <p:childTnLst>
                              <p:par>
                                <p:cTn id="33" presetID="10" presetClass="entr" presetSubtype="0" fill="hold" nodeType="afterEffect">
                                  <p:stCondLst>
                                    <p:cond delay="0"/>
                                  </p:stCondLst>
                                  <p:childTnLst>
                                    <p:set>
                                      <p:cBhvr>
                                        <p:cTn id="34" dur="1" fill="hold">
                                          <p:stCondLst>
                                            <p:cond delay="0"/>
                                          </p:stCondLst>
                                        </p:cTn>
                                        <p:tgtEl>
                                          <p:spTgt spid="101"/>
                                        </p:tgtEl>
                                        <p:attrNameLst>
                                          <p:attrName>style.visibility</p:attrName>
                                        </p:attrNameLst>
                                      </p:cBhvr>
                                      <p:to>
                                        <p:strVal val="visible"/>
                                      </p:to>
                                    </p:set>
                                    <p:animEffect transition="in" filter="fade">
                                      <p:cBhvr>
                                        <p:cTn id="35" dur="500"/>
                                        <p:tgtEl>
                                          <p:spTgt spid="101"/>
                                        </p:tgtEl>
                                      </p:cBhvr>
                                    </p:animEffect>
                                  </p:childTnLst>
                                </p:cTn>
                              </p:par>
                            </p:childTnLst>
                          </p:cTn>
                        </p:par>
                      </p:childTnLst>
                    </p:cTn>
                  </p:par>
                  <p:par>
                    <p:cTn id="36" fill="hold">
                      <p:stCondLst>
                        <p:cond delay="indefinite"/>
                      </p:stCondLst>
                      <p:childTnLst>
                        <p:par>
                          <p:cTn id="37" fill="hold">
                            <p:stCondLst>
                              <p:cond delay="0"/>
                            </p:stCondLst>
                            <p:childTnLst>
                              <p:par>
                                <p:cTn id="38" presetID="42" presetClass="path" presetSubtype="0" accel="50000" decel="50000" fill="hold" nodeType="clickEffect">
                                  <p:stCondLst>
                                    <p:cond delay="0"/>
                                  </p:stCondLst>
                                  <p:childTnLst>
                                    <p:animMotion origin="layout" path="M 0.35295 1.11111E-6 L 0.46129 1.11111E-6 " pathEditMode="relative" rAng="0" ptsTypes="AA">
                                      <p:cBhvr>
                                        <p:cTn id="39" dur="2000" fill="hold"/>
                                        <p:tgtEl>
                                          <p:spTgt spid="60"/>
                                        </p:tgtEl>
                                        <p:attrNameLst>
                                          <p:attrName>ppt_x</p:attrName>
                                          <p:attrName>ppt_y</p:attrName>
                                        </p:attrNameLst>
                                      </p:cBhvr>
                                      <p:rCtr x="5417" y="0"/>
                                    </p:animMotion>
                                  </p:childTnLst>
                                </p:cTn>
                              </p:par>
                            </p:childTnLst>
                          </p:cTn>
                        </p:par>
                        <p:par>
                          <p:cTn id="40" fill="hold">
                            <p:stCondLst>
                              <p:cond delay="2000"/>
                            </p:stCondLst>
                            <p:childTnLst>
                              <p:par>
                                <p:cTn id="41" presetID="22" presetClass="entr" presetSubtype="1" fill="hold" nodeType="afterEffect">
                                  <p:stCondLst>
                                    <p:cond delay="0"/>
                                  </p:stCondLst>
                                  <p:childTnLst>
                                    <p:set>
                                      <p:cBhvr>
                                        <p:cTn id="42" dur="1" fill="hold">
                                          <p:stCondLst>
                                            <p:cond delay="0"/>
                                          </p:stCondLst>
                                        </p:cTn>
                                        <p:tgtEl>
                                          <p:spTgt spid="71"/>
                                        </p:tgtEl>
                                        <p:attrNameLst>
                                          <p:attrName>style.visibility</p:attrName>
                                        </p:attrNameLst>
                                      </p:cBhvr>
                                      <p:to>
                                        <p:strVal val="visible"/>
                                      </p:to>
                                    </p:set>
                                    <p:animEffect transition="in" filter="wipe(up)">
                                      <p:cBhvr>
                                        <p:cTn id="43" dur="500"/>
                                        <p:tgtEl>
                                          <p:spTgt spid="71"/>
                                        </p:tgtEl>
                                      </p:cBhvr>
                                    </p:animEffect>
                                  </p:childTnLst>
                                </p:cTn>
                              </p:par>
                            </p:childTnLst>
                          </p:cTn>
                        </p:par>
                        <p:par>
                          <p:cTn id="44" fill="hold">
                            <p:stCondLst>
                              <p:cond delay="2500"/>
                            </p:stCondLst>
                            <p:childTnLst>
                              <p:par>
                                <p:cTn id="45" presetID="10" presetClass="entr" presetSubtype="0" fill="hold" nodeType="afterEffect">
                                  <p:stCondLst>
                                    <p:cond delay="0"/>
                                  </p:stCondLst>
                                  <p:childTnLst>
                                    <p:set>
                                      <p:cBhvr>
                                        <p:cTn id="46" dur="1" fill="hold">
                                          <p:stCondLst>
                                            <p:cond delay="0"/>
                                          </p:stCondLst>
                                        </p:cTn>
                                        <p:tgtEl>
                                          <p:spTgt spid="104"/>
                                        </p:tgtEl>
                                        <p:attrNameLst>
                                          <p:attrName>style.visibility</p:attrName>
                                        </p:attrNameLst>
                                      </p:cBhvr>
                                      <p:to>
                                        <p:strVal val="visible"/>
                                      </p:to>
                                    </p:set>
                                    <p:animEffect transition="in" filter="fade">
                                      <p:cBhvr>
                                        <p:cTn id="47" dur="500"/>
                                        <p:tgtEl>
                                          <p:spTgt spid="104"/>
                                        </p:tgtEl>
                                      </p:cBhvr>
                                    </p:animEffect>
                                  </p:childTnLst>
                                </p:cTn>
                              </p:par>
                            </p:childTnLst>
                          </p:cTn>
                        </p:par>
                      </p:childTnLst>
                    </p:cTn>
                  </p:par>
                  <p:par>
                    <p:cTn id="48" fill="hold">
                      <p:stCondLst>
                        <p:cond delay="indefinite"/>
                      </p:stCondLst>
                      <p:childTnLst>
                        <p:par>
                          <p:cTn id="49" fill="hold">
                            <p:stCondLst>
                              <p:cond delay="0"/>
                            </p:stCondLst>
                            <p:childTnLst>
                              <p:par>
                                <p:cTn id="50" presetID="63" presetClass="path" presetSubtype="0" accel="50000" decel="50000" fill="hold" nodeType="clickEffect">
                                  <p:stCondLst>
                                    <p:cond delay="0"/>
                                  </p:stCondLst>
                                  <p:childTnLst>
                                    <p:animMotion origin="layout" path="M 0.46129 1.11111E-6 L 0.71962 1.11111E-6 " pathEditMode="relative" rAng="0" ptsTypes="AA">
                                      <p:cBhvr>
                                        <p:cTn id="51" dur="1000" fill="hold"/>
                                        <p:tgtEl>
                                          <p:spTgt spid="60"/>
                                        </p:tgtEl>
                                        <p:attrNameLst>
                                          <p:attrName>ppt_x</p:attrName>
                                          <p:attrName>ppt_y</p:attrName>
                                        </p:attrNameLst>
                                      </p:cBhvr>
                                      <p:rCtr x="12917" y="0"/>
                                    </p:animMotion>
                                  </p:childTnLst>
                                </p:cTn>
                              </p:par>
                            </p:childTnLst>
                          </p:cTn>
                        </p:par>
                        <p:par>
                          <p:cTn id="52" fill="hold">
                            <p:stCondLst>
                              <p:cond delay="1000"/>
                            </p:stCondLst>
                            <p:childTnLst>
                              <p:par>
                                <p:cTn id="53" presetID="22" presetClass="entr" presetSubtype="4" fill="hold" nodeType="afterEffect">
                                  <p:stCondLst>
                                    <p:cond delay="0"/>
                                  </p:stCondLst>
                                  <p:childTnLst>
                                    <p:set>
                                      <p:cBhvr>
                                        <p:cTn id="54" dur="1" fill="hold">
                                          <p:stCondLst>
                                            <p:cond delay="0"/>
                                          </p:stCondLst>
                                        </p:cTn>
                                        <p:tgtEl>
                                          <p:spTgt spid="73"/>
                                        </p:tgtEl>
                                        <p:attrNameLst>
                                          <p:attrName>style.visibility</p:attrName>
                                        </p:attrNameLst>
                                      </p:cBhvr>
                                      <p:to>
                                        <p:strVal val="visible"/>
                                      </p:to>
                                    </p:set>
                                    <p:animEffect transition="in" filter="wipe(down)">
                                      <p:cBhvr>
                                        <p:cTn id="55" dur="500"/>
                                        <p:tgtEl>
                                          <p:spTgt spid="73"/>
                                        </p:tgtEl>
                                      </p:cBhvr>
                                    </p:animEffect>
                                  </p:childTnLst>
                                </p:cTn>
                              </p:par>
                            </p:childTnLst>
                          </p:cTn>
                        </p:par>
                        <p:par>
                          <p:cTn id="56" fill="hold">
                            <p:stCondLst>
                              <p:cond delay="1500"/>
                            </p:stCondLst>
                            <p:childTnLst>
                              <p:par>
                                <p:cTn id="57" presetID="10" presetClass="entr" presetSubtype="0" fill="hold" nodeType="afterEffect">
                                  <p:stCondLst>
                                    <p:cond delay="0"/>
                                  </p:stCondLst>
                                  <p:childTnLst>
                                    <p:set>
                                      <p:cBhvr>
                                        <p:cTn id="58" dur="1" fill="hold">
                                          <p:stCondLst>
                                            <p:cond delay="0"/>
                                          </p:stCondLst>
                                        </p:cTn>
                                        <p:tgtEl>
                                          <p:spTgt spid="82"/>
                                        </p:tgtEl>
                                        <p:attrNameLst>
                                          <p:attrName>style.visibility</p:attrName>
                                        </p:attrNameLst>
                                      </p:cBhvr>
                                      <p:to>
                                        <p:strVal val="visible"/>
                                      </p:to>
                                    </p:set>
                                    <p:animEffect transition="in" filter="fade">
                                      <p:cBhvr>
                                        <p:cTn id="59"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t>Hub &amp; Spoke Architecture</a:t>
            </a:r>
            <a:endParaRPr lang="en-US" dirty="0"/>
          </a:p>
        </p:txBody>
      </p:sp>
      <p:sp>
        <p:nvSpPr>
          <p:cNvPr id="4" name="Subtitle 3"/>
          <p:cNvSpPr>
            <a:spLocks noGrp="1"/>
          </p:cNvSpPr>
          <p:nvPr>
            <p:ph type="subTitle" idx="1"/>
          </p:nvPr>
        </p:nvSpPr>
        <p:spPr/>
        <p:txBody>
          <a:bodyPr/>
          <a:lstStyle/>
          <a:p>
            <a:endParaRPr lang="en-US"/>
          </a:p>
        </p:txBody>
      </p:sp>
    </p:spTree>
    <p:extLst/>
  </p:cSld>
  <p:clrMapOvr>
    <a:masterClrMapping/>
  </p:clrMapOvr>
  <p:transition xmlns:p14="http://schemas.microsoft.com/office/powerpoint/2007/7/12/main">
    <p:fade/>
  </p:transition>
  <p:timing>
    <p:tnLst>
      <p:par>
        <p:cTn xmlns:p14="http://schemas.microsoft.com/office/powerpoint/2007/7/12/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rot="10800000">
            <a:off x="0" y="1435100"/>
            <a:ext cx="9144000" cy="5422900"/>
          </a:xfrm>
          <a:prstGeom prst="rect">
            <a:avLst/>
          </a:prstGeom>
          <a:gradFill flip="none" rotWithShape="1">
            <a:gsLst>
              <a:gs pos="0">
                <a:schemeClr val="tx1">
                  <a:alpha val="54000"/>
                </a:schemeClr>
              </a:gs>
              <a:gs pos="50000">
                <a:srgbClr xmlns:mc="http://schemas.openxmlformats.org/markup-compatibility/2006" xmlns:a14="http://schemas.microsoft.com/office/drawing/2007/7/7/main" val="000000" mc:Ignorable="">
                  <a:alpha val="0"/>
                </a:srgbClr>
              </a:gs>
              <a:gs pos="100000">
                <a:srgbClr xmlns:mc="http://schemas.openxmlformats.org/markup-compatibility/2006" xmlns:a14="http://schemas.microsoft.com/office/drawing/2007/7/7/main" val="FFFFFF" mc:Ignorable="">
                  <a:lumMod val="75000"/>
                  <a:alpha val="0"/>
                </a:srgbClr>
              </a:gs>
            </a:gsLst>
            <a:lin ang="5400000" scaled="1"/>
            <a:tileRect/>
          </a:gradFill>
          <a:ln w="25400" cap="flat" cmpd="sng" algn="ctr">
            <a:noFill/>
            <a:prstDash val="solid"/>
          </a:ln>
          <a:effectLst/>
        </p:spPr>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chemeClr val="bg1"/>
              </a:solidFill>
              <a:effectLst/>
              <a:uLnTx/>
              <a:uFillTx/>
              <a:latin typeface="Segoe UI" pitchFamily="34" charset="0"/>
              <a:ea typeface="Segoe UI" pitchFamily="34" charset="0"/>
              <a:cs typeface="Segoe UI" pitchFamily="34" charset="0"/>
            </a:endParaRPr>
          </a:p>
        </p:txBody>
      </p:sp>
      <p:sp>
        <p:nvSpPr>
          <p:cNvPr id="2" name="Title 1"/>
          <p:cNvSpPr>
            <a:spLocks noGrp="1"/>
          </p:cNvSpPr>
          <p:nvPr>
            <p:ph type="title"/>
          </p:nvPr>
        </p:nvSpPr>
        <p:spPr>
          <a:xfrm>
            <a:off x="76200" y="62548"/>
            <a:ext cx="9067800" cy="1052596"/>
          </a:xfrm>
        </p:spPr>
        <p:txBody>
          <a:bodyPr/>
          <a:lstStyle/>
          <a:p>
            <a:r>
              <a:rPr lang="en-GB" sz="3800" dirty="0" smtClean="0">
                <a:solidFill>
                  <a:schemeClr val="bg1"/>
                </a:solidFill>
              </a:rPr>
              <a:t>Hub and Spoke – Flexible Business Alignment</a:t>
            </a:r>
            <a:endParaRPr lang="en-GB" sz="3800" dirty="0">
              <a:solidFill>
                <a:schemeClr val="bg1"/>
              </a:solidFill>
            </a:endParaRPr>
          </a:p>
        </p:txBody>
      </p:sp>
      <p:pic>
        <p:nvPicPr>
          <p:cNvPr id="11" name="EDW" descr="Madison Rack.png"/>
          <p:cNvPicPr>
            <a:picLocks noChangeAspect="1"/>
          </p:cNvPicPr>
          <p:nvPr/>
        </p:nvPicPr>
        <p:blipFill>
          <a:blip r:embed="rId3" cstate="print"/>
          <a:stretch>
            <a:fillRect/>
          </a:stretch>
        </p:blipFill>
        <p:spPr>
          <a:xfrm>
            <a:off x="3200400" y="1206500"/>
            <a:ext cx="2667000" cy="4682066"/>
          </a:xfrm>
          <a:prstGeom prst="rect">
            <a:avLst/>
          </a:prstGeom>
        </p:spPr>
      </p:pic>
      <p:pic>
        <p:nvPicPr>
          <p:cNvPr id="3082" name="User 4"/>
          <p:cNvPicPr>
            <a:picLocks noChangeAspect="1" noChangeArrowheads="1"/>
          </p:cNvPicPr>
          <p:nvPr/>
        </p:nvPicPr>
        <p:blipFill>
          <a:blip r:embed="rId4" cstate="print"/>
          <a:srcRect/>
          <a:stretch>
            <a:fillRect/>
          </a:stretch>
        </p:blipFill>
        <p:spPr bwMode="auto">
          <a:xfrm>
            <a:off x="5943600" y="2819400"/>
            <a:ext cx="2676525" cy="2713037"/>
          </a:xfrm>
          <a:prstGeom prst="rect">
            <a:avLst/>
          </a:prstGeom>
          <a:noFill/>
          <a:ln w="9525">
            <a:noFill/>
            <a:miter lim="800000"/>
            <a:headEnd/>
            <a:tailEnd/>
          </a:ln>
          <a:effectLst/>
        </p:spPr>
      </p:pic>
      <p:pic>
        <p:nvPicPr>
          <p:cNvPr id="3079" name="User1"/>
          <p:cNvPicPr>
            <a:picLocks noChangeAspect="1" noChangeArrowheads="1"/>
          </p:cNvPicPr>
          <p:nvPr/>
        </p:nvPicPr>
        <p:blipFill>
          <a:blip r:embed="rId5" cstate="print"/>
          <a:srcRect/>
          <a:stretch>
            <a:fillRect/>
          </a:stretch>
        </p:blipFill>
        <p:spPr bwMode="auto">
          <a:xfrm>
            <a:off x="1066800" y="2959100"/>
            <a:ext cx="1828799" cy="2805996"/>
          </a:xfrm>
          <a:prstGeom prst="rect">
            <a:avLst/>
          </a:prstGeom>
          <a:noFill/>
          <a:ln w="9525">
            <a:noFill/>
            <a:miter lim="800000"/>
            <a:headEnd/>
            <a:tailEnd/>
          </a:ln>
          <a:effectLst/>
        </p:spPr>
      </p:pic>
      <p:pic>
        <p:nvPicPr>
          <p:cNvPr id="3081" name="user 3"/>
          <p:cNvPicPr>
            <a:picLocks noChangeAspect="1" noChangeArrowheads="1"/>
          </p:cNvPicPr>
          <p:nvPr/>
        </p:nvPicPr>
        <p:blipFill>
          <a:blip r:embed="rId6" cstate="print"/>
          <a:srcRect/>
          <a:stretch>
            <a:fillRect/>
          </a:stretch>
        </p:blipFill>
        <p:spPr bwMode="auto">
          <a:xfrm>
            <a:off x="4025900" y="2590800"/>
            <a:ext cx="2298700" cy="3670300"/>
          </a:xfrm>
          <a:prstGeom prst="rect">
            <a:avLst/>
          </a:prstGeom>
          <a:noFill/>
          <a:ln w="9525">
            <a:noFill/>
            <a:miter lim="800000"/>
            <a:headEnd/>
            <a:tailEnd/>
          </a:ln>
          <a:effectLst/>
        </p:spPr>
      </p:pic>
      <p:sp>
        <p:nvSpPr>
          <p:cNvPr id="32" name="EDW Text"/>
          <p:cNvSpPr txBox="1"/>
          <p:nvPr/>
        </p:nvSpPr>
        <p:spPr>
          <a:xfrm>
            <a:off x="304801" y="5867400"/>
            <a:ext cx="8610600" cy="677108"/>
          </a:xfrm>
          <a:prstGeom prst="rect">
            <a:avLst/>
          </a:prstGeom>
          <a:noFill/>
        </p:spPr>
        <p:txBody>
          <a:bodyPr wrap="square" rtlCol="0">
            <a:spAutoFit/>
          </a:bodyPr>
          <a:lstStyle/>
          <a:p>
            <a:pPr algn="ctr"/>
            <a:r>
              <a:rPr lang="en-GB" sz="1900" b="1"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UI" pitchFamily="34" charset="0"/>
                <a:ea typeface="Segoe UI" pitchFamily="34" charset="0"/>
                <a:cs typeface="Segoe UI" pitchFamily="34" charset="0"/>
              </a:rPr>
              <a:t>EDW provides “single version of truth” but makes it difficult to support mixed workloads and multiple user groups, each requiring SLAs </a:t>
            </a:r>
            <a:endParaRPr lang="en-GB" sz="1900" b="1" dirty="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UI" pitchFamily="34" charset="0"/>
              <a:ea typeface="Segoe UI" pitchFamily="34" charset="0"/>
              <a:cs typeface="Segoe UI" pitchFamily="34" charset="0"/>
            </a:endParaRPr>
          </a:p>
        </p:txBody>
      </p:sp>
      <p:pic>
        <p:nvPicPr>
          <p:cNvPr id="3080" name="user 2"/>
          <p:cNvPicPr>
            <a:picLocks noChangeAspect="1" noChangeArrowheads="1"/>
          </p:cNvPicPr>
          <p:nvPr/>
        </p:nvPicPr>
        <p:blipFill>
          <a:blip r:embed="rId7" cstate="print"/>
          <a:srcRect/>
          <a:stretch>
            <a:fillRect/>
          </a:stretch>
        </p:blipFill>
        <p:spPr bwMode="auto">
          <a:xfrm>
            <a:off x="2882900" y="3175000"/>
            <a:ext cx="1781856" cy="2676525"/>
          </a:xfrm>
          <a:prstGeom prst="rect">
            <a:avLst/>
          </a:prstGeom>
          <a:noFill/>
          <a:ln w="9525">
            <a:noFill/>
            <a:miter lim="800000"/>
            <a:headEnd/>
            <a:tailEnd/>
          </a:ln>
          <a:effectLst/>
        </p:spPr>
      </p:pic>
    </p:spTree>
    <p:extLst/>
  </p:cSld>
  <p:clrMapOvr>
    <a:masterClrMapping/>
  </p:clrMapOvr>
  <p:transition xmlns:p14="http://schemas.microsoft.com/office/powerpoint/2007/7/12/main">
    <p:fade/>
  </p:transition>
  <p:timing>
    <p:tnLst>
      <p:par>
        <p:cTn xmlns:p14="http://schemas.microsoft.com/office/powerpoint/2007/7/12/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fade">
                                      <p:cBhvr>
                                        <p:cTn id="10" dur="1000"/>
                                        <p:tgtEl>
                                          <p:spTgt spid="32"/>
                                        </p:tgtEl>
                                      </p:cBhvr>
                                    </p:animEffect>
                                  </p:childTnLst>
                                </p:cTn>
                              </p:par>
                            </p:childTnLst>
                          </p:cTn>
                        </p:par>
                        <p:par>
                          <p:cTn id="11" fill="hold">
                            <p:stCondLst>
                              <p:cond delay="1000"/>
                            </p:stCondLst>
                            <p:childTnLst>
                              <p:par>
                                <p:cTn id="12" presetID="10" presetClass="entr" presetSubtype="0" fill="hold" nodeType="afterEffect">
                                  <p:stCondLst>
                                    <p:cond delay="0"/>
                                  </p:stCondLst>
                                  <p:childTnLst>
                                    <p:set>
                                      <p:cBhvr>
                                        <p:cTn id="13" dur="1" fill="hold">
                                          <p:stCondLst>
                                            <p:cond delay="0"/>
                                          </p:stCondLst>
                                        </p:cTn>
                                        <p:tgtEl>
                                          <p:spTgt spid="3081"/>
                                        </p:tgtEl>
                                        <p:attrNameLst>
                                          <p:attrName>style.visibility</p:attrName>
                                        </p:attrNameLst>
                                      </p:cBhvr>
                                      <p:to>
                                        <p:strVal val="visible"/>
                                      </p:to>
                                    </p:set>
                                    <p:animEffect transition="in" filter="fade">
                                      <p:cBhvr>
                                        <p:cTn id="14" dur="1000"/>
                                        <p:tgtEl>
                                          <p:spTgt spid="3081"/>
                                        </p:tgtEl>
                                      </p:cBhvr>
                                    </p:animEffect>
                                  </p:childTnLst>
                                </p:cTn>
                              </p:par>
                            </p:childTnLst>
                          </p:cTn>
                        </p:par>
                        <p:par>
                          <p:cTn id="15" fill="hold">
                            <p:stCondLst>
                              <p:cond delay="2000"/>
                            </p:stCondLst>
                            <p:childTnLst>
                              <p:par>
                                <p:cTn id="16" presetID="10" presetClass="entr" presetSubtype="0" fill="hold" nodeType="afterEffect">
                                  <p:stCondLst>
                                    <p:cond delay="0"/>
                                  </p:stCondLst>
                                  <p:childTnLst>
                                    <p:set>
                                      <p:cBhvr>
                                        <p:cTn id="17" dur="1" fill="hold">
                                          <p:stCondLst>
                                            <p:cond delay="0"/>
                                          </p:stCondLst>
                                        </p:cTn>
                                        <p:tgtEl>
                                          <p:spTgt spid="3079"/>
                                        </p:tgtEl>
                                        <p:attrNameLst>
                                          <p:attrName>style.visibility</p:attrName>
                                        </p:attrNameLst>
                                      </p:cBhvr>
                                      <p:to>
                                        <p:strVal val="visible"/>
                                      </p:to>
                                    </p:set>
                                    <p:animEffect transition="in" filter="fade">
                                      <p:cBhvr>
                                        <p:cTn id="18" dur="1000"/>
                                        <p:tgtEl>
                                          <p:spTgt spid="3079"/>
                                        </p:tgtEl>
                                      </p:cBhvr>
                                    </p:animEffect>
                                  </p:childTnLst>
                                </p:cTn>
                              </p:par>
                            </p:childTnLst>
                          </p:cTn>
                        </p:par>
                        <p:par>
                          <p:cTn id="19" fill="hold">
                            <p:stCondLst>
                              <p:cond delay="3000"/>
                            </p:stCondLst>
                            <p:childTnLst>
                              <p:par>
                                <p:cTn id="20" presetID="10" presetClass="entr" presetSubtype="0" fill="hold" nodeType="afterEffect">
                                  <p:stCondLst>
                                    <p:cond delay="0"/>
                                  </p:stCondLst>
                                  <p:childTnLst>
                                    <p:set>
                                      <p:cBhvr>
                                        <p:cTn id="21" dur="1" fill="hold">
                                          <p:stCondLst>
                                            <p:cond delay="0"/>
                                          </p:stCondLst>
                                        </p:cTn>
                                        <p:tgtEl>
                                          <p:spTgt spid="3082"/>
                                        </p:tgtEl>
                                        <p:attrNameLst>
                                          <p:attrName>style.visibility</p:attrName>
                                        </p:attrNameLst>
                                      </p:cBhvr>
                                      <p:to>
                                        <p:strVal val="visible"/>
                                      </p:to>
                                    </p:set>
                                    <p:animEffect transition="in" filter="fade">
                                      <p:cBhvr>
                                        <p:cTn id="22" dur="1000"/>
                                        <p:tgtEl>
                                          <p:spTgt spid="3082"/>
                                        </p:tgtEl>
                                      </p:cBhvr>
                                    </p:animEffect>
                                  </p:childTnLst>
                                </p:cTn>
                              </p:par>
                            </p:childTnLst>
                          </p:cTn>
                        </p:par>
                        <p:par>
                          <p:cTn id="23" fill="hold">
                            <p:stCondLst>
                              <p:cond delay="4000"/>
                            </p:stCondLst>
                            <p:childTnLst>
                              <p:par>
                                <p:cTn id="24" presetID="10" presetClass="entr" presetSubtype="0" fill="hold" nodeType="afterEffect">
                                  <p:stCondLst>
                                    <p:cond delay="0"/>
                                  </p:stCondLst>
                                  <p:childTnLst>
                                    <p:set>
                                      <p:cBhvr>
                                        <p:cTn id="25" dur="1" fill="hold">
                                          <p:stCondLst>
                                            <p:cond delay="0"/>
                                          </p:stCondLst>
                                        </p:cTn>
                                        <p:tgtEl>
                                          <p:spTgt spid="3080"/>
                                        </p:tgtEl>
                                        <p:attrNameLst>
                                          <p:attrName>style.visibility</p:attrName>
                                        </p:attrNameLst>
                                      </p:cBhvr>
                                      <p:to>
                                        <p:strVal val="visible"/>
                                      </p:to>
                                    </p:set>
                                    <p:animEffect transition="in" filter="fade">
                                      <p:cBhvr>
                                        <p:cTn id="26" dur="1000"/>
                                        <p:tgtEl>
                                          <p:spTgt spid="30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4400" dirty="0" smtClean="0"/>
              <a:t>Agenda	</a:t>
            </a:r>
            <a:endParaRPr lang="en-US" sz="4400" dirty="0"/>
          </a:p>
        </p:txBody>
      </p:sp>
      <p:sp>
        <p:nvSpPr>
          <p:cNvPr id="4" name="Content Placeholder 3"/>
          <p:cNvSpPr>
            <a:spLocks noGrp="1"/>
          </p:cNvSpPr>
          <p:nvPr>
            <p:ph type="body" sz="quarter" idx="10"/>
          </p:nvPr>
        </p:nvSpPr>
        <p:spPr>
          <a:xfrm>
            <a:off x="381000" y="1411551"/>
            <a:ext cx="8382000" cy="2757678"/>
          </a:xfrm>
          <a:prstGeom prst="rect">
            <a:avLst/>
          </a:prstGeom>
        </p:spPr>
        <p:txBody>
          <a:bodyPr/>
          <a:lstStyle/>
          <a:p>
            <a:r>
              <a:rPr lang="en-US" sz="2800" dirty="0" smtClean="0"/>
              <a:t>Microsoft Data Warehousing Vision</a:t>
            </a:r>
          </a:p>
          <a:p>
            <a:r>
              <a:rPr lang="en-US" sz="2800" dirty="0"/>
              <a:t>SQL Server 2008 R2 Parallel Data Warehouse</a:t>
            </a:r>
          </a:p>
          <a:p>
            <a:r>
              <a:rPr lang="en-US" sz="2800" dirty="0" smtClean="0"/>
              <a:t>Hub &amp; Spoke Architecture</a:t>
            </a:r>
          </a:p>
          <a:p>
            <a:r>
              <a:rPr lang="en-US" sz="2800" dirty="0" smtClean="0"/>
              <a:t>Technology Previews</a:t>
            </a:r>
          </a:p>
          <a:p>
            <a:r>
              <a:rPr lang="en-US" sz="2800" dirty="0" smtClean="0"/>
              <a:t>Data Warehousing Roadmap Service</a:t>
            </a:r>
          </a:p>
          <a:p>
            <a:r>
              <a:rPr lang="en-US" sz="2800" dirty="0" smtClean="0"/>
              <a:t>Summary</a:t>
            </a:r>
          </a:p>
        </p:txBody>
      </p:sp>
    </p:spTree>
    <p:extLst/>
  </p:cSld>
  <p:clrMapOvr>
    <a:masterClrMapping/>
  </p:clrMapOvr>
  <p:transition xmlns:p14="http://schemas.microsoft.com/office/powerpoint/2007/7/12/main">
    <p:fade/>
  </p:transition>
  <p:timing>
    <p:tnLst>
      <p:par>
        <p:cTn xmlns:p14="http://schemas.microsoft.com/office/powerpoint/2007/7/12/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rot="10800000">
            <a:off x="0" y="1435100"/>
            <a:ext cx="9144000" cy="5422900"/>
          </a:xfrm>
          <a:prstGeom prst="rect">
            <a:avLst/>
          </a:prstGeom>
          <a:gradFill flip="none" rotWithShape="1">
            <a:gsLst>
              <a:gs pos="0">
                <a:schemeClr val="tx1">
                  <a:alpha val="54000"/>
                </a:schemeClr>
              </a:gs>
              <a:gs pos="50000">
                <a:srgbClr xmlns:mc="http://schemas.openxmlformats.org/markup-compatibility/2006" xmlns:a14="http://schemas.microsoft.com/office/drawing/2007/7/7/main" val="000000" mc:Ignorable="">
                  <a:alpha val="0"/>
                </a:srgbClr>
              </a:gs>
              <a:gs pos="100000">
                <a:srgbClr xmlns:mc="http://schemas.openxmlformats.org/markup-compatibility/2006" xmlns:a14="http://schemas.microsoft.com/office/drawing/2007/7/7/main" val="FFFFFF" mc:Ignorable="">
                  <a:lumMod val="75000"/>
                  <a:alpha val="0"/>
                </a:srgbClr>
              </a:gs>
            </a:gsLst>
            <a:lin ang="5400000" scaled="1"/>
            <a:tileRect/>
          </a:gradFill>
          <a:ln w="25400" cap="flat" cmpd="sng" algn="ctr">
            <a:noFill/>
            <a:prstDash val="solid"/>
          </a:ln>
          <a:effectLst/>
        </p:spPr>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chemeClr val="bg1"/>
              </a:solidFill>
              <a:effectLst/>
              <a:uLnTx/>
              <a:uFillTx/>
              <a:latin typeface="Segoe UI" pitchFamily="34" charset="0"/>
              <a:ea typeface="Segoe UI" pitchFamily="34" charset="0"/>
              <a:cs typeface="Segoe UI" pitchFamily="34" charset="0"/>
            </a:endParaRPr>
          </a:p>
        </p:txBody>
      </p:sp>
      <p:sp>
        <p:nvSpPr>
          <p:cNvPr id="2" name="Title 1"/>
          <p:cNvSpPr>
            <a:spLocks noGrp="1"/>
          </p:cNvSpPr>
          <p:nvPr>
            <p:ph type="title"/>
          </p:nvPr>
        </p:nvSpPr>
        <p:spPr>
          <a:xfrm>
            <a:off x="76200" y="62548"/>
            <a:ext cx="9067800" cy="1052596"/>
          </a:xfrm>
        </p:spPr>
        <p:txBody>
          <a:bodyPr/>
          <a:lstStyle/>
          <a:p>
            <a:r>
              <a:rPr lang="en-GB" sz="3800" dirty="0" smtClean="0">
                <a:solidFill>
                  <a:schemeClr val="bg1"/>
                </a:solidFill>
              </a:rPr>
              <a:t>Hub and Spoke – Flexible Business Alignment</a:t>
            </a:r>
            <a:endParaRPr lang="en-GB" sz="3800" dirty="0">
              <a:solidFill>
                <a:schemeClr val="bg1"/>
              </a:solidFill>
            </a:endParaRPr>
          </a:p>
        </p:txBody>
      </p:sp>
      <p:pic>
        <p:nvPicPr>
          <p:cNvPr id="11" name="EDW" descr="Madison Rack.png"/>
          <p:cNvPicPr>
            <a:picLocks noChangeAspect="1"/>
          </p:cNvPicPr>
          <p:nvPr/>
        </p:nvPicPr>
        <p:blipFill>
          <a:blip r:embed="rId3" cstate="print"/>
          <a:stretch>
            <a:fillRect/>
          </a:stretch>
        </p:blipFill>
        <p:spPr>
          <a:xfrm>
            <a:off x="3200400" y="1206500"/>
            <a:ext cx="2667000" cy="4682066"/>
          </a:xfrm>
          <a:prstGeom prst="rect">
            <a:avLst/>
          </a:prstGeom>
        </p:spPr>
      </p:pic>
      <p:pic>
        <p:nvPicPr>
          <p:cNvPr id="3082" name="User 4"/>
          <p:cNvPicPr>
            <a:picLocks noChangeAspect="1" noChangeArrowheads="1"/>
          </p:cNvPicPr>
          <p:nvPr/>
        </p:nvPicPr>
        <p:blipFill>
          <a:blip r:embed="rId4" cstate="print"/>
          <a:srcRect/>
          <a:stretch>
            <a:fillRect/>
          </a:stretch>
        </p:blipFill>
        <p:spPr bwMode="auto">
          <a:xfrm>
            <a:off x="5943600" y="2819400"/>
            <a:ext cx="2676525" cy="2713037"/>
          </a:xfrm>
          <a:prstGeom prst="rect">
            <a:avLst/>
          </a:prstGeom>
          <a:noFill/>
          <a:ln w="9525">
            <a:noFill/>
            <a:miter lim="800000"/>
            <a:headEnd/>
            <a:tailEnd/>
          </a:ln>
          <a:effectLst/>
        </p:spPr>
      </p:pic>
      <p:pic>
        <p:nvPicPr>
          <p:cNvPr id="3079" name="User1"/>
          <p:cNvPicPr>
            <a:picLocks noChangeAspect="1" noChangeArrowheads="1"/>
          </p:cNvPicPr>
          <p:nvPr/>
        </p:nvPicPr>
        <p:blipFill>
          <a:blip r:embed="rId5" cstate="print"/>
          <a:srcRect/>
          <a:stretch>
            <a:fillRect/>
          </a:stretch>
        </p:blipFill>
        <p:spPr bwMode="auto">
          <a:xfrm>
            <a:off x="1066800" y="2959100"/>
            <a:ext cx="1828799" cy="2805996"/>
          </a:xfrm>
          <a:prstGeom prst="rect">
            <a:avLst/>
          </a:prstGeom>
          <a:noFill/>
          <a:ln w="9525">
            <a:noFill/>
            <a:miter lim="800000"/>
            <a:headEnd/>
            <a:tailEnd/>
          </a:ln>
          <a:effectLst/>
        </p:spPr>
      </p:pic>
      <p:pic>
        <p:nvPicPr>
          <p:cNvPr id="3081" name="user 3"/>
          <p:cNvPicPr>
            <a:picLocks noChangeAspect="1" noChangeArrowheads="1"/>
          </p:cNvPicPr>
          <p:nvPr/>
        </p:nvPicPr>
        <p:blipFill>
          <a:blip r:embed="rId6" cstate="print"/>
          <a:srcRect/>
          <a:stretch>
            <a:fillRect/>
          </a:stretch>
        </p:blipFill>
        <p:spPr bwMode="auto">
          <a:xfrm>
            <a:off x="4025900" y="2590800"/>
            <a:ext cx="2298700" cy="3670300"/>
          </a:xfrm>
          <a:prstGeom prst="rect">
            <a:avLst/>
          </a:prstGeom>
          <a:noFill/>
          <a:ln w="9525">
            <a:noFill/>
            <a:miter lim="800000"/>
            <a:headEnd/>
            <a:tailEnd/>
          </a:ln>
          <a:effectLst/>
        </p:spPr>
      </p:pic>
      <p:pic>
        <p:nvPicPr>
          <p:cNvPr id="23" name="Data Mart 1" descr="bull2.png"/>
          <p:cNvPicPr>
            <a:picLocks noChangeAspect="1"/>
          </p:cNvPicPr>
          <p:nvPr/>
        </p:nvPicPr>
        <p:blipFill>
          <a:blip r:embed="rId7" cstate="print"/>
          <a:stretch>
            <a:fillRect/>
          </a:stretch>
        </p:blipFill>
        <p:spPr>
          <a:xfrm>
            <a:off x="381000" y="4539715"/>
            <a:ext cx="1949985" cy="1949985"/>
          </a:xfrm>
          <a:prstGeom prst="rect">
            <a:avLst/>
          </a:prstGeom>
        </p:spPr>
      </p:pic>
      <p:pic>
        <p:nvPicPr>
          <p:cNvPr id="22" name="Data Mart 3" descr="hp2.png"/>
          <p:cNvPicPr>
            <a:picLocks noChangeAspect="1"/>
          </p:cNvPicPr>
          <p:nvPr/>
        </p:nvPicPr>
        <p:blipFill>
          <a:blip r:embed="rId8" cstate="print"/>
          <a:stretch>
            <a:fillRect/>
          </a:stretch>
        </p:blipFill>
        <p:spPr>
          <a:xfrm>
            <a:off x="6781800" y="4724400"/>
            <a:ext cx="1855520" cy="795223"/>
          </a:xfrm>
          <a:prstGeom prst="rect">
            <a:avLst/>
          </a:prstGeom>
          <a:effectLst>
            <a:reflection blurRad="6350" stA="52000" endA="300" endPos="35000" dir="5400000" sy="-100000" algn="bl" rotWithShape="0"/>
          </a:effectLst>
        </p:spPr>
      </p:pic>
      <p:sp>
        <p:nvSpPr>
          <p:cNvPr id="33" name="Datamart text"/>
          <p:cNvSpPr txBox="1"/>
          <p:nvPr/>
        </p:nvSpPr>
        <p:spPr>
          <a:xfrm>
            <a:off x="304800" y="5867400"/>
            <a:ext cx="8610600" cy="677108"/>
          </a:xfrm>
          <a:prstGeom prst="rect">
            <a:avLst/>
          </a:prstGeom>
          <a:noFill/>
        </p:spPr>
        <p:txBody>
          <a:bodyPr wrap="square" rtlCol="0">
            <a:spAutoFit/>
          </a:bodyPr>
          <a:lstStyle/>
          <a:p>
            <a:pPr algn="ctr"/>
            <a:r>
              <a:rPr lang="en-GB" sz="1900" b="1"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UI" pitchFamily="34" charset="0"/>
                <a:ea typeface="Segoe UI" pitchFamily="34" charset="0"/>
                <a:cs typeface="Segoe UI" pitchFamily="34" charset="0"/>
              </a:rPr>
              <a:t>Departmental data marts enable mixed workloads, but make it difficult to consolidate information across the enterprise</a:t>
            </a:r>
            <a:endParaRPr lang="en-GB" sz="1900" b="1" dirty="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UI" pitchFamily="34" charset="0"/>
              <a:ea typeface="Segoe UI" pitchFamily="34" charset="0"/>
              <a:cs typeface="Segoe UI" pitchFamily="34" charset="0"/>
            </a:endParaRPr>
          </a:p>
        </p:txBody>
      </p:sp>
      <p:pic>
        <p:nvPicPr>
          <p:cNvPr id="3080" name="user 2"/>
          <p:cNvPicPr>
            <a:picLocks noChangeAspect="1" noChangeArrowheads="1"/>
          </p:cNvPicPr>
          <p:nvPr/>
        </p:nvPicPr>
        <p:blipFill>
          <a:blip r:embed="rId9" cstate="print"/>
          <a:srcRect/>
          <a:stretch>
            <a:fillRect/>
          </a:stretch>
        </p:blipFill>
        <p:spPr bwMode="auto">
          <a:xfrm>
            <a:off x="2882900" y="3175000"/>
            <a:ext cx="1781856" cy="2676525"/>
          </a:xfrm>
          <a:prstGeom prst="rect">
            <a:avLst/>
          </a:prstGeom>
          <a:noFill/>
          <a:ln w="9525">
            <a:noFill/>
            <a:miter lim="800000"/>
            <a:headEnd/>
            <a:tailEnd/>
          </a:ln>
          <a:effectLst/>
        </p:spPr>
      </p:pic>
      <p:pic>
        <p:nvPicPr>
          <p:cNvPr id="21" name="Data Mart 2"/>
          <p:cNvPicPr/>
          <p:nvPr/>
        </p:nvPicPr>
        <p:blipFill>
          <a:blip r:embed="rId10" cstate="print"/>
          <a:srcRect l="967" t="1659" r="1350" b="14077"/>
          <a:stretch>
            <a:fillRect/>
          </a:stretch>
        </p:blipFill>
        <p:spPr bwMode="auto">
          <a:xfrm>
            <a:off x="3429000" y="4953000"/>
            <a:ext cx="1828800" cy="742384"/>
          </a:xfrm>
          <a:prstGeom prst="rect">
            <a:avLst/>
          </a:prstGeom>
          <a:noFill/>
          <a:ln w="9525">
            <a:noFill/>
            <a:miter lim="800000"/>
            <a:headEnd/>
            <a:tailEnd/>
          </a:ln>
          <a:effectLst>
            <a:outerShdw blurRad="76200" dir="13500000" sy="23000" kx="1200000" algn="br" rotWithShape="0">
              <a:prstClr val="black">
                <a:alpha val="20000"/>
              </a:prstClr>
            </a:outerShdw>
            <a:reflection blurRad="6350" stA="52000" endA="300" endPos="35000" dir="5400000" sy="-100000" algn="bl" rotWithShape="0"/>
            <a:softEdge rad="31750"/>
          </a:effectLst>
        </p:spPr>
      </p:pic>
    </p:spTree>
    <p:extLst/>
  </p:cSld>
  <p:clrMapOvr>
    <a:masterClrMapping/>
  </p:clrMapOvr>
  <p:transition xmlns:p14="http://schemas.microsoft.com/office/powerpoint/2007/7/12/main">
    <p:fade/>
  </p:transition>
  <p:timing>
    <p:tnLst>
      <p:par>
        <p:cTn xmlns:p14="http://schemas.microsoft.com/office/powerpoint/2007/7/12/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1"/>
                                        </p:tgtEl>
                                      </p:cBhvr>
                                    </p:animEffect>
                                    <p:set>
                                      <p:cBhvr>
                                        <p:cTn id="7" dur="1" fill="hold">
                                          <p:stCondLst>
                                            <p:cond delay="499"/>
                                          </p:stCondLst>
                                        </p:cTn>
                                        <p:tgtEl>
                                          <p:spTgt spid="11"/>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1000"/>
                                        <p:tgtEl>
                                          <p:spTgt spid="23"/>
                                        </p:tgtEl>
                                      </p:cBhvr>
                                    </p:animEffect>
                                  </p:childTnLst>
                                </p:cTn>
                              </p:par>
                              <p:par>
                                <p:cTn id="11" presetID="10" presetClass="entr" presetSubtype="0"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1000"/>
                                        <p:tgtEl>
                                          <p:spTgt spid="21"/>
                                        </p:tgtEl>
                                      </p:cBhvr>
                                    </p:animEffect>
                                  </p:childTnLst>
                                </p:cTn>
                              </p:par>
                              <p:par>
                                <p:cTn id="14" presetID="10" presetClass="entr" presetSubtype="0" fill="hold"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fade">
                                      <p:cBhvr>
                                        <p:cTn id="16" dur="1000"/>
                                        <p:tgtEl>
                                          <p:spTgt spid="2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rot="10800000">
            <a:off x="0" y="1435100"/>
            <a:ext cx="9144000" cy="5422900"/>
          </a:xfrm>
          <a:prstGeom prst="rect">
            <a:avLst/>
          </a:prstGeom>
          <a:gradFill flip="none" rotWithShape="1">
            <a:gsLst>
              <a:gs pos="0">
                <a:schemeClr val="tx1">
                  <a:alpha val="54000"/>
                </a:schemeClr>
              </a:gs>
              <a:gs pos="50000">
                <a:srgbClr xmlns:mc="http://schemas.openxmlformats.org/markup-compatibility/2006" xmlns:a14="http://schemas.microsoft.com/office/drawing/2007/7/7/main" val="000000" mc:Ignorable="">
                  <a:alpha val="0"/>
                </a:srgbClr>
              </a:gs>
              <a:gs pos="100000">
                <a:srgbClr xmlns:mc="http://schemas.openxmlformats.org/markup-compatibility/2006" xmlns:a14="http://schemas.microsoft.com/office/drawing/2007/7/7/main" val="FFFFFF" mc:Ignorable="">
                  <a:lumMod val="75000"/>
                  <a:alpha val="0"/>
                </a:srgbClr>
              </a:gs>
            </a:gsLst>
            <a:lin ang="5400000" scaled="1"/>
            <a:tileRect/>
          </a:gradFill>
          <a:ln w="25400" cap="flat" cmpd="sng" algn="ctr">
            <a:noFill/>
            <a:prstDash val="solid"/>
          </a:ln>
          <a:effectLst/>
        </p:spPr>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chemeClr val="bg1"/>
              </a:solidFill>
              <a:effectLst/>
              <a:uLnTx/>
              <a:uFillTx/>
              <a:latin typeface="Segoe UI" pitchFamily="34" charset="0"/>
              <a:ea typeface="Segoe UI" pitchFamily="34" charset="0"/>
              <a:cs typeface="Segoe UI" pitchFamily="34" charset="0"/>
            </a:endParaRPr>
          </a:p>
        </p:txBody>
      </p:sp>
      <p:pic>
        <p:nvPicPr>
          <p:cNvPr id="3083" name="Left Light"/>
          <p:cNvPicPr>
            <a:picLocks noChangeAspect="1" noChangeArrowheads="1"/>
          </p:cNvPicPr>
          <p:nvPr/>
        </p:nvPicPr>
        <p:blipFill>
          <a:blip r:embed="rId3" cstate="print"/>
          <a:srcRect/>
          <a:stretch>
            <a:fillRect/>
          </a:stretch>
        </p:blipFill>
        <p:spPr bwMode="auto">
          <a:xfrm>
            <a:off x="-228601" y="2451100"/>
            <a:ext cx="5283739" cy="4267200"/>
          </a:xfrm>
          <a:prstGeom prst="rect">
            <a:avLst/>
          </a:prstGeom>
          <a:noFill/>
          <a:ln w="9525">
            <a:noFill/>
            <a:miter lim="800000"/>
            <a:headEnd/>
            <a:tailEnd/>
          </a:ln>
          <a:effectLst>
            <a:softEdge rad="317500"/>
          </a:effectLst>
        </p:spPr>
      </p:pic>
      <p:pic>
        <p:nvPicPr>
          <p:cNvPr id="3084" name="Center Light"/>
          <p:cNvPicPr>
            <a:picLocks noChangeAspect="1" noChangeArrowheads="1"/>
          </p:cNvPicPr>
          <p:nvPr/>
        </p:nvPicPr>
        <p:blipFill>
          <a:blip r:embed="rId4" cstate="print"/>
          <a:srcRect/>
          <a:stretch>
            <a:fillRect/>
          </a:stretch>
        </p:blipFill>
        <p:spPr bwMode="auto">
          <a:xfrm>
            <a:off x="2514600" y="2971800"/>
            <a:ext cx="3767137" cy="3236913"/>
          </a:xfrm>
          <a:prstGeom prst="rect">
            <a:avLst/>
          </a:prstGeom>
          <a:noFill/>
          <a:ln w="9525">
            <a:noFill/>
            <a:miter lim="800000"/>
            <a:headEnd/>
            <a:tailEnd/>
          </a:ln>
          <a:effectLst>
            <a:softEdge rad="317500"/>
          </a:effectLst>
        </p:spPr>
      </p:pic>
      <p:pic>
        <p:nvPicPr>
          <p:cNvPr id="3085" name="Right Light"/>
          <p:cNvPicPr>
            <a:picLocks noChangeAspect="1" noChangeArrowheads="1"/>
          </p:cNvPicPr>
          <p:nvPr/>
        </p:nvPicPr>
        <p:blipFill>
          <a:blip r:embed="rId5" cstate="print"/>
          <a:srcRect/>
          <a:stretch>
            <a:fillRect/>
          </a:stretch>
        </p:blipFill>
        <p:spPr bwMode="auto">
          <a:xfrm>
            <a:off x="4077121" y="2679700"/>
            <a:ext cx="5066879" cy="4114800"/>
          </a:xfrm>
          <a:prstGeom prst="rect">
            <a:avLst/>
          </a:prstGeom>
          <a:noFill/>
          <a:ln w="9525">
            <a:noFill/>
            <a:miter lim="800000"/>
            <a:headEnd/>
            <a:tailEnd/>
          </a:ln>
          <a:effectLst>
            <a:softEdge rad="317500"/>
          </a:effectLst>
        </p:spPr>
      </p:pic>
      <p:pic>
        <p:nvPicPr>
          <p:cNvPr id="24" name="Madison" descr="Madison.png"/>
          <p:cNvPicPr>
            <a:picLocks noChangeAspect="1"/>
          </p:cNvPicPr>
          <p:nvPr/>
        </p:nvPicPr>
        <p:blipFill>
          <a:blip r:embed="rId6" cstate="print"/>
          <a:stretch>
            <a:fillRect/>
          </a:stretch>
        </p:blipFill>
        <p:spPr>
          <a:xfrm>
            <a:off x="3765343" y="533400"/>
            <a:ext cx="1460914" cy="3506196"/>
          </a:xfrm>
          <a:prstGeom prst="rect">
            <a:avLst/>
          </a:prstGeom>
          <a:effectLst/>
        </p:spPr>
      </p:pic>
      <p:sp>
        <p:nvSpPr>
          <p:cNvPr id="2" name="Title 1"/>
          <p:cNvSpPr>
            <a:spLocks noGrp="1"/>
          </p:cNvSpPr>
          <p:nvPr>
            <p:ph type="title"/>
          </p:nvPr>
        </p:nvSpPr>
        <p:spPr>
          <a:xfrm>
            <a:off x="76200" y="62548"/>
            <a:ext cx="9067800" cy="1052596"/>
          </a:xfrm>
        </p:spPr>
        <p:txBody>
          <a:bodyPr/>
          <a:lstStyle/>
          <a:p>
            <a:r>
              <a:rPr lang="en-GB" sz="3800" dirty="0" smtClean="0">
                <a:solidFill>
                  <a:schemeClr val="bg1"/>
                </a:solidFill>
              </a:rPr>
              <a:t>Hub and Spoke – Flexible Business Alignment</a:t>
            </a:r>
            <a:endParaRPr lang="en-GB" sz="3800" dirty="0">
              <a:solidFill>
                <a:schemeClr val="bg1"/>
              </a:solidFill>
            </a:endParaRPr>
          </a:p>
        </p:txBody>
      </p:sp>
      <p:pic>
        <p:nvPicPr>
          <p:cNvPr id="3082" name="User 4"/>
          <p:cNvPicPr>
            <a:picLocks noChangeAspect="1" noChangeArrowheads="1"/>
          </p:cNvPicPr>
          <p:nvPr/>
        </p:nvPicPr>
        <p:blipFill>
          <a:blip r:embed="rId7" cstate="print"/>
          <a:srcRect/>
          <a:stretch>
            <a:fillRect/>
          </a:stretch>
        </p:blipFill>
        <p:spPr bwMode="auto">
          <a:xfrm>
            <a:off x="5943600" y="2819400"/>
            <a:ext cx="2676525" cy="2713037"/>
          </a:xfrm>
          <a:prstGeom prst="rect">
            <a:avLst/>
          </a:prstGeom>
          <a:noFill/>
          <a:ln w="9525">
            <a:noFill/>
            <a:miter lim="800000"/>
            <a:headEnd/>
            <a:tailEnd/>
          </a:ln>
          <a:effectLst/>
        </p:spPr>
      </p:pic>
      <p:pic>
        <p:nvPicPr>
          <p:cNvPr id="3079" name="User1"/>
          <p:cNvPicPr>
            <a:picLocks noChangeAspect="1" noChangeArrowheads="1"/>
          </p:cNvPicPr>
          <p:nvPr/>
        </p:nvPicPr>
        <p:blipFill>
          <a:blip r:embed="rId8" cstate="print"/>
          <a:srcRect/>
          <a:stretch>
            <a:fillRect/>
          </a:stretch>
        </p:blipFill>
        <p:spPr bwMode="auto">
          <a:xfrm>
            <a:off x="1066800" y="2959100"/>
            <a:ext cx="1828799" cy="2805996"/>
          </a:xfrm>
          <a:prstGeom prst="rect">
            <a:avLst/>
          </a:prstGeom>
          <a:noFill/>
          <a:ln w="9525">
            <a:noFill/>
            <a:miter lim="800000"/>
            <a:headEnd/>
            <a:tailEnd/>
          </a:ln>
          <a:effectLst/>
        </p:spPr>
      </p:pic>
      <p:pic>
        <p:nvPicPr>
          <p:cNvPr id="3081" name="user 3"/>
          <p:cNvPicPr>
            <a:picLocks noChangeAspect="1" noChangeArrowheads="1"/>
          </p:cNvPicPr>
          <p:nvPr/>
        </p:nvPicPr>
        <p:blipFill>
          <a:blip r:embed="rId9" cstate="print"/>
          <a:srcRect/>
          <a:stretch>
            <a:fillRect/>
          </a:stretch>
        </p:blipFill>
        <p:spPr bwMode="auto">
          <a:xfrm>
            <a:off x="4025900" y="2590800"/>
            <a:ext cx="2298700" cy="3670300"/>
          </a:xfrm>
          <a:prstGeom prst="rect">
            <a:avLst/>
          </a:prstGeom>
          <a:noFill/>
          <a:ln w="9525">
            <a:noFill/>
            <a:miter lim="800000"/>
            <a:headEnd/>
            <a:tailEnd/>
          </a:ln>
          <a:effectLst/>
        </p:spPr>
      </p:pic>
      <p:pic>
        <p:nvPicPr>
          <p:cNvPr id="23" name="Data Mart 1" descr="bull2.png"/>
          <p:cNvPicPr>
            <a:picLocks noChangeAspect="1"/>
          </p:cNvPicPr>
          <p:nvPr/>
        </p:nvPicPr>
        <p:blipFill>
          <a:blip r:embed="rId10" cstate="print"/>
          <a:stretch>
            <a:fillRect/>
          </a:stretch>
        </p:blipFill>
        <p:spPr>
          <a:xfrm>
            <a:off x="381000" y="4539715"/>
            <a:ext cx="1949985" cy="1949985"/>
          </a:xfrm>
          <a:prstGeom prst="rect">
            <a:avLst/>
          </a:prstGeom>
        </p:spPr>
      </p:pic>
      <p:pic>
        <p:nvPicPr>
          <p:cNvPr id="22" name="Data Mart 3" descr="hp2.png"/>
          <p:cNvPicPr>
            <a:picLocks noChangeAspect="1"/>
          </p:cNvPicPr>
          <p:nvPr/>
        </p:nvPicPr>
        <p:blipFill>
          <a:blip r:embed="rId11" cstate="print"/>
          <a:stretch>
            <a:fillRect/>
          </a:stretch>
        </p:blipFill>
        <p:spPr>
          <a:xfrm>
            <a:off x="6781800" y="4724400"/>
            <a:ext cx="1855520" cy="795223"/>
          </a:xfrm>
          <a:prstGeom prst="rect">
            <a:avLst/>
          </a:prstGeom>
          <a:effectLst>
            <a:reflection blurRad="6350" stA="52000" endA="300" endPos="35000" dir="5400000" sy="-100000" algn="bl" rotWithShape="0"/>
          </a:effectLst>
        </p:spPr>
      </p:pic>
      <p:sp>
        <p:nvSpPr>
          <p:cNvPr id="34" name="Hub and Spoke Text"/>
          <p:cNvSpPr txBox="1"/>
          <p:nvPr/>
        </p:nvSpPr>
        <p:spPr>
          <a:xfrm>
            <a:off x="0" y="5867400"/>
            <a:ext cx="9144000" cy="969496"/>
          </a:xfrm>
          <a:prstGeom prst="rect">
            <a:avLst/>
          </a:prstGeom>
          <a:noFill/>
        </p:spPr>
        <p:txBody>
          <a:bodyPr wrap="square" rtlCol="0">
            <a:spAutoFit/>
          </a:bodyPr>
          <a:lstStyle/>
          <a:p>
            <a:pPr algn="ctr"/>
            <a:r>
              <a:rPr lang="en-GB" sz="1900" b="1"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UI" pitchFamily="34" charset="0"/>
                <a:ea typeface="Segoe UI" pitchFamily="34" charset="0"/>
                <a:cs typeface="Segoe UI" pitchFamily="34" charset="0"/>
              </a:rPr>
              <a:t>A Hub and Spoke solution gives you the flexibility to add/change diverse workloads/user groups, while maintaining  data consistency across the enterprise</a:t>
            </a:r>
            <a:endParaRPr lang="en-GB" sz="1900" b="1" dirty="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UI" pitchFamily="34" charset="0"/>
              <a:ea typeface="Segoe UI" pitchFamily="34" charset="0"/>
              <a:cs typeface="Segoe UI" pitchFamily="34" charset="0"/>
            </a:endParaRPr>
          </a:p>
        </p:txBody>
      </p:sp>
      <p:sp>
        <p:nvSpPr>
          <p:cNvPr id="36" name="Huband Spoke Claim 2"/>
          <p:cNvSpPr txBox="1"/>
          <p:nvPr/>
        </p:nvSpPr>
        <p:spPr>
          <a:xfrm>
            <a:off x="533400" y="1143000"/>
            <a:ext cx="2743200" cy="1477328"/>
          </a:xfrm>
          <a:prstGeom prst="rect">
            <a:avLst/>
          </a:prstGeom>
          <a:noFill/>
        </p:spPr>
        <p:txBody>
          <a:bodyPr wrap="square" rtlCol="0">
            <a:spAutoFit/>
          </a:bodyPr>
          <a:lstStyle/>
          <a:p>
            <a:r>
              <a:rPr lang="en-GB" dirty="0" smtClean="0">
                <a:solidFill>
                  <a:schemeClr val="bg1"/>
                </a:solidFill>
                <a:latin typeface="Segoe UI" pitchFamily="34" charset="0"/>
                <a:ea typeface="Segoe UI" pitchFamily="34" charset="0"/>
                <a:cs typeface="Segoe UI" pitchFamily="34" charset="0"/>
              </a:rPr>
              <a:t>Parallel database copy technology enables rapid data movement and consistency between hub and spokes</a:t>
            </a:r>
            <a:endParaRPr lang="en-GB" dirty="0">
              <a:solidFill>
                <a:schemeClr val="bg1"/>
              </a:solidFill>
              <a:latin typeface="Segoe UI" pitchFamily="34" charset="0"/>
              <a:ea typeface="Segoe UI" pitchFamily="34" charset="0"/>
              <a:cs typeface="Segoe UI" pitchFamily="34" charset="0"/>
            </a:endParaRPr>
          </a:p>
        </p:txBody>
      </p:sp>
      <p:pic>
        <p:nvPicPr>
          <p:cNvPr id="3080" name="user 2"/>
          <p:cNvPicPr>
            <a:picLocks noChangeAspect="1" noChangeArrowheads="1"/>
          </p:cNvPicPr>
          <p:nvPr/>
        </p:nvPicPr>
        <p:blipFill>
          <a:blip r:embed="rId12" cstate="print"/>
          <a:srcRect/>
          <a:stretch>
            <a:fillRect/>
          </a:stretch>
        </p:blipFill>
        <p:spPr bwMode="auto">
          <a:xfrm>
            <a:off x="2882900" y="3175000"/>
            <a:ext cx="1781856" cy="2676525"/>
          </a:xfrm>
          <a:prstGeom prst="rect">
            <a:avLst/>
          </a:prstGeom>
          <a:noFill/>
          <a:ln w="9525">
            <a:noFill/>
            <a:miter lim="800000"/>
            <a:headEnd/>
            <a:tailEnd/>
          </a:ln>
          <a:effectLst/>
        </p:spPr>
      </p:pic>
      <p:pic>
        <p:nvPicPr>
          <p:cNvPr id="21" name="Data Mart 2"/>
          <p:cNvPicPr/>
          <p:nvPr/>
        </p:nvPicPr>
        <p:blipFill>
          <a:blip r:embed="rId13" cstate="print"/>
          <a:srcRect l="967" t="1659" r="1350" b="14077"/>
          <a:stretch>
            <a:fillRect/>
          </a:stretch>
        </p:blipFill>
        <p:spPr bwMode="auto">
          <a:xfrm>
            <a:off x="3429000" y="4953000"/>
            <a:ext cx="1828800" cy="742384"/>
          </a:xfrm>
          <a:prstGeom prst="rect">
            <a:avLst/>
          </a:prstGeom>
          <a:noFill/>
          <a:ln w="9525">
            <a:noFill/>
            <a:miter lim="800000"/>
            <a:headEnd/>
            <a:tailEnd/>
          </a:ln>
          <a:effectLst>
            <a:outerShdw blurRad="76200" dir="13500000" sy="23000" kx="1200000" algn="br" rotWithShape="0">
              <a:prstClr val="black">
                <a:alpha val="20000"/>
              </a:prstClr>
            </a:outerShdw>
            <a:reflection blurRad="6350" stA="52000" endA="300" endPos="35000" dir="5400000" sy="-100000" algn="bl" rotWithShape="0"/>
            <a:softEdge rad="31750"/>
          </a:effectLst>
        </p:spPr>
      </p:pic>
      <p:sp>
        <p:nvSpPr>
          <p:cNvPr id="35" name="Hub and Spoke Claim 1"/>
          <p:cNvSpPr txBox="1"/>
          <p:nvPr/>
        </p:nvSpPr>
        <p:spPr>
          <a:xfrm>
            <a:off x="304800" y="5029200"/>
            <a:ext cx="8686800" cy="646331"/>
          </a:xfrm>
          <a:prstGeom prst="rect">
            <a:avLst/>
          </a:prstGeom>
          <a:solidFill>
            <a:srgbClr xmlns:mc="http://schemas.openxmlformats.org/markup-compatibility/2006" xmlns:a14="http://schemas.microsoft.com/office/drawing/2007/7/7/main" val="000000" mc:Ignorable="">
              <a:alpha val="45098"/>
            </a:srgbClr>
          </a:solidFill>
        </p:spPr>
        <p:txBody>
          <a:bodyPr wrap="square" rtlCol="0">
            <a:spAutoFit/>
          </a:bodyPr>
          <a:lstStyle/>
          <a:p>
            <a:pPr algn="ctr"/>
            <a:r>
              <a:rPr lang="en-GB" dirty="0" smtClean="0">
                <a:solidFill>
                  <a:schemeClr val="bg1"/>
                </a:solidFill>
                <a:latin typeface="Segoe UI" pitchFamily="34" charset="0"/>
                <a:ea typeface="Segoe UI" pitchFamily="34" charset="0"/>
                <a:cs typeface="Segoe UI" pitchFamily="34" charset="0"/>
              </a:rPr>
              <a:t>Create SQL Server 2008, Fast Track Data Warehouse, and SQL Server Analysis Services spokes</a:t>
            </a:r>
            <a:endParaRPr lang="en-GB" dirty="0">
              <a:solidFill>
                <a:schemeClr val="bg1"/>
              </a:solidFill>
              <a:latin typeface="Segoe UI" pitchFamily="34" charset="0"/>
              <a:ea typeface="Segoe UI" pitchFamily="34" charset="0"/>
              <a:cs typeface="Segoe UI" pitchFamily="34" charset="0"/>
            </a:endParaRPr>
          </a:p>
        </p:txBody>
      </p:sp>
      <p:sp>
        <p:nvSpPr>
          <p:cNvPr id="25" name="Huband Spoke Claim 3"/>
          <p:cNvSpPr txBox="1"/>
          <p:nvPr/>
        </p:nvSpPr>
        <p:spPr>
          <a:xfrm>
            <a:off x="6172200" y="1143000"/>
            <a:ext cx="2819400" cy="1754326"/>
          </a:xfrm>
          <a:prstGeom prst="rect">
            <a:avLst/>
          </a:prstGeom>
          <a:noFill/>
        </p:spPr>
        <p:txBody>
          <a:bodyPr wrap="square" rtlCol="0">
            <a:spAutoFit/>
          </a:bodyPr>
          <a:lstStyle/>
          <a:p>
            <a:r>
              <a:rPr lang="en-US" dirty="0" smtClean="0">
                <a:solidFill>
                  <a:schemeClr val="bg1"/>
                </a:solidFill>
                <a:latin typeface="Segoe UI" pitchFamily="34" charset="0"/>
                <a:ea typeface="Segoe UI" pitchFamily="34" charset="0"/>
                <a:cs typeface="Segoe UI" pitchFamily="34" charset="0"/>
              </a:rPr>
              <a:t>Support user groups with very different SLAs:</a:t>
            </a:r>
          </a:p>
          <a:p>
            <a:r>
              <a:rPr lang="en-US" dirty="0" smtClean="0">
                <a:solidFill>
                  <a:schemeClr val="bg1"/>
                </a:solidFill>
                <a:latin typeface="Segoe UI" pitchFamily="34" charset="0"/>
                <a:ea typeface="Segoe UI" pitchFamily="34" charset="0"/>
                <a:cs typeface="Segoe UI" pitchFamily="34" charset="0"/>
              </a:rPr>
              <a:t>	Performance</a:t>
            </a:r>
          </a:p>
          <a:p>
            <a:r>
              <a:rPr lang="en-US" dirty="0" smtClean="0">
                <a:solidFill>
                  <a:schemeClr val="bg1"/>
                </a:solidFill>
                <a:latin typeface="Segoe UI" pitchFamily="34" charset="0"/>
                <a:ea typeface="Segoe UI" pitchFamily="34" charset="0"/>
                <a:cs typeface="Segoe UI" pitchFamily="34" charset="0"/>
              </a:rPr>
              <a:t>	Capacity</a:t>
            </a:r>
          </a:p>
          <a:p>
            <a:r>
              <a:rPr lang="en-US" dirty="0" smtClean="0">
                <a:solidFill>
                  <a:schemeClr val="bg1"/>
                </a:solidFill>
                <a:latin typeface="Segoe UI" pitchFamily="34" charset="0"/>
                <a:ea typeface="Segoe UI" pitchFamily="34" charset="0"/>
                <a:cs typeface="Segoe UI" pitchFamily="34" charset="0"/>
              </a:rPr>
              <a:t>	Loading</a:t>
            </a:r>
          </a:p>
          <a:p>
            <a:r>
              <a:rPr lang="en-US" dirty="0" smtClean="0">
                <a:solidFill>
                  <a:schemeClr val="bg1"/>
                </a:solidFill>
                <a:latin typeface="Segoe UI" pitchFamily="34" charset="0"/>
                <a:ea typeface="Segoe UI" pitchFamily="34" charset="0"/>
                <a:cs typeface="Segoe UI" pitchFamily="34" charset="0"/>
              </a:rPr>
              <a:t>	Concurrency</a:t>
            </a:r>
            <a:endParaRPr lang="en-GB" dirty="0">
              <a:solidFill>
                <a:schemeClr val="bg1"/>
              </a:solidFill>
              <a:latin typeface="Segoe UI" pitchFamily="34" charset="0"/>
              <a:ea typeface="Segoe UI" pitchFamily="34" charset="0"/>
              <a:cs typeface="Segoe UI" pitchFamily="34" charset="0"/>
            </a:endParaRPr>
          </a:p>
        </p:txBody>
      </p:sp>
    </p:spTree>
    <p:extLst/>
  </p:cSld>
  <p:clrMapOvr>
    <a:masterClrMapping/>
  </p:clrMapOvr>
  <p:transition xmlns:p14="http://schemas.microsoft.com/office/powerpoint/2007/7/12/main">
    <p:fade/>
  </p:transition>
  <p:timing>
    <p:tnLst>
      <p:par>
        <p:cTn xmlns:p14="http://schemas.microsoft.com/office/powerpoint/2007/7/12/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1000"/>
                                        <p:tgtEl>
                                          <p:spTgt spid="34"/>
                                        </p:tgtEl>
                                      </p:cBhvr>
                                    </p:animEffect>
                                  </p:childTnLst>
                                </p:cTn>
                              </p:par>
                              <p:par>
                                <p:cTn id="8" presetID="10" presetClass="entr" presetSubtype="0" fill="hold"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1000"/>
                                        <p:tgtEl>
                                          <p:spTgt spid="24"/>
                                        </p:tgtEl>
                                      </p:cBhvr>
                                    </p:animEffect>
                                  </p:childTnLst>
                                </p:cTn>
                              </p:par>
                            </p:childTnLst>
                          </p:cTn>
                        </p:par>
                        <p:par>
                          <p:cTn id="11" fill="hold">
                            <p:stCondLst>
                              <p:cond delay="1000"/>
                            </p:stCondLst>
                            <p:childTnLst>
                              <p:par>
                                <p:cTn id="12" presetID="22" presetClass="entr" presetSubtype="1" fill="hold" nodeType="afterEffect">
                                  <p:stCondLst>
                                    <p:cond delay="0"/>
                                  </p:stCondLst>
                                  <p:childTnLst>
                                    <p:set>
                                      <p:cBhvr>
                                        <p:cTn id="13" dur="1" fill="hold">
                                          <p:stCondLst>
                                            <p:cond delay="0"/>
                                          </p:stCondLst>
                                        </p:cTn>
                                        <p:tgtEl>
                                          <p:spTgt spid="3085"/>
                                        </p:tgtEl>
                                        <p:attrNameLst>
                                          <p:attrName>style.visibility</p:attrName>
                                        </p:attrNameLst>
                                      </p:cBhvr>
                                      <p:to>
                                        <p:strVal val="visible"/>
                                      </p:to>
                                    </p:set>
                                    <p:animEffect transition="in" filter="wipe(up)">
                                      <p:cBhvr>
                                        <p:cTn id="14" dur="1000"/>
                                        <p:tgtEl>
                                          <p:spTgt spid="3085"/>
                                        </p:tgtEl>
                                      </p:cBhvr>
                                    </p:animEffect>
                                  </p:childTnLst>
                                </p:cTn>
                              </p:par>
                              <p:par>
                                <p:cTn id="15" presetID="22" presetClass="entr" presetSubtype="1" fill="hold" nodeType="withEffect">
                                  <p:stCondLst>
                                    <p:cond delay="0"/>
                                  </p:stCondLst>
                                  <p:childTnLst>
                                    <p:set>
                                      <p:cBhvr>
                                        <p:cTn id="16" dur="1" fill="hold">
                                          <p:stCondLst>
                                            <p:cond delay="0"/>
                                          </p:stCondLst>
                                        </p:cTn>
                                        <p:tgtEl>
                                          <p:spTgt spid="3084"/>
                                        </p:tgtEl>
                                        <p:attrNameLst>
                                          <p:attrName>style.visibility</p:attrName>
                                        </p:attrNameLst>
                                      </p:cBhvr>
                                      <p:to>
                                        <p:strVal val="visible"/>
                                      </p:to>
                                    </p:set>
                                    <p:animEffect transition="in" filter="wipe(up)">
                                      <p:cBhvr>
                                        <p:cTn id="17" dur="1000"/>
                                        <p:tgtEl>
                                          <p:spTgt spid="3084"/>
                                        </p:tgtEl>
                                      </p:cBhvr>
                                    </p:animEffect>
                                  </p:childTnLst>
                                </p:cTn>
                              </p:par>
                              <p:par>
                                <p:cTn id="18" presetID="22" presetClass="entr" presetSubtype="1" fill="hold" nodeType="withEffect">
                                  <p:stCondLst>
                                    <p:cond delay="0"/>
                                  </p:stCondLst>
                                  <p:childTnLst>
                                    <p:set>
                                      <p:cBhvr>
                                        <p:cTn id="19" dur="1" fill="hold">
                                          <p:stCondLst>
                                            <p:cond delay="0"/>
                                          </p:stCondLst>
                                        </p:cTn>
                                        <p:tgtEl>
                                          <p:spTgt spid="3083"/>
                                        </p:tgtEl>
                                        <p:attrNameLst>
                                          <p:attrName>style.visibility</p:attrName>
                                        </p:attrNameLst>
                                      </p:cBhvr>
                                      <p:to>
                                        <p:strVal val="visible"/>
                                      </p:to>
                                    </p:set>
                                    <p:animEffect transition="in" filter="wipe(up)">
                                      <p:cBhvr>
                                        <p:cTn id="20" dur="1000"/>
                                        <p:tgtEl>
                                          <p:spTgt spid="3083"/>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fade">
                                      <p:cBhvr>
                                        <p:cTn id="25" dur="1000"/>
                                        <p:tgtEl>
                                          <p:spTgt spid="35"/>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6" grpId="0"/>
      <p:bldP spid="35" grpId="0" animBg="1"/>
      <p:bldP spid="2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0" y="2545080"/>
            <a:ext cx="8670925" cy="1360171"/>
          </a:xfrm>
        </p:spPr>
        <p:txBody>
          <a:bodyPr/>
          <a:lstStyle/>
          <a:p>
            <a:r>
              <a:rPr lang="en-US" sz="3200" dirty="0" smtClean="0"/>
              <a:t>Technology Previews for Parallel Data Warehouse</a:t>
            </a:r>
            <a:endParaRPr lang="en-US" sz="3200" dirty="0"/>
          </a:p>
        </p:txBody>
      </p:sp>
      <p:sp>
        <p:nvSpPr>
          <p:cNvPr id="5" name="Subtitle 4"/>
          <p:cNvSpPr>
            <a:spLocks noGrp="1"/>
          </p:cNvSpPr>
          <p:nvPr>
            <p:ph type="subTitle" idx="1"/>
          </p:nvPr>
        </p:nvSpPr>
        <p:spPr/>
        <p:txBody>
          <a:bodyPr/>
          <a:lstStyle/>
          <a:p>
            <a:r>
              <a:rPr lang="en-US" sz="2800" dirty="0" smtClean="0"/>
              <a:t>MTP &amp; TAP programs</a:t>
            </a:r>
            <a:endParaRPr lang="en-US" sz="2800" dirty="0"/>
          </a:p>
        </p:txBody>
      </p:sp>
    </p:spTree>
    <p:extLst/>
  </p:cSld>
  <p:clrMapOvr>
    <a:masterClrMapping/>
  </p:clrMapOvr>
  <p:transition xmlns:p14="http://schemas.microsoft.com/office/powerpoint/2007/7/12/main">
    <p:fade/>
  </p:transition>
  <p:timing>
    <p:tnLst>
      <p:par>
        <p:cTn xmlns:p14="http://schemas.microsoft.com/office/powerpoint/2007/7/12/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smtClean="0"/>
              <a:t>Beta Programs for Parallel Data Warehouse</a:t>
            </a:r>
            <a:endParaRPr lang="en-US" dirty="0"/>
          </a:p>
        </p:txBody>
      </p:sp>
      <p:sp>
        <p:nvSpPr>
          <p:cNvPr id="3" name="Text Placeholder 2"/>
          <p:cNvSpPr>
            <a:spLocks noGrp="1"/>
          </p:cNvSpPr>
          <p:nvPr>
            <p:ph type="body" sz="quarter" idx="10"/>
          </p:nvPr>
        </p:nvSpPr>
        <p:spPr>
          <a:xfrm>
            <a:off x="381000" y="1011238"/>
            <a:ext cx="8382000" cy="3761030"/>
          </a:xfrm>
        </p:spPr>
        <p:txBody>
          <a:bodyPr/>
          <a:lstStyle/>
          <a:p>
            <a:r>
              <a:rPr lang="en-US" sz="3200" dirty="0" smtClean="0"/>
              <a:t>Two Programs</a:t>
            </a:r>
          </a:p>
          <a:p>
            <a:pPr lvl="1"/>
            <a:r>
              <a:rPr lang="en-US" sz="2800" dirty="0" smtClean="0"/>
              <a:t>MTP – Madison Technology Preview</a:t>
            </a:r>
          </a:p>
          <a:p>
            <a:pPr lvl="2"/>
            <a:r>
              <a:rPr lang="en-US" sz="2800" dirty="0" smtClean="0"/>
              <a:t>20 – 30 participants</a:t>
            </a:r>
          </a:p>
          <a:p>
            <a:pPr lvl="2"/>
            <a:r>
              <a:rPr lang="en-US" sz="2800" dirty="0" smtClean="0"/>
              <a:t>Duration of 4 to 6 weeks</a:t>
            </a:r>
          </a:p>
          <a:p>
            <a:pPr lvl="2"/>
            <a:endParaRPr lang="en-US" sz="2800" dirty="0" smtClean="0"/>
          </a:p>
          <a:p>
            <a:pPr lvl="1"/>
            <a:r>
              <a:rPr lang="en-US" sz="2800" dirty="0" smtClean="0"/>
              <a:t>TAP – Beta production implementation</a:t>
            </a:r>
          </a:p>
          <a:p>
            <a:pPr lvl="2"/>
            <a:r>
              <a:rPr lang="en-US" sz="2800" dirty="0" smtClean="0"/>
              <a:t>6 – 8 customers</a:t>
            </a:r>
          </a:p>
          <a:p>
            <a:pPr lvl="2"/>
            <a:r>
              <a:rPr lang="en-US" sz="2800" dirty="0" smtClean="0"/>
              <a:t>First iteration 9 to 12 weeks</a:t>
            </a:r>
          </a:p>
        </p:txBody>
      </p:sp>
    </p:spTree>
    <p:extLst/>
  </p:cSld>
  <p:clrMapOvr>
    <a:masterClrMapping/>
  </p:clrMapOvr>
  <p:transition xmlns:p14="http://schemas.microsoft.com/office/powerpoint/2007/7/12/main" spd="slow" advTm="100625"/>
  <p:timing>
    <p:tnLst>
      <p:par>
        <p:cTn xmlns:p14="http://schemas.microsoft.com/office/powerpoint/2007/7/12/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Beta Programs for Parallel Data Warehouse</a:t>
            </a:r>
          </a:p>
        </p:txBody>
      </p:sp>
      <p:sp>
        <p:nvSpPr>
          <p:cNvPr id="3" name="Text Placeholder 2"/>
          <p:cNvSpPr>
            <a:spLocks noGrp="1"/>
          </p:cNvSpPr>
          <p:nvPr>
            <p:ph type="body" sz="quarter" idx="10"/>
          </p:nvPr>
        </p:nvSpPr>
        <p:spPr/>
        <p:txBody>
          <a:bodyPr/>
          <a:lstStyle/>
          <a:p>
            <a:r>
              <a:rPr lang="en-US" sz="3200" dirty="0" smtClean="0"/>
              <a:t>Requirements</a:t>
            </a:r>
          </a:p>
          <a:p>
            <a:pPr lvl="1"/>
            <a:r>
              <a:rPr lang="en-US" sz="2800" dirty="0" smtClean="0"/>
              <a:t>Focus on EDW and large data marts</a:t>
            </a:r>
          </a:p>
          <a:p>
            <a:pPr lvl="1"/>
            <a:r>
              <a:rPr lang="en-US" sz="2800" dirty="0" smtClean="0"/>
              <a:t>Migration projects, not green field</a:t>
            </a:r>
          </a:p>
          <a:p>
            <a:pPr lvl="1"/>
            <a:r>
              <a:rPr lang="en-US" sz="2800" dirty="0" smtClean="0"/>
              <a:t>Open to customers &amp; prospects</a:t>
            </a:r>
          </a:p>
          <a:p>
            <a:pPr lvl="1"/>
            <a:r>
              <a:rPr lang="en-US" sz="2800" dirty="0" smtClean="0"/>
              <a:t>30+ TB of data</a:t>
            </a:r>
          </a:p>
          <a:p>
            <a:pPr lvl="1"/>
            <a:r>
              <a:rPr lang="en-US" sz="2800" dirty="0" smtClean="0"/>
              <a:t>At least 4 customers with 100+ TB </a:t>
            </a:r>
          </a:p>
          <a:p>
            <a:pPr lvl="1"/>
            <a:r>
              <a:rPr lang="en-US" sz="2800" dirty="0" smtClean="0"/>
              <a:t>Hub-and-spoke in only a select few cases</a:t>
            </a:r>
          </a:p>
          <a:p>
            <a:endParaRPr lang="en-US" sz="2800" dirty="0" smtClean="0"/>
          </a:p>
          <a:p>
            <a:endParaRPr lang="en-US" sz="2800" dirty="0" smtClean="0"/>
          </a:p>
          <a:p>
            <a:endParaRPr lang="en-US" sz="2800" dirty="0" smtClean="0"/>
          </a:p>
          <a:p>
            <a:pPr algn="ctr">
              <a:buNone/>
            </a:pPr>
            <a:r>
              <a:rPr lang="en-US" sz="3200" b="1" i="1" dirty="0" smtClean="0"/>
              <a:t>MTP2 and TAP slots are available </a:t>
            </a:r>
          </a:p>
        </p:txBody>
      </p:sp>
    </p:spTree>
    <p:extLst/>
  </p:cSld>
  <p:clrMapOvr>
    <a:masterClrMapping/>
  </p:clrMapOvr>
  <p:transition xmlns:p14="http://schemas.microsoft.com/office/powerpoint/2007/7/12/main" spd="slow" advTm="352097"/>
  <p:timing>
    <p:tnLst>
      <p:par>
        <p:cTn xmlns:p14="http://schemas.microsoft.com/office/powerpoint/2007/7/12/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Getting you there</a:t>
            </a:r>
            <a:endParaRPr lang="en-US" dirty="0"/>
          </a:p>
        </p:txBody>
      </p:sp>
    </p:spTree>
    <p:extLst/>
  </p:cSld>
  <p:clrMapOvr>
    <a:masterClrMapping/>
  </p:clrMapOvr>
  <p:transition xmlns:p14="http://schemas.microsoft.com/office/powerpoint/2007/7/12/main">
    <p:fade/>
  </p:transition>
  <p:timing>
    <p:tnLst>
      <p:par>
        <p:cTn xmlns:p14="http://schemas.microsoft.com/office/powerpoint/2007/7/12/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p:txBody>
          <a:bodyPr vert="horz" wrap="square" lIns="0" tIns="0" rIns="0" bIns="0" rtlCol="0" anchor="t">
            <a:spAutoFit/>
          </a:bodyPr>
          <a:lstStyle/>
          <a:p>
            <a:r>
              <a:rPr lang="en-GB" sz="4400" dirty="0" smtClean="0"/>
              <a:t>Data </a:t>
            </a:r>
            <a:r>
              <a:rPr lang="en-GB" sz="4400" dirty="0"/>
              <a:t>Warehouse Roadmap Service </a:t>
            </a:r>
          </a:p>
        </p:txBody>
      </p:sp>
      <p:sp>
        <p:nvSpPr>
          <p:cNvPr id="9" name="Text Placeholder 8"/>
          <p:cNvSpPr>
            <a:spLocks noGrp="1"/>
          </p:cNvSpPr>
          <p:nvPr>
            <p:ph type="body" sz="quarter" idx="10"/>
          </p:nvPr>
        </p:nvSpPr>
        <p:spPr>
          <a:xfrm>
            <a:off x="381000" y="1411552"/>
            <a:ext cx="8382000" cy="4939814"/>
          </a:xfrm>
        </p:spPr>
        <p:txBody>
          <a:bodyPr/>
          <a:lstStyle/>
          <a:p>
            <a:pPr lvl="0">
              <a:buClr>
                <a:srgbClr xmlns:mc="http://schemas.openxmlformats.org/markup-compatibility/2006" xmlns:a14="http://schemas.microsoft.com/office/drawing/2007/7/7/main" val="777777" mc:Ignorable=""/>
              </a:buClr>
              <a:defRPr/>
            </a:pPr>
            <a:r>
              <a:rPr lang="en-GB" sz="2400" dirty="0" smtClean="0"/>
              <a:t>Requirements</a:t>
            </a:r>
          </a:p>
          <a:p>
            <a:pPr marL="866776" lvl="2" indent="-461963">
              <a:buClr>
                <a:srgbClr xmlns:mc="http://schemas.openxmlformats.org/markup-compatibility/2006" xmlns:a14="http://schemas.microsoft.com/office/drawing/2007/7/7/main" val="777777" mc:Ignorable=""/>
              </a:buClr>
            </a:pPr>
            <a:r>
              <a:rPr lang="en-GB" sz="1800" dirty="0" smtClean="0"/>
              <a:t>Existing DW</a:t>
            </a:r>
          </a:p>
          <a:p>
            <a:pPr marL="866776" lvl="2" indent="-461963">
              <a:buClr>
                <a:srgbClr xmlns:mc="http://schemas.openxmlformats.org/markup-compatibility/2006" xmlns:a14="http://schemas.microsoft.com/office/drawing/2007/7/7/main" val="777777" mc:Ignorable=""/>
              </a:buClr>
            </a:pPr>
            <a:r>
              <a:rPr lang="en-GB" sz="1800" dirty="0" smtClean="0"/>
              <a:t>Volume of end-user data 1TB+</a:t>
            </a:r>
          </a:p>
          <a:p>
            <a:pPr marL="866776" lvl="2" indent="-461963">
              <a:buClr>
                <a:srgbClr xmlns:mc="http://schemas.openxmlformats.org/markup-compatibility/2006" xmlns:a14="http://schemas.microsoft.com/office/drawing/2007/7/7/main" val="777777" mc:Ignorable=""/>
              </a:buClr>
            </a:pPr>
            <a:r>
              <a:rPr lang="en-GB" sz="1800" dirty="0" smtClean="0"/>
              <a:t>Considering change to BI or DW infrastructure</a:t>
            </a:r>
          </a:p>
          <a:p>
            <a:pPr lvl="0">
              <a:buClr>
                <a:srgbClr xmlns:mc="http://schemas.openxmlformats.org/markup-compatibility/2006" xmlns:a14="http://schemas.microsoft.com/office/drawing/2007/7/7/main" val="777777" mc:Ignorable=""/>
              </a:buClr>
              <a:defRPr/>
            </a:pPr>
            <a:r>
              <a:rPr lang="en-GB" sz="2400" dirty="0" smtClean="0"/>
              <a:t>On site survey</a:t>
            </a:r>
          </a:p>
          <a:p>
            <a:pPr marL="866776" lvl="2" indent="-461963">
              <a:buClr>
                <a:srgbClr xmlns:mc="http://schemas.openxmlformats.org/markup-compatibility/2006" xmlns:a14="http://schemas.microsoft.com/office/drawing/2007/7/7/main" val="777777" mc:Ignorable=""/>
              </a:buClr>
              <a:defRPr/>
            </a:pPr>
            <a:r>
              <a:rPr lang="en-GB" sz="1800" dirty="0" smtClean="0"/>
              <a:t>Interview of key stake holders in Data </a:t>
            </a:r>
            <a:br>
              <a:rPr lang="en-GB" sz="1800" dirty="0" smtClean="0"/>
            </a:br>
            <a:r>
              <a:rPr lang="en-GB" sz="1800" dirty="0" smtClean="0"/>
              <a:t>Warehouse environment</a:t>
            </a:r>
          </a:p>
          <a:p>
            <a:pPr marL="866776" lvl="2" indent="-461963">
              <a:buClr>
                <a:srgbClr xmlns:mc="http://schemas.openxmlformats.org/markup-compatibility/2006" xmlns:a14="http://schemas.microsoft.com/office/drawing/2007/7/7/main" val="777777" mc:Ignorable=""/>
              </a:buClr>
              <a:defRPr/>
            </a:pPr>
            <a:r>
              <a:rPr lang="en-GB" sz="1800" dirty="0" smtClean="0"/>
              <a:t>Performed by Microsoft Architect </a:t>
            </a:r>
          </a:p>
          <a:p>
            <a:pPr marL="866776" lvl="2" indent="-461963">
              <a:buClr>
                <a:srgbClr xmlns:mc="http://schemas.openxmlformats.org/markup-compatibility/2006" xmlns:a14="http://schemas.microsoft.com/office/drawing/2007/7/7/main" val="777777" mc:Ignorable=""/>
              </a:buClr>
              <a:defRPr/>
            </a:pPr>
            <a:r>
              <a:rPr lang="en-GB" sz="1800" dirty="0" smtClean="0"/>
              <a:t>Service also available from selected Microsoft </a:t>
            </a:r>
            <a:br>
              <a:rPr lang="en-GB" sz="1800" dirty="0" smtClean="0"/>
            </a:br>
            <a:r>
              <a:rPr lang="en-GB" sz="1800" dirty="0" smtClean="0"/>
              <a:t>partners with deep Data Warehouse expertise</a:t>
            </a:r>
          </a:p>
          <a:p>
            <a:pPr marL="866776" lvl="2" indent="-461963">
              <a:buClr>
                <a:srgbClr xmlns:mc="http://schemas.openxmlformats.org/markup-compatibility/2006" xmlns:a14="http://schemas.microsoft.com/office/drawing/2007/7/7/main" val="777777" mc:Ignorable=""/>
              </a:buClr>
              <a:defRPr/>
            </a:pPr>
            <a:r>
              <a:rPr lang="en-GB" sz="1800" dirty="0" smtClean="0"/>
              <a:t>2-5 days duration</a:t>
            </a:r>
          </a:p>
          <a:p>
            <a:pPr lvl="0">
              <a:buClr>
                <a:srgbClr xmlns:mc="http://schemas.openxmlformats.org/markup-compatibility/2006" xmlns:a14="http://schemas.microsoft.com/office/drawing/2007/7/7/main" val="777777" mc:Ignorable=""/>
              </a:buClr>
              <a:defRPr/>
            </a:pPr>
            <a:r>
              <a:rPr lang="en-GB" sz="2400" dirty="0" smtClean="0"/>
              <a:t>Deliverables</a:t>
            </a:r>
          </a:p>
          <a:p>
            <a:pPr marL="866776" lvl="2" indent="-461963">
              <a:buClr>
                <a:srgbClr xmlns:mc="http://schemas.openxmlformats.org/markup-compatibility/2006" xmlns:a14="http://schemas.microsoft.com/office/drawing/2007/7/7/main" val="777777" mc:Ignorable=""/>
              </a:buClr>
              <a:defRPr/>
            </a:pPr>
            <a:r>
              <a:rPr lang="en-GB" sz="1800" dirty="0" smtClean="0"/>
              <a:t>Presentation of key findings</a:t>
            </a:r>
          </a:p>
          <a:p>
            <a:pPr marL="866776" lvl="2" indent="-461963">
              <a:buClr>
                <a:srgbClr xmlns:mc="http://schemas.openxmlformats.org/markup-compatibility/2006" xmlns:a14="http://schemas.microsoft.com/office/drawing/2007/7/7/main" val="777777" mc:Ignorable=""/>
              </a:buClr>
              <a:defRPr/>
            </a:pPr>
            <a:r>
              <a:rPr lang="en-GB" sz="1800" dirty="0" smtClean="0"/>
              <a:t>Report detailing findings</a:t>
            </a:r>
          </a:p>
          <a:p>
            <a:pPr marL="866776" lvl="2" indent="-461963">
              <a:buClr>
                <a:srgbClr xmlns:mc="http://schemas.openxmlformats.org/markup-compatibility/2006" xmlns:a14="http://schemas.microsoft.com/office/drawing/2007/7/7/main" val="777777" mc:Ignorable=""/>
              </a:buClr>
              <a:defRPr/>
            </a:pPr>
            <a:r>
              <a:rPr lang="en-GB" sz="1800" dirty="0" smtClean="0"/>
              <a:t>Results delivered approximately 10 days </a:t>
            </a:r>
            <a:br>
              <a:rPr lang="en-GB" sz="1800" dirty="0" smtClean="0"/>
            </a:br>
            <a:r>
              <a:rPr lang="en-GB" sz="1800" dirty="0" smtClean="0"/>
              <a:t>after survey</a:t>
            </a:r>
          </a:p>
        </p:txBody>
      </p:sp>
      <p:sp>
        <p:nvSpPr>
          <p:cNvPr id="3" name="Content Placeholder 2"/>
          <p:cNvSpPr txBox="1">
            <a:spLocks/>
          </p:cNvSpPr>
          <p:nvPr/>
        </p:nvSpPr>
        <p:spPr>
          <a:xfrm>
            <a:off x="352865" y="1192237"/>
            <a:ext cx="5638800" cy="5482883"/>
          </a:xfrm>
          <a:prstGeom prst="rect">
            <a:avLst/>
          </a:prstGeom>
        </p:spPr>
        <p:txBody>
          <a:bodyPr/>
          <a:lstStyle/>
          <a:p>
            <a:pPr marL="457200" marR="0" lvl="0" indent="-457200" algn="l" defTabSz="914363" rtl="0" eaLnBrk="1" fontAlgn="auto" latinLnBrk="0" hangingPunct="1">
              <a:lnSpc>
                <a:spcPct val="90000"/>
              </a:lnSpc>
              <a:spcBef>
                <a:spcPct val="20000"/>
              </a:spcBef>
              <a:spcAft>
                <a:spcPts val="0"/>
              </a:spcAft>
              <a:buClr>
                <a:srgbClr xmlns:mc="http://schemas.openxmlformats.org/markup-compatibility/2006" xmlns:a14="http://schemas.microsoft.com/office/drawing/2007/7/7/main" val="777777" mc:Ignorable=""/>
              </a:buClr>
              <a:buSzPct val="130000"/>
              <a:buFontTx/>
              <a:buBlip>
                <a:blip r:embed="rId3"/>
              </a:buBlip>
              <a:tabLst/>
              <a:defRPr/>
            </a:pPr>
            <a:endParaRPr kumimoji="0" lang="en-GB" sz="1200" b="0" i="0" u="none" strike="noStrike" kern="1200" cap="none" spc="0" normalizeH="0" baseline="0" noProof="0" dirty="0">
              <a:ln>
                <a:noFill/>
              </a:ln>
              <a:solidFill>
                <a:schemeClr val="bg1">
                  <a:lumMod val="75000"/>
                </a:schemeClr>
              </a:solidFill>
              <a:effectLst/>
              <a:uLnTx/>
              <a:uFillTx/>
              <a:latin typeface="+mn-lt"/>
              <a:ea typeface="+mn-ea"/>
              <a:cs typeface="+mn-cs"/>
            </a:endParaRPr>
          </a:p>
        </p:txBody>
      </p:sp>
      <p:pic>
        <p:nvPicPr>
          <p:cNvPr id="59395" name="Picture 3"/>
          <p:cNvPicPr>
            <a:picLocks noChangeAspect="1" noChangeArrowheads="1"/>
          </p:cNvPicPr>
          <p:nvPr/>
        </p:nvPicPr>
        <p:blipFill>
          <a:blip r:embed="rId4"/>
          <a:srcRect/>
          <a:stretch>
            <a:fillRect/>
          </a:stretch>
        </p:blipFill>
        <p:spPr bwMode="auto">
          <a:xfrm rot="356812">
            <a:off x="6675838" y="930247"/>
            <a:ext cx="1905000" cy="2466347"/>
          </a:xfrm>
          <a:prstGeom prst="rect">
            <a:avLst/>
          </a:prstGeom>
          <a:ln>
            <a:noFill/>
          </a:ln>
          <a:effectLst>
            <a:outerShdw blurRad="292100" dist="139700" dir="2700000" algn="tl" rotWithShape="0">
              <a:srgbClr xmlns:mc="http://schemas.openxmlformats.org/markup-compatibility/2006" xmlns:a14="http://schemas.microsoft.com/office/drawing/2007/7/7/main" val="333333" mc:Ignorable="">
                <a:alpha val="65000"/>
              </a:srgbClr>
            </a:outerShdw>
          </a:effectLst>
        </p:spPr>
      </p:pic>
      <p:pic>
        <p:nvPicPr>
          <p:cNvPr id="59396" name="Picture 4"/>
          <p:cNvPicPr>
            <a:picLocks noChangeAspect="1" noChangeArrowheads="1"/>
          </p:cNvPicPr>
          <p:nvPr/>
        </p:nvPicPr>
        <p:blipFill>
          <a:blip r:embed="rId5" cstate="screen"/>
          <a:srcRect/>
          <a:stretch>
            <a:fillRect/>
          </a:stretch>
        </p:blipFill>
        <p:spPr bwMode="auto">
          <a:xfrm rot="1603127">
            <a:off x="6619535" y="2732798"/>
            <a:ext cx="1888652" cy="2438400"/>
          </a:xfrm>
          <a:prstGeom prst="rect">
            <a:avLst/>
          </a:prstGeom>
          <a:ln>
            <a:noFill/>
          </a:ln>
          <a:effectLst>
            <a:outerShdw blurRad="292100" dist="139700" dir="2700000" algn="tl" rotWithShape="0">
              <a:srgbClr xmlns:mc="http://schemas.openxmlformats.org/markup-compatibility/2006" xmlns:a14="http://schemas.microsoft.com/office/drawing/2007/7/7/main" val="333333" mc:Ignorable="">
                <a:alpha val="65000"/>
              </a:srgbClr>
            </a:outerShdw>
          </a:effectLst>
        </p:spPr>
      </p:pic>
      <p:pic>
        <p:nvPicPr>
          <p:cNvPr id="59397" name="Picture 5"/>
          <p:cNvPicPr>
            <a:picLocks noChangeAspect="1" noChangeArrowheads="1"/>
          </p:cNvPicPr>
          <p:nvPr/>
        </p:nvPicPr>
        <p:blipFill>
          <a:blip r:embed="rId6" cstate="screen"/>
          <a:srcRect/>
          <a:stretch>
            <a:fillRect/>
          </a:stretch>
        </p:blipFill>
        <p:spPr bwMode="auto">
          <a:xfrm rot="539900">
            <a:off x="6382228" y="4524184"/>
            <a:ext cx="2461617" cy="1905000"/>
          </a:xfrm>
          <a:prstGeom prst="rect">
            <a:avLst/>
          </a:prstGeom>
          <a:ln>
            <a:noFill/>
          </a:ln>
          <a:effectLst>
            <a:outerShdw blurRad="292100" dist="139700" dir="2700000" algn="tl" rotWithShape="0">
              <a:srgbClr xmlns:mc="http://schemas.openxmlformats.org/markup-compatibility/2006" xmlns:a14="http://schemas.microsoft.com/office/drawing/2007/7/7/main" val="333333" mc:Ignorable="">
                <a:alpha val="65000"/>
              </a:srgbClr>
            </a:outerShdw>
          </a:effectLst>
        </p:spPr>
      </p:pic>
      <p:pic>
        <p:nvPicPr>
          <p:cNvPr id="59394" name="Picture 2"/>
          <p:cNvPicPr>
            <a:picLocks noChangeAspect="1" noChangeArrowheads="1"/>
          </p:cNvPicPr>
          <p:nvPr/>
        </p:nvPicPr>
        <p:blipFill>
          <a:blip r:embed="rId7" cstate="screen"/>
          <a:srcRect/>
          <a:stretch>
            <a:fillRect/>
          </a:stretch>
        </p:blipFill>
        <p:spPr bwMode="auto">
          <a:xfrm rot="20684237">
            <a:off x="6080635" y="1097286"/>
            <a:ext cx="1907053" cy="2457450"/>
          </a:xfrm>
          <a:prstGeom prst="rect">
            <a:avLst/>
          </a:prstGeom>
          <a:ln>
            <a:noFill/>
          </a:ln>
          <a:effectLst>
            <a:outerShdw blurRad="292100" dist="139700" dir="2700000" algn="tl" rotWithShape="0">
              <a:srgbClr xmlns:mc="http://schemas.openxmlformats.org/markup-compatibility/2006" xmlns:a14="http://schemas.microsoft.com/office/drawing/2007/7/7/main" val="333333" mc:Ignorable="">
                <a:alpha val="65000"/>
              </a:srgbClr>
            </a:outerShdw>
          </a:effectLst>
        </p:spPr>
      </p:pic>
    </p:spTree>
    <p:extLst/>
  </p:cSld>
  <p:clrMapOvr>
    <a:masterClrMapping/>
  </p:clrMapOvr>
  <p:transition xmlns:p14="http://schemas.microsoft.com/office/powerpoint/2007/7/12/main" advTm="143855">
    <p:fade/>
  </p:transition>
  <p:timing>
    <p:tnLst>
      <p:par>
        <p:cTn xmlns:p14="http://schemas.microsoft.com/office/powerpoint/2007/7/12/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smtClean="0"/>
              <a:t>Next Steps</a:t>
            </a:r>
            <a:endParaRPr lang="en-US" dirty="0"/>
          </a:p>
        </p:txBody>
      </p:sp>
      <p:sp>
        <p:nvSpPr>
          <p:cNvPr id="3" name="Text Placeholder 2"/>
          <p:cNvSpPr>
            <a:spLocks noGrp="1"/>
          </p:cNvSpPr>
          <p:nvPr>
            <p:ph type="body" sz="quarter" idx="10"/>
          </p:nvPr>
        </p:nvSpPr>
        <p:spPr>
          <a:xfrm>
            <a:off x="381000" y="1002464"/>
            <a:ext cx="8382000" cy="4151906"/>
          </a:xfrm>
        </p:spPr>
        <p:txBody>
          <a:bodyPr/>
          <a:lstStyle/>
          <a:p>
            <a:r>
              <a:rPr lang="en-US" i="1" dirty="0" smtClean="0"/>
              <a:t>Learn More:</a:t>
            </a:r>
          </a:p>
          <a:p>
            <a:pPr lvl="1"/>
            <a:r>
              <a:rPr lang="en-US" sz="2400" dirty="0" smtClean="0"/>
              <a:t>Visit  the </a:t>
            </a:r>
            <a:r>
              <a:rPr lang="en-US" sz="2400" dirty="0" smtClean="0">
                <a:hlinkClick r:id="rId2"/>
              </a:rPr>
              <a:t>Microsoft Data Warehousing portal</a:t>
            </a:r>
            <a:endParaRPr lang="en-US" sz="2400" dirty="0" smtClean="0"/>
          </a:p>
          <a:p>
            <a:pPr lvl="1"/>
            <a:r>
              <a:rPr lang="en-US" sz="2400" dirty="0" smtClean="0"/>
              <a:t>Visit the </a:t>
            </a:r>
            <a:r>
              <a:rPr lang="en-US" sz="2400" dirty="0" smtClean="0">
                <a:hlinkClick r:id="rId3"/>
              </a:rPr>
              <a:t>Fast Track</a:t>
            </a:r>
            <a:r>
              <a:rPr lang="en-US" sz="2400" dirty="0" smtClean="0"/>
              <a:t> and </a:t>
            </a:r>
            <a:r>
              <a:rPr lang="en-US" sz="2400" dirty="0" smtClean="0">
                <a:hlinkClick r:id="rId4"/>
              </a:rPr>
              <a:t>Parallel Data Warehouse</a:t>
            </a:r>
            <a:r>
              <a:rPr lang="en-US" sz="2400" dirty="0" smtClean="0"/>
              <a:t> web pages</a:t>
            </a:r>
          </a:p>
          <a:p>
            <a:pPr lvl="1"/>
            <a:r>
              <a:rPr lang="en-US" sz="2400" dirty="0" smtClean="0"/>
              <a:t>Visit the SQL Server </a:t>
            </a:r>
            <a:r>
              <a:rPr lang="en-US" sz="2400" dirty="0" smtClean="0">
                <a:hlinkClick r:id="rId5"/>
              </a:rPr>
              <a:t>DW Portal</a:t>
            </a:r>
            <a:r>
              <a:rPr lang="en-US" sz="2400" dirty="0" smtClean="0"/>
              <a:t> on TechNet</a:t>
            </a:r>
          </a:p>
          <a:p>
            <a:pPr lvl="1">
              <a:buNone/>
            </a:pPr>
            <a:r>
              <a:rPr lang="en-US" sz="2400" dirty="0" smtClean="0"/>
              <a:t> </a:t>
            </a:r>
            <a:endParaRPr lang="en-US" dirty="0" smtClean="0"/>
          </a:p>
          <a:p>
            <a:r>
              <a:rPr lang="en-US" i="1" dirty="0" smtClean="0"/>
              <a:t>Try Now:</a:t>
            </a:r>
          </a:p>
          <a:p>
            <a:pPr lvl="1"/>
            <a:r>
              <a:rPr lang="en-US" sz="2400" dirty="0" smtClean="0"/>
              <a:t>Talk to your Microsoft representative to schedule:</a:t>
            </a:r>
          </a:p>
          <a:p>
            <a:pPr lvl="2"/>
            <a:r>
              <a:rPr lang="en-US" sz="2200" dirty="0" smtClean="0"/>
              <a:t>Data Warehouse roadmap service </a:t>
            </a:r>
          </a:p>
          <a:p>
            <a:pPr lvl="2"/>
            <a:r>
              <a:rPr lang="en-US" sz="2200" dirty="0" smtClean="0"/>
              <a:t>Joining the Technology Preview or TAP program for Parallel Data Warehouse</a:t>
            </a:r>
            <a:endParaRPr lang="en-US" dirty="0" smtClean="0"/>
          </a:p>
        </p:txBody>
      </p:sp>
    </p:spTree>
  </p:cSld>
  <p:clrMapOvr>
    <a:masterClrMapping/>
  </p:clrMapOvr>
  <p:transition xmlns:p14="http://schemas.microsoft.com/office/powerpoint/2007/7/12/main">
    <p:fade/>
  </p:transition>
  <p:timing>
    <p:tnLst>
      <p:par>
        <p:cTn xmlns:p14="http://schemas.microsoft.com/office/powerpoint/2007/7/12/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7" name="Picture 5" descr="C:\Program Files\Microsoft Resource DVD Artwork\DVD_ART\Artwork_Imagery\Photos_for_PPT\Soft-edge_photos\FY06 Brand - IT Portraits\MS IT 06_Alecha woman standing servers laptop .png"/>
          <p:cNvPicPr>
            <a:picLocks noChangeAspect="1" noChangeArrowheads="1"/>
          </p:cNvPicPr>
          <p:nvPr/>
        </p:nvPicPr>
        <p:blipFill>
          <a:blip r:embed="rId3" cstate="print"/>
          <a:srcRect t="10915" b="13589"/>
          <a:stretch>
            <a:fillRect/>
          </a:stretch>
        </p:blipFill>
        <p:spPr bwMode="auto">
          <a:xfrm>
            <a:off x="4013583" y="4195482"/>
            <a:ext cx="2806267" cy="2662518"/>
          </a:xfrm>
          <a:prstGeom prst="rect">
            <a:avLst/>
          </a:prstGeom>
          <a:solidFill>
            <a:schemeClr val="tx2">
              <a:lumMod val="50000"/>
            </a:schemeClr>
          </a:solidFill>
        </p:spPr>
      </p:pic>
      <p:sp>
        <p:nvSpPr>
          <p:cNvPr id="22" name="Title 21"/>
          <p:cNvSpPr>
            <a:spLocks noGrp="1"/>
          </p:cNvSpPr>
          <p:nvPr>
            <p:ph type="title"/>
          </p:nvPr>
        </p:nvSpPr>
        <p:spPr>
          <a:xfrm>
            <a:off x="381000" y="199708"/>
            <a:ext cx="8382000" cy="443198"/>
          </a:xfrm>
        </p:spPr>
        <p:txBody>
          <a:bodyPr/>
          <a:lstStyle/>
          <a:p>
            <a:r>
              <a:rPr dirty="0" smtClean="0"/>
              <a:t>Summary</a:t>
            </a:r>
            <a:endParaRPr lang="en-US" dirty="0"/>
          </a:p>
        </p:txBody>
      </p:sp>
      <p:sp>
        <p:nvSpPr>
          <p:cNvPr id="2" name="Text Placeholder 1"/>
          <p:cNvSpPr>
            <a:spLocks noGrp="1"/>
          </p:cNvSpPr>
          <p:nvPr>
            <p:ph type="body" sz="quarter" idx="10"/>
          </p:nvPr>
        </p:nvSpPr>
        <p:spPr>
          <a:xfrm>
            <a:off x="381000" y="847672"/>
            <a:ext cx="8382000" cy="2890022"/>
          </a:xfrm>
        </p:spPr>
        <p:txBody>
          <a:bodyPr/>
          <a:lstStyle/>
          <a:p>
            <a:r>
              <a:rPr lang="en-US" sz="2000" dirty="0" smtClean="0">
                <a:solidFill>
                  <a:schemeClr val="bg1"/>
                </a:solidFill>
              </a:rPr>
              <a:t>Parallel Data Warehouse offers </a:t>
            </a:r>
          </a:p>
          <a:p>
            <a:pPr lvl="1"/>
            <a:r>
              <a:rPr lang="en-US" sz="1800" dirty="0" smtClean="0"/>
              <a:t>massive scalability </a:t>
            </a:r>
            <a:r>
              <a:rPr lang="en-US" sz="1800" dirty="0"/>
              <a:t>to 100’s of </a:t>
            </a:r>
            <a:r>
              <a:rPr lang="en-US" sz="1800" dirty="0" smtClean="0"/>
              <a:t>TB</a:t>
            </a:r>
          </a:p>
          <a:p>
            <a:pPr lvl="1"/>
            <a:r>
              <a:rPr lang="en-US" sz="1800" dirty="0" smtClean="0"/>
              <a:t>A</a:t>
            </a:r>
            <a:r>
              <a:rPr lang="en-US" dirty="0" smtClean="0"/>
              <a:t>ppliance experience</a:t>
            </a:r>
          </a:p>
          <a:p>
            <a:pPr lvl="1"/>
            <a:r>
              <a:rPr lang="en-US" dirty="0" smtClean="0"/>
              <a:t>Hardware choice</a:t>
            </a:r>
          </a:p>
          <a:p>
            <a:pPr lvl="1"/>
            <a:r>
              <a:rPr lang="en-US" dirty="0" smtClean="0"/>
              <a:t>Low cost through </a:t>
            </a:r>
            <a:r>
              <a:rPr lang="en-US" smtClean="0"/>
              <a:t>industry standard hardware</a:t>
            </a:r>
            <a:endParaRPr lang="en-US" dirty="0" smtClean="0"/>
          </a:p>
          <a:p>
            <a:pPr lvl="1"/>
            <a:r>
              <a:rPr lang="en-US" dirty="0"/>
              <a:t>I</a:t>
            </a:r>
            <a:r>
              <a:rPr lang="en-US" dirty="0" smtClean="0"/>
              <a:t>ntegration with Microsoft BI tools</a:t>
            </a:r>
          </a:p>
          <a:p>
            <a:r>
              <a:rPr lang="en-US" sz="2000" dirty="0" smtClean="0"/>
              <a:t>Hub-and-spoke architecture integrates </a:t>
            </a:r>
            <a:r>
              <a:rPr lang="en-US" sz="2000" dirty="0"/>
              <a:t>SMP reference architectures with </a:t>
            </a:r>
            <a:r>
              <a:rPr lang="en-US" sz="2000" dirty="0" smtClean="0"/>
              <a:t>Madison</a:t>
            </a:r>
            <a:endParaRPr lang="en-US" sz="2000" dirty="0"/>
          </a:p>
          <a:p>
            <a:r>
              <a:rPr lang="en-US" sz="2000" dirty="0"/>
              <a:t>Technology Preview </a:t>
            </a:r>
            <a:r>
              <a:rPr lang="en-US" sz="2000" dirty="0" smtClean="0"/>
              <a:t>underway</a:t>
            </a:r>
            <a:endParaRPr lang="en-US" sz="2000" dirty="0"/>
          </a:p>
        </p:txBody>
      </p:sp>
      <p:pic>
        <p:nvPicPr>
          <p:cNvPr id="3076" name="Picture 4" descr="C:\Program Files\Microsoft Resource DVD Artwork\DVD_ART\Artwork_Imagery\Photos_for_PPT\Soft-edge_photos\FY06 Brand - Vista IT Portraits\Windows Vista IT P FY06 Steve man standing leaning arms crossed servers.png"/>
          <p:cNvPicPr>
            <a:picLocks noChangeAspect="1" noChangeArrowheads="1"/>
          </p:cNvPicPr>
          <p:nvPr/>
        </p:nvPicPr>
        <p:blipFill>
          <a:blip r:embed="rId4" cstate="print"/>
          <a:srcRect l="6588" t="9242" r="14353" b="24711"/>
          <a:stretch>
            <a:fillRect/>
          </a:stretch>
        </p:blipFill>
        <p:spPr bwMode="auto">
          <a:xfrm>
            <a:off x="0" y="4195482"/>
            <a:ext cx="4020670" cy="2662518"/>
          </a:xfrm>
          <a:prstGeom prst="rect">
            <a:avLst/>
          </a:prstGeom>
          <a:noFill/>
        </p:spPr>
      </p:pic>
      <p:cxnSp>
        <p:nvCxnSpPr>
          <p:cNvPr id="36" name="Straight Connector 35"/>
          <p:cNvCxnSpPr/>
          <p:nvPr/>
        </p:nvCxnSpPr>
        <p:spPr>
          <a:xfrm>
            <a:off x="0" y="4185845"/>
            <a:ext cx="9144000" cy="1303"/>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5400000">
            <a:off x="2691745" y="5524296"/>
            <a:ext cx="2651760" cy="1311"/>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5400000">
            <a:off x="5488646" y="5522590"/>
            <a:ext cx="2660904" cy="1311"/>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080" name="Picture 8" descr="C:\Program Files\Microsoft Resource DVD Artwork\DVD_ART\Artwork_Imagery\Photos_for_PPT\Soft-edge_photos\FY06 Brand - Vista IT Work\Windows Vista IT W FY06 Jeff man desktop monitors office smiling sitting.png"/>
          <p:cNvPicPr>
            <a:picLocks noChangeAspect="1" noChangeArrowheads="1"/>
          </p:cNvPicPr>
          <p:nvPr/>
        </p:nvPicPr>
        <p:blipFill>
          <a:blip r:embed="rId5" cstate="print"/>
          <a:srcRect l="23056" t="11376" r="20317" b="6326"/>
          <a:stretch>
            <a:fillRect/>
          </a:stretch>
        </p:blipFill>
        <p:spPr bwMode="auto">
          <a:xfrm>
            <a:off x="6825784" y="4203976"/>
            <a:ext cx="2318216" cy="2640578"/>
          </a:xfrm>
          <a:prstGeom prst="rect">
            <a:avLst/>
          </a:prstGeom>
          <a:noFill/>
        </p:spPr>
      </p:pic>
    </p:spTree>
    <p:extLst/>
  </p:cSld>
  <p:clrMapOvr>
    <a:masterClrMapping/>
  </p:clrMapOvr>
  <p:transition xmlns:p14="http://schemas.microsoft.com/office/powerpoint/2007/7/12/main">
    <p:fade/>
  </p:transition>
  <p:timing>
    <p:tnLst>
      <p:par>
        <p:cTn xmlns:p14="http://schemas.microsoft.com/office/powerpoint/2007/7/12/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Microsoft logo and tagline"/>
          <p:cNvPicPr>
            <a:picLocks noChangeArrowheads="1"/>
          </p:cNvPicPr>
          <p:nvPr/>
        </p:nvPicPr>
        <p:blipFill>
          <a:blip r:embed="rId3" cstate="print"/>
          <a:srcRect/>
          <a:stretch>
            <a:fillRect/>
          </a:stretch>
        </p:blipFill>
        <p:spPr bwMode="black">
          <a:xfrm>
            <a:off x="1580359" y="2787387"/>
            <a:ext cx="5983282" cy="1283229"/>
          </a:xfrm>
          <a:prstGeom prst="rect">
            <a:avLst/>
          </a:prstGeom>
          <a:noFill/>
        </p:spPr>
      </p:pic>
      <p:sp>
        <p:nvSpPr>
          <p:cNvPr id="7" name="Text Box 3"/>
          <p:cNvSpPr txBox="1">
            <a:spLocks noChangeArrowheads="1"/>
          </p:cNvSpPr>
          <p:nvPr/>
        </p:nvSpPr>
        <p:spPr bwMode="blackWhite">
          <a:xfrm>
            <a:off x="-1014545" y="6083573"/>
            <a:ext cx="11173090" cy="523206"/>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solidFill>
                  <a:schemeClr val="bg1"/>
                </a:solidFill>
                <a:latin typeface="Segoe" pitchFamily="34" charset="0"/>
                <a:cs typeface="Arial" charset="0"/>
              </a:rPr>
              <a:t>© </a:t>
            </a:r>
            <a:r>
              <a:rPr lang="en-US" sz="700" dirty="0" smtClean="0">
                <a:solidFill>
                  <a:schemeClr val="bg1"/>
                </a:solidFill>
                <a:latin typeface="Segoe" pitchFamily="34" charset="0"/>
                <a:cs typeface="Arial" charset="0"/>
              </a:rPr>
              <a:t>2009 Microsoft </a:t>
            </a:r>
            <a:r>
              <a:rPr lang="en-US" sz="700" dirty="0">
                <a:solidFill>
                  <a:schemeClr val="bg1"/>
                </a:solidFill>
                <a:latin typeface="Segoe"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700" dirty="0">
                <a:solidFill>
                  <a:schemeClr val="bg1"/>
                </a:solidFill>
                <a:latin typeface="Segoe" pitchFamily="34" charset="0"/>
                <a:cs typeface="Arial" charset="0"/>
              </a:rPr>
              <a:t>The information herein is for informational purposes only and represents the current view of Microsoft Corporation as of the date of this presentation.  Because Microsoft must respond to changing market conditions, </a:t>
            </a:r>
            <a:r>
              <a:rPr lang="en-US" sz="700" dirty="0" smtClean="0">
                <a:solidFill>
                  <a:schemeClr val="bg1"/>
                </a:solidFill>
                <a:latin typeface="Segoe" pitchFamily="34" charset="0"/>
                <a:cs typeface="Arial" charset="0"/>
              </a:rPr>
              <a:t/>
            </a:r>
            <a:br>
              <a:rPr lang="en-US" sz="700" dirty="0" smtClean="0">
                <a:solidFill>
                  <a:schemeClr val="bg1"/>
                </a:solidFill>
                <a:latin typeface="Segoe" pitchFamily="34" charset="0"/>
                <a:cs typeface="Arial" charset="0"/>
              </a:rPr>
            </a:br>
            <a:r>
              <a:rPr lang="en-US" sz="700" dirty="0" smtClean="0">
                <a:solidFill>
                  <a:schemeClr val="bg1"/>
                </a:solidFill>
                <a:latin typeface="Segoe" pitchFamily="34" charset="0"/>
                <a:cs typeface="Arial" charset="0"/>
              </a:rPr>
              <a:t>it </a:t>
            </a:r>
            <a:r>
              <a:rPr lang="en-US" sz="700" dirty="0">
                <a:solidFill>
                  <a:schemeClr val="bg1"/>
                </a:solidFill>
                <a:latin typeface="Segoe" pitchFamily="34" charset="0"/>
                <a:cs typeface="Arial" charset="0"/>
              </a:rPr>
              <a:t>should not be interpreted to be a commitment on the part </a:t>
            </a:r>
            <a:r>
              <a:rPr lang="en-US" sz="700" dirty="0" smtClean="0">
                <a:solidFill>
                  <a:schemeClr val="bg1"/>
                </a:solidFill>
                <a:latin typeface="Segoe" pitchFamily="34" charset="0"/>
                <a:cs typeface="Arial" charset="0"/>
              </a:rPr>
              <a:t>of Microsoft</a:t>
            </a:r>
            <a:r>
              <a:rPr lang="en-US" sz="700" dirty="0">
                <a:solidFill>
                  <a:schemeClr val="bg1"/>
                </a:solidFill>
                <a:latin typeface="Segoe" pitchFamily="34" charset="0"/>
                <a:cs typeface="Arial" charset="0"/>
              </a:rPr>
              <a:t>, and Microsoft cannot guarantee the accuracy of any information provided after the date of this presentation.  </a:t>
            </a:r>
            <a:br>
              <a:rPr lang="en-US" sz="700" dirty="0">
                <a:solidFill>
                  <a:schemeClr val="bg1"/>
                </a:solidFill>
                <a:latin typeface="Segoe" pitchFamily="34" charset="0"/>
                <a:cs typeface="Arial" charset="0"/>
              </a:rPr>
            </a:br>
            <a:r>
              <a:rPr lang="en-US" sz="700" dirty="0">
                <a:solidFill>
                  <a:schemeClr val="bg1"/>
                </a:solidFill>
                <a:latin typeface="Segoe" pitchFamily="34" charset="0"/>
                <a:cs typeface="Arial" charset="0"/>
              </a:rPr>
              <a:t>MICROSOFT MAKES NO WARRANTIES, EXPRESS, IMPLIED OR STATUTORY, AS TO THE INFORMATION IN THIS PRESENTATION.</a:t>
            </a:r>
          </a:p>
        </p:txBody>
      </p:sp>
    </p:spTree>
    <p:extLst/>
  </p:cSld>
  <p:clrMapOvr>
    <a:masterClrMapping/>
  </p:clrMapOvr>
  <p:transition xmlns:p14="http://schemas.microsoft.com/office/powerpoint/2007/7/12/main">
    <p:fade/>
  </p:transition>
  <p:timing>
    <p:tnLst>
      <p:par>
        <p:cTn xmlns:p14="http://schemas.microsoft.com/office/powerpoint/2007/7/12/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ound Same Side Corner Rectangle 30"/>
          <p:cNvSpPr/>
          <p:nvPr/>
        </p:nvSpPr>
        <p:spPr bwMode="auto">
          <a:xfrm rot="10800000">
            <a:off x="6188145" y="4061637"/>
            <a:ext cx="2670048" cy="2035007"/>
          </a:xfrm>
          <a:prstGeom prst="round2SameRect">
            <a:avLst>
              <a:gd name="adj1" fmla="val 8830"/>
              <a:gd name="adj2" fmla="val 0"/>
            </a:avLst>
          </a:prstGeom>
          <a:gradFill flip="none" rotWithShape="1">
            <a:gsLst>
              <a:gs pos="0">
                <a:schemeClr val="bg2">
                  <a:lumMod val="75000"/>
                </a:schemeClr>
              </a:gs>
              <a:gs pos="52000">
                <a:schemeClr val="tx1">
                  <a:lumMod val="50000"/>
                  <a:lumOff val="50000"/>
                </a:schemeClr>
              </a:gs>
              <a:gs pos="100000">
                <a:schemeClr val="bg2">
                  <a:lumMod val="75000"/>
                </a:schemeClr>
              </a:gs>
            </a:gsLst>
            <a:lin ang="3600000" scaled="0"/>
            <a:tileRect/>
          </a:gradFill>
          <a:ln w="12700" cap="flat" cmpd="sng" algn="ctr">
            <a:noFill/>
            <a:prstDash val="solid"/>
            <a:round/>
            <a:headEnd type="none" w="med" len="med"/>
            <a:tailEnd type="none" w="med" len="med"/>
          </a:ln>
          <a:effectLst/>
        </p:spPr>
        <p:txBody>
          <a:bodyPr vert="horz" wrap="square" lIns="45710" tIns="45710" rIns="54852" bIns="41145" numCol="1" rtlCol="0" anchor="ctr" anchorCtr="1" compatLnSpc="1">
            <a:prstTxWarp prst="textNoShape">
              <a:avLst/>
            </a:prstTxWarp>
          </a:bodyPr>
          <a:lstStyle/>
          <a:p>
            <a:pPr marL="227147" indent="-227147" algn="ctr" defTabSz="914159">
              <a:lnSpc>
                <a:spcPct val="90000"/>
              </a:lnSpc>
              <a:spcBef>
                <a:spcPts val="630"/>
              </a:spcBef>
              <a:buClr>
                <a:srgbClr xmlns:mc="http://schemas.openxmlformats.org/markup-compatibility/2006" xmlns:a14="http://schemas.microsoft.com/office/drawing/2007/7/7/main" val="FFFF99" mc:Ignorable=""/>
              </a:buClr>
              <a:buSzPct val="120000"/>
              <a:defRPr/>
            </a:pPr>
            <a:endParaRPr lang="en-US" altLang="zh-CN" sz="3200" i="1" dirty="0">
              <a:solidFill>
                <a:srgbClr xmlns:mc="http://schemas.openxmlformats.org/markup-compatibility/2006" xmlns:a14="http://schemas.microsoft.com/office/drawing/2007/7/7/main" val="FFFFFF" mc:Ignorable=""/>
              </a:solidFill>
              <a:latin typeface="Segoe" pitchFamily="34" charset="0"/>
            </a:endParaRPr>
          </a:p>
        </p:txBody>
      </p:sp>
      <p:sp>
        <p:nvSpPr>
          <p:cNvPr id="29" name="Round Same Side Corner Rectangle 28"/>
          <p:cNvSpPr/>
          <p:nvPr/>
        </p:nvSpPr>
        <p:spPr bwMode="auto">
          <a:xfrm rot="10800000">
            <a:off x="3306722" y="4061637"/>
            <a:ext cx="2670048" cy="2035007"/>
          </a:xfrm>
          <a:prstGeom prst="round2SameRect">
            <a:avLst>
              <a:gd name="adj1" fmla="val 8830"/>
              <a:gd name="adj2" fmla="val 0"/>
            </a:avLst>
          </a:prstGeom>
          <a:gradFill flip="none" rotWithShape="1">
            <a:gsLst>
              <a:gs pos="0">
                <a:schemeClr val="bg2">
                  <a:lumMod val="75000"/>
                </a:schemeClr>
              </a:gs>
              <a:gs pos="52000">
                <a:schemeClr val="tx1">
                  <a:lumMod val="50000"/>
                  <a:lumOff val="50000"/>
                </a:schemeClr>
              </a:gs>
              <a:gs pos="100000">
                <a:schemeClr val="bg2">
                  <a:lumMod val="75000"/>
                </a:schemeClr>
              </a:gs>
            </a:gsLst>
            <a:lin ang="3600000" scaled="0"/>
            <a:tileRect/>
          </a:gradFill>
          <a:ln w="12700" cap="flat" cmpd="sng" algn="ctr">
            <a:noFill/>
            <a:prstDash val="solid"/>
            <a:round/>
            <a:headEnd type="none" w="med" len="med"/>
            <a:tailEnd type="none" w="med" len="med"/>
          </a:ln>
          <a:effectLst/>
        </p:spPr>
        <p:txBody>
          <a:bodyPr vert="horz" wrap="square" lIns="45710" tIns="45710" rIns="54852" bIns="41145" numCol="1" rtlCol="0" anchor="ctr" anchorCtr="1" compatLnSpc="1">
            <a:prstTxWarp prst="textNoShape">
              <a:avLst/>
            </a:prstTxWarp>
          </a:bodyPr>
          <a:lstStyle/>
          <a:p>
            <a:pPr marL="227147" indent="-227147" algn="ctr" defTabSz="914159">
              <a:lnSpc>
                <a:spcPct val="90000"/>
              </a:lnSpc>
              <a:spcBef>
                <a:spcPts val="630"/>
              </a:spcBef>
              <a:buClr>
                <a:srgbClr xmlns:mc="http://schemas.openxmlformats.org/markup-compatibility/2006" xmlns:a14="http://schemas.microsoft.com/office/drawing/2007/7/7/main" val="FFFF99" mc:Ignorable=""/>
              </a:buClr>
              <a:buSzPct val="120000"/>
              <a:defRPr/>
            </a:pPr>
            <a:endParaRPr lang="en-US" altLang="zh-CN" sz="3200" i="1" dirty="0">
              <a:solidFill>
                <a:srgbClr xmlns:mc="http://schemas.openxmlformats.org/markup-compatibility/2006" xmlns:a14="http://schemas.microsoft.com/office/drawing/2007/7/7/main" val="FFFFFF" mc:Ignorable=""/>
              </a:solidFill>
              <a:latin typeface="Segoe" pitchFamily="34" charset="0"/>
            </a:endParaRPr>
          </a:p>
        </p:txBody>
      </p:sp>
      <p:sp>
        <p:nvSpPr>
          <p:cNvPr id="26" name="Round Same Side Corner Rectangle 25"/>
          <p:cNvSpPr/>
          <p:nvPr/>
        </p:nvSpPr>
        <p:spPr bwMode="auto">
          <a:xfrm rot="10800000">
            <a:off x="382769" y="4061637"/>
            <a:ext cx="2670048" cy="2035007"/>
          </a:xfrm>
          <a:prstGeom prst="round2SameRect">
            <a:avLst>
              <a:gd name="adj1" fmla="val 8830"/>
              <a:gd name="adj2" fmla="val 0"/>
            </a:avLst>
          </a:prstGeom>
          <a:gradFill flip="none" rotWithShape="1">
            <a:gsLst>
              <a:gs pos="0">
                <a:schemeClr val="bg2">
                  <a:lumMod val="75000"/>
                </a:schemeClr>
              </a:gs>
              <a:gs pos="52000">
                <a:schemeClr val="tx1">
                  <a:lumMod val="50000"/>
                  <a:lumOff val="50000"/>
                </a:schemeClr>
              </a:gs>
              <a:gs pos="100000">
                <a:schemeClr val="bg2">
                  <a:lumMod val="75000"/>
                </a:schemeClr>
              </a:gs>
            </a:gsLst>
            <a:lin ang="3600000" scaled="0"/>
            <a:tileRect/>
          </a:gradFill>
          <a:ln w="12700" cap="flat" cmpd="sng" algn="ctr">
            <a:noFill/>
            <a:prstDash val="solid"/>
            <a:round/>
            <a:headEnd type="none" w="med" len="med"/>
            <a:tailEnd type="none" w="med" len="med"/>
          </a:ln>
          <a:effectLst/>
        </p:spPr>
        <p:txBody>
          <a:bodyPr vert="horz" wrap="square" lIns="45710" tIns="45710" rIns="54852" bIns="41145" numCol="1" rtlCol="0" anchor="ctr" anchorCtr="1" compatLnSpc="1">
            <a:prstTxWarp prst="textNoShape">
              <a:avLst/>
            </a:prstTxWarp>
          </a:bodyPr>
          <a:lstStyle/>
          <a:p>
            <a:pPr marL="227147" indent="-227147" algn="ctr" defTabSz="914159">
              <a:lnSpc>
                <a:spcPct val="90000"/>
              </a:lnSpc>
              <a:spcBef>
                <a:spcPts val="630"/>
              </a:spcBef>
              <a:buClr>
                <a:srgbClr xmlns:mc="http://schemas.openxmlformats.org/markup-compatibility/2006" xmlns:a14="http://schemas.microsoft.com/office/drawing/2007/7/7/main" val="FFFF99" mc:Ignorable=""/>
              </a:buClr>
              <a:buSzPct val="120000"/>
              <a:defRPr/>
            </a:pPr>
            <a:endParaRPr lang="en-US" altLang="zh-CN" sz="3200" i="1" dirty="0">
              <a:solidFill>
                <a:srgbClr xmlns:mc="http://schemas.openxmlformats.org/markup-compatibility/2006" xmlns:a14="http://schemas.microsoft.com/office/drawing/2007/7/7/main" val="FFFFFF" mc:Ignorable=""/>
              </a:solidFill>
              <a:latin typeface="Segoe" pitchFamily="34" charset="0"/>
            </a:endParaRPr>
          </a:p>
        </p:txBody>
      </p:sp>
      <p:sp>
        <p:nvSpPr>
          <p:cNvPr id="27" name="Rectangle 26"/>
          <p:cNvSpPr/>
          <p:nvPr/>
        </p:nvSpPr>
        <p:spPr bwMode="auto">
          <a:xfrm>
            <a:off x="0" y="1818167"/>
            <a:ext cx="9144000" cy="2339163"/>
          </a:xfrm>
          <a:prstGeom prst="rect">
            <a:avLst/>
          </a:prstGeom>
          <a:gradFill flip="none" rotWithShape="1">
            <a:gsLst>
              <a:gs pos="0">
                <a:schemeClr val="accent1">
                  <a:lumMod val="75000"/>
                  <a:alpha val="80000"/>
                </a:schemeClr>
              </a:gs>
              <a:gs pos="52000">
                <a:srgbClr xmlns:mc="http://schemas.openxmlformats.org/markup-compatibility/2006" xmlns:a14="http://schemas.microsoft.com/office/drawing/2007/7/7/main" val="C00000" mc:Ignorable="">
                  <a:alpha val="70000"/>
                </a:srgbClr>
              </a:gs>
              <a:gs pos="100000">
                <a:schemeClr val="accent1">
                  <a:lumMod val="50000"/>
                  <a:alpha val="80000"/>
                </a:schemeClr>
              </a:gs>
            </a:gsLst>
            <a:lin ang="2700000" scaled="1"/>
            <a:tileRect/>
          </a:gradFill>
          <a:ln w="12700"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vert="horz" wrap="square" lIns="45710" tIns="45710" rIns="54852" bIns="41145" numCol="1" rtlCol="0" anchor="ctr" anchorCtr="1" compatLnSpc="1">
            <a:prstTxWarp prst="textNoShape">
              <a:avLst/>
            </a:prstTxWarp>
          </a:bodyPr>
          <a:lstStyle/>
          <a:p>
            <a:pPr marL="227147" indent="-227147" algn="ctr" defTabSz="914159">
              <a:lnSpc>
                <a:spcPct val="90000"/>
              </a:lnSpc>
              <a:spcBef>
                <a:spcPts val="630"/>
              </a:spcBef>
              <a:buClr>
                <a:srgbClr xmlns:mc="http://schemas.openxmlformats.org/markup-compatibility/2006" xmlns:a14="http://schemas.microsoft.com/office/drawing/2007/7/7/main" val="FFFF99" mc:Ignorable=""/>
              </a:buClr>
              <a:buSzPct val="120000"/>
              <a:defRPr/>
            </a:pPr>
            <a:endParaRPr lang="en-US" altLang="zh-CN" sz="3200" i="1" dirty="0">
              <a:solidFill>
                <a:srgbClr xmlns:mc="http://schemas.openxmlformats.org/markup-compatibility/2006" xmlns:a14="http://schemas.microsoft.com/office/drawing/2007/7/7/main" val="FFFFFF" mc:Ignorable=""/>
              </a:solidFill>
              <a:latin typeface="Segoe" pitchFamily="34" charset="0"/>
            </a:endParaRPr>
          </a:p>
        </p:txBody>
      </p:sp>
      <p:sp>
        <p:nvSpPr>
          <p:cNvPr id="24" name="Rectangle 23"/>
          <p:cNvSpPr/>
          <p:nvPr/>
        </p:nvSpPr>
        <p:spPr bwMode="auto">
          <a:xfrm>
            <a:off x="0" y="1894529"/>
            <a:ext cx="9144000" cy="2177741"/>
          </a:xfrm>
          <a:prstGeom prst="rect">
            <a:avLst/>
          </a:prstGeom>
          <a:gradFill flip="none" rotWithShape="1">
            <a:gsLst>
              <a:gs pos="0">
                <a:schemeClr val="bg2">
                  <a:lumMod val="25000"/>
                </a:schemeClr>
              </a:gs>
              <a:gs pos="52000">
                <a:schemeClr val="tx1">
                  <a:lumMod val="50000"/>
                  <a:lumOff val="50000"/>
                </a:schemeClr>
              </a:gs>
              <a:gs pos="100000">
                <a:schemeClr val="bg2">
                  <a:lumMod val="25000"/>
                </a:schemeClr>
              </a:gs>
            </a:gsLst>
            <a:lin ang="3600000" scaled="0"/>
            <a:tileRect/>
          </a:gradFill>
          <a:ln w="12700" cap="flat" cmpd="sng" algn="ctr">
            <a:noFill/>
            <a:prstDash val="solid"/>
            <a:round/>
            <a:headEnd type="none" w="med" len="med"/>
            <a:tailEnd type="none" w="med" len="med"/>
          </a:ln>
          <a:effectLst/>
        </p:spPr>
        <p:txBody>
          <a:bodyPr vert="horz" wrap="square" lIns="45710" tIns="45710" rIns="54852" bIns="41145" numCol="1" rtlCol="0" anchor="ctr" anchorCtr="1" compatLnSpc="1">
            <a:prstTxWarp prst="textNoShape">
              <a:avLst/>
            </a:prstTxWarp>
          </a:bodyPr>
          <a:lstStyle/>
          <a:p>
            <a:pPr marL="227147" indent="-227147" algn="ctr" defTabSz="914159">
              <a:lnSpc>
                <a:spcPct val="90000"/>
              </a:lnSpc>
              <a:spcBef>
                <a:spcPts val="630"/>
              </a:spcBef>
              <a:buClr>
                <a:srgbClr xmlns:mc="http://schemas.openxmlformats.org/markup-compatibility/2006" xmlns:a14="http://schemas.microsoft.com/office/drawing/2007/7/7/main" val="FFFF99" mc:Ignorable=""/>
              </a:buClr>
              <a:buSzPct val="120000"/>
              <a:defRPr/>
            </a:pPr>
            <a:endParaRPr lang="en-US" altLang="zh-CN" sz="3200" i="1" dirty="0">
              <a:solidFill>
                <a:srgbClr xmlns:mc="http://schemas.openxmlformats.org/markup-compatibility/2006" xmlns:a14="http://schemas.microsoft.com/office/drawing/2007/7/7/main" val="FFFFFF" mc:Ignorable=""/>
              </a:solidFill>
              <a:latin typeface="Segoe" pitchFamily="34" charset="0"/>
            </a:endParaRPr>
          </a:p>
        </p:txBody>
      </p:sp>
      <p:sp>
        <p:nvSpPr>
          <p:cNvPr id="32" name="Round Same Side Corner Rectangle 31"/>
          <p:cNvSpPr/>
          <p:nvPr/>
        </p:nvSpPr>
        <p:spPr bwMode="auto">
          <a:xfrm>
            <a:off x="6188145" y="1020726"/>
            <a:ext cx="2667000" cy="3040911"/>
          </a:xfrm>
          <a:prstGeom prst="round2SameRect">
            <a:avLst>
              <a:gd name="adj1" fmla="val 6435"/>
              <a:gd name="adj2" fmla="val 0"/>
            </a:avLst>
          </a:prstGeom>
          <a:gradFill flip="none" rotWithShape="1">
            <a:gsLst>
              <a:gs pos="0">
                <a:schemeClr val="tx1">
                  <a:alpha val="31000"/>
                </a:schemeClr>
              </a:gs>
              <a:gs pos="52000">
                <a:schemeClr val="tx1">
                  <a:alpha val="15000"/>
                </a:schemeClr>
              </a:gs>
              <a:gs pos="100000">
                <a:schemeClr val="bg1">
                  <a:alpha val="7000"/>
                </a:schemeClr>
              </a:gs>
            </a:gsLst>
            <a:lin ang="16200000" scaled="0"/>
            <a:tileRect/>
          </a:gradFill>
          <a:ln w="12700" cap="flat" cmpd="sng" algn="ctr">
            <a:gradFill>
              <a:gsLst>
                <a:gs pos="0">
                  <a:srgbClr xmlns:mc="http://schemas.openxmlformats.org/markup-compatibility/2006" xmlns:a14="http://schemas.microsoft.com/office/drawing/2007/7/7/main" val="FFFFFF" mc:Ignorable="">
                    <a:alpha val="33000"/>
                  </a:srgbClr>
                </a:gs>
                <a:gs pos="50000">
                  <a:srgbClr xmlns:mc="http://schemas.openxmlformats.org/markup-compatibility/2006" xmlns:a14="http://schemas.microsoft.com/office/drawing/2007/7/7/main" val="FFFFFF" mc:Ignorable="">
                    <a:alpha val="0"/>
                  </a:srgbClr>
                </a:gs>
                <a:gs pos="100000">
                  <a:schemeClr val="accent1">
                    <a:alpha val="41000"/>
                  </a:schemeClr>
                </a:gs>
              </a:gsLst>
              <a:lin ang="5400000" scaled="0"/>
            </a:gradFill>
            <a:prstDash val="solid"/>
            <a:round/>
            <a:headEnd type="none" w="med" len="med"/>
            <a:tailEnd type="none" w="med" len="med"/>
          </a:ln>
          <a:effectLst>
            <a:outerShdw blurRad="50800" dist="38100" dir="5400000" algn="t" rotWithShape="0">
              <a:prstClr val="black">
                <a:alpha val="40000"/>
              </a:prstClr>
            </a:outerShdw>
          </a:effectLst>
        </p:spPr>
        <p:txBody>
          <a:bodyPr vert="horz" wrap="square" lIns="45710" tIns="45710" rIns="54852" bIns="41145" numCol="1" rtlCol="0" anchor="ctr" anchorCtr="1" compatLnSpc="1">
            <a:prstTxWarp prst="textNoShape">
              <a:avLst/>
            </a:prstTxWarp>
          </a:bodyPr>
          <a:lstStyle/>
          <a:p>
            <a:pPr marL="227147" indent="-227147" algn="ctr" defTabSz="914159" fontAlgn="base">
              <a:lnSpc>
                <a:spcPct val="90000"/>
              </a:lnSpc>
              <a:spcBef>
                <a:spcPts val="630"/>
              </a:spcBef>
              <a:spcAft>
                <a:spcPct val="0"/>
              </a:spcAft>
              <a:buClr>
                <a:srgbClr xmlns:mc="http://schemas.openxmlformats.org/markup-compatibility/2006" xmlns:a14="http://schemas.microsoft.com/office/drawing/2007/7/7/main" val="FFFF99" mc:Ignorable=""/>
              </a:buClr>
              <a:buSzPct val="120000"/>
              <a:defRPr/>
            </a:pPr>
            <a:endParaRPr lang="en-US" altLang="zh-CN" sz="3200" i="1" dirty="0" smtClean="0">
              <a:solidFill>
                <a:srgbClr xmlns:mc="http://schemas.openxmlformats.org/markup-compatibility/2006" xmlns:a14="http://schemas.microsoft.com/office/drawing/2007/7/7/main" val="FFFFFF" mc:Ignorable=""/>
              </a:solidFill>
              <a:latin typeface="Segoe" pitchFamily="34" charset="0"/>
            </a:endParaRPr>
          </a:p>
        </p:txBody>
      </p:sp>
      <p:sp>
        <p:nvSpPr>
          <p:cNvPr id="30" name="Round Same Side Corner Rectangle 29"/>
          <p:cNvSpPr/>
          <p:nvPr/>
        </p:nvSpPr>
        <p:spPr bwMode="auto">
          <a:xfrm>
            <a:off x="3306722" y="1020726"/>
            <a:ext cx="2667000" cy="3040911"/>
          </a:xfrm>
          <a:prstGeom prst="round2SameRect">
            <a:avLst>
              <a:gd name="adj1" fmla="val 6435"/>
              <a:gd name="adj2" fmla="val 0"/>
            </a:avLst>
          </a:prstGeom>
          <a:gradFill flip="none" rotWithShape="1">
            <a:gsLst>
              <a:gs pos="0">
                <a:schemeClr val="tx1">
                  <a:alpha val="31000"/>
                </a:schemeClr>
              </a:gs>
              <a:gs pos="52000">
                <a:schemeClr val="tx1">
                  <a:alpha val="15000"/>
                </a:schemeClr>
              </a:gs>
              <a:gs pos="100000">
                <a:schemeClr val="bg1">
                  <a:alpha val="7000"/>
                </a:schemeClr>
              </a:gs>
            </a:gsLst>
            <a:lin ang="16200000" scaled="0"/>
            <a:tileRect/>
          </a:gradFill>
          <a:ln w="12700" cap="flat" cmpd="sng" algn="ctr">
            <a:gradFill>
              <a:gsLst>
                <a:gs pos="0">
                  <a:srgbClr xmlns:mc="http://schemas.openxmlformats.org/markup-compatibility/2006" xmlns:a14="http://schemas.microsoft.com/office/drawing/2007/7/7/main" val="FFFFFF" mc:Ignorable="">
                    <a:alpha val="33000"/>
                  </a:srgbClr>
                </a:gs>
                <a:gs pos="50000">
                  <a:srgbClr xmlns:mc="http://schemas.openxmlformats.org/markup-compatibility/2006" xmlns:a14="http://schemas.microsoft.com/office/drawing/2007/7/7/main" val="FFFFFF" mc:Ignorable="">
                    <a:alpha val="0"/>
                  </a:srgbClr>
                </a:gs>
                <a:gs pos="100000">
                  <a:schemeClr val="accent1">
                    <a:alpha val="41000"/>
                  </a:schemeClr>
                </a:gs>
              </a:gsLst>
              <a:lin ang="5400000" scaled="0"/>
            </a:gradFill>
            <a:prstDash val="solid"/>
            <a:round/>
            <a:headEnd type="none" w="med" len="med"/>
            <a:tailEnd type="none" w="med" len="med"/>
          </a:ln>
          <a:effectLst>
            <a:outerShdw blurRad="50800" dist="38100" dir="5400000" algn="t" rotWithShape="0">
              <a:prstClr val="black">
                <a:alpha val="40000"/>
              </a:prstClr>
            </a:outerShdw>
          </a:effectLst>
        </p:spPr>
        <p:txBody>
          <a:bodyPr vert="horz" wrap="square" lIns="45710" tIns="45710" rIns="54852" bIns="41145" numCol="1" rtlCol="0" anchor="ctr" anchorCtr="1" compatLnSpc="1">
            <a:prstTxWarp prst="textNoShape">
              <a:avLst/>
            </a:prstTxWarp>
          </a:bodyPr>
          <a:lstStyle/>
          <a:p>
            <a:pPr marL="227147" indent="-227147" algn="ctr" defTabSz="914159" fontAlgn="base">
              <a:lnSpc>
                <a:spcPct val="90000"/>
              </a:lnSpc>
              <a:spcBef>
                <a:spcPts val="630"/>
              </a:spcBef>
              <a:spcAft>
                <a:spcPct val="0"/>
              </a:spcAft>
              <a:buClr>
                <a:srgbClr xmlns:mc="http://schemas.openxmlformats.org/markup-compatibility/2006" xmlns:a14="http://schemas.microsoft.com/office/drawing/2007/7/7/main" val="FFFF99" mc:Ignorable=""/>
              </a:buClr>
              <a:buSzPct val="120000"/>
              <a:defRPr/>
            </a:pPr>
            <a:endParaRPr lang="en-US" altLang="zh-CN" sz="3200" i="1" dirty="0" smtClean="0">
              <a:solidFill>
                <a:srgbClr xmlns:mc="http://schemas.openxmlformats.org/markup-compatibility/2006" xmlns:a14="http://schemas.microsoft.com/office/drawing/2007/7/7/main" val="FFFFFF" mc:Ignorable=""/>
              </a:solidFill>
              <a:latin typeface="Segoe" pitchFamily="34" charset="0"/>
            </a:endParaRPr>
          </a:p>
        </p:txBody>
      </p:sp>
      <p:sp>
        <p:nvSpPr>
          <p:cNvPr id="44" name="Round Same Side Corner Rectangle 43"/>
          <p:cNvSpPr/>
          <p:nvPr/>
        </p:nvSpPr>
        <p:spPr bwMode="auto">
          <a:xfrm>
            <a:off x="382769" y="1020726"/>
            <a:ext cx="2667000" cy="3040911"/>
          </a:xfrm>
          <a:prstGeom prst="round2SameRect">
            <a:avLst>
              <a:gd name="adj1" fmla="val 6435"/>
              <a:gd name="adj2" fmla="val 0"/>
            </a:avLst>
          </a:prstGeom>
          <a:gradFill flip="none" rotWithShape="1">
            <a:gsLst>
              <a:gs pos="0">
                <a:schemeClr val="tx1">
                  <a:alpha val="31000"/>
                </a:schemeClr>
              </a:gs>
              <a:gs pos="52000">
                <a:schemeClr val="tx1">
                  <a:alpha val="15000"/>
                </a:schemeClr>
              </a:gs>
              <a:gs pos="100000">
                <a:schemeClr val="bg1">
                  <a:alpha val="7000"/>
                </a:schemeClr>
              </a:gs>
            </a:gsLst>
            <a:lin ang="16200000" scaled="0"/>
            <a:tileRect/>
          </a:gradFill>
          <a:ln w="12700" cap="flat" cmpd="sng" algn="ctr">
            <a:gradFill>
              <a:gsLst>
                <a:gs pos="0">
                  <a:srgbClr xmlns:mc="http://schemas.openxmlformats.org/markup-compatibility/2006" xmlns:a14="http://schemas.microsoft.com/office/drawing/2007/7/7/main" val="FFFFFF" mc:Ignorable="">
                    <a:alpha val="33000"/>
                  </a:srgbClr>
                </a:gs>
                <a:gs pos="50000">
                  <a:srgbClr xmlns:mc="http://schemas.openxmlformats.org/markup-compatibility/2006" xmlns:a14="http://schemas.microsoft.com/office/drawing/2007/7/7/main" val="FFFFFF" mc:Ignorable="">
                    <a:alpha val="0"/>
                  </a:srgbClr>
                </a:gs>
                <a:gs pos="100000">
                  <a:schemeClr val="accent1">
                    <a:alpha val="41000"/>
                  </a:schemeClr>
                </a:gs>
              </a:gsLst>
              <a:lin ang="5400000" scaled="0"/>
            </a:gradFill>
            <a:prstDash val="solid"/>
            <a:round/>
            <a:headEnd type="none" w="med" len="med"/>
            <a:tailEnd type="none" w="med" len="med"/>
          </a:ln>
          <a:effectLst>
            <a:outerShdw blurRad="50800" dist="38100" dir="5400000" algn="t" rotWithShape="0">
              <a:prstClr val="black">
                <a:alpha val="40000"/>
              </a:prstClr>
            </a:outerShdw>
          </a:effectLst>
        </p:spPr>
        <p:txBody>
          <a:bodyPr vert="horz" wrap="square" lIns="45710" tIns="45710" rIns="54852" bIns="41145" numCol="1" rtlCol="0" anchor="ctr" anchorCtr="1" compatLnSpc="1">
            <a:prstTxWarp prst="textNoShape">
              <a:avLst/>
            </a:prstTxWarp>
          </a:bodyPr>
          <a:lstStyle/>
          <a:p>
            <a:pPr marL="227147" indent="-227147" algn="ctr" defTabSz="914159" fontAlgn="base">
              <a:lnSpc>
                <a:spcPct val="90000"/>
              </a:lnSpc>
              <a:spcBef>
                <a:spcPts val="630"/>
              </a:spcBef>
              <a:spcAft>
                <a:spcPct val="0"/>
              </a:spcAft>
              <a:buClr>
                <a:srgbClr xmlns:mc="http://schemas.openxmlformats.org/markup-compatibility/2006" xmlns:a14="http://schemas.microsoft.com/office/drawing/2007/7/7/main" val="FFFF99" mc:Ignorable=""/>
              </a:buClr>
              <a:buSzPct val="120000"/>
              <a:defRPr/>
            </a:pPr>
            <a:endParaRPr lang="en-US" altLang="zh-CN" sz="3200" i="1" dirty="0" smtClean="0">
              <a:solidFill>
                <a:srgbClr xmlns:mc="http://schemas.openxmlformats.org/markup-compatibility/2006" xmlns:a14="http://schemas.microsoft.com/office/drawing/2007/7/7/main" val="FFFFFF" mc:Ignorable=""/>
              </a:solidFill>
              <a:latin typeface="Segoe" pitchFamily="34" charset="0"/>
            </a:endParaRPr>
          </a:p>
        </p:txBody>
      </p:sp>
      <p:pic>
        <p:nvPicPr>
          <p:cNvPr id="39" name="Picture 38"/>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656297" y="1137685"/>
            <a:ext cx="1463040" cy="455224"/>
          </a:xfrm>
          <a:prstGeom prst="rect">
            <a:avLst/>
          </a:prstGeom>
          <a:noFill/>
          <a:ln>
            <a:noFill/>
          </a:ln>
        </p:spPr>
      </p:pic>
      <p:sp>
        <p:nvSpPr>
          <p:cNvPr id="56" name="Rectangle 55"/>
          <p:cNvSpPr/>
          <p:nvPr/>
        </p:nvSpPr>
        <p:spPr>
          <a:xfrm>
            <a:off x="6184602" y="4266408"/>
            <a:ext cx="2667000" cy="1682512"/>
          </a:xfrm>
          <a:prstGeom prst="rect">
            <a:avLst/>
          </a:prstGeom>
        </p:spPr>
        <p:txBody>
          <a:bodyPr wrap="square">
            <a:spAutoFit/>
          </a:bodyPr>
          <a:lstStyle/>
          <a:p>
            <a:pPr algn="ctr">
              <a:spcAft>
                <a:spcPts val="800"/>
              </a:spcAft>
              <a:buClr>
                <a:schemeClr val="bg1"/>
              </a:buClr>
              <a:buSzPct val="100000"/>
            </a:pPr>
            <a:r>
              <a:rPr lang="en-US" sz="1500" dirty="0" smtClean="0">
                <a:gradFill>
                  <a:gsLst>
                    <a:gs pos="0">
                      <a:schemeClr val="bg2">
                        <a:lumMod val="10000"/>
                      </a:schemeClr>
                    </a:gs>
                    <a:gs pos="100000">
                      <a:schemeClr val="bg2">
                        <a:lumMod val="10000"/>
                      </a:schemeClr>
                    </a:gs>
                  </a:gsLst>
                  <a:lin ang="5400000" scaled="0"/>
                </a:gradFill>
                <a:latin typeface="Segoe UI" pitchFamily="34" charset="0"/>
                <a:ea typeface="Segoe UI" pitchFamily="34" charset="0"/>
                <a:cs typeface="Segoe UI" pitchFamily="34" charset="0"/>
              </a:rPr>
              <a:t>Scalable relational </a:t>
            </a:r>
            <a:br>
              <a:rPr lang="en-US" sz="1500" dirty="0" smtClean="0">
                <a:gradFill>
                  <a:gsLst>
                    <a:gs pos="0">
                      <a:schemeClr val="bg2">
                        <a:lumMod val="10000"/>
                      </a:schemeClr>
                    </a:gs>
                    <a:gs pos="100000">
                      <a:schemeClr val="bg2">
                        <a:lumMod val="10000"/>
                      </a:schemeClr>
                    </a:gs>
                  </a:gsLst>
                  <a:lin ang="5400000" scaled="0"/>
                </a:gradFill>
                <a:latin typeface="Segoe UI" pitchFamily="34" charset="0"/>
                <a:ea typeface="Segoe UI" pitchFamily="34" charset="0"/>
                <a:cs typeface="Segoe UI" pitchFamily="34" charset="0"/>
              </a:rPr>
            </a:br>
            <a:r>
              <a:rPr lang="en-US" sz="1500" dirty="0" smtClean="0">
                <a:gradFill>
                  <a:gsLst>
                    <a:gs pos="0">
                      <a:schemeClr val="bg2">
                        <a:lumMod val="10000"/>
                      </a:schemeClr>
                    </a:gs>
                    <a:gs pos="100000">
                      <a:schemeClr val="bg2">
                        <a:lumMod val="10000"/>
                      </a:schemeClr>
                    </a:gs>
                  </a:gsLst>
                  <a:lin ang="5400000" scaled="0"/>
                </a:gradFill>
                <a:latin typeface="Segoe UI" pitchFamily="34" charset="0"/>
                <a:ea typeface="Segoe UI" pitchFamily="34" charset="0"/>
                <a:cs typeface="Segoe UI" pitchFamily="34" charset="0"/>
              </a:rPr>
              <a:t>database platform</a:t>
            </a:r>
          </a:p>
          <a:p>
            <a:pPr algn="ctr">
              <a:spcAft>
                <a:spcPts val="800"/>
              </a:spcAft>
              <a:buClr>
                <a:schemeClr val="bg1"/>
              </a:buClr>
              <a:buSzPct val="100000"/>
            </a:pPr>
            <a:r>
              <a:rPr lang="en-US" sz="1500" dirty="0" smtClean="0">
                <a:gradFill>
                  <a:gsLst>
                    <a:gs pos="0">
                      <a:schemeClr val="bg2">
                        <a:lumMod val="10000"/>
                      </a:schemeClr>
                    </a:gs>
                    <a:gs pos="100000">
                      <a:schemeClr val="bg2">
                        <a:lumMod val="10000"/>
                      </a:schemeClr>
                    </a:gs>
                  </a:gsLst>
                  <a:lin ang="5400000" scaled="0"/>
                </a:gradFill>
                <a:latin typeface="Segoe UI" pitchFamily="34" charset="0"/>
                <a:ea typeface="Segoe UI" pitchFamily="34" charset="0"/>
                <a:cs typeface="Segoe UI" pitchFamily="34" charset="0"/>
              </a:rPr>
              <a:t>Consistent, familiar </a:t>
            </a:r>
            <a:br>
              <a:rPr lang="en-US" sz="1500" dirty="0" smtClean="0">
                <a:gradFill>
                  <a:gsLst>
                    <a:gs pos="0">
                      <a:schemeClr val="bg2">
                        <a:lumMod val="10000"/>
                      </a:schemeClr>
                    </a:gs>
                    <a:gs pos="100000">
                      <a:schemeClr val="bg2">
                        <a:lumMod val="10000"/>
                      </a:schemeClr>
                    </a:gs>
                  </a:gsLst>
                  <a:lin ang="5400000" scaled="0"/>
                </a:gradFill>
                <a:latin typeface="Segoe UI" pitchFamily="34" charset="0"/>
                <a:ea typeface="Segoe UI" pitchFamily="34" charset="0"/>
                <a:cs typeface="Segoe UI" pitchFamily="34" charset="0"/>
              </a:rPr>
            </a:br>
            <a:r>
              <a:rPr lang="en-US" sz="1500" dirty="0" smtClean="0">
                <a:gradFill>
                  <a:gsLst>
                    <a:gs pos="0">
                      <a:schemeClr val="bg2">
                        <a:lumMod val="10000"/>
                      </a:schemeClr>
                    </a:gs>
                    <a:gs pos="100000">
                      <a:schemeClr val="bg2">
                        <a:lumMod val="10000"/>
                      </a:schemeClr>
                    </a:gs>
                  </a:gsLst>
                  <a:lin ang="5400000" scaled="0"/>
                </a:gradFill>
                <a:latin typeface="Segoe UI" pitchFamily="34" charset="0"/>
                <a:ea typeface="Segoe UI" pitchFamily="34" charset="0"/>
                <a:cs typeface="Segoe UI" pitchFamily="34" charset="0"/>
              </a:rPr>
              <a:t>model &amp; tools</a:t>
            </a:r>
          </a:p>
          <a:p>
            <a:pPr algn="ctr">
              <a:spcAft>
                <a:spcPts val="800"/>
              </a:spcAft>
              <a:buClr>
                <a:schemeClr val="bg1"/>
              </a:buClr>
              <a:buSzPct val="100000"/>
            </a:pPr>
            <a:r>
              <a:rPr lang="en-US" sz="1500" dirty="0" smtClean="0">
                <a:gradFill>
                  <a:gsLst>
                    <a:gs pos="0">
                      <a:schemeClr val="bg2">
                        <a:lumMod val="10000"/>
                      </a:schemeClr>
                    </a:gs>
                    <a:gs pos="100000">
                      <a:schemeClr val="bg2">
                        <a:lumMod val="10000"/>
                      </a:schemeClr>
                    </a:gs>
                  </a:gsLst>
                  <a:lin ang="5400000" scaled="0"/>
                </a:gradFill>
                <a:latin typeface="Segoe UI" pitchFamily="34" charset="0"/>
                <a:ea typeface="Segoe UI" pitchFamily="34" charset="0"/>
                <a:cs typeface="Segoe UI" pitchFamily="34" charset="0"/>
              </a:rPr>
              <a:t>Self-managed, highly available cloud services</a:t>
            </a:r>
          </a:p>
        </p:txBody>
      </p:sp>
      <p:sp>
        <p:nvSpPr>
          <p:cNvPr id="48" name="TextBox 47"/>
          <p:cNvSpPr txBox="1"/>
          <p:nvPr/>
        </p:nvSpPr>
        <p:spPr>
          <a:xfrm>
            <a:off x="3299238" y="4266408"/>
            <a:ext cx="2667000" cy="933450"/>
          </a:xfrm>
          <a:prstGeom prst="rect">
            <a:avLst/>
          </a:prstGeom>
          <a:noFill/>
        </p:spPr>
        <p:txBody>
          <a:bodyPr wrap="square" rtlCol="0">
            <a:noAutofit/>
          </a:bodyPr>
          <a:lstStyle/>
          <a:p>
            <a:pPr algn="ctr">
              <a:spcAft>
                <a:spcPts val="800"/>
              </a:spcAft>
              <a:buClr>
                <a:schemeClr val="bg1"/>
              </a:buClr>
              <a:buSzPct val="100000"/>
            </a:pPr>
            <a:r>
              <a:rPr lang="en-US" sz="1500" dirty="0">
                <a:gradFill>
                  <a:gsLst>
                    <a:gs pos="0">
                      <a:schemeClr val="bg2">
                        <a:lumMod val="10000"/>
                      </a:schemeClr>
                    </a:gs>
                    <a:gs pos="100000">
                      <a:schemeClr val="bg2">
                        <a:lumMod val="10000"/>
                      </a:schemeClr>
                    </a:gs>
                  </a:gsLst>
                  <a:lin ang="5400000" scaled="0"/>
                </a:gradFill>
                <a:latin typeface="Segoe UI" pitchFamily="34" charset="0"/>
                <a:ea typeface="Segoe UI" pitchFamily="34" charset="0"/>
                <a:cs typeface="Segoe UI" pitchFamily="34" charset="0"/>
              </a:rPr>
              <a:t>Highly scalable DW appliances from 10s to 100s TB</a:t>
            </a:r>
          </a:p>
          <a:p>
            <a:pPr algn="ctr">
              <a:spcAft>
                <a:spcPts val="800"/>
              </a:spcAft>
              <a:buClr>
                <a:schemeClr val="bg1"/>
              </a:buClr>
              <a:buSzPct val="100000"/>
            </a:pPr>
            <a:r>
              <a:rPr lang="en-US" sz="1500" dirty="0">
                <a:gradFill>
                  <a:gsLst>
                    <a:gs pos="0">
                      <a:schemeClr val="bg2">
                        <a:lumMod val="10000"/>
                      </a:schemeClr>
                    </a:gs>
                    <a:gs pos="100000">
                      <a:schemeClr val="bg2">
                        <a:lumMod val="10000"/>
                      </a:schemeClr>
                    </a:gs>
                  </a:gsLst>
                  <a:lin ang="5400000" scaled="0"/>
                </a:gradFill>
                <a:latin typeface="Segoe UI" pitchFamily="34" charset="0"/>
                <a:ea typeface="Segoe UI" pitchFamily="34" charset="0"/>
                <a:cs typeface="Segoe UI" pitchFamily="34" charset="0"/>
              </a:rPr>
              <a:t>Hardware choice</a:t>
            </a:r>
          </a:p>
          <a:p>
            <a:pPr algn="ctr">
              <a:spcAft>
                <a:spcPts val="800"/>
              </a:spcAft>
              <a:buClr>
                <a:schemeClr val="bg1"/>
              </a:buClr>
              <a:buSzPct val="100000"/>
            </a:pPr>
            <a:r>
              <a:rPr lang="en-US" sz="1500" dirty="0">
                <a:gradFill>
                  <a:gsLst>
                    <a:gs pos="0">
                      <a:schemeClr val="bg2">
                        <a:lumMod val="10000"/>
                      </a:schemeClr>
                    </a:gs>
                    <a:gs pos="100000">
                      <a:schemeClr val="bg2">
                        <a:lumMod val="10000"/>
                      </a:schemeClr>
                    </a:gs>
                  </a:gsLst>
                  <a:lin ang="5400000" scaled="0"/>
                </a:gradFill>
                <a:latin typeface="Segoe UI" pitchFamily="34" charset="0"/>
                <a:ea typeface="Segoe UI" pitchFamily="34" charset="0"/>
                <a:cs typeface="Segoe UI" pitchFamily="34" charset="0"/>
              </a:rPr>
              <a:t>Seamless integration </a:t>
            </a:r>
            <a:br>
              <a:rPr lang="en-US" sz="1500" dirty="0">
                <a:gradFill>
                  <a:gsLst>
                    <a:gs pos="0">
                      <a:schemeClr val="bg2">
                        <a:lumMod val="10000"/>
                      </a:schemeClr>
                    </a:gs>
                    <a:gs pos="100000">
                      <a:schemeClr val="bg2">
                        <a:lumMod val="10000"/>
                      </a:schemeClr>
                    </a:gs>
                  </a:gsLst>
                  <a:lin ang="5400000" scaled="0"/>
                </a:gradFill>
                <a:latin typeface="Segoe UI" pitchFamily="34" charset="0"/>
                <a:ea typeface="Segoe UI" pitchFamily="34" charset="0"/>
                <a:cs typeface="Segoe UI" pitchFamily="34" charset="0"/>
              </a:rPr>
            </a:br>
            <a:r>
              <a:rPr lang="en-US" sz="1500" dirty="0">
                <a:gradFill>
                  <a:gsLst>
                    <a:gs pos="0">
                      <a:schemeClr val="bg2">
                        <a:lumMod val="10000"/>
                      </a:schemeClr>
                    </a:gs>
                    <a:gs pos="100000">
                      <a:schemeClr val="bg2">
                        <a:lumMod val="10000"/>
                      </a:schemeClr>
                    </a:gs>
                  </a:gsLst>
                  <a:lin ang="5400000" scaled="0"/>
                </a:gradFill>
                <a:latin typeface="Segoe UI" pitchFamily="34" charset="0"/>
                <a:ea typeface="Segoe UI" pitchFamily="34" charset="0"/>
                <a:cs typeface="Segoe UI" pitchFamily="34" charset="0"/>
              </a:rPr>
              <a:t>with Microsoft BI </a:t>
            </a:r>
          </a:p>
        </p:txBody>
      </p:sp>
      <p:sp>
        <p:nvSpPr>
          <p:cNvPr id="25" name="Title 24"/>
          <p:cNvSpPr>
            <a:spLocks noGrp="1"/>
          </p:cNvSpPr>
          <p:nvPr>
            <p:ph type="title"/>
          </p:nvPr>
        </p:nvSpPr>
        <p:spPr/>
        <p:txBody>
          <a:bodyPr/>
          <a:lstStyle/>
          <a:p>
            <a:pPr lvl="0"/>
            <a:r>
              <a:rPr lang="en-US" dirty="0" smtClean="0"/>
              <a:t>SQL Server Innovations</a:t>
            </a:r>
            <a:endParaRPr lang="en-US" dirty="0"/>
          </a:p>
        </p:txBody>
      </p:sp>
      <p:pic>
        <p:nvPicPr>
          <p:cNvPr id="15" name="Picture 14" descr="SQL08r2_h_rgb_r.png"/>
          <p:cNvPicPr>
            <a:picLocks noChangeAspect="1"/>
          </p:cNvPicPr>
          <p:nvPr/>
        </p:nvPicPr>
        <p:blipFill>
          <a:blip r:embed="rId4" cstate="print"/>
          <a:stretch>
            <a:fillRect/>
          </a:stretch>
        </p:blipFill>
        <p:spPr>
          <a:xfrm>
            <a:off x="651857" y="1188127"/>
            <a:ext cx="2103120" cy="389863"/>
          </a:xfrm>
          <a:prstGeom prst="rect">
            <a:avLst/>
          </a:prstGeom>
          <a:noFill/>
          <a:ln>
            <a:noFill/>
          </a:ln>
        </p:spPr>
      </p:pic>
      <p:pic>
        <p:nvPicPr>
          <p:cNvPr id="20" name="Picture 3"/>
          <p:cNvPicPr>
            <a:picLocks noChangeAspect="1" noChangeArrowheads="1"/>
          </p:cNvPicPr>
          <p:nvPr/>
        </p:nvPicPr>
        <p:blipFill>
          <a:blip r:embed="rId5" cstate="print"/>
          <a:stretch>
            <a:fillRect/>
          </a:stretch>
        </p:blipFill>
        <p:spPr bwMode="auto">
          <a:xfrm>
            <a:off x="3577817" y="1191190"/>
            <a:ext cx="2103120" cy="525780"/>
          </a:xfrm>
          <a:prstGeom prst="rect">
            <a:avLst/>
          </a:prstGeom>
          <a:noFill/>
          <a:ln>
            <a:noFill/>
          </a:ln>
        </p:spPr>
      </p:pic>
      <p:sp>
        <p:nvSpPr>
          <p:cNvPr id="28" name="TextBox 27"/>
          <p:cNvSpPr txBox="1"/>
          <p:nvPr/>
        </p:nvSpPr>
        <p:spPr>
          <a:xfrm>
            <a:off x="378436" y="4266408"/>
            <a:ext cx="2667001" cy="1220827"/>
          </a:xfrm>
          <a:prstGeom prst="rect">
            <a:avLst/>
          </a:prstGeom>
          <a:noFill/>
        </p:spPr>
        <p:txBody>
          <a:bodyPr wrap="square" lIns="91420" tIns="45710" rIns="91420" bIns="45710" rtlCol="0">
            <a:spAutoFit/>
          </a:bodyPr>
          <a:lstStyle/>
          <a:p>
            <a:pPr algn="ctr">
              <a:spcAft>
                <a:spcPts val="800"/>
              </a:spcAft>
              <a:buClr>
                <a:schemeClr val="bg1"/>
              </a:buClr>
              <a:buSzPct val="100000"/>
            </a:pPr>
            <a:r>
              <a:rPr lang="en-US" sz="1500" dirty="0" smtClean="0">
                <a:gradFill>
                  <a:gsLst>
                    <a:gs pos="0">
                      <a:schemeClr val="bg2">
                        <a:lumMod val="10000"/>
                      </a:schemeClr>
                    </a:gs>
                    <a:gs pos="100000">
                      <a:schemeClr val="bg2">
                        <a:lumMod val="10000"/>
                      </a:schemeClr>
                    </a:gs>
                  </a:gsLst>
                  <a:lin ang="5400000" scaled="0"/>
                </a:gradFill>
                <a:latin typeface="Segoe UI" pitchFamily="34" charset="0"/>
                <a:ea typeface="Segoe UI" pitchFamily="34" charset="0"/>
                <a:cs typeface="Segoe UI" pitchFamily="34" charset="0"/>
              </a:rPr>
              <a:t>Managed Self-Service BI</a:t>
            </a:r>
          </a:p>
          <a:p>
            <a:pPr algn="ctr">
              <a:spcAft>
                <a:spcPts val="800"/>
              </a:spcAft>
              <a:buClr>
                <a:schemeClr val="bg1"/>
              </a:buClr>
              <a:buSzPct val="100000"/>
            </a:pPr>
            <a:r>
              <a:rPr lang="en-US" sz="1500" dirty="0" smtClean="0">
                <a:gradFill>
                  <a:gsLst>
                    <a:gs pos="0">
                      <a:schemeClr val="bg2">
                        <a:lumMod val="10000"/>
                      </a:schemeClr>
                    </a:gs>
                    <a:gs pos="100000">
                      <a:schemeClr val="bg2">
                        <a:lumMod val="10000"/>
                      </a:schemeClr>
                    </a:gs>
                  </a:gsLst>
                  <a:lin ang="5400000" scaled="0"/>
                </a:gradFill>
                <a:latin typeface="Segoe UI" pitchFamily="34" charset="0"/>
                <a:ea typeface="Segoe UI" pitchFamily="34" charset="0"/>
                <a:cs typeface="Segoe UI" pitchFamily="34" charset="0"/>
              </a:rPr>
              <a:t>Multi-server management</a:t>
            </a:r>
          </a:p>
          <a:p>
            <a:pPr algn="ctr">
              <a:spcAft>
                <a:spcPts val="800"/>
              </a:spcAft>
              <a:buClr>
                <a:schemeClr val="bg1"/>
              </a:buClr>
              <a:buSzPct val="100000"/>
            </a:pPr>
            <a:r>
              <a:rPr lang="en-US" sz="1500" dirty="0" smtClean="0">
                <a:gradFill>
                  <a:gsLst>
                    <a:gs pos="0">
                      <a:schemeClr val="bg2">
                        <a:lumMod val="10000"/>
                      </a:schemeClr>
                    </a:gs>
                    <a:gs pos="100000">
                      <a:schemeClr val="bg2">
                        <a:lumMod val="10000"/>
                      </a:schemeClr>
                    </a:gs>
                  </a:gsLst>
                  <a:lin ang="5400000" scaled="0"/>
                </a:gradFill>
                <a:latin typeface="Segoe UI" pitchFamily="34" charset="0"/>
                <a:ea typeface="Segoe UI" pitchFamily="34" charset="0"/>
                <a:cs typeface="Segoe UI" pitchFamily="34" charset="0"/>
              </a:rPr>
              <a:t>Virtualization </a:t>
            </a:r>
            <a:br>
              <a:rPr lang="en-US" sz="1500" dirty="0" smtClean="0">
                <a:gradFill>
                  <a:gsLst>
                    <a:gs pos="0">
                      <a:schemeClr val="bg2">
                        <a:lumMod val="10000"/>
                      </a:schemeClr>
                    </a:gs>
                    <a:gs pos="100000">
                      <a:schemeClr val="bg2">
                        <a:lumMod val="10000"/>
                      </a:schemeClr>
                    </a:gs>
                  </a:gsLst>
                  <a:lin ang="5400000" scaled="0"/>
                </a:gradFill>
                <a:latin typeface="Segoe UI" pitchFamily="34" charset="0"/>
                <a:ea typeface="Segoe UI" pitchFamily="34" charset="0"/>
                <a:cs typeface="Segoe UI" pitchFamily="34" charset="0"/>
              </a:rPr>
            </a:br>
            <a:r>
              <a:rPr lang="en-US" sz="1500" dirty="0" smtClean="0">
                <a:gradFill>
                  <a:gsLst>
                    <a:gs pos="0">
                      <a:schemeClr val="bg2">
                        <a:lumMod val="10000"/>
                      </a:schemeClr>
                    </a:gs>
                    <a:gs pos="100000">
                      <a:schemeClr val="bg2">
                        <a:lumMod val="10000"/>
                      </a:schemeClr>
                    </a:gs>
                  </a:gsLst>
                  <a:lin ang="5400000" scaled="0"/>
                </a:gradFill>
                <a:latin typeface="Segoe UI" pitchFamily="34" charset="0"/>
                <a:ea typeface="Segoe UI" pitchFamily="34" charset="0"/>
                <a:cs typeface="Segoe UI" pitchFamily="34" charset="0"/>
              </a:rPr>
              <a:t>&amp; Live Migration</a:t>
            </a:r>
          </a:p>
        </p:txBody>
      </p:sp>
      <p:grpSp>
        <p:nvGrpSpPr>
          <p:cNvPr id="2" name="Group 55"/>
          <p:cNvGrpSpPr/>
          <p:nvPr/>
        </p:nvGrpSpPr>
        <p:grpSpPr>
          <a:xfrm>
            <a:off x="4049795" y="2313001"/>
            <a:ext cx="1500400" cy="1463308"/>
            <a:chOff x="7793365" y="2868307"/>
            <a:chExt cx="832818" cy="812230"/>
          </a:xfrm>
        </p:grpSpPr>
        <p:pic>
          <p:nvPicPr>
            <p:cNvPr id="21" name="Picture 9" descr="C:\Presentations Documents\Software\DVD Art\DVD_ART36\Artwork_Imagery\Icons - Illustrations\_ WINDOWS SERVER ICONS\Hardware\Virtual Servers 2.png"/>
            <p:cNvPicPr>
              <a:picLocks noChangeAspect="1" noChangeArrowheads="1"/>
            </p:cNvPicPr>
            <p:nvPr/>
          </p:nvPicPr>
          <p:blipFill>
            <a:blip r:embed="rId6" cstate="print"/>
            <a:srcRect/>
            <a:stretch>
              <a:fillRect/>
            </a:stretch>
          </p:blipFill>
          <p:spPr bwMode="auto">
            <a:xfrm>
              <a:off x="7793365" y="2868307"/>
              <a:ext cx="497412" cy="812230"/>
            </a:xfrm>
            <a:prstGeom prst="rect">
              <a:avLst/>
            </a:prstGeom>
            <a:noFill/>
          </p:spPr>
        </p:pic>
        <p:pic>
          <p:nvPicPr>
            <p:cNvPr id="22" name="Picture 7" descr="C:\Presentations Documents\Software\DVD Art\DVD_ART36\Artwork_Imagery\Icons - Illustrations\_ SUPER VISTA STYLE\database.png"/>
            <p:cNvPicPr>
              <a:picLocks noChangeAspect="1" noChangeArrowheads="1"/>
            </p:cNvPicPr>
            <p:nvPr/>
          </p:nvPicPr>
          <p:blipFill>
            <a:blip r:embed="rId7" cstate="print"/>
            <a:srcRect/>
            <a:stretch>
              <a:fillRect/>
            </a:stretch>
          </p:blipFill>
          <p:spPr bwMode="auto">
            <a:xfrm>
              <a:off x="8128018" y="3182372"/>
              <a:ext cx="498165" cy="498165"/>
            </a:xfrm>
            <a:prstGeom prst="rect">
              <a:avLst/>
            </a:prstGeom>
            <a:noFill/>
          </p:spPr>
        </p:pic>
      </p:grpSp>
      <p:pic>
        <p:nvPicPr>
          <p:cNvPr id="19" name="Picture 18" descr="cloud.png"/>
          <p:cNvPicPr>
            <a:picLocks noChangeAspect="1"/>
          </p:cNvPicPr>
          <p:nvPr/>
        </p:nvPicPr>
        <p:blipFill>
          <a:blip r:embed="rId8" cstate="print"/>
          <a:stretch>
            <a:fillRect/>
          </a:stretch>
        </p:blipFill>
        <p:spPr>
          <a:xfrm>
            <a:off x="6208059" y="2275368"/>
            <a:ext cx="2563344" cy="1300368"/>
          </a:xfrm>
          <a:prstGeom prst="rect">
            <a:avLst/>
          </a:prstGeom>
        </p:spPr>
      </p:pic>
      <p:grpSp>
        <p:nvGrpSpPr>
          <p:cNvPr id="33" name="Group 32"/>
          <p:cNvGrpSpPr/>
          <p:nvPr/>
        </p:nvGrpSpPr>
        <p:grpSpPr>
          <a:xfrm>
            <a:off x="389388" y="1668845"/>
            <a:ext cx="2668514" cy="2589539"/>
            <a:chOff x="389388" y="1668845"/>
            <a:chExt cx="2668514" cy="2589539"/>
          </a:xfrm>
        </p:grpSpPr>
        <p:pic>
          <p:nvPicPr>
            <p:cNvPr id="23" name="Picture 22" descr="vector-deep-cloud-MASK6.png"/>
            <p:cNvPicPr>
              <a:picLocks noChangeAspect="1"/>
            </p:cNvPicPr>
            <p:nvPr/>
          </p:nvPicPr>
          <p:blipFill>
            <a:blip r:embed="rId9" cstate="print">
              <a:duotone>
                <a:schemeClr val="bg2">
                  <a:shade val="45000"/>
                  <a:satMod val="135000"/>
                </a:schemeClr>
                <a:prstClr val="white"/>
              </a:duotone>
            </a:blip>
            <a:stretch>
              <a:fillRect/>
            </a:stretch>
          </p:blipFill>
          <p:spPr>
            <a:xfrm>
              <a:off x="389388" y="1668845"/>
              <a:ext cx="2668514" cy="2589539"/>
            </a:xfrm>
            <a:prstGeom prst="rect">
              <a:avLst/>
            </a:prstGeom>
            <a:noFill/>
            <a:ln>
              <a:noFill/>
            </a:ln>
          </p:spPr>
        </p:pic>
        <p:pic>
          <p:nvPicPr>
            <p:cNvPr id="49" name="Picture 48" descr="Data Center Servers 2.png"/>
            <p:cNvPicPr>
              <a:picLocks noChangeAspect="1"/>
            </p:cNvPicPr>
            <p:nvPr/>
          </p:nvPicPr>
          <p:blipFill>
            <a:blip r:embed="rId10" cstate="print"/>
            <a:srcRect b="20656"/>
            <a:stretch>
              <a:fillRect/>
            </a:stretch>
          </p:blipFill>
          <p:spPr bwMode="gray">
            <a:xfrm>
              <a:off x="884270" y="2316125"/>
              <a:ext cx="1770826" cy="1447800"/>
            </a:xfrm>
            <a:prstGeom prst="rect">
              <a:avLst/>
            </a:prstGeom>
          </p:spPr>
        </p:pic>
      </p:grpSp>
    </p:spTree>
  </p:cSld>
  <p:clrMapOvr>
    <a:masterClrMapping/>
  </p:clrMapOvr>
  <p:transition xmlns:p14="http://schemas.microsoft.com/office/powerpoint/2007/7/12/main">
    <p:fade/>
  </p:transition>
  <p:timing>
    <p:tnLst>
      <p:par>
        <p:cTn xmlns:p14="http://schemas.microsoft.com/office/powerpoint/2007/7/12/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wipe(left)">
                                      <p:cBhvr>
                                        <p:cTn id="10" dur="500"/>
                                        <p:tgtEl>
                                          <p:spTgt spid="27"/>
                                        </p:tgtEl>
                                      </p:cBhvr>
                                    </p:animEffect>
                                  </p:childTnLst>
                                </p:cTn>
                              </p:par>
                              <p:par>
                                <p:cTn id="11" presetID="47" presetClass="entr" presetSubtype="0" fill="hold" grpId="0" nodeType="withEffect">
                                  <p:stCondLst>
                                    <p:cond delay="0"/>
                                  </p:stCondLst>
                                  <p:childTnLst>
                                    <p:set>
                                      <p:cBhvr>
                                        <p:cTn id="12" dur="1" fill="hold">
                                          <p:stCondLst>
                                            <p:cond delay="0"/>
                                          </p:stCondLst>
                                        </p:cTn>
                                        <p:tgtEl>
                                          <p:spTgt spid="44"/>
                                        </p:tgtEl>
                                        <p:attrNameLst>
                                          <p:attrName>style.visibility</p:attrName>
                                        </p:attrNameLst>
                                      </p:cBhvr>
                                      <p:to>
                                        <p:strVal val="visible"/>
                                      </p:to>
                                    </p:set>
                                    <p:animEffect transition="in" filter="fade">
                                      <p:cBhvr>
                                        <p:cTn id="13" dur="1000"/>
                                        <p:tgtEl>
                                          <p:spTgt spid="44"/>
                                        </p:tgtEl>
                                      </p:cBhvr>
                                    </p:animEffect>
                                    <p:anim calcmode="lin" valueType="num">
                                      <p:cBhvr>
                                        <p:cTn id="14" dur="1000" fill="hold"/>
                                        <p:tgtEl>
                                          <p:spTgt spid="44"/>
                                        </p:tgtEl>
                                        <p:attrNameLst>
                                          <p:attrName>ppt_x</p:attrName>
                                        </p:attrNameLst>
                                      </p:cBhvr>
                                      <p:tavLst>
                                        <p:tav tm="0">
                                          <p:val>
                                            <p:strVal val="#ppt_x"/>
                                          </p:val>
                                        </p:tav>
                                        <p:tav tm="100000">
                                          <p:val>
                                            <p:strVal val="#ppt_x"/>
                                          </p:val>
                                        </p:tav>
                                      </p:tavLst>
                                    </p:anim>
                                    <p:anim calcmode="lin" valueType="num">
                                      <p:cBhvr>
                                        <p:cTn id="15" dur="1000" fill="hold"/>
                                        <p:tgtEl>
                                          <p:spTgt spid="44"/>
                                        </p:tgtEl>
                                        <p:attrNameLst>
                                          <p:attrName>ppt_y</p:attrName>
                                        </p:attrNameLst>
                                      </p:cBhvr>
                                      <p:tavLst>
                                        <p:tav tm="0">
                                          <p:val>
                                            <p:strVal val="#ppt_y-.1"/>
                                          </p:val>
                                        </p:tav>
                                        <p:tav tm="100000">
                                          <p:val>
                                            <p:strVal val="#ppt_y"/>
                                          </p:val>
                                        </p:tav>
                                      </p:tavLst>
                                    </p:anim>
                                  </p:childTnLst>
                                </p:cTn>
                              </p:par>
                              <p:par>
                                <p:cTn id="16" presetID="10" presetClass="entr" presetSubtype="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par>
                                <p:cTn id="19" presetID="53" presetClass="entr" presetSubtype="0" fill="hold" nodeType="withEffect">
                                  <p:stCondLst>
                                    <p:cond delay="400"/>
                                  </p:stCondLst>
                                  <p:childTnLst>
                                    <p:set>
                                      <p:cBhvr>
                                        <p:cTn id="20" dur="1" fill="hold">
                                          <p:stCondLst>
                                            <p:cond delay="0"/>
                                          </p:stCondLst>
                                        </p:cTn>
                                        <p:tgtEl>
                                          <p:spTgt spid="33"/>
                                        </p:tgtEl>
                                        <p:attrNameLst>
                                          <p:attrName>style.visibility</p:attrName>
                                        </p:attrNameLst>
                                      </p:cBhvr>
                                      <p:to>
                                        <p:strVal val="visible"/>
                                      </p:to>
                                    </p:set>
                                    <p:anim calcmode="lin" valueType="num">
                                      <p:cBhvr>
                                        <p:cTn id="21" dur="500" fill="hold"/>
                                        <p:tgtEl>
                                          <p:spTgt spid="33"/>
                                        </p:tgtEl>
                                        <p:attrNameLst>
                                          <p:attrName>ppt_w</p:attrName>
                                        </p:attrNameLst>
                                      </p:cBhvr>
                                      <p:tavLst>
                                        <p:tav tm="0">
                                          <p:val>
                                            <p:fltVal val="0"/>
                                          </p:val>
                                        </p:tav>
                                        <p:tav tm="100000">
                                          <p:val>
                                            <p:strVal val="#ppt_w"/>
                                          </p:val>
                                        </p:tav>
                                      </p:tavLst>
                                    </p:anim>
                                    <p:anim calcmode="lin" valueType="num">
                                      <p:cBhvr>
                                        <p:cTn id="22" dur="500" fill="hold"/>
                                        <p:tgtEl>
                                          <p:spTgt spid="33"/>
                                        </p:tgtEl>
                                        <p:attrNameLst>
                                          <p:attrName>ppt_h</p:attrName>
                                        </p:attrNameLst>
                                      </p:cBhvr>
                                      <p:tavLst>
                                        <p:tav tm="0">
                                          <p:val>
                                            <p:fltVal val="0"/>
                                          </p:val>
                                        </p:tav>
                                        <p:tav tm="100000">
                                          <p:val>
                                            <p:strVal val="#ppt_h"/>
                                          </p:val>
                                        </p:tav>
                                      </p:tavLst>
                                    </p:anim>
                                    <p:animEffect transition="in" filter="fade">
                                      <p:cBhvr>
                                        <p:cTn id="23" dur="500"/>
                                        <p:tgtEl>
                                          <p:spTgt spid="33"/>
                                        </p:tgtEl>
                                      </p:cBhvr>
                                    </p:animEffect>
                                  </p:childTnLst>
                                </p:cTn>
                              </p:par>
                              <p:par>
                                <p:cTn id="24" presetID="47" presetClass="entr" presetSubtype="0" fill="hold" grpId="0" nodeType="withEffect">
                                  <p:stCondLst>
                                    <p:cond delay="400"/>
                                  </p:stCondLst>
                                  <p:childTnLst>
                                    <p:set>
                                      <p:cBhvr>
                                        <p:cTn id="25" dur="1" fill="hold">
                                          <p:stCondLst>
                                            <p:cond delay="0"/>
                                          </p:stCondLst>
                                        </p:cTn>
                                        <p:tgtEl>
                                          <p:spTgt spid="26"/>
                                        </p:tgtEl>
                                        <p:attrNameLst>
                                          <p:attrName>style.visibility</p:attrName>
                                        </p:attrNameLst>
                                      </p:cBhvr>
                                      <p:to>
                                        <p:strVal val="visible"/>
                                      </p:to>
                                    </p:set>
                                    <p:animEffect transition="in" filter="fade">
                                      <p:cBhvr>
                                        <p:cTn id="26" dur="1000"/>
                                        <p:tgtEl>
                                          <p:spTgt spid="26"/>
                                        </p:tgtEl>
                                      </p:cBhvr>
                                    </p:animEffect>
                                    <p:anim calcmode="lin" valueType="num">
                                      <p:cBhvr>
                                        <p:cTn id="27" dur="1000" fill="hold"/>
                                        <p:tgtEl>
                                          <p:spTgt spid="26"/>
                                        </p:tgtEl>
                                        <p:attrNameLst>
                                          <p:attrName>ppt_x</p:attrName>
                                        </p:attrNameLst>
                                      </p:cBhvr>
                                      <p:tavLst>
                                        <p:tav tm="0">
                                          <p:val>
                                            <p:strVal val="#ppt_x"/>
                                          </p:val>
                                        </p:tav>
                                        <p:tav tm="100000">
                                          <p:val>
                                            <p:strVal val="#ppt_x"/>
                                          </p:val>
                                        </p:tav>
                                      </p:tavLst>
                                    </p:anim>
                                    <p:anim calcmode="lin" valueType="num">
                                      <p:cBhvr>
                                        <p:cTn id="28" dur="1000" fill="hold"/>
                                        <p:tgtEl>
                                          <p:spTgt spid="26"/>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700"/>
                                  </p:stCondLst>
                                  <p:childTnLst>
                                    <p:set>
                                      <p:cBhvr>
                                        <p:cTn id="30" dur="1" fill="hold">
                                          <p:stCondLst>
                                            <p:cond delay="0"/>
                                          </p:stCondLst>
                                        </p:cTn>
                                        <p:tgtEl>
                                          <p:spTgt spid="30"/>
                                        </p:tgtEl>
                                        <p:attrNameLst>
                                          <p:attrName>style.visibility</p:attrName>
                                        </p:attrNameLst>
                                      </p:cBhvr>
                                      <p:to>
                                        <p:strVal val="visible"/>
                                      </p:to>
                                    </p:set>
                                    <p:animEffect transition="in" filter="fade">
                                      <p:cBhvr>
                                        <p:cTn id="31" dur="1000"/>
                                        <p:tgtEl>
                                          <p:spTgt spid="30"/>
                                        </p:tgtEl>
                                      </p:cBhvr>
                                    </p:animEffect>
                                    <p:anim calcmode="lin" valueType="num">
                                      <p:cBhvr>
                                        <p:cTn id="32" dur="1000" fill="hold"/>
                                        <p:tgtEl>
                                          <p:spTgt spid="30"/>
                                        </p:tgtEl>
                                        <p:attrNameLst>
                                          <p:attrName>ppt_x</p:attrName>
                                        </p:attrNameLst>
                                      </p:cBhvr>
                                      <p:tavLst>
                                        <p:tav tm="0">
                                          <p:val>
                                            <p:strVal val="#ppt_x"/>
                                          </p:val>
                                        </p:tav>
                                        <p:tav tm="100000">
                                          <p:val>
                                            <p:strVal val="#ppt_x"/>
                                          </p:val>
                                        </p:tav>
                                      </p:tavLst>
                                    </p:anim>
                                    <p:anim calcmode="lin" valueType="num">
                                      <p:cBhvr>
                                        <p:cTn id="33" dur="1000" fill="hold"/>
                                        <p:tgtEl>
                                          <p:spTgt spid="30"/>
                                        </p:tgtEl>
                                        <p:attrNameLst>
                                          <p:attrName>ppt_y</p:attrName>
                                        </p:attrNameLst>
                                      </p:cBhvr>
                                      <p:tavLst>
                                        <p:tav tm="0">
                                          <p:val>
                                            <p:strVal val="#ppt_y-.1"/>
                                          </p:val>
                                        </p:tav>
                                        <p:tav tm="100000">
                                          <p:val>
                                            <p:strVal val="#ppt_y"/>
                                          </p:val>
                                        </p:tav>
                                      </p:tavLst>
                                    </p:anim>
                                  </p:childTnLst>
                                </p:cTn>
                              </p:par>
                              <p:par>
                                <p:cTn id="34" presetID="10" presetClass="entr" presetSubtype="0" fill="hold" grpId="0" nodeType="withEffect">
                                  <p:stCondLst>
                                    <p:cond delay="700"/>
                                  </p:stCondLst>
                                  <p:childTnLst>
                                    <p:set>
                                      <p:cBhvr>
                                        <p:cTn id="35" dur="1" fill="hold">
                                          <p:stCondLst>
                                            <p:cond delay="0"/>
                                          </p:stCondLst>
                                        </p:cTn>
                                        <p:tgtEl>
                                          <p:spTgt spid="28"/>
                                        </p:tgtEl>
                                        <p:attrNameLst>
                                          <p:attrName>style.visibility</p:attrName>
                                        </p:attrNameLst>
                                      </p:cBhvr>
                                      <p:to>
                                        <p:strVal val="visible"/>
                                      </p:to>
                                    </p:set>
                                    <p:animEffect transition="in" filter="fade">
                                      <p:cBhvr>
                                        <p:cTn id="36" dur="1000"/>
                                        <p:tgtEl>
                                          <p:spTgt spid="28"/>
                                        </p:tgtEl>
                                      </p:cBhvr>
                                    </p:animEffect>
                                  </p:childTnLst>
                                </p:cTn>
                              </p:par>
                              <p:par>
                                <p:cTn id="37" presetID="10" presetClass="entr" presetSubtype="0" fill="hold" nodeType="withEffect">
                                  <p:stCondLst>
                                    <p:cond delay="700"/>
                                  </p:stCondLst>
                                  <p:childTnLst>
                                    <p:set>
                                      <p:cBhvr>
                                        <p:cTn id="38" dur="1" fill="hold">
                                          <p:stCondLst>
                                            <p:cond delay="0"/>
                                          </p:stCondLst>
                                        </p:cTn>
                                        <p:tgtEl>
                                          <p:spTgt spid="20"/>
                                        </p:tgtEl>
                                        <p:attrNameLst>
                                          <p:attrName>style.visibility</p:attrName>
                                        </p:attrNameLst>
                                      </p:cBhvr>
                                      <p:to>
                                        <p:strVal val="visible"/>
                                      </p:to>
                                    </p:set>
                                    <p:animEffect transition="in" filter="fade">
                                      <p:cBhvr>
                                        <p:cTn id="39" dur="500"/>
                                        <p:tgtEl>
                                          <p:spTgt spid="20"/>
                                        </p:tgtEl>
                                      </p:cBhvr>
                                    </p:animEffect>
                                  </p:childTnLst>
                                </p:cTn>
                              </p:par>
                              <p:par>
                                <p:cTn id="40" presetID="53" presetClass="entr" presetSubtype="0" fill="hold" nodeType="withEffect">
                                  <p:stCondLst>
                                    <p:cond delay="110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par>
                                <p:cTn id="45" presetID="47" presetClass="entr" presetSubtype="0" fill="hold" grpId="0" nodeType="withEffect">
                                  <p:stCondLst>
                                    <p:cond delay="1100"/>
                                  </p:stCondLst>
                                  <p:childTnLst>
                                    <p:set>
                                      <p:cBhvr>
                                        <p:cTn id="46" dur="1" fill="hold">
                                          <p:stCondLst>
                                            <p:cond delay="0"/>
                                          </p:stCondLst>
                                        </p:cTn>
                                        <p:tgtEl>
                                          <p:spTgt spid="29"/>
                                        </p:tgtEl>
                                        <p:attrNameLst>
                                          <p:attrName>style.visibility</p:attrName>
                                        </p:attrNameLst>
                                      </p:cBhvr>
                                      <p:to>
                                        <p:strVal val="visible"/>
                                      </p:to>
                                    </p:set>
                                    <p:animEffect transition="in" filter="fade">
                                      <p:cBhvr>
                                        <p:cTn id="47" dur="1000"/>
                                        <p:tgtEl>
                                          <p:spTgt spid="29"/>
                                        </p:tgtEl>
                                      </p:cBhvr>
                                    </p:animEffect>
                                    <p:anim calcmode="lin" valueType="num">
                                      <p:cBhvr>
                                        <p:cTn id="48" dur="1000" fill="hold"/>
                                        <p:tgtEl>
                                          <p:spTgt spid="29"/>
                                        </p:tgtEl>
                                        <p:attrNameLst>
                                          <p:attrName>ppt_x</p:attrName>
                                        </p:attrNameLst>
                                      </p:cBhvr>
                                      <p:tavLst>
                                        <p:tav tm="0">
                                          <p:val>
                                            <p:strVal val="#ppt_x"/>
                                          </p:val>
                                        </p:tav>
                                        <p:tav tm="100000">
                                          <p:val>
                                            <p:strVal val="#ppt_x"/>
                                          </p:val>
                                        </p:tav>
                                      </p:tavLst>
                                    </p:anim>
                                    <p:anim calcmode="lin" valueType="num">
                                      <p:cBhvr>
                                        <p:cTn id="49" dur="1000" fill="hold"/>
                                        <p:tgtEl>
                                          <p:spTgt spid="29"/>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1400"/>
                                  </p:stCondLst>
                                  <p:childTnLst>
                                    <p:set>
                                      <p:cBhvr>
                                        <p:cTn id="51" dur="1" fill="hold">
                                          <p:stCondLst>
                                            <p:cond delay="0"/>
                                          </p:stCondLst>
                                        </p:cTn>
                                        <p:tgtEl>
                                          <p:spTgt spid="32"/>
                                        </p:tgtEl>
                                        <p:attrNameLst>
                                          <p:attrName>style.visibility</p:attrName>
                                        </p:attrNameLst>
                                      </p:cBhvr>
                                      <p:to>
                                        <p:strVal val="visible"/>
                                      </p:to>
                                    </p:set>
                                    <p:animEffect transition="in" filter="fade">
                                      <p:cBhvr>
                                        <p:cTn id="52" dur="1000"/>
                                        <p:tgtEl>
                                          <p:spTgt spid="32"/>
                                        </p:tgtEl>
                                      </p:cBhvr>
                                    </p:animEffect>
                                    <p:anim calcmode="lin" valueType="num">
                                      <p:cBhvr>
                                        <p:cTn id="53" dur="1000" fill="hold"/>
                                        <p:tgtEl>
                                          <p:spTgt spid="32"/>
                                        </p:tgtEl>
                                        <p:attrNameLst>
                                          <p:attrName>ppt_x</p:attrName>
                                        </p:attrNameLst>
                                      </p:cBhvr>
                                      <p:tavLst>
                                        <p:tav tm="0">
                                          <p:val>
                                            <p:strVal val="#ppt_x"/>
                                          </p:val>
                                        </p:tav>
                                        <p:tav tm="100000">
                                          <p:val>
                                            <p:strVal val="#ppt_x"/>
                                          </p:val>
                                        </p:tav>
                                      </p:tavLst>
                                    </p:anim>
                                    <p:anim calcmode="lin" valueType="num">
                                      <p:cBhvr>
                                        <p:cTn id="54" dur="1000" fill="hold"/>
                                        <p:tgtEl>
                                          <p:spTgt spid="32"/>
                                        </p:tgtEl>
                                        <p:attrNameLst>
                                          <p:attrName>ppt_y</p:attrName>
                                        </p:attrNameLst>
                                      </p:cBhvr>
                                      <p:tavLst>
                                        <p:tav tm="0">
                                          <p:val>
                                            <p:strVal val="#ppt_y-.1"/>
                                          </p:val>
                                        </p:tav>
                                        <p:tav tm="100000">
                                          <p:val>
                                            <p:strVal val="#ppt_y"/>
                                          </p:val>
                                        </p:tav>
                                      </p:tavLst>
                                    </p:anim>
                                  </p:childTnLst>
                                </p:cTn>
                              </p:par>
                              <p:par>
                                <p:cTn id="55" presetID="10" presetClass="entr" presetSubtype="0" fill="hold" grpId="0" nodeType="withEffect">
                                  <p:stCondLst>
                                    <p:cond delay="1400"/>
                                  </p:stCondLst>
                                  <p:childTnLst>
                                    <p:set>
                                      <p:cBhvr>
                                        <p:cTn id="56" dur="1" fill="hold">
                                          <p:stCondLst>
                                            <p:cond delay="0"/>
                                          </p:stCondLst>
                                        </p:cTn>
                                        <p:tgtEl>
                                          <p:spTgt spid="48"/>
                                        </p:tgtEl>
                                        <p:attrNameLst>
                                          <p:attrName>style.visibility</p:attrName>
                                        </p:attrNameLst>
                                      </p:cBhvr>
                                      <p:to>
                                        <p:strVal val="visible"/>
                                      </p:to>
                                    </p:set>
                                    <p:animEffect transition="in" filter="fade">
                                      <p:cBhvr>
                                        <p:cTn id="57" dur="1000"/>
                                        <p:tgtEl>
                                          <p:spTgt spid="48"/>
                                        </p:tgtEl>
                                      </p:cBhvr>
                                    </p:animEffect>
                                  </p:childTnLst>
                                </p:cTn>
                              </p:par>
                              <p:par>
                                <p:cTn id="58" presetID="10" presetClass="entr" presetSubtype="0" fill="hold" nodeType="withEffect">
                                  <p:stCondLst>
                                    <p:cond delay="1400"/>
                                  </p:stCondLst>
                                  <p:childTnLst>
                                    <p:set>
                                      <p:cBhvr>
                                        <p:cTn id="59" dur="1" fill="hold">
                                          <p:stCondLst>
                                            <p:cond delay="0"/>
                                          </p:stCondLst>
                                        </p:cTn>
                                        <p:tgtEl>
                                          <p:spTgt spid="39"/>
                                        </p:tgtEl>
                                        <p:attrNameLst>
                                          <p:attrName>style.visibility</p:attrName>
                                        </p:attrNameLst>
                                      </p:cBhvr>
                                      <p:to>
                                        <p:strVal val="visible"/>
                                      </p:to>
                                    </p:set>
                                    <p:animEffect transition="in" filter="fade">
                                      <p:cBhvr>
                                        <p:cTn id="60" dur="500"/>
                                        <p:tgtEl>
                                          <p:spTgt spid="39"/>
                                        </p:tgtEl>
                                      </p:cBhvr>
                                    </p:animEffect>
                                  </p:childTnLst>
                                </p:cTn>
                              </p:par>
                              <p:par>
                                <p:cTn id="61" presetID="53" presetClass="entr" presetSubtype="0" fill="hold" nodeType="withEffect">
                                  <p:stCondLst>
                                    <p:cond delay="1800"/>
                                  </p:stCondLst>
                                  <p:childTnLst>
                                    <p:set>
                                      <p:cBhvr>
                                        <p:cTn id="62" dur="1" fill="hold">
                                          <p:stCondLst>
                                            <p:cond delay="0"/>
                                          </p:stCondLst>
                                        </p:cTn>
                                        <p:tgtEl>
                                          <p:spTgt spid="19"/>
                                        </p:tgtEl>
                                        <p:attrNameLst>
                                          <p:attrName>style.visibility</p:attrName>
                                        </p:attrNameLst>
                                      </p:cBhvr>
                                      <p:to>
                                        <p:strVal val="visible"/>
                                      </p:to>
                                    </p:set>
                                    <p:anim calcmode="lin" valueType="num">
                                      <p:cBhvr>
                                        <p:cTn id="63" dur="500" fill="hold"/>
                                        <p:tgtEl>
                                          <p:spTgt spid="19"/>
                                        </p:tgtEl>
                                        <p:attrNameLst>
                                          <p:attrName>ppt_w</p:attrName>
                                        </p:attrNameLst>
                                      </p:cBhvr>
                                      <p:tavLst>
                                        <p:tav tm="0">
                                          <p:val>
                                            <p:fltVal val="0"/>
                                          </p:val>
                                        </p:tav>
                                        <p:tav tm="100000">
                                          <p:val>
                                            <p:strVal val="#ppt_w"/>
                                          </p:val>
                                        </p:tav>
                                      </p:tavLst>
                                    </p:anim>
                                    <p:anim calcmode="lin" valueType="num">
                                      <p:cBhvr>
                                        <p:cTn id="64" dur="500" fill="hold"/>
                                        <p:tgtEl>
                                          <p:spTgt spid="19"/>
                                        </p:tgtEl>
                                        <p:attrNameLst>
                                          <p:attrName>ppt_h</p:attrName>
                                        </p:attrNameLst>
                                      </p:cBhvr>
                                      <p:tavLst>
                                        <p:tav tm="0">
                                          <p:val>
                                            <p:fltVal val="0"/>
                                          </p:val>
                                        </p:tav>
                                        <p:tav tm="100000">
                                          <p:val>
                                            <p:strVal val="#ppt_h"/>
                                          </p:val>
                                        </p:tav>
                                      </p:tavLst>
                                    </p:anim>
                                    <p:animEffect transition="in" filter="fade">
                                      <p:cBhvr>
                                        <p:cTn id="65" dur="500"/>
                                        <p:tgtEl>
                                          <p:spTgt spid="19"/>
                                        </p:tgtEl>
                                      </p:cBhvr>
                                    </p:animEffect>
                                  </p:childTnLst>
                                </p:cTn>
                              </p:par>
                              <p:par>
                                <p:cTn id="66" presetID="47" presetClass="entr" presetSubtype="0" fill="hold" grpId="0" nodeType="withEffect">
                                  <p:stCondLst>
                                    <p:cond delay="180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1000" fill="hold"/>
                                        <p:tgtEl>
                                          <p:spTgt spid="31"/>
                                        </p:tgtEl>
                                        <p:attrNameLst>
                                          <p:attrName>ppt_y</p:attrName>
                                        </p:attrNameLst>
                                      </p:cBhvr>
                                      <p:tavLst>
                                        <p:tav tm="0">
                                          <p:val>
                                            <p:strVal val="#ppt_y-.1"/>
                                          </p:val>
                                        </p:tav>
                                        <p:tav tm="100000">
                                          <p:val>
                                            <p:strVal val="#ppt_y"/>
                                          </p:val>
                                        </p:tav>
                                      </p:tavLst>
                                    </p:anim>
                                  </p:childTnLst>
                                </p:cTn>
                              </p:par>
                              <p:par>
                                <p:cTn id="71" presetID="10" presetClass="entr" presetSubtype="0" fill="hold" grpId="0" nodeType="withEffect">
                                  <p:stCondLst>
                                    <p:cond delay="1800"/>
                                  </p:stCondLst>
                                  <p:childTnLst>
                                    <p:set>
                                      <p:cBhvr>
                                        <p:cTn id="72" dur="1" fill="hold">
                                          <p:stCondLst>
                                            <p:cond delay="0"/>
                                          </p:stCondLst>
                                        </p:cTn>
                                        <p:tgtEl>
                                          <p:spTgt spid="56"/>
                                        </p:tgtEl>
                                        <p:attrNameLst>
                                          <p:attrName>style.visibility</p:attrName>
                                        </p:attrNameLst>
                                      </p:cBhvr>
                                      <p:to>
                                        <p:strVal val="visible"/>
                                      </p:to>
                                    </p:set>
                                    <p:animEffect transition="in" filter="fade">
                                      <p:cBhvr>
                                        <p:cTn id="73" dur="10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29" grpId="0" animBg="1"/>
      <p:bldP spid="26" grpId="0" animBg="1"/>
      <p:bldP spid="27" grpId="0" animBg="1"/>
      <p:bldP spid="24" grpId="0" animBg="1"/>
      <p:bldP spid="32" grpId="0" animBg="1"/>
      <p:bldP spid="30" grpId="0" animBg="1"/>
      <p:bldP spid="44" grpId="0" animBg="1"/>
      <p:bldP spid="56" grpId="0"/>
      <p:bldP spid="48" grpId="0"/>
      <p:bldP spid="2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Round Same Side Corner Rectangle 115"/>
          <p:cNvSpPr/>
          <p:nvPr/>
        </p:nvSpPr>
        <p:spPr bwMode="auto">
          <a:xfrm>
            <a:off x="4027470" y="1109133"/>
            <a:ext cx="4997998" cy="5037667"/>
          </a:xfrm>
          <a:prstGeom prst="round2SameRect">
            <a:avLst>
              <a:gd name="adj1" fmla="val 6435"/>
              <a:gd name="adj2" fmla="val 0"/>
            </a:avLst>
          </a:prstGeom>
          <a:solidFill>
            <a:srgbClr xmlns:mc="http://schemas.openxmlformats.org/markup-compatibility/2006" xmlns:a14="http://schemas.microsoft.com/office/drawing/2007/7/7/main" val="000000" mc:Ignorable="">
              <a:alpha val="40000"/>
            </a:srgbClr>
          </a:solidFill>
          <a:ln>
            <a:headEnd type="none" w="med" len="med"/>
            <a:tailEnd type="none" w="med" len="med"/>
          </a:ln>
        </p:spPr>
        <p:style>
          <a:lnRef idx="0">
            <a:schemeClr val="dk1"/>
          </a:lnRef>
          <a:fillRef idx="3">
            <a:schemeClr val="dk1"/>
          </a:fillRef>
          <a:effectRef idx="3">
            <a:schemeClr val="dk1"/>
          </a:effectRef>
          <a:fontRef idx="minor">
            <a:schemeClr val="lt1"/>
          </a:fontRef>
        </p:style>
        <p:txBody>
          <a:bodyPr vert="horz" wrap="square" lIns="0" tIns="0" rIns="0" bIns="0" numCol="1" rtlCol="0" anchor="ctr" anchorCtr="0" compatLnSpc="1">
            <a:prstTxWarp prst="textNoShape">
              <a:avLst/>
            </a:prstTxWarp>
          </a:bodyPr>
          <a:lstStyle/>
          <a:p>
            <a:pPr algn="ctr" defTabSz="914328" fontAlgn="base">
              <a:lnSpc>
                <a:spcPct val="88000"/>
              </a:lnSpc>
              <a:spcBef>
                <a:spcPct val="0"/>
              </a:spcBef>
              <a:spcAft>
                <a:spcPct val="0"/>
              </a:spcAft>
              <a:buClr>
                <a:srgbClr xmlns:mc="http://schemas.openxmlformats.org/markup-compatibility/2006" xmlns:a14="http://schemas.microsoft.com/office/drawing/2007/7/7/main" val="FFFF99" mc:Ignorable=""/>
              </a:buClr>
              <a:buSzPct val="120000"/>
              <a:defRPr/>
            </a:pPr>
            <a:endParaRPr lang="en-US" altLang="zh-CN" sz="3600" dirty="0" smtClean="0">
              <a:solidFill>
                <a:schemeClr val="bg1"/>
              </a:solidFill>
              <a:latin typeface="Segoe Condensed" pitchFamily="34" charset="0"/>
            </a:endParaRPr>
          </a:p>
        </p:txBody>
      </p:sp>
      <p:sp>
        <p:nvSpPr>
          <p:cNvPr id="2" name="Title 1"/>
          <p:cNvSpPr>
            <a:spLocks noGrp="1"/>
          </p:cNvSpPr>
          <p:nvPr>
            <p:ph type="title"/>
          </p:nvPr>
        </p:nvSpPr>
        <p:spPr>
          <a:xfrm>
            <a:off x="381000" y="314858"/>
            <a:ext cx="8382000" cy="553998"/>
          </a:xfrm>
        </p:spPr>
        <p:txBody>
          <a:bodyPr/>
          <a:lstStyle/>
          <a:p>
            <a:r>
              <a:rPr lang="en-GB" sz="4000" dirty="0" smtClean="0">
                <a:solidFill>
                  <a:schemeClr val="bg1"/>
                </a:solidFill>
              </a:rPr>
              <a:t>Customer Challenges</a:t>
            </a:r>
            <a:endParaRPr lang="en-GB" sz="4000" dirty="0">
              <a:solidFill>
                <a:schemeClr val="bg1"/>
              </a:solidFill>
            </a:endParaRPr>
          </a:p>
        </p:txBody>
      </p:sp>
      <p:sp>
        <p:nvSpPr>
          <p:cNvPr id="3" name="Text Placeholder 2"/>
          <p:cNvSpPr>
            <a:spLocks noGrp="1"/>
          </p:cNvSpPr>
          <p:nvPr>
            <p:ph type="body" sz="quarter" idx="10"/>
          </p:nvPr>
        </p:nvSpPr>
        <p:spPr>
          <a:xfrm>
            <a:off x="381000" y="1371600"/>
            <a:ext cx="3886200" cy="3785652"/>
          </a:xfrm>
        </p:spPr>
        <p:txBody>
          <a:bodyPr/>
          <a:lstStyle/>
          <a:p>
            <a:pPr>
              <a:spcBef>
                <a:spcPts val="600"/>
              </a:spcBef>
              <a:buBlip>
                <a:blip r:embed="rId3"/>
              </a:buBlip>
            </a:pPr>
            <a:r>
              <a:rPr lang="en-GB" sz="2000" dirty="0" smtClean="0">
                <a:solidFill>
                  <a:schemeClr val="bg1"/>
                </a:solidFill>
              </a:rPr>
              <a:t>Increased volumes of data</a:t>
            </a:r>
          </a:p>
          <a:p>
            <a:pPr>
              <a:spcBef>
                <a:spcPts val="600"/>
              </a:spcBef>
              <a:buBlip>
                <a:blip r:embed="rId3"/>
              </a:buBlip>
            </a:pPr>
            <a:r>
              <a:rPr lang="en-GB" sz="2000" dirty="0" smtClean="0">
                <a:solidFill>
                  <a:schemeClr val="bg1"/>
                </a:solidFill>
              </a:rPr>
              <a:t>Need to reduce costs</a:t>
            </a:r>
          </a:p>
          <a:p>
            <a:pPr>
              <a:spcBef>
                <a:spcPts val="600"/>
              </a:spcBef>
              <a:buBlip>
                <a:blip r:embed="rId3"/>
              </a:buBlip>
            </a:pPr>
            <a:r>
              <a:rPr lang="en-GB" sz="2000" dirty="0" smtClean="0">
                <a:solidFill>
                  <a:schemeClr val="bg1"/>
                </a:solidFill>
              </a:rPr>
              <a:t>Increased adoption of </a:t>
            </a:r>
            <a:br>
              <a:rPr lang="en-GB" sz="2000" dirty="0" smtClean="0">
                <a:solidFill>
                  <a:schemeClr val="bg1"/>
                </a:solidFill>
              </a:rPr>
            </a:br>
            <a:r>
              <a:rPr lang="en-GB" sz="2000" dirty="0" smtClean="0">
                <a:solidFill>
                  <a:schemeClr val="bg1"/>
                </a:solidFill>
              </a:rPr>
              <a:t>DW appliances</a:t>
            </a:r>
          </a:p>
          <a:p>
            <a:pPr>
              <a:spcBef>
                <a:spcPts val="600"/>
              </a:spcBef>
              <a:buBlip>
                <a:blip r:embed="rId3"/>
              </a:buBlip>
            </a:pPr>
            <a:r>
              <a:rPr lang="en-GB" sz="2000" dirty="0" smtClean="0">
                <a:solidFill>
                  <a:schemeClr val="bg1"/>
                </a:solidFill>
              </a:rPr>
              <a:t>Move to MPP</a:t>
            </a:r>
          </a:p>
          <a:p>
            <a:pPr>
              <a:spcBef>
                <a:spcPts val="600"/>
              </a:spcBef>
              <a:buBlip>
                <a:blip r:embed="rId3"/>
              </a:buBlip>
            </a:pPr>
            <a:r>
              <a:rPr lang="en-GB" sz="2000" dirty="0" smtClean="0">
                <a:solidFill>
                  <a:schemeClr val="bg1"/>
                </a:solidFill>
              </a:rPr>
              <a:t>Demand for flexibility </a:t>
            </a:r>
            <a:br>
              <a:rPr lang="en-GB" sz="2000" dirty="0" smtClean="0">
                <a:solidFill>
                  <a:schemeClr val="bg1"/>
                </a:solidFill>
              </a:rPr>
            </a:br>
            <a:r>
              <a:rPr lang="en-GB" sz="2000" dirty="0" smtClean="0">
                <a:solidFill>
                  <a:schemeClr val="bg1"/>
                </a:solidFill>
              </a:rPr>
              <a:t>and mixed workloads </a:t>
            </a:r>
            <a:br>
              <a:rPr lang="en-GB" sz="2000" dirty="0" smtClean="0">
                <a:solidFill>
                  <a:schemeClr val="bg1"/>
                </a:solidFill>
              </a:rPr>
            </a:br>
            <a:r>
              <a:rPr lang="en-GB" sz="2000" dirty="0" smtClean="0">
                <a:solidFill>
                  <a:schemeClr val="bg1"/>
                </a:solidFill>
              </a:rPr>
              <a:t>across the enterprise</a:t>
            </a:r>
          </a:p>
          <a:p>
            <a:pPr>
              <a:spcBef>
                <a:spcPts val="600"/>
              </a:spcBef>
              <a:buBlip>
                <a:blip r:embed="rId3"/>
              </a:buBlip>
            </a:pPr>
            <a:r>
              <a:rPr lang="en-GB" sz="2000" dirty="0" smtClean="0">
                <a:solidFill>
                  <a:schemeClr val="bg1"/>
                </a:solidFill>
              </a:rPr>
              <a:t>Desire for </a:t>
            </a:r>
            <a:br>
              <a:rPr lang="en-GB" sz="2000" dirty="0" smtClean="0">
                <a:solidFill>
                  <a:schemeClr val="bg1"/>
                </a:solidFill>
              </a:rPr>
            </a:br>
            <a:r>
              <a:rPr lang="en-GB" sz="2000" dirty="0" smtClean="0">
                <a:solidFill>
                  <a:schemeClr val="bg1"/>
                </a:solidFill>
              </a:rPr>
              <a:t>real-time analytics</a:t>
            </a:r>
          </a:p>
          <a:p>
            <a:pPr>
              <a:spcBef>
                <a:spcPts val="600"/>
              </a:spcBef>
              <a:buBlip>
                <a:blip r:embed="rId3"/>
              </a:buBlip>
            </a:pPr>
            <a:r>
              <a:rPr lang="en-GB" sz="2000" dirty="0" smtClean="0">
                <a:solidFill>
                  <a:schemeClr val="bg1"/>
                </a:solidFill>
              </a:rPr>
              <a:t>Growing importance of </a:t>
            </a:r>
            <a:br>
              <a:rPr lang="en-GB" sz="2000" dirty="0" smtClean="0">
                <a:solidFill>
                  <a:schemeClr val="bg1"/>
                </a:solidFill>
              </a:rPr>
            </a:br>
            <a:r>
              <a:rPr lang="en-GB" sz="2000" dirty="0" smtClean="0">
                <a:solidFill>
                  <a:schemeClr val="bg1"/>
                </a:solidFill>
              </a:rPr>
              <a:t>data quality</a:t>
            </a:r>
            <a:endParaRPr lang="en-GB" sz="2000" dirty="0">
              <a:solidFill>
                <a:schemeClr val="bg1"/>
              </a:solidFill>
            </a:endParaRPr>
          </a:p>
        </p:txBody>
      </p:sp>
      <p:sp>
        <p:nvSpPr>
          <p:cNvPr id="4" name="Slide Number Placeholder 3"/>
          <p:cNvSpPr>
            <a:spLocks noGrp="1"/>
          </p:cNvSpPr>
          <p:nvPr>
            <p:ph type="sldNum" sz="quarter" idx="4294967295"/>
          </p:nvPr>
        </p:nvSpPr>
        <p:spPr>
          <a:xfrm>
            <a:off x="7010400" y="6492875"/>
            <a:ext cx="2133600" cy="365125"/>
          </a:xfrm>
          <a:prstGeom prst="rect">
            <a:avLst/>
          </a:prstGeom>
        </p:spPr>
        <p:txBody>
          <a:bodyPr/>
          <a:lstStyle/>
          <a:p>
            <a:pPr algn="r"/>
            <a:fld id="{ACFC1C43-4963-4A84-9B5D-A33A80ABAB4E}" type="slidenum">
              <a:rPr lang="en-GB" sz="1100" smtClean="0">
                <a:solidFill>
                  <a:schemeClr val="bg1"/>
                </a:solidFill>
              </a:rPr>
              <a:pPr algn="r"/>
              <a:t>30</a:t>
            </a:fld>
            <a:endParaRPr lang="en-GB" sz="1100" dirty="0">
              <a:solidFill>
                <a:schemeClr val="bg1"/>
              </a:solidFill>
            </a:endParaRPr>
          </a:p>
        </p:txBody>
      </p:sp>
      <p:grpSp>
        <p:nvGrpSpPr>
          <p:cNvPr id="5" name="Volume Chart"/>
          <p:cNvGrpSpPr/>
          <p:nvPr/>
        </p:nvGrpSpPr>
        <p:grpSpPr>
          <a:xfrm>
            <a:off x="4953000" y="1295400"/>
            <a:ext cx="3124200" cy="4724400"/>
            <a:chOff x="5486400" y="1295400"/>
            <a:chExt cx="3124200" cy="4724400"/>
          </a:xfrm>
        </p:grpSpPr>
        <p:sp>
          <p:nvSpPr>
            <p:cNvPr id="7" name="Rectangle 6"/>
            <p:cNvSpPr/>
            <p:nvPr/>
          </p:nvSpPr>
          <p:spPr bwMode="auto">
            <a:xfrm>
              <a:off x="6172200" y="2057400"/>
              <a:ext cx="152400" cy="152400"/>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n-GB" sz="23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sp>
          <p:nvSpPr>
            <p:cNvPr id="8" name="Rectangle 7"/>
            <p:cNvSpPr/>
            <p:nvPr/>
          </p:nvSpPr>
          <p:spPr bwMode="auto">
            <a:xfrm>
              <a:off x="7086600" y="2057400"/>
              <a:ext cx="152400" cy="152400"/>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n-GB" sz="23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sp>
          <p:nvSpPr>
            <p:cNvPr id="9" name="TextBox 8"/>
            <p:cNvSpPr txBox="1"/>
            <p:nvPr/>
          </p:nvSpPr>
          <p:spPr>
            <a:xfrm>
              <a:off x="6256553" y="2024390"/>
              <a:ext cx="601447" cy="261610"/>
            </a:xfrm>
            <a:prstGeom prst="rect">
              <a:avLst/>
            </a:prstGeom>
            <a:noFill/>
          </p:spPr>
          <p:txBody>
            <a:bodyPr wrap="none" rtlCol="0">
              <a:spAutoFit/>
            </a:bodyPr>
            <a:lstStyle/>
            <a:p>
              <a:r>
                <a:rPr lang="en-GB" sz="1100" b="1" dirty="0" smtClean="0">
                  <a:solidFill>
                    <a:schemeClr val="bg1"/>
                  </a:solidFill>
                </a:rPr>
                <a:t>Today</a:t>
              </a:r>
              <a:endParaRPr lang="en-GB" sz="1100" b="1" dirty="0">
                <a:solidFill>
                  <a:schemeClr val="bg1"/>
                </a:solidFill>
              </a:endParaRPr>
            </a:p>
          </p:txBody>
        </p:sp>
        <p:sp>
          <p:nvSpPr>
            <p:cNvPr id="10" name="TextBox 9"/>
            <p:cNvSpPr txBox="1"/>
            <p:nvPr/>
          </p:nvSpPr>
          <p:spPr>
            <a:xfrm>
              <a:off x="7170953" y="2024390"/>
              <a:ext cx="849913" cy="261610"/>
            </a:xfrm>
            <a:prstGeom prst="rect">
              <a:avLst/>
            </a:prstGeom>
            <a:noFill/>
          </p:spPr>
          <p:txBody>
            <a:bodyPr wrap="none" rtlCol="0">
              <a:spAutoFit/>
            </a:bodyPr>
            <a:lstStyle/>
            <a:p>
              <a:r>
                <a:rPr lang="en-GB" sz="1100" b="1" dirty="0" smtClean="0">
                  <a:solidFill>
                    <a:schemeClr val="bg1"/>
                  </a:solidFill>
                </a:rPr>
                <a:t>In 3 Years</a:t>
              </a:r>
              <a:endParaRPr lang="en-GB" sz="1100" b="1" dirty="0">
                <a:solidFill>
                  <a:schemeClr val="bg1"/>
                </a:solidFill>
              </a:endParaRPr>
            </a:p>
          </p:txBody>
        </p:sp>
        <p:sp>
          <p:nvSpPr>
            <p:cNvPr id="11" name="TextBox 10"/>
            <p:cNvSpPr txBox="1"/>
            <p:nvPr/>
          </p:nvSpPr>
          <p:spPr>
            <a:xfrm>
              <a:off x="5634000" y="2590800"/>
              <a:ext cx="1367682" cy="261610"/>
            </a:xfrm>
            <a:prstGeom prst="rect">
              <a:avLst/>
            </a:prstGeom>
            <a:noFill/>
          </p:spPr>
          <p:txBody>
            <a:bodyPr wrap="none" rtlCol="0">
              <a:spAutoFit/>
            </a:bodyPr>
            <a:lstStyle/>
            <a:p>
              <a:r>
                <a:rPr lang="en-GB" sz="1100" b="1" dirty="0" smtClean="0">
                  <a:solidFill>
                    <a:schemeClr val="bg1"/>
                  </a:solidFill>
                </a:rPr>
                <a:t>Less than 500 GB</a:t>
              </a:r>
              <a:endParaRPr lang="en-GB" sz="1100" b="1" dirty="0">
                <a:solidFill>
                  <a:schemeClr val="bg1"/>
                </a:solidFill>
              </a:endParaRPr>
            </a:p>
          </p:txBody>
        </p:sp>
        <p:sp>
          <p:nvSpPr>
            <p:cNvPr id="12" name="TextBox 11"/>
            <p:cNvSpPr txBox="1"/>
            <p:nvPr/>
          </p:nvSpPr>
          <p:spPr>
            <a:xfrm>
              <a:off x="5869641" y="3200400"/>
              <a:ext cx="1132041" cy="261610"/>
            </a:xfrm>
            <a:prstGeom prst="rect">
              <a:avLst/>
            </a:prstGeom>
            <a:noFill/>
          </p:spPr>
          <p:txBody>
            <a:bodyPr wrap="none" rtlCol="0">
              <a:spAutoFit/>
            </a:bodyPr>
            <a:lstStyle/>
            <a:p>
              <a:r>
                <a:rPr lang="en-GB" sz="1100" b="1" dirty="0" smtClean="0">
                  <a:solidFill>
                    <a:schemeClr val="bg1"/>
                  </a:solidFill>
                </a:rPr>
                <a:t>500 GB – 1 TB</a:t>
              </a:r>
              <a:endParaRPr lang="en-GB" sz="1100" b="1" dirty="0">
                <a:solidFill>
                  <a:schemeClr val="bg1"/>
                </a:solidFill>
              </a:endParaRPr>
            </a:p>
          </p:txBody>
        </p:sp>
        <p:sp>
          <p:nvSpPr>
            <p:cNvPr id="13" name="TextBox 12"/>
            <p:cNvSpPr txBox="1"/>
            <p:nvPr/>
          </p:nvSpPr>
          <p:spPr>
            <a:xfrm>
              <a:off x="6276804" y="3776990"/>
              <a:ext cx="724878" cy="261610"/>
            </a:xfrm>
            <a:prstGeom prst="rect">
              <a:avLst/>
            </a:prstGeom>
            <a:noFill/>
          </p:spPr>
          <p:txBody>
            <a:bodyPr wrap="none" rtlCol="0">
              <a:spAutoFit/>
            </a:bodyPr>
            <a:lstStyle/>
            <a:p>
              <a:r>
                <a:rPr lang="en-GB" sz="1100" b="1" dirty="0" smtClean="0">
                  <a:solidFill>
                    <a:schemeClr val="bg1"/>
                  </a:solidFill>
                </a:rPr>
                <a:t>1 – 3 TB</a:t>
              </a:r>
              <a:endParaRPr lang="en-GB" sz="1100" b="1" dirty="0">
                <a:solidFill>
                  <a:schemeClr val="bg1"/>
                </a:solidFill>
              </a:endParaRPr>
            </a:p>
          </p:txBody>
        </p:sp>
        <p:sp>
          <p:nvSpPr>
            <p:cNvPr id="14" name="TextBox 13"/>
            <p:cNvSpPr txBox="1"/>
            <p:nvPr/>
          </p:nvSpPr>
          <p:spPr>
            <a:xfrm>
              <a:off x="6198257" y="4386590"/>
              <a:ext cx="803425" cy="261610"/>
            </a:xfrm>
            <a:prstGeom prst="rect">
              <a:avLst/>
            </a:prstGeom>
            <a:noFill/>
          </p:spPr>
          <p:txBody>
            <a:bodyPr wrap="none" rtlCol="0">
              <a:spAutoFit/>
            </a:bodyPr>
            <a:lstStyle/>
            <a:p>
              <a:r>
                <a:rPr lang="en-GB" sz="1100" b="1" dirty="0" smtClean="0">
                  <a:solidFill>
                    <a:schemeClr val="bg1"/>
                  </a:solidFill>
                </a:rPr>
                <a:t>3 – 10 TB</a:t>
              </a:r>
              <a:endParaRPr lang="en-GB" sz="1100" b="1" dirty="0">
                <a:solidFill>
                  <a:schemeClr val="bg1"/>
                </a:solidFill>
              </a:endParaRPr>
            </a:p>
          </p:txBody>
        </p:sp>
        <p:sp>
          <p:nvSpPr>
            <p:cNvPr id="15" name="TextBox 14"/>
            <p:cNvSpPr txBox="1"/>
            <p:nvPr/>
          </p:nvSpPr>
          <p:spPr>
            <a:xfrm>
              <a:off x="5682090" y="4996190"/>
              <a:ext cx="1319592" cy="261610"/>
            </a:xfrm>
            <a:prstGeom prst="rect">
              <a:avLst/>
            </a:prstGeom>
            <a:noFill/>
          </p:spPr>
          <p:txBody>
            <a:bodyPr wrap="none" rtlCol="0">
              <a:spAutoFit/>
            </a:bodyPr>
            <a:lstStyle/>
            <a:p>
              <a:r>
                <a:rPr lang="en-GB" sz="1100" b="1" dirty="0" smtClean="0">
                  <a:solidFill>
                    <a:schemeClr val="bg1"/>
                  </a:solidFill>
                </a:rPr>
                <a:t>More than 10 TB</a:t>
              </a:r>
              <a:endParaRPr lang="en-GB" sz="1100" b="1" dirty="0">
                <a:solidFill>
                  <a:schemeClr val="bg1"/>
                </a:solidFill>
              </a:endParaRPr>
            </a:p>
          </p:txBody>
        </p:sp>
        <p:sp>
          <p:nvSpPr>
            <p:cNvPr id="16" name="TextBox 15"/>
            <p:cNvSpPr txBox="1"/>
            <p:nvPr/>
          </p:nvSpPr>
          <p:spPr>
            <a:xfrm>
              <a:off x="6033147" y="5605790"/>
              <a:ext cx="968535" cy="261610"/>
            </a:xfrm>
            <a:prstGeom prst="rect">
              <a:avLst/>
            </a:prstGeom>
            <a:noFill/>
          </p:spPr>
          <p:txBody>
            <a:bodyPr wrap="none" rtlCol="0">
              <a:spAutoFit/>
            </a:bodyPr>
            <a:lstStyle/>
            <a:p>
              <a:r>
                <a:rPr lang="en-GB" sz="1100" b="1" dirty="0" smtClean="0">
                  <a:solidFill>
                    <a:schemeClr val="bg1"/>
                  </a:solidFill>
                </a:rPr>
                <a:t>Don’t Know</a:t>
              </a:r>
              <a:endParaRPr lang="en-GB" sz="1100" b="1" dirty="0">
                <a:solidFill>
                  <a:schemeClr val="bg1"/>
                </a:solidFill>
              </a:endParaRPr>
            </a:p>
          </p:txBody>
        </p:sp>
        <p:cxnSp>
          <p:nvCxnSpPr>
            <p:cNvPr id="18" name="Straight Connector 17"/>
            <p:cNvCxnSpPr/>
            <p:nvPr/>
          </p:nvCxnSpPr>
          <p:spPr>
            <a:xfrm rot="5400000">
              <a:off x="5214900" y="4229100"/>
              <a:ext cx="3581400" cy="0"/>
            </a:xfrm>
            <a:prstGeom prst="line">
              <a:avLst/>
            </a:prstGeom>
          </p:spPr>
          <p:style>
            <a:lnRef idx="1">
              <a:schemeClr val="accent1"/>
            </a:lnRef>
            <a:fillRef idx="0">
              <a:schemeClr val="accent1"/>
            </a:fillRef>
            <a:effectRef idx="0">
              <a:schemeClr val="accent1"/>
            </a:effectRef>
            <a:fontRef idx="minor">
              <a:schemeClr val="tx1"/>
            </a:fontRef>
          </p:style>
        </p:cxnSp>
        <p:sp>
          <p:nvSpPr>
            <p:cNvPr id="20" name="Rectangle 19"/>
            <p:cNvSpPr/>
            <p:nvPr/>
          </p:nvSpPr>
          <p:spPr bwMode="auto">
            <a:xfrm>
              <a:off x="7158000" y="2514600"/>
              <a:ext cx="756000" cy="152400"/>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none" lIns="91436" tIns="45718" rIns="91436" bIns="45718" numCol="1" rtlCol="0" anchor="ctr" anchorCtr="0" compatLnSpc="1">
              <a:prstTxWarp prst="textNoShape">
                <a:avLst/>
              </a:prstTxWarp>
            </a:bodyPr>
            <a:lstStyle/>
            <a:p>
              <a:pPr algn="ctr" defTabSz="914099"/>
              <a:r>
                <a:rPr lang="en-GB" sz="1000" b="1"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rPr>
                <a:t>21%</a:t>
              </a:r>
            </a:p>
          </p:txBody>
        </p:sp>
        <p:sp>
          <p:nvSpPr>
            <p:cNvPr id="21" name="Rectangle 20"/>
            <p:cNvSpPr/>
            <p:nvPr/>
          </p:nvSpPr>
          <p:spPr bwMode="auto">
            <a:xfrm>
              <a:off x="7158000" y="2743200"/>
              <a:ext cx="180000" cy="152400"/>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0" tIns="0" rIns="0" bIns="0" numCol="1" rtlCol="0" anchor="ctr" anchorCtr="0" compatLnSpc="1">
              <a:prstTxWarp prst="textNoShape">
                <a:avLst/>
              </a:prstTxWarp>
            </a:bodyPr>
            <a:lstStyle/>
            <a:p>
              <a:pPr algn="ctr" defTabSz="914099"/>
              <a:r>
                <a:rPr lang="en-GB" sz="1000" b="1"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rPr>
                <a:t>5%</a:t>
              </a:r>
            </a:p>
          </p:txBody>
        </p:sp>
        <p:sp>
          <p:nvSpPr>
            <p:cNvPr id="28" name="Rectangle 27"/>
            <p:cNvSpPr/>
            <p:nvPr/>
          </p:nvSpPr>
          <p:spPr bwMode="auto">
            <a:xfrm>
              <a:off x="7158000" y="3124200"/>
              <a:ext cx="720000" cy="152400"/>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none" lIns="91436" tIns="45718" rIns="91436" bIns="45718" numCol="1" rtlCol="0" anchor="ctr" anchorCtr="0" compatLnSpc="1">
              <a:prstTxWarp prst="textNoShape">
                <a:avLst/>
              </a:prstTxWarp>
            </a:bodyPr>
            <a:lstStyle/>
            <a:p>
              <a:pPr algn="ctr" defTabSz="914099"/>
              <a:r>
                <a:rPr lang="en-GB" sz="1000" b="1"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rPr>
                <a:t>20%</a:t>
              </a:r>
            </a:p>
          </p:txBody>
        </p:sp>
        <p:sp>
          <p:nvSpPr>
            <p:cNvPr id="29" name="Rectangle 28"/>
            <p:cNvSpPr/>
            <p:nvPr/>
          </p:nvSpPr>
          <p:spPr bwMode="auto">
            <a:xfrm>
              <a:off x="7158000" y="3352800"/>
              <a:ext cx="432000" cy="152400"/>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0" tIns="0" rIns="0" bIns="0" numCol="1" rtlCol="0" anchor="ctr" anchorCtr="0" compatLnSpc="1">
              <a:prstTxWarp prst="textNoShape">
                <a:avLst/>
              </a:prstTxWarp>
            </a:bodyPr>
            <a:lstStyle/>
            <a:p>
              <a:pPr algn="ctr" defTabSz="914099"/>
              <a:r>
                <a:rPr lang="en-GB" sz="1000" b="1"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rPr>
                <a:t>12%</a:t>
              </a:r>
            </a:p>
          </p:txBody>
        </p:sp>
        <p:sp>
          <p:nvSpPr>
            <p:cNvPr id="30" name="Rectangle 29"/>
            <p:cNvSpPr/>
            <p:nvPr/>
          </p:nvSpPr>
          <p:spPr bwMode="auto">
            <a:xfrm>
              <a:off x="7158000" y="3733800"/>
              <a:ext cx="756000" cy="152400"/>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none" lIns="91436" tIns="45718" rIns="91436" bIns="45718" numCol="1" rtlCol="0" anchor="ctr" anchorCtr="0" compatLnSpc="1">
              <a:prstTxWarp prst="textNoShape">
                <a:avLst/>
              </a:prstTxWarp>
            </a:bodyPr>
            <a:lstStyle/>
            <a:p>
              <a:pPr algn="ctr" defTabSz="914099"/>
              <a:r>
                <a:rPr lang="en-GB" sz="1000" b="1"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rPr>
                <a:t>21%</a:t>
              </a:r>
            </a:p>
          </p:txBody>
        </p:sp>
        <p:sp>
          <p:nvSpPr>
            <p:cNvPr id="31" name="Rectangle 30"/>
            <p:cNvSpPr/>
            <p:nvPr/>
          </p:nvSpPr>
          <p:spPr bwMode="auto">
            <a:xfrm>
              <a:off x="7158000" y="3962400"/>
              <a:ext cx="648000" cy="152400"/>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1436" tIns="45718" rIns="91436" bIns="45718" numCol="1" rtlCol="0" anchor="ctr" anchorCtr="0" compatLnSpc="1">
              <a:prstTxWarp prst="textNoShape">
                <a:avLst/>
              </a:prstTxWarp>
            </a:bodyPr>
            <a:lstStyle/>
            <a:p>
              <a:pPr algn="ctr" defTabSz="914099"/>
              <a:r>
                <a:rPr lang="en-GB" sz="1000" b="1"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rPr>
                <a:t>18%</a:t>
              </a:r>
            </a:p>
          </p:txBody>
        </p:sp>
        <p:sp>
          <p:nvSpPr>
            <p:cNvPr id="32" name="Rectangle 31"/>
            <p:cNvSpPr/>
            <p:nvPr/>
          </p:nvSpPr>
          <p:spPr bwMode="auto">
            <a:xfrm>
              <a:off x="7158000" y="4343400"/>
              <a:ext cx="684000" cy="152400"/>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none" lIns="91436" tIns="45718" rIns="91436" bIns="45718" numCol="1" rtlCol="0" anchor="ctr" anchorCtr="0" compatLnSpc="1">
              <a:prstTxWarp prst="textNoShape">
                <a:avLst/>
              </a:prstTxWarp>
            </a:bodyPr>
            <a:lstStyle/>
            <a:p>
              <a:pPr algn="ctr" defTabSz="914099"/>
              <a:r>
                <a:rPr lang="en-GB" sz="1000" b="1"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rPr>
                <a:t>19%</a:t>
              </a:r>
            </a:p>
          </p:txBody>
        </p:sp>
        <p:sp>
          <p:nvSpPr>
            <p:cNvPr id="33" name="Rectangle 32"/>
            <p:cNvSpPr/>
            <p:nvPr/>
          </p:nvSpPr>
          <p:spPr bwMode="auto">
            <a:xfrm>
              <a:off x="7158000" y="4572000"/>
              <a:ext cx="900000" cy="152400"/>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1436" tIns="45718" rIns="91436" bIns="45718" numCol="1" rtlCol="0" anchor="ctr" anchorCtr="0" compatLnSpc="1">
              <a:prstTxWarp prst="textNoShape">
                <a:avLst/>
              </a:prstTxWarp>
            </a:bodyPr>
            <a:lstStyle/>
            <a:p>
              <a:pPr algn="ctr" defTabSz="914099"/>
              <a:r>
                <a:rPr lang="en-GB" sz="1000" b="1"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rPr>
                <a:t>25%</a:t>
              </a:r>
            </a:p>
          </p:txBody>
        </p:sp>
        <p:sp>
          <p:nvSpPr>
            <p:cNvPr id="34" name="Rectangle 33"/>
            <p:cNvSpPr/>
            <p:nvPr/>
          </p:nvSpPr>
          <p:spPr bwMode="auto">
            <a:xfrm>
              <a:off x="7158000" y="4953000"/>
              <a:ext cx="612000" cy="152400"/>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none" lIns="91436" tIns="45718" rIns="91436" bIns="45718" numCol="1" rtlCol="0" anchor="ctr" anchorCtr="0" compatLnSpc="1">
              <a:prstTxWarp prst="textNoShape">
                <a:avLst/>
              </a:prstTxWarp>
            </a:bodyPr>
            <a:lstStyle/>
            <a:p>
              <a:pPr algn="ctr" defTabSz="914099"/>
              <a:r>
                <a:rPr lang="en-GB" sz="1000" b="1"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rPr>
                <a:t>17%</a:t>
              </a:r>
            </a:p>
          </p:txBody>
        </p:sp>
        <p:sp>
          <p:nvSpPr>
            <p:cNvPr id="35" name="Rectangle 34"/>
            <p:cNvSpPr/>
            <p:nvPr/>
          </p:nvSpPr>
          <p:spPr bwMode="auto">
            <a:xfrm>
              <a:off x="7158000" y="5181600"/>
              <a:ext cx="1224000" cy="152400"/>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1436" tIns="45718" rIns="91436" bIns="45718" numCol="1" rtlCol="0" anchor="ctr" anchorCtr="0" compatLnSpc="1">
              <a:prstTxWarp prst="textNoShape">
                <a:avLst/>
              </a:prstTxWarp>
            </a:bodyPr>
            <a:lstStyle/>
            <a:p>
              <a:pPr algn="ctr" defTabSz="914099"/>
              <a:r>
                <a:rPr lang="en-GB" sz="1000" b="1"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rPr>
                <a:t>34%</a:t>
              </a:r>
            </a:p>
          </p:txBody>
        </p:sp>
        <p:sp>
          <p:nvSpPr>
            <p:cNvPr id="36" name="Rectangle 35"/>
            <p:cNvSpPr/>
            <p:nvPr/>
          </p:nvSpPr>
          <p:spPr bwMode="auto">
            <a:xfrm>
              <a:off x="7153800" y="5562600"/>
              <a:ext cx="180000" cy="152400"/>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none" lIns="91436" tIns="45718" rIns="91436" bIns="45718" numCol="1" rtlCol="0" anchor="ctr" anchorCtr="0" compatLnSpc="1">
              <a:prstTxWarp prst="textNoShape">
                <a:avLst/>
              </a:prstTxWarp>
            </a:bodyPr>
            <a:lstStyle/>
            <a:p>
              <a:pPr algn="ctr" defTabSz="914099"/>
              <a:r>
                <a:rPr lang="en-GB" sz="1000" b="1"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rPr>
                <a:t>2%</a:t>
              </a:r>
            </a:p>
          </p:txBody>
        </p:sp>
        <p:sp>
          <p:nvSpPr>
            <p:cNvPr id="37" name="Rectangle 36"/>
            <p:cNvSpPr/>
            <p:nvPr/>
          </p:nvSpPr>
          <p:spPr bwMode="auto">
            <a:xfrm>
              <a:off x="7158000" y="5791200"/>
              <a:ext cx="216000" cy="152400"/>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1436" tIns="45718" rIns="91436" bIns="45718" numCol="1" rtlCol="0" anchor="ctr" anchorCtr="0" compatLnSpc="1">
              <a:prstTxWarp prst="textNoShape">
                <a:avLst/>
              </a:prstTxWarp>
            </a:bodyPr>
            <a:lstStyle/>
            <a:p>
              <a:pPr algn="ctr" defTabSz="914099"/>
              <a:r>
                <a:rPr lang="en-GB" sz="1000" b="1"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rPr>
                <a:t>6%</a:t>
              </a:r>
            </a:p>
          </p:txBody>
        </p:sp>
        <p:sp>
          <p:nvSpPr>
            <p:cNvPr id="41" name="TextBox 40"/>
            <p:cNvSpPr txBox="1"/>
            <p:nvPr/>
          </p:nvSpPr>
          <p:spPr>
            <a:xfrm>
              <a:off x="5486400" y="1295400"/>
              <a:ext cx="3124200" cy="584775"/>
            </a:xfrm>
            <a:prstGeom prst="rect">
              <a:avLst/>
            </a:prstGeom>
            <a:noFill/>
          </p:spPr>
          <p:txBody>
            <a:bodyPr wrap="square" rtlCol="0">
              <a:spAutoFit/>
            </a:bodyPr>
            <a:lstStyle/>
            <a:p>
              <a:pPr algn="ctr"/>
              <a:r>
                <a:rPr lang="en-GB" sz="16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rPr>
                <a:t>Approximate data volume managed by data warehouse</a:t>
              </a:r>
              <a:endParaRPr lang="en-GB" sz="1600" dirty="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endParaRPr>
            </a:p>
          </p:txBody>
        </p:sp>
      </p:grpSp>
      <p:grpSp>
        <p:nvGrpSpPr>
          <p:cNvPr id="6" name="Cost Chart"/>
          <p:cNvGrpSpPr/>
          <p:nvPr/>
        </p:nvGrpSpPr>
        <p:grpSpPr>
          <a:xfrm>
            <a:off x="4191000" y="1295400"/>
            <a:ext cx="4646400" cy="3937575"/>
            <a:chOff x="4653000" y="1625025"/>
            <a:chExt cx="4646400" cy="3937575"/>
          </a:xfrm>
        </p:grpSpPr>
        <p:sp>
          <p:nvSpPr>
            <p:cNvPr id="50" name="TextBox 49"/>
            <p:cNvSpPr txBox="1"/>
            <p:nvPr/>
          </p:nvSpPr>
          <p:spPr>
            <a:xfrm>
              <a:off x="5983519" y="2590800"/>
              <a:ext cx="1260281" cy="261610"/>
            </a:xfrm>
            <a:prstGeom prst="rect">
              <a:avLst/>
            </a:prstGeom>
            <a:noFill/>
          </p:spPr>
          <p:txBody>
            <a:bodyPr wrap="none" rtlCol="0">
              <a:spAutoFit/>
            </a:bodyPr>
            <a:lstStyle/>
            <a:p>
              <a:r>
                <a:rPr lang="en-GB" sz="1100" b="1" dirty="0" smtClean="0">
                  <a:solidFill>
                    <a:schemeClr val="bg1"/>
                  </a:solidFill>
                </a:rPr>
                <a:t>Budget reduced</a:t>
              </a:r>
              <a:endParaRPr lang="en-GB" sz="1100" b="1" dirty="0">
                <a:solidFill>
                  <a:schemeClr val="bg1"/>
                </a:solidFill>
              </a:endParaRPr>
            </a:p>
          </p:txBody>
        </p:sp>
        <p:sp>
          <p:nvSpPr>
            <p:cNvPr id="51" name="TextBox 50"/>
            <p:cNvSpPr txBox="1"/>
            <p:nvPr/>
          </p:nvSpPr>
          <p:spPr>
            <a:xfrm>
              <a:off x="6190306" y="2875620"/>
              <a:ext cx="1053494" cy="261610"/>
            </a:xfrm>
            <a:prstGeom prst="rect">
              <a:avLst/>
            </a:prstGeom>
            <a:noFill/>
          </p:spPr>
          <p:txBody>
            <a:bodyPr wrap="none" rtlCol="0">
              <a:spAutoFit/>
            </a:bodyPr>
            <a:lstStyle/>
            <a:p>
              <a:r>
                <a:rPr lang="en-GB" sz="1100" b="1" dirty="0" smtClean="0">
                  <a:solidFill>
                    <a:schemeClr val="bg1"/>
                  </a:solidFill>
                </a:rPr>
                <a:t>Hiring frozen</a:t>
              </a:r>
              <a:endParaRPr lang="en-GB" sz="1100" b="1" dirty="0">
                <a:solidFill>
                  <a:schemeClr val="bg1"/>
                </a:solidFill>
              </a:endParaRPr>
            </a:p>
          </p:txBody>
        </p:sp>
        <p:sp>
          <p:nvSpPr>
            <p:cNvPr id="52" name="TextBox 51"/>
            <p:cNvSpPr txBox="1"/>
            <p:nvPr/>
          </p:nvSpPr>
          <p:spPr>
            <a:xfrm>
              <a:off x="5263771" y="3160440"/>
              <a:ext cx="1980029" cy="261610"/>
            </a:xfrm>
            <a:prstGeom prst="rect">
              <a:avLst/>
            </a:prstGeom>
            <a:noFill/>
          </p:spPr>
          <p:txBody>
            <a:bodyPr wrap="none" rtlCol="0">
              <a:spAutoFit/>
            </a:bodyPr>
            <a:lstStyle/>
            <a:p>
              <a:r>
                <a:rPr lang="en-GB" sz="1100" b="1" dirty="0" smtClean="0">
                  <a:solidFill>
                    <a:schemeClr val="bg1"/>
                  </a:solidFill>
                </a:rPr>
                <a:t>Approved projects on hold</a:t>
              </a:r>
              <a:endParaRPr lang="en-GB" sz="1100" b="1" dirty="0">
                <a:solidFill>
                  <a:schemeClr val="bg1"/>
                </a:solidFill>
              </a:endParaRPr>
            </a:p>
          </p:txBody>
        </p:sp>
        <p:sp>
          <p:nvSpPr>
            <p:cNvPr id="53" name="TextBox 52"/>
            <p:cNvSpPr txBox="1"/>
            <p:nvPr/>
          </p:nvSpPr>
          <p:spPr>
            <a:xfrm>
              <a:off x="4794090" y="3445260"/>
              <a:ext cx="2449710" cy="261610"/>
            </a:xfrm>
            <a:prstGeom prst="rect">
              <a:avLst/>
            </a:prstGeom>
            <a:noFill/>
          </p:spPr>
          <p:txBody>
            <a:bodyPr wrap="none" rtlCol="0">
              <a:spAutoFit/>
            </a:bodyPr>
            <a:lstStyle/>
            <a:p>
              <a:r>
                <a:rPr lang="en-GB" sz="1100" b="1" dirty="0" smtClean="0">
                  <a:solidFill>
                    <a:schemeClr val="bg1"/>
                  </a:solidFill>
                </a:rPr>
                <a:t>Priorities shift to short-term gains</a:t>
              </a:r>
              <a:endParaRPr lang="en-GB" sz="1100" b="1" dirty="0">
                <a:solidFill>
                  <a:schemeClr val="bg1"/>
                </a:solidFill>
              </a:endParaRPr>
            </a:p>
          </p:txBody>
        </p:sp>
        <p:sp>
          <p:nvSpPr>
            <p:cNvPr id="54" name="TextBox 53"/>
            <p:cNvSpPr txBox="1"/>
            <p:nvPr/>
          </p:nvSpPr>
          <p:spPr>
            <a:xfrm>
              <a:off x="5956268" y="3730080"/>
              <a:ext cx="1287532" cy="261610"/>
            </a:xfrm>
            <a:prstGeom prst="rect">
              <a:avLst/>
            </a:prstGeom>
            <a:noFill/>
          </p:spPr>
          <p:txBody>
            <a:bodyPr wrap="none" rtlCol="0">
              <a:spAutoFit/>
            </a:bodyPr>
            <a:lstStyle/>
            <a:p>
              <a:r>
                <a:rPr lang="en-GB" sz="1100" b="1" dirty="0" smtClean="0">
                  <a:solidFill>
                    <a:schemeClr val="bg1"/>
                  </a:solidFill>
                </a:rPr>
                <a:t>No impact so far</a:t>
              </a:r>
              <a:endParaRPr lang="en-GB" sz="1100" b="1" dirty="0">
                <a:solidFill>
                  <a:schemeClr val="bg1"/>
                </a:solidFill>
              </a:endParaRPr>
            </a:p>
          </p:txBody>
        </p:sp>
        <p:cxnSp>
          <p:nvCxnSpPr>
            <p:cNvPr id="56" name="Straight Connector 55"/>
            <p:cNvCxnSpPr/>
            <p:nvPr/>
          </p:nvCxnSpPr>
          <p:spPr>
            <a:xfrm rot="5400000">
              <a:off x="5676900" y="4000500"/>
              <a:ext cx="3124200" cy="0"/>
            </a:xfrm>
            <a:prstGeom prst="line">
              <a:avLst/>
            </a:prstGeom>
          </p:spPr>
          <p:style>
            <a:lnRef idx="1">
              <a:schemeClr val="accent1"/>
            </a:lnRef>
            <a:fillRef idx="0">
              <a:schemeClr val="accent1"/>
            </a:fillRef>
            <a:effectRef idx="0">
              <a:schemeClr val="accent1"/>
            </a:effectRef>
            <a:fontRef idx="minor">
              <a:schemeClr val="tx1"/>
            </a:fontRef>
          </p:style>
        </p:cxnSp>
        <p:sp>
          <p:nvSpPr>
            <p:cNvPr id="58" name="Rectangle 57"/>
            <p:cNvSpPr/>
            <p:nvPr/>
          </p:nvSpPr>
          <p:spPr bwMode="auto">
            <a:xfrm>
              <a:off x="7391400" y="2645405"/>
              <a:ext cx="1908000" cy="152400"/>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0" tIns="0" rIns="0" bIns="0" numCol="1" rtlCol="0" anchor="ctr" anchorCtr="0" compatLnSpc="1">
              <a:prstTxWarp prst="textNoShape">
                <a:avLst/>
              </a:prstTxWarp>
            </a:bodyPr>
            <a:lstStyle/>
            <a:p>
              <a:pPr algn="ctr" defTabSz="914099"/>
              <a:r>
                <a:rPr lang="en-GB" sz="1000" b="1"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rPr>
                <a:t>57%</a:t>
              </a:r>
            </a:p>
          </p:txBody>
        </p:sp>
        <p:sp>
          <p:nvSpPr>
            <p:cNvPr id="60" name="Rectangle 59"/>
            <p:cNvSpPr/>
            <p:nvPr/>
          </p:nvSpPr>
          <p:spPr bwMode="auto">
            <a:xfrm>
              <a:off x="7391400" y="2942869"/>
              <a:ext cx="1476000" cy="152400"/>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0" tIns="0" rIns="0" bIns="0" numCol="1" rtlCol="0" anchor="ctr" anchorCtr="0" compatLnSpc="1">
              <a:prstTxWarp prst="textNoShape">
                <a:avLst/>
              </a:prstTxWarp>
            </a:bodyPr>
            <a:lstStyle/>
            <a:p>
              <a:pPr algn="ctr" defTabSz="914099"/>
              <a:r>
                <a:rPr lang="en-GB" sz="1000" b="1"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rPr>
                <a:t>41%</a:t>
              </a:r>
            </a:p>
          </p:txBody>
        </p:sp>
        <p:sp>
          <p:nvSpPr>
            <p:cNvPr id="62" name="Rectangle 61"/>
            <p:cNvSpPr/>
            <p:nvPr/>
          </p:nvSpPr>
          <p:spPr bwMode="auto">
            <a:xfrm>
              <a:off x="7391400" y="3240333"/>
              <a:ext cx="1080000" cy="152400"/>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1436" tIns="45718" rIns="91436" bIns="45718" numCol="1" rtlCol="0" anchor="ctr" anchorCtr="0" compatLnSpc="1">
              <a:prstTxWarp prst="textNoShape">
                <a:avLst/>
              </a:prstTxWarp>
            </a:bodyPr>
            <a:lstStyle/>
            <a:p>
              <a:pPr algn="ctr" defTabSz="914099"/>
              <a:r>
                <a:rPr lang="en-GB" sz="1000" b="1"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rPr>
                <a:t>30%</a:t>
              </a:r>
            </a:p>
          </p:txBody>
        </p:sp>
        <p:sp>
          <p:nvSpPr>
            <p:cNvPr id="64" name="Rectangle 63"/>
            <p:cNvSpPr/>
            <p:nvPr/>
          </p:nvSpPr>
          <p:spPr bwMode="auto">
            <a:xfrm>
              <a:off x="7391400" y="3537797"/>
              <a:ext cx="1116000" cy="152400"/>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1436" tIns="45718" rIns="91436" bIns="45718" numCol="1" rtlCol="0" anchor="ctr" anchorCtr="0" compatLnSpc="1">
              <a:prstTxWarp prst="textNoShape">
                <a:avLst/>
              </a:prstTxWarp>
            </a:bodyPr>
            <a:lstStyle/>
            <a:p>
              <a:pPr algn="ctr" defTabSz="914099"/>
              <a:r>
                <a:rPr lang="en-GB" sz="1000" b="1"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rPr>
                <a:t>31%</a:t>
              </a:r>
            </a:p>
          </p:txBody>
        </p:sp>
        <p:sp>
          <p:nvSpPr>
            <p:cNvPr id="66" name="Rectangle 65"/>
            <p:cNvSpPr/>
            <p:nvPr/>
          </p:nvSpPr>
          <p:spPr bwMode="auto">
            <a:xfrm>
              <a:off x="7391400" y="3835261"/>
              <a:ext cx="972000" cy="152400"/>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1436" tIns="45718" rIns="91436" bIns="45718" numCol="1" rtlCol="0" anchor="ctr" anchorCtr="0" compatLnSpc="1">
              <a:prstTxWarp prst="textNoShape">
                <a:avLst/>
              </a:prstTxWarp>
            </a:bodyPr>
            <a:lstStyle/>
            <a:p>
              <a:pPr algn="ctr" defTabSz="914099"/>
              <a:r>
                <a:rPr lang="en-GB" sz="1000" b="1"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rPr>
                <a:t>27%</a:t>
              </a:r>
            </a:p>
          </p:txBody>
        </p:sp>
        <p:sp>
          <p:nvSpPr>
            <p:cNvPr id="69" name="TextBox 68"/>
            <p:cNvSpPr txBox="1"/>
            <p:nvPr/>
          </p:nvSpPr>
          <p:spPr>
            <a:xfrm>
              <a:off x="5491200" y="1625025"/>
              <a:ext cx="3124200" cy="584775"/>
            </a:xfrm>
            <a:prstGeom prst="rect">
              <a:avLst/>
            </a:prstGeom>
            <a:noFill/>
          </p:spPr>
          <p:txBody>
            <a:bodyPr wrap="square" rtlCol="0">
              <a:spAutoFit/>
            </a:bodyPr>
            <a:lstStyle/>
            <a:p>
              <a:pPr algn="ctr"/>
              <a:r>
                <a:rPr lang="en-GB" sz="16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rPr>
                <a:t>Effect of current recession on DW teams and projects</a:t>
              </a:r>
              <a:endParaRPr lang="en-GB" sz="1600" dirty="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endParaRPr>
            </a:p>
          </p:txBody>
        </p:sp>
        <p:sp>
          <p:nvSpPr>
            <p:cNvPr id="70" name="TextBox 69"/>
            <p:cNvSpPr txBox="1"/>
            <p:nvPr/>
          </p:nvSpPr>
          <p:spPr>
            <a:xfrm>
              <a:off x="4653000" y="4014900"/>
              <a:ext cx="2590800" cy="430887"/>
            </a:xfrm>
            <a:prstGeom prst="rect">
              <a:avLst/>
            </a:prstGeom>
            <a:noFill/>
          </p:spPr>
          <p:txBody>
            <a:bodyPr wrap="square" rtlCol="0">
              <a:spAutoFit/>
            </a:bodyPr>
            <a:lstStyle/>
            <a:p>
              <a:pPr algn="r"/>
              <a:r>
                <a:rPr lang="en-GB" sz="1100" b="1" dirty="0" smtClean="0">
                  <a:solidFill>
                    <a:schemeClr val="bg1"/>
                  </a:solidFill>
                </a:rPr>
                <a:t>New tool and platform acquisitions frozen</a:t>
              </a:r>
              <a:endParaRPr lang="en-GB" sz="1100" b="1" dirty="0">
                <a:solidFill>
                  <a:schemeClr val="bg1"/>
                </a:solidFill>
              </a:endParaRPr>
            </a:p>
          </p:txBody>
        </p:sp>
        <p:sp>
          <p:nvSpPr>
            <p:cNvPr id="71" name="Rectangle 70"/>
            <p:cNvSpPr/>
            <p:nvPr/>
          </p:nvSpPr>
          <p:spPr bwMode="auto">
            <a:xfrm>
              <a:off x="7386600" y="4169405"/>
              <a:ext cx="900000" cy="152400"/>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1436" tIns="45718" rIns="91436" bIns="45718" numCol="1" rtlCol="0" anchor="ctr" anchorCtr="0" compatLnSpc="1">
              <a:prstTxWarp prst="textNoShape">
                <a:avLst/>
              </a:prstTxWarp>
            </a:bodyPr>
            <a:lstStyle/>
            <a:p>
              <a:pPr algn="ctr" defTabSz="914099"/>
              <a:r>
                <a:rPr lang="en-GB" sz="1000" b="1"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rPr>
                <a:t>25%</a:t>
              </a:r>
            </a:p>
          </p:txBody>
        </p:sp>
        <p:sp>
          <p:nvSpPr>
            <p:cNvPr id="72" name="TextBox 71"/>
            <p:cNvSpPr txBox="1"/>
            <p:nvPr/>
          </p:nvSpPr>
          <p:spPr>
            <a:xfrm>
              <a:off x="5143545" y="4468997"/>
              <a:ext cx="2100255" cy="261610"/>
            </a:xfrm>
            <a:prstGeom prst="rect">
              <a:avLst/>
            </a:prstGeom>
            <a:noFill/>
          </p:spPr>
          <p:txBody>
            <a:bodyPr wrap="none" rtlCol="0">
              <a:spAutoFit/>
            </a:bodyPr>
            <a:lstStyle/>
            <a:p>
              <a:r>
                <a:rPr lang="en-GB" sz="1100" b="1" dirty="0" smtClean="0">
                  <a:solidFill>
                    <a:schemeClr val="bg1"/>
                  </a:solidFill>
                </a:rPr>
                <a:t>Some team members laid off</a:t>
              </a:r>
              <a:endParaRPr lang="en-GB" sz="1100" b="1" dirty="0">
                <a:solidFill>
                  <a:schemeClr val="bg1"/>
                </a:solidFill>
              </a:endParaRPr>
            </a:p>
          </p:txBody>
        </p:sp>
        <p:sp>
          <p:nvSpPr>
            <p:cNvPr id="73" name="Rectangle 72"/>
            <p:cNvSpPr/>
            <p:nvPr/>
          </p:nvSpPr>
          <p:spPr bwMode="auto">
            <a:xfrm>
              <a:off x="7386600" y="4550405"/>
              <a:ext cx="684000" cy="152400"/>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1436" tIns="45718" rIns="91436" bIns="45718" numCol="1" rtlCol="0" anchor="ctr" anchorCtr="0" compatLnSpc="1">
              <a:prstTxWarp prst="textNoShape">
                <a:avLst/>
              </a:prstTxWarp>
            </a:bodyPr>
            <a:lstStyle/>
            <a:p>
              <a:pPr algn="ctr" defTabSz="914099"/>
              <a:r>
                <a:rPr lang="en-GB" sz="1000" b="1"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rPr>
                <a:t>19%</a:t>
              </a:r>
            </a:p>
          </p:txBody>
        </p:sp>
        <p:sp>
          <p:nvSpPr>
            <p:cNvPr id="74" name="TextBox 73"/>
            <p:cNvSpPr txBox="1"/>
            <p:nvPr/>
          </p:nvSpPr>
          <p:spPr>
            <a:xfrm>
              <a:off x="4881600" y="4753817"/>
              <a:ext cx="2362200" cy="430887"/>
            </a:xfrm>
            <a:prstGeom prst="rect">
              <a:avLst/>
            </a:prstGeom>
            <a:noFill/>
          </p:spPr>
          <p:txBody>
            <a:bodyPr wrap="square" rtlCol="0">
              <a:spAutoFit/>
            </a:bodyPr>
            <a:lstStyle/>
            <a:p>
              <a:pPr algn="r"/>
              <a:r>
                <a:rPr lang="en-GB" sz="1100" b="1" dirty="0" smtClean="0">
                  <a:solidFill>
                    <a:schemeClr val="bg1"/>
                  </a:solidFill>
                </a:rPr>
                <a:t>Focus shifted from new dev to admin of old solutions</a:t>
              </a:r>
              <a:endParaRPr lang="en-GB" sz="1100" b="1" dirty="0">
                <a:solidFill>
                  <a:schemeClr val="bg1"/>
                </a:solidFill>
              </a:endParaRPr>
            </a:p>
          </p:txBody>
        </p:sp>
        <p:sp>
          <p:nvSpPr>
            <p:cNvPr id="75" name="Rectangle 74"/>
            <p:cNvSpPr/>
            <p:nvPr/>
          </p:nvSpPr>
          <p:spPr bwMode="auto">
            <a:xfrm>
              <a:off x="7386600" y="4898395"/>
              <a:ext cx="648000" cy="152400"/>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1436" tIns="45718" rIns="91436" bIns="45718" numCol="1" rtlCol="0" anchor="ctr" anchorCtr="0" compatLnSpc="1">
              <a:prstTxWarp prst="textNoShape">
                <a:avLst/>
              </a:prstTxWarp>
            </a:bodyPr>
            <a:lstStyle/>
            <a:p>
              <a:pPr algn="ctr" defTabSz="914099"/>
              <a:r>
                <a:rPr lang="en-GB" sz="1000" b="1"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rPr>
                <a:t>18%</a:t>
              </a:r>
            </a:p>
          </p:txBody>
        </p:sp>
        <p:sp>
          <p:nvSpPr>
            <p:cNvPr id="76" name="TextBox 75"/>
            <p:cNvSpPr txBox="1"/>
            <p:nvPr/>
          </p:nvSpPr>
          <p:spPr>
            <a:xfrm>
              <a:off x="4881600" y="5207913"/>
              <a:ext cx="2362200" cy="261610"/>
            </a:xfrm>
            <a:prstGeom prst="rect">
              <a:avLst/>
            </a:prstGeom>
            <a:noFill/>
          </p:spPr>
          <p:txBody>
            <a:bodyPr wrap="square" rtlCol="0">
              <a:spAutoFit/>
            </a:bodyPr>
            <a:lstStyle/>
            <a:p>
              <a:pPr algn="r"/>
              <a:r>
                <a:rPr lang="en-GB" sz="1100" b="1" dirty="0" smtClean="0">
                  <a:solidFill>
                    <a:schemeClr val="bg1"/>
                  </a:solidFill>
                </a:rPr>
                <a:t>Other</a:t>
              </a:r>
              <a:endParaRPr lang="en-GB" sz="1100" b="1" dirty="0">
                <a:solidFill>
                  <a:schemeClr val="bg1"/>
                </a:solidFill>
              </a:endParaRPr>
            </a:p>
          </p:txBody>
        </p:sp>
        <p:sp>
          <p:nvSpPr>
            <p:cNvPr id="77" name="Rectangle 76"/>
            <p:cNvSpPr/>
            <p:nvPr/>
          </p:nvSpPr>
          <p:spPr bwMode="auto">
            <a:xfrm>
              <a:off x="7396200" y="5257800"/>
              <a:ext cx="162000" cy="152400"/>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1436" tIns="45718" rIns="91436" bIns="45718" numCol="1" rtlCol="0" anchor="ctr" anchorCtr="0" compatLnSpc="1">
              <a:prstTxWarp prst="textNoShape">
                <a:avLst/>
              </a:prstTxWarp>
            </a:bodyPr>
            <a:lstStyle/>
            <a:p>
              <a:pPr algn="ctr" defTabSz="914099"/>
              <a:r>
                <a:rPr lang="en-GB" sz="1000" b="1"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rPr>
                <a:t>3%</a:t>
              </a:r>
            </a:p>
          </p:txBody>
        </p:sp>
      </p:grpSp>
      <p:grpSp>
        <p:nvGrpSpPr>
          <p:cNvPr id="17" name="MPP Chart"/>
          <p:cNvGrpSpPr/>
          <p:nvPr/>
        </p:nvGrpSpPr>
        <p:grpSpPr>
          <a:xfrm>
            <a:off x="4114800" y="1295400"/>
            <a:ext cx="4810200" cy="2971800"/>
            <a:chOff x="4648200" y="1295400"/>
            <a:chExt cx="4810200" cy="2971800"/>
          </a:xfrm>
        </p:grpSpPr>
        <p:sp>
          <p:nvSpPr>
            <p:cNvPr id="80" name="Rectangle 79"/>
            <p:cNvSpPr/>
            <p:nvPr/>
          </p:nvSpPr>
          <p:spPr bwMode="auto">
            <a:xfrm>
              <a:off x="5943600" y="2057400"/>
              <a:ext cx="152400" cy="152400"/>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n-GB" sz="23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sp>
          <p:nvSpPr>
            <p:cNvPr id="81" name="Rectangle 80"/>
            <p:cNvSpPr/>
            <p:nvPr/>
          </p:nvSpPr>
          <p:spPr bwMode="auto">
            <a:xfrm>
              <a:off x="7086600" y="2057400"/>
              <a:ext cx="152400" cy="152400"/>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n-GB" sz="23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sp>
          <p:nvSpPr>
            <p:cNvPr id="82" name="TextBox 81"/>
            <p:cNvSpPr txBox="1"/>
            <p:nvPr/>
          </p:nvSpPr>
          <p:spPr>
            <a:xfrm>
              <a:off x="6027953" y="2024390"/>
              <a:ext cx="978153" cy="261610"/>
            </a:xfrm>
            <a:prstGeom prst="rect">
              <a:avLst/>
            </a:prstGeom>
            <a:noFill/>
          </p:spPr>
          <p:txBody>
            <a:bodyPr wrap="none" rtlCol="0">
              <a:spAutoFit/>
            </a:bodyPr>
            <a:lstStyle/>
            <a:p>
              <a:r>
                <a:rPr lang="en-GB" sz="1100" b="1" dirty="0" smtClean="0">
                  <a:solidFill>
                    <a:schemeClr val="bg1"/>
                  </a:solidFill>
                </a:rPr>
                <a:t>Have Today</a:t>
              </a:r>
              <a:endParaRPr lang="en-GB" sz="1100" b="1" dirty="0">
                <a:solidFill>
                  <a:schemeClr val="bg1"/>
                </a:solidFill>
              </a:endParaRPr>
            </a:p>
          </p:txBody>
        </p:sp>
        <p:sp>
          <p:nvSpPr>
            <p:cNvPr id="83" name="TextBox 82"/>
            <p:cNvSpPr txBox="1"/>
            <p:nvPr/>
          </p:nvSpPr>
          <p:spPr>
            <a:xfrm>
              <a:off x="7170953" y="2024390"/>
              <a:ext cx="1061509" cy="261610"/>
            </a:xfrm>
            <a:prstGeom prst="rect">
              <a:avLst/>
            </a:prstGeom>
            <a:noFill/>
          </p:spPr>
          <p:txBody>
            <a:bodyPr wrap="none" rtlCol="0">
              <a:spAutoFit/>
            </a:bodyPr>
            <a:lstStyle/>
            <a:p>
              <a:r>
                <a:rPr lang="en-GB" sz="1100" b="1" dirty="0" smtClean="0">
                  <a:solidFill>
                    <a:schemeClr val="bg1"/>
                  </a:solidFill>
                </a:rPr>
                <a:t>Would Prefer</a:t>
              </a:r>
              <a:endParaRPr lang="en-GB" sz="1100" b="1" dirty="0">
                <a:solidFill>
                  <a:schemeClr val="bg1"/>
                </a:solidFill>
              </a:endParaRPr>
            </a:p>
          </p:txBody>
        </p:sp>
        <p:sp>
          <p:nvSpPr>
            <p:cNvPr id="84" name="TextBox 83"/>
            <p:cNvSpPr txBox="1"/>
            <p:nvPr/>
          </p:nvSpPr>
          <p:spPr>
            <a:xfrm>
              <a:off x="4696290" y="2514600"/>
              <a:ext cx="2196950" cy="430887"/>
            </a:xfrm>
            <a:prstGeom prst="rect">
              <a:avLst/>
            </a:prstGeom>
            <a:noFill/>
          </p:spPr>
          <p:txBody>
            <a:bodyPr wrap="square" rtlCol="0">
              <a:spAutoFit/>
            </a:bodyPr>
            <a:lstStyle/>
            <a:p>
              <a:pPr algn="r"/>
              <a:r>
                <a:rPr lang="en-GB" sz="1100" b="1" dirty="0" smtClean="0">
                  <a:solidFill>
                    <a:schemeClr val="bg1"/>
                  </a:solidFill>
                </a:rPr>
                <a:t>Symmetrical Multiprocessing (SMP)</a:t>
              </a:r>
              <a:endParaRPr lang="en-GB" sz="1100" b="1" dirty="0">
                <a:solidFill>
                  <a:schemeClr val="bg1"/>
                </a:solidFill>
              </a:endParaRPr>
            </a:p>
          </p:txBody>
        </p:sp>
        <p:sp>
          <p:nvSpPr>
            <p:cNvPr id="85" name="TextBox 84"/>
            <p:cNvSpPr txBox="1"/>
            <p:nvPr/>
          </p:nvSpPr>
          <p:spPr>
            <a:xfrm>
              <a:off x="4648200" y="3124200"/>
              <a:ext cx="2245040" cy="430887"/>
            </a:xfrm>
            <a:prstGeom prst="rect">
              <a:avLst/>
            </a:prstGeom>
            <a:noFill/>
          </p:spPr>
          <p:txBody>
            <a:bodyPr wrap="square" rtlCol="0">
              <a:spAutoFit/>
            </a:bodyPr>
            <a:lstStyle/>
            <a:p>
              <a:pPr algn="r"/>
              <a:r>
                <a:rPr lang="en-GB" sz="1100" b="1" dirty="0" smtClean="0">
                  <a:solidFill>
                    <a:schemeClr val="bg1"/>
                  </a:solidFill>
                </a:rPr>
                <a:t>Massively Parallel Processing (MPP)</a:t>
              </a:r>
              <a:endParaRPr lang="en-GB" sz="1100" b="1" dirty="0">
                <a:solidFill>
                  <a:schemeClr val="bg1"/>
                </a:solidFill>
              </a:endParaRPr>
            </a:p>
          </p:txBody>
        </p:sp>
        <p:sp>
          <p:nvSpPr>
            <p:cNvPr id="86" name="TextBox 85"/>
            <p:cNvSpPr txBox="1"/>
            <p:nvPr/>
          </p:nvSpPr>
          <p:spPr>
            <a:xfrm>
              <a:off x="6359840" y="3776990"/>
              <a:ext cx="559769" cy="261610"/>
            </a:xfrm>
            <a:prstGeom prst="rect">
              <a:avLst/>
            </a:prstGeom>
            <a:noFill/>
          </p:spPr>
          <p:txBody>
            <a:bodyPr wrap="none" rtlCol="0">
              <a:spAutoFit/>
            </a:bodyPr>
            <a:lstStyle/>
            <a:p>
              <a:r>
                <a:rPr lang="en-GB" sz="1100" b="1" dirty="0" smtClean="0">
                  <a:solidFill>
                    <a:schemeClr val="bg1"/>
                  </a:solidFill>
                </a:rPr>
                <a:t>Other</a:t>
              </a:r>
              <a:endParaRPr lang="en-GB" sz="1100" b="1" dirty="0">
                <a:solidFill>
                  <a:schemeClr val="bg1"/>
                </a:solidFill>
              </a:endParaRPr>
            </a:p>
          </p:txBody>
        </p:sp>
        <p:cxnSp>
          <p:nvCxnSpPr>
            <p:cNvPr id="90" name="Straight Connector 89"/>
            <p:cNvCxnSpPr/>
            <p:nvPr/>
          </p:nvCxnSpPr>
          <p:spPr>
            <a:xfrm rot="5400000">
              <a:off x="5943600" y="3352800"/>
              <a:ext cx="1828800" cy="0"/>
            </a:xfrm>
            <a:prstGeom prst="line">
              <a:avLst/>
            </a:prstGeom>
          </p:spPr>
          <p:style>
            <a:lnRef idx="1">
              <a:schemeClr val="accent1"/>
            </a:lnRef>
            <a:fillRef idx="0">
              <a:schemeClr val="accent1"/>
            </a:fillRef>
            <a:effectRef idx="0">
              <a:schemeClr val="accent1"/>
            </a:effectRef>
            <a:fontRef idx="minor">
              <a:schemeClr val="tx1"/>
            </a:fontRef>
          </p:style>
        </p:cxnSp>
        <p:sp>
          <p:nvSpPr>
            <p:cNvPr id="91" name="Rectangle 90"/>
            <p:cNvSpPr/>
            <p:nvPr/>
          </p:nvSpPr>
          <p:spPr bwMode="auto">
            <a:xfrm>
              <a:off x="7010400" y="2514600"/>
              <a:ext cx="2196000" cy="152400"/>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none" lIns="91436" tIns="45718" rIns="91436" bIns="45718" numCol="1" rtlCol="0" anchor="ctr" anchorCtr="0" compatLnSpc="1">
              <a:prstTxWarp prst="textNoShape">
                <a:avLst/>
              </a:prstTxWarp>
            </a:bodyPr>
            <a:lstStyle/>
            <a:p>
              <a:pPr algn="ctr" defTabSz="914099"/>
              <a:r>
                <a:rPr lang="en-GB" sz="1000" b="1"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rPr>
                <a:t>61%</a:t>
              </a:r>
            </a:p>
          </p:txBody>
        </p:sp>
        <p:sp>
          <p:nvSpPr>
            <p:cNvPr id="92" name="Rectangle 91"/>
            <p:cNvSpPr/>
            <p:nvPr/>
          </p:nvSpPr>
          <p:spPr bwMode="auto">
            <a:xfrm>
              <a:off x="7010400" y="2743200"/>
              <a:ext cx="972000" cy="152400"/>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0" tIns="0" rIns="0" bIns="0" numCol="1" rtlCol="0" anchor="ctr" anchorCtr="0" compatLnSpc="1">
              <a:prstTxWarp prst="textNoShape">
                <a:avLst/>
              </a:prstTxWarp>
            </a:bodyPr>
            <a:lstStyle/>
            <a:p>
              <a:pPr algn="ctr" defTabSz="914099"/>
              <a:r>
                <a:rPr lang="en-GB" sz="1000" b="1"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rPr>
                <a:t>27%</a:t>
              </a:r>
            </a:p>
          </p:txBody>
        </p:sp>
        <p:sp>
          <p:nvSpPr>
            <p:cNvPr id="93" name="Rectangle 92"/>
            <p:cNvSpPr/>
            <p:nvPr/>
          </p:nvSpPr>
          <p:spPr bwMode="auto">
            <a:xfrm>
              <a:off x="7010400" y="3124200"/>
              <a:ext cx="1188000" cy="152400"/>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none" lIns="91436" tIns="45718" rIns="91436" bIns="45718" numCol="1" rtlCol="0" anchor="ctr" anchorCtr="0" compatLnSpc="1">
              <a:prstTxWarp prst="textNoShape">
                <a:avLst/>
              </a:prstTxWarp>
            </a:bodyPr>
            <a:lstStyle/>
            <a:p>
              <a:pPr algn="ctr" defTabSz="914099"/>
              <a:r>
                <a:rPr lang="en-GB" sz="1000" b="1"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rPr>
                <a:t>33%</a:t>
              </a:r>
            </a:p>
          </p:txBody>
        </p:sp>
        <p:sp>
          <p:nvSpPr>
            <p:cNvPr id="94" name="Rectangle 93"/>
            <p:cNvSpPr/>
            <p:nvPr/>
          </p:nvSpPr>
          <p:spPr bwMode="auto">
            <a:xfrm>
              <a:off x="7010400" y="3352800"/>
              <a:ext cx="2448000" cy="152400"/>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0" tIns="0" rIns="0" bIns="0" numCol="1" rtlCol="0" anchor="ctr" anchorCtr="0" compatLnSpc="1">
              <a:prstTxWarp prst="textNoShape">
                <a:avLst/>
              </a:prstTxWarp>
            </a:bodyPr>
            <a:lstStyle/>
            <a:p>
              <a:pPr algn="ctr" defTabSz="914099"/>
              <a:r>
                <a:rPr lang="en-GB" sz="1000" b="1"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rPr>
                <a:t>68%</a:t>
              </a:r>
            </a:p>
          </p:txBody>
        </p:sp>
        <p:sp>
          <p:nvSpPr>
            <p:cNvPr id="95" name="Rectangle 94"/>
            <p:cNvSpPr/>
            <p:nvPr/>
          </p:nvSpPr>
          <p:spPr bwMode="auto">
            <a:xfrm>
              <a:off x="7010400" y="3733800"/>
              <a:ext cx="216000" cy="152400"/>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none" lIns="91436" tIns="45718" rIns="91436" bIns="45718" numCol="1" rtlCol="0" anchor="ctr" anchorCtr="0" compatLnSpc="1">
              <a:prstTxWarp prst="textNoShape">
                <a:avLst/>
              </a:prstTxWarp>
            </a:bodyPr>
            <a:lstStyle/>
            <a:p>
              <a:pPr algn="ctr" defTabSz="914099"/>
              <a:r>
                <a:rPr lang="en-GB" sz="1000" b="1"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rPr>
                <a:t>6%</a:t>
              </a:r>
            </a:p>
          </p:txBody>
        </p:sp>
        <p:sp>
          <p:nvSpPr>
            <p:cNvPr id="96" name="Rectangle 95"/>
            <p:cNvSpPr/>
            <p:nvPr/>
          </p:nvSpPr>
          <p:spPr bwMode="auto">
            <a:xfrm>
              <a:off x="7010400" y="3962400"/>
              <a:ext cx="180000" cy="152400"/>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1436" tIns="45718" rIns="91436" bIns="45718" numCol="1" rtlCol="0" anchor="ctr" anchorCtr="0" compatLnSpc="1">
              <a:prstTxWarp prst="textNoShape">
                <a:avLst/>
              </a:prstTxWarp>
            </a:bodyPr>
            <a:lstStyle/>
            <a:p>
              <a:pPr algn="ctr" defTabSz="914099"/>
              <a:r>
                <a:rPr lang="en-GB" sz="1000" b="1"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rPr>
                <a:t>5%</a:t>
              </a:r>
            </a:p>
          </p:txBody>
        </p:sp>
        <p:sp>
          <p:nvSpPr>
            <p:cNvPr id="103" name="TextBox 102"/>
            <p:cNvSpPr txBox="1"/>
            <p:nvPr/>
          </p:nvSpPr>
          <p:spPr>
            <a:xfrm>
              <a:off x="5486400" y="1295400"/>
              <a:ext cx="3124200" cy="338554"/>
            </a:xfrm>
            <a:prstGeom prst="rect">
              <a:avLst/>
            </a:prstGeom>
            <a:noFill/>
          </p:spPr>
          <p:txBody>
            <a:bodyPr wrap="square" rtlCol="0">
              <a:spAutoFit/>
            </a:bodyPr>
            <a:lstStyle/>
            <a:p>
              <a:pPr algn="ctr"/>
              <a:r>
                <a:rPr lang="en-GB" sz="16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rPr>
                <a:t>DW Processing Architectures</a:t>
              </a:r>
              <a:endParaRPr lang="en-GB" sz="1600" dirty="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endParaRPr>
            </a:p>
          </p:txBody>
        </p:sp>
      </p:grpSp>
      <p:grpSp>
        <p:nvGrpSpPr>
          <p:cNvPr id="19" name="DW Appliance Chart"/>
          <p:cNvGrpSpPr/>
          <p:nvPr/>
        </p:nvGrpSpPr>
        <p:grpSpPr>
          <a:xfrm>
            <a:off x="3945690" y="1295400"/>
            <a:ext cx="4834110" cy="1676400"/>
            <a:chOff x="4479090" y="1295400"/>
            <a:chExt cx="4834110" cy="1676400"/>
          </a:xfrm>
        </p:grpSpPr>
        <p:sp>
          <p:nvSpPr>
            <p:cNvPr id="106" name="Rectangle 105"/>
            <p:cNvSpPr/>
            <p:nvPr/>
          </p:nvSpPr>
          <p:spPr bwMode="auto">
            <a:xfrm>
              <a:off x="5943600" y="2057400"/>
              <a:ext cx="152400" cy="152400"/>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n-GB" sz="23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sp>
          <p:nvSpPr>
            <p:cNvPr id="107" name="Rectangle 106"/>
            <p:cNvSpPr/>
            <p:nvPr/>
          </p:nvSpPr>
          <p:spPr bwMode="auto">
            <a:xfrm>
              <a:off x="7086600" y="2057400"/>
              <a:ext cx="152400" cy="152400"/>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n-GB" sz="23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sp>
          <p:nvSpPr>
            <p:cNvPr id="108" name="TextBox 107"/>
            <p:cNvSpPr txBox="1"/>
            <p:nvPr/>
          </p:nvSpPr>
          <p:spPr>
            <a:xfrm>
              <a:off x="6027953" y="2024390"/>
              <a:ext cx="601447" cy="261610"/>
            </a:xfrm>
            <a:prstGeom prst="rect">
              <a:avLst/>
            </a:prstGeom>
            <a:noFill/>
          </p:spPr>
          <p:txBody>
            <a:bodyPr wrap="none" rtlCol="0">
              <a:spAutoFit/>
            </a:bodyPr>
            <a:lstStyle/>
            <a:p>
              <a:r>
                <a:rPr lang="en-GB" sz="1100" b="1" dirty="0" smtClean="0">
                  <a:solidFill>
                    <a:schemeClr val="bg1"/>
                  </a:solidFill>
                </a:rPr>
                <a:t>Today</a:t>
              </a:r>
              <a:endParaRPr lang="en-GB" sz="1100" b="1" dirty="0">
                <a:solidFill>
                  <a:schemeClr val="bg1"/>
                </a:solidFill>
              </a:endParaRPr>
            </a:p>
          </p:txBody>
        </p:sp>
        <p:sp>
          <p:nvSpPr>
            <p:cNvPr id="109" name="TextBox 108"/>
            <p:cNvSpPr txBox="1"/>
            <p:nvPr/>
          </p:nvSpPr>
          <p:spPr>
            <a:xfrm>
              <a:off x="7170953" y="2024390"/>
              <a:ext cx="833883" cy="261610"/>
            </a:xfrm>
            <a:prstGeom prst="rect">
              <a:avLst/>
            </a:prstGeom>
            <a:noFill/>
          </p:spPr>
          <p:txBody>
            <a:bodyPr wrap="none" rtlCol="0">
              <a:spAutoFit/>
            </a:bodyPr>
            <a:lstStyle/>
            <a:p>
              <a:r>
                <a:rPr lang="en-GB" sz="1100" b="1" dirty="0" smtClean="0">
                  <a:solidFill>
                    <a:schemeClr val="bg1"/>
                  </a:solidFill>
                </a:rPr>
                <a:t>In 3 years</a:t>
              </a:r>
              <a:endParaRPr lang="en-GB" sz="1100" b="1" dirty="0">
                <a:solidFill>
                  <a:schemeClr val="bg1"/>
                </a:solidFill>
              </a:endParaRPr>
            </a:p>
          </p:txBody>
        </p:sp>
        <p:sp>
          <p:nvSpPr>
            <p:cNvPr id="110" name="TextBox 109"/>
            <p:cNvSpPr txBox="1"/>
            <p:nvPr/>
          </p:nvSpPr>
          <p:spPr>
            <a:xfrm>
              <a:off x="4479090" y="2557790"/>
              <a:ext cx="2196950" cy="261610"/>
            </a:xfrm>
            <a:prstGeom prst="rect">
              <a:avLst/>
            </a:prstGeom>
            <a:noFill/>
          </p:spPr>
          <p:txBody>
            <a:bodyPr wrap="square" rtlCol="0">
              <a:spAutoFit/>
            </a:bodyPr>
            <a:lstStyle/>
            <a:p>
              <a:pPr algn="r"/>
              <a:r>
                <a:rPr lang="en-GB" sz="1100" b="1" dirty="0" smtClean="0">
                  <a:solidFill>
                    <a:schemeClr val="bg1"/>
                  </a:solidFill>
                </a:rPr>
                <a:t>Data Warehouse Appliance</a:t>
              </a:r>
              <a:endParaRPr lang="en-GB" sz="1100" b="1" dirty="0">
                <a:solidFill>
                  <a:schemeClr val="bg1"/>
                </a:solidFill>
              </a:endParaRPr>
            </a:p>
          </p:txBody>
        </p:sp>
        <p:cxnSp>
          <p:nvCxnSpPr>
            <p:cNvPr id="113" name="Straight Connector 112"/>
            <p:cNvCxnSpPr/>
            <p:nvPr/>
          </p:nvCxnSpPr>
          <p:spPr>
            <a:xfrm rot="5400000">
              <a:off x="6374100" y="2705100"/>
              <a:ext cx="533400" cy="0"/>
            </a:xfrm>
            <a:prstGeom prst="line">
              <a:avLst/>
            </a:prstGeom>
          </p:spPr>
          <p:style>
            <a:lnRef idx="1">
              <a:schemeClr val="accent1"/>
            </a:lnRef>
            <a:fillRef idx="0">
              <a:schemeClr val="accent1"/>
            </a:fillRef>
            <a:effectRef idx="0">
              <a:schemeClr val="accent1"/>
            </a:effectRef>
            <a:fontRef idx="minor">
              <a:schemeClr val="tx1"/>
            </a:fontRef>
          </p:style>
        </p:cxnSp>
        <p:sp>
          <p:nvSpPr>
            <p:cNvPr id="114" name="Rectangle 113"/>
            <p:cNvSpPr/>
            <p:nvPr/>
          </p:nvSpPr>
          <p:spPr bwMode="auto">
            <a:xfrm>
              <a:off x="6793200" y="2514600"/>
              <a:ext cx="1800000" cy="152400"/>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none" lIns="91436" tIns="45718" rIns="91436" bIns="45718" numCol="1" rtlCol="0" anchor="ctr" anchorCtr="0" compatLnSpc="1">
              <a:prstTxWarp prst="textNoShape">
                <a:avLst/>
              </a:prstTxWarp>
            </a:bodyPr>
            <a:lstStyle/>
            <a:p>
              <a:pPr algn="ctr" defTabSz="914099"/>
              <a:r>
                <a:rPr lang="en-GB" sz="1000" b="1"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rPr>
                <a:t>53%</a:t>
              </a:r>
            </a:p>
          </p:txBody>
        </p:sp>
        <p:sp>
          <p:nvSpPr>
            <p:cNvPr id="115" name="Rectangle 114"/>
            <p:cNvSpPr/>
            <p:nvPr/>
          </p:nvSpPr>
          <p:spPr bwMode="auto">
            <a:xfrm>
              <a:off x="6793200" y="2743200"/>
              <a:ext cx="2520000" cy="152400"/>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0" tIns="0" rIns="0" bIns="0" numCol="1" rtlCol="0" anchor="ctr" anchorCtr="0" compatLnSpc="1">
              <a:prstTxWarp prst="textNoShape">
                <a:avLst/>
              </a:prstTxWarp>
            </a:bodyPr>
            <a:lstStyle/>
            <a:p>
              <a:pPr algn="ctr" defTabSz="914099"/>
              <a:r>
                <a:rPr lang="en-GB" sz="1000" b="1"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rPr>
                <a:t>78%</a:t>
              </a:r>
            </a:p>
          </p:txBody>
        </p:sp>
        <p:sp>
          <p:nvSpPr>
            <p:cNvPr id="120" name="TextBox 119"/>
            <p:cNvSpPr txBox="1"/>
            <p:nvPr/>
          </p:nvSpPr>
          <p:spPr>
            <a:xfrm>
              <a:off x="5486400" y="1295400"/>
              <a:ext cx="3124200" cy="584775"/>
            </a:xfrm>
            <a:prstGeom prst="rect">
              <a:avLst/>
            </a:prstGeom>
            <a:noFill/>
          </p:spPr>
          <p:txBody>
            <a:bodyPr wrap="square" rtlCol="0">
              <a:spAutoFit/>
            </a:bodyPr>
            <a:lstStyle/>
            <a:p>
              <a:pPr algn="ctr"/>
              <a:r>
                <a:rPr lang="en-GB" sz="16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rPr>
                <a:t>Technologies used in primary data warehouse solution</a:t>
              </a:r>
              <a:endParaRPr lang="en-GB" sz="1600" dirty="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endParaRPr>
            </a:p>
          </p:txBody>
        </p:sp>
      </p:grpSp>
      <p:grpSp>
        <p:nvGrpSpPr>
          <p:cNvPr id="22" name="Mixed Workload Chart"/>
          <p:cNvGrpSpPr/>
          <p:nvPr/>
        </p:nvGrpSpPr>
        <p:grpSpPr>
          <a:xfrm>
            <a:off x="3962400" y="1295400"/>
            <a:ext cx="4834110" cy="2286000"/>
            <a:chOff x="4479090" y="1295400"/>
            <a:chExt cx="4834110" cy="2286000"/>
          </a:xfrm>
        </p:grpSpPr>
        <p:sp>
          <p:nvSpPr>
            <p:cNvPr id="123" name="Rectangle 122"/>
            <p:cNvSpPr/>
            <p:nvPr/>
          </p:nvSpPr>
          <p:spPr bwMode="auto">
            <a:xfrm>
              <a:off x="5943600" y="2057400"/>
              <a:ext cx="152400" cy="152400"/>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n-GB" sz="23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sp>
          <p:nvSpPr>
            <p:cNvPr id="124" name="Rectangle 123"/>
            <p:cNvSpPr/>
            <p:nvPr/>
          </p:nvSpPr>
          <p:spPr bwMode="auto">
            <a:xfrm>
              <a:off x="7086600" y="2057400"/>
              <a:ext cx="152400" cy="152400"/>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n-GB" sz="23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sp>
          <p:nvSpPr>
            <p:cNvPr id="125" name="TextBox 124"/>
            <p:cNvSpPr txBox="1"/>
            <p:nvPr/>
          </p:nvSpPr>
          <p:spPr>
            <a:xfrm>
              <a:off x="6027953" y="2024390"/>
              <a:ext cx="601447" cy="261610"/>
            </a:xfrm>
            <a:prstGeom prst="rect">
              <a:avLst/>
            </a:prstGeom>
            <a:noFill/>
          </p:spPr>
          <p:txBody>
            <a:bodyPr wrap="none" rtlCol="0">
              <a:spAutoFit/>
            </a:bodyPr>
            <a:lstStyle/>
            <a:p>
              <a:r>
                <a:rPr lang="en-GB" sz="1100" b="1" dirty="0" smtClean="0">
                  <a:solidFill>
                    <a:schemeClr val="bg1"/>
                  </a:solidFill>
                </a:rPr>
                <a:t>Today</a:t>
              </a:r>
              <a:endParaRPr lang="en-GB" sz="1100" b="1" dirty="0">
                <a:solidFill>
                  <a:schemeClr val="bg1"/>
                </a:solidFill>
              </a:endParaRPr>
            </a:p>
          </p:txBody>
        </p:sp>
        <p:sp>
          <p:nvSpPr>
            <p:cNvPr id="126" name="TextBox 125"/>
            <p:cNvSpPr txBox="1"/>
            <p:nvPr/>
          </p:nvSpPr>
          <p:spPr>
            <a:xfrm>
              <a:off x="7170953" y="2024390"/>
              <a:ext cx="833883" cy="261610"/>
            </a:xfrm>
            <a:prstGeom prst="rect">
              <a:avLst/>
            </a:prstGeom>
            <a:noFill/>
          </p:spPr>
          <p:txBody>
            <a:bodyPr wrap="none" rtlCol="0">
              <a:spAutoFit/>
            </a:bodyPr>
            <a:lstStyle/>
            <a:p>
              <a:r>
                <a:rPr lang="en-GB" sz="1100" b="1" dirty="0" smtClean="0">
                  <a:solidFill>
                    <a:schemeClr val="bg1"/>
                  </a:solidFill>
                </a:rPr>
                <a:t>In 3 years</a:t>
              </a:r>
              <a:endParaRPr lang="en-GB" sz="1100" b="1" dirty="0">
                <a:solidFill>
                  <a:schemeClr val="bg1"/>
                </a:solidFill>
              </a:endParaRPr>
            </a:p>
          </p:txBody>
        </p:sp>
        <p:sp>
          <p:nvSpPr>
            <p:cNvPr id="127" name="TextBox 126"/>
            <p:cNvSpPr txBox="1"/>
            <p:nvPr/>
          </p:nvSpPr>
          <p:spPr>
            <a:xfrm>
              <a:off x="4479090" y="2557790"/>
              <a:ext cx="2196950" cy="261610"/>
            </a:xfrm>
            <a:prstGeom prst="rect">
              <a:avLst/>
            </a:prstGeom>
            <a:noFill/>
          </p:spPr>
          <p:txBody>
            <a:bodyPr wrap="square" rtlCol="0">
              <a:spAutoFit/>
            </a:bodyPr>
            <a:lstStyle/>
            <a:p>
              <a:pPr algn="r"/>
              <a:r>
                <a:rPr lang="en-GB" sz="1100" b="1" dirty="0" smtClean="0">
                  <a:solidFill>
                    <a:schemeClr val="bg1"/>
                  </a:solidFill>
                </a:rPr>
                <a:t>Mixed Workloads</a:t>
              </a:r>
              <a:endParaRPr lang="en-GB" sz="1100" b="1" dirty="0">
                <a:solidFill>
                  <a:schemeClr val="bg1"/>
                </a:solidFill>
              </a:endParaRPr>
            </a:p>
          </p:txBody>
        </p:sp>
        <p:cxnSp>
          <p:nvCxnSpPr>
            <p:cNvPr id="128" name="Straight Connector 127"/>
            <p:cNvCxnSpPr/>
            <p:nvPr/>
          </p:nvCxnSpPr>
          <p:spPr>
            <a:xfrm rot="5400000">
              <a:off x="6069300" y="3009900"/>
              <a:ext cx="1143000" cy="0"/>
            </a:xfrm>
            <a:prstGeom prst="line">
              <a:avLst/>
            </a:prstGeom>
          </p:spPr>
          <p:style>
            <a:lnRef idx="1">
              <a:schemeClr val="accent1"/>
            </a:lnRef>
            <a:fillRef idx="0">
              <a:schemeClr val="accent1"/>
            </a:fillRef>
            <a:effectRef idx="0">
              <a:schemeClr val="accent1"/>
            </a:effectRef>
            <a:fontRef idx="minor">
              <a:schemeClr val="tx1"/>
            </a:fontRef>
          </p:style>
        </p:cxnSp>
        <p:sp>
          <p:nvSpPr>
            <p:cNvPr id="129" name="Rectangle 128"/>
            <p:cNvSpPr/>
            <p:nvPr/>
          </p:nvSpPr>
          <p:spPr bwMode="auto">
            <a:xfrm>
              <a:off x="6793200" y="2514600"/>
              <a:ext cx="1440000" cy="152400"/>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none" lIns="91436" tIns="45718" rIns="91436" bIns="45718" numCol="1" rtlCol="0" anchor="ctr" anchorCtr="0" compatLnSpc="1">
              <a:prstTxWarp prst="textNoShape">
                <a:avLst/>
              </a:prstTxWarp>
            </a:bodyPr>
            <a:lstStyle/>
            <a:p>
              <a:pPr algn="ctr" defTabSz="914099"/>
              <a:r>
                <a:rPr lang="en-GB" sz="1000" b="1"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rPr>
                <a:t>46%</a:t>
              </a:r>
            </a:p>
          </p:txBody>
        </p:sp>
        <p:sp>
          <p:nvSpPr>
            <p:cNvPr id="130" name="Rectangle 129"/>
            <p:cNvSpPr/>
            <p:nvPr/>
          </p:nvSpPr>
          <p:spPr bwMode="auto">
            <a:xfrm>
              <a:off x="6793200" y="2743200"/>
              <a:ext cx="2340000" cy="152400"/>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0" tIns="0" rIns="0" bIns="0" numCol="1" rtlCol="0" anchor="ctr" anchorCtr="0" compatLnSpc="1">
              <a:prstTxWarp prst="textNoShape">
                <a:avLst/>
              </a:prstTxWarp>
            </a:bodyPr>
            <a:lstStyle/>
            <a:p>
              <a:pPr algn="ctr" defTabSz="914099"/>
              <a:r>
                <a:rPr lang="en-GB" sz="1000" b="1"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rPr>
                <a:t>72%</a:t>
              </a:r>
            </a:p>
          </p:txBody>
        </p:sp>
        <p:sp>
          <p:nvSpPr>
            <p:cNvPr id="131" name="TextBox 130"/>
            <p:cNvSpPr txBox="1"/>
            <p:nvPr/>
          </p:nvSpPr>
          <p:spPr>
            <a:xfrm>
              <a:off x="5486400" y="1295400"/>
              <a:ext cx="3124200" cy="584775"/>
            </a:xfrm>
            <a:prstGeom prst="rect">
              <a:avLst/>
            </a:prstGeom>
            <a:noFill/>
          </p:spPr>
          <p:txBody>
            <a:bodyPr wrap="square" rtlCol="0">
              <a:spAutoFit/>
            </a:bodyPr>
            <a:lstStyle/>
            <a:p>
              <a:pPr algn="ctr"/>
              <a:r>
                <a:rPr lang="en-GB" sz="16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rPr>
                <a:t>Techniques used in primary data warehouse solution</a:t>
              </a:r>
              <a:endParaRPr lang="en-GB" sz="1600" dirty="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endParaRPr>
            </a:p>
          </p:txBody>
        </p:sp>
        <p:sp>
          <p:nvSpPr>
            <p:cNvPr id="153" name="TextBox 152"/>
            <p:cNvSpPr txBox="1"/>
            <p:nvPr/>
          </p:nvSpPr>
          <p:spPr>
            <a:xfrm>
              <a:off x="4555290" y="3124200"/>
              <a:ext cx="2120750" cy="430887"/>
            </a:xfrm>
            <a:prstGeom prst="rect">
              <a:avLst/>
            </a:prstGeom>
            <a:noFill/>
          </p:spPr>
          <p:txBody>
            <a:bodyPr wrap="square" rtlCol="0">
              <a:spAutoFit/>
            </a:bodyPr>
            <a:lstStyle/>
            <a:p>
              <a:pPr algn="r"/>
              <a:r>
                <a:rPr lang="en-GB" sz="1100" b="1" dirty="0" smtClean="0">
                  <a:solidFill>
                    <a:schemeClr val="bg1"/>
                  </a:solidFill>
                </a:rPr>
                <a:t>Advanced Analytics</a:t>
              </a:r>
            </a:p>
            <a:p>
              <a:pPr algn="r"/>
              <a:r>
                <a:rPr lang="en-GB" sz="1100" b="1" dirty="0" smtClean="0">
                  <a:solidFill>
                    <a:schemeClr val="bg1"/>
                  </a:solidFill>
                </a:rPr>
                <a:t>(e.g. data mining/predictive)</a:t>
              </a:r>
              <a:endParaRPr lang="en-GB" sz="1100" b="1" dirty="0">
                <a:solidFill>
                  <a:schemeClr val="bg1"/>
                </a:solidFill>
              </a:endParaRPr>
            </a:p>
          </p:txBody>
        </p:sp>
        <p:sp>
          <p:nvSpPr>
            <p:cNvPr id="154" name="Rectangle 153"/>
            <p:cNvSpPr/>
            <p:nvPr/>
          </p:nvSpPr>
          <p:spPr bwMode="auto">
            <a:xfrm>
              <a:off x="6793200" y="3124200"/>
              <a:ext cx="1260000" cy="152400"/>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none" lIns="91436" tIns="45718" rIns="91436" bIns="45718" numCol="1" rtlCol="0" anchor="ctr" anchorCtr="0" compatLnSpc="1">
              <a:prstTxWarp prst="textNoShape">
                <a:avLst/>
              </a:prstTxWarp>
            </a:bodyPr>
            <a:lstStyle/>
            <a:p>
              <a:pPr algn="ctr" defTabSz="914099"/>
              <a:r>
                <a:rPr lang="en-GB" sz="1000" b="1"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rPr>
                <a:t>38%</a:t>
              </a:r>
            </a:p>
          </p:txBody>
        </p:sp>
        <p:sp>
          <p:nvSpPr>
            <p:cNvPr id="155" name="Rectangle 154"/>
            <p:cNvSpPr/>
            <p:nvPr/>
          </p:nvSpPr>
          <p:spPr bwMode="auto">
            <a:xfrm>
              <a:off x="6793200" y="3352800"/>
              <a:ext cx="2520000" cy="152400"/>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0" tIns="0" rIns="0" bIns="0" numCol="1" rtlCol="0" anchor="ctr" anchorCtr="0" compatLnSpc="1">
              <a:prstTxWarp prst="textNoShape">
                <a:avLst/>
              </a:prstTxWarp>
            </a:bodyPr>
            <a:lstStyle/>
            <a:p>
              <a:pPr algn="ctr" defTabSz="914099"/>
              <a:r>
                <a:rPr lang="en-GB" sz="1000" b="1"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rPr>
                <a:t>85%</a:t>
              </a:r>
            </a:p>
          </p:txBody>
        </p:sp>
      </p:grpSp>
      <p:grpSp>
        <p:nvGrpSpPr>
          <p:cNvPr id="23" name="RealTime Chart"/>
          <p:cNvGrpSpPr/>
          <p:nvPr/>
        </p:nvGrpSpPr>
        <p:grpSpPr>
          <a:xfrm>
            <a:off x="3962400" y="1295400"/>
            <a:ext cx="4906110" cy="1676400"/>
            <a:chOff x="4479090" y="1295400"/>
            <a:chExt cx="4906110" cy="1676400"/>
          </a:xfrm>
        </p:grpSpPr>
        <p:sp>
          <p:nvSpPr>
            <p:cNvPr id="134" name="Rectangle 133"/>
            <p:cNvSpPr/>
            <p:nvPr/>
          </p:nvSpPr>
          <p:spPr bwMode="auto">
            <a:xfrm>
              <a:off x="5943600" y="2057400"/>
              <a:ext cx="152400" cy="152400"/>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n-GB" sz="23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sp>
          <p:nvSpPr>
            <p:cNvPr id="135" name="Rectangle 134"/>
            <p:cNvSpPr/>
            <p:nvPr/>
          </p:nvSpPr>
          <p:spPr bwMode="auto">
            <a:xfrm>
              <a:off x="7086600" y="2057400"/>
              <a:ext cx="152400" cy="152400"/>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n-GB" sz="23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sp>
          <p:nvSpPr>
            <p:cNvPr id="136" name="TextBox 135"/>
            <p:cNvSpPr txBox="1"/>
            <p:nvPr/>
          </p:nvSpPr>
          <p:spPr>
            <a:xfrm>
              <a:off x="6027953" y="2024390"/>
              <a:ext cx="601447" cy="261610"/>
            </a:xfrm>
            <a:prstGeom prst="rect">
              <a:avLst/>
            </a:prstGeom>
            <a:noFill/>
          </p:spPr>
          <p:txBody>
            <a:bodyPr wrap="none" rtlCol="0">
              <a:spAutoFit/>
            </a:bodyPr>
            <a:lstStyle/>
            <a:p>
              <a:r>
                <a:rPr lang="en-GB" sz="1100" b="1" dirty="0" smtClean="0">
                  <a:solidFill>
                    <a:schemeClr val="bg1"/>
                  </a:solidFill>
                </a:rPr>
                <a:t>Today</a:t>
              </a:r>
              <a:endParaRPr lang="en-GB" sz="1100" b="1" dirty="0">
                <a:solidFill>
                  <a:schemeClr val="bg1"/>
                </a:solidFill>
              </a:endParaRPr>
            </a:p>
          </p:txBody>
        </p:sp>
        <p:sp>
          <p:nvSpPr>
            <p:cNvPr id="137" name="TextBox 136"/>
            <p:cNvSpPr txBox="1"/>
            <p:nvPr/>
          </p:nvSpPr>
          <p:spPr>
            <a:xfrm>
              <a:off x="7170953" y="2024390"/>
              <a:ext cx="833883" cy="261610"/>
            </a:xfrm>
            <a:prstGeom prst="rect">
              <a:avLst/>
            </a:prstGeom>
            <a:noFill/>
          </p:spPr>
          <p:txBody>
            <a:bodyPr wrap="none" rtlCol="0">
              <a:spAutoFit/>
            </a:bodyPr>
            <a:lstStyle/>
            <a:p>
              <a:r>
                <a:rPr lang="en-GB" sz="1100" b="1" dirty="0" smtClean="0">
                  <a:solidFill>
                    <a:schemeClr val="bg1"/>
                  </a:solidFill>
                </a:rPr>
                <a:t>In 3 years</a:t>
              </a:r>
              <a:endParaRPr lang="en-GB" sz="1100" b="1" dirty="0">
                <a:solidFill>
                  <a:schemeClr val="bg1"/>
                </a:solidFill>
              </a:endParaRPr>
            </a:p>
          </p:txBody>
        </p:sp>
        <p:sp>
          <p:nvSpPr>
            <p:cNvPr id="138" name="TextBox 137"/>
            <p:cNvSpPr txBox="1"/>
            <p:nvPr/>
          </p:nvSpPr>
          <p:spPr>
            <a:xfrm>
              <a:off x="4479090" y="2557790"/>
              <a:ext cx="2196950" cy="261610"/>
            </a:xfrm>
            <a:prstGeom prst="rect">
              <a:avLst/>
            </a:prstGeom>
            <a:noFill/>
          </p:spPr>
          <p:txBody>
            <a:bodyPr wrap="square" rtlCol="0">
              <a:spAutoFit/>
            </a:bodyPr>
            <a:lstStyle/>
            <a:p>
              <a:pPr algn="r"/>
              <a:r>
                <a:rPr lang="en-GB" sz="1100" b="1" dirty="0" smtClean="0">
                  <a:solidFill>
                    <a:schemeClr val="bg1"/>
                  </a:solidFill>
                </a:rPr>
                <a:t>Real-time data warehousing</a:t>
              </a:r>
              <a:endParaRPr lang="en-GB" sz="1100" b="1" dirty="0">
                <a:solidFill>
                  <a:schemeClr val="bg1"/>
                </a:solidFill>
              </a:endParaRPr>
            </a:p>
          </p:txBody>
        </p:sp>
        <p:cxnSp>
          <p:nvCxnSpPr>
            <p:cNvPr id="139" name="Straight Connector 138"/>
            <p:cNvCxnSpPr/>
            <p:nvPr/>
          </p:nvCxnSpPr>
          <p:spPr>
            <a:xfrm rot="5400000">
              <a:off x="6374100" y="2705100"/>
              <a:ext cx="533400" cy="0"/>
            </a:xfrm>
            <a:prstGeom prst="line">
              <a:avLst/>
            </a:prstGeom>
          </p:spPr>
          <p:style>
            <a:lnRef idx="1">
              <a:schemeClr val="accent1"/>
            </a:lnRef>
            <a:fillRef idx="0">
              <a:schemeClr val="accent1"/>
            </a:fillRef>
            <a:effectRef idx="0">
              <a:schemeClr val="accent1"/>
            </a:effectRef>
            <a:fontRef idx="minor">
              <a:schemeClr val="tx1"/>
            </a:fontRef>
          </p:style>
        </p:cxnSp>
        <p:sp>
          <p:nvSpPr>
            <p:cNvPr id="140" name="Rectangle 139"/>
            <p:cNvSpPr/>
            <p:nvPr/>
          </p:nvSpPr>
          <p:spPr bwMode="auto">
            <a:xfrm>
              <a:off x="6793200" y="2514600"/>
              <a:ext cx="432000" cy="152400"/>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none" lIns="91436" tIns="45718" rIns="91436" bIns="45718" numCol="1" rtlCol="0" anchor="ctr" anchorCtr="0" compatLnSpc="1">
              <a:prstTxWarp prst="textNoShape">
                <a:avLst/>
              </a:prstTxWarp>
            </a:bodyPr>
            <a:lstStyle/>
            <a:p>
              <a:pPr algn="ctr" defTabSz="914099"/>
              <a:r>
                <a:rPr lang="en-GB" sz="1000" b="1"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rPr>
                <a:t>17%</a:t>
              </a:r>
            </a:p>
          </p:txBody>
        </p:sp>
        <p:sp>
          <p:nvSpPr>
            <p:cNvPr id="141" name="Rectangle 140"/>
            <p:cNvSpPr/>
            <p:nvPr/>
          </p:nvSpPr>
          <p:spPr bwMode="auto">
            <a:xfrm>
              <a:off x="6793200" y="2743200"/>
              <a:ext cx="2592000" cy="152400"/>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0" tIns="0" rIns="0" bIns="0" numCol="1" rtlCol="0" anchor="ctr" anchorCtr="0" compatLnSpc="1">
              <a:prstTxWarp prst="textNoShape">
                <a:avLst/>
              </a:prstTxWarp>
            </a:bodyPr>
            <a:lstStyle/>
            <a:p>
              <a:pPr algn="ctr" defTabSz="914099"/>
              <a:r>
                <a:rPr lang="en-GB" sz="1000" b="1"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rPr>
                <a:t>92%</a:t>
              </a:r>
            </a:p>
          </p:txBody>
        </p:sp>
        <p:sp>
          <p:nvSpPr>
            <p:cNvPr id="142" name="TextBox 141"/>
            <p:cNvSpPr txBox="1"/>
            <p:nvPr/>
          </p:nvSpPr>
          <p:spPr>
            <a:xfrm>
              <a:off x="5486400" y="1295400"/>
              <a:ext cx="3124200" cy="584775"/>
            </a:xfrm>
            <a:prstGeom prst="rect">
              <a:avLst/>
            </a:prstGeom>
            <a:noFill/>
          </p:spPr>
          <p:txBody>
            <a:bodyPr wrap="square" rtlCol="0">
              <a:spAutoFit/>
            </a:bodyPr>
            <a:lstStyle/>
            <a:p>
              <a:pPr algn="ctr"/>
              <a:r>
                <a:rPr lang="en-GB" sz="16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rPr>
                <a:t>Techniques used in primary data warehouse solution</a:t>
              </a:r>
              <a:endParaRPr lang="en-GB" sz="1600" dirty="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endParaRPr>
            </a:p>
          </p:txBody>
        </p:sp>
      </p:grpSp>
      <p:grpSp>
        <p:nvGrpSpPr>
          <p:cNvPr id="24" name="DQ Chart"/>
          <p:cNvGrpSpPr/>
          <p:nvPr/>
        </p:nvGrpSpPr>
        <p:grpSpPr>
          <a:xfrm>
            <a:off x="3962400" y="1295400"/>
            <a:ext cx="4834110" cy="1676400"/>
            <a:chOff x="4479090" y="1295400"/>
            <a:chExt cx="4834110" cy="1676400"/>
          </a:xfrm>
        </p:grpSpPr>
        <p:sp>
          <p:nvSpPr>
            <p:cNvPr id="144" name="Rectangle 143"/>
            <p:cNvSpPr/>
            <p:nvPr/>
          </p:nvSpPr>
          <p:spPr bwMode="auto">
            <a:xfrm>
              <a:off x="5943600" y="2057400"/>
              <a:ext cx="152400" cy="152400"/>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n-GB" sz="23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sp>
          <p:nvSpPr>
            <p:cNvPr id="145" name="Rectangle 144"/>
            <p:cNvSpPr/>
            <p:nvPr/>
          </p:nvSpPr>
          <p:spPr bwMode="auto">
            <a:xfrm>
              <a:off x="7086600" y="2057400"/>
              <a:ext cx="152400" cy="152400"/>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n-GB" sz="23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sp>
          <p:nvSpPr>
            <p:cNvPr id="146" name="TextBox 145"/>
            <p:cNvSpPr txBox="1"/>
            <p:nvPr/>
          </p:nvSpPr>
          <p:spPr>
            <a:xfrm>
              <a:off x="6027953" y="2024390"/>
              <a:ext cx="601447" cy="261610"/>
            </a:xfrm>
            <a:prstGeom prst="rect">
              <a:avLst/>
            </a:prstGeom>
            <a:noFill/>
          </p:spPr>
          <p:txBody>
            <a:bodyPr wrap="none" rtlCol="0">
              <a:spAutoFit/>
            </a:bodyPr>
            <a:lstStyle/>
            <a:p>
              <a:r>
                <a:rPr lang="en-GB" sz="1100" b="1" dirty="0" smtClean="0">
                  <a:solidFill>
                    <a:schemeClr val="bg1"/>
                  </a:solidFill>
                </a:rPr>
                <a:t>Today</a:t>
              </a:r>
              <a:endParaRPr lang="en-GB" sz="1100" b="1" dirty="0">
                <a:solidFill>
                  <a:schemeClr val="bg1"/>
                </a:solidFill>
              </a:endParaRPr>
            </a:p>
          </p:txBody>
        </p:sp>
        <p:sp>
          <p:nvSpPr>
            <p:cNvPr id="147" name="TextBox 146"/>
            <p:cNvSpPr txBox="1"/>
            <p:nvPr/>
          </p:nvSpPr>
          <p:spPr>
            <a:xfrm>
              <a:off x="7170953" y="2024390"/>
              <a:ext cx="833883" cy="261610"/>
            </a:xfrm>
            <a:prstGeom prst="rect">
              <a:avLst/>
            </a:prstGeom>
            <a:noFill/>
          </p:spPr>
          <p:txBody>
            <a:bodyPr wrap="none" rtlCol="0">
              <a:spAutoFit/>
            </a:bodyPr>
            <a:lstStyle/>
            <a:p>
              <a:r>
                <a:rPr lang="en-GB" sz="1100" b="1" dirty="0" smtClean="0">
                  <a:solidFill>
                    <a:schemeClr val="bg1"/>
                  </a:solidFill>
                </a:rPr>
                <a:t>In 3 years</a:t>
              </a:r>
              <a:endParaRPr lang="en-GB" sz="1100" b="1" dirty="0">
                <a:solidFill>
                  <a:schemeClr val="bg1"/>
                </a:solidFill>
              </a:endParaRPr>
            </a:p>
          </p:txBody>
        </p:sp>
        <p:sp>
          <p:nvSpPr>
            <p:cNvPr id="148" name="TextBox 147"/>
            <p:cNvSpPr txBox="1"/>
            <p:nvPr/>
          </p:nvSpPr>
          <p:spPr>
            <a:xfrm>
              <a:off x="4479090" y="2557790"/>
              <a:ext cx="2196950" cy="261610"/>
            </a:xfrm>
            <a:prstGeom prst="rect">
              <a:avLst/>
            </a:prstGeom>
            <a:noFill/>
          </p:spPr>
          <p:txBody>
            <a:bodyPr wrap="square" rtlCol="0">
              <a:spAutoFit/>
            </a:bodyPr>
            <a:lstStyle/>
            <a:p>
              <a:pPr algn="r"/>
              <a:r>
                <a:rPr lang="en-GB" sz="1100" b="1" dirty="0" smtClean="0">
                  <a:solidFill>
                    <a:schemeClr val="bg1"/>
                  </a:solidFill>
                </a:rPr>
                <a:t>Data Quality Tool</a:t>
              </a:r>
              <a:endParaRPr lang="en-GB" sz="1100" b="1" dirty="0">
                <a:solidFill>
                  <a:schemeClr val="bg1"/>
                </a:solidFill>
              </a:endParaRPr>
            </a:p>
          </p:txBody>
        </p:sp>
        <p:cxnSp>
          <p:nvCxnSpPr>
            <p:cNvPr id="149" name="Straight Connector 148"/>
            <p:cNvCxnSpPr/>
            <p:nvPr/>
          </p:nvCxnSpPr>
          <p:spPr>
            <a:xfrm rot="5400000">
              <a:off x="6374100" y="2705100"/>
              <a:ext cx="533400" cy="0"/>
            </a:xfrm>
            <a:prstGeom prst="line">
              <a:avLst/>
            </a:prstGeom>
          </p:spPr>
          <p:style>
            <a:lnRef idx="1">
              <a:schemeClr val="accent1"/>
            </a:lnRef>
            <a:fillRef idx="0">
              <a:schemeClr val="accent1"/>
            </a:fillRef>
            <a:effectRef idx="0">
              <a:schemeClr val="accent1"/>
            </a:effectRef>
            <a:fontRef idx="minor">
              <a:schemeClr val="tx1"/>
            </a:fontRef>
          </p:style>
        </p:cxnSp>
        <p:sp>
          <p:nvSpPr>
            <p:cNvPr id="150" name="Rectangle 149"/>
            <p:cNvSpPr/>
            <p:nvPr/>
          </p:nvSpPr>
          <p:spPr bwMode="auto">
            <a:xfrm>
              <a:off x="6793200" y="2514600"/>
              <a:ext cx="1260000" cy="152400"/>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none" lIns="91436" tIns="45718" rIns="91436" bIns="45718" numCol="1" rtlCol="0" anchor="ctr" anchorCtr="0" compatLnSpc="1">
              <a:prstTxWarp prst="textNoShape">
                <a:avLst/>
              </a:prstTxWarp>
            </a:bodyPr>
            <a:lstStyle/>
            <a:p>
              <a:pPr algn="ctr" defTabSz="914099"/>
              <a:r>
                <a:rPr lang="en-GB" sz="1000" b="1"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rPr>
                <a:t>42%</a:t>
              </a:r>
            </a:p>
          </p:txBody>
        </p:sp>
        <p:sp>
          <p:nvSpPr>
            <p:cNvPr id="151" name="Rectangle 150"/>
            <p:cNvSpPr/>
            <p:nvPr/>
          </p:nvSpPr>
          <p:spPr bwMode="auto">
            <a:xfrm>
              <a:off x="6793200" y="2743200"/>
              <a:ext cx="2520000" cy="152400"/>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0" tIns="0" rIns="0" bIns="0" numCol="1" rtlCol="0" anchor="ctr" anchorCtr="0" compatLnSpc="1">
              <a:prstTxWarp prst="textNoShape">
                <a:avLst/>
              </a:prstTxWarp>
            </a:bodyPr>
            <a:lstStyle/>
            <a:p>
              <a:pPr algn="ctr" defTabSz="914099"/>
              <a:r>
                <a:rPr lang="en-GB" sz="1000" b="1"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rPr>
                <a:t>82%</a:t>
              </a:r>
            </a:p>
          </p:txBody>
        </p:sp>
        <p:sp>
          <p:nvSpPr>
            <p:cNvPr id="152" name="TextBox 151"/>
            <p:cNvSpPr txBox="1"/>
            <p:nvPr/>
          </p:nvSpPr>
          <p:spPr>
            <a:xfrm>
              <a:off x="5486400" y="1295400"/>
              <a:ext cx="3124200" cy="584775"/>
            </a:xfrm>
            <a:prstGeom prst="rect">
              <a:avLst/>
            </a:prstGeom>
            <a:noFill/>
          </p:spPr>
          <p:txBody>
            <a:bodyPr wrap="square" rtlCol="0">
              <a:spAutoFit/>
            </a:bodyPr>
            <a:lstStyle/>
            <a:p>
              <a:pPr algn="ctr"/>
              <a:r>
                <a:rPr lang="en-GB" sz="16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rPr>
                <a:t>Technologies used in primary data warehouse solution</a:t>
              </a:r>
              <a:endParaRPr lang="en-GB" sz="1600" dirty="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endParaRPr>
            </a:p>
          </p:txBody>
        </p:sp>
      </p:grpSp>
      <p:sp>
        <p:nvSpPr>
          <p:cNvPr id="112" name="TextBox 111"/>
          <p:cNvSpPr txBox="1"/>
          <p:nvPr/>
        </p:nvSpPr>
        <p:spPr>
          <a:xfrm>
            <a:off x="7696200" y="6248400"/>
            <a:ext cx="909223" cy="230832"/>
          </a:xfrm>
          <a:prstGeom prst="rect">
            <a:avLst/>
          </a:prstGeom>
          <a:noFill/>
        </p:spPr>
        <p:txBody>
          <a:bodyPr wrap="none" rtlCol="0">
            <a:spAutoFit/>
          </a:bodyPr>
          <a:lstStyle/>
          <a:p>
            <a:r>
              <a:rPr lang="en-GB" sz="900" i="1"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rPr>
              <a:t>Source: TDWI</a:t>
            </a:r>
            <a:endParaRPr lang="en-GB" sz="900" i="1" dirty="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endParaRPr>
          </a:p>
        </p:txBody>
      </p:sp>
    </p:spTree>
    <p:extLst/>
  </p:cSld>
  <p:clrMapOvr>
    <a:masterClrMapping/>
  </p:clrMapOvr>
  <p:transition xmlns:p14="http://schemas.microsoft.com/office/powerpoint/2007/7/12/main">
    <p:fade/>
  </p:transition>
  <p:timing>
    <p:tnLst>
      <p:par>
        <p:cTn xmlns:p14="http://schemas.microsoft.com/office/powerpoint/2007/7/12/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1000"/>
                                        <p:tgtEl>
                                          <p:spTgt spid="3">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1000"/>
                                        <p:tgtEl>
                                          <p:spTgt spid="6"/>
                                        </p:tgtEl>
                                      </p:cBhvr>
                                    </p:animEffect>
                                  </p:childTnLst>
                                </p:cTn>
                              </p:par>
                              <p:par>
                                <p:cTn id="19" presetID="10" presetClass="exit" presetSubtype="0" fill="hold" nodeType="withEffect">
                                  <p:stCondLst>
                                    <p:cond delay="0"/>
                                  </p:stCondLst>
                                  <p:childTnLst>
                                    <p:animEffect transition="out" filter="fade">
                                      <p:cBhvr>
                                        <p:cTn id="20" dur="1000"/>
                                        <p:tgtEl>
                                          <p:spTgt spid="5"/>
                                        </p:tgtEl>
                                      </p:cBhvr>
                                    </p:animEffect>
                                    <p:set>
                                      <p:cBhvr>
                                        <p:cTn id="21" dur="1" fill="hold">
                                          <p:stCondLst>
                                            <p:cond delay="999"/>
                                          </p:stCondLst>
                                        </p:cTn>
                                        <p:tgtEl>
                                          <p:spTgt spid="5"/>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1000"/>
                                        <p:tgtEl>
                                          <p:spTgt spid="3">
                                            <p:txEl>
                                              <p:pRg st="2" end="2"/>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fade">
                                      <p:cBhvr>
                                        <p:cTn id="29" dur="1000"/>
                                        <p:tgtEl>
                                          <p:spTgt spid="19"/>
                                        </p:tgtEl>
                                      </p:cBhvr>
                                    </p:animEffect>
                                  </p:childTnLst>
                                </p:cTn>
                              </p:par>
                              <p:par>
                                <p:cTn id="30" presetID="10" presetClass="exit" presetSubtype="0" fill="hold" nodeType="withEffect">
                                  <p:stCondLst>
                                    <p:cond delay="0"/>
                                  </p:stCondLst>
                                  <p:childTnLst>
                                    <p:animEffect transition="out" filter="fade">
                                      <p:cBhvr>
                                        <p:cTn id="31" dur="1000"/>
                                        <p:tgtEl>
                                          <p:spTgt spid="6"/>
                                        </p:tgtEl>
                                      </p:cBhvr>
                                    </p:animEffect>
                                    <p:set>
                                      <p:cBhvr>
                                        <p:cTn id="32" dur="1" fill="hold">
                                          <p:stCondLst>
                                            <p:cond delay="999"/>
                                          </p:stCondLst>
                                        </p:cTn>
                                        <p:tgtEl>
                                          <p:spTgt spid="6"/>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Effect transition="in" filter="fade">
                                      <p:cBhvr>
                                        <p:cTn id="37" dur="1000"/>
                                        <p:tgtEl>
                                          <p:spTgt spid="3">
                                            <p:txEl>
                                              <p:pRg st="3" end="3"/>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fade">
                                      <p:cBhvr>
                                        <p:cTn id="40" dur="1000"/>
                                        <p:tgtEl>
                                          <p:spTgt spid="17"/>
                                        </p:tgtEl>
                                      </p:cBhvr>
                                    </p:animEffect>
                                  </p:childTnLst>
                                </p:cTn>
                              </p:par>
                              <p:par>
                                <p:cTn id="41" presetID="10" presetClass="exit" presetSubtype="0" fill="hold" nodeType="withEffect">
                                  <p:stCondLst>
                                    <p:cond delay="0"/>
                                  </p:stCondLst>
                                  <p:childTnLst>
                                    <p:animEffect transition="out" filter="fade">
                                      <p:cBhvr>
                                        <p:cTn id="42" dur="1000"/>
                                        <p:tgtEl>
                                          <p:spTgt spid="19"/>
                                        </p:tgtEl>
                                      </p:cBhvr>
                                    </p:animEffect>
                                    <p:set>
                                      <p:cBhvr>
                                        <p:cTn id="43" dur="1" fill="hold">
                                          <p:stCondLst>
                                            <p:cond delay="999"/>
                                          </p:stCondLst>
                                        </p:cTn>
                                        <p:tgtEl>
                                          <p:spTgt spid="19"/>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3">
                                            <p:txEl>
                                              <p:pRg st="4" end="4"/>
                                            </p:txEl>
                                          </p:spTgt>
                                        </p:tgtEl>
                                        <p:attrNameLst>
                                          <p:attrName>style.visibility</p:attrName>
                                        </p:attrNameLst>
                                      </p:cBhvr>
                                      <p:to>
                                        <p:strVal val="visible"/>
                                      </p:to>
                                    </p:set>
                                    <p:animEffect transition="in" filter="fade">
                                      <p:cBhvr>
                                        <p:cTn id="48" dur="1000"/>
                                        <p:tgtEl>
                                          <p:spTgt spid="3">
                                            <p:txEl>
                                              <p:pRg st="4" end="4"/>
                                            </p:txEl>
                                          </p:spTgt>
                                        </p:tgtEl>
                                      </p:cBhvr>
                                    </p:animEffect>
                                  </p:childTnLst>
                                </p:cTn>
                              </p:par>
                              <p:par>
                                <p:cTn id="49" presetID="10" presetClass="entr" presetSubtype="0" fill="hold" nodeType="withEffect">
                                  <p:stCondLst>
                                    <p:cond delay="0"/>
                                  </p:stCondLst>
                                  <p:childTnLst>
                                    <p:set>
                                      <p:cBhvr>
                                        <p:cTn id="50" dur="1" fill="hold">
                                          <p:stCondLst>
                                            <p:cond delay="0"/>
                                          </p:stCondLst>
                                        </p:cTn>
                                        <p:tgtEl>
                                          <p:spTgt spid="22"/>
                                        </p:tgtEl>
                                        <p:attrNameLst>
                                          <p:attrName>style.visibility</p:attrName>
                                        </p:attrNameLst>
                                      </p:cBhvr>
                                      <p:to>
                                        <p:strVal val="visible"/>
                                      </p:to>
                                    </p:set>
                                    <p:animEffect transition="in" filter="fade">
                                      <p:cBhvr>
                                        <p:cTn id="51" dur="1000"/>
                                        <p:tgtEl>
                                          <p:spTgt spid="22"/>
                                        </p:tgtEl>
                                      </p:cBhvr>
                                    </p:animEffect>
                                  </p:childTnLst>
                                </p:cTn>
                              </p:par>
                              <p:par>
                                <p:cTn id="52" presetID="10" presetClass="exit" presetSubtype="0" fill="hold" nodeType="withEffect">
                                  <p:stCondLst>
                                    <p:cond delay="0"/>
                                  </p:stCondLst>
                                  <p:childTnLst>
                                    <p:animEffect transition="out" filter="fade">
                                      <p:cBhvr>
                                        <p:cTn id="53" dur="1000"/>
                                        <p:tgtEl>
                                          <p:spTgt spid="17"/>
                                        </p:tgtEl>
                                      </p:cBhvr>
                                    </p:animEffect>
                                    <p:set>
                                      <p:cBhvr>
                                        <p:cTn id="54" dur="1" fill="hold">
                                          <p:stCondLst>
                                            <p:cond delay="999"/>
                                          </p:stCondLst>
                                        </p:cTn>
                                        <p:tgtEl>
                                          <p:spTgt spid="17"/>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3">
                                            <p:txEl>
                                              <p:pRg st="5" end="5"/>
                                            </p:txEl>
                                          </p:spTgt>
                                        </p:tgtEl>
                                        <p:attrNameLst>
                                          <p:attrName>style.visibility</p:attrName>
                                        </p:attrNameLst>
                                      </p:cBhvr>
                                      <p:to>
                                        <p:strVal val="visible"/>
                                      </p:to>
                                    </p:set>
                                    <p:animEffect transition="in" filter="fade">
                                      <p:cBhvr>
                                        <p:cTn id="59" dur="1000"/>
                                        <p:tgtEl>
                                          <p:spTgt spid="3">
                                            <p:txEl>
                                              <p:pRg st="5" end="5"/>
                                            </p:txEl>
                                          </p:spTgt>
                                        </p:tgtEl>
                                      </p:cBhvr>
                                    </p:animEffect>
                                  </p:childTnLst>
                                </p:cTn>
                              </p:par>
                              <p:par>
                                <p:cTn id="60" presetID="10" presetClass="entr" presetSubtype="0" fill="hold" nodeType="with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fade">
                                      <p:cBhvr>
                                        <p:cTn id="62" dur="1000"/>
                                        <p:tgtEl>
                                          <p:spTgt spid="23"/>
                                        </p:tgtEl>
                                      </p:cBhvr>
                                    </p:animEffect>
                                  </p:childTnLst>
                                </p:cTn>
                              </p:par>
                              <p:par>
                                <p:cTn id="63" presetID="10" presetClass="exit" presetSubtype="0" fill="hold" nodeType="withEffect">
                                  <p:stCondLst>
                                    <p:cond delay="0"/>
                                  </p:stCondLst>
                                  <p:childTnLst>
                                    <p:animEffect transition="out" filter="fade">
                                      <p:cBhvr>
                                        <p:cTn id="64" dur="1000"/>
                                        <p:tgtEl>
                                          <p:spTgt spid="22"/>
                                        </p:tgtEl>
                                      </p:cBhvr>
                                    </p:animEffect>
                                    <p:set>
                                      <p:cBhvr>
                                        <p:cTn id="65" dur="1" fill="hold">
                                          <p:stCondLst>
                                            <p:cond delay="999"/>
                                          </p:stCondLst>
                                        </p:cTn>
                                        <p:tgtEl>
                                          <p:spTgt spid="22"/>
                                        </p:tgtEl>
                                        <p:attrNameLst>
                                          <p:attrName>style.visibility</p:attrName>
                                        </p:attrNameLst>
                                      </p:cBhvr>
                                      <p:to>
                                        <p:strVal val="hidden"/>
                                      </p:to>
                                    </p:se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3">
                                            <p:txEl>
                                              <p:pRg st="6" end="6"/>
                                            </p:txEl>
                                          </p:spTgt>
                                        </p:tgtEl>
                                        <p:attrNameLst>
                                          <p:attrName>style.visibility</p:attrName>
                                        </p:attrNameLst>
                                      </p:cBhvr>
                                      <p:to>
                                        <p:strVal val="visible"/>
                                      </p:to>
                                    </p:set>
                                    <p:animEffect transition="in" filter="fade">
                                      <p:cBhvr>
                                        <p:cTn id="70" dur="1000"/>
                                        <p:tgtEl>
                                          <p:spTgt spid="3">
                                            <p:txEl>
                                              <p:pRg st="6" end="6"/>
                                            </p:txEl>
                                          </p:spTgt>
                                        </p:tgtEl>
                                      </p:cBhvr>
                                    </p:animEffect>
                                  </p:childTnLst>
                                </p:cTn>
                              </p:par>
                              <p:par>
                                <p:cTn id="71" presetID="10" presetClass="entr" presetSubtype="0" fill="hold" nodeType="with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childTnLst>
                                </p:cTn>
                              </p:par>
                              <p:par>
                                <p:cTn id="74" presetID="10" presetClass="exit" presetSubtype="0" fill="hold" nodeType="withEffect">
                                  <p:stCondLst>
                                    <p:cond delay="0"/>
                                  </p:stCondLst>
                                  <p:childTnLst>
                                    <p:animEffect transition="out" filter="fade">
                                      <p:cBhvr>
                                        <p:cTn id="75" dur="1000"/>
                                        <p:tgtEl>
                                          <p:spTgt spid="23"/>
                                        </p:tgtEl>
                                      </p:cBhvr>
                                    </p:animEffect>
                                    <p:set>
                                      <p:cBhvr>
                                        <p:cTn id="76" dur="1" fill="hold">
                                          <p:stCondLst>
                                            <p:cond delay="999"/>
                                          </p:stCondLst>
                                        </p:cTn>
                                        <p:tgtEl>
                                          <p:spTgt spid="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230188"/>
            <a:ext cx="8382000" cy="886397"/>
          </a:xfrm>
        </p:spPr>
        <p:txBody>
          <a:bodyPr/>
          <a:lstStyle/>
          <a:p>
            <a:r>
              <a:rPr lang="en-US" dirty="0">
                <a:solidFill>
                  <a:schemeClr val="bg1"/>
                </a:solidFill>
              </a:rPr>
              <a:t>Parallel Data Warehouse </a:t>
            </a:r>
            <a:r>
              <a:rPr lang="en-US" dirty="0" smtClean="0">
                <a:solidFill>
                  <a:schemeClr val="bg1"/>
                </a:solidFill>
              </a:rPr>
              <a:t>compute n</a:t>
            </a:r>
            <a:r>
              <a:rPr dirty="0" smtClean="0">
                <a:solidFill>
                  <a:schemeClr val="bg1"/>
                </a:solidFill>
              </a:rPr>
              <a:t>ode </a:t>
            </a:r>
            <a:r>
              <a:rPr lang="en-US" dirty="0">
                <a:solidFill>
                  <a:schemeClr val="bg1"/>
                </a:solidFill>
              </a:rPr>
              <a:t>– Dell / EMC</a:t>
            </a:r>
          </a:p>
        </p:txBody>
      </p:sp>
      <p:pic>
        <p:nvPicPr>
          <p:cNvPr id="6" name="Picture 61" descr="dell_node"/>
          <p:cNvPicPr>
            <a:picLocks noChangeAspect="1" noChangeArrowheads="1"/>
          </p:cNvPicPr>
          <p:nvPr/>
        </p:nvPicPr>
        <p:blipFill>
          <a:blip r:embed="rId2" cstate="print"/>
          <a:srcRect/>
          <a:stretch>
            <a:fillRect/>
          </a:stretch>
        </p:blipFill>
        <p:spPr bwMode="auto">
          <a:xfrm>
            <a:off x="1143000" y="2959781"/>
            <a:ext cx="2730035" cy="592888"/>
          </a:xfrm>
          <a:prstGeom prst="rect">
            <a:avLst/>
          </a:prstGeom>
          <a:noFill/>
          <a:ln w="9525">
            <a:noFill/>
            <a:miter lim="800000"/>
            <a:headEnd/>
            <a:tailEnd/>
          </a:ln>
          <a:effectLst>
            <a:outerShdw blurRad="266700" dist="50800" dir="5400000" algn="ctr" rotWithShape="0">
              <a:schemeClr val="bg1"/>
            </a:outerShdw>
          </a:effectLst>
        </p:spPr>
      </p:pic>
      <p:sp>
        <p:nvSpPr>
          <p:cNvPr id="12" name="TextBox 11"/>
          <p:cNvSpPr txBox="1"/>
          <p:nvPr/>
        </p:nvSpPr>
        <p:spPr>
          <a:xfrm>
            <a:off x="1454046" y="4497049"/>
            <a:ext cx="6565692" cy="461665"/>
          </a:xfrm>
          <a:prstGeom prst="rect">
            <a:avLst/>
          </a:prstGeom>
          <a:noFill/>
        </p:spPr>
        <p:txBody>
          <a:bodyPr wrap="square" rtlCol="0">
            <a:spAutoFit/>
          </a:bodyPr>
          <a:lstStyle/>
          <a:p>
            <a:r>
              <a:rPr lang="en-US" sz="24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rPr>
              <a:t>Database Server     		   Storage Node</a:t>
            </a:r>
          </a:p>
        </p:txBody>
      </p:sp>
      <p:pic>
        <p:nvPicPr>
          <p:cNvPr id="13" name="Picture 72" descr="emc_node"/>
          <p:cNvPicPr>
            <a:picLocks noChangeAspect="1" noChangeArrowheads="1"/>
          </p:cNvPicPr>
          <p:nvPr/>
        </p:nvPicPr>
        <p:blipFill>
          <a:blip r:embed="rId3" cstate="print"/>
          <a:srcRect/>
          <a:stretch>
            <a:fillRect/>
          </a:stretch>
        </p:blipFill>
        <p:spPr bwMode="auto">
          <a:xfrm>
            <a:off x="5079039" y="2854327"/>
            <a:ext cx="3048000" cy="767185"/>
          </a:xfrm>
          <a:prstGeom prst="rect">
            <a:avLst/>
          </a:prstGeom>
          <a:noFill/>
        </p:spPr>
      </p:pic>
      <p:cxnSp>
        <p:nvCxnSpPr>
          <p:cNvPr id="11" name="Straight Connector 10"/>
          <p:cNvCxnSpPr/>
          <p:nvPr/>
        </p:nvCxnSpPr>
        <p:spPr>
          <a:xfrm>
            <a:off x="3893906" y="3390472"/>
            <a:ext cx="1191802" cy="10274"/>
          </a:xfrm>
          <a:prstGeom prst="line">
            <a:avLst/>
          </a:prstGeom>
          <a:ln w="38100">
            <a:solidFill>
              <a:srgbClr xmlns:mc="http://schemas.openxmlformats.org/markup-compatibility/2006" xmlns:a14="http://schemas.microsoft.com/office/drawing/2007/7/7/main" val="FF0000" mc:Ignorable=""/>
            </a:solidFill>
          </a:ln>
        </p:spPr>
        <p:style>
          <a:lnRef idx="1">
            <a:schemeClr val="accent1"/>
          </a:lnRef>
          <a:fillRef idx="0">
            <a:schemeClr val="accent1"/>
          </a:fillRef>
          <a:effectRef idx="0">
            <a:schemeClr val="accent1"/>
          </a:effectRef>
          <a:fontRef idx="minor">
            <a:schemeClr val="tx1"/>
          </a:fontRef>
        </p:style>
      </p:cxnSp>
    </p:spTree>
    <p:extLst/>
  </p:cSld>
  <p:clrMapOvr>
    <a:masterClrMapping/>
  </p:clrMapOvr>
  <p:transition xmlns:p14="http://schemas.microsoft.com/office/powerpoint/2007/7/12/main">
    <p:fade/>
  </p:transition>
  <p:timing>
    <p:tnLst>
      <p:par>
        <p:cTn xmlns:p14="http://schemas.microsoft.com/office/powerpoint/2007/7/12/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9"/>
            <a:ext cx="8528914" cy="886397"/>
          </a:xfrm>
        </p:spPr>
        <p:txBody>
          <a:bodyPr/>
          <a:lstStyle/>
          <a:p>
            <a:r>
              <a:rPr lang="en-GB" sz="3200" dirty="0" smtClean="0">
                <a:solidFill>
                  <a:schemeClr val="bg1"/>
                </a:solidFill>
              </a:rPr>
              <a:t>PDW Appliance Hardware Architecture </a:t>
            </a:r>
            <a:r>
              <a:rPr lang="en-US" sz="3200" dirty="0">
                <a:solidFill>
                  <a:schemeClr val="bg1"/>
                </a:solidFill>
              </a:rPr>
              <a:t>– Dell / </a:t>
            </a:r>
            <a:r>
              <a:rPr lang="en-US" sz="3200" dirty="0" smtClean="0">
                <a:solidFill>
                  <a:schemeClr val="bg1"/>
                </a:solidFill>
              </a:rPr>
              <a:t>EMC</a:t>
            </a:r>
            <a:endParaRPr lang="en-GB" sz="3200" dirty="0">
              <a:solidFill>
                <a:schemeClr val="bg1"/>
              </a:solidFill>
            </a:endParaRPr>
          </a:p>
        </p:txBody>
      </p:sp>
      <p:sp>
        <p:nvSpPr>
          <p:cNvPr id="5" name="Line 214"/>
          <p:cNvSpPr>
            <a:spLocks noChangeShapeType="1"/>
          </p:cNvSpPr>
          <p:nvPr/>
        </p:nvSpPr>
        <p:spPr bwMode="auto">
          <a:xfrm rot="10800000" flipH="1">
            <a:off x="6230652" y="6327168"/>
            <a:ext cx="394912" cy="0"/>
          </a:xfrm>
          <a:prstGeom prst="line">
            <a:avLst/>
          </a:prstGeom>
          <a:noFill/>
          <a:ln w="38100">
            <a:solidFill>
              <a:schemeClr val="accent1"/>
            </a:solidFill>
            <a:round/>
            <a:headEnd/>
            <a:tailEnd/>
          </a:ln>
        </p:spPr>
        <p:txBody>
          <a:bodyPr lIns="91436" tIns="45718" rIns="91436" bIns="45718" anchor="ctr"/>
          <a:lstStyle/>
          <a:p>
            <a:pPr algn="l" rtl="0" fontAlgn="base">
              <a:spcBef>
                <a:spcPct val="0"/>
              </a:spcBef>
              <a:spcAft>
                <a:spcPct val="0"/>
              </a:spcAft>
            </a:pPr>
            <a:endParaRPr lang="en-US" sz="100" baseline="-25000" dirty="0">
              <a:solidFill>
                <a:schemeClr val="bg1"/>
              </a:solidFill>
              <a:latin typeface="Arial Black" pitchFamily="34" charset="0"/>
            </a:endParaRPr>
          </a:p>
        </p:txBody>
      </p:sp>
      <p:sp>
        <p:nvSpPr>
          <p:cNvPr id="6" name="Text Box 52"/>
          <p:cNvSpPr txBox="1">
            <a:spLocks noChangeArrowheads="1"/>
          </p:cNvSpPr>
          <p:nvPr/>
        </p:nvSpPr>
        <p:spPr bwMode="auto">
          <a:xfrm>
            <a:off x="4745153" y="1150415"/>
            <a:ext cx="1765723" cy="323161"/>
          </a:xfrm>
          <a:prstGeom prst="rect">
            <a:avLst/>
          </a:prstGeom>
          <a:noFill/>
          <a:ln w="9525" algn="ctr">
            <a:noFill/>
            <a:miter lim="800000"/>
            <a:headEnd/>
            <a:tailEnd/>
          </a:ln>
        </p:spPr>
        <p:txBody>
          <a:bodyPr wrap="square" lIns="91436" tIns="45718" rIns="91436" bIns="45718">
            <a:spAutoFit/>
          </a:bodyPr>
          <a:lstStyle/>
          <a:p>
            <a:pPr algn="ctr">
              <a:lnSpc>
                <a:spcPts val="1800"/>
              </a:lnSpc>
            </a:pPr>
            <a:r>
              <a:rPr lang="en-US" sz="1100" b="1" dirty="0" smtClean="0">
                <a:solidFill>
                  <a:schemeClr val="bg1"/>
                </a:solidFill>
                <a:latin typeface="Segoe UI" pitchFamily="34" charset="0"/>
                <a:cs typeface="Segoe UI" pitchFamily="34" charset="0"/>
              </a:rPr>
              <a:t>Database Servers</a:t>
            </a:r>
            <a:endParaRPr lang="en-US" sz="1100" b="1" dirty="0">
              <a:solidFill>
                <a:schemeClr val="bg1"/>
              </a:solidFill>
              <a:latin typeface="Segoe UI" pitchFamily="34" charset="0"/>
              <a:cs typeface="Segoe UI" pitchFamily="34" charset="0"/>
            </a:endParaRPr>
          </a:p>
        </p:txBody>
      </p:sp>
      <p:sp>
        <p:nvSpPr>
          <p:cNvPr id="8" name="Text Box 119"/>
          <p:cNvSpPr txBox="1">
            <a:spLocks noChangeArrowheads="1"/>
          </p:cNvSpPr>
          <p:nvPr/>
        </p:nvSpPr>
        <p:spPr bwMode="auto">
          <a:xfrm rot="16200000">
            <a:off x="3947880" y="4022668"/>
            <a:ext cx="1212182" cy="323161"/>
          </a:xfrm>
          <a:prstGeom prst="rect">
            <a:avLst/>
          </a:prstGeom>
          <a:noFill/>
          <a:ln w="9525" algn="ctr">
            <a:noFill/>
            <a:miter lim="800000"/>
            <a:headEnd/>
            <a:tailEnd/>
          </a:ln>
        </p:spPr>
        <p:txBody>
          <a:bodyPr wrap="none" lIns="91436" tIns="45718" rIns="91436" bIns="45718">
            <a:spAutoFit/>
          </a:bodyPr>
          <a:lstStyle/>
          <a:p>
            <a:pPr algn="ctr">
              <a:lnSpc>
                <a:spcPts val="1800"/>
              </a:lnSpc>
            </a:pPr>
            <a:r>
              <a:rPr lang="en-US" sz="1100" b="1"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UI" pitchFamily="34" charset="0"/>
                <a:cs typeface="Segoe UI" pitchFamily="34" charset="0"/>
              </a:rPr>
              <a:t>Dual </a:t>
            </a:r>
            <a:r>
              <a:rPr lang="en-US" sz="1100" b="1" dirty="0" err="1"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UI" pitchFamily="34" charset="0"/>
                <a:cs typeface="Segoe UI" pitchFamily="34" charset="0"/>
              </a:rPr>
              <a:t>Infiniband</a:t>
            </a:r>
            <a:endParaRPr lang="en-US" sz="1100" b="1" dirty="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UI" pitchFamily="34" charset="0"/>
              <a:cs typeface="Segoe UI" pitchFamily="34" charset="0"/>
            </a:endParaRPr>
          </a:p>
        </p:txBody>
      </p:sp>
      <p:sp>
        <p:nvSpPr>
          <p:cNvPr id="9" name="Line 10"/>
          <p:cNvSpPr>
            <a:spLocks noChangeShapeType="1"/>
          </p:cNvSpPr>
          <p:nvPr/>
        </p:nvSpPr>
        <p:spPr bwMode="auto">
          <a:xfrm flipH="1">
            <a:off x="4699979" y="6315048"/>
            <a:ext cx="271955" cy="0"/>
          </a:xfrm>
          <a:prstGeom prst="line">
            <a:avLst/>
          </a:prstGeom>
          <a:noFill/>
          <a:ln w="31750">
            <a:solidFill>
              <a:srgbClr xmlns:mc="http://schemas.openxmlformats.org/markup-compatibility/2006" xmlns:a14="http://schemas.microsoft.com/office/drawing/2007/7/7/main" val="C00000" mc:Ignorable=""/>
            </a:solidFill>
            <a:round/>
            <a:headEnd/>
            <a:tailEnd/>
          </a:ln>
        </p:spPr>
        <p:txBody>
          <a:bodyPr lIns="91436" tIns="45718" rIns="91436" bIns="45718" anchor="ctr"/>
          <a:lstStyle/>
          <a:p>
            <a:pPr algn="l" rtl="0" fontAlgn="base">
              <a:spcBef>
                <a:spcPct val="0"/>
              </a:spcBef>
              <a:spcAft>
                <a:spcPct val="0"/>
              </a:spcAft>
            </a:pPr>
            <a:endParaRPr lang="en-US" sz="100" baseline="-25000" dirty="0">
              <a:solidFill>
                <a:schemeClr val="bg1"/>
              </a:solidFill>
              <a:latin typeface="Arial Black" pitchFamily="34" charset="0"/>
            </a:endParaRPr>
          </a:p>
        </p:txBody>
      </p:sp>
      <p:sp>
        <p:nvSpPr>
          <p:cNvPr id="10" name="Line 126"/>
          <p:cNvSpPr>
            <a:spLocks noChangeShapeType="1"/>
          </p:cNvSpPr>
          <p:nvPr/>
        </p:nvSpPr>
        <p:spPr bwMode="auto">
          <a:xfrm>
            <a:off x="6578514" y="1746606"/>
            <a:ext cx="50472" cy="4619903"/>
          </a:xfrm>
          <a:prstGeom prst="line">
            <a:avLst/>
          </a:prstGeom>
          <a:noFill/>
          <a:ln w="38100">
            <a:solidFill>
              <a:schemeClr val="accent1"/>
            </a:solidFill>
            <a:round/>
            <a:headEnd/>
            <a:tailEnd/>
          </a:ln>
        </p:spPr>
        <p:txBody>
          <a:bodyPr lIns="91436" tIns="45718" rIns="91436" bIns="45718"/>
          <a:lstStyle/>
          <a:p>
            <a:pPr algn="l" rtl="0" fontAlgn="base">
              <a:spcBef>
                <a:spcPct val="0"/>
              </a:spcBef>
              <a:spcAft>
                <a:spcPct val="0"/>
              </a:spcAft>
            </a:pPr>
            <a:endParaRPr lang="en-US" sz="100" baseline="-25000" dirty="0">
              <a:solidFill>
                <a:schemeClr val="bg1"/>
              </a:solidFill>
              <a:latin typeface="Arial Black" pitchFamily="34" charset="0"/>
            </a:endParaRPr>
          </a:p>
        </p:txBody>
      </p:sp>
      <p:sp>
        <p:nvSpPr>
          <p:cNvPr id="12" name="Line 128"/>
          <p:cNvSpPr>
            <a:spLocks noChangeShapeType="1"/>
          </p:cNvSpPr>
          <p:nvPr/>
        </p:nvSpPr>
        <p:spPr bwMode="auto">
          <a:xfrm>
            <a:off x="4662940" y="1703071"/>
            <a:ext cx="45719" cy="4621259"/>
          </a:xfrm>
          <a:prstGeom prst="line">
            <a:avLst/>
          </a:prstGeom>
          <a:noFill/>
          <a:ln w="38100">
            <a:solidFill>
              <a:srgbClr xmlns:mc="http://schemas.openxmlformats.org/markup-compatibility/2006" xmlns:a14="http://schemas.microsoft.com/office/drawing/2007/7/7/main" val="C00000" mc:Ignorable=""/>
            </a:solidFill>
            <a:round/>
            <a:headEnd/>
            <a:tailEnd/>
          </a:ln>
        </p:spPr>
        <p:txBody>
          <a:bodyPr lIns="91436" tIns="45718" rIns="91436" bIns="45718"/>
          <a:lstStyle/>
          <a:p>
            <a:pPr algn="l" rtl="0" fontAlgn="base">
              <a:spcBef>
                <a:spcPct val="0"/>
              </a:spcBef>
              <a:spcAft>
                <a:spcPct val="0"/>
              </a:spcAft>
            </a:pPr>
            <a:endParaRPr lang="en-US" sz="100" baseline="-25000" dirty="0">
              <a:solidFill>
                <a:schemeClr val="bg1"/>
              </a:solidFill>
              <a:latin typeface="Arial Black" pitchFamily="34" charset="0"/>
            </a:endParaRPr>
          </a:p>
        </p:txBody>
      </p:sp>
      <p:sp>
        <p:nvSpPr>
          <p:cNvPr id="15" name="Line 12"/>
          <p:cNvSpPr>
            <a:spLocks noChangeShapeType="1"/>
          </p:cNvSpPr>
          <p:nvPr/>
        </p:nvSpPr>
        <p:spPr bwMode="auto">
          <a:xfrm flipH="1">
            <a:off x="4682762" y="1728557"/>
            <a:ext cx="271955" cy="0"/>
          </a:xfrm>
          <a:prstGeom prst="line">
            <a:avLst/>
          </a:prstGeom>
          <a:noFill/>
          <a:ln w="31750">
            <a:solidFill>
              <a:srgbClr xmlns:mc="http://schemas.openxmlformats.org/markup-compatibility/2006" xmlns:a14="http://schemas.microsoft.com/office/drawing/2007/7/7/main" val="C00000" mc:Ignorable=""/>
            </a:solidFill>
            <a:round/>
            <a:headEnd/>
            <a:tailEnd/>
          </a:ln>
        </p:spPr>
        <p:txBody>
          <a:bodyPr lIns="91436" tIns="45718" rIns="91436" bIns="45718" anchor="ctr"/>
          <a:lstStyle/>
          <a:p>
            <a:pPr algn="l" rtl="0" fontAlgn="base">
              <a:spcBef>
                <a:spcPct val="0"/>
              </a:spcBef>
              <a:spcAft>
                <a:spcPct val="0"/>
              </a:spcAft>
            </a:pPr>
            <a:endParaRPr lang="en-US" sz="100" baseline="-25000" dirty="0">
              <a:solidFill>
                <a:schemeClr val="bg1"/>
              </a:solidFill>
              <a:latin typeface="Arial Black" pitchFamily="34" charset="0"/>
            </a:endParaRPr>
          </a:p>
        </p:txBody>
      </p:sp>
      <p:sp>
        <p:nvSpPr>
          <p:cNvPr id="22" name="Line 5"/>
          <p:cNvSpPr>
            <a:spLocks noChangeShapeType="1"/>
          </p:cNvSpPr>
          <p:nvPr/>
        </p:nvSpPr>
        <p:spPr bwMode="auto">
          <a:xfrm flipV="1">
            <a:off x="4200587" y="2467005"/>
            <a:ext cx="500064" cy="0"/>
          </a:xfrm>
          <a:prstGeom prst="line">
            <a:avLst/>
          </a:prstGeom>
          <a:noFill/>
          <a:ln w="38100">
            <a:solidFill>
              <a:srgbClr xmlns:mc="http://schemas.openxmlformats.org/markup-compatibility/2006" xmlns:a14="http://schemas.microsoft.com/office/drawing/2007/7/7/main" val="C00000" mc:Ignorable=""/>
            </a:solidFill>
            <a:round/>
            <a:headEnd type="triangle" w="med" len="med"/>
            <a:tailEnd type="triangle" w="med" len="med"/>
          </a:ln>
        </p:spPr>
        <p:txBody>
          <a:bodyPr lIns="91436" tIns="45718" rIns="91436" bIns="45718" anchor="ctr"/>
          <a:lstStyle/>
          <a:p>
            <a:pPr algn="l" rtl="0" fontAlgn="base">
              <a:spcBef>
                <a:spcPct val="0"/>
              </a:spcBef>
              <a:spcAft>
                <a:spcPct val="0"/>
              </a:spcAft>
            </a:pPr>
            <a:endParaRPr lang="en-US" sz="100" baseline="-25000" dirty="0">
              <a:solidFill>
                <a:schemeClr val="bg1"/>
              </a:solidFill>
              <a:latin typeface="Arial Black" pitchFamily="34" charset="0"/>
            </a:endParaRPr>
          </a:p>
        </p:txBody>
      </p:sp>
      <p:sp>
        <p:nvSpPr>
          <p:cNvPr id="23" name="Text Box 173"/>
          <p:cNvSpPr txBox="1">
            <a:spLocks noChangeArrowheads="1"/>
          </p:cNvSpPr>
          <p:nvPr/>
        </p:nvSpPr>
        <p:spPr bwMode="auto">
          <a:xfrm>
            <a:off x="2669832" y="1591731"/>
            <a:ext cx="1669480" cy="656586"/>
          </a:xfrm>
          <a:prstGeom prst="rect">
            <a:avLst/>
          </a:prstGeom>
          <a:noFill/>
          <a:ln w="9525" algn="ctr">
            <a:noFill/>
            <a:miter lim="800000"/>
            <a:headEnd/>
            <a:tailEnd/>
          </a:ln>
        </p:spPr>
        <p:txBody>
          <a:bodyPr wrap="square" lIns="91436" tIns="45718" rIns="91436" bIns="45718">
            <a:spAutoFit/>
          </a:bodyPr>
          <a:lstStyle/>
          <a:p>
            <a:pPr algn="ctr">
              <a:lnSpc>
                <a:spcPts val="2200"/>
              </a:lnSpc>
            </a:pPr>
            <a:r>
              <a:rPr lang="en-US" sz="1100" b="1" dirty="0">
                <a:solidFill>
                  <a:schemeClr val="bg1"/>
                </a:solidFill>
                <a:latin typeface="Segoe UI" pitchFamily="34" charset="0"/>
                <a:cs typeface="Segoe UI" pitchFamily="34" charset="0"/>
              </a:rPr>
              <a:t>Control </a:t>
            </a:r>
            <a:r>
              <a:rPr lang="en-US" sz="1100" b="1" dirty="0" smtClean="0">
                <a:solidFill>
                  <a:schemeClr val="bg1"/>
                </a:solidFill>
                <a:latin typeface="Segoe UI" pitchFamily="34" charset="0"/>
                <a:cs typeface="Segoe UI" pitchFamily="34" charset="0"/>
              </a:rPr>
              <a:t>Nodes</a:t>
            </a:r>
          </a:p>
          <a:p>
            <a:pPr algn="ctr">
              <a:lnSpc>
                <a:spcPts val="2200"/>
              </a:lnSpc>
              <a:defRPr/>
            </a:pPr>
            <a:r>
              <a:rPr lang="en-US" sz="1100" b="1" dirty="0" smtClean="0">
                <a:solidFill>
                  <a:schemeClr val="bg1"/>
                </a:solidFill>
                <a:latin typeface="Segoe UI" pitchFamily="34" charset="0"/>
                <a:cs typeface="Segoe UI" pitchFamily="34" charset="0"/>
              </a:rPr>
              <a:t>Active / Passive</a:t>
            </a:r>
          </a:p>
        </p:txBody>
      </p:sp>
      <p:pic>
        <p:nvPicPr>
          <p:cNvPr id="24" name="Picture 198" descr="dell_node"/>
          <p:cNvPicPr>
            <a:picLocks noChangeAspect="1" noChangeArrowheads="1"/>
          </p:cNvPicPr>
          <p:nvPr/>
        </p:nvPicPr>
        <p:blipFill>
          <a:blip r:embed="rId3" cstate="print"/>
          <a:srcRect/>
          <a:stretch>
            <a:fillRect/>
          </a:stretch>
        </p:blipFill>
        <p:spPr bwMode="auto">
          <a:xfrm>
            <a:off x="4987104" y="2404153"/>
            <a:ext cx="1436441" cy="266256"/>
          </a:xfrm>
          <a:prstGeom prst="rect">
            <a:avLst/>
          </a:prstGeom>
          <a:noFill/>
          <a:ln w="9525">
            <a:noFill/>
            <a:miter lim="800000"/>
            <a:headEnd/>
            <a:tailEnd/>
          </a:ln>
          <a:effectLst>
            <a:outerShdw blurRad="266700" dist="50800" dir="5400000" algn="ctr" rotWithShape="0">
              <a:schemeClr val="bg1"/>
            </a:outerShdw>
          </a:effectLst>
        </p:spPr>
      </p:pic>
      <p:sp>
        <p:nvSpPr>
          <p:cNvPr id="25" name="Line 199"/>
          <p:cNvSpPr>
            <a:spLocks noChangeShapeType="1"/>
          </p:cNvSpPr>
          <p:nvPr/>
        </p:nvSpPr>
        <p:spPr bwMode="auto">
          <a:xfrm flipH="1">
            <a:off x="4694192" y="2589248"/>
            <a:ext cx="271955" cy="0"/>
          </a:xfrm>
          <a:prstGeom prst="line">
            <a:avLst/>
          </a:prstGeom>
          <a:noFill/>
          <a:ln w="31750">
            <a:solidFill>
              <a:srgbClr xmlns:mc="http://schemas.openxmlformats.org/markup-compatibility/2006" xmlns:a14="http://schemas.microsoft.com/office/drawing/2007/7/7/main" val="C00000" mc:Ignorable=""/>
            </a:solidFill>
            <a:round/>
            <a:headEnd/>
            <a:tailEnd/>
          </a:ln>
        </p:spPr>
        <p:txBody>
          <a:bodyPr lIns="91436" tIns="45718" rIns="91436" bIns="45718" anchor="ctr"/>
          <a:lstStyle/>
          <a:p>
            <a:pPr algn="l" rtl="0" fontAlgn="base">
              <a:spcBef>
                <a:spcPct val="0"/>
              </a:spcBef>
              <a:spcAft>
                <a:spcPct val="0"/>
              </a:spcAft>
            </a:pPr>
            <a:endParaRPr lang="en-US" sz="100" baseline="-25000" dirty="0">
              <a:solidFill>
                <a:schemeClr val="bg1"/>
              </a:solidFill>
              <a:latin typeface="Arial Black" pitchFamily="34" charset="0"/>
            </a:endParaRPr>
          </a:p>
        </p:txBody>
      </p:sp>
      <p:sp>
        <p:nvSpPr>
          <p:cNvPr id="32" name="Line 209"/>
          <p:cNvSpPr>
            <a:spLocks noChangeShapeType="1"/>
          </p:cNvSpPr>
          <p:nvPr/>
        </p:nvSpPr>
        <p:spPr bwMode="auto">
          <a:xfrm flipH="1">
            <a:off x="4694192" y="3407947"/>
            <a:ext cx="271955" cy="0"/>
          </a:xfrm>
          <a:prstGeom prst="line">
            <a:avLst/>
          </a:prstGeom>
          <a:noFill/>
          <a:ln w="31750">
            <a:solidFill>
              <a:srgbClr xmlns:mc="http://schemas.openxmlformats.org/markup-compatibility/2006" xmlns:a14="http://schemas.microsoft.com/office/drawing/2007/7/7/main" val="C00000" mc:Ignorable=""/>
            </a:solidFill>
            <a:round/>
            <a:headEnd/>
            <a:tailEnd/>
          </a:ln>
        </p:spPr>
        <p:txBody>
          <a:bodyPr lIns="91436" tIns="45718" rIns="91436" bIns="45718" anchor="ctr"/>
          <a:lstStyle/>
          <a:p>
            <a:pPr algn="l" rtl="0" fontAlgn="base">
              <a:spcBef>
                <a:spcPct val="0"/>
              </a:spcBef>
              <a:spcAft>
                <a:spcPct val="0"/>
              </a:spcAft>
            </a:pPr>
            <a:endParaRPr lang="en-US" sz="100" baseline="-25000" dirty="0">
              <a:solidFill>
                <a:schemeClr val="bg1"/>
              </a:solidFill>
              <a:latin typeface="Arial Black" pitchFamily="34" charset="0"/>
            </a:endParaRPr>
          </a:p>
        </p:txBody>
      </p:sp>
      <p:pic>
        <p:nvPicPr>
          <p:cNvPr id="51" name="Picture 208" descr="dell_node"/>
          <p:cNvPicPr>
            <a:picLocks noChangeAspect="1" noChangeArrowheads="1"/>
          </p:cNvPicPr>
          <p:nvPr/>
        </p:nvPicPr>
        <p:blipFill>
          <a:blip r:embed="rId3" cstate="print"/>
          <a:srcRect/>
          <a:stretch>
            <a:fillRect/>
          </a:stretch>
        </p:blipFill>
        <p:spPr bwMode="auto">
          <a:xfrm>
            <a:off x="2809813" y="4640561"/>
            <a:ext cx="1436441" cy="414146"/>
          </a:xfrm>
          <a:prstGeom prst="rect">
            <a:avLst/>
          </a:prstGeom>
          <a:noFill/>
          <a:ln w="9525">
            <a:noFill/>
            <a:miter lim="800000"/>
            <a:headEnd/>
            <a:tailEnd/>
          </a:ln>
          <a:effectLst>
            <a:outerShdw blurRad="266700" dist="50800" dir="5400000" algn="ctr" rotWithShape="0">
              <a:schemeClr val="bg1"/>
            </a:outerShdw>
          </a:effectLst>
        </p:spPr>
      </p:pic>
      <p:pic>
        <p:nvPicPr>
          <p:cNvPr id="52" name="Picture 208" descr="dell_node"/>
          <p:cNvPicPr>
            <a:picLocks noChangeAspect="1" noChangeArrowheads="1"/>
          </p:cNvPicPr>
          <p:nvPr/>
        </p:nvPicPr>
        <p:blipFill>
          <a:blip r:embed="rId3" cstate="print"/>
          <a:srcRect/>
          <a:stretch>
            <a:fillRect/>
          </a:stretch>
        </p:blipFill>
        <p:spPr bwMode="auto">
          <a:xfrm>
            <a:off x="2798383" y="5532101"/>
            <a:ext cx="1436441" cy="414146"/>
          </a:xfrm>
          <a:prstGeom prst="rect">
            <a:avLst/>
          </a:prstGeom>
          <a:noFill/>
          <a:ln w="9525">
            <a:noFill/>
            <a:miter lim="800000"/>
            <a:headEnd/>
            <a:tailEnd/>
          </a:ln>
          <a:effectLst>
            <a:outerShdw blurRad="266700" dist="50800" dir="5400000" algn="ctr" rotWithShape="0">
              <a:schemeClr val="bg1"/>
            </a:outerShdw>
          </a:effectLst>
        </p:spPr>
      </p:pic>
      <p:sp>
        <p:nvSpPr>
          <p:cNvPr id="76" name="Line 214"/>
          <p:cNvSpPr>
            <a:spLocks noChangeShapeType="1"/>
          </p:cNvSpPr>
          <p:nvPr/>
        </p:nvSpPr>
        <p:spPr bwMode="auto">
          <a:xfrm rot="10800000" flipH="1">
            <a:off x="6416567" y="4679623"/>
            <a:ext cx="395146" cy="0"/>
          </a:xfrm>
          <a:prstGeom prst="line">
            <a:avLst/>
          </a:prstGeom>
          <a:noFill/>
          <a:ln w="38100">
            <a:solidFill>
              <a:schemeClr val="accent1"/>
            </a:solidFill>
            <a:round/>
            <a:headEnd/>
            <a:tailEnd/>
          </a:ln>
        </p:spPr>
        <p:txBody>
          <a:bodyPr anchor="ctr"/>
          <a:lstStyle/>
          <a:p>
            <a:pPr algn="l" rtl="0" fontAlgn="base">
              <a:spcBef>
                <a:spcPct val="0"/>
              </a:spcBef>
              <a:spcAft>
                <a:spcPct val="0"/>
              </a:spcAft>
            </a:pPr>
            <a:endParaRPr lang="en-US" sz="100" baseline="-25000" dirty="0">
              <a:solidFill>
                <a:schemeClr val="bg1"/>
              </a:solidFill>
              <a:latin typeface="Arial Black" pitchFamily="34" charset="0"/>
            </a:endParaRPr>
          </a:p>
        </p:txBody>
      </p:sp>
      <p:sp>
        <p:nvSpPr>
          <p:cNvPr id="81" name="Line 214"/>
          <p:cNvSpPr>
            <a:spLocks noChangeShapeType="1"/>
          </p:cNvSpPr>
          <p:nvPr/>
        </p:nvSpPr>
        <p:spPr bwMode="auto">
          <a:xfrm rot="10800000" flipH="1">
            <a:off x="6405137" y="3025625"/>
            <a:ext cx="395146" cy="0"/>
          </a:xfrm>
          <a:prstGeom prst="line">
            <a:avLst/>
          </a:prstGeom>
          <a:noFill/>
          <a:ln w="38100">
            <a:solidFill>
              <a:schemeClr val="accent1"/>
            </a:solidFill>
            <a:round/>
            <a:headEnd/>
            <a:tailEnd/>
          </a:ln>
        </p:spPr>
        <p:txBody>
          <a:bodyPr anchor="ctr"/>
          <a:lstStyle/>
          <a:p>
            <a:pPr algn="l" rtl="0" fontAlgn="base">
              <a:spcBef>
                <a:spcPct val="0"/>
              </a:spcBef>
              <a:spcAft>
                <a:spcPct val="0"/>
              </a:spcAft>
            </a:pPr>
            <a:endParaRPr lang="en-US" sz="100" baseline="-25000" dirty="0">
              <a:solidFill>
                <a:schemeClr val="bg1"/>
              </a:solidFill>
              <a:latin typeface="Arial Black" pitchFamily="34" charset="0"/>
            </a:endParaRPr>
          </a:p>
        </p:txBody>
      </p:sp>
      <p:sp>
        <p:nvSpPr>
          <p:cNvPr id="86" name="Line 214"/>
          <p:cNvSpPr>
            <a:spLocks noChangeShapeType="1"/>
          </p:cNvSpPr>
          <p:nvPr/>
        </p:nvSpPr>
        <p:spPr bwMode="auto">
          <a:xfrm rot="10800000" flipH="1">
            <a:off x="6416567" y="2583959"/>
            <a:ext cx="395146" cy="0"/>
          </a:xfrm>
          <a:prstGeom prst="line">
            <a:avLst/>
          </a:prstGeom>
          <a:noFill/>
          <a:ln w="38100">
            <a:solidFill>
              <a:schemeClr val="accent1"/>
            </a:solidFill>
            <a:round/>
            <a:headEnd/>
            <a:tailEnd/>
          </a:ln>
        </p:spPr>
        <p:txBody>
          <a:bodyPr anchor="ctr"/>
          <a:lstStyle/>
          <a:p>
            <a:pPr algn="l" rtl="0" fontAlgn="base">
              <a:spcBef>
                <a:spcPct val="0"/>
              </a:spcBef>
              <a:spcAft>
                <a:spcPct val="0"/>
              </a:spcAft>
            </a:pPr>
            <a:endParaRPr lang="en-US" sz="100" baseline="-25000" dirty="0">
              <a:solidFill>
                <a:schemeClr val="bg1"/>
              </a:solidFill>
              <a:latin typeface="Arial Black" pitchFamily="34" charset="0"/>
            </a:endParaRPr>
          </a:p>
        </p:txBody>
      </p:sp>
      <p:sp>
        <p:nvSpPr>
          <p:cNvPr id="91" name="Line 214"/>
          <p:cNvSpPr>
            <a:spLocks noChangeShapeType="1"/>
          </p:cNvSpPr>
          <p:nvPr/>
        </p:nvSpPr>
        <p:spPr bwMode="auto">
          <a:xfrm rot="10800000" flipH="1">
            <a:off x="6405137" y="2195975"/>
            <a:ext cx="395146" cy="0"/>
          </a:xfrm>
          <a:prstGeom prst="line">
            <a:avLst/>
          </a:prstGeom>
          <a:noFill/>
          <a:ln w="38100">
            <a:solidFill>
              <a:schemeClr val="accent1"/>
            </a:solidFill>
            <a:round/>
            <a:headEnd/>
            <a:tailEnd/>
          </a:ln>
        </p:spPr>
        <p:txBody>
          <a:bodyPr anchor="ctr"/>
          <a:lstStyle/>
          <a:p>
            <a:pPr algn="l" rtl="0" fontAlgn="base">
              <a:spcBef>
                <a:spcPct val="0"/>
              </a:spcBef>
              <a:spcAft>
                <a:spcPct val="0"/>
              </a:spcAft>
            </a:pPr>
            <a:endParaRPr lang="en-US" sz="100" baseline="-25000" dirty="0">
              <a:solidFill>
                <a:schemeClr val="bg1"/>
              </a:solidFill>
              <a:latin typeface="Arial Black" pitchFamily="34" charset="0"/>
            </a:endParaRPr>
          </a:p>
        </p:txBody>
      </p:sp>
      <p:sp>
        <p:nvSpPr>
          <p:cNvPr id="96" name="Line 214"/>
          <p:cNvSpPr>
            <a:spLocks noChangeShapeType="1"/>
          </p:cNvSpPr>
          <p:nvPr/>
        </p:nvSpPr>
        <p:spPr bwMode="auto">
          <a:xfrm rot="10800000" flipH="1">
            <a:off x="6385744" y="1739543"/>
            <a:ext cx="395146" cy="0"/>
          </a:xfrm>
          <a:prstGeom prst="line">
            <a:avLst/>
          </a:prstGeom>
          <a:noFill/>
          <a:ln w="38100">
            <a:solidFill>
              <a:schemeClr val="accent1"/>
            </a:solidFill>
            <a:round/>
            <a:headEnd/>
            <a:tailEnd/>
          </a:ln>
        </p:spPr>
        <p:txBody>
          <a:bodyPr anchor="ctr"/>
          <a:lstStyle/>
          <a:p>
            <a:pPr algn="l" rtl="0" fontAlgn="base">
              <a:spcBef>
                <a:spcPct val="0"/>
              </a:spcBef>
              <a:spcAft>
                <a:spcPct val="0"/>
              </a:spcAft>
            </a:pPr>
            <a:endParaRPr lang="en-US" sz="100" baseline="-25000" dirty="0">
              <a:solidFill>
                <a:schemeClr val="bg1"/>
              </a:solidFill>
              <a:latin typeface="Arial Black" pitchFamily="34" charset="0"/>
            </a:endParaRPr>
          </a:p>
        </p:txBody>
      </p:sp>
      <p:sp>
        <p:nvSpPr>
          <p:cNvPr id="101" name="Line 10"/>
          <p:cNvSpPr>
            <a:spLocks noChangeShapeType="1"/>
          </p:cNvSpPr>
          <p:nvPr/>
        </p:nvSpPr>
        <p:spPr bwMode="auto">
          <a:xfrm flipH="1">
            <a:off x="4703789" y="3836134"/>
            <a:ext cx="271955" cy="0"/>
          </a:xfrm>
          <a:prstGeom prst="line">
            <a:avLst/>
          </a:prstGeom>
          <a:noFill/>
          <a:ln w="31750">
            <a:solidFill>
              <a:srgbClr xmlns:mc="http://schemas.openxmlformats.org/markup-compatibility/2006" xmlns:a14="http://schemas.microsoft.com/office/drawing/2007/7/7/main" val="C00000" mc:Ignorable=""/>
            </a:solidFill>
            <a:round/>
            <a:headEnd/>
            <a:tailEnd/>
          </a:ln>
        </p:spPr>
        <p:txBody>
          <a:bodyPr lIns="91436" tIns="45718" rIns="91436" bIns="45718" anchor="ctr"/>
          <a:lstStyle/>
          <a:p>
            <a:pPr algn="l" rtl="0" fontAlgn="base">
              <a:spcBef>
                <a:spcPct val="0"/>
              </a:spcBef>
              <a:spcAft>
                <a:spcPct val="0"/>
              </a:spcAft>
            </a:pPr>
            <a:endParaRPr lang="en-US" sz="100" baseline="-25000" dirty="0">
              <a:solidFill>
                <a:schemeClr val="bg1"/>
              </a:solidFill>
              <a:latin typeface="Arial Black" pitchFamily="34" charset="0"/>
            </a:endParaRPr>
          </a:p>
        </p:txBody>
      </p:sp>
      <p:sp>
        <p:nvSpPr>
          <p:cNvPr id="102" name="Line 10"/>
          <p:cNvSpPr>
            <a:spLocks noChangeShapeType="1"/>
          </p:cNvSpPr>
          <p:nvPr/>
        </p:nvSpPr>
        <p:spPr bwMode="auto">
          <a:xfrm flipH="1">
            <a:off x="4692359" y="2995054"/>
            <a:ext cx="271955" cy="0"/>
          </a:xfrm>
          <a:prstGeom prst="line">
            <a:avLst/>
          </a:prstGeom>
          <a:noFill/>
          <a:ln w="31750">
            <a:solidFill>
              <a:srgbClr xmlns:mc="http://schemas.openxmlformats.org/markup-compatibility/2006" xmlns:a14="http://schemas.microsoft.com/office/drawing/2007/7/7/main" val="C00000" mc:Ignorable=""/>
            </a:solidFill>
            <a:round/>
            <a:headEnd/>
            <a:tailEnd/>
          </a:ln>
        </p:spPr>
        <p:txBody>
          <a:bodyPr lIns="91436" tIns="45718" rIns="91436" bIns="45718" anchor="ctr"/>
          <a:lstStyle/>
          <a:p>
            <a:pPr algn="l" rtl="0" fontAlgn="base">
              <a:spcBef>
                <a:spcPct val="0"/>
              </a:spcBef>
              <a:spcAft>
                <a:spcPct val="0"/>
              </a:spcAft>
            </a:pPr>
            <a:endParaRPr lang="en-US" sz="100" baseline="-25000" dirty="0">
              <a:solidFill>
                <a:schemeClr val="bg1"/>
              </a:solidFill>
              <a:latin typeface="Arial Black" pitchFamily="34" charset="0"/>
            </a:endParaRPr>
          </a:p>
        </p:txBody>
      </p:sp>
      <p:sp>
        <p:nvSpPr>
          <p:cNvPr id="103" name="Line 10"/>
          <p:cNvSpPr>
            <a:spLocks noChangeShapeType="1"/>
          </p:cNvSpPr>
          <p:nvPr/>
        </p:nvSpPr>
        <p:spPr bwMode="auto">
          <a:xfrm flipH="1">
            <a:off x="4692359" y="2179146"/>
            <a:ext cx="271955" cy="0"/>
          </a:xfrm>
          <a:prstGeom prst="line">
            <a:avLst/>
          </a:prstGeom>
          <a:noFill/>
          <a:ln w="31750">
            <a:solidFill>
              <a:srgbClr xmlns:mc="http://schemas.openxmlformats.org/markup-compatibility/2006" xmlns:a14="http://schemas.microsoft.com/office/drawing/2007/7/7/main" val="C00000" mc:Ignorable=""/>
            </a:solidFill>
            <a:round/>
            <a:headEnd/>
            <a:tailEnd/>
          </a:ln>
        </p:spPr>
        <p:txBody>
          <a:bodyPr lIns="91436" tIns="45718" rIns="91436" bIns="45718" anchor="ctr"/>
          <a:lstStyle/>
          <a:p>
            <a:pPr algn="l" rtl="0" fontAlgn="base">
              <a:spcBef>
                <a:spcPct val="0"/>
              </a:spcBef>
              <a:spcAft>
                <a:spcPct val="0"/>
              </a:spcAft>
            </a:pPr>
            <a:endParaRPr lang="en-US" sz="100" baseline="-25000" dirty="0">
              <a:solidFill>
                <a:schemeClr val="bg1"/>
              </a:solidFill>
              <a:latin typeface="Arial Black" pitchFamily="34" charset="0"/>
            </a:endParaRPr>
          </a:p>
        </p:txBody>
      </p:sp>
      <p:sp>
        <p:nvSpPr>
          <p:cNvPr id="104" name="Line 5"/>
          <p:cNvSpPr>
            <a:spLocks noChangeShapeType="1"/>
          </p:cNvSpPr>
          <p:nvPr/>
        </p:nvSpPr>
        <p:spPr bwMode="auto">
          <a:xfrm flipV="1">
            <a:off x="4204397" y="4877892"/>
            <a:ext cx="500064" cy="0"/>
          </a:xfrm>
          <a:prstGeom prst="line">
            <a:avLst/>
          </a:prstGeom>
          <a:noFill/>
          <a:ln w="38100">
            <a:solidFill>
              <a:srgbClr xmlns:mc="http://schemas.openxmlformats.org/markup-compatibility/2006" xmlns:a14="http://schemas.microsoft.com/office/drawing/2007/7/7/main" val="C00000" mc:Ignorable=""/>
            </a:solidFill>
            <a:round/>
            <a:headEnd type="triangle" w="med" len="med"/>
            <a:tailEnd type="triangle" w="med" len="med"/>
          </a:ln>
        </p:spPr>
        <p:txBody>
          <a:bodyPr lIns="91436" tIns="45718" rIns="91436" bIns="45718" anchor="ctr"/>
          <a:lstStyle/>
          <a:p>
            <a:pPr algn="l" rtl="0" fontAlgn="base">
              <a:spcBef>
                <a:spcPct val="0"/>
              </a:spcBef>
              <a:spcAft>
                <a:spcPct val="0"/>
              </a:spcAft>
            </a:pPr>
            <a:endParaRPr lang="en-US" sz="100" baseline="-25000" dirty="0">
              <a:solidFill>
                <a:schemeClr val="bg1"/>
              </a:solidFill>
              <a:latin typeface="Arial Black" pitchFamily="34" charset="0"/>
            </a:endParaRPr>
          </a:p>
        </p:txBody>
      </p:sp>
      <p:sp>
        <p:nvSpPr>
          <p:cNvPr id="105" name="Line 5"/>
          <p:cNvSpPr>
            <a:spLocks noChangeShapeType="1"/>
          </p:cNvSpPr>
          <p:nvPr/>
        </p:nvSpPr>
        <p:spPr bwMode="auto">
          <a:xfrm flipV="1">
            <a:off x="4196777" y="5773242"/>
            <a:ext cx="500064" cy="0"/>
          </a:xfrm>
          <a:prstGeom prst="line">
            <a:avLst/>
          </a:prstGeom>
          <a:noFill/>
          <a:ln w="38100">
            <a:solidFill>
              <a:srgbClr xmlns:mc="http://schemas.openxmlformats.org/markup-compatibility/2006" xmlns:a14="http://schemas.microsoft.com/office/drawing/2007/7/7/main" val="C00000" mc:Ignorable=""/>
            </a:solidFill>
            <a:round/>
            <a:headEnd type="triangle" w="med" len="med"/>
            <a:tailEnd type="triangle" w="med" len="med"/>
          </a:ln>
        </p:spPr>
        <p:txBody>
          <a:bodyPr lIns="91436" tIns="45718" rIns="91436" bIns="45718" anchor="ctr"/>
          <a:lstStyle/>
          <a:p>
            <a:pPr algn="l" rtl="0" fontAlgn="base">
              <a:spcBef>
                <a:spcPct val="0"/>
              </a:spcBef>
              <a:spcAft>
                <a:spcPct val="0"/>
              </a:spcAft>
            </a:pPr>
            <a:endParaRPr lang="en-US" sz="100" baseline="-25000" dirty="0">
              <a:solidFill>
                <a:schemeClr val="bg1"/>
              </a:solidFill>
              <a:latin typeface="Arial Black" pitchFamily="34" charset="0"/>
            </a:endParaRPr>
          </a:p>
        </p:txBody>
      </p:sp>
      <p:sp>
        <p:nvSpPr>
          <p:cNvPr id="106" name="TextBox 105"/>
          <p:cNvSpPr txBox="1"/>
          <p:nvPr/>
        </p:nvSpPr>
        <p:spPr>
          <a:xfrm>
            <a:off x="2948526" y="4343400"/>
            <a:ext cx="1360170" cy="261610"/>
          </a:xfrm>
          <a:prstGeom prst="rect">
            <a:avLst/>
          </a:prstGeom>
          <a:noFill/>
        </p:spPr>
        <p:txBody>
          <a:bodyPr wrap="square" lIns="91436" tIns="45718" rIns="91436" bIns="45718" rtlCol="0">
            <a:spAutoFit/>
          </a:bodyPr>
          <a:lstStyle/>
          <a:p>
            <a:r>
              <a:rPr lang="en-US" sz="1100" b="1" dirty="0">
                <a:solidFill>
                  <a:schemeClr val="bg1"/>
                </a:solidFill>
                <a:latin typeface="Segoe UI" pitchFamily="34" charset="0"/>
                <a:cs typeface="Segoe UI" pitchFamily="34" charset="0"/>
              </a:rPr>
              <a:t>Landing Zone</a:t>
            </a:r>
          </a:p>
        </p:txBody>
      </p:sp>
      <p:sp>
        <p:nvSpPr>
          <p:cNvPr id="107" name="TextBox 106"/>
          <p:cNvSpPr txBox="1"/>
          <p:nvPr/>
        </p:nvSpPr>
        <p:spPr>
          <a:xfrm>
            <a:off x="2971386" y="5257800"/>
            <a:ext cx="1154430" cy="261610"/>
          </a:xfrm>
          <a:prstGeom prst="rect">
            <a:avLst/>
          </a:prstGeom>
          <a:noFill/>
        </p:spPr>
        <p:txBody>
          <a:bodyPr wrap="square" lIns="91436" tIns="45718" rIns="91436" bIns="45718" rtlCol="0">
            <a:spAutoFit/>
          </a:bodyPr>
          <a:lstStyle/>
          <a:p>
            <a:r>
              <a:rPr lang="en-US" sz="1100" b="1" dirty="0">
                <a:solidFill>
                  <a:schemeClr val="bg1"/>
                </a:solidFill>
                <a:latin typeface="Segoe UI" pitchFamily="34" charset="0"/>
                <a:cs typeface="Segoe UI" pitchFamily="34" charset="0"/>
              </a:rPr>
              <a:t>Backup Node</a:t>
            </a:r>
          </a:p>
        </p:txBody>
      </p:sp>
      <p:sp>
        <p:nvSpPr>
          <p:cNvPr id="108" name="TextBox 107"/>
          <p:cNvSpPr txBox="1"/>
          <p:nvPr/>
        </p:nvSpPr>
        <p:spPr>
          <a:xfrm>
            <a:off x="6746825" y="1169062"/>
            <a:ext cx="1680210" cy="261610"/>
          </a:xfrm>
          <a:prstGeom prst="rect">
            <a:avLst/>
          </a:prstGeom>
          <a:noFill/>
        </p:spPr>
        <p:txBody>
          <a:bodyPr wrap="square" lIns="91436" tIns="45718" rIns="91436" bIns="45718" rtlCol="0">
            <a:spAutoFit/>
          </a:bodyPr>
          <a:lstStyle/>
          <a:p>
            <a:pPr algn="ctr"/>
            <a:r>
              <a:rPr lang="en-US" sz="1100" b="1" dirty="0">
                <a:solidFill>
                  <a:schemeClr val="bg1"/>
                </a:solidFill>
                <a:latin typeface="Segoe UI" pitchFamily="34" charset="0"/>
                <a:cs typeface="Segoe UI" pitchFamily="34" charset="0"/>
              </a:rPr>
              <a:t>Storage Nodes</a:t>
            </a:r>
          </a:p>
        </p:txBody>
      </p:sp>
      <p:sp>
        <p:nvSpPr>
          <p:cNvPr id="11" name="Text Box 49"/>
          <p:cNvSpPr txBox="1">
            <a:spLocks noChangeArrowheads="1"/>
          </p:cNvSpPr>
          <p:nvPr/>
        </p:nvSpPr>
        <p:spPr bwMode="auto">
          <a:xfrm>
            <a:off x="4605876" y="5828488"/>
            <a:ext cx="2253986" cy="323161"/>
          </a:xfrm>
          <a:prstGeom prst="rect">
            <a:avLst/>
          </a:prstGeom>
          <a:noFill/>
          <a:ln w="9525" algn="ctr">
            <a:noFill/>
            <a:miter lim="800000"/>
            <a:headEnd/>
            <a:tailEnd/>
          </a:ln>
        </p:spPr>
        <p:txBody>
          <a:bodyPr wrap="square" lIns="91436" tIns="45718" rIns="91436" bIns="45718">
            <a:spAutoFit/>
          </a:bodyPr>
          <a:lstStyle/>
          <a:p>
            <a:pPr algn="ctr">
              <a:lnSpc>
                <a:spcPts val="1800"/>
              </a:lnSpc>
            </a:pPr>
            <a:r>
              <a:rPr lang="en-US" sz="1100" b="1" dirty="0">
                <a:solidFill>
                  <a:schemeClr val="bg1"/>
                </a:solidFill>
                <a:latin typeface="Segoe UI" pitchFamily="34" charset="0"/>
                <a:cs typeface="Segoe UI" pitchFamily="34" charset="0"/>
              </a:rPr>
              <a:t>Spare </a:t>
            </a:r>
            <a:r>
              <a:rPr lang="en-US" sz="1100" b="1" dirty="0" smtClean="0">
                <a:solidFill>
                  <a:schemeClr val="bg1"/>
                </a:solidFill>
                <a:latin typeface="Segoe UI" pitchFamily="34" charset="0"/>
                <a:cs typeface="Segoe UI" pitchFamily="34" charset="0"/>
              </a:rPr>
              <a:t> Database Server</a:t>
            </a:r>
            <a:endParaRPr lang="en-US" sz="1100" b="1" dirty="0">
              <a:solidFill>
                <a:schemeClr val="bg1"/>
              </a:solidFill>
              <a:latin typeface="Segoe UI" pitchFamily="34" charset="0"/>
              <a:cs typeface="Segoe UI" pitchFamily="34" charset="0"/>
            </a:endParaRPr>
          </a:p>
        </p:txBody>
      </p:sp>
      <p:pic>
        <p:nvPicPr>
          <p:cNvPr id="94" name="Picture 72" descr="emc_node"/>
          <p:cNvPicPr>
            <a:picLocks noChangeAspect="1" noChangeArrowheads="1"/>
          </p:cNvPicPr>
          <p:nvPr/>
        </p:nvPicPr>
        <p:blipFill>
          <a:blip r:embed="rId4" cstate="print"/>
          <a:srcRect/>
          <a:stretch>
            <a:fillRect/>
          </a:stretch>
        </p:blipFill>
        <p:spPr bwMode="auto">
          <a:xfrm>
            <a:off x="6797696" y="1486987"/>
            <a:ext cx="1633537" cy="411163"/>
          </a:xfrm>
          <a:prstGeom prst="rect">
            <a:avLst/>
          </a:prstGeom>
          <a:noFill/>
        </p:spPr>
      </p:pic>
      <p:pic>
        <p:nvPicPr>
          <p:cNvPr id="111" name="Picture 72" descr="emc_node"/>
          <p:cNvPicPr>
            <a:picLocks noChangeAspect="1" noChangeArrowheads="1"/>
          </p:cNvPicPr>
          <p:nvPr/>
        </p:nvPicPr>
        <p:blipFill>
          <a:blip r:embed="rId4" cstate="print"/>
          <a:srcRect/>
          <a:stretch>
            <a:fillRect/>
          </a:stretch>
        </p:blipFill>
        <p:spPr bwMode="auto">
          <a:xfrm>
            <a:off x="6818245" y="1930490"/>
            <a:ext cx="1633537" cy="411163"/>
          </a:xfrm>
          <a:prstGeom prst="rect">
            <a:avLst/>
          </a:prstGeom>
          <a:noFill/>
        </p:spPr>
      </p:pic>
      <p:pic>
        <p:nvPicPr>
          <p:cNvPr id="113" name="Picture 72" descr="emc_node"/>
          <p:cNvPicPr>
            <a:picLocks noChangeAspect="1" noChangeArrowheads="1"/>
          </p:cNvPicPr>
          <p:nvPr/>
        </p:nvPicPr>
        <p:blipFill>
          <a:blip r:embed="rId4" cstate="print"/>
          <a:srcRect/>
          <a:stretch>
            <a:fillRect/>
          </a:stretch>
        </p:blipFill>
        <p:spPr bwMode="auto">
          <a:xfrm>
            <a:off x="6818244" y="2332233"/>
            <a:ext cx="1633537" cy="411163"/>
          </a:xfrm>
          <a:prstGeom prst="rect">
            <a:avLst/>
          </a:prstGeom>
          <a:noFill/>
        </p:spPr>
      </p:pic>
      <p:pic>
        <p:nvPicPr>
          <p:cNvPr id="119" name="Picture 72" descr="emc_node"/>
          <p:cNvPicPr>
            <a:picLocks noChangeAspect="1" noChangeArrowheads="1"/>
          </p:cNvPicPr>
          <p:nvPr/>
        </p:nvPicPr>
        <p:blipFill>
          <a:blip r:embed="rId4" cstate="print"/>
          <a:srcRect/>
          <a:stretch>
            <a:fillRect/>
          </a:stretch>
        </p:blipFill>
        <p:spPr bwMode="auto">
          <a:xfrm>
            <a:off x="6838792" y="3579491"/>
            <a:ext cx="1633537" cy="411163"/>
          </a:xfrm>
          <a:prstGeom prst="rect">
            <a:avLst/>
          </a:prstGeom>
          <a:noFill/>
        </p:spPr>
      </p:pic>
      <p:pic>
        <p:nvPicPr>
          <p:cNvPr id="115" name="Picture 72" descr="emc_node"/>
          <p:cNvPicPr>
            <a:picLocks noChangeAspect="1" noChangeArrowheads="1"/>
          </p:cNvPicPr>
          <p:nvPr/>
        </p:nvPicPr>
        <p:blipFill>
          <a:blip r:embed="rId4" cstate="print"/>
          <a:srcRect/>
          <a:stretch>
            <a:fillRect/>
          </a:stretch>
        </p:blipFill>
        <p:spPr bwMode="auto">
          <a:xfrm>
            <a:off x="6818244" y="2744912"/>
            <a:ext cx="1633537" cy="411163"/>
          </a:xfrm>
          <a:prstGeom prst="rect">
            <a:avLst/>
          </a:prstGeom>
          <a:noFill/>
        </p:spPr>
      </p:pic>
      <p:pic>
        <p:nvPicPr>
          <p:cNvPr id="117" name="Picture 72" descr="emc_node"/>
          <p:cNvPicPr>
            <a:picLocks noChangeAspect="1" noChangeArrowheads="1"/>
          </p:cNvPicPr>
          <p:nvPr/>
        </p:nvPicPr>
        <p:blipFill>
          <a:blip r:embed="rId4" cstate="print"/>
          <a:srcRect/>
          <a:stretch>
            <a:fillRect/>
          </a:stretch>
        </p:blipFill>
        <p:spPr bwMode="auto">
          <a:xfrm>
            <a:off x="6828518" y="3131049"/>
            <a:ext cx="1633537" cy="411163"/>
          </a:xfrm>
          <a:prstGeom prst="rect">
            <a:avLst/>
          </a:prstGeom>
          <a:noFill/>
        </p:spPr>
      </p:pic>
      <p:pic>
        <p:nvPicPr>
          <p:cNvPr id="99" name="Picture 198" descr="dell_node"/>
          <p:cNvPicPr>
            <a:picLocks noChangeAspect="1" noChangeArrowheads="1"/>
          </p:cNvPicPr>
          <p:nvPr/>
        </p:nvPicPr>
        <p:blipFill>
          <a:blip r:embed="rId3" cstate="print"/>
          <a:srcRect/>
          <a:stretch>
            <a:fillRect/>
          </a:stretch>
        </p:blipFill>
        <p:spPr bwMode="auto">
          <a:xfrm>
            <a:off x="4975117" y="2823681"/>
            <a:ext cx="1436441" cy="266256"/>
          </a:xfrm>
          <a:prstGeom prst="rect">
            <a:avLst/>
          </a:prstGeom>
          <a:noFill/>
          <a:ln w="9525">
            <a:noFill/>
            <a:miter lim="800000"/>
            <a:headEnd/>
            <a:tailEnd/>
          </a:ln>
          <a:effectLst>
            <a:outerShdw blurRad="266700" dist="50800" dir="5400000" algn="ctr" rotWithShape="0">
              <a:schemeClr val="bg1"/>
            </a:outerShdw>
          </a:effectLst>
        </p:spPr>
      </p:pic>
      <p:pic>
        <p:nvPicPr>
          <p:cNvPr id="100" name="Picture 198" descr="dell_node"/>
          <p:cNvPicPr>
            <a:picLocks noChangeAspect="1" noChangeArrowheads="1"/>
          </p:cNvPicPr>
          <p:nvPr/>
        </p:nvPicPr>
        <p:blipFill>
          <a:blip r:embed="rId3" cstate="print"/>
          <a:srcRect/>
          <a:stretch>
            <a:fillRect/>
          </a:stretch>
        </p:blipFill>
        <p:spPr bwMode="auto">
          <a:xfrm>
            <a:off x="4973404" y="3232935"/>
            <a:ext cx="1436441" cy="266256"/>
          </a:xfrm>
          <a:prstGeom prst="rect">
            <a:avLst/>
          </a:prstGeom>
          <a:noFill/>
          <a:ln w="9525">
            <a:noFill/>
            <a:miter lim="800000"/>
            <a:headEnd/>
            <a:tailEnd/>
          </a:ln>
          <a:effectLst>
            <a:outerShdw blurRad="266700" dist="50800" dir="5400000" algn="ctr" rotWithShape="0">
              <a:schemeClr val="bg1"/>
            </a:outerShdw>
          </a:effectLst>
        </p:spPr>
      </p:pic>
      <p:pic>
        <p:nvPicPr>
          <p:cNvPr id="109" name="Picture 198" descr="dell_node"/>
          <p:cNvPicPr>
            <a:picLocks noChangeAspect="1" noChangeArrowheads="1"/>
          </p:cNvPicPr>
          <p:nvPr/>
        </p:nvPicPr>
        <p:blipFill>
          <a:blip r:embed="rId3" cstate="print"/>
          <a:srcRect/>
          <a:stretch>
            <a:fillRect/>
          </a:stretch>
        </p:blipFill>
        <p:spPr bwMode="auto">
          <a:xfrm>
            <a:off x="4981966" y="3673012"/>
            <a:ext cx="1436441" cy="266256"/>
          </a:xfrm>
          <a:prstGeom prst="rect">
            <a:avLst/>
          </a:prstGeom>
          <a:noFill/>
          <a:ln w="9525">
            <a:noFill/>
            <a:miter lim="800000"/>
            <a:headEnd/>
            <a:tailEnd/>
          </a:ln>
          <a:effectLst>
            <a:outerShdw blurRad="266700" dist="50800" dir="5400000" algn="ctr" rotWithShape="0">
              <a:schemeClr val="bg1"/>
            </a:outerShdw>
          </a:effectLst>
        </p:spPr>
      </p:pic>
      <p:pic>
        <p:nvPicPr>
          <p:cNvPr id="121" name="Picture 198" descr="dell_node"/>
          <p:cNvPicPr>
            <a:picLocks noChangeAspect="1" noChangeArrowheads="1"/>
          </p:cNvPicPr>
          <p:nvPr/>
        </p:nvPicPr>
        <p:blipFill>
          <a:blip r:embed="rId3" cstate="print"/>
          <a:srcRect/>
          <a:stretch>
            <a:fillRect/>
          </a:stretch>
        </p:blipFill>
        <p:spPr bwMode="auto">
          <a:xfrm>
            <a:off x="5000802" y="4092540"/>
            <a:ext cx="1436441" cy="266256"/>
          </a:xfrm>
          <a:prstGeom prst="rect">
            <a:avLst/>
          </a:prstGeom>
          <a:noFill/>
          <a:ln w="9525">
            <a:noFill/>
            <a:miter lim="800000"/>
            <a:headEnd/>
            <a:tailEnd/>
          </a:ln>
          <a:effectLst>
            <a:outerShdw blurRad="266700" dist="50800" dir="5400000" algn="ctr" rotWithShape="0">
              <a:schemeClr val="bg1"/>
            </a:outerShdw>
          </a:effectLst>
        </p:spPr>
      </p:pic>
      <p:pic>
        <p:nvPicPr>
          <p:cNvPr id="122" name="Picture 198" descr="dell_node"/>
          <p:cNvPicPr>
            <a:picLocks noChangeAspect="1" noChangeArrowheads="1"/>
          </p:cNvPicPr>
          <p:nvPr/>
        </p:nvPicPr>
        <p:blipFill>
          <a:blip r:embed="rId3" cstate="print"/>
          <a:srcRect/>
          <a:stretch>
            <a:fillRect/>
          </a:stretch>
        </p:blipFill>
        <p:spPr bwMode="auto">
          <a:xfrm>
            <a:off x="4999089" y="4512069"/>
            <a:ext cx="1436441" cy="266256"/>
          </a:xfrm>
          <a:prstGeom prst="rect">
            <a:avLst/>
          </a:prstGeom>
          <a:noFill/>
          <a:ln w="9525">
            <a:noFill/>
            <a:miter lim="800000"/>
            <a:headEnd/>
            <a:tailEnd/>
          </a:ln>
          <a:effectLst>
            <a:outerShdw blurRad="266700" dist="50800" dir="5400000" algn="ctr" rotWithShape="0">
              <a:schemeClr val="bg1"/>
            </a:outerShdw>
          </a:effectLst>
        </p:spPr>
      </p:pic>
      <p:pic>
        <p:nvPicPr>
          <p:cNvPr id="124" name="Picture 198" descr="dell_node"/>
          <p:cNvPicPr>
            <a:picLocks noChangeAspect="1" noChangeArrowheads="1"/>
          </p:cNvPicPr>
          <p:nvPr/>
        </p:nvPicPr>
        <p:blipFill>
          <a:blip r:embed="rId3" cstate="print"/>
          <a:srcRect/>
          <a:stretch>
            <a:fillRect/>
          </a:stretch>
        </p:blipFill>
        <p:spPr bwMode="auto">
          <a:xfrm>
            <a:off x="4975117" y="6142235"/>
            <a:ext cx="1436441" cy="266256"/>
          </a:xfrm>
          <a:prstGeom prst="rect">
            <a:avLst/>
          </a:prstGeom>
          <a:noFill/>
          <a:ln w="9525">
            <a:noFill/>
            <a:miter lim="800000"/>
            <a:headEnd/>
            <a:tailEnd/>
          </a:ln>
          <a:effectLst>
            <a:outerShdw blurRad="266700" dist="50800" dir="5400000" algn="ctr" rotWithShape="0">
              <a:schemeClr val="bg1"/>
            </a:outerShdw>
          </a:effectLst>
        </p:spPr>
      </p:pic>
      <p:pic>
        <p:nvPicPr>
          <p:cNvPr id="125" name="Picture 198" descr="dell_node"/>
          <p:cNvPicPr>
            <a:picLocks noChangeAspect="1" noChangeArrowheads="1"/>
          </p:cNvPicPr>
          <p:nvPr/>
        </p:nvPicPr>
        <p:blipFill>
          <a:blip r:embed="rId3" cstate="print"/>
          <a:srcRect/>
          <a:stretch>
            <a:fillRect/>
          </a:stretch>
        </p:blipFill>
        <p:spPr bwMode="auto">
          <a:xfrm>
            <a:off x="4973404" y="2010310"/>
            <a:ext cx="1436441" cy="266256"/>
          </a:xfrm>
          <a:prstGeom prst="rect">
            <a:avLst/>
          </a:prstGeom>
          <a:noFill/>
          <a:ln w="9525">
            <a:noFill/>
            <a:miter lim="800000"/>
            <a:headEnd/>
            <a:tailEnd/>
          </a:ln>
          <a:effectLst>
            <a:outerShdw blurRad="266700" dist="50800" dir="5400000" algn="ctr" rotWithShape="0">
              <a:schemeClr val="bg1"/>
            </a:outerShdw>
          </a:effectLst>
        </p:spPr>
      </p:pic>
      <p:pic>
        <p:nvPicPr>
          <p:cNvPr id="126" name="Picture 198" descr="dell_node"/>
          <p:cNvPicPr>
            <a:picLocks noChangeAspect="1" noChangeArrowheads="1"/>
          </p:cNvPicPr>
          <p:nvPr/>
        </p:nvPicPr>
        <p:blipFill>
          <a:blip r:embed="rId3" cstate="print"/>
          <a:srcRect/>
          <a:stretch>
            <a:fillRect/>
          </a:stretch>
        </p:blipFill>
        <p:spPr bwMode="auto">
          <a:xfrm>
            <a:off x="4961417" y="1566810"/>
            <a:ext cx="1436441" cy="266256"/>
          </a:xfrm>
          <a:prstGeom prst="rect">
            <a:avLst/>
          </a:prstGeom>
          <a:noFill/>
          <a:ln w="9525">
            <a:noFill/>
            <a:miter lim="800000"/>
            <a:headEnd/>
            <a:tailEnd/>
          </a:ln>
          <a:effectLst>
            <a:outerShdw blurRad="266700" dist="50800" dir="5400000" algn="ctr" rotWithShape="0">
              <a:schemeClr val="bg1"/>
            </a:outerShdw>
          </a:effectLst>
        </p:spPr>
      </p:pic>
      <p:sp>
        <p:nvSpPr>
          <p:cNvPr id="127" name="Line 10"/>
          <p:cNvSpPr>
            <a:spLocks noChangeShapeType="1"/>
          </p:cNvSpPr>
          <p:nvPr/>
        </p:nvSpPr>
        <p:spPr bwMode="auto">
          <a:xfrm flipH="1">
            <a:off x="4702079" y="4235110"/>
            <a:ext cx="271955" cy="0"/>
          </a:xfrm>
          <a:prstGeom prst="line">
            <a:avLst/>
          </a:prstGeom>
          <a:noFill/>
          <a:ln w="31750">
            <a:solidFill>
              <a:srgbClr xmlns:mc="http://schemas.openxmlformats.org/markup-compatibility/2006" xmlns:a14="http://schemas.microsoft.com/office/drawing/2007/7/7/main" val="C00000" mc:Ignorable=""/>
            </a:solidFill>
            <a:round/>
            <a:headEnd/>
            <a:tailEnd/>
          </a:ln>
        </p:spPr>
        <p:txBody>
          <a:bodyPr lIns="91436" tIns="45718" rIns="91436" bIns="45718" anchor="ctr"/>
          <a:lstStyle/>
          <a:p>
            <a:pPr algn="l" rtl="0" fontAlgn="base">
              <a:spcBef>
                <a:spcPct val="0"/>
              </a:spcBef>
              <a:spcAft>
                <a:spcPct val="0"/>
              </a:spcAft>
            </a:pPr>
            <a:endParaRPr lang="en-US" sz="100" baseline="-25000" dirty="0">
              <a:solidFill>
                <a:schemeClr val="bg1"/>
              </a:solidFill>
              <a:latin typeface="Arial Black" pitchFamily="34" charset="0"/>
            </a:endParaRPr>
          </a:p>
        </p:txBody>
      </p:sp>
      <p:sp>
        <p:nvSpPr>
          <p:cNvPr id="128" name="Line 10"/>
          <p:cNvSpPr>
            <a:spLocks noChangeShapeType="1"/>
          </p:cNvSpPr>
          <p:nvPr/>
        </p:nvSpPr>
        <p:spPr bwMode="auto">
          <a:xfrm flipH="1">
            <a:off x="4700369" y="4664908"/>
            <a:ext cx="271955" cy="0"/>
          </a:xfrm>
          <a:prstGeom prst="line">
            <a:avLst/>
          </a:prstGeom>
          <a:noFill/>
          <a:ln w="31750">
            <a:solidFill>
              <a:srgbClr xmlns:mc="http://schemas.openxmlformats.org/markup-compatibility/2006" xmlns:a14="http://schemas.microsoft.com/office/drawing/2007/7/7/main" val="C00000" mc:Ignorable=""/>
            </a:solidFill>
            <a:round/>
            <a:headEnd/>
            <a:tailEnd/>
          </a:ln>
        </p:spPr>
        <p:txBody>
          <a:bodyPr lIns="91436" tIns="45718" rIns="91436" bIns="45718" anchor="ctr"/>
          <a:lstStyle/>
          <a:p>
            <a:pPr algn="l" rtl="0" fontAlgn="base">
              <a:spcBef>
                <a:spcPct val="0"/>
              </a:spcBef>
              <a:spcAft>
                <a:spcPct val="0"/>
              </a:spcAft>
            </a:pPr>
            <a:endParaRPr lang="en-US" sz="100" baseline="-25000" dirty="0">
              <a:solidFill>
                <a:schemeClr val="bg1"/>
              </a:solidFill>
              <a:latin typeface="Arial Black" pitchFamily="34" charset="0"/>
            </a:endParaRPr>
          </a:p>
        </p:txBody>
      </p:sp>
      <p:sp>
        <p:nvSpPr>
          <p:cNvPr id="131" name="Line 214"/>
          <p:cNvSpPr>
            <a:spLocks noChangeShapeType="1"/>
          </p:cNvSpPr>
          <p:nvPr/>
        </p:nvSpPr>
        <p:spPr bwMode="auto">
          <a:xfrm rot="10800000" flipH="1">
            <a:off x="6422265" y="3402343"/>
            <a:ext cx="395146" cy="0"/>
          </a:xfrm>
          <a:prstGeom prst="line">
            <a:avLst/>
          </a:prstGeom>
          <a:noFill/>
          <a:ln w="38100">
            <a:solidFill>
              <a:schemeClr val="accent1"/>
            </a:solidFill>
            <a:round/>
            <a:headEnd/>
            <a:tailEnd/>
          </a:ln>
        </p:spPr>
        <p:txBody>
          <a:bodyPr anchor="ctr"/>
          <a:lstStyle/>
          <a:p>
            <a:pPr algn="l" rtl="0" fontAlgn="base">
              <a:spcBef>
                <a:spcPct val="0"/>
              </a:spcBef>
              <a:spcAft>
                <a:spcPct val="0"/>
              </a:spcAft>
            </a:pPr>
            <a:endParaRPr lang="en-US" sz="100" baseline="-25000" dirty="0">
              <a:solidFill>
                <a:schemeClr val="bg1"/>
              </a:solidFill>
              <a:latin typeface="Arial Black" pitchFamily="34" charset="0"/>
            </a:endParaRPr>
          </a:p>
        </p:txBody>
      </p:sp>
      <p:sp>
        <p:nvSpPr>
          <p:cNvPr id="132" name="Line 214"/>
          <p:cNvSpPr>
            <a:spLocks noChangeShapeType="1"/>
          </p:cNvSpPr>
          <p:nvPr/>
        </p:nvSpPr>
        <p:spPr bwMode="auto">
          <a:xfrm rot="10800000" flipH="1">
            <a:off x="6420555" y="3832141"/>
            <a:ext cx="395146" cy="0"/>
          </a:xfrm>
          <a:prstGeom prst="line">
            <a:avLst/>
          </a:prstGeom>
          <a:noFill/>
          <a:ln w="38100">
            <a:solidFill>
              <a:schemeClr val="accent1"/>
            </a:solidFill>
            <a:round/>
            <a:headEnd/>
            <a:tailEnd/>
          </a:ln>
        </p:spPr>
        <p:txBody>
          <a:bodyPr anchor="ctr"/>
          <a:lstStyle/>
          <a:p>
            <a:pPr algn="l" rtl="0" fontAlgn="base">
              <a:spcBef>
                <a:spcPct val="0"/>
              </a:spcBef>
              <a:spcAft>
                <a:spcPct val="0"/>
              </a:spcAft>
            </a:pPr>
            <a:endParaRPr lang="en-US" sz="100" baseline="-25000" dirty="0">
              <a:solidFill>
                <a:schemeClr val="bg1"/>
              </a:solidFill>
              <a:latin typeface="Arial Black" pitchFamily="34" charset="0"/>
            </a:endParaRPr>
          </a:p>
        </p:txBody>
      </p:sp>
      <p:sp>
        <p:nvSpPr>
          <p:cNvPr id="133" name="Line 214"/>
          <p:cNvSpPr>
            <a:spLocks noChangeShapeType="1"/>
          </p:cNvSpPr>
          <p:nvPr/>
        </p:nvSpPr>
        <p:spPr bwMode="auto">
          <a:xfrm rot="10800000" flipH="1">
            <a:off x="6429119" y="4241391"/>
            <a:ext cx="395146" cy="0"/>
          </a:xfrm>
          <a:prstGeom prst="line">
            <a:avLst/>
          </a:prstGeom>
          <a:noFill/>
          <a:ln w="38100">
            <a:solidFill>
              <a:schemeClr val="accent1"/>
            </a:solidFill>
            <a:round/>
            <a:headEnd/>
            <a:tailEnd/>
          </a:ln>
        </p:spPr>
        <p:txBody>
          <a:bodyPr anchor="ctr"/>
          <a:lstStyle/>
          <a:p>
            <a:pPr algn="l" rtl="0" fontAlgn="base">
              <a:spcBef>
                <a:spcPct val="0"/>
              </a:spcBef>
              <a:spcAft>
                <a:spcPct val="0"/>
              </a:spcAft>
            </a:pPr>
            <a:endParaRPr lang="en-US" sz="100" baseline="-25000" dirty="0">
              <a:solidFill>
                <a:schemeClr val="bg1"/>
              </a:solidFill>
              <a:latin typeface="Arial Black" pitchFamily="34" charset="0"/>
            </a:endParaRPr>
          </a:p>
        </p:txBody>
      </p:sp>
      <p:pic>
        <p:nvPicPr>
          <p:cNvPr id="134" name="Picture 72" descr="emc_node"/>
          <p:cNvPicPr>
            <a:picLocks noChangeAspect="1" noChangeArrowheads="1"/>
          </p:cNvPicPr>
          <p:nvPr/>
        </p:nvPicPr>
        <p:blipFill>
          <a:blip r:embed="rId4" cstate="print"/>
          <a:srcRect/>
          <a:stretch>
            <a:fillRect/>
          </a:stretch>
        </p:blipFill>
        <p:spPr bwMode="auto">
          <a:xfrm>
            <a:off x="6847356" y="3988741"/>
            <a:ext cx="1633537" cy="411163"/>
          </a:xfrm>
          <a:prstGeom prst="rect">
            <a:avLst/>
          </a:prstGeom>
          <a:noFill/>
        </p:spPr>
      </p:pic>
      <p:pic>
        <p:nvPicPr>
          <p:cNvPr id="135" name="Picture 72" descr="emc_node"/>
          <p:cNvPicPr>
            <a:picLocks noChangeAspect="1" noChangeArrowheads="1"/>
          </p:cNvPicPr>
          <p:nvPr/>
        </p:nvPicPr>
        <p:blipFill>
          <a:blip r:embed="rId4" cstate="print"/>
          <a:srcRect/>
          <a:stretch>
            <a:fillRect/>
          </a:stretch>
        </p:blipFill>
        <p:spPr bwMode="auto">
          <a:xfrm>
            <a:off x="6835372" y="4428813"/>
            <a:ext cx="1633537" cy="411163"/>
          </a:xfrm>
          <a:prstGeom prst="rect">
            <a:avLst/>
          </a:prstGeom>
          <a:noFill/>
        </p:spPr>
      </p:pic>
      <p:sp>
        <p:nvSpPr>
          <p:cNvPr id="79" name="Text Box 119"/>
          <p:cNvSpPr txBox="1">
            <a:spLocks noChangeArrowheads="1"/>
          </p:cNvSpPr>
          <p:nvPr/>
        </p:nvSpPr>
        <p:spPr bwMode="auto">
          <a:xfrm rot="16200000">
            <a:off x="5786892" y="3980197"/>
            <a:ext cx="1436604" cy="323161"/>
          </a:xfrm>
          <a:prstGeom prst="rect">
            <a:avLst/>
          </a:prstGeom>
          <a:noFill/>
          <a:ln w="9525" algn="ctr">
            <a:noFill/>
            <a:miter lim="800000"/>
            <a:headEnd/>
            <a:tailEnd/>
          </a:ln>
        </p:spPr>
        <p:txBody>
          <a:bodyPr wrap="none" lIns="91436" tIns="45718" rIns="91436" bIns="45718">
            <a:spAutoFit/>
          </a:bodyPr>
          <a:lstStyle/>
          <a:p>
            <a:pPr algn="ctr">
              <a:lnSpc>
                <a:spcPts val="1800"/>
              </a:lnSpc>
            </a:pPr>
            <a:r>
              <a:rPr lang="en-US" sz="1100" b="1"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UI" pitchFamily="34" charset="0"/>
                <a:cs typeface="Segoe UI" pitchFamily="34" charset="0"/>
              </a:rPr>
              <a:t>Dual Fiber Channel</a:t>
            </a:r>
            <a:endParaRPr lang="en-US" sz="1100" b="1" dirty="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UI" pitchFamily="34" charset="0"/>
              <a:cs typeface="Segoe UI" pitchFamily="34" charset="0"/>
            </a:endParaRPr>
          </a:p>
        </p:txBody>
      </p:sp>
      <p:grpSp>
        <p:nvGrpSpPr>
          <p:cNvPr id="3" name="Group 83"/>
          <p:cNvGrpSpPr/>
          <p:nvPr/>
        </p:nvGrpSpPr>
        <p:grpSpPr>
          <a:xfrm>
            <a:off x="6102963" y="1743444"/>
            <a:ext cx="346570" cy="258771"/>
            <a:chOff x="359635" y="1371600"/>
            <a:chExt cx="193539" cy="186845"/>
          </a:xfrm>
          <a:effectLst>
            <a:outerShdw blurRad="50800" dist="38100" dir="2700000" algn="tl" rotWithShape="0">
              <a:prstClr val="black">
                <a:alpha val="40000"/>
              </a:prstClr>
            </a:outerShdw>
          </a:effectLst>
        </p:grpSpPr>
        <p:sp>
          <p:nvSpPr>
            <p:cNvPr id="80" name="Flowchart: Magnetic Disk 79"/>
            <p:cNvSpPr/>
            <p:nvPr/>
          </p:nvSpPr>
          <p:spPr>
            <a:xfrm>
              <a:off x="381000" y="1371600"/>
              <a:ext cx="152400" cy="152400"/>
            </a:xfrm>
            <a:prstGeom prst="flowChartMagneticDisk">
              <a:avLst/>
            </a:prstGeom>
            <a:gradFill flip="none" rotWithShape="1">
              <a:gsLst>
                <a:gs pos="0">
                  <a:schemeClr val="accent2">
                    <a:lumMod val="75000"/>
                  </a:schemeClr>
                </a:gs>
                <a:gs pos="62000">
                  <a:schemeClr val="accent2">
                    <a:lumMod val="20000"/>
                    <a:lumOff val="80000"/>
                  </a:schemeClr>
                </a:gs>
              </a:gsLst>
              <a:path path="circle">
                <a:fillToRect r="100000" b="100000"/>
              </a:path>
              <a:tileRect l="-100000" t="-100000"/>
            </a:gradFill>
            <a:ln w="31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300" kern="1200" dirty="0">
                <a:solidFill>
                  <a:schemeClr val="bg1"/>
                </a:solidFill>
                <a:latin typeface="Calibri"/>
                <a:ea typeface="+mn-ea"/>
                <a:cs typeface="+mn-cs"/>
              </a:endParaRPr>
            </a:p>
          </p:txBody>
        </p:sp>
        <p:sp>
          <p:nvSpPr>
            <p:cNvPr id="82" name="TextBox 81"/>
            <p:cNvSpPr txBox="1"/>
            <p:nvPr/>
          </p:nvSpPr>
          <p:spPr>
            <a:xfrm>
              <a:off x="359635" y="1402884"/>
              <a:ext cx="193539" cy="155561"/>
            </a:xfrm>
            <a:prstGeom prst="rect">
              <a:avLst/>
            </a:prstGeom>
            <a:noFill/>
          </p:spPr>
          <p:txBody>
            <a:bodyPr wrap="none" rtlCol="0">
              <a:spAutoFit/>
            </a:bodyPr>
            <a:lstStyle/>
            <a:p>
              <a:pPr algn="l" rtl="0"/>
              <a:r>
                <a:rPr lang="en-US" sz="800" b="1" kern="1200" dirty="0" smtClean="0">
                  <a:solidFill>
                    <a:schemeClr val="bg1"/>
                  </a:solidFill>
                  <a:latin typeface="Calibri"/>
                  <a:ea typeface="+mn-ea"/>
                  <a:cs typeface="+mn-cs"/>
                </a:rPr>
                <a:t>SQL</a:t>
              </a:r>
              <a:endParaRPr lang="en-US" sz="800" b="1" kern="1200" dirty="0">
                <a:solidFill>
                  <a:schemeClr val="bg1"/>
                </a:solidFill>
                <a:latin typeface="Calibri"/>
                <a:ea typeface="+mn-ea"/>
                <a:cs typeface="+mn-cs"/>
              </a:endParaRPr>
            </a:p>
          </p:txBody>
        </p:sp>
      </p:grpSp>
      <p:grpSp>
        <p:nvGrpSpPr>
          <p:cNvPr id="4" name="Group 83"/>
          <p:cNvGrpSpPr/>
          <p:nvPr/>
        </p:nvGrpSpPr>
        <p:grpSpPr>
          <a:xfrm>
            <a:off x="6114255" y="2195000"/>
            <a:ext cx="346570" cy="258771"/>
            <a:chOff x="359635" y="1371600"/>
            <a:chExt cx="193539" cy="186845"/>
          </a:xfrm>
          <a:effectLst>
            <a:outerShdw blurRad="50800" dist="38100" dir="2700000" algn="tl" rotWithShape="0">
              <a:prstClr val="black">
                <a:alpha val="40000"/>
              </a:prstClr>
            </a:outerShdw>
          </a:effectLst>
        </p:grpSpPr>
        <p:sp>
          <p:nvSpPr>
            <p:cNvPr id="92" name="Flowchart: Magnetic Disk 91"/>
            <p:cNvSpPr/>
            <p:nvPr/>
          </p:nvSpPr>
          <p:spPr>
            <a:xfrm>
              <a:off x="381000" y="1371600"/>
              <a:ext cx="152400" cy="152400"/>
            </a:xfrm>
            <a:prstGeom prst="flowChartMagneticDisk">
              <a:avLst/>
            </a:prstGeom>
            <a:gradFill flip="none" rotWithShape="1">
              <a:gsLst>
                <a:gs pos="0">
                  <a:schemeClr val="accent2">
                    <a:lumMod val="75000"/>
                  </a:schemeClr>
                </a:gs>
                <a:gs pos="62000">
                  <a:schemeClr val="accent2">
                    <a:lumMod val="20000"/>
                    <a:lumOff val="80000"/>
                  </a:schemeClr>
                </a:gs>
              </a:gsLst>
              <a:path path="circle">
                <a:fillToRect r="100000" b="100000"/>
              </a:path>
              <a:tileRect l="-100000" t="-100000"/>
            </a:gradFill>
            <a:ln w="31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300" kern="1200" dirty="0">
                <a:solidFill>
                  <a:schemeClr val="bg1"/>
                </a:solidFill>
                <a:latin typeface="Calibri"/>
                <a:ea typeface="+mn-ea"/>
                <a:cs typeface="+mn-cs"/>
              </a:endParaRPr>
            </a:p>
          </p:txBody>
        </p:sp>
        <p:sp>
          <p:nvSpPr>
            <p:cNvPr id="93" name="TextBox 92"/>
            <p:cNvSpPr txBox="1"/>
            <p:nvPr/>
          </p:nvSpPr>
          <p:spPr>
            <a:xfrm>
              <a:off x="359635" y="1402884"/>
              <a:ext cx="193539" cy="155561"/>
            </a:xfrm>
            <a:prstGeom prst="rect">
              <a:avLst/>
            </a:prstGeom>
            <a:noFill/>
          </p:spPr>
          <p:txBody>
            <a:bodyPr wrap="none" rtlCol="0">
              <a:spAutoFit/>
            </a:bodyPr>
            <a:lstStyle/>
            <a:p>
              <a:pPr algn="l" rtl="0"/>
              <a:r>
                <a:rPr lang="en-US" sz="800" b="1" kern="1200" dirty="0" smtClean="0">
                  <a:solidFill>
                    <a:schemeClr val="bg1"/>
                  </a:solidFill>
                  <a:latin typeface="Calibri"/>
                  <a:ea typeface="+mn-ea"/>
                  <a:cs typeface="+mn-cs"/>
                </a:rPr>
                <a:t>SQL</a:t>
              </a:r>
              <a:endParaRPr lang="en-US" sz="800" b="1" kern="1200" dirty="0">
                <a:solidFill>
                  <a:schemeClr val="bg1"/>
                </a:solidFill>
                <a:latin typeface="Calibri"/>
                <a:ea typeface="+mn-ea"/>
                <a:cs typeface="+mn-cs"/>
              </a:endParaRPr>
            </a:p>
          </p:txBody>
        </p:sp>
      </p:grpSp>
      <p:grpSp>
        <p:nvGrpSpPr>
          <p:cNvPr id="7" name="Group 83"/>
          <p:cNvGrpSpPr/>
          <p:nvPr/>
        </p:nvGrpSpPr>
        <p:grpSpPr>
          <a:xfrm>
            <a:off x="6108609" y="2573179"/>
            <a:ext cx="346570" cy="258771"/>
            <a:chOff x="359635" y="1371600"/>
            <a:chExt cx="193539" cy="186845"/>
          </a:xfrm>
          <a:effectLst>
            <a:outerShdw blurRad="50800" dist="38100" dir="2700000" algn="tl" rotWithShape="0">
              <a:prstClr val="black">
                <a:alpha val="40000"/>
              </a:prstClr>
            </a:outerShdw>
          </a:effectLst>
        </p:grpSpPr>
        <p:sp>
          <p:nvSpPr>
            <p:cNvPr id="97" name="Flowchart: Magnetic Disk 96"/>
            <p:cNvSpPr/>
            <p:nvPr/>
          </p:nvSpPr>
          <p:spPr>
            <a:xfrm>
              <a:off x="381000" y="1371600"/>
              <a:ext cx="152400" cy="152400"/>
            </a:xfrm>
            <a:prstGeom prst="flowChartMagneticDisk">
              <a:avLst/>
            </a:prstGeom>
            <a:gradFill flip="none" rotWithShape="1">
              <a:gsLst>
                <a:gs pos="0">
                  <a:schemeClr val="accent2">
                    <a:lumMod val="75000"/>
                  </a:schemeClr>
                </a:gs>
                <a:gs pos="62000">
                  <a:schemeClr val="accent2">
                    <a:lumMod val="20000"/>
                    <a:lumOff val="80000"/>
                  </a:schemeClr>
                </a:gs>
              </a:gsLst>
              <a:path path="circle">
                <a:fillToRect r="100000" b="100000"/>
              </a:path>
              <a:tileRect l="-100000" t="-100000"/>
            </a:gradFill>
            <a:ln w="31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300" kern="1200" dirty="0">
                <a:solidFill>
                  <a:schemeClr val="bg1"/>
                </a:solidFill>
                <a:latin typeface="Calibri"/>
                <a:ea typeface="+mn-ea"/>
                <a:cs typeface="+mn-cs"/>
              </a:endParaRPr>
            </a:p>
          </p:txBody>
        </p:sp>
        <p:sp>
          <p:nvSpPr>
            <p:cNvPr id="98" name="TextBox 97"/>
            <p:cNvSpPr txBox="1"/>
            <p:nvPr/>
          </p:nvSpPr>
          <p:spPr>
            <a:xfrm>
              <a:off x="359635" y="1402884"/>
              <a:ext cx="193539" cy="155561"/>
            </a:xfrm>
            <a:prstGeom prst="rect">
              <a:avLst/>
            </a:prstGeom>
            <a:noFill/>
          </p:spPr>
          <p:txBody>
            <a:bodyPr wrap="none" rtlCol="0">
              <a:spAutoFit/>
            </a:bodyPr>
            <a:lstStyle/>
            <a:p>
              <a:pPr algn="l" rtl="0"/>
              <a:r>
                <a:rPr lang="en-US" sz="800" b="1" kern="1200" dirty="0" smtClean="0">
                  <a:solidFill>
                    <a:schemeClr val="bg1"/>
                  </a:solidFill>
                  <a:latin typeface="Calibri"/>
                  <a:ea typeface="+mn-ea"/>
                  <a:cs typeface="+mn-cs"/>
                </a:rPr>
                <a:t>SQL</a:t>
              </a:r>
              <a:endParaRPr lang="en-US" sz="800" b="1" kern="1200" dirty="0">
                <a:solidFill>
                  <a:schemeClr val="bg1"/>
                </a:solidFill>
                <a:latin typeface="Calibri"/>
                <a:ea typeface="+mn-ea"/>
                <a:cs typeface="+mn-cs"/>
              </a:endParaRPr>
            </a:p>
          </p:txBody>
        </p:sp>
      </p:grpSp>
      <p:grpSp>
        <p:nvGrpSpPr>
          <p:cNvPr id="13" name="Group 83"/>
          <p:cNvGrpSpPr/>
          <p:nvPr/>
        </p:nvGrpSpPr>
        <p:grpSpPr>
          <a:xfrm>
            <a:off x="6114255" y="2996513"/>
            <a:ext cx="346570" cy="258771"/>
            <a:chOff x="359635" y="1371600"/>
            <a:chExt cx="193539" cy="186845"/>
          </a:xfrm>
          <a:effectLst>
            <a:outerShdw blurRad="50800" dist="38100" dir="2700000" algn="tl" rotWithShape="0">
              <a:prstClr val="black">
                <a:alpha val="40000"/>
              </a:prstClr>
            </a:outerShdw>
          </a:effectLst>
        </p:grpSpPr>
        <p:sp>
          <p:nvSpPr>
            <p:cNvPr id="112" name="Flowchart: Magnetic Disk 111"/>
            <p:cNvSpPr/>
            <p:nvPr/>
          </p:nvSpPr>
          <p:spPr>
            <a:xfrm>
              <a:off x="381000" y="1371600"/>
              <a:ext cx="152400" cy="152400"/>
            </a:xfrm>
            <a:prstGeom prst="flowChartMagneticDisk">
              <a:avLst/>
            </a:prstGeom>
            <a:gradFill flip="none" rotWithShape="1">
              <a:gsLst>
                <a:gs pos="0">
                  <a:schemeClr val="accent2">
                    <a:lumMod val="75000"/>
                  </a:schemeClr>
                </a:gs>
                <a:gs pos="62000">
                  <a:schemeClr val="accent2">
                    <a:lumMod val="20000"/>
                    <a:lumOff val="80000"/>
                  </a:schemeClr>
                </a:gs>
              </a:gsLst>
              <a:path path="circle">
                <a:fillToRect r="100000" b="100000"/>
              </a:path>
              <a:tileRect l="-100000" t="-100000"/>
            </a:gradFill>
            <a:ln w="31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300" kern="1200" dirty="0">
                <a:solidFill>
                  <a:schemeClr val="bg1"/>
                </a:solidFill>
                <a:latin typeface="Calibri"/>
                <a:ea typeface="+mn-ea"/>
                <a:cs typeface="+mn-cs"/>
              </a:endParaRPr>
            </a:p>
          </p:txBody>
        </p:sp>
        <p:sp>
          <p:nvSpPr>
            <p:cNvPr id="114" name="TextBox 113"/>
            <p:cNvSpPr txBox="1"/>
            <p:nvPr/>
          </p:nvSpPr>
          <p:spPr>
            <a:xfrm>
              <a:off x="359635" y="1402884"/>
              <a:ext cx="193539" cy="155561"/>
            </a:xfrm>
            <a:prstGeom prst="rect">
              <a:avLst/>
            </a:prstGeom>
            <a:noFill/>
          </p:spPr>
          <p:txBody>
            <a:bodyPr wrap="none" rtlCol="0">
              <a:spAutoFit/>
            </a:bodyPr>
            <a:lstStyle/>
            <a:p>
              <a:pPr algn="l" rtl="0"/>
              <a:r>
                <a:rPr lang="en-US" sz="800" b="1" kern="1200" dirty="0" smtClean="0">
                  <a:solidFill>
                    <a:schemeClr val="bg1"/>
                  </a:solidFill>
                  <a:latin typeface="Calibri"/>
                  <a:ea typeface="+mn-ea"/>
                  <a:cs typeface="+mn-cs"/>
                </a:rPr>
                <a:t>SQL</a:t>
              </a:r>
              <a:endParaRPr lang="en-US" sz="800" b="1" kern="1200" dirty="0">
                <a:solidFill>
                  <a:schemeClr val="bg1"/>
                </a:solidFill>
                <a:latin typeface="Calibri"/>
                <a:ea typeface="+mn-ea"/>
                <a:cs typeface="+mn-cs"/>
              </a:endParaRPr>
            </a:p>
          </p:txBody>
        </p:sp>
      </p:grpSp>
      <p:grpSp>
        <p:nvGrpSpPr>
          <p:cNvPr id="14" name="Group 83"/>
          <p:cNvGrpSpPr/>
          <p:nvPr/>
        </p:nvGrpSpPr>
        <p:grpSpPr>
          <a:xfrm>
            <a:off x="6108610" y="3419845"/>
            <a:ext cx="346570" cy="258771"/>
            <a:chOff x="359635" y="1371600"/>
            <a:chExt cx="193539" cy="186845"/>
          </a:xfrm>
          <a:effectLst>
            <a:outerShdw blurRad="50800" dist="38100" dir="2700000" algn="tl" rotWithShape="0">
              <a:prstClr val="black">
                <a:alpha val="40000"/>
              </a:prstClr>
            </a:outerShdw>
          </a:effectLst>
        </p:grpSpPr>
        <p:sp>
          <p:nvSpPr>
            <p:cNvPr id="118" name="Flowchart: Magnetic Disk 117"/>
            <p:cNvSpPr/>
            <p:nvPr/>
          </p:nvSpPr>
          <p:spPr>
            <a:xfrm>
              <a:off x="381000" y="1371600"/>
              <a:ext cx="152400" cy="152400"/>
            </a:xfrm>
            <a:prstGeom prst="flowChartMagneticDisk">
              <a:avLst/>
            </a:prstGeom>
            <a:gradFill flip="none" rotWithShape="1">
              <a:gsLst>
                <a:gs pos="0">
                  <a:schemeClr val="accent2">
                    <a:lumMod val="75000"/>
                  </a:schemeClr>
                </a:gs>
                <a:gs pos="62000">
                  <a:schemeClr val="accent2">
                    <a:lumMod val="20000"/>
                    <a:lumOff val="80000"/>
                  </a:schemeClr>
                </a:gs>
              </a:gsLst>
              <a:path path="circle">
                <a:fillToRect r="100000" b="100000"/>
              </a:path>
              <a:tileRect l="-100000" t="-100000"/>
            </a:gradFill>
            <a:ln w="31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300" kern="1200" dirty="0">
                <a:solidFill>
                  <a:schemeClr val="bg1"/>
                </a:solidFill>
                <a:latin typeface="Calibri"/>
                <a:ea typeface="+mn-ea"/>
                <a:cs typeface="+mn-cs"/>
              </a:endParaRPr>
            </a:p>
          </p:txBody>
        </p:sp>
        <p:sp>
          <p:nvSpPr>
            <p:cNvPr id="120" name="TextBox 119"/>
            <p:cNvSpPr txBox="1"/>
            <p:nvPr/>
          </p:nvSpPr>
          <p:spPr>
            <a:xfrm>
              <a:off x="359635" y="1402884"/>
              <a:ext cx="193539" cy="155561"/>
            </a:xfrm>
            <a:prstGeom prst="rect">
              <a:avLst/>
            </a:prstGeom>
            <a:noFill/>
          </p:spPr>
          <p:txBody>
            <a:bodyPr wrap="none" rtlCol="0">
              <a:spAutoFit/>
            </a:bodyPr>
            <a:lstStyle/>
            <a:p>
              <a:pPr algn="l" rtl="0"/>
              <a:r>
                <a:rPr lang="en-US" sz="800" b="1" kern="1200" dirty="0" smtClean="0">
                  <a:solidFill>
                    <a:schemeClr val="bg1"/>
                  </a:solidFill>
                  <a:latin typeface="Calibri"/>
                  <a:ea typeface="+mn-ea"/>
                  <a:cs typeface="+mn-cs"/>
                </a:rPr>
                <a:t>SQL</a:t>
              </a:r>
              <a:endParaRPr lang="en-US" sz="800" b="1" kern="1200" dirty="0">
                <a:solidFill>
                  <a:schemeClr val="bg1"/>
                </a:solidFill>
                <a:latin typeface="Calibri"/>
                <a:ea typeface="+mn-ea"/>
                <a:cs typeface="+mn-cs"/>
              </a:endParaRPr>
            </a:p>
          </p:txBody>
        </p:sp>
      </p:grpSp>
      <p:grpSp>
        <p:nvGrpSpPr>
          <p:cNvPr id="16" name="Group 83"/>
          <p:cNvGrpSpPr/>
          <p:nvPr/>
        </p:nvGrpSpPr>
        <p:grpSpPr>
          <a:xfrm>
            <a:off x="6114255" y="3843178"/>
            <a:ext cx="346570" cy="258771"/>
            <a:chOff x="359635" y="1371600"/>
            <a:chExt cx="193539" cy="186845"/>
          </a:xfrm>
          <a:effectLst>
            <a:outerShdw blurRad="50800" dist="38100" dir="2700000" algn="tl" rotWithShape="0">
              <a:prstClr val="black">
                <a:alpha val="40000"/>
              </a:prstClr>
            </a:outerShdw>
          </a:effectLst>
        </p:grpSpPr>
        <p:sp>
          <p:nvSpPr>
            <p:cNvPr id="154" name="Flowchart: Magnetic Disk 153"/>
            <p:cNvSpPr/>
            <p:nvPr/>
          </p:nvSpPr>
          <p:spPr>
            <a:xfrm>
              <a:off x="381000" y="1371600"/>
              <a:ext cx="152400" cy="152400"/>
            </a:xfrm>
            <a:prstGeom prst="flowChartMagneticDisk">
              <a:avLst/>
            </a:prstGeom>
            <a:gradFill flip="none" rotWithShape="1">
              <a:gsLst>
                <a:gs pos="0">
                  <a:schemeClr val="accent2">
                    <a:lumMod val="75000"/>
                  </a:schemeClr>
                </a:gs>
                <a:gs pos="62000">
                  <a:schemeClr val="accent2">
                    <a:lumMod val="20000"/>
                    <a:lumOff val="80000"/>
                  </a:schemeClr>
                </a:gs>
              </a:gsLst>
              <a:path path="circle">
                <a:fillToRect r="100000" b="100000"/>
              </a:path>
              <a:tileRect l="-100000" t="-100000"/>
            </a:gradFill>
            <a:ln w="31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300" kern="1200" dirty="0">
                <a:solidFill>
                  <a:schemeClr val="bg1"/>
                </a:solidFill>
                <a:latin typeface="Calibri"/>
                <a:ea typeface="+mn-ea"/>
                <a:cs typeface="+mn-cs"/>
              </a:endParaRPr>
            </a:p>
          </p:txBody>
        </p:sp>
        <p:sp>
          <p:nvSpPr>
            <p:cNvPr id="155" name="TextBox 154"/>
            <p:cNvSpPr txBox="1"/>
            <p:nvPr/>
          </p:nvSpPr>
          <p:spPr>
            <a:xfrm>
              <a:off x="359635" y="1402884"/>
              <a:ext cx="193539" cy="155561"/>
            </a:xfrm>
            <a:prstGeom prst="rect">
              <a:avLst/>
            </a:prstGeom>
            <a:noFill/>
          </p:spPr>
          <p:txBody>
            <a:bodyPr wrap="none" rtlCol="0">
              <a:spAutoFit/>
            </a:bodyPr>
            <a:lstStyle/>
            <a:p>
              <a:pPr algn="l" rtl="0"/>
              <a:r>
                <a:rPr lang="en-US" sz="800" b="1" kern="1200" dirty="0" smtClean="0">
                  <a:solidFill>
                    <a:schemeClr val="bg1"/>
                  </a:solidFill>
                  <a:latin typeface="Calibri"/>
                  <a:ea typeface="+mn-ea"/>
                  <a:cs typeface="+mn-cs"/>
                </a:rPr>
                <a:t>SQL</a:t>
              </a:r>
              <a:endParaRPr lang="en-US" sz="800" b="1" kern="1200" dirty="0">
                <a:solidFill>
                  <a:schemeClr val="bg1"/>
                </a:solidFill>
                <a:latin typeface="Calibri"/>
                <a:ea typeface="+mn-ea"/>
                <a:cs typeface="+mn-cs"/>
              </a:endParaRPr>
            </a:p>
          </p:txBody>
        </p:sp>
      </p:grpSp>
      <p:grpSp>
        <p:nvGrpSpPr>
          <p:cNvPr id="17" name="Group 83"/>
          <p:cNvGrpSpPr/>
          <p:nvPr/>
        </p:nvGrpSpPr>
        <p:grpSpPr>
          <a:xfrm>
            <a:off x="6108610" y="4266512"/>
            <a:ext cx="346570" cy="258771"/>
            <a:chOff x="359635" y="1371600"/>
            <a:chExt cx="193539" cy="186845"/>
          </a:xfrm>
          <a:effectLst>
            <a:outerShdw blurRad="50800" dist="38100" dir="2700000" algn="tl" rotWithShape="0">
              <a:prstClr val="black">
                <a:alpha val="40000"/>
              </a:prstClr>
            </a:outerShdw>
          </a:effectLst>
        </p:grpSpPr>
        <p:sp>
          <p:nvSpPr>
            <p:cNvPr id="157" name="Flowchart: Magnetic Disk 156"/>
            <p:cNvSpPr/>
            <p:nvPr/>
          </p:nvSpPr>
          <p:spPr>
            <a:xfrm>
              <a:off x="381000" y="1371600"/>
              <a:ext cx="152400" cy="152400"/>
            </a:xfrm>
            <a:prstGeom prst="flowChartMagneticDisk">
              <a:avLst/>
            </a:prstGeom>
            <a:gradFill flip="none" rotWithShape="1">
              <a:gsLst>
                <a:gs pos="0">
                  <a:schemeClr val="accent2">
                    <a:lumMod val="75000"/>
                  </a:schemeClr>
                </a:gs>
                <a:gs pos="62000">
                  <a:schemeClr val="accent2">
                    <a:lumMod val="20000"/>
                    <a:lumOff val="80000"/>
                  </a:schemeClr>
                </a:gs>
              </a:gsLst>
              <a:path path="circle">
                <a:fillToRect r="100000" b="100000"/>
              </a:path>
              <a:tileRect l="-100000" t="-100000"/>
            </a:gradFill>
            <a:ln w="31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300" kern="1200" dirty="0">
                <a:solidFill>
                  <a:schemeClr val="bg1"/>
                </a:solidFill>
                <a:latin typeface="Calibri"/>
                <a:ea typeface="+mn-ea"/>
                <a:cs typeface="+mn-cs"/>
              </a:endParaRPr>
            </a:p>
          </p:txBody>
        </p:sp>
        <p:sp>
          <p:nvSpPr>
            <p:cNvPr id="158" name="TextBox 157"/>
            <p:cNvSpPr txBox="1"/>
            <p:nvPr/>
          </p:nvSpPr>
          <p:spPr>
            <a:xfrm>
              <a:off x="359635" y="1402884"/>
              <a:ext cx="193539" cy="155561"/>
            </a:xfrm>
            <a:prstGeom prst="rect">
              <a:avLst/>
            </a:prstGeom>
            <a:noFill/>
          </p:spPr>
          <p:txBody>
            <a:bodyPr wrap="none" rtlCol="0">
              <a:spAutoFit/>
            </a:bodyPr>
            <a:lstStyle/>
            <a:p>
              <a:pPr algn="l" rtl="0"/>
              <a:r>
                <a:rPr lang="en-US" sz="800" b="1" kern="1200" dirty="0" smtClean="0">
                  <a:solidFill>
                    <a:schemeClr val="bg1"/>
                  </a:solidFill>
                  <a:latin typeface="Calibri"/>
                  <a:ea typeface="+mn-ea"/>
                  <a:cs typeface="+mn-cs"/>
                </a:rPr>
                <a:t>SQL</a:t>
              </a:r>
              <a:endParaRPr lang="en-US" sz="800" b="1" kern="1200" dirty="0">
                <a:solidFill>
                  <a:schemeClr val="bg1"/>
                </a:solidFill>
                <a:latin typeface="Calibri"/>
                <a:ea typeface="+mn-ea"/>
                <a:cs typeface="+mn-cs"/>
              </a:endParaRPr>
            </a:p>
          </p:txBody>
        </p:sp>
      </p:grpSp>
      <p:grpSp>
        <p:nvGrpSpPr>
          <p:cNvPr id="18" name="Group 83"/>
          <p:cNvGrpSpPr/>
          <p:nvPr/>
        </p:nvGrpSpPr>
        <p:grpSpPr>
          <a:xfrm>
            <a:off x="6125543" y="4655978"/>
            <a:ext cx="346570" cy="258771"/>
            <a:chOff x="359635" y="1371600"/>
            <a:chExt cx="193539" cy="186845"/>
          </a:xfrm>
          <a:effectLst>
            <a:outerShdw blurRad="50800" dist="38100" dir="2700000" algn="tl" rotWithShape="0">
              <a:prstClr val="black">
                <a:alpha val="40000"/>
              </a:prstClr>
            </a:outerShdw>
          </a:effectLst>
        </p:grpSpPr>
        <p:sp>
          <p:nvSpPr>
            <p:cNvPr id="160" name="Flowchart: Magnetic Disk 159"/>
            <p:cNvSpPr/>
            <p:nvPr/>
          </p:nvSpPr>
          <p:spPr>
            <a:xfrm>
              <a:off x="381000" y="1371600"/>
              <a:ext cx="152400" cy="152400"/>
            </a:xfrm>
            <a:prstGeom prst="flowChartMagneticDisk">
              <a:avLst/>
            </a:prstGeom>
            <a:gradFill flip="none" rotWithShape="1">
              <a:gsLst>
                <a:gs pos="0">
                  <a:schemeClr val="accent2">
                    <a:lumMod val="75000"/>
                  </a:schemeClr>
                </a:gs>
                <a:gs pos="62000">
                  <a:schemeClr val="accent2">
                    <a:lumMod val="20000"/>
                    <a:lumOff val="80000"/>
                  </a:schemeClr>
                </a:gs>
              </a:gsLst>
              <a:path path="circle">
                <a:fillToRect r="100000" b="100000"/>
              </a:path>
              <a:tileRect l="-100000" t="-100000"/>
            </a:gradFill>
            <a:ln w="31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300" kern="1200" dirty="0">
                <a:solidFill>
                  <a:schemeClr val="bg1"/>
                </a:solidFill>
                <a:latin typeface="Calibri"/>
                <a:ea typeface="+mn-ea"/>
                <a:cs typeface="+mn-cs"/>
              </a:endParaRPr>
            </a:p>
          </p:txBody>
        </p:sp>
        <p:sp>
          <p:nvSpPr>
            <p:cNvPr id="161" name="TextBox 160"/>
            <p:cNvSpPr txBox="1"/>
            <p:nvPr/>
          </p:nvSpPr>
          <p:spPr>
            <a:xfrm>
              <a:off x="359635" y="1402884"/>
              <a:ext cx="193539" cy="155561"/>
            </a:xfrm>
            <a:prstGeom prst="rect">
              <a:avLst/>
            </a:prstGeom>
            <a:noFill/>
          </p:spPr>
          <p:txBody>
            <a:bodyPr wrap="none" rtlCol="0">
              <a:spAutoFit/>
            </a:bodyPr>
            <a:lstStyle/>
            <a:p>
              <a:pPr algn="l" rtl="0"/>
              <a:r>
                <a:rPr lang="en-US" sz="800" b="1" kern="1200" dirty="0" smtClean="0">
                  <a:solidFill>
                    <a:schemeClr val="bg1"/>
                  </a:solidFill>
                  <a:latin typeface="Calibri"/>
                  <a:ea typeface="+mn-ea"/>
                  <a:cs typeface="+mn-cs"/>
                </a:rPr>
                <a:t>SQL</a:t>
              </a:r>
              <a:endParaRPr lang="en-US" sz="800" b="1" kern="1200" dirty="0">
                <a:solidFill>
                  <a:schemeClr val="bg1"/>
                </a:solidFill>
                <a:latin typeface="Calibri"/>
                <a:ea typeface="+mn-ea"/>
                <a:cs typeface="+mn-cs"/>
              </a:endParaRPr>
            </a:p>
          </p:txBody>
        </p:sp>
      </p:grpSp>
      <p:sp>
        <p:nvSpPr>
          <p:cNvPr id="168" name="Line 5"/>
          <p:cNvSpPr>
            <a:spLocks noChangeShapeType="1"/>
          </p:cNvSpPr>
          <p:nvPr/>
        </p:nvSpPr>
        <p:spPr bwMode="auto">
          <a:xfrm flipV="1">
            <a:off x="4206230" y="2822607"/>
            <a:ext cx="500064" cy="0"/>
          </a:xfrm>
          <a:prstGeom prst="line">
            <a:avLst/>
          </a:prstGeom>
          <a:noFill/>
          <a:ln w="38100">
            <a:solidFill>
              <a:srgbClr xmlns:mc="http://schemas.openxmlformats.org/markup-compatibility/2006" xmlns:a14="http://schemas.microsoft.com/office/drawing/2007/7/7/main" val="C00000" mc:Ignorable=""/>
            </a:solidFill>
            <a:round/>
            <a:headEnd type="triangle" w="med" len="med"/>
            <a:tailEnd type="triangle" w="med" len="med"/>
          </a:ln>
        </p:spPr>
        <p:txBody>
          <a:bodyPr lIns="91436" tIns="45718" rIns="91436" bIns="45718" anchor="ctr"/>
          <a:lstStyle/>
          <a:p>
            <a:pPr algn="l" rtl="0" fontAlgn="base">
              <a:spcBef>
                <a:spcPct val="0"/>
              </a:spcBef>
              <a:spcAft>
                <a:spcPct val="0"/>
              </a:spcAft>
            </a:pPr>
            <a:endParaRPr lang="en-US" sz="100" baseline="-25000" dirty="0">
              <a:solidFill>
                <a:schemeClr val="bg1"/>
              </a:solidFill>
              <a:latin typeface="Arial Black" pitchFamily="34" charset="0"/>
            </a:endParaRPr>
          </a:p>
        </p:txBody>
      </p:sp>
      <p:pic>
        <p:nvPicPr>
          <p:cNvPr id="170" name="Picture 198" descr="dell_node"/>
          <p:cNvPicPr>
            <a:picLocks noChangeAspect="1" noChangeArrowheads="1"/>
          </p:cNvPicPr>
          <p:nvPr/>
        </p:nvPicPr>
        <p:blipFill>
          <a:blip r:embed="rId3" cstate="print"/>
          <a:srcRect/>
          <a:stretch>
            <a:fillRect/>
          </a:stretch>
        </p:blipFill>
        <p:spPr bwMode="auto">
          <a:xfrm>
            <a:off x="2823252" y="2640772"/>
            <a:ext cx="1436441" cy="266256"/>
          </a:xfrm>
          <a:prstGeom prst="rect">
            <a:avLst/>
          </a:prstGeom>
          <a:noFill/>
          <a:ln w="9525">
            <a:noFill/>
            <a:miter lim="800000"/>
            <a:headEnd/>
            <a:tailEnd/>
          </a:ln>
          <a:effectLst>
            <a:outerShdw blurRad="266700" dist="50800" dir="5400000" algn="ctr" rotWithShape="0">
              <a:schemeClr val="bg1"/>
            </a:outerShdw>
          </a:effectLst>
        </p:spPr>
      </p:pic>
      <p:pic>
        <p:nvPicPr>
          <p:cNvPr id="169" name="Picture 198" descr="dell_node"/>
          <p:cNvPicPr>
            <a:picLocks noChangeAspect="1" noChangeArrowheads="1"/>
          </p:cNvPicPr>
          <p:nvPr/>
        </p:nvPicPr>
        <p:blipFill>
          <a:blip r:embed="rId3" cstate="print"/>
          <a:srcRect/>
          <a:stretch>
            <a:fillRect/>
          </a:stretch>
        </p:blipFill>
        <p:spPr bwMode="auto">
          <a:xfrm>
            <a:off x="2823252" y="2268239"/>
            <a:ext cx="1436441" cy="266256"/>
          </a:xfrm>
          <a:prstGeom prst="rect">
            <a:avLst/>
          </a:prstGeom>
          <a:noFill/>
          <a:ln w="9525">
            <a:noFill/>
            <a:miter lim="800000"/>
            <a:headEnd/>
            <a:tailEnd/>
          </a:ln>
          <a:effectLst>
            <a:outerShdw blurRad="266700" dist="50800" dir="5400000" algn="ctr" rotWithShape="0">
              <a:schemeClr val="bg1"/>
            </a:outerShdw>
          </a:effectLst>
        </p:spPr>
      </p:pic>
      <p:grpSp>
        <p:nvGrpSpPr>
          <p:cNvPr id="19" name="Group 83"/>
          <p:cNvGrpSpPr/>
          <p:nvPr/>
        </p:nvGrpSpPr>
        <p:grpSpPr>
          <a:xfrm>
            <a:off x="3991905" y="2398191"/>
            <a:ext cx="346570" cy="258771"/>
            <a:chOff x="359635" y="1371600"/>
            <a:chExt cx="193539" cy="186845"/>
          </a:xfrm>
          <a:effectLst>
            <a:outerShdw blurRad="50800" dist="38100" dir="2700000" algn="tl" rotWithShape="0">
              <a:prstClr val="black">
                <a:alpha val="40000"/>
              </a:prstClr>
            </a:outerShdw>
          </a:effectLst>
        </p:grpSpPr>
        <p:sp>
          <p:nvSpPr>
            <p:cNvPr id="166" name="Flowchart: Magnetic Disk 165"/>
            <p:cNvSpPr/>
            <p:nvPr/>
          </p:nvSpPr>
          <p:spPr>
            <a:xfrm>
              <a:off x="381000" y="1371600"/>
              <a:ext cx="152400" cy="152400"/>
            </a:xfrm>
            <a:prstGeom prst="flowChartMagneticDisk">
              <a:avLst/>
            </a:prstGeom>
            <a:gradFill flip="none" rotWithShape="1">
              <a:gsLst>
                <a:gs pos="0">
                  <a:schemeClr val="accent2">
                    <a:lumMod val="75000"/>
                  </a:schemeClr>
                </a:gs>
                <a:gs pos="62000">
                  <a:schemeClr val="accent2">
                    <a:lumMod val="20000"/>
                    <a:lumOff val="80000"/>
                  </a:schemeClr>
                </a:gs>
              </a:gsLst>
              <a:path path="circle">
                <a:fillToRect r="100000" b="100000"/>
              </a:path>
              <a:tileRect l="-100000" t="-100000"/>
            </a:gradFill>
            <a:ln w="31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300" kern="1200" dirty="0">
                <a:solidFill>
                  <a:schemeClr val="bg1"/>
                </a:solidFill>
                <a:latin typeface="Calibri"/>
                <a:ea typeface="+mn-ea"/>
                <a:cs typeface="+mn-cs"/>
              </a:endParaRPr>
            </a:p>
          </p:txBody>
        </p:sp>
        <p:sp>
          <p:nvSpPr>
            <p:cNvPr id="167" name="TextBox 166"/>
            <p:cNvSpPr txBox="1"/>
            <p:nvPr/>
          </p:nvSpPr>
          <p:spPr>
            <a:xfrm>
              <a:off x="359635" y="1402884"/>
              <a:ext cx="193539" cy="155561"/>
            </a:xfrm>
            <a:prstGeom prst="rect">
              <a:avLst/>
            </a:prstGeom>
            <a:noFill/>
          </p:spPr>
          <p:txBody>
            <a:bodyPr wrap="none" rtlCol="0">
              <a:spAutoFit/>
            </a:bodyPr>
            <a:lstStyle/>
            <a:p>
              <a:pPr algn="l" rtl="0"/>
              <a:r>
                <a:rPr lang="en-US" sz="800" b="1" kern="1200" dirty="0" smtClean="0">
                  <a:solidFill>
                    <a:schemeClr val="bg1"/>
                  </a:solidFill>
                  <a:latin typeface="Calibri"/>
                  <a:ea typeface="+mn-ea"/>
                  <a:cs typeface="+mn-cs"/>
                </a:rPr>
                <a:t>SQL</a:t>
              </a:r>
              <a:endParaRPr lang="en-US" sz="800" b="1" kern="1200" dirty="0">
                <a:solidFill>
                  <a:schemeClr val="bg1"/>
                </a:solidFill>
                <a:latin typeface="Calibri"/>
                <a:ea typeface="+mn-ea"/>
                <a:cs typeface="+mn-cs"/>
              </a:endParaRPr>
            </a:p>
          </p:txBody>
        </p:sp>
      </p:grpSp>
      <p:pic>
        <p:nvPicPr>
          <p:cNvPr id="171" name="Picture 198" descr="dell_node"/>
          <p:cNvPicPr>
            <a:picLocks noChangeAspect="1" noChangeArrowheads="1"/>
          </p:cNvPicPr>
          <p:nvPr/>
        </p:nvPicPr>
        <p:blipFill>
          <a:blip r:embed="rId3" cstate="print"/>
          <a:srcRect/>
          <a:stretch>
            <a:fillRect/>
          </a:stretch>
        </p:blipFill>
        <p:spPr bwMode="auto">
          <a:xfrm>
            <a:off x="2817606" y="3910783"/>
            <a:ext cx="1436441" cy="266256"/>
          </a:xfrm>
          <a:prstGeom prst="rect">
            <a:avLst/>
          </a:prstGeom>
          <a:noFill/>
          <a:ln w="9525">
            <a:noFill/>
            <a:miter lim="800000"/>
            <a:headEnd/>
            <a:tailEnd/>
          </a:ln>
          <a:effectLst>
            <a:outerShdw blurRad="266700" dist="50800" dir="5400000" algn="ctr" rotWithShape="0">
              <a:schemeClr val="bg1"/>
            </a:outerShdw>
          </a:effectLst>
        </p:spPr>
      </p:pic>
      <p:pic>
        <p:nvPicPr>
          <p:cNvPr id="172" name="Picture 198" descr="dell_node"/>
          <p:cNvPicPr>
            <a:picLocks noChangeAspect="1" noChangeArrowheads="1"/>
          </p:cNvPicPr>
          <p:nvPr/>
        </p:nvPicPr>
        <p:blipFill>
          <a:blip r:embed="rId3" cstate="print"/>
          <a:srcRect/>
          <a:stretch>
            <a:fillRect/>
          </a:stretch>
        </p:blipFill>
        <p:spPr bwMode="auto">
          <a:xfrm>
            <a:off x="2817608" y="3572110"/>
            <a:ext cx="1436441" cy="266256"/>
          </a:xfrm>
          <a:prstGeom prst="rect">
            <a:avLst/>
          </a:prstGeom>
          <a:noFill/>
          <a:ln w="9525">
            <a:noFill/>
            <a:miter lim="800000"/>
            <a:headEnd/>
            <a:tailEnd/>
          </a:ln>
          <a:effectLst>
            <a:outerShdw blurRad="266700" dist="50800" dir="5400000" algn="ctr" rotWithShape="0">
              <a:schemeClr val="bg1"/>
            </a:outerShdw>
          </a:effectLst>
        </p:spPr>
      </p:pic>
      <p:sp>
        <p:nvSpPr>
          <p:cNvPr id="173" name="TextBox 172"/>
          <p:cNvSpPr txBox="1"/>
          <p:nvPr/>
        </p:nvSpPr>
        <p:spPr>
          <a:xfrm>
            <a:off x="2717099" y="3242721"/>
            <a:ext cx="1595263" cy="261606"/>
          </a:xfrm>
          <a:prstGeom prst="rect">
            <a:avLst/>
          </a:prstGeom>
          <a:noFill/>
        </p:spPr>
        <p:txBody>
          <a:bodyPr wrap="square" lIns="91436" tIns="45718" rIns="91436" bIns="45718" rtlCol="0">
            <a:spAutoFit/>
          </a:bodyPr>
          <a:lstStyle/>
          <a:p>
            <a:r>
              <a:rPr lang="en-US" sz="1100" b="1" dirty="0">
                <a:solidFill>
                  <a:schemeClr val="bg1"/>
                </a:solidFill>
                <a:latin typeface="Segoe UI" pitchFamily="34" charset="0"/>
                <a:cs typeface="Segoe UI" pitchFamily="34" charset="0"/>
              </a:rPr>
              <a:t>Management Servers</a:t>
            </a:r>
          </a:p>
        </p:txBody>
      </p:sp>
      <p:pic>
        <p:nvPicPr>
          <p:cNvPr id="176" name="Picture 2" descr="\\showsrus\infoDVD\Clip_Installer\DVD_ART\Artwork_Imagery\Shapes and Graphics\Bar\Metallic edge Bar 1 Faded Edge\Metallic edge Black transparent Bars 1 faded edge.png"/>
          <p:cNvPicPr>
            <a:picLocks noChangeAspect="1" noChangeArrowheads="1"/>
          </p:cNvPicPr>
          <p:nvPr/>
        </p:nvPicPr>
        <p:blipFill>
          <a:blip r:embed="rId5" cstate="print"/>
          <a:srcRect/>
          <a:stretch>
            <a:fillRect/>
          </a:stretch>
        </p:blipFill>
        <p:spPr bwMode="auto">
          <a:xfrm>
            <a:off x="654761" y="2299813"/>
            <a:ext cx="1447801" cy="615820"/>
          </a:xfrm>
          <a:prstGeom prst="rect">
            <a:avLst/>
          </a:prstGeom>
          <a:solidFill>
            <a:schemeClr val="bg2">
              <a:lumMod val="20000"/>
              <a:lumOff val="80000"/>
            </a:schemeClr>
          </a:solidFill>
        </p:spPr>
      </p:pic>
      <p:sp>
        <p:nvSpPr>
          <p:cNvPr id="177" name="TextBox 176"/>
          <p:cNvSpPr txBox="1"/>
          <p:nvPr/>
        </p:nvSpPr>
        <p:spPr>
          <a:xfrm>
            <a:off x="870375" y="2497909"/>
            <a:ext cx="1015021" cy="246221"/>
          </a:xfrm>
          <a:prstGeom prst="rect">
            <a:avLst/>
          </a:prstGeom>
          <a:noFill/>
        </p:spPr>
        <p:txBody>
          <a:bodyPr wrap="none" rtlCol="0">
            <a:spAutoFit/>
          </a:bodyPr>
          <a:lstStyle/>
          <a:p>
            <a:pPr algn="ctr"/>
            <a:r>
              <a:rPr lang="en-US" sz="1000" b="1" dirty="0">
                <a:latin typeface="Segoe"/>
              </a:rPr>
              <a:t>Client Drivers</a:t>
            </a:r>
          </a:p>
        </p:txBody>
      </p:sp>
      <p:pic>
        <p:nvPicPr>
          <p:cNvPr id="178" name="Picture 2" descr="\\showsrus\infoDVD\Clip_Installer\DVD_ART\Artwork_Imagery\Shapes and Graphics\Bar\Metallic edge Bar 1 Faded Edge\Metallic edge Black transparent Bars 1 faded edge.png"/>
          <p:cNvPicPr>
            <a:picLocks noChangeAspect="1" noChangeArrowheads="1"/>
          </p:cNvPicPr>
          <p:nvPr/>
        </p:nvPicPr>
        <p:blipFill>
          <a:blip r:embed="rId5" cstate="print"/>
          <a:srcRect/>
          <a:stretch>
            <a:fillRect/>
          </a:stretch>
        </p:blipFill>
        <p:spPr bwMode="auto">
          <a:xfrm>
            <a:off x="666051" y="4692530"/>
            <a:ext cx="1447801" cy="381000"/>
          </a:xfrm>
          <a:prstGeom prst="rect">
            <a:avLst/>
          </a:prstGeom>
          <a:solidFill>
            <a:schemeClr val="bg2">
              <a:lumMod val="20000"/>
              <a:lumOff val="80000"/>
            </a:schemeClr>
          </a:solidFill>
        </p:spPr>
      </p:pic>
      <p:sp>
        <p:nvSpPr>
          <p:cNvPr id="179" name="TextBox 178"/>
          <p:cNvSpPr txBox="1"/>
          <p:nvPr/>
        </p:nvSpPr>
        <p:spPr>
          <a:xfrm>
            <a:off x="756881" y="4758365"/>
            <a:ext cx="1335622" cy="246221"/>
          </a:xfrm>
          <a:prstGeom prst="rect">
            <a:avLst/>
          </a:prstGeom>
          <a:noFill/>
        </p:spPr>
        <p:txBody>
          <a:bodyPr wrap="none" rtlCol="0">
            <a:spAutoFit/>
          </a:bodyPr>
          <a:lstStyle/>
          <a:p>
            <a:pPr algn="ctr" rtl="0"/>
            <a:r>
              <a:rPr lang="en-US" sz="1000" b="1" kern="1200" dirty="0">
                <a:latin typeface="Segoe"/>
              </a:rPr>
              <a:t>ETL Load Interface</a:t>
            </a:r>
          </a:p>
        </p:txBody>
      </p:sp>
      <p:pic>
        <p:nvPicPr>
          <p:cNvPr id="180" name="Picture 2" descr="\\showsrus\infoDVD\Clip_Installer\DVD_ART\Artwork_Imagery\Shapes and Graphics\Bar\Metallic edge Bar 1 Faded Edge\Metallic edge Black transparent Bars 1 faded edge.png"/>
          <p:cNvPicPr>
            <a:picLocks noChangeAspect="1" noChangeArrowheads="1"/>
          </p:cNvPicPr>
          <p:nvPr/>
        </p:nvPicPr>
        <p:blipFill>
          <a:blip r:embed="rId5" cstate="print"/>
          <a:srcRect/>
          <a:stretch>
            <a:fillRect/>
          </a:stretch>
        </p:blipFill>
        <p:spPr bwMode="auto">
          <a:xfrm>
            <a:off x="666051" y="5666595"/>
            <a:ext cx="1447801" cy="381000"/>
          </a:xfrm>
          <a:prstGeom prst="rect">
            <a:avLst/>
          </a:prstGeom>
          <a:solidFill>
            <a:schemeClr val="bg2">
              <a:lumMod val="20000"/>
              <a:lumOff val="80000"/>
            </a:schemeClr>
          </a:solidFill>
        </p:spPr>
      </p:pic>
      <p:sp>
        <p:nvSpPr>
          <p:cNvPr id="181" name="TextBox 180"/>
          <p:cNvSpPr txBox="1"/>
          <p:nvPr/>
        </p:nvSpPr>
        <p:spPr>
          <a:xfrm>
            <a:off x="756881" y="5666595"/>
            <a:ext cx="1329210" cy="400110"/>
          </a:xfrm>
          <a:prstGeom prst="rect">
            <a:avLst/>
          </a:prstGeom>
          <a:noFill/>
        </p:spPr>
        <p:txBody>
          <a:bodyPr wrap="none" rtlCol="0">
            <a:spAutoFit/>
          </a:bodyPr>
          <a:lstStyle/>
          <a:p>
            <a:pPr algn="ctr"/>
            <a:r>
              <a:rPr lang="en-US" sz="1000" b="1" dirty="0">
                <a:latin typeface="Segoe"/>
              </a:rPr>
              <a:t>Corporate Backup </a:t>
            </a:r>
          </a:p>
          <a:p>
            <a:pPr algn="ctr"/>
            <a:r>
              <a:rPr lang="en-US" sz="1000" b="1" dirty="0">
                <a:latin typeface="Segoe"/>
              </a:rPr>
              <a:t>Solution</a:t>
            </a:r>
          </a:p>
        </p:txBody>
      </p:sp>
      <p:cxnSp>
        <p:nvCxnSpPr>
          <p:cNvPr id="187" name="Straight Arrow Connector 186"/>
          <p:cNvCxnSpPr/>
          <p:nvPr/>
        </p:nvCxnSpPr>
        <p:spPr>
          <a:xfrm>
            <a:off x="2102562" y="2472255"/>
            <a:ext cx="742238" cy="11299"/>
          </a:xfrm>
          <a:prstGeom prst="straightConnector1">
            <a:avLst/>
          </a:prstGeom>
          <a:ln w="25400">
            <a:solidFill>
              <a:srgbClr xmlns:mc="http://schemas.openxmlformats.org/markup-compatibility/2006" xmlns:a14="http://schemas.microsoft.com/office/drawing/2007/7/7/main" val="FFFF00" mc:Ignorable=""/>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88" name="Straight Arrow Connector 187"/>
          <p:cNvCxnSpPr/>
          <p:nvPr/>
        </p:nvCxnSpPr>
        <p:spPr>
          <a:xfrm>
            <a:off x="2096917" y="2793988"/>
            <a:ext cx="742238" cy="11299"/>
          </a:xfrm>
          <a:prstGeom prst="straightConnector1">
            <a:avLst/>
          </a:prstGeom>
          <a:ln w="25400">
            <a:solidFill>
              <a:srgbClr xmlns:mc="http://schemas.openxmlformats.org/markup-compatibility/2006" xmlns:a14="http://schemas.microsoft.com/office/drawing/2007/7/7/main" val="FFFF00" mc:Ignorable=""/>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89" name="Straight Arrow Connector 188"/>
          <p:cNvCxnSpPr/>
          <p:nvPr/>
        </p:nvCxnSpPr>
        <p:spPr>
          <a:xfrm>
            <a:off x="2108207" y="3776122"/>
            <a:ext cx="742238" cy="11299"/>
          </a:xfrm>
          <a:prstGeom prst="straightConnector1">
            <a:avLst/>
          </a:prstGeom>
          <a:ln w="25400">
            <a:solidFill>
              <a:srgbClr xmlns:mc="http://schemas.openxmlformats.org/markup-compatibility/2006" xmlns:a14="http://schemas.microsoft.com/office/drawing/2007/7/7/main" val="FFFF00" mc:Ignorable=""/>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90" name="Straight Arrow Connector 189"/>
          <p:cNvCxnSpPr/>
          <p:nvPr/>
        </p:nvCxnSpPr>
        <p:spPr>
          <a:xfrm>
            <a:off x="2063051" y="4905011"/>
            <a:ext cx="742238" cy="11299"/>
          </a:xfrm>
          <a:prstGeom prst="straightConnector1">
            <a:avLst/>
          </a:prstGeom>
          <a:ln w="25400">
            <a:solidFill>
              <a:srgbClr xmlns:mc="http://schemas.openxmlformats.org/markup-compatibility/2006" xmlns:a14="http://schemas.microsoft.com/office/drawing/2007/7/7/main" val="FFFF00" mc:Ignorable=""/>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91" name="Straight Arrow Connector 190"/>
          <p:cNvCxnSpPr/>
          <p:nvPr/>
        </p:nvCxnSpPr>
        <p:spPr>
          <a:xfrm>
            <a:off x="2119496" y="4092211"/>
            <a:ext cx="742238" cy="11299"/>
          </a:xfrm>
          <a:prstGeom prst="straightConnector1">
            <a:avLst/>
          </a:prstGeom>
          <a:ln w="25400">
            <a:solidFill>
              <a:srgbClr xmlns:mc="http://schemas.openxmlformats.org/markup-compatibility/2006" xmlns:a14="http://schemas.microsoft.com/office/drawing/2007/7/7/main" val="FFFF00" mc:Ignorable=""/>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92" name="Straight Arrow Connector 191"/>
          <p:cNvCxnSpPr/>
          <p:nvPr/>
        </p:nvCxnSpPr>
        <p:spPr>
          <a:xfrm>
            <a:off x="2096918" y="5819411"/>
            <a:ext cx="742238" cy="11299"/>
          </a:xfrm>
          <a:prstGeom prst="straightConnector1">
            <a:avLst/>
          </a:prstGeom>
          <a:ln w="25400">
            <a:solidFill>
              <a:srgbClr xmlns:mc="http://schemas.openxmlformats.org/markup-compatibility/2006" xmlns:a14="http://schemas.microsoft.com/office/drawing/2007/7/7/main" val="FFFF00" mc:Ignorable=""/>
            </a:solidFill>
            <a:headEnd type="arrow"/>
            <a:tailEnd type="arrow"/>
          </a:ln>
        </p:spPr>
        <p:style>
          <a:lnRef idx="1">
            <a:schemeClr val="accent1"/>
          </a:lnRef>
          <a:fillRef idx="0">
            <a:schemeClr val="accent1"/>
          </a:fillRef>
          <a:effectRef idx="0">
            <a:schemeClr val="accent1"/>
          </a:effectRef>
          <a:fontRef idx="minor">
            <a:schemeClr val="tx1"/>
          </a:fontRef>
        </p:style>
      </p:cxnSp>
      <p:pic>
        <p:nvPicPr>
          <p:cNvPr id="193" name="Picture 2" descr="\\showsrus\infoDVD\Clip_Installer\DVD_ART\Artwork_Imagery\Shapes and Graphics\Bar\Metallic edge Bar 1 Faded Edge\Metallic edge Black transparent Bars 1 faded edge.png"/>
          <p:cNvPicPr>
            <a:picLocks noChangeAspect="1" noChangeArrowheads="1"/>
          </p:cNvPicPr>
          <p:nvPr/>
        </p:nvPicPr>
        <p:blipFill>
          <a:blip r:embed="rId5" cstate="print"/>
          <a:srcRect/>
          <a:stretch>
            <a:fillRect/>
          </a:stretch>
        </p:blipFill>
        <p:spPr bwMode="auto">
          <a:xfrm>
            <a:off x="649116" y="3635022"/>
            <a:ext cx="1447801" cy="541031"/>
          </a:xfrm>
          <a:prstGeom prst="rect">
            <a:avLst/>
          </a:prstGeom>
          <a:solidFill>
            <a:schemeClr val="bg2">
              <a:lumMod val="20000"/>
              <a:lumOff val="80000"/>
            </a:schemeClr>
          </a:solidFill>
        </p:spPr>
      </p:pic>
      <p:sp>
        <p:nvSpPr>
          <p:cNvPr id="194" name="TextBox 193"/>
          <p:cNvSpPr txBox="1"/>
          <p:nvPr/>
        </p:nvSpPr>
        <p:spPr>
          <a:xfrm>
            <a:off x="909281" y="3725420"/>
            <a:ext cx="902811" cy="400110"/>
          </a:xfrm>
          <a:prstGeom prst="rect">
            <a:avLst/>
          </a:prstGeom>
          <a:noFill/>
        </p:spPr>
        <p:txBody>
          <a:bodyPr wrap="none" rtlCol="0">
            <a:spAutoFit/>
          </a:bodyPr>
          <a:lstStyle/>
          <a:p>
            <a:pPr algn="ctr" rtl="0"/>
            <a:r>
              <a:rPr lang="en-US" sz="1000" b="1" kern="1200" dirty="0" smtClean="0">
                <a:latin typeface="Segoe"/>
              </a:rPr>
              <a:t>Data Center</a:t>
            </a:r>
          </a:p>
          <a:p>
            <a:pPr algn="ctr" rtl="0"/>
            <a:r>
              <a:rPr lang="en-US" sz="1000" b="1" kern="1200" dirty="0" smtClean="0">
                <a:latin typeface="Segoe"/>
              </a:rPr>
              <a:t> Monitoring</a:t>
            </a:r>
            <a:endParaRPr lang="en-US" sz="1000" b="1" kern="1200" dirty="0">
              <a:latin typeface="Segoe"/>
            </a:endParaRPr>
          </a:p>
        </p:txBody>
      </p:sp>
      <p:cxnSp>
        <p:nvCxnSpPr>
          <p:cNvPr id="196" name="Straight Connector 195"/>
          <p:cNvCxnSpPr/>
          <p:nvPr/>
        </p:nvCxnSpPr>
        <p:spPr>
          <a:xfrm rot="16200000" flipH="1">
            <a:off x="-333022" y="3821290"/>
            <a:ext cx="5644444" cy="11288"/>
          </a:xfrm>
          <a:prstGeom prst="line">
            <a:avLst/>
          </a:prstGeom>
          <a:ln w="34925">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98" name="TextBox 197"/>
          <p:cNvSpPr txBox="1"/>
          <p:nvPr/>
        </p:nvSpPr>
        <p:spPr>
          <a:xfrm>
            <a:off x="404263" y="6351684"/>
            <a:ext cx="1823704" cy="338554"/>
          </a:xfrm>
          <a:prstGeom prst="rect">
            <a:avLst/>
          </a:prstGeom>
          <a:noFill/>
        </p:spPr>
        <p:txBody>
          <a:bodyPr wrap="none" rtlCol="0">
            <a:spAutoFit/>
          </a:bodyPr>
          <a:lstStyle/>
          <a:p>
            <a:pPr algn="l" rtl="0"/>
            <a:r>
              <a:rPr lang="en-US" sz="1600" b="1" kern="1200" dirty="0" smtClean="0">
                <a:solidFill>
                  <a:schemeClr val="bg1"/>
                </a:solidFill>
                <a:latin typeface="Calibri"/>
                <a:ea typeface="+mn-ea"/>
                <a:cs typeface="+mn-cs"/>
              </a:rPr>
              <a:t>Corporate Network</a:t>
            </a:r>
            <a:endParaRPr lang="en-US" sz="1600" b="1" kern="1200" dirty="0">
              <a:solidFill>
                <a:schemeClr val="bg1"/>
              </a:solidFill>
              <a:latin typeface="Calibri"/>
              <a:ea typeface="+mn-ea"/>
              <a:cs typeface="+mn-cs"/>
            </a:endParaRPr>
          </a:p>
        </p:txBody>
      </p:sp>
      <p:sp>
        <p:nvSpPr>
          <p:cNvPr id="199" name="TextBox 198"/>
          <p:cNvSpPr txBox="1"/>
          <p:nvPr/>
        </p:nvSpPr>
        <p:spPr>
          <a:xfrm>
            <a:off x="2876530" y="6362973"/>
            <a:ext cx="1567096" cy="338554"/>
          </a:xfrm>
          <a:prstGeom prst="rect">
            <a:avLst/>
          </a:prstGeom>
          <a:noFill/>
        </p:spPr>
        <p:txBody>
          <a:bodyPr wrap="none" rtlCol="0">
            <a:spAutoFit/>
          </a:bodyPr>
          <a:lstStyle/>
          <a:p>
            <a:pPr algn="l" rtl="0"/>
            <a:r>
              <a:rPr lang="en-US" sz="1600" b="1" kern="1200" dirty="0" smtClean="0">
                <a:solidFill>
                  <a:schemeClr val="bg1"/>
                </a:solidFill>
                <a:latin typeface="Calibri"/>
                <a:ea typeface="+mn-ea"/>
                <a:cs typeface="+mn-cs"/>
              </a:rPr>
              <a:t>Private Network</a:t>
            </a:r>
            <a:endParaRPr lang="en-US" sz="1600" b="1" kern="1200" dirty="0">
              <a:solidFill>
                <a:schemeClr val="bg1"/>
              </a:solidFill>
              <a:latin typeface="Calibri"/>
              <a:ea typeface="+mn-ea"/>
              <a:cs typeface="+mn-cs"/>
            </a:endParaRPr>
          </a:p>
        </p:txBody>
      </p:sp>
    </p:spTree>
    <p:extLst/>
  </p:cSld>
  <p:clrMapOvr>
    <a:masterClrMapping/>
  </p:clrMapOvr>
  <p:transition xmlns:p14="http://schemas.microsoft.com/office/powerpoint/2007/7/12/main">
    <p:fade/>
  </p:transition>
  <p:timing>
    <p:tnLst>
      <p:par>
        <p:cTn xmlns:p14="http://schemas.microsoft.com/office/powerpoint/2007/7/12/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p:cNvSpPr txBox="1">
            <a:spLocks noChangeArrowheads="1"/>
          </p:cNvSpPr>
          <p:nvPr/>
        </p:nvSpPr>
        <p:spPr bwMode="blackWhite">
          <a:xfrm>
            <a:off x="381000" y="6083573"/>
            <a:ext cx="8382000" cy="523206"/>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solidFill>
                  <a:schemeClr val="bg1"/>
                </a:solidFill>
                <a:latin typeface="Segoe" pitchFamily="34" charset="0"/>
                <a:cs typeface="Arial" charset="0"/>
              </a:rPr>
              <a:t>© </a:t>
            </a:r>
            <a:r>
              <a:rPr lang="en-US" sz="700" dirty="0" smtClean="0">
                <a:solidFill>
                  <a:schemeClr val="bg1"/>
                </a:solidFill>
                <a:latin typeface="Segoe" pitchFamily="34" charset="0"/>
                <a:cs typeface="Arial" charset="0"/>
              </a:rPr>
              <a:t>2009 Microsoft </a:t>
            </a:r>
            <a:r>
              <a:rPr lang="en-US" sz="700" dirty="0">
                <a:solidFill>
                  <a:schemeClr val="bg1"/>
                </a:solidFill>
                <a:latin typeface="Segoe"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700" dirty="0">
                <a:solidFill>
                  <a:schemeClr val="bg1"/>
                </a:solidFill>
                <a:latin typeface="Segoe"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700" dirty="0">
                <a:solidFill>
                  <a:schemeClr val="bg1"/>
                </a:solidFill>
                <a:latin typeface="Segoe" pitchFamily="34" charset="0"/>
                <a:cs typeface="Arial" charset="0"/>
              </a:rPr>
            </a:br>
            <a:r>
              <a:rPr lang="en-US" sz="700" dirty="0">
                <a:solidFill>
                  <a:schemeClr val="bg1"/>
                </a:solidFill>
                <a:latin typeface="Segoe" pitchFamily="34" charset="0"/>
                <a:cs typeface="Arial" charset="0"/>
              </a:rPr>
              <a:t>MICROSOFT MAKES NO WARRANTIES, EXPRESS, IMPLIED OR STATUTORY, AS TO THE INFORMATION IN THIS PRESENTATION.</a:t>
            </a:r>
          </a:p>
        </p:txBody>
      </p:sp>
      <p:pic>
        <p:nvPicPr>
          <p:cNvPr id="6" name="Picture 5" descr="ms-logo-YPOP_PPT-wht.png"/>
          <p:cNvPicPr>
            <a:picLocks noChangeAspect="1"/>
          </p:cNvPicPr>
          <p:nvPr/>
        </p:nvPicPr>
        <p:blipFill>
          <a:blip r:embed="rId3"/>
          <a:stretch>
            <a:fillRect/>
          </a:stretch>
        </p:blipFill>
        <p:spPr>
          <a:xfrm>
            <a:off x="2590800" y="2819400"/>
            <a:ext cx="3962400" cy="831850"/>
          </a:xfrm>
          <a:prstGeom prst="rect">
            <a:avLst/>
          </a:prstGeom>
        </p:spPr>
      </p:pic>
    </p:spTree>
  </p:cSld>
  <p:clrMapOvr>
    <a:masterClrMapping/>
  </p:clrMapOvr>
  <p:transition xmlns:p14="http://schemas.microsoft.com/office/powerpoint/2007/7/12/main">
    <p:fade/>
  </p:transition>
  <p:timing>
    <p:tnLst>
      <p:par>
        <p:cTn xmlns:p14="http://schemas.microsoft.com/office/powerpoint/2007/7/12/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mtClean="0"/>
              <a:t>Demo Title</a:t>
            </a:r>
            <a:endParaRPr lang="en-US" dirty="0"/>
          </a:p>
        </p:txBody>
      </p:sp>
      <p:sp>
        <p:nvSpPr>
          <p:cNvPr id="3" name="Subtitle 2"/>
          <p:cNvSpPr>
            <a:spLocks noGrp="1"/>
          </p:cNvSpPr>
          <p:nvPr>
            <p:ph type="subTitle" idx="1"/>
          </p:nvPr>
        </p:nvSpPr>
        <p:spPr/>
        <p:txBody>
          <a:bodyPr/>
          <a:lstStyle/>
          <a:p>
            <a:r>
              <a:rPr lang="en-US" smtClean="0"/>
              <a:t>Name</a:t>
            </a:r>
          </a:p>
          <a:p>
            <a:r>
              <a:rPr lang="en-US" sz="1800" smtClean="0"/>
              <a:t>Title</a:t>
            </a:r>
          </a:p>
          <a:p>
            <a:r>
              <a:rPr lang="en-US" sz="1800" smtClean="0"/>
              <a:t>Group</a:t>
            </a:r>
            <a:endParaRPr lang="en-US" sz="1800" dirty="0"/>
          </a:p>
        </p:txBody>
      </p:sp>
      <p:sp>
        <p:nvSpPr>
          <p:cNvPr id="4" name="Text Placeholder 3"/>
          <p:cNvSpPr>
            <a:spLocks noGrp="1"/>
          </p:cNvSpPr>
          <p:nvPr>
            <p:ph type="body" sz="quarter" idx="10"/>
          </p:nvPr>
        </p:nvSpPr>
        <p:spPr/>
        <p:txBody>
          <a:bodyPr/>
          <a:lstStyle/>
          <a:p>
            <a:r>
              <a:rPr lang="en-US" dirty="0" smtClean="0"/>
              <a:t>demo </a:t>
            </a:r>
            <a:endParaRPr lang="en-US" dirty="0"/>
          </a:p>
        </p:txBody>
      </p:sp>
    </p:spTree>
  </p:cSld>
  <p:clrMapOvr>
    <a:masterClrMapping/>
  </p:clrMapOvr>
  <p:transition xmlns:p14="http://schemas.microsoft.com/office/powerpoint/2007/7/12/main">
    <p:fade/>
  </p:transition>
  <p:timing>
    <p:tnLst>
      <p:par>
        <p:cTn xmlns:p14="http://schemas.microsoft.com/office/powerpoint/2007/7/12/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Video Title</a:t>
            </a:r>
            <a:endParaRPr lang="en-US" dirty="0"/>
          </a:p>
        </p:txBody>
      </p:sp>
      <p:sp>
        <p:nvSpPr>
          <p:cNvPr id="3" name="Subtitle 2"/>
          <p:cNvSpPr>
            <a:spLocks noGrp="1"/>
          </p:cNvSpPr>
          <p:nvPr>
            <p:ph type="subTitle" idx="1"/>
          </p:nvPr>
        </p:nvSpPr>
        <p:spPr/>
        <p:txBody>
          <a:bodyPr/>
          <a:lstStyle/>
          <a:p>
            <a:r>
              <a:rPr lang="en-US" smtClean="0"/>
              <a:t>Name</a:t>
            </a:r>
          </a:p>
          <a:p>
            <a:r>
              <a:rPr lang="en-US" sz="1800" smtClean="0"/>
              <a:t>Title</a:t>
            </a:r>
          </a:p>
          <a:p>
            <a:r>
              <a:rPr lang="en-US" sz="1800" smtClean="0"/>
              <a:t>Group</a:t>
            </a:r>
            <a:endParaRPr lang="en-US" sz="1800" dirty="0"/>
          </a:p>
        </p:txBody>
      </p:sp>
      <p:sp>
        <p:nvSpPr>
          <p:cNvPr id="4" name="Text Placeholder 3"/>
          <p:cNvSpPr>
            <a:spLocks noGrp="1"/>
          </p:cNvSpPr>
          <p:nvPr>
            <p:ph type="body" sz="quarter" idx="10"/>
          </p:nvPr>
        </p:nvSpPr>
        <p:spPr/>
        <p:txBody>
          <a:bodyPr/>
          <a:lstStyle/>
          <a:p>
            <a:r>
              <a:rPr lang="en-US" dirty="0" smtClean="0"/>
              <a:t>video</a:t>
            </a:r>
            <a:endParaRPr lang="en-US" dirty="0"/>
          </a:p>
        </p:txBody>
      </p:sp>
    </p:spTree>
  </p:cSld>
  <p:clrMapOvr>
    <a:masterClrMapping/>
  </p:clrMapOvr>
  <p:transition xmlns:p14="http://schemas.microsoft.com/office/powerpoint/2007/7/12/main">
    <p:fade/>
  </p:transition>
  <p:timing>
    <p:tnLst>
      <p:par>
        <p:cTn xmlns:p14="http://schemas.microsoft.com/office/powerpoint/2007/7/12/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SIT08_Freb_01.jpg"/>
          <p:cNvPicPr>
            <a:picLocks noChangeAspect="1"/>
          </p:cNvPicPr>
          <p:nvPr/>
        </p:nvPicPr>
        <p:blipFill>
          <a:blip r:embed="rId2" cstate="print"/>
          <a:srcRect r="8571"/>
          <a:stretch>
            <a:fillRect/>
          </a:stretch>
        </p:blipFill>
        <p:spPr>
          <a:xfrm>
            <a:off x="-228600" y="1600200"/>
            <a:ext cx="3657600" cy="2667000"/>
          </a:xfrm>
          <a:prstGeom prst="rect">
            <a:avLst/>
          </a:prstGeom>
          <a:effectLst>
            <a:reflection blurRad="6350" stA="52000" endA="300" endPos="35000" dir="5400000" sy="-100000" algn="bl" rotWithShape="0"/>
            <a:softEdge rad="635000"/>
          </a:effectLst>
        </p:spPr>
      </p:pic>
      <p:pic>
        <p:nvPicPr>
          <p:cNvPr id="5" name="Picture 4" descr="MSB09_Group_004.jpg"/>
          <p:cNvPicPr>
            <a:picLocks noChangeAspect="1"/>
          </p:cNvPicPr>
          <p:nvPr/>
        </p:nvPicPr>
        <p:blipFill>
          <a:blip r:embed="rId3" cstate="print"/>
          <a:srcRect l="4583" r="37361"/>
          <a:stretch>
            <a:fillRect/>
          </a:stretch>
        </p:blipFill>
        <p:spPr>
          <a:xfrm>
            <a:off x="6248400" y="1295400"/>
            <a:ext cx="2895600" cy="3326128"/>
          </a:xfrm>
          <a:prstGeom prst="rect">
            <a:avLst/>
          </a:prstGeom>
          <a:effectLst>
            <a:reflection blurRad="6350" stA="52000" endA="300" endPos="35000" dir="5400000" sy="-100000" algn="bl" rotWithShape="0"/>
            <a:softEdge rad="635000"/>
          </a:effectLst>
        </p:spPr>
      </p:pic>
      <p:pic>
        <p:nvPicPr>
          <p:cNvPr id="13" name="Picture 2" descr="C:\Users\andyy\Downloads\iStock_000008800639Small.jpg"/>
          <p:cNvPicPr>
            <a:picLocks noChangeAspect="1" noChangeArrowheads="1"/>
          </p:cNvPicPr>
          <p:nvPr/>
        </p:nvPicPr>
        <p:blipFill>
          <a:blip r:embed="rId4" cstate="print"/>
          <a:srcRect/>
          <a:stretch>
            <a:fillRect/>
          </a:stretch>
        </p:blipFill>
        <p:spPr bwMode="auto">
          <a:xfrm>
            <a:off x="2667000" y="1676400"/>
            <a:ext cx="3962400" cy="2599891"/>
          </a:xfrm>
          <a:prstGeom prst="rect">
            <a:avLst/>
          </a:prstGeom>
          <a:noFill/>
          <a:effectLst>
            <a:reflection blurRad="6350" stA="52000" endA="300" endPos="35000" dir="5400000" sy="-100000" algn="bl" rotWithShape="0"/>
            <a:softEdge rad="635000"/>
          </a:effectLst>
        </p:spPr>
      </p:pic>
      <p:sp>
        <p:nvSpPr>
          <p:cNvPr id="2" name="Title 1"/>
          <p:cNvSpPr>
            <a:spLocks noGrp="1"/>
          </p:cNvSpPr>
          <p:nvPr>
            <p:ph type="title"/>
          </p:nvPr>
        </p:nvSpPr>
        <p:spPr/>
        <p:txBody>
          <a:bodyPr/>
          <a:lstStyle/>
          <a:p>
            <a:r>
              <a:rPr lang="en-US" dirty="0" smtClean="0">
                <a:solidFill>
                  <a:schemeClr val="bg1"/>
                </a:solidFill>
              </a:rPr>
              <a:t>Microsoft </a:t>
            </a:r>
            <a:r>
              <a:rPr lang="en-US" smtClean="0">
                <a:solidFill>
                  <a:schemeClr val="bg1"/>
                </a:solidFill>
              </a:rPr>
              <a:t>Data Warehouse </a:t>
            </a:r>
            <a:r>
              <a:rPr lang="en-US" dirty="0">
                <a:solidFill>
                  <a:schemeClr val="bg1"/>
                </a:solidFill>
              </a:rPr>
              <a:t>Vision</a:t>
            </a:r>
          </a:p>
        </p:txBody>
      </p:sp>
      <p:sp>
        <p:nvSpPr>
          <p:cNvPr id="3" name="Rectangle 2"/>
          <p:cNvSpPr/>
          <p:nvPr/>
        </p:nvSpPr>
        <p:spPr>
          <a:xfrm>
            <a:off x="0" y="5029200"/>
            <a:ext cx="9144000" cy="762000"/>
          </a:xfrm>
          <a:prstGeom prst="rect">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GB">
              <a:solidFill>
                <a:schemeClr val="bg1"/>
              </a:solidFill>
              <a:latin typeface="Segoe UI" pitchFamily="34" charset="0"/>
              <a:ea typeface="Segoe UI" pitchFamily="34" charset="0"/>
              <a:cs typeface="Segoe UI" pitchFamily="34" charset="0"/>
            </a:endParaRPr>
          </a:p>
        </p:txBody>
      </p:sp>
      <p:cxnSp>
        <p:nvCxnSpPr>
          <p:cNvPr id="6" name="Straight Connector 5"/>
          <p:cNvCxnSpPr/>
          <p:nvPr/>
        </p:nvCxnSpPr>
        <p:spPr>
          <a:xfrm>
            <a:off x="0" y="1447800"/>
            <a:ext cx="9144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0" y="6324600"/>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04800" y="4343400"/>
            <a:ext cx="2590800" cy="646331"/>
          </a:xfrm>
          <a:prstGeom prst="rect">
            <a:avLst/>
          </a:prstGeom>
          <a:noFill/>
        </p:spPr>
        <p:txBody>
          <a:bodyPr wrap="square" rtlCol="0">
            <a:spAutoFit/>
          </a:bodyPr>
          <a:lstStyle/>
          <a:p>
            <a:pPr algn="ctr"/>
            <a:r>
              <a:rPr lang="en-GB"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UI" pitchFamily="34" charset="0"/>
                <a:ea typeface="Segoe UI" pitchFamily="34" charset="0"/>
                <a:cs typeface="Segoe UI" pitchFamily="34" charset="0"/>
              </a:rPr>
              <a:t>Massive Scalability at Low Cost</a:t>
            </a:r>
            <a:endParaRPr lang="en-GB" dirty="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UI" pitchFamily="34" charset="0"/>
              <a:ea typeface="Segoe UI" pitchFamily="34" charset="0"/>
              <a:cs typeface="Segoe UI" pitchFamily="34" charset="0"/>
            </a:endParaRPr>
          </a:p>
        </p:txBody>
      </p:sp>
      <p:sp>
        <p:nvSpPr>
          <p:cNvPr id="9" name="TextBox 8"/>
          <p:cNvSpPr txBox="1"/>
          <p:nvPr/>
        </p:nvSpPr>
        <p:spPr>
          <a:xfrm>
            <a:off x="6251772" y="4343400"/>
            <a:ext cx="2819400" cy="646331"/>
          </a:xfrm>
          <a:prstGeom prst="rect">
            <a:avLst/>
          </a:prstGeom>
          <a:noFill/>
        </p:spPr>
        <p:txBody>
          <a:bodyPr wrap="square" rtlCol="0">
            <a:spAutoFit/>
          </a:bodyPr>
          <a:lstStyle/>
          <a:p>
            <a:pPr algn="ctr"/>
            <a:r>
              <a:rPr lang="en-GB"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UI" pitchFamily="34" charset="0"/>
                <a:ea typeface="Segoe UI" pitchFamily="34" charset="0"/>
                <a:cs typeface="Segoe UI" pitchFamily="34" charset="0"/>
              </a:rPr>
              <a:t>Improved Business Agility and Alignment</a:t>
            </a:r>
            <a:endParaRPr lang="en-GB" dirty="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UI" pitchFamily="34" charset="0"/>
              <a:ea typeface="Segoe UI" pitchFamily="34" charset="0"/>
              <a:cs typeface="Segoe UI" pitchFamily="34" charset="0"/>
            </a:endParaRPr>
          </a:p>
        </p:txBody>
      </p:sp>
      <p:sp>
        <p:nvSpPr>
          <p:cNvPr id="10" name="TextBox 9"/>
          <p:cNvSpPr txBox="1"/>
          <p:nvPr/>
        </p:nvSpPr>
        <p:spPr>
          <a:xfrm>
            <a:off x="0" y="5176880"/>
            <a:ext cx="9144000" cy="461665"/>
          </a:xfrm>
          <a:prstGeom prst="rect">
            <a:avLst/>
          </a:prstGeom>
          <a:noFill/>
        </p:spPr>
        <p:txBody>
          <a:bodyPr wrap="square" rtlCol="0">
            <a:spAutoFit/>
          </a:bodyPr>
          <a:lstStyle/>
          <a:p>
            <a:pPr algn="ctr"/>
            <a:r>
              <a:rPr lang="en-GB" sz="24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UI" pitchFamily="34" charset="0"/>
                <a:ea typeface="Segoe UI" pitchFamily="34" charset="0"/>
                <a:cs typeface="Segoe UI" pitchFamily="34" charset="0"/>
              </a:rPr>
              <a:t>Democratized Business Intelligence</a:t>
            </a:r>
            <a:endParaRPr lang="en-GB" sz="2400" dirty="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UI" pitchFamily="34" charset="0"/>
              <a:ea typeface="Segoe UI" pitchFamily="34" charset="0"/>
              <a:cs typeface="Segoe UI" pitchFamily="34" charset="0"/>
            </a:endParaRPr>
          </a:p>
        </p:txBody>
      </p:sp>
      <p:sp>
        <p:nvSpPr>
          <p:cNvPr id="11" name="TextBox 10"/>
          <p:cNvSpPr txBox="1"/>
          <p:nvPr/>
        </p:nvSpPr>
        <p:spPr>
          <a:xfrm>
            <a:off x="3310992" y="4343400"/>
            <a:ext cx="2819400" cy="369332"/>
          </a:xfrm>
          <a:prstGeom prst="rect">
            <a:avLst/>
          </a:prstGeom>
          <a:noFill/>
        </p:spPr>
        <p:txBody>
          <a:bodyPr wrap="square" rtlCol="0">
            <a:spAutoFit/>
          </a:bodyPr>
          <a:lstStyle/>
          <a:p>
            <a:pPr algn="ctr"/>
            <a:r>
              <a:rPr lang="en-GB"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UI" pitchFamily="34" charset="0"/>
                <a:ea typeface="Segoe UI" pitchFamily="34" charset="0"/>
                <a:cs typeface="Segoe UI" pitchFamily="34" charset="0"/>
              </a:rPr>
              <a:t>Hardware Choice</a:t>
            </a:r>
            <a:endParaRPr lang="en-GB" dirty="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UI" pitchFamily="34" charset="0"/>
              <a:ea typeface="Segoe UI" pitchFamily="34" charset="0"/>
              <a:cs typeface="Segoe UI" pitchFamily="34" charset="0"/>
            </a:endParaRPr>
          </a:p>
        </p:txBody>
      </p:sp>
      <p:sp>
        <p:nvSpPr>
          <p:cNvPr id="12" name="Rectangle 11"/>
          <p:cNvSpPr/>
          <p:nvPr/>
        </p:nvSpPr>
        <p:spPr>
          <a:xfrm>
            <a:off x="304800" y="762000"/>
            <a:ext cx="8534400" cy="369332"/>
          </a:xfrm>
          <a:prstGeom prst="rect">
            <a:avLst/>
          </a:prstGeom>
        </p:spPr>
        <p:txBody>
          <a:bodyPr wrap="square">
            <a:spAutoFit/>
          </a:bodyPr>
          <a:lstStyle/>
          <a:p>
            <a:r>
              <a:rPr lang="en-GB" dirty="0" smtClean="0">
                <a:solidFill>
                  <a:schemeClr val="bg1"/>
                </a:solidFill>
                <a:latin typeface="Segoe UI" pitchFamily="34" charset="0"/>
                <a:ea typeface="Segoe UI" pitchFamily="34" charset="0"/>
                <a:cs typeface="Segoe UI" pitchFamily="34" charset="0"/>
              </a:rPr>
              <a:t>Make SQL Server the gold standard for data warehousing offering customers</a:t>
            </a:r>
            <a:endParaRPr lang="en-US" dirty="0">
              <a:solidFill>
                <a:schemeClr val="bg1"/>
              </a:solidFill>
              <a:latin typeface="Segoe UI" pitchFamily="34" charset="0"/>
              <a:ea typeface="Segoe UI" pitchFamily="34" charset="0"/>
              <a:cs typeface="Segoe UI" pitchFamily="34" charset="0"/>
            </a:endParaRPr>
          </a:p>
        </p:txBody>
      </p:sp>
    </p:spTree>
    <p:extLst/>
  </p:cSld>
  <p:clrMapOvr>
    <a:masterClrMapping/>
  </p:clrMapOvr>
  <p:transition xmlns:p14="http://schemas.microsoft.com/office/powerpoint/2007/7/12/main">
    <p:fade/>
  </p:transition>
  <p:timing>
    <p:tnLst>
      <p:par>
        <p:cTn xmlns:p14="http://schemas.microsoft.com/office/powerpoint/2007/7/12/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bwMode="auto">
          <a:xfrm>
            <a:off x="4193463" y="1045684"/>
            <a:ext cx="4800600" cy="4953000"/>
          </a:xfrm>
          <a:prstGeom prst="roundRect">
            <a:avLst/>
          </a:prstGeom>
          <a:noFill/>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n-GB" sz="23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sp>
        <p:nvSpPr>
          <p:cNvPr id="2" name="Title 1"/>
          <p:cNvSpPr>
            <a:spLocks noGrp="1"/>
          </p:cNvSpPr>
          <p:nvPr>
            <p:ph type="title"/>
          </p:nvPr>
        </p:nvSpPr>
        <p:spPr>
          <a:xfrm>
            <a:off x="381000" y="230188"/>
            <a:ext cx="8382000" cy="553998"/>
          </a:xfrm>
        </p:spPr>
        <p:txBody>
          <a:bodyPr/>
          <a:lstStyle/>
          <a:p>
            <a:r>
              <a:rPr lang="en-GB" sz="4000" dirty="0" smtClean="0"/>
              <a:t>Customer Challenges</a:t>
            </a:r>
            <a:endParaRPr lang="en-GB" sz="4000" dirty="0"/>
          </a:p>
        </p:txBody>
      </p:sp>
      <p:sp>
        <p:nvSpPr>
          <p:cNvPr id="3" name="Text Placeholder 2"/>
          <p:cNvSpPr>
            <a:spLocks noGrp="1"/>
          </p:cNvSpPr>
          <p:nvPr>
            <p:ph type="body" sz="quarter" idx="10"/>
          </p:nvPr>
        </p:nvSpPr>
        <p:spPr>
          <a:xfrm>
            <a:off x="381000" y="1371600"/>
            <a:ext cx="3886200" cy="3508653"/>
          </a:xfrm>
        </p:spPr>
        <p:txBody>
          <a:bodyPr/>
          <a:lstStyle/>
          <a:p>
            <a:pPr>
              <a:spcBef>
                <a:spcPts val="600"/>
              </a:spcBef>
            </a:pPr>
            <a:r>
              <a:rPr lang="en-GB" sz="2000" dirty="0" smtClean="0"/>
              <a:t>Increased volumes of data</a:t>
            </a:r>
          </a:p>
          <a:p>
            <a:pPr>
              <a:spcBef>
                <a:spcPts val="600"/>
              </a:spcBef>
            </a:pPr>
            <a:r>
              <a:rPr lang="en-GB" sz="2000" dirty="0" smtClean="0"/>
              <a:t>Need to reduce costs</a:t>
            </a:r>
          </a:p>
          <a:p>
            <a:pPr>
              <a:spcBef>
                <a:spcPts val="600"/>
              </a:spcBef>
            </a:pPr>
            <a:r>
              <a:rPr lang="en-GB" sz="2000" dirty="0" smtClean="0"/>
              <a:t>Increased adoption of DW appliances</a:t>
            </a:r>
          </a:p>
          <a:p>
            <a:pPr>
              <a:spcBef>
                <a:spcPts val="600"/>
              </a:spcBef>
            </a:pPr>
            <a:r>
              <a:rPr lang="en-GB" sz="2000" dirty="0" smtClean="0"/>
              <a:t>Move to MPP</a:t>
            </a:r>
          </a:p>
          <a:p>
            <a:pPr>
              <a:spcBef>
                <a:spcPts val="600"/>
              </a:spcBef>
            </a:pPr>
            <a:r>
              <a:rPr lang="en-GB" sz="2000" dirty="0" smtClean="0"/>
              <a:t>Demand for flexibility and mixed workloads across the enterprise</a:t>
            </a:r>
          </a:p>
          <a:p>
            <a:pPr>
              <a:spcBef>
                <a:spcPts val="600"/>
              </a:spcBef>
            </a:pPr>
            <a:r>
              <a:rPr lang="en-GB" sz="2000" dirty="0" smtClean="0"/>
              <a:t>Desire for real-time analytics</a:t>
            </a:r>
          </a:p>
          <a:p>
            <a:pPr>
              <a:spcBef>
                <a:spcPts val="600"/>
              </a:spcBef>
            </a:pPr>
            <a:r>
              <a:rPr lang="en-GB" sz="2000" dirty="0" smtClean="0"/>
              <a:t>Growing importance of data quality</a:t>
            </a:r>
            <a:endParaRPr lang="en-GB" sz="2000" dirty="0"/>
          </a:p>
        </p:txBody>
      </p:sp>
      <p:grpSp>
        <p:nvGrpSpPr>
          <p:cNvPr id="17" name="Volume Chart"/>
          <p:cNvGrpSpPr/>
          <p:nvPr/>
        </p:nvGrpSpPr>
        <p:grpSpPr>
          <a:xfrm>
            <a:off x="5092088" y="1185232"/>
            <a:ext cx="3124200" cy="4724400"/>
            <a:chOff x="5486400" y="1295400"/>
            <a:chExt cx="3124200" cy="4724400"/>
          </a:xfrm>
        </p:grpSpPr>
        <p:sp>
          <p:nvSpPr>
            <p:cNvPr id="7" name="Rectangle 6"/>
            <p:cNvSpPr/>
            <p:nvPr/>
          </p:nvSpPr>
          <p:spPr bwMode="auto">
            <a:xfrm>
              <a:off x="6172200" y="2057400"/>
              <a:ext cx="152400" cy="152400"/>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n-GB" sz="23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sp>
          <p:nvSpPr>
            <p:cNvPr id="8" name="Rectangle 7"/>
            <p:cNvSpPr/>
            <p:nvPr/>
          </p:nvSpPr>
          <p:spPr bwMode="auto">
            <a:xfrm>
              <a:off x="7086600" y="2057400"/>
              <a:ext cx="152400" cy="152400"/>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n-GB" sz="23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sp>
          <p:nvSpPr>
            <p:cNvPr id="9" name="TextBox 8"/>
            <p:cNvSpPr txBox="1"/>
            <p:nvPr/>
          </p:nvSpPr>
          <p:spPr>
            <a:xfrm>
              <a:off x="6256553" y="2024390"/>
              <a:ext cx="601447" cy="261610"/>
            </a:xfrm>
            <a:prstGeom prst="rect">
              <a:avLst/>
            </a:prstGeom>
            <a:noFill/>
          </p:spPr>
          <p:txBody>
            <a:bodyPr wrap="none" rtlCol="0">
              <a:spAutoFit/>
            </a:bodyPr>
            <a:lstStyle/>
            <a:p>
              <a:r>
                <a:rPr lang="en-GB" sz="1100" b="1" dirty="0" smtClean="0">
                  <a:solidFill>
                    <a:schemeClr val="bg1"/>
                  </a:solidFill>
                </a:rPr>
                <a:t>Today</a:t>
              </a:r>
              <a:endParaRPr lang="en-GB" sz="1100" b="1" dirty="0">
                <a:solidFill>
                  <a:schemeClr val="bg1"/>
                </a:solidFill>
              </a:endParaRPr>
            </a:p>
          </p:txBody>
        </p:sp>
        <p:sp>
          <p:nvSpPr>
            <p:cNvPr id="10" name="TextBox 9"/>
            <p:cNvSpPr txBox="1"/>
            <p:nvPr/>
          </p:nvSpPr>
          <p:spPr>
            <a:xfrm>
              <a:off x="7170953" y="2024390"/>
              <a:ext cx="849913" cy="261610"/>
            </a:xfrm>
            <a:prstGeom prst="rect">
              <a:avLst/>
            </a:prstGeom>
            <a:noFill/>
          </p:spPr>
          <p:txBody>
            <a:bodyPr wrap="none" rtlCol="0">
              <a:spAutoFit/>
            </a:bodyPr>
            <a:lstStyle/>
            <a:p>
              <a:r>
                <a:rPr lang="en-GB" sz="1100" b="1" dirty="0" smtClean="0">
                  <a:solidFill>
                    <a:schemeClr val="bg1"/>
                  </a:solidFill>
                </a:rPr>
                <a:t>In 3 Years</a:t>
              </a:r>
              <a:endParaRPr lang="en-GB" sz="1100" b="1" dirty="0">
                <a:solidFill>
                  <a:schemeClr val="bg1"/>
                </a:solidFill>
              </a:endParaRPr>
            </a:p>
          </p:txBody>
        </p:sp>
        <p:sp>
          <p:nvSpPr>
            <p:cNvPr id="11" name="TextBox 10"/>
            <p:cNvSpPr txBox="1"/>
            <p:nvPr/>
          </p:nvSpPr>
          <p:spPr>
            <a:xfrm>
              <a:off x="5634000" y="2590800"/>
              <a:ext cx="1367682" cy="261610"/>
            </a:xfrm>
            <a:prstGeom prst="rect">
              <a:avLst/>
            </a:prstGeom>
            <a:noFill/>
          </p:spPr>
          <p:txBody>
            <a:bodyPr wrap="none" rtlCol="0">
              <a:spAutoFit/>
            </a:bodyPr>
            <a:lstStyle/>
            <a:p>
              <a:r>
                <a:rPr lang="en-GB" sz="1100" b="1" dirty="0" smtClean="0">
                  <a:solidFill>
                    <a:schemeClr val="bg1"/>
                  </a:solidFill>
                </a:rPr>
                <a:t>Less than 500 GB</a:t>
              </a:r>
              <a:endParaRPr lang="en-GB" sz="1100" b="1" dirty="0">
                <a:solidFill>
                  <a:schemeClr val="bg1"/>
                </a:solidFill>
              </a:endParaRPr>
            </a:p>
          </p:txBody>
        </p:sp>
        <p:sp>
          <p:nvSpPr>
            <p:cNvPr id="12" name="TextBox 11"/>
            <p:cNvSpPr txBox="1"/>
            <p:nvPr/>
          </p:nvSpPr>
          <p:spPr>
            <a:xfrm>
              <a:off x="5869641" y="3200400"/>
              <a:ext cx="1132041" cy="261610"/>
            </a:xfrm>
            <a:prstGeom prst="rect">
              <a:avLst/>
            </a:prstGeom>
            <a:noFill/>
          </p:spPr>
          <p:txBody>
            <a:bodyPr wrap="none" rtlCol="0">
              <a:spAutoFit/>
            </a:bodyPr>
            <a:lstStyle/>
            <a:p>
              <a:r>
                <a:rPr lang="en-GB" sz="1100" b="1" dirty="0" smtClean="0">
                  <a:solidFill>
                    <a:schemeClr val="bg1"/>
                  </a:solidFill>
                </a:rPr>
                <a:t>500 GB – 1 TB</a:t>
              </a:r>
              <a:endParaRPr lang="en-GB" sz="1100" b="1" dirty="0">
                <a:solidFill>
                  <a:schemeClr val="bg1"/>
                </a:solidFill>
              </a:endParaRPr>
            </a:p>
          </p:txBody>
        </p:sp>
        <p:sp>
          <p:nvSpPr>
            <p:cNvPr id="13" name="TextBox 12"/>
            <p:cNvSpPr txBox="1"/>
            <p:nvPr/>
          </p:nvSpPr>
          <p:spPr>
            <a:xfrm>
              <a:off x="6276804" y="3776990"/>
              <a:ext cx="724878" cy="261610"/>
            </a:xfrm>
            <a:prstGeom prst="rect">
              <a:avLst/>
            </a:prstGeom>
            <a:noFill/>
          </p:spPr>
          <p:txBody>
            <a:bodyPr wrap="none" rtlCol="0">
              <a:spAutoFit/>
            </a:bodyPr>
            <a:lstStyle/>
            <a:p>
              <a:r>
                <a:rPr lang="en-GB" sz="1100" b="1" dirty="0" smtClean="0">
                  <a:solidFill>
                    <a:schemeClr val="bg1"/>
                  </a:solidFill>
                </a:rPr>
                <a:t>1 – 3 TB</a:t>
              </a:r>
              <a:endParaRPr lang="en-GB" sz="1100" b="1" dirty="0">
                <a:solidFill>
                  <a:schemeClr val="bg1"/>
                </a:solidFill>
              </a:endParaRPr>
            </a:p>
          </p:txBody>
        </p:sp>
        <p:sp>
          <p:nvSpPr>
            <p:cNvPr id="14" name="TextBox 13"/>
            <p:cNvSpPr txBox="1"/>
            <p:nvPr/>
          </p:nvSpPr>
          <p:spPr>
            <a:xfrm>
              <a:off x="6198257" y="4386590"/>
              <a:ext cx="803425" cy="261610"/>
            </a:xfrm>
            <a:prstGeom prst="rect">
              <a:avLst/>
            </a:prstGeom>
            <a:noFill/>
          </p:spPr>
          <p:txBody>
            <a:bodyPr wrap="none" rtlCol="0">
              <a:spAutoFit/>
            </a:bodyPr>
            <a:lstStyle/>
            <a:p>
              <a:r>
                <a:rPr lang="en-GB" sz="1100" b="1" dirty="0" smtClean="0">
                  <a:solidFill>
                    <a:schemeClr val="bg1"/>
                  </a:solidFill>
                </a:rPr>
                <a:t>3 – 10 TB</a:t>
              </a:r>
              <a:endParaRPr lang="en-GB" sz="1100" b="1" dirty="0">
                <a:solidFill>
                  <a:schemeClr val="bg1"/>
                </a:solidFill>
              </a:endParaRPr>
            </a:p>
          </p:txBody>
        </p:sp>
        <p:sp>
          <p:nvSpPr>
            <p:cNvPr id="15" name="TextBox 14"/>
            <p:cNvSpPr txBox="1"/>
            <p:nvPr/>
          </p:nvSpPr>
          <p:spPr>
            <a:xfrm>
              <a:off x="5682090" y="4996190"/>
              <a:ext cx="1319592" cy="261610"/>
            </a:xfrm>
            <a:prstGeom prst="rect">
              <a:avLst/>
            </a:prstGeom>
            <a:noFill/>
          </p:spPr>
          <p:txBody>
            <a:bodyPr wrap="none" rtlCol="0">
              <a:spAutoFit/>
            </a:bodyPr>
            <a:lstStyle/>
            <a:p>
              <a:r>
                <a:rPr lang="en-GB" sz="1100" b="1" dirty="0" smtClean="0">
                  <a:solidFill>
                    <a:schemeClr val="bg1"/>
                  </a:solidFill>
                </a:rPr>
                <a:t>More than 10 TB</a:t>
              </a:r>
              <a:endParaRPr lang="en-GB" sz="1100" b="1" dirty="0">
                <a:solidFill>
                  <a:schemeClr val="bg1"/>
                </a:solidFill>
              </a:endParaRPr>
            </a:p>
          </p:txBody>
        </p:sp>
        <p:sp>
          <p:nvSpPr>
            <p:cNvPr id="16" name="TextBox 15"/>
            <p:cNvSpPr txBox="1"/>
            <p:nvPr/>
          </p:nvSpPr>
          <p:spPr>
            <a:xfrm>
              <a:off x="6033147" y="5605790"/>
              <a:ext cx="968535" cy="261610"/>
            </a:xfrm>
            <a:prstGeom prst="rect">
              <a:avLst/>
            </a:prstGeom>
            <a:noFill/>
          </p:spPr>
          <p:txBody>
            <a:bodyPr wrap="none" rtlCol="0">
              <a:spAutoFit/>
            </a:bodyPr>
            <a:lstStyle/>
            <a:p>
              <a:r>
                <a:rPr lang="en-GB" sz="1100" b="1" dirty="0" smtClean="0">
                  <a:solidFill>
                    <a:schemeClr val="bg1"/>
                  </a:solidFill>
                </a:rPr>
                <a:t>Don’t Know</a:t>
              </a:r>
              <a:endParaRPr lang="en-GB" sz="1100" b="1" dirty="0">
                <a:solidFill>
                  <a:schemeClr val="bg1"/>
                </a:solidFill>
              </a:endParaRPr>
            </a:p>
          </p:txBody>
        </p:sp>
        <p:cxnSp>
          <p:nvCxnSpPr>
            <p:cNvPr id="18" name="Straight Connector 17"/>
            <p:cNvCxnSpPr/>
            <p:nvPr/>
          </p:nvCxnSpPr>
          <p:spPr>
            <a:xfrm rot="5400000">
              <a:off x="5214900" y="4229100"/>
              <a:ext cx="3581400" cy="0"/>
            </a:xfrm>
            <a:prstGeom prst="line">
              <a:avLst/>
            </a:prstGeom>
          </p:spPr>
          <p:style>
            <a:lnRef idx="1">
              <a:schemeClr val="accent1"/>
            </a:lnRef>
            <a:fillRef idx="0">
              <a:schemeClr val="accent1"/>
            </a:fillRef>
            <a:effectRef idx="0">
              <a:schemeClr val="accent1"/>
            </a:effectRef>
            <a:fontRef idx="minor">
              <a:schemeClr val="tx1"/>
            </a:fontRef>
          </p:style>
        </p:cxnSp>
        <p:sp>
          <p:nvSpPr>
            <p:cNvPr id="20" name="Rectangle 19"/>
            <p:cNvSpPr/>
            <p:nvPr/>
          </p:nvSpPr>
          <p:spPr bwMode="auto">
            <a:xfrm>
              <a:off x="7158000" y="2514600"/>
              <a:ext cx="756000" cy="152400"/>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none" lIns="91436" tIns="45718" rIns="91436" bIns="45718" numCol="1" rtlCol="0" anchor="ctr" anchorCtr="0" compatLnSpc="1">
              <a:prstTxWarp prst="textNoShape">
                <a:avLst/>
              </a:prstTxWarp>
            </a:bodyPr>
            <a:lstStyle/>
            <a:p>
              <a:pPr algn="ctr" defTabSz="914099"/>
              <a:r>
                <a:rPr lang="en-GB" sz="1000" b="1"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rPr>
                <a:t>21%</a:t>
              </a:r>
            </a:p>
          </p:txBody>
        </p:sp>
        <p:sp>
          <p:nvSpPr>
            <p:cNvPr id="21" name="Rectangle 20"/>
            <p:cNvSpPr/>
            <p:nvPr/>
          </p:nvSpPr>
          <p:spPr bwMode="auto">
            <a:xfrm>
              <a:off x="7158000" y="2743200"/>
              <a:ext cx="180000" cy="152400"/>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0" tIns="0" rIns="0" bIns="0" numCol="1" rtlCol="0" anchor="ctr" anchorCtr="0" compatLnSpc="1">
              <a:prstTxWarp prst="textNoShape">
                <a:avLst/>
              </a:prstTxWarp>
            </a:bodyPr>
            <a:lstStyle/>
            <a:p>
              <a:pPr algn="ctr" defTabSz="914099"/>
              <a:r>
                <a:rPr lang="en-GB" sz="1000" b="1"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rPr>
                <a:t>5%</a:t>
              </a:r>
            </a:p>
          </p:txBody>
        </p:sp>
        <p:sp>
          <p:nvSpPr>
            <p:cNvPr id="28" name="Rectangle 27"/>
            <p:cNvSpPr/>
            <p:nvPr/>
          </p:nvSpPr>
          <p:spPr bwMode="auto">
            <a:xfrm>
              <a:off x="7158000" y="3124200"/>
              <a:ext cx="720000" cy="152400"/>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none" lIns="91436" tIns="45718" rIns="91436" bIns="45718" numCol="1" rtlCol="0" anchor="ctr" anchorCtr="0" compatLnSpc="1">
              <a:prstTxWarp prst="textNoShape">
                <a:avLst/>
              </a:prstTxWarp>
            </a:bodyPr>
            <a:lstStyle/>
            <a:p>
              <a:pPr algn="ctr" defTabSz="914099"/>
              <a:r>
                <a:rPr lang="en-GB" sz="1000" b="1"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rPr>
                <a:t>20%</a:t>
              </a:r>
            </a:p>
          </p:txBody>
        </p:sp>
        <p:sp>
          <p:nvSpPr>
            <p:cNvPr id="29" name="Rectangle 28"/>
            <p:cNvSpPr/>
            <p:nvPr/>
          </p:nvSpPr>
          <p:spPr bwMode="auto">
            <a:xfrm>
              <a:off x="7158000" y="3352800"/>
              <a:ext cx="432000" cy="152400"/>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0" tIns="0" rIns="0" bIns="0" numCol="1" rtlCol="0" anchor="ctr" anchorCtr="0" compatLnSpc="1">
              <a:prstTxWarp prst="textNoShape">
                <a:avLst/>
              </a:prstTxWarp>
            </a:bodyPr>
            <a:lstStyle/>
            <a:p>
              <a:pPr algn="ctr" defTabSz="914099"/>
              <a:r>
                <a:rPr lang="en-GB" sz="1000" b="1"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rPr>
                <a:t>12%</a:t>
              </a:r>
            </a:p>
          </p:txBody>
        </p:sp>
        <p:sp>
          <p:nvSpPr>
            <p:cNvPr id="30" name="Rectangle 29"/>
            <p:cNvSpPr/>
            <p:nvPr/>
          </p:nvSpPr>
          <p:spPr bwMode="auto">
            <a:xfrm>
              <a:off x="7158000" y="3733800"/>
              <a:ext cx="756000" cy="152400"/>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none" lIns="91436" tIns="45718" rIns="91436" bIns="45718" numCol="1" rtlCol="0" anchor="ctr" anchorCtr="0" compatLnSpc="1">
              <a:prstTxWarp prst="textNoShape">
                <a:avLst/>
              </a:prstTxWarp>
            </a:bodyPr>
            <a:lstStyle/>
            <a:p>
              <a:pPr algn="ctr" defTabSz="914099"/>
              <a:r>
                <a:rPr lang="en-GB" sz="1000" b="1"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rPr>
                <a:t>21%</a:t>
              </a:r>
            </a:p>
          </p:txBody>
        </p:sp>
        <p:sp>
          <p:nvSpPr>
            <p:cNvPr id="31" name="Rectangle 30"/>
            <p:cNvSpPr/>
            <p:nvPr/>
          </p:nvSpPr>
          <p:spPr bwMode="auto">
            <a:xfrm>
              <a:off x="7158000" y="3962400"/>
              <a:ext cx="648000" cy="152400"/>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1436" tIns="45718" rIns="91436" bIns="45718" numCol="1" rtlCol="0" anchor="ctr" anchorCtr="0" compatLnSpc="1">
              <a:prstTxWarp prst="textNoShape">
                <a:avLst/>
              </a:prstTxWarp>
            </a:bodyPr>
            <a:lstStyle/>
            <a:p>
              <a:pPr algn="ctr" defTabSz="914099"/>
              <a:r>
                <a:rPr lang="en-GB" sz="1000" b="1"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rPr>
                <a:t>18%</a:t>
              </a:r>
            </a:p>
          </p:txBody>
        </p:sp>
        <p:sp>
          <p:nvSpPr>
            <p:cNvPr id="32" name="Rectangle 31"/>
            <p:cNvSpPr/>
            <p:nvPr/>
          </p:nvSpPr>
          <p:spPr bwMode="auto">
            <a:xfrm>
              <a:off x="7158000" y="4343400"/>
              <a:ext cx="684000" cy="152400"/>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none" lIns="91436" tIns="45718" rIns="91436" bIns="45718" numCol="1" rtlCol="0" anchor="ctr" anchorCtr="0" compatLnSpc="1">
              <a:prstTxWarp prst="textNoShape">
                <a:avLst/>
              </a:prstTxWarp>
            </a:bodyPr>
            <a:lstStyle/>
            <a:p>
              <a:pPr algn="ctr" defTabSz="914099"/>
              <a:r>
                <a:rPr lang="en-GB" sz="1000" b="1"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rPr>
                <a:t>19%</a:t>
              </a:r>
            </a:p>
          </p:txBody>
        </p:sp>
        <p:sp>
          <p:nvSpPr>
            <p:cNvPr id="33" name="Rectangle 32"/>
            <p:cNvSpPr/>
            <p:nvPr/>
          </p:nvSpPr>
          <p:spPr bwMode="auto">
            <a:xfrm>
              <a:off x="7158000" y="4572000"/>
              <a:ext cx="900000" cy="152400"/>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1436" tIns="45718" rIns="91436" bIns="45718" numCol="1" rtlCol="0" anchor="ctr" anchorCtr="0" compatLnSpc="1">
              <a:prstTxWarp prst="textNoShape">
                <a:avLst/>
              </a:prstTxWarp>
            </a:bodyPr>
            <a:lstStyle/>
            <a:p>
              <a:pPr algn="ctr" defTabSz="914099"/>
              <a:r>
                <a:rPr lang="en-GB" sz="1000" b="1"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rPr>
                <a:t>25%</a:t>
              </a:r>
            </a:p>
          </p:txBody>
        </p:sp>
        <p:sp>
          <p:nvSpPr>
            <p:cNvPr id="34" name="Rectangle 33"/>
            <p:cNvSpPr/>
            <p:nvPr/>
          </p:nvSpPr>
          <p:spPr bwMode="auto">
            <a:xfrm>
              <a:off x="7158000" y="4953000"/>
              <a:ext cx="612000" cy="152400"/>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none" lIns="91436" tIns="45718" rIns="91436" bIns="45718" numCol="1" rtlCol="0" anchor="ctr" anchorCtr="0" compatLnSpc="1">
              <a:prstTxWarp prst="textNoShape">
                <a:avLst/>
              </a:prstTxWarp>
            </a:bodyPr>
            <a:lstStyle/>
            <a:p>
              <a:pPr algn="ctr" defTabSz="914099"/>
              <a:r>
                <a:rPr lang="en-GB" sz="1000" b="1"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rPr>
                <a:t>17%</a:t>
              </a:r>
            </a:p>
          </p:txBody>
        </p:sp>
        <p:sp>
          <p:nvSpPr>
            <p:cNvPr id="35" name="Rectangle 34"/>
            <p:cNvSpPr/>
            <p:nvPr/>
          </p:nvSpPr>
          <p:spPr bwMode="auto">
            <a:xfrm>
              <a:off x="7158000" y="5181600"/>
              <a:ext cx="1224000" cy="152400"/>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1436" tIns="45718" rIns="91436" bIns="45718" numCol="1" rtlCol="0" anchor="ctr" anchorCtr="0" compatLnSpc="1">
              <a:prstTxWarp prst="textNoShape">
                <a:avLst/>
              </a:prstTxWarp>
            </a:bodyPr>
            <a:lstStyle/>
            <a:p>
              <a:pPr algn="ctr" defTabSz="914099"/>
              <a:r>
                <a:rPr lang="en-GB" sz="1000" b="1"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rPr>
                <a:t>34%</a:t>
              </a:r>
            </a:p>
          </p:txBody>
        </p:sp>
        <p:sp>
          <p:nvSpPr>
            <p:cNvPr id="36" name="Rectangle 35"/>
            <p:cNvSpPr/>
            <p:nvPr/>
          </p:nvSpPr>
          <p:spPr bwMode="auto">
            <a:xfrm>
              <a:off x="7153800" y="5562600"/>
              <a:ext cx="180000" cy="152400"/>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none" lIns="91436" tIns="45718" rIns="91436" bIns="45718" numCol="1" rtlCol="0" anchor="ctr" anchorCtr="0" compatLnSpc="1">
              <a:prstTxWarp prst="textNoShape">
                <a:avLst/>
              </a:prstTxWarp>
            </a:bodyPr>
            <a:lstStyle/>
            <a:p>
              <a:pPr algn="ctr" defTabSz="914099"/>
              <a:r>
                <a:rPr lang="en-GB" sz="1000" b="1"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rPr>
                <a:t>2%</a:t>
              </a:r>
            </a:p>
          </p:txBody>
        </p:sp>
        <p:sp>
          <p:nvSpPr>
            <p:cNvPr id="37" name="Rectangle 36"/>
            <p:cNvSpPr/>
            <p:nvPr/>
          </p:nvSpPr>
          <p:spPr bwMode="auto">
            <a:xfrm>
              <a:off x="7158000" y="5791200"/>
              <a:ext cx="216000" cy="152400"/>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1436" tIns="45718" rIns="91436" bIns="45718" numCol="1" rtlCol="0" anchor="ctr" anchorCtr="0" compatLnSpc="1">
              <a:prstTxWarp prst="textNoShape">
                <a:avLst/>
              </a:prstTxWarp>
            </a:bodyPr>
            <a:lstStyle/>
            <a:p>
              <a:pPr algn="ctr" defTabSz="914099"/>
              <a:r>
                <a:rPr lang="en-GB" sz="1000" b="1"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rPr>
                <a:t>6%</a:t>
              </a:r>
            </a:p>
          </p:txBody>
        </p:sp>
        <p:sp>
          <p:nvSpPr>
            <p:cNvPr id="41" name="TextBox 40"/>
            <p:cNvSpPr txBox="1"/>
            <p:nvPr/>
          </p:nvSpPr>
          <p:spPr>
            <a:xfrm>
              <a:off x="5486400" y="1295400"/>
              <a:ext cx="3124200" cy="584775"/>
            </a:xfrm>
            <a:prstGeom prst="rect">
              <a:avLst/>
            </a:prstGeom>
            <a:noFill/>
          </p:spPr>
          <p:txBody>
            <a:bodyPr wrap="square" rtlCol="0">
              <a:spAutoFit/>
            </a:bodyPr>
            <a:lstStyle/>
            <a:p>
              <a:pPr algn="ctr"/>
              <a:r>
                <a:rPr lang="en-GB" sz="16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rPr>
                <a:t>Approximate data volume managed by data warehouse</a:t>
              </a:r>
              <a:endParaRPr lang="en-GB" sz="1600" dirty="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endParaRPr>
            </a:p>
          </p:txBody>
        </p:sp>
      </p:grpSp>
      <p:sp>
        <p:nvSpPr>
          <p:cNvPr id="42" name="TextBox 41"/>
          <p:cNvSpPr txBox="1"/>
          <p:nvPr/>
        </p:nvSpPr>
        <p:spPr>
          <a:xfrm>
            <a:off x="5045809" y="6096000"/>
            <a:ext cx="3121367" cy="261610"/>
          </a:xfrm>
          <a:prstGeom prst="rect">
            <a:avLst/>
          </a:prstGeom>
          <a:noFill/>
        </p:spPr>
        <p:txBody>
          <a:bodyPr wrap="none" rtlCol="0">
            <a:spAutoFit/>
          </a:bodyPr>
          <a:lstStyle/>
          <a:p>
            <a:r>
              <a:rPr lang="en-GB" sz="1100" b="1" i="1" dirty="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rPr>
              <a:t>Source: TDWI Report – Next Generation DW</a:t>
            </a:r>
          </a:p>
        </p:txBody>
      </p:sp>
    </p:spTree>
    <p:extLst/>
  </p:cSld>
  <p:clrMapOvr>
    <a:masterClrMapping/>
  </p:clrMapOvr>
  <p:transition xmlns:p14="http://schemas.microsoft.com/office/powerpoint/2007/7/12/main" advClick="0">
    <p:fade/>
  </p:transition>
  <p:timing>
    <p:tnLst>
      <p:par>
        <p:cTn xmlns:p14="http://schemas.microsoft.com/office/powerpoint/2007/7/12/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bwMode="auto">
          <a:xfrm>
            <a:off x="4191000" y="1143000"/>
            <a:ext cx="4800600" cy="4953000"/>
          </a:xfrm>
          <a:prstGeom prst="roundRect">
            <a:avLst/>
          </a:prstGeom>
          <a:noFill/>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n-GB" sz="2300" dirty="0" smtClean="0">
              <a:solidFill>
                <a:srgbClr xmlns:mc="http://schemas.openxmlformats.org/markup-compatibility/2006" xmlns:a14="http://schemas.microsoft.com/office/drawing/2007/7/7/main" val="FFFFFF"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sp>
        <p:nvSpPr>
          <p:cNvPr id="2" name="Title 1"/>
          <p:cNvSpPr>
            <a:spLocks noGrp="1"/>
          </p:cNvSpPr>
          <p:nvPr>
            <p:ph type="title"/>
          </p:nvPr>
        </p:nvSpPr>
        <p:spPr>
          <a:xfrm>
            <a:off x="381000" y="230188"/>
            <a:ext cx="8382000" cy="553998"/>
          </a:xfrm>
        </p:spPr>
        <p:txBody>
          <a:bodyPr/>
          <a:lstStyle/>
          <a:p>
            <a:r>
              <a:rPr lang="en-GB" sz="4000" dirty="0" smtClean="0"/>
              <a:t>Customer Challenges</a:t>
            </a:r>
            <a:endParaRPr lang="en-GB" sz="4000" dirty="0"/>
          </a:p>
        </p:txBody>
      </p:sp>
      <p:sp>
        <p:nvSpPr>
          <p:cNvPr id="3" name="Text Placeholder 2"/>
          <p:cNvSpPr>
            <a:spLocks noGrp="1"/>
          </p:cNvSpPr>
          <p:nvPr>
            <p:ph type="body" sz="quarter" idx="10"/>
          </p:nvPr>
        </p:nvSpPr>
        <p:spPr>
          <a:xfrm>
            <a:off x="381000" y="1371600"/>
            <a:ext cx="3886200" cy="3508653"/>
          </a:xfrm>
        </p:spPr>
        <p:txBody>
          <a:bodyPr/>
          <a:lstStyle/>
          <a:p>
            <a:pPr>
              <a:spcBef>
                <a:spcPts val="600"/>
              </a:spcBef>
            </a:pPr>
            <a:r>
              <a:rPr lang="en-GB" sz="2000" dirty="0" smtClean="0"/>
              <a:t>Increased volumes of data</a:t>
            </a:r>
          </a:p>
          <a:p>
            <a:pPr>
              <a:spcBef>
                <a:spcPts val="600"/>
              </a:spcBef>
            </a:pPr>
            <a:r>
              <a:rPr lang="en-GB" sz="2000" dirty="0" smtClean="0"/>
              <a:t>Need to reduce costs</a:t>
            </a:r>
          </a:p>
          <a:p>
            <a:pPr>
              <a:spcBef>
                <a:spcPts val="600"/>
              </a:spcBef>
            </a:pPr>
            <a:r>
              <a:rPr lang="en-GB" sz="2000" dirty="0" smtClean="0"/>
              <a:t>Increased adoption of DW appliances</a:t>
            </a:r>
          </a:p>
          <a:p>
            <a:pPr>
              <a:spcBef>
                <a:spcPts val="600"/>
              </a:spcBef>
            </a:pPr>
            <a:r>
              <a:rPr lang="en-GB" sz="2000" dirty="0" smtClean="0"/>
              <a:t>Move to MPP</a:t>
            </a:r>
          </a:p>
          <a:p>
            <a:pPr>
              <a:spcBef>
                <a:spcPts val="600"/>
              </a:spcBef>
            </a:pPr>
            <a:r>
              <a:rPr lang="en-GB" sz="2000" dirty="0" smtClean="0"/>
              <a:t>Demand for flexibility and mixed workloads across the enterprise</a:t>
            </a:r>
          </a:p>
          <a:p>
            <a:pPr>
              <a:spcBef>
                <a:spcPts val="600"/>
              </a:spcBef>
            </a:pPr>
            <a:r>
              <a:rPr lang="en-GB" sz="2000" dirty="0" smtClean="0"/>
              <a:t>Desire for real-time analytics</a:t>
            </a:r>
          </a:p>
          <a:p>
            <a:pPr>
              <a:spcBef>
                <a:spcPts val="600"/>
              </a:spcBef>
            </a:pPr>
            <a:r>
              <a:rPr lang="en-GB" sz="2000" dirty="0" smtClean="0"/>
              <a:t>Growing importance of data quality</a:t>
            </a:r>
            <a:endParaRPr lang="en-GB" sz="2000" dirty="0"/>
          </a:p>
        </p:txBody>
      </p:sp>
      <p:grpSp>
        <p:nvGrpSpPr>
          <p:cNvPr id="7" name="Cost Chart"/>
          <p:cNvGrpSpPr/>
          <p:nvPr/>
        </p:nvGrpSpPr>
        <p:grpSpPr>
          <a:xfrm>
            <a:off x="4196312" y="1549435"/>
            <a:ext cx="4646400" cy="3937575"/>
            <a:chOff x="4653000" y="1625025"/>
            <a:chExt cx="4646400" cy="3937575"/>
          </a:xfrm>
        </p:grpSpPr>
        <p:sp>
          <p:nvSpPr>
            <p:cNvPr id="50" name="TextBox 49"/>
            <p:cNvSpPr txBox="1"/>
            <p:nvPr/>
          </p:nvSpPr>
          <p:spPr>
            <a:xfrm>
              <a:off x="5983519" y="2590800"/>
              <a:ext cx="1260281" cy="261610"/>
            </a:xfrm>
            <a:prstGeom prst="rect">
              <a:avLst/>
            </a:prstGeom>
            <a:noFill/>
          </p:spPr>
          <p:txBody>
            <a:bodyPr wrap="none" rtlCol="0">
              <a:spAutoFit/>
            </a:bodyPr>
            <a:lstStyle/>
            <a:p>
              <a:r>
                <a:rPr lang="en-GB" sz="1100" b="1" dirty="0" smtClean="0">
                  <a:solidFill>
                    <a:schemeClr val="bg1"/>
                  </a:solidFill>
                </a:rPr>
                <a:t>Budget reduced</a:t>
              </a:r>
              <a:endParaRPr lang="en-GB" sz="1100" b="1" dirty="0">
                <a:solidFill>
                  <a:schemeClr val="bg1"/>
                </a:solidFill>
              </a:endParaRPr>
            </a:p>
          </p:txBody>
        </p:sp>
        <p:sp>
          <p:nvSpPr>
            <p:cNvPr id="51" name="TextBox 50"/>
            <p:cNvSpPr txBox="1"/>
            <p:nvPr/>
          </p:nvSpPr>
          <p:spPr>
            <a:xfrm>
              <a:off x="6190306" y="2875620"/>
              <a:ext cx="1053494" cy="261610"/>
            </a:xfrm>
            <a:prstGeom prst="rect">
              <a:avLst/>
            </a:prstGeom>
            <a:noFill/>
          </p:spPr>
          <p:txBody>
            <a:bodyPr wrap="none" rtlCol="0">
              <a:spAutoFit/>
            </a:bodyPr>
            <a:lstStyle/>
            <a:p>
              <a:r>
                <a:rPr lang="en-GB" sz="1100" b="1" dirty="0" smtClean="0">
                  <a:solidFill>
                    <a:schemeClr val="bg1"/>
                  </a:solidFill>
                </a:rPr>
                <a:t>Hiring frozen</a:t>
              </a:r>
              <a:endParaRPr lang="en-GB" sz="1100" b="1" dirty="0">
                <a:solidFill>
                  <a:schemeClr val="bg1"/>
                </a:solidFill>
              </a:endParaRPr>
            </a:p>
          </p:txBody>
        </p:sp>
        <p:sp>
          <p:nvSpPr>
            <p:cNvPr id="52" name="TextBox 51"/>
            <p:cNvSpPr txBox="1"/>
            <p:nvPr/>
          </p:nvSpPr>
          <p:spPr>
            <a:xfrm>
              <a:off x="5263771" y="3160440"/>
              <a:ext cx="1980029" cy="261610"/>
            </a:xfrm>
            <a:prstGeom prst="rect">
              <a:avLst/>
            </a:prstGeom>
            <a:noFill/>
          </p:spPr>
          <p:txBody>
            <a:bodyPr wrap="none" rtlCol="0">
              <a:spAutoFit/>
            </a:bodyPr>
            <a:lstStyle/>
            <a:p>
              <a:r>
                <a:rPr lang="en-GB" sz="1100" b="1" dirty="0" smtClean="0">
                  <a:solidFill>
                    <a:schemeClr val="bg1"/>
                  </a:solidFill>
                </a:rPr>
                <a:t>Approved projects on hold</a:t>
              </a:r>
              <a:endParaRPr lang="en-GB" sz="1100" b="1" dirty="0">
                <a:solidFill>
                  <a:schemeClr val="bg1"/>
                </a:solidFill>
              </a:endParaRPr>
            </a:p>
          </p:txBody>
        </p:sp>
        <p:sp>
          <p:nvSpPr>
            <p:cNvPr id="53" name="TextBox 52"/>
            <p:cNvSpPr txBox="1"/>
            <p:nvPr/>
          </p:nvSpPr>
          <p:spPr>
            <a:xfrm>
              <a:off x="4794090" y="3445260"/>
              <a:ext cx="2449710" cy="261610"/>
            </a:xfrm>
            <a:prstGeom prst="rect">
              <a:avLst/>
            </a:prstGeom>
            <a:noFill/>
          </p:spPr>
          <p:txBody>
            <a:bodyPr wrap="none" rtlCol="0">
              <a:spAutoFit/>
            </a:bodyPr>
            <a:lstStyle/>
            <a:p>
              <a:r>
                <a:rPr lang="en-GB" sz="1100" b="1" dirty="0" smtClean="0">
                  <a:solidFill>
                    <a:schemeClr val="bg1"/>
                  </a:solidFill>
                </a:rPr>
                <a:t>Priorities shift to short-term gains</a:t>
              </a:r>
              <a:endParaRPr lang="en-GB" sz="1100" b="1" dirty="0">
                <a:solidFill>
                  <a:schemeClr val="bg1"/>
                </a:solidFill>
              </a:endParaRPr>
            </a:p>
          </p:txBody>
        </p:sp>
        <p:sp>
          <p:nvSpPr>
            <p:cNvPr id="54" name="TextBox 53"/>
            <p:cNvSpPr txBox="1"/>
            <p:nvPr/>
          </p:nvSpPr>
          <p:spPr>
            <a:xfrm>
              <a:off x="5956268" y="3730080"/>
              <a:ext cx="1287532" cy="261610"/>
            </a:xfrm>
            <a:prstGeom prst="rect">
              <a:avLst/>
            </a:prstGeom>
            <a:noFill/>
          </p:spPr>
          <p:txBody>
            <a:bodyPr wrap="none" rtlCol="0">
              <a:spAutoFit/>
            </a:bodyPr>
            <a:lstStyle/>
            <a:p>
              <a:r>
                <a:rPr lang="en-GB" sz="1100" b="1" dirty="0" smtClean="0">
                  <a:solidFill>
                    <a:schemeClr val="bg1"/>
                  </a:solidFill>
                </a:rPr>
                <a:t>No impact so far</a:t>
              </a:r>
              <a:endParaRPr lang="en-GB" sz="1100" b="1" dirty="0">
                <a:solidFill>
                  <a:schemeClr val="bg1"/>
                </a:solidFill>
              </a:endParaRPr>
            </a:p>
          </p:txBody>
        </p:sp>
        <p:cxnSp>
          <p:nvCxnSpPr>
            <p:cNvPr id="56" name="Straight Connector 55"/>
            <p:cNvCxnSpPr/>
            <p:nvPr/>
          </p:nvCxnSpPr>
          <p:spPr>
            <a:xfrm rot="5400000">
              <a:off x="5676900" y="4000500"/>
              <a:ext cx="3124200" cy="0"/>
            </a:xfrm>
            <a:prstGeom prst="line">
              <a:avLst/>
            </a:prstGeom>
          </p:spPr>
          <p:style>
            <a:lnRef idx="1">
              <a:schemeClr val="accent1"/>
            </a:lnRef>
            <a:fillRef idx="0">
              <a:schemeClr val="accent1"/>
            </a:fillRef>
            <a:effectRef idx="0">
              <a:schemeClr val="accent1"/>
            </a:effectRef>
            <a:fontRef idx="minor">
              <a:schemeClr val="tx1"/>
            </a:fontRef>
          </p:style>
        </p:cxnSp>
        <p:sp>
          <p:nvSpPr>
            <p:cNvPr id="58" name="Rectangle 57"/>
            <p:cNvSpPr/>
            <p:nvPr/>
          </p:nvSpPr>
          <p:spPr bwMode="auto">
            <a:xfrm>
              <a:off x="7391400" y="2645405"/>
              <a:ext cx="1908000" cy="152400"/>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0" tIns="0" rIns="0" bIns="0" numCol="1" rtlCol="0" anchor="ctr" anchorCtr="0" compatLnSpc="1">
              <a:prstTxWarp prst="textNoShape">
                <a:avLst/>
              </a:prstTxWarp>
            </a:bodyPr>
            <a:lstStyle/>
            <a:p>
              <a:pPr algn="ctr" defTabSz="914099"/>
              <a:r>
                <a:rPr lang="en-GB" sz="1000" b="1"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rPr>
                <a:t>57%</a:t>
              </a:r>
            </a:p>
          </p:txBody>
        </p:sp>
        <p:sp>
          <p:nvSpPr>
            <p:cNvPr id="60" name="Rectangle 59"/>
            <p:cNvSpPr/>
            <p:nvPr/>
          </p:nvSpPr>
          <p:spPr bwMode="auto">
            <a:xfrm>
              <a:off x="7391400" y="2942869"/>
              <a:ext cx="1476000" cy="152400"/>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0" tIns="0" rIns="0" bIns="0" numCol="1" rtlCol="0" anchor="ctr" anchorCtr="0" compatLnSpc="1">
              <a:prstTxWarp prst="textNoShape">
                <a:avLst/>
              </a:prstTxWarp>
            </a:bodyPr>
            <a:lstStyle/>
            <a:p>
              <a:pPr algn="ctr" defTabSz="914099"/>
              <a:r>
                <a:rPr lang="en-GB" sz="1000" b="1"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rPr>
                <a:t>41%</a:t>
              </a:r>
            </a:p>
          </p:txBody>
        </p:sp>
        <p:sp>
          <p:nvSpPr>
            <p:cNvPr id="62" name="Rectangle 61"/>
            <p:cNvSpPr/>
            <p:nvPr/>
          </p:nvSpPr>
          <p:spPr bwMode="auto">
            <a:xfrm>
              <a:off x="7391400" y="3240333"/>
              <a:ext cx="1080000" cy="152400"/>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1436" tIns="45718" rIns="91436" bIns="45718" numCol="1" rtlCol="0" anchor="ctr" anchorCtr="0" compatLnSpc="1">
              <a:prstTxWarp prst="textNoShape">
                <a:avLst/>
              </a:prstTxWarp>
            </a:bodyPr>
            <a:lstStyle/>
            <a:p>
              <a:pPr algn="ctr" defTabSz="914099"/>
              <a:r>
                <a:rPr lang="en-GB" sz="1000" b="1"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rPr>
                <a:t>30%</a:t>
              </a:r>
            </a:p>
          </p:txBody>
        </p:sp>
        <p:sp>
          <p:nvSpPr>
            <p:cNvPr id="64" name="Rectangle 63"/>
            <p:cNvSpPr/>
            <p:nvPr/>
          </p:nvSpPr>
          <p:spPr bwMode="auto">
            <a:xfrm>
              <a:off x="7391400" y="3537797"/>
              <a:ext cx="1116000" cy="152400"/>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1436" tIns="45718" rIns="91436" bIns="45718" numCol="1" rtlCol="0" anchor="ctr" anchorCtr="0" compatLnSpc="1">
              <a:prstTxWarp prst="textNoShape">
                <a:avLst/>
              </a:prstTxWarp>
            </a:bodyPr>
            <a:lstStyle/>
            <a:p>
              <a:pPr algn="ctr" defTabSz="914099"/>
              <a:r>
                <a:rPr lang="en-GB" sz="1000" b="1"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rPr>
                <a:t>31%</a:t>
              </a:r>
            </a:p>
          </p:txBody>
        </p:sp>
        <p:sp>
          <p:nvSpPr>
            <p:cNvPr id="66" name="Rectangle 65"/>
            <p:cNvSpPr/>
            <p:nvPr/>
          </p:nvSpPr>
          <p:spPr bwMode="auto">
            <a:xfrm>
              <a:off x="7391400" y="3835261"/>
              <a:ext cx="972000" cy="152400"/>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1436" tIns="45718" rIns="91436" bIns="45718" numCol="1" rtlCol="0" anchor="ctr" anchorCtr="0" compatLnSpc="1">
              <a:prstTxWarp prst="textNoShape">
                <a:avLst/>
              </a:prstTxWarp>
            </a:bodyPr>
            <a:lstStyle/>
            <a:p>
              <a:pPr algn="ctr" defTabSz="914099"/>
              <a:r>
                <a:rPr lang="en-GB" sz="1000" b="1"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rPr>
                <a:t>27%</a:t>
              </a:r>
            </a:p>
          </p:txBody>
        </p:sp>
        <p:sp>
          <p:nvSpPr>
            <p:cNvPr id="69" name="TextBox 68"/>
            <p:cNvSpPr txBox="1"/>
            <p:nvPr/>
          </p:nvSpPr>
          <p:spPr>
            <a:xfrm>
              <a:off x="5491200" y="1625025"/>
              <a:ext cx="3124200" cy="584775"/>
            </a:xfrm>
            <a:prstGeom prst="rect">
              <a:avLst/>
            </a:prstGeom>
            <a:noFill/>
          </p:spPr>
          <p:txBody>
            <a:bodyPr wrap="square" rtlCol="0">
              <a:spAutoFit/>
            </a:bodyPr>
            <a:lstStyle/>
            <a:p>
              <a:pPr algn="ctr"/>
              <a:r>
                <a:rPr lang="en-GB" sz="16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rPr>
                <a:t>Effect of current recession on DW teams and projects</a:t>
              </a:r>
              <a:endParaRPr lang="en-GB" sz="1600" dirty="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endParaRPr>
            </a:p>
          </p:txBody>
        </p:sp>
        <p:sp>
          <p:nvSpPr>
            <p:cNvPr id="70" name="TextBox 69"/>
            <p:cNvSpPr txBox="1"/>
            <p:nvPr/>
          </p:nvSpPr>
          <p:spPr>
            <a:xfrm>
              <a:off x="4653000" y="4014900"/>
              <a:ext cx="2590800" cy="430887"/>
            </a:xfrm>
            <a:prstGeom prst="rect">
              <a:avLst/>
            </a:prstGeom>
            <a:noFill/>
          </p:spPr>
          <p:txBody>
            <a:bodyPr wrap="square" rtlCol="0">
              <a:spAutoFit/>
            </a:bodyPr>
            <a:lstStyle/>
            <a:p>
              <a:pPr algn="r"/>
              <a:r>
                <a:rPr lang="en-GB" sz="1100" b="1" dirty="0" smtClean="0">
                  <a:solidFill>
                    <a:schemeClr val="bg1"/>
                  </a:solidFill>
                </a:rPr>
                <a:t>New tool and platform acquisitions frozen</a:t>
              </a:r>
              <a:endParaRPr lang="en-GB" sz="1100" b="1" dirty="0">
                <a:solidFill>
                  <a:schemeClr val="bg1"/>
                </a:solidFill>
              </a:endParaRPr>
            </a:p>
          </p:txBody>
        </p:sp>
        <p:sp>
          <p:nvSpPr>
            <p:cNvPr id="71" name="Rectangle 70"/>
            <p:cNvSpPr/>
            <p:nvPr/>
          </p:nvSpPr>
          <p:spPr bwMode="auto">
            <a:xfrm>
              <a:off x="7386600" y="4169405"/>
              <a:ext cx="900000" cy="152400"/>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1436" tIns="45718" rIns="91436" bIns="45718" numCol="1" rtlCol="0" anchor="ctr" anchorCtr="0" compatLnSpc="1">
              <a:prstTxWarp prst="textNoShape">
                <a:avLst/>
              </a:prstTxWarp>
            </a:bodyPr>
            <a:lstStyle/>
            <a:p>
              <a:pPr algn="ctr" defTabSz="914099"/>
              <a:r>
                <a:rPr lang="en-GB" sz="1000" b="1"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rPr>
                <a:t>25%</a:t>
              </a:r>
            </a:p>
          </p:txBody>
        </p:sp>
        <p:sp>
          <p:nvSpPr>
            <p:cNvPr id="72" name="TextBox 71"/>
            <p:cNvSpPr txBox="1"/>
            <p:nvPr/>
          </p:nvSpPr>
          <p:spPr>
            <a:xfrm>
              <a:off x="5143545" y="4468997"/>
              <a:ext cx="2100255" cy="261610"/>
            </a:xfrm>
            <a:prstGeom prst="rect">
              <a:avLst/>
            </a:prstGeom>
            <a:noFill/>
          </p:spPr>
          <p:txBody>
            <a:bodyPr wrap="none" rtlCol="0">
              <a:spAutoFit/>
            </a:bodyPr>
            <a:lstStyle/>
            <a:p>
              <a:r>
                <a:rPr lang="en-GB" sz="1100" b="1" dirty="0" smtClean="0">
                  <a:solidFill>
                    <a:schemeClr val="bg1"/>
                  </a:solidFill>
                </a:rPr>
                <a:t>Some team members laid off</a:t>
              </a:r>
              <a:endParaRPr lang="en-GB" sz="1100" b="1" dirty="0">
                <a:solidFill>
                  <a:schemeClr val="bg1"/>
                </a:solidFill>
              </a:endParaRPr>
            </a:p>
          </p:txBody>
        </p:sp>
        <p:sp>
          <p:nvSpPr>
            <p:cNvPr id="73" name="Rectangle 72"/>
            <p:cNvSpPr/>
            <p:nvPr/>
          </p:nvSpPr>
          <p:spPr bwMode="auto">
            <a:xfrm>
              <a:off x="7386600" y="4550405"/>
              <a:ext cx="684000" cy="152400"/>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1436" tIns="45718" rIns="91436" bIns="45718" numCol="1" rtlCol="0" anchor="ctr" anchorCtr="0" compatLnSpc="1">
              <a:prstTxWarp prst="textNoShape">
                <a:avLst/>
              </a:prstTxWarp>
            </a:bodyPr>
            <a:lstStyle/>
            <a:p>
              <a:pPr algn="ctr" defTabSz="914099"/>
              <a:r>
                <a:rPr lang="en-GB" sz="1000" b="1"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rPr>
                <a:t>19%</a:t>
              </a:r>
            </a:p>
          </p:txBody>
        </p:sp>
        <p:sp>
          <p:nvSpPr>
            <p:cNvPr id="74" name="TextBox 73"/>
            <p:cNvSpPr txBox="1"/>
            <p:nvPr/>
          </p:nvSpPr>
          <p:spPr>
            <a:xfrm>
              <a:off x="4881600" y="4753817"/>
              <a:ext cx="2362200" cy="430887"/>
            </a:xfrm>
            <a:prstGeom prst="rect">
              <a:avLst/>
            </a:prstGeom>
            <a:noFill/>
          </p:spPr>
          <p:txBody>
            <a:bodyPr wrap="square" rtlCol="0">
              <a:spAutoFit/>
            </a:bodyPr>
            <a:lstStyle/>
            <a:p>
              <a:pPr algn="r"/>
              <a:r>
                <a:rPr lang="en-GB" sz="1100" b="1" dirty="0" smtClean="0">
                  <a:solidFill>
                    <a:schemeClr val="bg1"/>
                  </a:solidFill>
                </a:rPr>
                <a:t>Focus shifted from new dev to admin of old solutions</a:t>
              </a:r>
              <a:endParaRPr lang="en-GB" sz="1100" b="1" dirty="0">
                <a:solidFill>
                  <a:schemeClr val="bg1"/>
                </a:solidFill>
              </a:endParaRPr>
            </a:p>
          </p:txBody>
        </p:sp>
        <p:sp>
          <p:nvSpPr>
            <p:cNvPr id="75" name="Rectangle 74"/>
            <p:cNvSpPr/>
            <p:nvPr/>
          </p:nvSpPr>
          <p:spPr bwMode="auto">
            <a:xfrm>
              <a:off x="7386600" y="4898395"/>
              <a:ext cx="648000" cy="152400"/>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1436" tIns="45718" rIns="91436" bIns="45718" numCol="1" rtlCol="0" anchor="ctr" anchorCtr="0" compatLnSpc="1">
              <a:prstTxWarp prst="textNoShape">
                <a:avLst/>
              </a:prstTxWarp>
            </a:bodyPr>
            <a:lstStyle/>
            <a:p>
              <a:pPr algn="ctr" defTabSz="914099"/>
              <a:r>
                <a:rPr lang="en-GB" sz="1000" b="1"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rPr>
                <a:t>18%</a:t>
              </a:r>
            </a:p>
          </p:txBody>
        </p:sp>
        <p:sp>
          <p:nvSpPr>
            <p:cNvPr id="76" name="TextBox 75"/>
            <p:cNvSpPr txBox="1"/>
            <p:nvPr/>
          </p:nvSpPr>
          <p:spPr>
            <a:xfrm>
              <a:off x="4881600" y="5207913"/>
              <a:ext cx="2362200" cy="261610"/>
            </a:xfrm>
            <a:prstGeom prst="rect">
              <a:avLst/>
            </a:prstGeom>
            <a:noFill/>
          </p:spPr>
          <p:txBody>
            <a:bodyPr wrap="square" rtlCol="0">
              <a:spAutoFit/>
            </a:bodyPr>
            <a:lstStyle/>
            <a:p>
              <a:pPr algn="r"/>
              <a:r>
                <a:rPr lang="en-GB" sz="1100" b="1" dirty="0" smtClean="0">
                  <a:solidFill>
                    <a:schemeClr val="bg1"/>
                  </a:solidFill>
                </a:rPr>
                <a:t>Other</a:t>
              </a:r>
              <a:endParaRPr lang="en-GB" sz="1100" b="1" dirty="0">
                <a:solidFill>
                  <a:schemeClr val="bg1"/>
                </a:solidFill>
              </a:endParaRPr>
            </a:p>
          </p:txBody>
        </p:sp>
        <p:sp>
          <p:nvSpPr>
            <p:cNvPr id="77" name="Rectangle 76"/>
            <p:cNvSpPr/>
            <p:nvPr/>
          </p:nvSpPr>
          <p:spPr bwMode="auto">
            <a:xfrm>
              <a:off x="7396200" y="5257800"/>
              <a:ext cx="162000" cy="152400"/>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1436" tIns="45718" rIns="91436" bIns="45718" numCol="1" rtlCol="0" anchor="ctr" anchorCtr="0" compatLnSpc="1">
              <a:prstTxWarp prst="textNoShape">
                <a:avLst/>
              </a:prstTxWarp>
            </a:bodyPr>
            <a:lstStyle/>
            <a:p>
              <a:pPr algn="ctr" defTabSz="914099"/>
              <a:r>
                <a:rPr lang="en-GB" sz="1000" b="1"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rPr>
                <a:t>3%</a:t>
              </a:r>
            </a:p>
          </p:txBody>
        </p:sp>
      </p:grpSp>
      <p:sp>
        <p:nvSpPr>
          <p:cNvPr id="29" name="TextBox 28"/>
          <p:cNvSpPr txBox="1"/>
          <p:nvPr/>
        </p:nvSpPr>
        <p:spPr>
          <a:xfrm>
            <a:off x="5045809" y="6096000"/>
            <a:ext cx="3121367" cy="261610"/>
          </a:xfrm>
          <a:prstGeom prst="rect">
            <a:avLst/>
          </a:prstGeom>
          <a:noFill/>
        </p:spPr>
        <p:txBody>
          <a:bodyPr wrap="none" rtlCol="0">
            <a:spAutoFit/>
          </a:bodyPr>
          <a:lstStyle/>
          <a:p>
            <a:r>
              <a:rPr lang="en-GB" sz="1100" b="1" i="1" dirty="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rPr>
              <a:t>Source: TDWI Report – Next Generation DW</a:t>
            </a:r>
          </a:p>
        </p:txBody>
      </p:sp>
    </p:spTree>
    <p:extLst/>
  </p:cSld>
  <p:clrMapOvr>
    <a:masterClrMapping/>
  </p:clrMapOvr>
  <p:transition xmlns:p14="http://schemas.microsoft.com/office/powerpoint/2007/7/12/main">
    <p:fade/>
  </p:transition>
  <p:timing>
    <p:tnLst>
      <p:par>
        <p:cTn xmlns:p14="http://schemas.microsoft.com/office/powerpoint/2007/7/12/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bwMode="auto">
          <a:xfrm>
            <a:off x="4191000" y="1143000"/>
            <a:ext cx="4800600" cy="4953000"/>
          </a:xfrm>
          <a:prstGeom prst="roundRect">
            <a:avLst/>
          </a:prstGeom>
          <a:noFill/>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n-GB" sz="2300" dirty="0" smtClean="0">
              <a:solidFill>
                <a:srgbClr xmlns:mc="http://schemas.openxmlformats.org/markup-compatibility/2006" xmlns:a14="http://schemas.microsoft.com/office/drawing/2007/7/7/main" val="FFFFFF"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sp>
        <p:nvSpPr>
          <p:cNvPr id="2" name="Title 1"/>
          <p:cNvSpPr>
            <a:spLocks noGrp="1"/>
          </p:cNvSpPr>
          <p:nvPr>
            <p:ph type="title"/>
          </p:nvPr>
        </p:nvSpPr>
        <p:spPr>
          <a:xfrm>
            <a:off x="381000" y="230188"/>
            <a:ext cx="8382000" cy="553998"/>
          </a:xfrm>
        </p:spPr>
        <p:txBody>
          <a:bodyPr/>
          <a:lstStyle/>
          <a:p>
            <a:r>
              <a:rPr lang="en-GB" sz="4000" dirty="0" smtClean="0"/>
              <a:t>Customer Challenges</a:t>
            </a:r>
            <a:endParaRPr lang="en-GB" sz="4000" dirty="0"/>
          </a:p>
        </p:txBody>
      </p:sp>
      <p:sp>
        <p:nvSpPr>
          <p:cNvPr id="3" name="Text Placeholder 2"/>
          <p:cNvSpPr>
            <a:spLocks noGrp="1"/>
          </p:cNvSpPr>
          <p:nvPr>
            <p:ph type="body" sz="quarter" idx="10"/>
          </p:nvPr>
        </p:nvSpPr>
        <p:spPr>
          <a:xfrm>
            <a:off x="381000" y="1371600"/>
            <a:ext cx="3886200" cy="3508653"/>
          </a:xfrm>
        </p:spPr>
        <p:txBody>
          <a:bodyPr/>
          <a:lstStyle/>
          <a:p>
            <a:pPr>
              <a:spcBef>
                <a:spcPts val="600"/>
              </a:spcBef>
            </a:pPr>
            <a:r>
              <a:rPr lang="en-GB" sz="2000" dirty="0" smtClean="0"/>
              <a:t>Increased volumes of data</a:t>
            </a:r>
          </a:p>
          <a:p>
            <a:pPr>
              <a:spcBef>
                <a:spcPts val="600"/>
              </a:spcBef>
            </a:pPr>
            <a:r>
              <a:rPr lang="en-GB" sz="2000" dirty="0" smtClean="0"/>
              <a:t>Need to reduce costs</a:t>
            </a:r>
          </a:p>
          <a:p>
            <a:pPr>
              <a:spcBef>
                <a:spcPts val="600"/>
              </a:spcBef>
            </a:pPr>
            <a:r>
              <a:rPr lang="en-GB" sz="2000" dirty="0" smtClean="0"/>
              <a:t>Increased adoption of DW appliances</a:t>
            </a:r>
          </a:p>
          <a:p>
            <a:pPr>
              <a:spcBef>
                <a:spcPts val="600"/>
              </a:spcBef>
            </a:pPr>
            <a:r>
              <a:rPr lang="en-GB" sz="2000" dirty="0" smtClean="0"/>
              <a:t>Move to MPP</a:t>
            </a:r>
          </a:p>
          <a:p>
            <a:pPr>
              <a:spcBef>
                <a:spcPts val="600"/>
              </a:spcBef>
            </a:pPr>
            <a:r>
              <a:rPr lang="en-GB" sz="2000" dirty="0" smtClean="0"/>
              <a:t>Demand for flexibility and mixed workloads across the enterprise</a:t>
            </a:r>
          </a:p>
          <a:p>
            <a:pPr>
              <a:spcBef>
                <a:spcPts val="600"/>
              </a:spcBef>
            </a:pPr>
            <a:r>
              <a:rPr lang="en-GB" sz="2000" dirty="0" smtClean="0"/>
              <a:t>Desire for real-time analytics</a:t>
            </a:r>
          </a:p>
          <a:p>
            <a:pPr>
              <a:spcBef>
                <a:spcPts val="600"/>
              </a:spcBef>
            </a:pPr>
            <a:r>
              <a:rPr lang="en-GB" sz="2000" dirty="0" smtClean="0"/>
              <a:t>Growing importance of data quality</a:t>
            </a:r>
            <a:endParaRPr lang="en-GB" sz="2000" dirty="0"/>
          </a:p>
        </p:txBody>
      </p:sp>
      <p:grpSp>
        <p:nvGrpSpPr>
          <p:cNvPr id="7" name="MPP Chart"/>
          <p:cNvGrpSpPr/>
          <p:nvPr/>
        </p:nvGrpSpPr>
        <p:grpSpPr>
          <a:xfrm>
            <a:off x="4131478" y="1916234"/>
            <a:ext cx="4810200" cy="2971800"/>
            <a:chOff x="4648200" y="1295400"/>
            <a:chExt cx="4810200" cy="2971800"/>
          </a:xfrm>
        </p:grpSpPr>
        <p:sp>
          <p:nvSpPr>
            <p:cNvPr id="161" name="Rectangle 160"/>
            <p:cNvSpPr/>
            <p:nvPr/>
          </p:nvSpPr>
          <p:spPr bwMode="auto">
            <a:xfrm>
              <a:off x="5943600" y="2057400"/>
              <a:ext cx="152400" cy="152400"/>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n-GB" sz="23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sp>
          <p:nvSpPr>
            <p:cNvPr id="162" name="Rectangle 161"/>
            <p:cNvSpPr/>
            <p:nvPr/>
          </p:nvSpPr>
          <p:spPr bwMode="auto">
            <a:xfrm>
              <a:off x="7086600" y="2057400"/>
              <a:ext cx="152400" cy="152400"/>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n-GB" sz="23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sp>
          <p:nvSpPr>
            <p:cNvPr id="163" name="TextBox 162"/>
            <p:cNvSpPr txBox="1"/>
            <p:nvPr/>
          </p:nvSpPr>
          <p:spPr>
            <a:xfrm>
              <a:off x="6027953" y="2024390"/>
              <a:ext cx="978153" cy="261610"/>
            </a:xfrm>
            <a:prstGeom prst="rect">
              <a:avLst/>
            </a:prstGeom>
            <a:noFill/>
          </p:spPr>
          <p:txBody>
            <a:bodyPr wrap="none" rtlCol="0">
              <a:spAutoFit/>
            </a:bodyPr>
            <a:lstStyle/>
            <a:p>
              <a:r>
                <a:rPr lang="en-GB" sz="1100" b="1" dirty="0" smtClean="0">
                  <a:solidFill>
                    <a:schemeClr val="bg1"/>
                  </a:solidFill>
                </a:rPr>
                <a:t>Have Today</a:t>
              </a:r>
              <a:endParaRPr lang="en-GB" sz="1100" b="1" dirty="0">
                <a:solidFill>
                  <a:schemeClr val="bg1"/>
                </a:solidFill>
              </a:endParaRPr>
            </a:p>
          </p:txBody>
        </p:sp>
        <p:sp>
          <p:nvSpPr>
            <p:cNvPr id="164" name="TextBox 163"/>
            <p:cNvSpPr txBox="1"/>
            <p:nvPr/>
          </p:nvSpPr>
          <p:spPr>
            <a:xfrm>
              <a:off x="7170953" y="2024390"/>
              <a:ext cx="1061509" cy="261610"/>
            </a:xfrm>
            <a:prstGeom prst="rect">
              <a:avLst/>
            </a:prstGeom>
            <a:noFill/>
          </p:spPr>
          <p:txBody>
            <a:bodyPr wrap="none" rtlCol="0">
              <a:spAutoFit/>
            </a:bodyPr>
            <a:lstStyle/>
            <a:p>
              <a:r>
                <a:rPr lang="en-GB" sz="1100" b="1" dirty="0" smtClean="0">
                  <a:solidFill>
                    <a:schemeClr val="bg1"/>
                  </a:solidFill>
                </a:rPr>
                <a:t>Would Prefer</a:t>
              </a:r>
              <a:endParaRPr lang="en-GB" sz="1100" b="1" dirty="0">
                <a:solidFill>
                  <a:schemeClr val="bg1"/>
                </a:solidFill>
              </a:endParaRPr>
            </a:p>
          </p:txBody>
        </p:sp>
        <p:sp>
          <p:nvSpPr>
            <p:cNvPr id="165" name="TextBox 164"/>
            <p:cNvSpPr txBox="1"/>
            <p:nvPr/>
          </p:nvSpPr>
          <p:spPr>
            <a:xfrm>
              <a:off x="4696290" y="2514600"/>
              <a:ext cx="2196950" cy="430887"/>
            </a:xfrm>
            <a:prstGeom prst="rect">
              <a:avLst/>
            </a:prstGeom>
            <a:noFill/>
          </p:spPr>
          <p:txBody>
            <a:bodyPr wrap="square" rtlCol="0">
              <a:spAutoFit/>
            </a:bodyPr>
            <a:lstStyle/>
            <a:p>
              <a:pPr algn="r"/>
              <a:r>
                <a:rPr lang="en-GB" sz="1100" b="1" dirty="0" smtClean="0">
                  <a:solidFill>
                    <a:schemeClr val="bg1"/>
                  </a:solidFill>
                </a:rPr>
                <a:t>Symmetrical Multiprocessing (SMP)</a:t>
              </a:r>
              <a:endParaRPr lang="en-GB" sz="1100" b="1" dirty="0">
                <a:solidFill>
                  <a:schemeClr val="bg1"/>
                </a:solidFill>
              </a:endParaRPr>
            </a:p>
          </p:txBody>
        </p:sp>
        <p:sp>
          <p:nvSpPr>
            <p:cNvPr id="166" name="TextBox 165"/>
            <p:cNvSpPr txBox="1"/>
            <p:nvPr/>
          </p:nvSpPr>
          <p:spPr>
            <a:xfrm>
              <a:off x="4648200" y="3124200"/>
              <a:ext cx="2245040" cy="430887"/>
            </a:xfrm>
            <a:prstGeom prst="rect">
              <a:avLst/>
            </a:prstGeom>
            <a:noFill/>
          </p:spPr>
          <p:txBody>
            <a:bodyPr wrap="square" rtlCol="0">
              <a:spAutoFit/>
            </a:bodyPr>
            <a:lstStyle/>
            <a:p>
              <a:pPr algn="r"/>
              <a:r>
                <a:rPr lang="en-GB" sz="1100" b="1" dirty="0" smtClean="0">
                  <a:solidFill>
                    <a:schemeClr val="bg1"/>
                  </a:solidFill>
                </a:rPr>
                <a:t>Massively Parallel Processing (MPP)</a:t>
              </a:r>
              <a:endParaRPr lang="en-GB" sz="1100" b="1" dirty="0">
                <a:solidFill>
                  <a:schemeClr val="bg1"/>
                </a:solidFill>
              </a:endParaRPr>
            </a:p>
          </p:txBody>
        </p:sp>
        <p:sp>
          <p:nvSpPr>
            <p:cNvPr id="167" name="TextBox 166"/>
            <p:cNvSpPr txBox="1"/>
            <p:nvPr/>
          </p:nvSpPr>
          <p:spPr>
            <a:xfrm>
              <a:off x="6359840" y="3776990"/>
              <a:ext cx="559769" cy="261610"/>
            </a:xfrm>
            <a:prstGeom prst="rect">
              <a:avLst/>
            </a:prstGeom>
            <a:noFill/>
          </p:spPr>
          <p:txBody>
            <a:bodyPr wrap="none" rtlCol="0">
              <a:spAutoFit/>
            </a:bodyPr>
            <a:lstStyle/>
            <a:p>
              <a:r>
                <a:rPr lang="en-GB" sz="1100" b="1" dirty="0" smtClean="0">
                  <a:solidFill>
                    <a:schemeClr val="bg1"/>
                  </a:solidFill>
                </a:rPr>
                <a:t>Other</a:t>
              </a:r>
              <a:endParaRPr lang="en-GB" sz="1100" b="1" dirty="0">
                <a:solidFill>
                  <a:schemeClr val="bg1"/>
                </a:solidFill>
              </a:endParaRPr>
            </a:p>
          </p:txBody>
        </p:sp>
        <p:cxnSp>
          <p:nvCxnSpPr>
            <p:cNvPr id="168" name="Straight Connector 167"/>
            <p:cNvCxnSpPr/>
            <p:nvPr/>
          </p:nvCxnSpPr>
          <p:spPr>
            <a:xfrm rot="5400000">
              <a:off x="5943600" y="3352800"/>
              <a:ext cx="1828800" cy="0"/>
            </a:xfrm>
            <a:prstGeom prst="line">
              <a:avLst/>
            </a:prstGeom>
          </p:spPr>
          <p:style>
            <a:lnRef idx="1">
              <a:schemeClr val="accent1"/>
            </a:lnRef>
            <a:fillRef idx="0">
              <a:schemeClr val="accent1"/>
            </a:fillRef>
            <a:effectRef idx="0">
              <a:schemeClr val="accent1"/>
            </a:effectRef>
            <a:fontRef idx="minor">
              <a:schemeClr val="tx1"/>
            </a:fontRef>
          </p:style>
        </p:cxnSp>
        <p:sp>
          <p:nvSpPr>
            <p:cNvPr id="169" name="Rectangle 168"/>
            <p:cNvSpPr/>
            <p:nvPr/>
          </p:nvSpPr>
          <p:spPr bwMode="auto">
            <a:xfrm>
              <a:off x="7010400" y="2514600"/>
              <a:ext cx="2196000" cy="152400"/>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none" lIns="91436" tIns="45718" rIns="91436" bIns="45718" numCol="1" rtlCol="0" anchor="ctr" anchorCtr="0" compatLnSpc="1">
              <a:prstTxWarp prst="textNoShape">
                <a:avLst/>
              </a:prstTxWarp>
            </a:bodyPr>
            <a:lstStyle/>
            <a:p>
              <a:pPr algn="ctr" defTabSz="914099"/>
              <a:r>
                <a:rPr lang="en-GB" sz="1000" b="1"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rPr>
                <a:t>61%</a:t>
              </a:r>
            </a:p>
          </p:txBody>
        </p:sp>
        <p:sp>
          <p:nvSpPr>
            <p:cNvPr id="170" name="Rectangle 169"/>
            <p:cNvSpPr/>
            <p:nvPr/>
          </p:nvSpPr>
          <p:spPr bwMode="auto">
            <a:xfrm>
              <a:off x="7010400" y="2743200"/>
              <a:ext cx="972000" cy="152400"/>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0" tIns="0" rIns="0" bIns="0" numCol="1" rtlCol="0" anchor="ctr" anchorCtr="0" compatLnSpc="1">
              <a:prstTxWarp prst="textNoShape">
                <a:avLst/>
              </a:prstTxWarp>
            </a:bodyPr>
            <a:lstStyle/>
            <a:p>
              <a:pPr algn="ctr" defTabSz="914099"/>
              <a:r>
                <a:rPr lang="en-GB" sz="1000" b="1"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rPr>
                <a:t>27%</a:t>
              </a:r>
            </a:p>
          </p:txBody>
        </p:sp>
        <p:sp>
          <p:nvSpPr>
            <p:cNvPr id="171" name="Rectangle 170"/>
            <p:cNvSpPr/>
            <p:nvPr/>
          </p:nvSpPr>
          <p:spPr bwMode="auto">
            <a:xfrm>
              <a:off x="7010400" y="3124200"/>
              <a:ext cx="1188000" cy="152400"/>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none" lIns="91436" tIns="45718" rIns="91436" bIns="45718" numCol="1" rtlCol="0" anchor="ctr" anchorCtr="0" compatLnSpc="1">
              <a:prstTxWarp prst="textNoShape">
                <a:avLst/>
              </a:prstTxWarp>
            </a:bodyPr>
            <a:lstStyle/>
            <a:p>
              <a:pPr algn="ctr" defTabSz="914099"/>
              <a:r>
                <a:rPr lang="en-GB" sz="1000" b="1"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rPr>
                <a:t>33%</a:t>
              </a:r>
            </a:p>
          </p:txBody>
        </p:sp>
        <p:sp>
          <p:nvSpPr>
            <p:cNvPr id="172" name="Rectangle 171"/>
            <p:cNvSpPr/>
            <p:nvPr/>
          </p:nvSpPr>
          <p:spPr bwMode="auto">
            <a:xfrm>
              <a:off x="7010400" y="3352800"/>
              <a:ext cx="2448000" cy="152400"/>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0" tIns="0" rIns="0" bIns="0" numCol="1" rtlCol="0" anchor="ctr" anchorCtr="0" compatLnSpc="1">
              <a:prstTxWarp prst="textNoShape">
                <a:avLst/>
              </a:prstTxWarp>
            </a:bodyPr>
            <a:lstStyle/>
            <a:p>
              <a:pPr algn="ctr" defTabSz="914099"/>
              <a:r>
                <a:rPr lang="en-GB" sz="1000" b="1"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rPr>
                <a:t>68%</a:t>
              </a:r>
            </a:p>
          </p:txBody>
        </p:sp>
        <p:sp>
          <p:nvSpPr>
            <p:cNvPr id="173" name="Rectangle 172"/>
            <p:cNvSpPr/>
            <p:nvPr/>
          </p:nvSpPr>
          <p:spPr bwMode="auto">
            <a:xfrm>
              <a:off x="7010400" y="3733800"/>
              <a:ext cx="216000" cy="152400"/>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none" lIns="91436" tIns="45718" rIns="91436" bIns="45718" numCol="1" rtlCol="0" anchor="ctr" anchorCtr="0" compatLnSpc="1">
              <a:prstTxWarp prst="textNoShape">
                <a:avLst/>
              </a:prstTxWarp>
            </a:bodyPr>
            <a:lstStyle/>
            <a:p>
              <a:pPr algn="ctr" defTabSz="914099"/>
              <a:r>
                <a:rPr lang="en-GB" sz="1000" b="1"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rPr>
                <a:t>6%</a:t>
              </a:r>
            </a:p>
          </p:txBody>
        </p:sp>
        <p:sp>
          <p:nvSpPr>
            <p:cNvPr id="174" name="Rectangle 173"/>
            <p:cNvSpPr/>
            <p:nvPr/>
          </p:nvSpPr>
          <p:spPr bwMode="auto">
            <a:xfrm>
              <a:off x="7010400" y="3962400"/>
              <a:ext cx="180000" cy="152400"/>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1436" tIns="45718" rIns="91436" bIns="45718" numCol="1" rtlCol="0" anchor="ctr" anchorCtr="0" compatLnSpc="1">
              <a:prstTxWarp prst="textNoShape">
                <a:avLst/>
              </a:prstTxWarp>
            </a:bodyPr>
            <a:lstStyle/>
            <a:p>
              <a:pPr algn="ctr" defTabSz="914099"/>
              <a:r>
                <a:rPr lang="en-GB" sz="1000" b="1"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rPr>
                <a:t>5%</a:t>
              </a:r>
            </a:p>
          </p:txBody>
        </p:sp>
        <p:sp>
          <p:nvSpPr>
            <p:cNvPr id="175" name="TextBox 174"/>
            <p:cNvSpPr txBox="1"/>
            <p:nvPr/>
          </p:nvSpPr>
          <p:spPr>
            <a:xfrm>
              <a:off x="5486400" y="1295400"/>
              <a:ext cx="3124200" cy="338554"/>
            </a:xfrm>
            <a:prstGeom prst="rect">
              <a:avLst/>
            </a:prstGeom>
            <a:noFill/>
          </p:spPr>
          <p:txBody>
            <a:bodyPr wrap="square" rtlCol="0">
              <a:spAutoFit/>
            </a:bodyPr>
            <a:lstStyle/>
            <a:p>
              <a:pPr algn="ctr"/>
              <a:r>
                <a:rPr lang="en-GB" sz="16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rPr>
                <a:t>DW Processing Architectures</a:t>
              </a:r>
              <a:endParaRPr lang="en-GB" sz="1600" dirty="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endParaRPr>
            </a:p>
          </p:txBody>
        </p:sp>
      </p:grpSp>
      <p:sp>
        <p:nvSpPr>
          <p:cNvPr id="24" name="TextBox 23"/>
          <p:cNvSpPr txBox="1"/>
          <p:nvPr/>
        </p:nvSpPr>
        <p:spPr>
          <a:xfrm>
            <a:off x="5045809" y="6096000"/>
            <a:ext cx="3121367" cy="261610"/>
          </a:xfrm>
          <a:prstGeom prst="rect">
            <a:avLst/>
          </a:prstGeom>
          <a:noFill/>
        </p:spPr>
        <p:txBody>
          <a:bodyPr wrap="none" rtlCol="0">
            <a:spAutoFit/>
          </a:bodyPr>
          <a:lstStyle/>
          <a:p>
            <a:r>
              <a:rPr lang="en-GB" sz="1100" b="1" i="1" dirty="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rPr>
              <a:t>Source: TDWI Report – Next Generation DW</a:t>
            </a:r>
          </a:p>
        </p:txBody>
      </p:sp>
    </p:spTree>
    <p:extLst/>
  </p:cSld>
  <p:clrMapOvr>
    <a:masterClrMapping/>
  </p:clrMapOvr>
  <p:transition xmlns:p14="http://schemas.microsoft.com/office/powerpoint/2007/7/12/main">
    <p:fade/>
  </p:transition>
  <p:timing>
    <p:tnLst>
      <p:par>
        <p:cTn xmlns:p14="http://schemas.microsoft.com/office/powerpoint/2007/7/12/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bwMode="auto">
          <a:xfrm>
            <a:off x="4191000" y="1143000"/>
            <a:ext cx="4800600" cy="4953000"/>
          </a:xfrm>
          <a:prstGeom prst="roundRect">
            <a:avLst/>
          </a:prstGeom>
          <a:noFill/>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n-GB" sz="2300" dirty="0" smtClean="0">
              <a:solidFill>
                <a:srgbClr xmlns:mc="http://schemas.openxmlformats.org/markup-compatibility/2006" xmlns:a14="http://schemas.microsoft.com/office/drawing/2007/7/7/main" val="FFFFFF"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sp>
        <p:nvSpPr>
          <p:cNvPr id="2" name="Title 1"/>
          <p:cNvSpPr>
            <a:spLocks noGrp="1"/>
          </p:cNvSpPr>
          <p:nvPr>
            <p:ph type="title"/>
          </p:nvPr>
        </p:nvSpPr>
        <p:spPr>
          <a:xfrm>
            <a:off x="381000" y="230188"/>
            <a:ext cx="8382000" cy="553998"/>
          </a:xfrm>
        </p:spPr>
        <p:txBody>
          <a:bodyPr/>
          <a:lstStyle/>
          <a:p>
            <a:r>
              <a:rPr lang="en-GB" sz="4000" dirty="0" smtClean="0"/>
              <a:t>Customer Challenges</a:t>
            </a:r>
            <a:endParaRPr lang="en-GB" sz="4000" dirty="0"/>
          </a:p>
        </p:txBody>
      </p:sp>
      <p:sp>
        <p:nvSpPr>
          <p:cNvPr id="3" name="Text Placeholder 2"/>
          <p:cNvSpPr>
            <a:spLocks noGrp="1"/>
          </p:cNvSpPr>
          <p:nvPr>
            <p:ph type="body" sz="quarter" idx="10"/>
          </p:nvPr>
        </p:nvSpPr>
        <p:spPr>
          <a:xfrm>
            <a:off x="381000" y="1371600"/>
            <a:ext cx="3886200" cy="3508653"/>
          </a:xfrm>
        </p:spPr>
        <p:txBody>
          <a:bodyPr/>
          <a:lstStyle/>
          <a:p>
            <a:pPr>
              <a:spcBef>
                <a:spcPts val="600"/>
              </a:spcBef>
            </a:pPr>
            <a:r>
              <a:rPr lang="en-GB" sz="2000" dirty="0" smtClean="0"/>
              <a:t>Increased volumes of data</a:t>
            </a:r>
          </a:p>
          <a:p>
            <a:pPr>
              <a:spcBef>
                <a:spcPts val="600"/>
              </a:spcBef>
            </a:pPr>
            <a:r>
              <a:rPr lang="en-GB" sz="2000" dirty="0" smtClean="0"/>
              <a:t>Need to reduce costs</a:t>
            </a:r>
          </a:p>
          <a:p>
            <a:pPr>
              <a:spcBef>
                <a:spcPts val="600"/>
              </a:spcBef>
            </a:pPr>
            <a:r>
              <a:rPr lang="en-GB" sz="2000" dirty="0" smtClean="0"/>
              <a:t>Increased adoption of DW appliances</a:t>
            </a:r>
          </a:p>
          <a:p>
            <a:pPr>
              <a:spcBef>
                <a:spcPts val="600"/>
              </a:spcBef>
            </a:pPr>
            <a:r>
              <a:rPr lang="en-GB" sz="2000" dirty="0" smtClean="0"/>
              <a:t>Move to MPP</a:t>
            </a:r>
          </a:p>
          <a:p>
            <a:pPr>
              <a:spcBef>
                <a:spcPts val="600"/>
              </a:spcBef>
            </a:pPr>
            <a:r>
              <a:rPr lang="en-GB" sz="2000" dirty="0" smtClean="0"/>
              <a:t>Demand for flexibility and mixed workloads across the enterprise</a:t>
            </a:r>
          </a:p>
          <a:p>
            <a:pPr>
              <a:spcBef>
                <a:spcPts val="600"/>
              </a:spcBef>
            </a:pPr>
            <a:r>
              <a:rPr lang="en-GB" sz="2000" dirty="0" smtClean="0"/>
              <a:t>Desire for real-time analytics</a:t>
            </a:r>
          </a:p>
          <a:p>
            <a:pPr>
              <a:spcBef>
                <a:spcPts val="600"/>
              </a:spcBef>
            </a:pPr>
            <a:r>
              <a:rPr lang="en-GB" sz="2000" dirty="0" smtClean="0"/>
              <a:t>Growing importance of data quality</a:t>
            </a:r>
            <a:endParaRPr lang="en-GB" sz="2000" dirty="0"/>
          </a:p>
        </p:txBody>
      </p:sp>
      <p:grpSp>
        <p:nvGrpSpPr>
          <p:cNvPr id="7" name="Mixed Workload Chart"/>
          <p:cNvGrpSpPr/>
          <p:nvPr/>
        </p:nvGrpSpPr>
        <p:grpSpPr>
          <a:xfrm>
            <a:off x="4042625" y="1850834"/>
            <a:ext cx="4834110" cy="2286000"/>
            <a:chOff x="4479090" y="1295400"/>
            <a:chExt cx="4834110" cy="2286000"/>
          </a:xfrm>
        </p:grpSpPr>
        <p:sp>
          <p:nvSpPr>
            <p:cNvPr id="117" name="Rectangle 116"/>
            <p:cNvSpPr/>
            <p:nvPr/>
          </p:nvSpPr>
          <p:spPr bwMode="auto">
            <a:xfrm>
              <a:off x="5943600" y="2057400"/>
              <a:ext cx="152400" cy="152400"/>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n-GB" sz="23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sp>
          <p:nvSpPr>
            <p:cNvPr id="118" name="Rectangle 117"/>
            <p:cNvSpPr/>
            <p:nvPr/>
          </p:nvSpPr>
          <p:spPr bwMode="auto">
            <a:xfrm>
              <a:off x="7086600" y="2057400"/>
              <a:ext cx="152400" cy="152400"/>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n-GB" sz="23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sp>
          <p:nvSpPr>
            <p:cNvPr id="119" name="TextBox 118"/>
            <p:cNvSpPr txBox="1"/>
            <p:nvPr/>
          </p:nvSpPr>
          <p:spPr>
            <a:xfrm>
              <a:off x="6027953" y="2024390"/>
              <a:ext cx="601447" cy="261610"/>
            </a:xfrm>
            <a:prstGeom prst="rect">
              <a:avLst/>
            </a:prstGeom>
            <a:noFill/>
          </p:spPr>
          <p:txBody>
            <a:bodyPr wrap="none" rtlCol="0">
              <a:spAutoFit/>
            </a:bodyPr>
            <a:lstStyle/>
            <a:p>
              <a:r>
                <a:rPr lang="en-GB" sz="1100" b="1" dirty="0" smtClean="0">
                  <a:solidFill>
                    <a:schemeClr val="bg1"/>
                  </a:solidFill>
                </a:rPr>
                <a:t>Today</a:t>
              </a:r>
              <a:endParaRPr lang="en-GB" sz="1100" b="1" dirty="0">
                <a:solidFill>
                  <a:schemeClr val="bg1"/>
                </a:solidFill>
              </a:endParaRPr>
            </a:p>
          </p:txBody>
        </p:sp>
        <p:sp>
          <p:nvSpPr>
            <p:cNvPr id="121" name="TextBox 120"/>
            <p:cNvSpPr txBox="1"/>
            <p:nvPr/>
          </p:nvSpPr>
          <p:spPr>
            <a:xfrm>
              <a:off x="7170953" y="2024390"/>
              <a:ext cx="833883" cy="261610"/>
            </a:xfrm>
            <a:prstGeom prst="rect">
              <a:avLst/>
            </a:prstGeom>
            <a:noFill/>
          </p:spPr>
          <p:txBody>
            <a:bodyPr wrap="none" rtlCol="0">
              <a:spAutoFit/>
            </a:bodyPr>
            <a:lstStyle/>
            <a:p>
              <a:r>
                <a:rPr lang="en-GB" sz="1100" b="1" dirty="0" smtClean="0">
                  <a:solidFill>
                    <a:schemeClr val="bg1"/>
                  </a:solidFill>
                </a:rPr>
                <a:t>In 3 years</a:t>
              </a:r>
              <a:endParaRPr lang="en-GB" sz="1100" b="1" dirty="0">
                <a:solidFill>
                  <a:schemeClr val="bg1"/>
                </a:solidFill>
              </a:endParaRPr>
            </a:p>
          </p:txBody>
        </p:sp>
        <p:sp>
          <p:nvSpPr>
            <p:cNvPr id="122" name="TextBox 121"/>
            <p:cNvSpPr txBox="1"/>
            <p:nvPr/>
          </p:nvSpPr>
          <p:spPr>
            <a:xfrm>
              <a:off x="4479090" y="2557790"/>
              <a:ext cx="2196950" cy="261610"/>
            </a:xfrm>
            <a:prstGeom prst="rect">
              <a:avLst/>
            </a:prstGeom>
            <a:noFill/>
          </p:spPr>
          <p:txBody>
            <a:bodyPr wrap="square" rtlCol="0">
              <a:spAutoFit/>
            </a:bodyPr>
            <a:lstStyle/>
            <a:p>
              <a:pPr algn="r"/>
              <a:r>
                <a:rPr lang="en-GB" sz="1100" b="1" dirty="0" smtClean="0">
                  <a:solidFill>
                    <a:schemeClr val="bg1"/>
                  </a:solidFill>
                </a:rPr>
                <a:t>Mixed Workloads</a:t>
              </a:r>
              <a:endParaRPr lang="en-GB" sz="1100" b="1" dirty="0">
                <a:solidFill>
                  <a:schemeClr val="bg1"/>
                </a:solidFill>
              </a:endParaRPr>
            </a:p>
          </p:txBody>
        </p:sp>
        <p:cxnSp>
          <p:nvCxnSpPr>
            <p:cNvPr id="132" name="Straight Connector 131"/>
            <p:cNvCxnSpPr/>
            <p:nvPr/>
          </p:nvCxnSpPr>
          <p:spPr>
            <a:xfrm rot="5400000">
              <a:off x="6069300" y="3009900"/>
              <a:ext cx="1143000" cy="0"/>
            </a:xfrm>
            <a:prstGeom prst="line">
              <a:avLst/>
            </a:prstGeom>
          </p:spPr>
          <p:style>
            <a:lnRef idx="1">
              <a:schemeClr val="accent1"/>
            </a:lnRef>
            <a:fillRef idx="0">
              <a:schemeClr val="accent1"/>
            </a:fillRef>
            <a:effectRef idx="0">
              <a:schemeClr val="accent1"/>
            </a:effectRef>
            <a:fontRef idx="minor">
              <a:schemeClr val="tx1"/>
            </a:fontRef>
          </p:style>
        </p:cxnSp>
        <p:sp>
          <p:nvSpPr>
            <p:cNvPr id="133" name="Rectangle 132"/>
            <p:cNvSpPr/>
            <p:nvPr/>
          </p:nvSpPr>
          <p:spPr bwMode="auto">
            <a:xfrm>
              <a:off x="6793200" y="2514600"/>
              <a:ext cx="1440000" cy="152400"/>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none" lIns="91436" tIns="45718" rIns="91436" bIns="45718" numCol="1" rtlCol="0" anchor="ctr" anchorCtr="0" compatLnSpc="1">
              <a:prstTxWarp prst="textNoShape">
                <a:avLst/>
              </a:prstTxWarp>
            </a:bodyPr>
            <a:lstStyle/>
            <a:p>
              <a:pPr algn="ctr" defTabSz="914099"/>
              <a:r>
                <a:rPr lang="en-GB" sz="1000" b="1"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rPr>
                <a:t>46%</a:t>
              </a:r>
            </a:p>
          </p:txBody>
        </p:sp>
        <p:sp>
          <p:nvSpPr>
            <p:cNvPr id="143" name="Rectangle 142"/>
            <p:cNvSpPr/>
            <p:nvPr/>
          </p:nvSpPr>
          <p:spPr bwMode="auto">
            <a:xfrm>
              <a:off x="6793200" y="2743200"/>
              <a:ext cx="2340000" cy="152400"/>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0" tIns="0" rIns="0" bIns="0" numCol="1" rtlCol="0" anchor="ctr" anchorCtr="0" compatLnSpc="1">
              <a:prstTxWarp prst="textNoShape">
                <a:avLst/>
              </a:prstTxWarp>
            </a:bodyPr>
            <a:lstStyle/>
            <a:p>
              <a:pPr algn="ctr" defTabSz="914099"/>
              <a:r>
                <a:rPr lang="en-GB" sz="1000" b="1"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rPr>
                <a:t>72%</a:t>
              </a:r>
            </a:p>
          </p:txBody>
        </p:sp>
        <p:sp>
          <p:nvSpPr>
            <p:cNvPr id="156" name="TextBox 155"/>
            <p:cNvSpPr txBox="1"/>
            <p:nvPr/>
          </p:nvSpPr>
          <p:spPr>
            <a:xfrm>
              <a:off x="5486400" y="1295400"/>
              <a:ext cx="3124200" cy="584775"/>
            </a:xfrm>
            <a:prstGeom prst="rect">
              <a:avLst/>
            </a:prstGeom>
            <a:noFill/>
          </p:spPr>
          <p:txBody>
            <a:bodyPr wrap="square" rtlCol="0">
              <a:spAutoFit/>
            </a:bodyPr>
            <a:lstStyle/>
            <a:p>
              <a:pPr algn="ctr"/>
              <a:r>
                <a:rPr lang="en-GB" sz="16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rPr>
                <a:t>Techniques used in primary data warehouse solution</a:t>
              </a:r>
              <a:endParaRPr lang="en-GB" sz="1600" dirty="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endParaRPr>
            </a:p>
          </p:txBody>
        </p:sp>
        <p:sp>
          <p:nvSpPr>
            <p:cNvPr id="157" name="TextBox 156"/>
            <p:cNvSpPr txBox="1"/>
            <p:nvPr/>
          </p:nvSpPr>
          <p:spPr>
            <a:xfrm>
              <a:off x="4555290" y="3124200"/>
              <a:ext cx="2120750" cy="430887"/>
            </a:xfrm>
            <a:prstGeom prst="rect">
              <a:avLst/>
            </a:prstGeom>
            <a:noFill/>
          </p:spPr>
          <p:txBody>
            <a:bodyPr wrap="square" rtlCol="0">
              <a:spAutoFit/>
            </a:bodyPr>
            <a:lstStyle/>
            <a:p>
              <a:pPr algn="r"/>
              <a:r>
                <a:rPr lang="en-GB" sz="1100" b="1" dirty="0" smtClean="0">
                  <a:solidFill>
                    <a:schemeClr val="bg1"/>
                  </a:solidFill>
                </a:rPr>
                <a:t>Advanced Analytics</a:t>
              </a:r>
            </a:p>
            <a:p>
              <a:pPr algn="r"/>
              <a:r>
                <a:rPr lang="en-GB" sz="1100" b="1" dirty="0" smtClean="0">
                  <a:solidFill>
                    <a:schemeClr val="bg1"/>
                  </a:solidFill>
                </a:rPr>
                <a:t>(e.g. data mining/predictive)</a:t>
              </a:r>
              <a:endParaRPr lang="en-GB" sz="1100" b="1" dirty="0">
                <a:solidFill>
                  <a:schemeClr val="bg1"/>
                </a:solidFill>
              </a:endParaRPr>
            </a:p>
          </p:txBody>
        </p:sp>
        <p:sp>
          <p:nvSpPr>
            <p:cNvPr id="158" name="Rectangle 157"/>
            <p:cNvSpPr/>
            <p:nvPr/>
          </p:nvSpPr>
          <p:spPr bwMode="auto">
            <a:xfrm>
              <a:off x="6793200" y="3124200"/>
              <a:ext cx="1260000" cy="152400"/>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none" lIns="91436" tIns="45718" rIns="91436" bIns="45718" numCol="1" rtlCol="0" anchor="ctr" anchorCtr="0" compatLnSpc="1">
              <a:prstTxWarp prst="textNoShape">
                <a:avLst/>
              </a:prstTxWarp>
            </a:bodyPr>
            <a:lstStyle/>
            <a:p>
              <a:pPr algn="ctr" defTabSz="914099"/>
              <a:r>
                <a:rPr lang="en-GB" sz="1000" b="1"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rPr>
                <a:t>38%</a:t>
              </a:r>
            </a:p>
          </p:txBody>
        </p:sp>
        <p:sp>
          <p:nvSpPr>
            <p:cNvPr id="159" name="Rectangle 158"/>
            <p:cNvSpPr/>
            <p:nvPr/>
          </p:nvSpPr>
          <p:spPr bwMode="auto">
            <a:xfrm>
              <a:off x="6793200" y="3352800"/>
              <a:ext cx="2520000" cy="152400"/>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0" tIns="0" rIns="0" bIns="0" numCol="1" rtlCol="0" anchor="ctr" anchorCtr="0" compatLnSpc="1">
              <a:prstTxWarp prst="textNoShape">
                <a:avLst/>
              </a:prstTxWarp>
            </a:bodyPr>
            <a:lstStyle/>
            <a:p>
              <a:pPr algn="ctr" defTabSz="914099"/>
              <a:r>
                <a:rPr lang="en-GB" sz="1000" b="1"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rPr>
                <a:t>85%</a:t>
              </a:r>
            </a:p>
          </p:txBody>
        </p:sp>
      </p:grpSp>
      <p:sp>
        <p:nvSpPr>
          <p:cNvPr id="21" name="TextBox 20"/>
          <p:cNvSpPr txBox="1"/>
          <p:nvPr/>
        </p:nvSpPr>
        <p:spPr>
          <a:xfrm>
            <a:off x="5045809" y="6096000"/>
            <a:ext cx="3121367" cy="261610"/>
          </a:xfrm>
          <a:prstGeom prst="rect">
            <a:avLst/>
          </a:prstGeom>
          <a:noFill/>
        </p:spPr>
        <p:txBody>
          <a:bodyPr wrap="none" rtlCol="0">
            <a:spAutoFit/>
          </a:bodyPr>
          <a:lstStyle/>
          <a:p>
            <a:r>
              <a:rPr lang="en-GB" sz="1100" b="1" i="1" dirty="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rPr>
              <a:t>Source: TDWI Report – Next Generation DW</a:t>
            </a:r>
          </a:p>
        </p:txBody>
      </p:sp>
    </p:spTree>
    <p:extLst/>
  </p:cSld>
  <p:clrMapOvr>
    <a:masterClrMapping/>
  </p:clrMapOvr>
  <p:transition xmlns:p14="http://schemas.microsoft.com/office/powerpoint/2007/7/12/main">
    <p:fade/>
  </p:transition>
  <p:timing>
    <p:tnLst>
      <p:par>
        <p:cTn xmlns:p14="http://schemas.microsoft.com/office/powerpoint/2007/7/12/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bwMode="auto">
          <a:xfrm>
            <a:off x="381000" y="923158"/>
            <a:ext cx="8610600" cy="5630041"/>
          </a:xfrm>
          <a:prstGeom prst="roundRect">
            <a:avLst>
              <a:gd name="adj" fmla="val 6677"/>
            </a:avLst>
          </a:prstGeom>
          <a:solidFill>
            <a:srgbClr xmlns:mc="http://schemas.openxmlformats.org/markup-compatibility/2006" xmlns:a14="http://schemas.microsoft.com/office/drawing/2007/7/7/main" val="000000" mc:Ignorable="">
              <a:alpha val="40000"/>
            </a:srgbClr>
          </a:solidFill>
          <a:ln>
            <a:headEnd type="none" w="med" len="med"/>
            <a:tailEnd type="none" w="med" len="med"/>
          </a:ln>
        </p:spPr>
        <p:style>
          <a:lnRef idx="0">
            <a:schemeClr val="dk1"/>
          </a:lnRef>
          <a:fillRef idx="3">
            <a:schemeClr val="dk1"/>
          </a:fillRef>
          <a:effectRef idx="3">
            <a:schemeClr val="dk1"/>
          </a:effectRef>
          <a:fontRef idx="minor">
            <a:schemeClr val="lt1"/>
          </a:fontRef>
        </p:style>
        <p:txBody>
          <a:bodyPr vert="horz" wrap="square" lIns="0" tIns="0" rIns="0" bIns="0" numCol="1" rtlCol="0" anchor="ctr" anchorCtr="0" compatLnSpc="1">
            <a:prstTxWarp prst="textNoShape">
              <a:avLst/>
            </a:prstTxWarp>
          </a:bodyPr>
          <a:lstStyle/>
          <a:p>
            <a:pPr algn="ctr" defTabSz="914328" fontAlgn="base">
              <a:lnSpc>
                <a:spcPct val="88000"/>
              </a:lnSpc>
              <a:spcBef>
                <a:spcPct val="0"/>
              </a:spcBef>
              <a:spcAft>
                <a:spcPct val="0"/>
              </a:spcAft>
              <a:buClr>
                <a:srgbClr xmlns:mc="http://schemas.openxmlformats.org/markup-compatibility/2006" xmlns:a14="http://schemas.microsoft.com/office/drawing/2007/7/7/main" val="FFFF99" mc:Ignorable=""/>
              </a:buClr>
              <a:buSzPct val="120000"/>
              <a:defRPr/>
            </a:pPr>
            <a:endParaRPr lang="en-GB" altLang="zh-CN" sz="3600" dirty="0" smtClean="0">
              <a:solidFill>
                <a:schemeClr val="bg1"/>
              </a:solidFill>
              <a:latin typeface="Segoe Condensed" pitchFamily="34" charset="0"/>
            </a:endParaRPr>
          </a:p>
        </p:txBody>
      </p:sp>
      <p:grpSp>
        <p:nvGrpSpPr>
          <p:cNvPr id="3" name="Group 34"/>
          <p:cNvGrpSpPr/>
          <p:nvPr/>
        </p:nvGrpSpPr>
        <p:grpSpPr>
          <a:xfrm>
            <a:off x="381001" y="871062"/>
            <a:ext cx="7478076" cy="5441870"/>
            <a:chOff x="838201" y="1167103"/>
            <a:chExt cx="7478076" cy="5441870"/>
          </a:xfrm>
        </p:grpSpPr>
        <p:grpSp>
          <p:nvGrpSpPr>
            <p:cNvPr id="4" name="Group 15"/>
            <p:cNvGrpSpPr/>
            <p:nvPr/>
          </p:nvGrpSpPr>
          <p:grpSpPr>
            <a:xfrm>
              <a:off x="1600199" y="1362841"/>
              <a:ext cx="6553201" cy="4656959"/>
              <a:chOff x="1600199" y="1362841"/>
              <a:chExt cx="6553201" cy="4656959"/>
            </a:xfrm>
          </p:grpSpPr>
          <p:cxnSp>
            <p:nvCxnSpPr>
              <p:cNvPr id="8" name="Straight Connector 7"/>
              <p:cNvCxnSpPr/>
              <p:nvPr/>
            </p:nvCxnSpPr>
            <p:spPr>
              <a:xfrm rot="5400000">
                <a:off x="-723901" y="3695700"/>
                <a:ext cx="46482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0800000">
                <a:off x="1600202" y="6019800"/>
                <a:ext cx="6553198"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1562100" y="3686941"/>
                <a:ext cx="4648200" cy="0"/>
              </a:xfrm>
              <a:prstGeom prst="line">
                <a:avLst/>
              </a:prstGeom>
              <a:ln w="12700">
                <a:solidFill>
                  <a:srgbClr xmlns:mc="http://schemas.openxmlformats.org/markup-compatibility/2006" xmlns:a14="http://schemas.microsoft.com/office/drawing/2007/7/7/main" val="00638A" mc:Ignorable=""/>
                </a:solidFill>
                <a:prstDash val="dash"/>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5400000">
                <a:off x="3771900" y="3686941"/>
                <a:ext cx="4648200" cy="0"/>
              </a:xfrm>
              <a:prstGeom prst="line">
                <a:avLst/>
              </a:prstGeom>
              <a:ln w="12700">
                <a:solidFill>
                  <a:schemeClr val="accent2"/>
                </a:solidFill>
                <a:prstDash val="dash"/>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0800000">
                <a:off x="1600200" y="3657600"/>
                <a:ext cx="6553200" cy="0"/>
              </a:xfrm>
              <a:prstGeom prst="line">
                <a:avLst/>
              </a:prstGeom>
              <a:ln w="12700">
                <a:solidFill>
                  <a:schemeClr val="accent2"/>
                </a:solidFill>
                <a:prstDash val="dash"/>
              </a:ln>
            </p:spPr>
            <p:style>
              <a:lnRef idx="1">
                <a:schemeClr val="accent1"/>
              </a:lnRef>
              <a:fillRef idx="0">
                <a:schemeClr val="accent1"/>
              </a:fillRef>
              <a:effectRef idx="0">
                <a:schemeClr val="accent1"/>
              </a:effectRef>
              <a:fontRef idx="minor">
                <a:schemeClr val="tx1"/>
              </a:fontRef>
            </p:style>
          </p:cxnSp>
        </p:grpSp>
        <p:sp>
          <p:nvSpPr>
            <p:cNvPr id="17" name="TextBox 16"/>
            <p:cNvSpPr txBox="1"/>
            <p:nvPr/>
          </p:nvSpPr>
          <p:spPr>
            <a:xfrm rot="16200000">
              <a:off x="334217" y="3537525"/>
              <a:ext cx="1377300" cy="369332"/>
            </a:xfrm>
            <a:prstGeom prst="rect">
              <a:avLst/>
            </a:prstGeom>
            <a:noFill/>
          </p:spPr>
          <p:txBody>
            <a:bodyPr wrap="none" rtlCol="0">
              <a:spAutoFit/>
            </a:bodyPr>
            <a:lstStyle/>
            <a:p>
              <a:r>
                <a:rPr lang="en-GB" dirty="0" smtClean="0">
                  <a:solidFill>
                    <a:schemeClr val="bg1"/>
                  </a:solidFill>
                </a:rPr>
                <a:t>Plan to Use</a:t>
              </a:r>
              <a:endParaRPr lang="en-GB" dirty="0">
                <a:solidFill>
                  <a:schemeClr val="bg1"/>
                </a:solidFill>
              </a:endParaRPr>
            </a:p>
          </p:txBody>
        </p:sp>
        <p:sp>
          <p:nvSpPr>
            <p:cNvPr id="18" name="TextBox 17"/>
            <p:cNvSpPr txBox="1"/>
            <p:nvPr/>
          </p:nvSpPr>
          <p:spPr>
            <a:xfrm>
              <a:off x="2971800" y="6239641"/>
              <a:ext cx="4096314" cy="369332"/>
            </a:xfrm>
            <a:prstGeom prst="rect">
              <a:avLst/>
            </a:prstGeom>
            <a:noFill/>
          </p:spPr>
          <p:txBody>
            <a:bodyPr wrap="none" rtlCol="0">
              <a:spAutoFit/>
            </a:bodyPr>
            <a:lstStyle/>
            <a:p>
              <a:r>
                <a:rPr lang="en-GB" dirty="0" smtClean="0">
                  <a:solidFill>
                    <a:schemeClr val="bg1"/>
                  </a:solidFill>
                </a:rPr>
                <a:t>Anticipated Growth in the next 3 Years</a:t>
              </a:r>
              <a:endParaRPr lang="en-GB" dirty="0">
                <a:solidFill>
                  <a:schemeClr val="bg1"/>
                </a:solidFill>
              </a:endParaRPr>
            </a:p>
          </p:txBody>
        </p:sp>
        <p:sp>
          <p:nvSpPr>
            <p:cNvPr id="19" name="TextBox 18"/>
            <p:cNvSpPr txBox="1"/>
            <p:nvPr/>
          </p:nvSpPr>
          <p:spPr>
            <a:xfrm rot="16200000">
              <a:off x="1249394" y="5846149"/>
              <a:ext cx="369012" cy="246221"/>
            </a:xfrm>
            <a:prstGeom prst="rect">
              <a:avLst/>
            </a:prstGeom>
            <a:noFill/>
          </p:spPr>
          <p:txBody>
            <a:bodyPr wrap="none" rtlCol="0">
              <a:spAutoFit/>
            </a:bodyPr>
            <a:lstStyle/>
            <a:p>
              <a:r>
                <a:rPr lang="en-GB" sz="1000" dirty="0" smtClean="0">
                  <a:solidFill>
                    <a:schemeClr val="bg1"/>
                  </a:solidFill>
                </a:rPr>
                <a:t>0%</a:t>
              </a:r>
              <a:endParaRPr lang="en-GB" sz="1000" dirty="0">
                <a:solidFill>
                  <a:schemeClr val="bg1"/>
                </a:solidFill>
              </a:endParaRPr>
            </a:p>
          </p:txBody>
        </p:sp>
        <p:sp>
          <p:nvSpPr>
            <p:cNvPr id="20" name="TextBox 19"/>
            <p:cNvSpPr txBox="1"/>
            <p:nvPr/>
          </p:nvSpPr>
          <p:spPr>
            <a:xfrm rot="16200000">
              <a:off x="1214128" y="4804310"/>
              <a:ext cx="439544" cy="246221"/>
            </a:xfrm>
            <a:prstGeom prst="rect">
              <a:avLst/>
            </a:prstGeom>
            <a:noFill/>
          </p:spPr>
          <p:txBody>
            <a:bodyPr wrap="none" rtlCol="0">
              <a:spAutoFit/>
            </a:bodyPr>
            <a:lstStyle/>
            <a:p>
              <a:r>
                <a:rPr lang="en-GB" sz="1000" dirty="0" smtClean="0">
                  <a:solidFill>
                    <a:schemeClr val="bg1"/>
                  </a:solidFill>
                </a:rPr>
                <a:t>25%</a:t>
              </a:r>
              <a:endParaRPr lang="en-GB" sz="1000" dirty="0">
                <a:solidFill>
                  <a:schemeClr val="bg1"/>
                </a:solidFill>
              </a:endParaRPr>
            </a:p>
          </p:txBody>
        </p:sp>
        <p:sp>
          <p:nvSpPr>
            <p:cNvPr id="21" name="TextBox 20"/>
            <p:cNvSpPr txBox="1"/>
            <p:nvPr/>
          </p:nvSpPr>
          <p:spPr>
            <a:xfrm rot="16200000">
              <a:off x="1214128" y="3585030"/>
              <a:ext cx="439544" cy="246221"/>
            </a:xfrm>
            <a:prstGeom prst="rect">
              <a:avLst/>
            </a:prstGeom>
            <a:noFill/>
          </p:spPr>
          <p:txBody>
            <a:bodyPr wrap="none" rtlCol="0">
              <a:spAutoFit/>
            </a:bodyPr>
            <a:lstStyle/>
            <a:p>
              <a:r>
                <a:rPr lang="en-GB" sz="1000" dirty="0" smtClean="0">
                  <a:solidFill>
                    <a:schemeClr val="bg1"/>
                  </a:solidFill>
                </a:rPr>
                <a:t>50%</a:t>
              </a:r>
              <a:endParaRPr lang="en-GB" sz="1000" dirty="0">
                <a:solidFill>
                  <a:schemeClr val="bg1"/>
                </a:solidFill>
              </a:endParaRPr>
            </a:p>
          </p:txBody>
        </p:sp>
        <p:sp>
          <p:nvSpPr>
            <p:cNvPr id="22" name="TextBox 21"/>
            <p:cNvSpPr txBox="1"/>
            <p:nvPr/>
          </p:nvSpPr>
          <p:spPr>
            <a:xfrm rot="16200000">
              <a:off x="1214128" y="2442030"/>
              <a:ext cx="439544" cy="246221"/>
            </a:xfrm>
            <a:prstGeom prst="rect">
              <a:avLst/>
            </a:prstGeom>
            <a:noFill/>
          </p:spPr>
          <p:txBody>
            <a:bodyPr wrap="none" rtlCol="0">
              <a:spAutoFit/>
            </a:bodyPr>
            <a:lstStyle/>
            <a:p>
              <a:r>
                <a:rPr lang="en-GB" sz="1000" dirty="0" smtClean="0">
                  <a:solidFill>
                    <a:schemeClr val="bg1"/>
                  </a:solidFill>
                </a:rPr>
                <a:t>75%</a:t>
              </a:r>
              <a:endParaRPr lang="en-GB" sz="1000" dirty="0">
                <a:solidFill>
                  <a:schemeClr val="bg1"/>
                </a:solidFill>
              </a:endParaRPr>
            </a:p>
          </p:txBody>
        </p:sp>
        <p:sp>
          <p:nvSpPr>
            <p:cNvPr id="23" name="TextBox 22"/>
            <p:cNvSpPr txBox="1"/>
            <p:nvPr/>
          </p:nvSpPr>
          <p:spPr>
            <a:xfrm rot="16200000">
              <a:off x="1178863" y="1299030"/>
              <a:ext cx="510076" cy="246221"/>
            </a:xfrm>
            <a:prstGeom prst="rect">
              <a:avLst/>
            </a:prstGeom>
            <a:noFill/>
          </p:spPr>
          <p:txBody>
            <a:bodyPr wrap="none" rtlCol="0">
              <a:spAutoFit/>
            </a:bodyPr>
            <a:lstStyle/>
            <a:p>
              <a:r>
                <a:rPr lang="en-GB" sz="1000" dirty="0" smtClean="0">
                  <a:solidFill>
                    <a:schemeClr val="bg1"/>
                  </a:solidFill>
                </a:rPr>
                <a:t>100%</a:t>
              </a:r>
              <a:endParaRPr lang="en-GB" sz="1000" dirty="0">
                <a:solidFill>
                  <a:schemeClr val="bg1"/>
                </a:solidFill>
              </a:endParaRPr>
            </a:p>
          </p:txBody>
        </p:sp>
        <p:sp>
          <p:nvSpPr>
            <p:cNvPr id="24" name="TextBox 23"/>
            <p:cNvSpPr txBox="1"/>
            <p:nvPr/>
          </p:nvSpPr>
          <p:spPr>
            <a:xfrm>
              <a:off x="1499120" y="6019800"/>
              <a:ext cx="482824" cy="246221"/>
            </a:xfrm>
            <a:prstGeom prst="rect">
              <a:avLst/>
            </a:prstGeom>
            <a:noFill/>
          </p:spPr>
          <p:txBody>
            <a:bodyPr wrap="none" rtlCol="0">
              <a:spAutoFit/>
            </a:bodyPr>
            <a:lstStyle/>
            <a:p>
              <a:r>
                <a:rPr lang="en-GB" sz="1000" dirty="0" smtClean="0">
                  <a:solidFill>
                    <a:schemeClr val="bg1"/>
                  </a:solidFill>
                </a:rPr>
                <a:t>-50%</a:t>
              </a:r>
            </a:p>
          </p:txBody>
        </p:sp>
        <p:sp>
          <p:nvSpPr>
            <p:cNvPr id="25" name="TextBox 24"/>
            <p:cNvSpPr txBox="1"/>
            <p:nvPr/>
          </p:nvSpPr>
          <p:spPr>
            <a:xfrm>
              <a:off x="2582064" y="6019800"/>
              <a:ext cx="482824" cy="246221"/>
            </a:xfrm>
            <a:prstGeom prst="rect">
              <a:avLst/>
            </a:prstGeom>
            <a:noFill/>
          </p:spPr>
          <p:txBody>
            <a:bodyPr wrap="none" rtlCol="0">
              <a:spAutoFit/>
            </a:bodyPr>
            <a:lstStyle/>
            <a:p>
              <a:r>
                <a:rPr lang="en-GB" sz="1000" dirty="0" smtClean="0">
                  <a:solidFill>
                    <a:schemeClr val="bg1"/>
                  </a:solidFill>
                </a:rPr>
                <a:t>-25%</a:t>
              </a:r>
              <a:endParaRPr lang="en-GB" sz="1000" dirty="0">
                <a:solidFill>
                  <a:schemeClr val="bg1"/>
                </a:solidFill>
              </a:endParaRPr>
            </a:p>
          </p:txBody>
        </p:sp>
        <p:sp>
          <p:nvSpPr>
            <p:cNvPr id="26" name="TextBox 25"/>
            <p:cNvSpPr txBox="1"/>
            <p:nvPr/>
          </p:nvSpPr>
          <p:spPr>
            <a:xfrm>
              <a:off x="3708920" y="6019800"/>
              <a:ext cx="369012" cy="246221"/>
            </a:xfrm>
            <a:prstGeom prst="rect">
              <a:avLst/>
            </a:prstGeom>
            <a:noFill/>
          </p:spPr>
          <p:txBody>
            <a:bodyPr wrap="none" rtlCol="0">
              <a:spAutoFit/>
            </a:bodyPr>
            <a:lstStyle/>
            <a:p>
              <a:r>
                <a:rPr lang="en-GB" sz="1000" dirty="0" smtClean="0">
                  <a:solidFill>
                    <a:schemeClr val="bg1"/>
                  </a:solidFill>
                </a:rPr>
                <a:t>0%</a:t>
              </a:r>
              <a:endParaRPr lang="en-GB" sz="1000" dirty="0">
                <a:solidFill>
                  <a:schemeClr val="bg1"/>
                </a:solidFill>
              </a:endParaRPr>
            </a:p>
          </p:txBody>
        </p:sp>
        <p:sp>
          <p:nvSpPr>
            <p:cNvPr id="27" name="TextBox 26"/>
            <p:cNvSpPr txBox="1"/>
            <p:nvPr/>
          </p:nvSpPr>
          <p:spPr>
            <a:xfrm>
              <a:off x="4766960" y="6019800"/>
              <a:ext cx="439544" cy="246221"/>
            </a:xfrm>
            <a:prstGeom prst="rect">
              <a:avLst/>
            </a:prstGeom>
            <a:noFill/>
          </p:spPr>
          <p:txBody>
            <a:bodyPr wrap="none" rtlCol="0">
              <a:spAutoFit/>
            </a:bodyPr>
            <a:lstStyle/>
            <a:p>
              <a:r>
                <a:rPr lang="en-GB" sz="1000" dirty="0" smtClean="0">
                  <a:solidFill>
                    <a:schemeClr val="bg1"/>
                  </a:solidFill>
                </a:rPr>
                <a:t>25%</a:t>
              </a:r>
              <a:endParaRPr lang="en-GB" sz="1000" dirty="0">
                <a:solidFill>
                  <a:schemeClr val="bg1"/>
                </a:solidFill>
              </a:endParaRPr>
            </a:p>
          </p:txBody>
        </p:sp>
        <p:sp>
          <p:nvSpPr>
            <p:cNvPr id="28" name="TextBox 27"/>
            <p:cNvSpPr txBox="1"/>
            <p:nvPr/>
          </p:nvSpPr>
          <p:spPr>
            <a:xfrm>
              <a:off x="5909960" y="6019800"/>
              <a:ext cx="439544" cy="246221"/>
            </a:xfrm>
            <a:prstGeom prst="rect">
              <a:avLst/>
            </a:prstGeom>
            <a:noFill/>
          </p:spPr>
          <p:txBody>
            <a:bodyPr wrap="none" rtlCol="0">
              <a:spAutoFit/>
            </a:bodyPr>
            <a:lstStyle/>
            <a:p>
              <a:r>
                <a:rPr lang="en-GB" sz="1000" dirty="0" smtClean="0">
                  <a:solidFill>
                    <a:schemeClr val="bg1"/>
                  </a:solidFill>
                </a:rPr>
                <a:t>50%</a:t>
              </a:r>
              <a:endParaRPr lang="en-GB" sz="1000" dirty="0">
                <a:solidFill>
                  <a:schemeClr val="bg1"/>
                </a:solidFill>
              </a:endParaRPr>
            </a:p>
          </p:txBody>
        </p:sp>
        <p:sp>
          <p:nvSpPr>
            <p:cNvPr id="29" name="TextBox 28"/>
            <p:cNvSpPr txBox="1"/>
            <p:nvPr/>
          </p:nvSpPr>
          <p:spPr>
            <a:xfrm>
              <a:off x="6934200" y="6019800"/>
              <a:ext cx="439544" cy="246221"/>
            </a:xfrm>
            <a:prstGeom prst="rect">
              <a:avLst/>
            </a:prstGeom>
            <a:noFill/>
          </p:spPr>
          <p:txBody>
            <a:bodyPr wrap="none" rtlCol="0">
              <a:spAutoFit/>
            </a:bodyPr>
            <a:lstStyle/>
            <a:p>
              <a:r>
                <a:rPr lang="en-GB" sz="1000" dirty="0" smtClean="0">
                  <a:solidFill>
                    <a:schemeClr val="bg1"/>
                  </a:solidFill>
                </a:rPr>
                <a:t>75%</a:t>
              </a:r>
              <a:endParaRPr lang="en-GB" sz="1000" dirty="0">
                <a:solidFill>
                  <a:schemeClr val="bg1"/>
                </a:solidFill>
              </a:endParaRPr>
            </a:p>
          </p:txBody>
        </p:sp>
        <p:sp>
          <p:nvSpPr>
            <p:cNvPr id="30" name="TextBox 29"/>
            <p:cNvSpPr txBox="1"/>
            <p:nvPr/>
          </p:nvSpPr>
          <p:spPr>
            <a:xfrm>
              <a:off x="7806201" y="6019800"/>
              <a:ext cx="510076" cy="246221"/>
            </a:xfrm>
            <a:prstGeom prst="rect">
              <a:avLst/>
            </a:prstGeom>
            <a:noFill/>
          </p:spPr>
          <p:txBody>
            <a:bodyPr wrap="none" rtlCol="0">
              <a:spAutoFit/>
            </a:bodyPr>
            <a:lstStyle/>
            <a:p>
              <a:r>
                <a:rPr lang="en-GB" sz="1000" dirty="0" smtClean="0">
                  <a:solidFill>
                    <a:schemeClr val="bg1"/>
                  </a:solidFill>
                </a:rPr>
                <a:t>100%</a:t>
              </a:r>
              <a:endParaRPr lang="en-GB" sz="1000" dirty="0">
                <a:solidFill>
                  <a:schemeClr val="bg1"/>
                </a:solidFill>
              </a:endParaRPr>
            </a:p>
          </p:txBody>
        </p:sp>
        <p:sp>
          <p:nvSpPr>
            <p:cNvPr id="31" name="TextBox 30"/>
            <p:cNvSpPr txBox="1"/>
            <p:nvPr/>
          </p:nvSpPr>
          <p:spPr>
            <a:xfrm>
              <a:off x="1472556" y="6248400"/>
              <a:ext cx="1194558" cy="261610"/>
            </a:xfrm>
            <a:prstGeom prst="rect">
              <a:avLst/>
            </a:prstGeom>
            <a:noFill/>
          </p:spPr>
          <p:txBody>
            <a:bodyPr wrap="none" rtlCol="0">
              <a:spAutoFit/>
            </a:bodyPr>
            <a:lstStyle/>
            <a:p>
              <a:r>
                <a:rPr lang="en-GB" sz="1100" dirty="0" smtClean="0">
                  <a:solidFill>
                    <a:schemeClr val="bg1"/>
                  </a:solidFill>
                  <a:latin typeface="Calibri" pitchFamily="34" charset="0"/>
                </a:rPr>
                <a:t>Decreasing Usage</a:t>
              </a:r>
              <a:endParaRPr lang="en-GB" sz="1100" dirty="0">
                <a:solidFill>
                  <a:schemeClr val="bg1"/>
                </a:solidFill>
                <a:latin typeface="Calibri" pitchFamily="34" charset="0"/>
              </a:endParaRPr>
            </a:p>
          </p:txBody>
        </p:sp>
        <p:sp>
          <p:nvSpPr>
            <p:cNvPr id="32" name="TextBox 31"/>
            <p:cNvSpPr txBox="1"/>
            <p:nvPr/>
          </p:nvSpPr>
          <p:spPr>
            <a:xfrm>
              <a:off x="7099277" y="6248400"/>
              <a:ext cx="1146468" cy="261610"/>
            </a:xfrm>
            <a:prstGeom prst="rect">
              <a:avLst/>
            </a:prstGeom>
            <a:noFill/>
          </p:spPr>
          <p:txBody>
            <a:bodyPr wrap="none" rtlCol="0">
              <a:spAutoFit/>
            </a:bodyPr>
            <a:lstStyle/>
            <a:p>
              <a:r>
                <a:rPr lang="en-GB" sz="1100" dirty="0" smtClean="0">
                  <a:solidFill>
                    <a:schemeClr val="bg1"/>
                  </a:solidFill>
                  <a:latin typeface="Calibri" pitchFamily="34" charset="0"/>
                </a:rPr>
                <a:t>Increasing Usage</a:t>
              </a:r>
              <a:endParaRPr lang="en-GB" sz="1100" dirty="0">
                <a:solidFill>
                  <a:schemeClr val="bg1"/>
                </a:solidFill>
                <a:latin typeface="Calibri" pitchFamily="34" charset="0"/>
              </a:endParaRPr>
            </a:p>
          </p:txBody>
        </p:sp>
        <p:sp>
          <p:nvSpPr>
            <p:cNvPr id="33" name="TextBox 32"/>
            <p:cNvSpPr txBox="1"/>
            <p:nvPr/>
          </p:nvSpPr>
          <p:spPr>
            <a:xfrm rot="16200000">
              <a:off x="419129" y="5410200"/>
              <a:ext cx="1404552" cy="261610"/>
            </a:xfrm>
            <a:prstGeom prst="rect">
              <a:avLst/>
            </a:prstGeom>
            <a:noFill/>
          </p:spPr>
          <p:txBody>
            <a:bodyPr wrap="none" rtlCol="0">
              <a:spAutoFit/>
            </a:bodyPr>
            <a:lstStyle/>
            <a:p>
              <a:r>
                <a:rPr lang="en-GB" sz="1100" dirty="0" smtClean="0">
                  <a:solidFill>
                    <a:schemeClr val="bg1"/>
                  </a:solidFill>
                  <a:latin typeface="Calibri" pitchFamily="34" charset="0"/>
                </a:rPr>
                <a:t>Narrow Commitment</a:t>
              </a:r>
              <a:endParaRPr lang="en-GB" sz="1100" dirty="0">
                <a:solidFill>
                  <a:schemeClr val="bg1"/>
                </a:solidFill>
                <a:latin typeface="Calibri" pitchFamily="34" charset="0"/>
              </a:endParaRPr>
            </a:p>
          </p:txBody>
        </p:sp>
        <p:sp>
          <p:nvSpPr>
            <p:cNvPr id="34" name="TextBox 33"/>
            <p:cNvSpPr txBox="1"/>
            <p:nvPr/>
          </p:nvSpPr>
          <p:spPr>
            <a:xfrm rot="16200000">
              <a:off x="464815" y="1854906"/>
              <a:ext cx="1313180" cy="261610"/>
            </a:xfrm>
            <a:prstGeom prst="rect">
              <a:avLst/>
            </a:prstGeom>
            <a:noFill/>
          </p:spPr>
          <p:txBody>
            <a:bodyPr wrap="none" rtlCol="0">
              <a:spAutoFit/>
            </a:bodyPr>
            <a:lstStyle/>
            <a:p>
              <a:r>
                <a:rPr lang="en-GB" sz="1100" dirty="0" smtClean="0">
                  <a:solidFill>
                    <a:schemeClr val="bg1"/>
                  </a:solidFill>
                  <a:latin typeface="Calibri" pitchFamily="34" charset="0"/>
                </a:rPr>
                <a:t>Broad Commitment</a:t>
              </a:r>
              <a:endParaRPr lang="en-GB" sz="1100" dirty="0">
                <a:solidFill>
                  <a:schemeClr val="bg1"/>
                </a:solidFill>
                <a:latin typeface="Calibri" pitchFamily="34" charset="0"/>
              </a:endParaRPr>
            </a:p>
          </p:txBody>
        </p:sp>
      </p:grpSp>
      <p:sp>
        <p:nvSpPr>
          <p:cNvPr id="2" name="Title 1"/>
          <p:cNvSpPr>
            <a:spLocks noGrp="1"/>
          </p:cNvSpPr>
          <p:nvPr>
            <p:ph type="title"/>
          </p:nvPr>
        </p:nvSpPr>
        <p:spPr>
          <a:xfrm>
            <a:off x="381000" y="314858"/>
            <a:ext cx="8382000" cy="553998"/>
          </a:xfrm>
        </p:spPr>
        <p:txBody>
          <a:bodyPr/>
          <a:lstStyle/>
          <a:p>
            <a:r>
              <a:rPr lang="en-GB" sz="4000" dirty="0" smtClean="0">
                <a:solidFill>
                  <a:schemeClr val="bg1"/>
                </a:solidFill>
              </a:rPr>
              <a:t>Data Warehouse Industry Trends</a:t>
            </a:r>
            <a:endParaRPr lang="en-GB" sz="4000" dirty="0">
              <a:solidFill>
                <a:schemeClr val="bg1"/>
              </a:solidFill>
            </a:endParaRPr>
          </a:p>
        </p:txBody>
      </p:sp>
      <p:sp>
        <p:nvSpPr>
          <p:cNvPr id="37" name="Declining Usage Despite Commitment"/>
          <p:cNvSpPr txBox="1"/>
          <p:nvPr/>
        </p:nvSpPr>
        <p:spPr>
          <a:xfrm>
            <a:off x="1143000" y="3352800"/>
            <a:ext cx="1066800" cy="900246"/>
          </a:xfrm>
          <a:prstGeom prst="rect">
            <a:avLst/>
          </a:prstGeom>
          <a:noFill/>
        </p:spPr>
        <p:txBody>
          <a:bodyPr wrap="square" rtlCol="0">
            <a:spAutoFit/>
          </a:bodyPr>
          <a:lstStyle/>
          <a:p>
            <a:pPr algn="ctr"/>
            <a:r>
              <a:rPr lang="en-GB" sz="1050" b="1"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rPr>
              <a:t>DBMS Built for Transactions</a:t>
            </a:r>
          </a:p>
          <a:p>
            <a:pPr algn="ctr"/>
            <a:endParaRPr lang="en-GB" sz="1050" b="1"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endParaRPr>
          </a:p>
          <a:p>
            <a:pPr algn="ctr"/>
            <a:r>
              <a:rPr lang="en-GB" sz="1050" b="1"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rPr>
              <a:t>SMP</a:t>
            </a:r>
            <a:endParaRPr lang="en-GB" sz="1050" b="1" dirty="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endParaRPr>
          </a:p>
        </p:txBody>
      </p:sp>
      <p:grpSp>
        <p:nvGrpSpPr>
          <p:cNvPr id="5" name="Flat Growth Good or Moderate Commitment"/>
          <p:cNvGrpSpPr/>
          <p:nvPr/>
        </p:nvGrpSpPr>
        <p:grpSpPr>
          <a:xfrm>
            <a:off x="2362200" y="1600200"/>
            <a:ext cx="1981200" cy="3082498"/>
            <a:chOff x="3124200" y="1600200"/>
            <a:chExt cx="1981200" cy="3082498"/>
          </a:xfrm>
        </p:grpSpPr>
        <p:sp>
          <p:nvSpPr>
            <p:cNvPr id="38" name="TextBox 37"/>
            <p:cNvSpPr txBox="1"/>
            <p:nvPr/>
          </p:nvSpPr>
          <p:spPr>
            <a:xfrm>
              <a:off x="3581400" y="1600200"/>
              <a:ext cx="1066800" cy="900246"/>
            </a:xfrm>
            <a:prstGeom prst="rect">
              <a:avLst/>
            </a:prstGeom>
            <a:noFill/>
          </p:spPr>
          <p:txBody>
            <a:bodyPr wrap="square" rtlCol="0">
              <a:spAutoFit/>
            </a:bodyPr>
            <a:lstStyle/>
            <a:p>
              <a:pPr algn="ctr"/>
              <a:r>
                <a:rPr lang="en-GB" sz="1050" b="1"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rPr>
                <a:t>Centralized EDW</a:t>
              </a:r>
            </a:p>
            <a:p>
              <a:pPr algn="ctr"/>
              <a:endParaRPr lang="en-GB" sz="1050" b="1"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endParaRPr>
            </a:p>
            <a:p>
              <a:pPr algn="ctr"/>
              <a:r>
                <a:rPr lang="en-GB" sz="1050" b="1"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rPr>
                <a:t>Analytics within EDW</a:t>
              </a:r>
            </a:p>
          </p:txBody>
        </p:sp>
        <p:sp>
          <p:nvSpPr>
            <p:cNvPr id="39" name="TextBox 38"/>
            <p:cNvSpPr txBox="1"/>
            <p:nvPr/>
          </p:nvSpPr>
          <p:spPr>
            <a:xfrm>
              <a:off x="3124200" y="2514600"/>
              <a:ext cx="1066800" cy="900246"/>
            </a:xfrm>
            <a:prstGeom prst="rect">
              <a:avLst/>
            </a:prstGeom>
            <a:noFill/>
          </p:spPr>
          <p:txBody>
            <a:bodyPr wrap="square" rtlCol="0">
              <a:spAutoFit/>
            </a:bodyPr>
            <a:lstStyle/>
            <a:p>
              <a:pPr algn="ctr"/>
              <a:r>
                <a:rPr lang="en-GB" sz="1050" b="1"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rPr>
                <a:t>Analytics Outside EDW</a:t>
              </a:r>
            </a:p>
            <a:p>
              <a:pPr algn="ctr"/>
              <a:endParaRPr lang="en-GB" sz="1050" b="1"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endParaRPr>
            </a:p>
            <a:p>
              <a:pPr algn="ctr"/>
              <a:r>
                <a:rPr lang="en-GB" sz="1050" b="1"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rPr>
                <a:t>Blades in Racks</a:t>
              </a:r>
              <a:endParaRPr lang="en-GB" sz="1050" b="1" dirty="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endParaRPr>
            </a:p>
          </p:txBody>
        </p:sp>
        <p:sp>
          <p:nvSpPr>
            <p:cNvPr id="40" name="TextBox 39"/>
            <p:cNvSpPr txBox="1"/>
            <p:nvPr/>
          </p:nvSpPr>
          <p:spPr>
            <a:xfrm>
              <a:off x="4038600" y="2632502"/>
              <a:ext cx="1066800" cy="415498"/>
            </a:xfrm>
            <a:prstGeom prst="rect">
              <a:avLst/>
            </a:prstGeom>
            <a:noFill/>
          </p:spPr>
          <p:txBody>
            <a:bodyPr wrap="square" rtlCol="0">
              <a:spAutoFit/>
            </a:bodyPr>
            <a:lstStyle/>
            <a:p>
              <a:pPr algn="ctr"/>
              <a:r>
                <a:rPr lang="en-GB" sz="1050" b="1"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rPr>
                <a:t>DBMS Built for DW</a:t>
              </a:r>
              <a:endParaRPr lang="en-GB" sz="1050" b="1" dirty="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endParaRPr>
            </a:p>
          </p:txBody>
        </p:sp>
        <p:sp>
          <p:nvSpPr>
            <p:cNvPr id="41" name="TextBox 40"/>
            <p:cNvSpPr txBox="1"/>
            <p:nvPr/>
          </p:nvSpPr>
          <p:spPr>
            <a:xfrm>
              <a:off x="3657600" y="3810000"/>
              <a:ext cx="1066800" cy="415498"/>
            </a:xfrm>
            <a:prstGeom prst="rect">
              <a:avLst/>
            </a:prstGeom>
            <a:noFill/>
          </p:spPr>
          <p:txBody>
            <a:bodyPr wrap="square" rtlCol="0">
              <a:spAutoFit/>
            </a:bodyPr>
            <a:lstStyle/>
            <a:p>
              <a:pPr algn="ctr"/>
              <a:r>
                <a:rPr lang="en-GB" sz="1050" b="1"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rPr>
                <a:t>Server Virtualization</a:t>
              </a:r>
              <a:endParaRPr lang="en-GB" sz="1050" b="1" dirty="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endParaRPr>
            </a:p>
          </p:txBody>
        </p:sp>
        <p:sp>
          <p:nvSpPr>
            <p:cNvPr id="42" name="TextBox 41"/>
            <p:cNvSpPr txBox="1"/>
            <p:nvPr/>
          </p:nvSpPr>
          <p:spPr>
            <a:xfrm>
              <a:off x="3657600" y="4267200"/>
              <a:ext cx="838200" cy="415498"/>
            </a:xfrm>
            <a:prstGeom prst="rect">
              <a:avLst/>
            </a:prstGeom>
            <a:noFill/>
          </p:spPr>
          <p:txBody>
            <a:bodyPr wrap="square" rtlCol="0">
              <a:spAutoFit/>
            </a:bodyPr>
            <a:lstStyle/>
            <a:p>
              <a:pPr algn="ctr"/>
              <a:r>
                <a:rPr lang="en-GB" sz="1050" b="1"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rPr>
                <a:t>DW Bundles</a:t>
              </a:r>
              <a:endParaRPr lang="en-GB" sz="1050" b="1" dirty="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endParaRPr>
            </a:p>
          </p:txBody>
        </p:sp>
      </p:grpSp>
      <p:grpSp>
        <p:nvGrpSpPr>
          <p:cNvPr id="7" name="Good Growth Moderate Commitment"/>
          <p:cNvGrpSpPr/>
          <p:nvPr/>
        </p:nvGrpSpPr>
        <p:grpSpPr>
          <a:xfrm>
            <a:off x="3657600" y="3098884"/>
            <a:ext cx="3124200" cy="1422232"/>
            <a:chOff x="4419600" y="3098884"/>
            <a:chExt cx="3124200" cy="1422232"/>
          </a:xfrm>
        </p:grpSpPr>
        <p:sp>
          <p:nvSpPr>
            <p:cNvPr id="43" name="TextBox 42"/>
            <p:cNvSpPr txBox="1"/>
            <p:nvPr/>
          </p:nvSpPr>
          <p:spPr>
            <a:xfrm>
              <a:off x="4419600" y="3098884"/>
              <a:ext cx="838200" cy="253916"/>
            </a:xfrm>
            <a:prstGeom prst="rect">
              <a:avLst/>
            </a:prstGeom>
            <a:noFill/>
          </p:spPr>
          <p:txBody>
            <a:bodyPr wrap="square" rtlCol="0">
              <a:spAutoFit/>
            </a:bodyPr>
            <a:lstStyle/>
            <a:p>
              <a:pPr algn="ctr"/>
              <a:r>
                <a:rPr lang="en-GB" sz="1050" b="1"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rPr>
                <a:t>Security</a:t>
              </a:r>
              <a:endParaRPr lang="en-GB" sz="1050" b="1" dirty="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endParaRPr>
            </a:p>
          </p:txBody>
        </p:sp>
        <p:sp>
          <p:nvSpPr>
            <p:cNvPr id="44" name="TextBox 43"/>
            <p:cNvSpPr txBox="1"/>
            <p:nvPr/>
          </p:nvSpPr>
          <p:spPr>
            <a:xfrm>
              <a:off x="4495800" y="3403684"/>
              <a:ext cx="1219200" cy="253916"/>
            </a:xfrm>
            <a:prstGeom prst="rect">
              <a:avLst/>
            </a:prstGeom>
            <a:noFill/>
          </p:spPr>
          <p:txBody>
            <a:bodyPr wrap="square" rtlCol="0">
              <a:spAutoFit/>
            </a:bodyPr>
            <a:lstStyle/>
            <a:p>
              <a:pPr algn="ctr"/>
              <a:r>
                <a:rPr lang="en-GB" sz="1050" b="1"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rPr>
                <a:t>DW Appliance</a:t>
              </a:r>
              <a:endParaRPr lang="en-GB" sz="1050" b="1" dirty="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endParaRPr>
            </a:p>
          </p:txBody>
        </p:sp>
        <p:sp>
          <p:nvSpPr>
            <p:cNvPr id="45" name="TextBox 44"/>
            <p:cNvSpPr txBox="1"/>
            <p:nvPr/>
          </p:nvSpPr>
          <p:spPr>
            <a:xfrm>
              <a:off x="4419600" y="3657600"/>
              <a:ext cx="1524000" cy="253916"/>
            </a:xfrm>
            <a:prstGeom prst="rect">
              <a:avLst/>
            </a:prstGeom>
            <a:noFill/>
          </p:spPr>
          <p:txBody>
            <a:bodyPr wrap="square" rtlCol="0">
              <a:spAutoFit/>
            </a:bodyPr>
            <a:lstStyle/>
            <a:p>
              <a:pPr algn="ctr"/>
              <a:r>
                <a:rPr lang="en-GB" sz="1050" b="1"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rPr>
                <a:t>Mixed Workloads</a:t>
              </a:r>
              <a:endParaRPr lang="en-GB" sz="1050" b="1" dirty="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endParaRPr>
            </a:p>
          </p:txBody>
        </p:sp>
        <p:sp>
          <p:nvSpPr>
            <p:cNvPr id="46" name="TextBox 45"/>
            <p:cNvSpPr txBox="1"/>
            <p:nvPr/>
          </p:nvSpPr>
          <p:spPr>
            <a:xfrm>
              <a:off x="4495800" y="3911516"/>
              <a:ext cx="1524000" cy="253916"/>
            </a:xfrm>
            <a:prstGeom prst="rect">
              <a:avLst/>
            </a:prstGeom>
            <a:noFill/>
          </p:spPr>
          <p:txBody>
            <a:bodyPr wrap="square" rtlCol="0">
              <a:spAutoFit/>
            </a:bodyPr>
            <a:lstStyle/>
            <a:p>
              <a:pPr algn="ctr"/>
              <a:r>
                <a:rPr lang="en-GB" sz="1050" b="1"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rPr>
                <a:t>Data Federation</a:t>
              </a:r>
              <a:endParaRPr lang="en-GB" sz="1050" b="1" dirty="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endParaRPr>
            </a:p>
          </p:txBody>
        </p:sp>
        <p:sp>
          <p:nvSpPr>
            <p:cNvPr id="47" name="TextBox 46"/>
            <p:cNvSpPr txBox="1"/>
            <p:nvPr/>
          </p:nvSpPr>
          <p:spPr>
            <a:xfrm>
              <a:off x="4419600" y="4165432"/>
              <a:ext cx="1524000" cy="253916"/>
            </a:xfrm>
            <a:prstGeom prst="rect">
              <a:avLst/>
            </a:prstGeom>
            <a:noFill/>
          </p:spPr>
          <p:txBody>
            <a:bodyPr wrap="square" rtlCol="0">
              <a:spAutoFit/>
            </a:bodyPr>
            <a:lstStyle/>
            <a:p>
              <a:pPr algn="ctr"/>
              <a:r>
                <a:rPr lang="en-GB" sz="1050" b="1"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rPr>
                <a:t>Columnar DBMS</a:t>
              </a:r>
              <a:endParaRPr lang="en-GB" sz="1050" b="1" dirty="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endParaRPr>
            </a:p>
          </p:txBody>
        </p:sp>
        <p:sp>
          <p:nvSpPr>
            <p:cNvPr id="48" name="TextBox 47"/>
            <p:cNvSpPr txBox="1"/>
            <p:nvPr/>
          </p:nvSpPr>
          <p:spPr>
            <a:xfrm>
              <a:off x="5715000" y="3348588"/>
              <a:ext cx="1066800" cy="1023357"/>
            </a:xfrm>
            <a:prstGeom prst="rect">
              <a:avLst/>
            </a:prstGeom>
            <a:noFill/>
          </p:spPr>
          <p:txBody>
            <a:bodyPr wrap="square" rtlCol="0">
              <a:spAutoFit/>
            </a:bodyPr>
            <a:lstStyle/>
            <a:p>
              <a:pPr algn="ctr"/>
              <a:r>
                <a:rPr lang="en-GB" sz="1050" b="1"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rPr>
                <a:t>Streaming Data</a:t>
              </a:r>
            </a:p>
            <a:p>
              <a:pPr algn="ctr"/>
              <a:endParaRPr lang="en-GB" sz="300" b="1"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endParaRPr>
            </a:p>
            <a:p>
              <a:pPr algn="ctr"/>
              <a:r>
                <a:rPr lang="en-GB" sz="1050" b="1"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rPr>
                <a:t>SOA</a:t>
              </a:r>
            </a:p>
            <a:p>
              <a:pPr algn="ctr"/>
              <a:endParaRPr lang="en-GB" sz="400" b="1"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endParaRPr>
            </a:p>
            <a:p>
              <a:pPr algn="ctr"/>
              <a:r>
                <a:rPr lang="en-GB" sz="1050" b="1"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rPr>
                <a:t>Low-Power Hardware</a:t>
              </a:r>
            </a:p>
          </p:txBody>
        </p:sp>
        <p:sp>
          <p:nvSpPr>
            <p:cNvPr id="51" name="TextBox 50"/>
            <p:cNvSpPr txBox="1"/>
            <p:nvPr/>
          </p:nvSpPr>
          <p:spPr>
            <a:xfrm>
              <a:off x="6019800" y="4267200"/>
              <a:ext cx="1524000" cy="253916"/>
            </a:xfrm>
            <a:prstGeom prst="rect">
              <a:avLst/>
            </a:prstGeom>
            <a:noFill/>
          </p:spPr>
          <p:txBody>
            <a:bodyPr wrap="square" rtlCol="0">
              <a:spAutoFit/>
            </a:bodyPr>
            <a:lstStyle/>
            <a:p>
              <a:pPr algn="ctr"/>
              <a:r>
                <a:rPr lang="en-GB" sz="1050" b="1"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rPr>
                <a:t>In-Memory DBMS</a:t>
              </a:r>
              <a:endParaRPr lang="en-GB" sz="1050" b="1" dirty="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endParaRPr>
            </a:p>
          </p:txBody>
        </p:sp>
      </p:grpSp>
      <p:grpSp>
        <p:nvGrpSpPr>
          <p:cNvPr id="10" name="Good Growth Small Commitment"/>
          <p:cNvGrpSpPr/>
          <p:nvPr/>
        </p:nvGrpSpPr>
        <p:grpSpPr>
          <a:xfrm>
            <a:off x="3505200" y="4495800"/>
            <a:ext cx="3276600" cy="1168316"/>
            <a:chOff x="4267200" y="4495800"/>
            <a:chExt cx="3276600" cy="1168316"/>
          </a:xfrm>
        </p:grpSpPr>
        <p:sp>
          <p:nvSpPr>
            <p:cNvPr id="52" name="TextBox 51"/>
            <p:cNvSpPr txBox="1"/>
            <p:nvPr/>
          </p:nvSpPr>
          <p:spPr>
            <a:xfrm>
              <a:off x="5334000" y="4495800"/>
              <a:ext cx="838200" cy="253916"/>
            </a:xfrm>
            <a:prstGeom prst="rect">
              <a:avLst/>
            </a:prstGeom>
            <a:noFill/>
          </p:spPr>
          <p:txBody>
            <a:bodyPr wrap="square" rtlCol="0">
              <a:spAutoFit/>
            </a:bodyPr>
            <a:lstStyle/>
            <a:p>
              <a:pPr algn="ctr"/>
              <a:r>
                <a:rPr lang="en-GB" sz="1050" b="1" dirty="0" err="1"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rPr>
                <a:t>SaaS</a:t>
              </a:r>
              <a:endParaRPr lang="en-GB" sz="1050" b="1" dirty="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endParaRPr>
            </a:p>
          </p:txBody>
        </p:sp>
        <p:sp>
          <p:nvSpPr>
            <p:cNvPr id="53" name="TextBox 52"/>
            <p:cNvSpPr txBox="1"/>
            <p:nvPr/>
          </p:nvSpPr>
          <p:spPr>
            <a:xfrm>
              <a:off x="4267200" y="4689902"/>
              <a:ext cx="1143000" cy="415498"/>
            </a:xfrm>
            <a:prstGeom prst="rect">
              <a:avLst/>
            </a:prstGeom>
            <a:noFill/>
          </p:spPr>
          <p:txBody>
            <a:bodyPr wrap="square" rtlCol="0">
              <a:spAutoFit/>
            </a:bodyPr>
            <a:lstStyle/>
            <a:p>
              <a:pPr algn="ctr"/>
              <a:r>
                <a:rPr lang="en-GB" sz="1050" b="1"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rPr>
                <a:t>Open Source OS</a:t>
              </a:r>
              <a:endParaRPr lang="en-GB" sz="1050" b="1" dirty="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endParaRPr>
            </a:p>
          </p:txBody>
        </p:sp>
        <p:sp>
          <p:nvSpPr>
            <p:cNvPr id="54" name="TextBox 53"/>
            <p:cNvSpPr txBox="1"/>
            <p:nvPr/>
          </p:nvSpPr>
          <p:spPr>
            <a:xfrm>
              <a:off x="5181600" y="4689902"/>
              <a:ext cx="1828800" cy="415498"/>
            </a:xfrm>
            <a:prstGeom prst="rect">
              <a:avLst/>
            </a:prstGeom>
            <a:noFill/>
          </p:spPr>
          <p:txBody>
            <a:bodyPr wrap="square" rtlCol="0">
              <a:spAutoFit/>
            </a:bodyPr>
            <a:lstStyle/>
            <a:p>
              <a:pPr algn="ctr"/>
              <a:r>
                <a:rPr lang="en-GB" sz="1050" b="1"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rPr>
                <a:t>Open Source</a:t>
              </a:r>
            </a:p>
            <a:p>
              <a:pPr algn="ctr"/>
              <a:r>
                <a:rPr lang="en-GB" sz="1050" b="1"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rPr>
                <a:t>Reporting</a:t>
              </a:r>
              <a:endParaRPr lang="en-GB" sz="1050" b="1" dirty="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endParaRPr>
            </a:p>
          </p:txBody>
        </p:sp>
        <p:sp>
          <p:nvSpPr>
            <p:cNvPr id="55" name="TextBox 54"/>
            <p:cNvSpPr txBox="1"/>
            <p:nvPr/>
          </p:nvSpPr>
          <p:spPr>
            <a:xfrm>
              <a:off x="5181600" y="4994702"/>
              <a:ext cx="1828800" cy="415498"/>
            </a:xfrm>
            <a:prstGeom prst="rect">
              <a:avLst/>
            </a:prstGeom>
            <a:noFill/>
          </p:spPr>
          <p:txBody>
            <a:bodyPr wrap="square" rtlCol="0">
              <a:spAutoFit/>
            </a:bodyPr>
            <a:lstStyle/>
            <a:p>
              <a:pPr algn="ctr"/>
              <a:r>
                <a:rPr lang="en-GB" sz="1050" b="1"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rPr>
                <a:t>Open Source</a:t>
              </a:r>
            </a:p>
            <a:p>
              <a:pPr algn="ctr"/>
              <a:r>
                <a:rPr lang="en-GB" sz="1050" b="1"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rPr>
                <a:t>Data Integration</a:t>
              </a:r>
              <a:endParaRPr lang="en-GB" sz="1050" b="1" dirty="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endParaRPr>
            </a:p>
          </p:txBody>
        </p:sp>
        <p:sp>
          <p:nvSpPr>
            <p:cNvPr id="56" name="TextBox 55"/>
            <p:cNvSpPr txBox="1"/>
            <p:nvPr/>
          </p:nvSpPr>
          <p:spPr>
            <a:xfrm>
              <a:off x="4495800" y="5029200"/>
              <a:ext cx="1295400" cy="415498"/>
            </a:xfrm>
            <a:prstGeom prst="rect">
              <a:avLst/>
            </a:prstGeom>
            <a:noFill/>
          </p:spPr>
          <p:txBody>
            <a:bodyPr wrap="square" rtlCol="0">
              <a:spAutoFit/>
            </a:bodyPr>
            <a:lstStyle/>
            <a:p>
              <a:pPr algn="ctr"/>
              <a:r>
                <a:rPr lang="en-GB" sz="1050" b="1"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rPr>
                <a:t>Software Appliance</a:t>
              </a:r>
              <a:endParaRPr lang="en-GB" sz="1050" b="1" dirty="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endParaRPr>
            </a:p>
          </p:txBody>
        </p:sp>
        <p:sp>
          <p:nvSpPr>
            <p:cNvPr id="57" name="TextBox 56"/>
            <p:cNvSpPr txBox="1"/>
            <p:nvPr/>
          </p:nvSpPr>
          <p:spPr>
            <a:xfrm>
              <a:off x="4800600" y="5410200"/>
              <a:ext cx="1295400" cy="253916"/>
            </a:xfrm>
            <a:prstGeom prst="rect">
              <a:avLst/>
            </a:prstGeom>
            <a:noFill/>
          </p:spPr>
          <p:txBody>
            <a:bodyPr wrap="square" rtlCol="0">
              <a:spAutoFit/>
            </a:bodyPr>
            <a:lstStyle/>
            <a:p>
              <a:pPr algn="ctr"/>
              <a:r>
                <a:rPr lang="en-GB" sz="1050" b="1"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rPr>
                <a:t>Public Cloud</a:t>
              </a:r>
              <a:endParaRPr lang="en-GB" sz="1050" b="1" dirty="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endParaRPr>
            </a:p>
          </p:txBody>
        </p:sp>
        <p:sp>
          <p:nvSpPr>
            <p:cNvPr id="58" name="TextBox 57"/>
            <p:cNvSpPr txBox="1"/>
            <p:nvPr/>
          </p:nvSpPr>
          <p:spPr>
            <a:xfrm>
              <a:off x="5943600" y="5299502"/>
              <a:ext cx="1600200" cy="253916"/>
            </a:xfrm>
            <a:prstGeom prst="rect">
              <a:avLst/>
            </a:prstGeom>
            <a:noFill/>
          </p:spPr>
          <p:txBody>
            <a:bodyPr wrap="square" rtlCol="0">
              <a:spAutoFit/>
            </a:bodyPr>
            <a:lstStyle/>
            <a:p>
              <a:pPr algn="ctr"/>
              <a:r>
                <a:rPr lang="en-GB" sz="1050" b="1"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rPr>
                <a:t>Open Source DBMS</a:t>
              </a:r>
              <a:endParaRPr lang="en-GB" sz="1050" b="1" dirty="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endParaRPr>
            </a:p>
          </p:txBody>
        </p:sp>
      </p:grpSp>
      <p:grpSp>
        <p:nvGrpSpPr>
          <p:cNvPr id="14" name="GoodGrowth Good Commitment"/>
          <p:cNvGrpSpPr/>
          <p:nvPr/>
        </p:nvGrpSpPr>
        <p:grpSpPr>
          <a:xfrm>
            <a:off x="4114800" y="1447800"/>
            <a:ext cx="3276600" cy="1752600"/>
            <a:chOff x="4876800" y="1447800"/>
            <a:chExt cx="3276600" cy="1752600"/>
          </a:xfrm>
        </p:grpSpPr>
        <p:sp>
          <p:nvSpPr>
            <p:cNvPr id="59" name="TextBox 58"/>
            <p:cNvSpPr txBox="1"/>
            <p:nvPr/>
          </p:nvSpPr>
          <p:spPr>
            <a:xfrm>
              <a:off x="5715000" y="1447800"/>
              <a:ext cx="1295400" cy="415498"/>
            </a:xfrm>
            <a:prstGeom prst="rect">
              <a:avLst/>
            </a:prstGeom>
            <a:noFill/>
          </p:spPr>
          <p:txBody>
            <a:bodyPr wrap="square" rtlCol="0">
              <a:spAutoFit/>
            </a:bodyPr>
            <a:lstStyle/>
            <a:p>
              <a:pPr algn="ctr"/>
              <a:r>
                <a:rPr lang="en-GB" sz="1050" b="1"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rPr>
                <a:t>Advanced Analytics</a:t>
              </a:r>
              <a:endParaRPr lang="en-GB" sz="1050" b="1" dirty="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endParaRPr>
            </a:p>
          </p:txBody>
        </p:sp>
        <p:sp>
          <p:nvSpPr>
            <p:cNvPr id="60" name="TextBox 59"/>
            <p:cNvSpPr txBox="1"/>
            <p:nvPr/>
          </p:nvSpPr>
          <p:spPr>
            <a:xfrm>
              <a:off x="5334000" y="1905000"/>
              <a:ext cx="838200" cy="415498"/>
            </a:xfrm>
            <a:prstGeom prst="rect">
              <a:avLst/>
            </a:prstGeom>
            <a:noFill/>
          </p:spPr>
          <p:txBody>
            <a:bodyPr wrap="square" rtlCol="0">
              <a:spAutoFit/>
            </a:bodyPr>
            <a:lstStyle/>
            <a:p>
              <a:pPr algn="ctr"/>
              <a:r>
                <a:rPr lang="en-GB" sz="1050" b="1"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rPr>
                <a:t>Data Quality</a:t>
              </a:r>
              <a:endParaRPr lang="en-GB" sz="1050" b="1" dirty="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endParaRPr>
            </a:p>
          </p:txBody>
        </p:sp>
        <p:sp>
          <p:nvSpPr>
            <p:cNvPr id="61" name="TextBox 60"/>
            <p:cNvSpPr txBox="1"/>
            <p:nvPr/>
          </p:nvSpPr>
          <p:spPr>
            <a:xfrm>
              <a:off x="4876800" y="2286000"/>
              <a:ext cx="990600" cy="253916"/>
            </a:xfrm>
            <a:prstGeom prst="rect">
              <a:avLst/>
            </a:prstGeom>
            <a:noFill/>
          </p:spPr>
          <p:txBody>
            <a:bodyPr wrap="square" rtlCol="0">
              <a:spAutoFit/>
            </a:bodyPr>
            <a:lstStyle/>
            <a:p>
              <a:pPr algn="ctr"/>
              <a:r>
                <a:rPr lang="en-GB" sz="1050" b="1"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rPr>
                <a:t>HA for DW</a:t>
              </a:r>
              <a:endParaRPr lang="en-GB" sz="1050" b="1" dirty="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endParaRPr>
            </a:p>
          </p:txBody>
        </p:sp>
        <p:sp>
          <p:nvSpPr>
            <p:cNvPr id="62" name="TextBox 61"/>
            <p:cNvSpPr txBox="1"/>
            <p:nvPr/>
          </p:nvSpPr>
          <p:spPr>
            <a:xfrm>
              <a:off x="5181600" y="2590800"/>
              <a:ext cx="1143000" cy="253916"/>
            </a:xfrm>
            <a:prstGeom prst="rect">
              <a:avLst/>
            </a:prstGeom>
            <a:noFill/>
          </p:spPr>
          <p:txBody>
            <a:bodyPr wrap="square" rtlCol="0">
              <a:spAutoFit/>
            </a:bodyPr>
            <a:lstStyle/>
            <a:p>
              <a:pPr algn="ctr"/>
              <a:r>
                <a:rPr lang="en-GB" sz="1050" b="1"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rPr>
                <a:t>Web Services</a:t>
              </a:r>
              <a:endParaRPr lang="en-GB" sz="1050" b="1" dirty="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endParaRPr>
            </a:p>
          </p:txBody>
        </p:sp>
        <p:sp>
          <p:nvSpPr>
            <p:cNvPr id="63" name="TextBox 62"/>
            <p:cNvSpPr txBox="1"/>
            <p:nvPr/>
          </p:nvSpPr>
          <p:spPr>
            <a:xfrm>
              <a:off x="5562600" y="2946484"/>
              <a:ext cx="1143000" cy="253916"/>
            </a:xfrm>
            <a:prstGeom prst="rect">
              <a:avLst/>
            </a:prstGeom>
            <a:noFill/>
          </p:spPr>
          <p:txBody>
            <a:bodyPr wrap="square" rtlCol="0">
              <a:spAutoFit/>
            </a:bodyPr>
            <a:lstStyle/>
            <a:p>
              <a:pPr algn="ctr"/>
              <a:r>
                <a:rPr lang="en-GB" sz="1050" b="1"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rPr>
                <a:t>MPP</a:t>
              </a:r>
              <a:endParaRPr lang="en-GB" sz="1050" b="1" dirty="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endParaRPr>
            </a:p>
          </p:txBody>
        </p:sp>
        <p:sp>
          <p:nvSpPr>
            <p:cNvPr id="64" name="TextBox 63"/>
            <p:cNvSpPr txBox="1"/>
            <p:nvPr/>
          </p:nvSpPr>
          <p:spPr>
            <a:xfrm>
              <a:off x="5867400" y="2336884"/>
              <a:ext cx="1143000" cy="253916"/>
            </a:xfrm>
            <a:prstGeom prst="rect">
              <a:avLst/>
            </a:prstGeom>
            <a:noFill/>
          </p:spPr>
          <p:txBody>
            <a:bodyPr wrap="square" rtlCol="0">
              <a:spAutoFit/>
            </a:bodyPr>
            <a:lstStyle/>
            <a:p>
              <a:pPr algn="ctr"/>
              <a:r>
                <a:rPr lang="en-GB" sz="1050" b="1"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rPr>
                <a:t>64-bit</a:t>
              </a:r>
              <a:endParaRPr lang="en-GB" sz="1050" b="1" dirty="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endParaRPr>
            </a:p>
          </p:txBody>
        </p:sp>
        <p:sp>
          <p:nvSpPr>
            <p:cNvPr id="65" name="TextBox 64"/>
            <p:cNvSpPr txBox="1"/>
            <p:nvPr/>
          </p:nvSpPr>
          <p:spPr>
            <a:xfrm>
              <a:off x="6781800" y="2336884"/>
              <a:ext cx="1143000" cy="253916"/>
            </a:xfrm>
            <a:prstGeom prst="rect">
              <a:avLst/>
            </a:prstGeom>
            <a:noFill/>
          </p:spPr>
          <p:txBody>
            <a:bodyPr wrap="square" rtlCol="0">
              <a:spAutoFit/>
            </a:bodyPr>
            <a:lstStyle/>
            <a:p>
              <a:pPr algn="ctr"/>
              <a:r>
                <a:rPr lang="en-GB" sz="1050" b="1"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rPr>
                <a:t>MDM</a:t>
              </a:r>
              <a:endParaRPr lang="en-GB" sz="1050" b="1" dirty="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endParaRPr>
            </a:p>
          </p:txBody>
        </p:sp>
        <p:sp>
          <p:nvSpPr>
            <p:cNvPr id="66" name="TextBox 65"/>
            <p:cNvSpPr txBox="1"/>
            <p:nvPr/>
          </p:nvSpPr>
          <p:spPr>
            <a:xfrm>
              <a:off x="7010400" y="2819400"/>
              <a:ext cx="1143000" cy="253916"/>
            </a:xfrm>
            <a:prstGeom prst="rect">
              <a:avLst/>
            </a:prstGeom>
            <a:noFill/>
          </p:spPr>
          <p:txBody>
            <a:bodyPr wrap="square" rtlCol="0">
              <a:spAutoFit/>
            </a:bodyPr>
            <a:lstStyle/>
            <a:p>
              <a:pPr algn="ctr"/>
              <a:r>
                <a:rPr lang="en-GB" sz="1050" b="1"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rPr>
                <a:t>Real-time DW</a:t>
              </a:r>
              <a:endParaRPr lang="en-GB" sz="1050" b="1" dirty="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endParaRPr>
            </a:p>
          </p:txBody>
        </p:sp>
      </p:grpSp>
      <p:sp>
        <p:nvSpPr>
          <p:cNvPr id="73" name="TextBox 72"/>
          <p:cNvSpPr txBox="1"/>
          <p:nvPr/>
        </p:nvSpPr>
        <p:spPr>
          <a:xfrm>
            <a:off x="7696200" y="6248400"/>
            <a:ext cx="909223" cy="230832"/>
          </a:xfrm>
          <a:prstGeom prst="rect">
            <a:avLst/>
          </a:prstGeom>
          <a:noFill/>
        </p:spPr>
        <p:txBody>
          <a:bodyPr wrap="none" rtlCol="0">
            <a:spAutoFit/>
          </a:bodyPr>
          <a:lstStyle/>
          <a:p>
            <a:r>
              <a:rPr lang="en-GB" sz="900" i="1"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rPr>
              <a:t>Source: TDWI</a:t>
            </a:r>
            <a:endParaRPr lang="en-GB" sz="900" i="1" dirty="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endParaRPr>
          </a:p>
        </p:txBody>
      </p:sp>
      <p:sp>
        <p:nvSpPr>
          <p:cNvPr id="75" name="Freeform 74"/>
          <p:cNvSpPr/>
          <p:nvPr/>
        </p:nvSpPr>
        <p:spPr bwMode="auto">
          <a:xfrm>
            <a:off x="1219200" y="3199524"/>
            <a:ext cx="1001111" cy="1167524"/>
          </a:xfrm>
          <a:custGeom>
            <a:avLst/>
            <a:gdLst>
              <a:gd name="connsiteX0" fmla="*/ 756745 w 1087820"/>
              <a:gd name="connsiteY0" fmla="*/ 63842 h 1167428"/>
              <a:gd name="connsiteX1" fmla="*/ 867103 w 1087820"/>
              <a:gd name="connsiteY1" fmla="*/ 79608 h 1167428"/>
              <a:gd name="connsiteX2" fmla="*/ 1008993 w 1087820"/>
              <a:gd name="connsiteY2" fmla="*/ 158435 h 1167428"/>
              <a:gd name="connsiteX3" fmla="*/ 1087820 w 1087820"/>
              <a:gd name="connsiteY3" fmla="*/ 316090 h 1167428"/>
              <a:gd name="connsiteX4" fmla="*/ 1087820 w 1087820"/>
              <a:gd name="connsiteY4" fmla="*/ 536808 h 1167428"/>
              <a:gd name="connsiteX5" fmla="*/ 1008993 w 1087820"/>
              <a:gd name="connsiteY5" fmla="*/ 867883 h 1167428"/>
              <a:gd name="connsiteX6" fmla="*/ 725214 w 1087820"/>
              <a:gd name="connsiteY6" fmla="*/ 1104366 h 1167428"/>
              <a:gd name="connsiteX7" fmla="*/ 425669 w 1087820"/>
              <a:gd name="connsiteY7" fmla="*/ 1167428 h 1167428"/>
              <a:gd name="connsiteX8" fmla="*/ 141889 w 1087820"/>
              <a:gd name="connsiteY8" fmla="*/ 1041304 h 1167428"/>
              <a:gd name="connsiteX9" fmla="*/ 0 w 1087820"/>
              <a:gd name="connsiteY9" fmla="*/ 867883 h 1167428"/>
              <a:gd name="connsiteX10" fmla="*/ 63062 w 1087820"/>
              <a:gd name="connsiteY10" fmla="*/ 394918 h 1167428"/>
              <a:gd name="connsiteX11" fmla="*/ 63062 w 1087820"/>
              <a:gd name="connsiteY11" fmla="*/ 142670 h 1167428"/>
              <a:gd name="connsiteX12" fmla="*/ 204951 w 1087820"/>
              <a:gd name="connsiteY12" fmla="*/ 48077 h 1167428"/>
              <a:gd name="connsiteX13" fmla="*/ 536027 w 1087820"/>
              <a:gd name="connsiteY13" fmla="*/ 780 h 1167428"/>
              <a:gd name="connsiteX14" fmla="*/ 756745 w 1087820"/>
              <a:gd name="connsiteY14" fmla="*/ 63842 h 1167428"/>
              <a:gd name="connsiteX0" fmla="*/ 756745 w 1087820"/>
              <a:gd name="connsiteY0" fmla="*/ 63842 h 1167428"/>
              <a:gd name="connsiteX1" fmla="*/ 867103 w 1087820"/>
              <a:gd name="connsiteY1" fmla="*/ 79608 h 1167428"/>
              <a:gd name="connsiteX2" fmla="*/ 1008993 w 1087820"/>
              <a:gd name="connsiteY2" fmla="*/ 158435 h 1167428"/>
              <a:gd name="connsiteX3" fmla="*/ 1087820 w 1087820"/>
              <a:gd name="connsiteY3" fmla="*/ 316090 h 1167428"/>
              <a:gd name="connsiteX4" fmla="*/ 1087820 w 1087820"/>
              <a:gd name="connsiteY4" fmla="*/ 536808 h 1167428"/>
              <a:gd name="connsiteX5" fmla="*/ 1008993 w 1087820"/>
              <a:gd name="connsiteY5" fmla="*/ 867883 h 1167428"/>
              <a:gd name="connsiteX6" fmla="*/ 725214 w 1087820"/>
              <a:gd name="connsiteY6" fmla="*/ 1104366 h 1167428"/>
              <a:gd name="connsiteX7" fmla="*/ 425669 w 1087820"/>
              <a:gd name="connsiteY7" fmla="*/ 1167428 h 1167428"/>
              <a:gd name="connsiteX8" fmla="*/ 141889 w 1087820"/>
              <a:gd name="connsiteY8" fmla="*/ 1041304 h 1167428"/>
              <a:gd name="connsiteX9" fmla="*/ 0 w 1087820"/>
              <a:gd name="connsiteY9" fmla="*/ 867883 h 1167428"/>
              <a:gd name="connsiteX10" fmla="*/ 63062 w 1087820"/>
              <a:gd name="connsiteY10" fmla="*/ 394918 h 1167428"/>
              <a:gd name="connsiteX11" fmla="*/ 99848 w 1087820"/>
              <a:gd name="connsiteY11" fmla="*/ 153180 h 1167428"/>
              <a:gd name="connsiteX12" fmla="*/ 204951 w 1087820"/>
              <a:gd name="connsiteY12" fmla="*/ 48077 h 1167428"/>
              <a:gd name="connsiteX13" fmla="*/ 536027 w 1087820"/>
              <a:gd name="connsiteY13" fmla="*/ 780 h 1167428"/>
              <a:gd name="connsiteX14" fmla="*/ 756745 w 1087820"/>
              <a:gd name="connsiteY14" fmla="*/ 63842 h 1167428"/>
              <a:gd name="connsiteX0" fmla="*/ 756745 w 1087820"/>
              <a:gd name="connsiteY0" fmla="*/ 63842 h 1167428"/>
              <a:gd name="connsiteX1" fmla="*/ 867103 w 1087820"/>
              <a:gd name="connsiteY1" fmla="*/ 79608 h 1167428"/>
              <a:gd name="connsiteX2" fmla="*/ 1008993 w 1087820"/>
              <a:gd name="connsiteY2" fmla="*/ 158435 h 1167428"/>
              <a:gd name="connsiteX3" fmla="*/ 1087820 w 1087820"/>
              <a:gd name="connsiteY3" fmla="*/ 316090 h 1167428"/>
              <a:gd name="connsiteX4" fmla="*/ 1087820 w 1087820"/>
              <a:gd name="connsiteY4" fmla="*/ 536808 h 1167428"/>
              <a:gd name="connsiteX5" fmla="*/ 1008993 w 1087820"/>
              <a:gd name="connsiteY5" fmla="*/ 867883 h 1167428"/>
              <a:gd name="connsiteX6" fmla="*/ 725214 w 1087820"/>
              <a:gd name="connsiteY6" fmla="*/ 1104366 h 1167428"/>
              <a:gd name="connsiteX7" fmla="*/ 425669 w 1087820"/>
              <a:gd name="connsiteY7" fmla="*/ 1167428 h 1167428"/>
              <a:gd name="connsiteX8" fmla="*/ 141889 w 1087820"/>
              <a:gd name="connsiteY8" fmla="*/ 1041304 h 1167428"/>
              <a:gd name="connsiteX9" fmla="*/ 0 w 1087820"/>
              <a:gd name="connsiteY9" fmla="*/ 867883 h 1167428"/>
              <a:gd name="connsiteX10" fmla="*/ 99848 w 1087820"/>
              <a:gd name="connsiteY10" fmla="*/ 381780 h 1167428"/>
              <a:gd name="connsiteX11" fmla="*/ 99848 w 1087820"/>
              <a:gd name="connsiteY11" fmla="*/ 153180 h 1167428"/>
              <a:gd name="connsiteX12" fmla="*/ 204951 w 1087820"/>
              <a:gd name="connsiteY12" fmla="*/ 48077 h 1167428"/>
              <a:gd name="connsiteX13" fmla="*/ 536027 w 1087820"/>
              <a:gd name="connsiteY13" fmla="*/ 780 h 1167428"/>
              <a:gd name="connsiteX14" fmla="*/ 756745 w 1087820"/>
              <a:gd name="connsiteY14" fmla="*/ 63842 h 1167428"/>
              <a:gd name="connsiteX0" fmla="*/ 656897 w 987972"/>
              <a:gd name="connsiteY0" fmla="*/ 63842 h 1167428"/>
              <a:gd name="connsiteX1" fmla="*/ 767255 w 987972"/>
              <a:gd name="connsiteY1" fmla="*/ 79608 h 1167428"/>
              <a:gd name="connsiteX2" fmla="*/ 909145 w 987972"/>
              <a:gd name="connsiteY2" fmla="*/ 158435 h 1167428"/>
              <a:gd name="connsiteX3" fmla="*/ 987972 w 987972"/>
              <a:gd name="connsiteY3" fmla="*/ 316090 h 1167428"/>
              <a:gd name="connsiteX4" fmla="*/ 987972 w 987972"/>
              <a:gd name="connsiteY4" fmla="*/ 536808 h 1167428"/>
              <a:gd name="connsiteX5" fmla="*/ 909145 w 987972"/>
              <a:gd name="connsiteY5" fmla="*/ 867883 h 1167428"/>
              <a:gd name="connsiteX6" fmla="*/ 625366 w 987972"/>
              <a:gd name="connsiteY6" fmla="*/ 1104366 h 1167428"/>
              <a:gd name="connsiteX7" fmla="*/ 325821 w 987972"/>
              <a:gd name="connsiteY7" fmla="*/ 1167428 h 1167428"/>
              <a:gd name="connsiteX8" fmla="*/ 42041 w 987972"/>
              <a:gd name="connsiteY8" fmla="*/ 1041304 h 1167428"/>
              <a:gd name="connsiteX9" fmla="*/ 0 w 987972"/>
              <a:gd name="connsiteY9" fmla="*/ 915180 h 1167428"/>
              <a:gd name="connsiteX10" fmla="*/ 0 w 987972"/>
              <a:gd name="connsiteY10" fmla="*/ 381780 h 1167428"/>
              <a:gd name="connsiteX11" fmla="*/ 0 w 987972"/>
              <a:gd name="connsiteY11" fmla="*/ 153180 h 1167428"/>
              <a:gd name="connsiteX12" fmla="*/ 105103 w 987972"/>
              <a:gd name="connsiteY12" fmla="*/ 48077 h 1167428"/>
              <a:gd name="connsiteX13" fmla="*/ 436179 w 987972"/>
              <a:gd name="connsiteY13" fmla="*/ 780 h 1167428"/>
              <a:gd name="connsiteX14" fmla="*/ 656897 w 987972"/>
              <a:gd name="connsiteY14" fmla="*/ 63842 h 1167428"/>
              <a:gd name="connsiteX0" fmla="*/ 733097 w 1064172"/>
              <a:gd name="connsiteY0" fmla="*/ 63842 h 1167428"/>
              <a:gd name="connsiteX1" fmla="*/ 843455 w 1064172"/>
              <a:gd name="connsiteY1" fmla="*/ 79608 h 1167428"/>
              <a:gd name="connsiteX2" fmla="*/ 985345 w 1064172"/>
              <a:gd name="connsiteY2" fmla="*/ 158435 h 1167428"/>
              <a:gd name="connsiteX3" fmla="*/ 1064172 w 1064172"/>
              <a:gd name="connsiteY3" fmla="*/ 316090 h 1167428"/>
              <a:gd name="connsiteX4" fmla="*/ 1064172 w 1064172"/>
              <a:gd name="connsiteY4" fmla="*/ 536808 h 1167428"/>
              <a:gd name="connsiteX5" fmla="*/ 985345 w 1064172"/>
              <a:gd name="connsiteY5" fmla="*/ 867883 h 1167428"/>
              <a:gd name="connsiteX6" fmla="*/ 701566 w 1064172"/>
              <a:gd name="connsiteY6" fmla="*/ 1104366 h 1167428"/>
              <a:gd name="connsiteX7" fmla="*/ 402021 w 1064172"/>
              <a:gd name="connsiteY7" fmla="*/ 1167428 h 1167428"/>
              <a:gd name="connsiteX8" fmla="*/ 118241 w 1064172"/>
              <a:gd name="connsiteY8" fmla="*/ 1041304 h 1167428"/>
              <a:gd name="connsiteX9" fmla="*/ 76200 w 1064172"/>
              <a:gd name="connsiteY9" fmla="*/ 915180 h 1167428"/>
              <a:gd name="connsiteX10" fmla="*/ 0 w 1064172"/>
              <a:gd name="connsiteY10" fmla="*/ 534180 h 1167428"/>
              <a:gd name="connsiteX11" fmla="*/ 76200 w 1064172"/>
              <a:gd name="connsiteY11" fmla="*/ 153180 h 1167428"/>
              <a:gd name="connsiteX12" fmla="*/ 181303 w 1064172"/>
              <a:gd name="connsiteY12" fmla="*/ 48077 h 1167428"/>
              <a:gd name="connsiteX13" fmla="*/ 512379 w 1064172"/>
              <a:gd name="connsiteY13" fmla="*/ 780 h 1167428"/>
              <a:gd name="connsiteX14" fmla="*/ 733097 w 1064172"/>
              <a:gd name="connsiteY14" fmla="*/ 63842 h 1167428"/>
              <a:gd name="connsiteX0" fmla="*/ 656897 w 987972"/>
              <a:gd name="connsiteY0" fmla="*/ 63842 h 1167428"/>
              <a:gd name="connsiteX1" fmla="*/ 767255 w 987972"/>
              <a:gd name="connsiteY1" fmla="*/ 79608 h 1167428"/>
              <a:gd name="connsiteX2" fmla="*/ 909145 w 987972"/>
              <a:gd name="connsiteY2" fmla="*/ 158435 h 1167428"/>
              <a:gd name="connsiteX3" fmla="*/ 987972 w 987972"/>
              <a:gd name="connsiteY3" fmla="*/ 316090 h 1167428"/>
              <a:gd name="connsiteX4" fmla="*/ 987972 w 987972"/>
              <a:gd name="connsiteY4" fmla="*/ 536808 h 1167428"/>
              <a:gd name="connsiteX5" fmla="*/ 909145 w 987972"/>
              <a:gd name="connsiteY5" fmla="*/ 867883 h 1167428"/>
              <a:gd name="connsiteX6" fmla="*/ 625366 w 987972"/>
              <a:gd name="connsiteY6" fmla="*/ 1104366 h 1167428"/>
              <a:gd name="connsiteX7" fmla="*/ 325821 w 987972"/>
              <a:gd name="connsiteY7" fmla="*/ 1167428 h 1167428"/>
              <a:gd name="connsiteX8" fmla="*/ 42041 w 987972"/>
              <a:gd name="connsiteY8" fmla="*/ 1041304 h 1167428"/>
              <a:gd name="connsiteX9" fmla="*/ 0 w 987972"/>
              <a:gd name="connsiteY9" fmla="*/ 915180 h 1167428"/>
              <a:gd name="connsiteX10" fmla="*/ 0 w 987972"/>
              <a:gd name="connsiteY10" fmla="*/ 534180 h 1167428"/>
              <a:gd name="connsiteX11" fmla="*/ 0 w 987972"/>
              <a:gd name="connsiteY11" fmla="*/ 153180 h 1167428"/>
              <a:gd name="connsiteX12" fmla="*/ 105103 w 987972"/>
              <a:gd name="connsiteY12" fmla="*/ 48077 h 1167428"/>
              <a:gd name="connsiteX13" fmla="*/ 436179 w 987972"/>
              <a:gd name="connsiteY13" fmla="*/ 780 h 1167428"/>
              <a:gd name="connsiteX14" fmla="*/ 656897 w 987972"/>
              <a:gd name="connsiteY14" fmla="*/ 63842 h 1167428"/>
              <a:gd name="connsiteX0" fmla="*/ 669597 w 1000672"/>
              <a:gd name="connsiteY0" fmla="*/ 63842 h 1167428"/>
              <a:gd name="connsiteX1" fmla="*/ 779955 w 1000672"/>
              <a:gd name="connsiteY1" fmla="*/ 79608 h 1167428"/>
              <a:gd name="connsiteX2" fmla="*/ 921845 w 1000672"/>
              <a:gd name="connsiteY2" fmla="*/ 158435 h 1167428"/>
              <a:gd name="connsiteX3" fmla="*/ 1000672 w 1000672"/>
              <a:gd name="connsiteY3" fmla="*/ 316090 h 1167428"/>
              <a:gd name="connsiteX4" fmla="*/ 1000672 w 1000672"/>
              <a:gd name="connsiteY4" fmla="*/ 536808 h 1167428"/>
              <a:gd name="connsiteX5" fmla="*/ 921845 w 1000672"/>
              <a:gd name="connsiteY5" fmla="*/ 867883 h 1167428"/>
              <a:gd name="connsiteX6" fmla="*/ 638066 w 1000672"/>
              <a:gd name="connsiteY6" fmla="*/ 1104366 h 1167428"/>
              <a:gd name="connsiteX7" fmla="*/ 338521 w 1000672"/>
              <a:gd name="connsiteY7" fmla="*/ 1167428 h 1167428"/>
              <a:gd name="connsiteX8" fmla="*/ 54741 w 1000672"/>
              <a:gd name="connsiteY8" fmla="*/ 1041304 h 1167428"/>
              <a:gd name="connsiteX9" fmla="*/ 12700 w 1000672"/>
              <a:gd name="connsiteY9" fmla="*/ 915180 h 1167428"/>
              <a:gd name="connsiteX10" fmla="*/ 12700 w 1000672"/>
              <a:gd name="connsiteY10" fmla="*/ 534180 h 1167428"/>
              <a:gd name="connsiteX11" fmla="*/ 88900 w 1000672"/>
              <a:gd name="connsiteY11" fmla="*/ 153180 h 1167428"/>
              <a:gd name="connsiteX12" fmla="*/ 117803 w 1000672"/>
              <a:gd name="connsiteY12" fmla="*/ 48077 h 1167428"/>
              <a:gd name="connsiteX13" fmla="*/ 448879 w 1000672"/>
              <a:gd name="connsiteY13" fmla="*/ 780 h 1167428"/>
              <a:gd name="connsiteX14" fmla="*/ 669597 w 1000672"/>
              <a:gd name="connsiteY14" fmla="*/ 63842 h 1167428"/>
              <a:gd name="connsiteX0" fmla="*/ 656897 w 987972"/>
              <a:gd name="connsiteY0" fmla="*/ 63842 h 1167428"/>
              <a:gd name="connsiteX1" fmla="*/ 767255 w 987972"/>
              <a:gd name="connsiteY1" fmla="*/ 79608 h 1167428"/>
              <a:gd name="connsiteX2" fmla="*/ 909145 w 987972"/>
              <a:gd name="connsiteY2" fmla="*/ 158435 h 1167428"/>
              <a:gd name="connsiteX3" fmla="*/ 987972 w 987972"/>
              <a:gd name="connsiteY3" fmla="*/ 316090 h 1167428"/>
              <a:gd name="connsiteX4" fmla="*/ 987972 w 987972"/>
              <a:gd name="connsiteY4" fmla="*/ 536808 h 1167428"/>
              <a:gd name="connsiteX5" fmla="*/ 909145 w 987972"/>
              <a:gd name="connsiteY5" fmla="*/ 867883 h 1167428"/>
              <a:gd name="connsiteX6" fmla="*/ 625366 w 987972"/>
              <a:gd name="connsiteY6" fmla="*/ 1104366 h 1167428"/>
              <a:gd name="connsiteX7" fmla="*/ 325821 w 987972"/>
              <a:gd name="connsiteY7" fmla="*/ 1167428 h 1167428"/>
              <a:gd name="connsiteX8" fmla="*/ 42041 w 987972"/>
              <a:gd name="connsiteY8" fmla="*/ 1041304 h 1167428"/>
              <a:gd name="connsiteX9" fmla="*/ 76200 w 987972"/>
              <a:gd name="connsiteY9" fmla="*/ 915180 h 1167428"/>
              <a:gd name="connsiteX10" fmla="*/ 0 w 987972"/>
              <a:gd name="connsiteY10" fmla="*/ 534180 h 1167428"/>
              <a:gd name="connsiteX11" fmla="*/ 76200 w 987972"/>
              <a:gd name="connsiteY11" fmla="*/ 153180 h 1167428"/>
              <a:gd name="connsiteX12" fmla="*/ 105103 w 987972"/>
              <a:gd name="connsiteY12" fmla="*/ 48077 h 1167428"/>
              <a:gd name="connsiteX13" fmla="*/ 436179 w 987972"/>
              <a:gd name="connsiteY13" fmla="*/ 780 h 1167428"/>
              <a:gd name="connsiteX14" fmla="*/ 656897 w 987972"/>
              <a:gd name="connsiteY14" fmla="*/ 63842 h 1167428"/>
              <a:gd name="connsiteX0" fmla="*/ 656897 w 987972"/>
              <a:gd name="connsiteY0" fmla="*/ 63842 h 1167428"/>
              <a:gd name="connsiteX1" fmla="*/ 767255 w 987972"/>
              <a:gd name="connsiteY1" fmla="*/ 79608 h 1167428"/>
              <a:gd name="connsiteX2" fmla="*/ 909145 w 987972"/>
              <a:gd name="connsiteY2" fmla="*/ 158435 h 1167428"/>
              <a:gd name="connsiteX3" fmla="*/ 987972 w 987972"/>
              <a:gd name="connsiteY3" fmla="*/ 316090 h 1167428"/>
              <a:gd name="connsiteX4" fmla="*/ 987972 w 987972"/>
              <a:gd name="connsiteY4" fmla="*/ 536808 h 1167428"/>
              <a:gd name="connsiteX5" fmla="*/ 909145 w 987972"/>
              <a:gd name="connsiteY5" fmla="*/ 867883 h 1167428"/>
              <a:gd name="connsiteX6" fmla="*/ 625366 w 987972"/>
              <a:gd name="connsiteY6" fmla="*/ 1104366 h 1167428"/>
              <a:gd name="connsiteX7" fmla="*/ 325821 w 987972"/>
              <a:gd name="connsiteY7" fmla="*/ 1167428 h 1167428"/>
              <a:gd name="connsiteX8" fmla="*/ 76200 w 987972"/>
              <a:gd name="connsiteY8" fmla="*/ 915180 h 1167428"/>
              <a:gd name="connsiteX9" fmla="*/ 0 w 987972"/>
              <a:gd name="connsiteY9" fmla="*/ 534180 h 1167428"/>
              <a:gd name="connsiteX10" fmla="*/ 76200 w 987972"/>
              <a:gd name="connsiteY10" fmla="*/ 153180 h 1167428"/>
              <a:gd name="connsiteX11" fmla="*/ 105103 w 987972"/>
              <a:gd name="connsiteY11" fmla="*/ 48077 h 1167428"/>
              <a:gd name="connsiteX12" fmla="*/ 436179 w 987972"/>
              <a:gd name="connsiteY12" fmla="*/ 780 h 1167428"/>
              <a:gd name="connsiteX13" fmla="*/ 656897 w 987972"/>
              <a:gd name="connsiteY13" fmla="*/ 63842 h 1167428"/>
              <a:gd name="connsiteX0" fmla="*/ 656897 w 987972"/>
              <a:gd name="connsiteY0" fmla="*/ 63062 h 1166648"/>
              <a:gd name="connsiteX1" fmla="*/ 767255 w 987972"/>
              <a:gd name="connsiteY1" fmla="*/ 78828 h 1166648"/>
              <a:gd name="connsiteX2" fmla="*/ 909145 w 987972"/>
              <a:gd name="connsiteY2" fmla="*/ 157655 h 1166648"/>
              <a:gd name="connsiteX3" fmla="*/ 987972 w 987972"/>
              <a:gd name="connsiteY3" fmla="*/ 315310 h 1166648"/>
              <a:gd name="connsiteX4" fmla="*/ 987972 w 987972"/>
              <a:gd name="connsiteY4" fmla="*/ 536028 h 1166648"/>
              <a:gd name="connsiteX5" fmla="*/ 909145 w 987972"/>
              <a:gd name="connsiteY5" fmla="*/ 867103 h 1166648"/>
              <a:gd name="connsiteX6" fmla="*/ 625366 w 987972"/>
              <a:gd name="connsiteY6" fmla="*/ 1103586 h 1166648"/>
              <a:gd name="connsiteX7" fmla="*/ 325821 w 987972"/>
              <a:gd name="connsiteY7" fmla="*/ 1166648 h 1166648"/>
              <a:gd name="connsiteX8" fmla="*/ 76200 w 987972"/>
              <a:gd name="connsiteY8" fmla="*/ 914400 h 1166648"/>
              <a:gd name="connsiteX9" fmla="*/ 0 w 987972"/>
              <a:gd name="connsiteY9" fmla="*/ 533400 h 1166648"/>
              <a:gd name="connsiteX10" fmla="*/ 76200 w 987972"/>
              <a:gd name="connsiteY10" fmla="*/ 152400 h 1166648"/>
              <a:gd name="connsiteX11" fmla="*/ 436179 w 987972"/>
              <a:gd name="connsiteY11" fmla="*/ 0 h 1166648"/>
              <a:gd name="connsiteX12" fmla="*/ 656897 w 987972"/>
              <a:gd name="connsiteY12" fmla="*/ 63062 h 1166648"/>
              <a:gd name="connsiteX0" fmla="*/ 436179 w 987972"/>
              <a:gd name="connsiteY0" fmla="*/ 0 h 1166648"/>
              <a:gd name="connsiteX1" fmla="*/ 767255 w 987972"/>
              <a:gd name="connsiteY1" fmla="*/ 78828 h 1166648"/>
              <a:gd name="connsiteX2" fmla="*/ 909145 w 987972"/>
              <a:gd name="connsiteY2" fmla="*/ 157655 h 1166648"/>
              <a:gd name="connsiteX3" fmla="*/ 987972 w 987972"/>
              <a:gd name="connsiteY3" fmla="*/ 315310 h 1166648"/>
              <a:gd name="connsiteX4" fmla="*/ 987972 w 987972"/>
              <a:gd name="connsiteY4" fmla="*/ 536028 h 1166648"/>
              <a:gd name="connsiteX5" fmla="*/ 909145 w 987972"/>
              <a:gd name="connsiteY5" fmla="*/ 867103 h 1166648"/>
              <a:gd name="connsiteX6" fmla="*/ 625366 w 987972"/>
              <a:gd name="connsiteY6" fmla="*/ 1103586 h 1166648"/>
              <a:gd name="connsiteX7" fmla="*/ 325821 w 987972"/>
              <a:gd name="connsiteY7" fmla="*/ 1166648 h 1166648"/>
              <a:gd name="connsiteX8" fmla="*/ 76200 w 987972"/>
              <a:gd name="connsiteY8" fmla="*/ 914400 h 1166648"/>
              <a:gd name="connsiteX9" fmla="*/ 0 w 987972"/>
              <a:gd name="connsiteY9" fmla="*/ 533400 h 1166648"/>
              <a:gd name="connsiteX10" fmla="*/ 76200 w 987972"/>
              <a:gd name="connsiteY10" fmla="*/ 152400 h 1166648"/>
              <a:gd name="connsiteX11" fmla="*/ 436179 w 987972"/>
              <a:gd name="connsiteY11" fmla="*/ 0 h 1166648"/>
              <a:gd name="connsiteX0" fmla="*/ 436179 w 987972"/>
              <a:gd name="connsiteY0" fmla="*/ 0 h 1166648"/>
              <a:gd name="connsiteX1" fmla="*/ 909145 w 987972"/>
              <a:gd name="connsiteY1" fmla="*/ 157655 h 1166648"/>
              <a:gd name="connsiteX2" fmla="*/ 987972 w 987972"/>
              <a:gd name="connsiteY2" fmla="*/ 315310 h 1166648"/>
              <a:gd name="connsiteX3" fmla="*/ 987972 w 987972"/>
              <a:gd name="connsiteY3" fmla="*/ 536028 h 1166648"/>
              <a:gd name="connsiteX4" fmla="*/ 909145 w 987972"/>
              <a:gd name="connsiteY4" fmla="*/ 867103 h 1166648"/>
              <a:gd name="connsiteX5" fmla="*/ 625366 w 987972"/>
              <a:gd name="connsiteY5" fmla="*/ 1103586 h 1166648"/>
              <a:gd name="connsiteX6" fmla="*/ 325821 w 987972"/>
              <a:gd name="connsiteY6" fmla="*/ 1166648 h 1166648"/>
              <a:gd name="connsiteX7" fmla="*/ 76200 w 987972"/>
              <a:gd name="connsiteY7" fmla="*/ 914400 h 1166648"/>
              <a:gd name="connsiteX8" fmla="*/ 0 w 987972"/>
              <a:gd name="connsiteY8" fmla="*/ 533400 h 1166648"/>
              <a:gd name="connsiteX9" fmla="*/ 76200 w 987972"/>
              <a:gd name="connsiteY9" fmla="*/ 152400 h 1166648"/>
              <a:gd name="connsiteX10" fmla="*/ 436179 w 987972"/>
              <a:gd name="connsiteY10" fmla="*/ 0 h 1166648"/>
              <a:gd name="connsiteX0" fmla="*/ 436179 w 1001111"/>
              <a:gd name="connsiteY0" fmla="*/ 0 h 1166648"/>
              <a:gd name="connsiteX1" fmla="*/ 909145 w 1001111"/>
              <a:gd name="connsiteY1" fmla="*/ 157655 h 1166648"/>
              <a:gd name="connsiteX2" fmla="*/ 987972 w 1001111"/>
              <a:gd name="connsiteY2" fmla="*/ 315310 h 1166648"/>
              <a:gd name="connsiteX3" fmla="*/ 987972 w 1001111"/>
              <a:gd name="connsiteY3" fmla="*/ 536028 h 1166648"/>
              <a:gd name="connsiteX4" fmla="*/ 909145 w 1001111"/>
              <a:gd name="connsiteY4" fmla="*/ 867103 h 1166648"/>
              <a:gd name="connsiteX5" fmla="*/ 625366 w 1001111"/>
              <a:gd name="connsiteY5" fmla="*/ 1103586 h 1166648"/>
              <a:gd name="connsiteX6" fmla="*/ 325821 w 1001111"/>
              <a:gd name="connsiteY6" fmla="*/ 1166648 h 1166648"/>
              <a:gd name="connsiteX7" fmla="*/ 76200 w 1001111"/>
              <a:gd name="connsiteY7" fmla="*/ 914400 h 1166648"/>
              <a:gd name="connsiteX8" fmla="*/ 0 w 1001111"/>
              <a:gd name="connsiteY8" fmla="*/ 533400 h 1166648"/>
              <a:gd name="connsiteX9" fmla="*/ 76200 w 1001111"/>
              <a:gd name="connsiteY9" fmla="*/ 152400 h 1166648"/>
              <a:gd name="connsiteX10" fmla="*/ 436179 w 1001111"/>
              <a:gd name="connsiteY10" fmla="*/ 0 h 1166648"/>
              <a:gd name="connsiteX0" fmla="*/ 436179 w 1001111"/>
              <a:gd name="connsiteY0" fmla="*/ 876 h 1167524"/>
              <a:gd name="connsiteX1" fmla="*/ 909145 w 1001111"/>
              <a:gd name="connsiteY1" fmla="*/ 158531 h 1167524"/>
              <a:gd name="connsiteX2" fmla="*/ 987972 w 1001111"/>
              <a:gd name="connsiteY2" fmla="*/ 316186 h 1167524"/>
              <a:gd name="connsiteX3" fmla="*/ 987972 w 1001111"/>
              <a:gd name="connsiteY3" fmla="*/ 536904 h 1167524"/>
              <a:gd name="connsiteX4" fmla="*/ 909145 w 1001111"/>
              <a:gd name="connsiteY4" fmla="*/ 867979 h 1167524"/>
              <a:gd name="connsiteX5" fmla="*/ 625366 w 1001111"/>
              <a:gd name="connsiteY5" fmla="*/ 1104462 h 1167524"/>
              <a:gd name="connsiteX6" fmla="*/ 325821 w 1001111"/>
              <a:gd name="connsiteY6" fmla="*/ 1167524 h 1167524"/>
              <a:gd name="connsiteX7" fmla="*/ 76200 w 1001111"/>
              <a:gd name="connsiteY7" fmla="*/ 915276 h 1167524"/>
              <a:gd name="connsiteX8" fmla="*/ 0 w 1001111"/>
              <a:gd name="connsiteY8" fmla="*/ 534276 h 1167524"/>
              <a:gd name="connsiteX9" fmla="*/ 76200 w 1001111"/>
              <a:gd name="connsiteY9" fmla="*/ 153276 h 1167524"/>
              <a:gd name="connsiteX10" fmla="*/ 436179 w 1001111"/>
              <a:gd name="connsiteY10" fmla="*/ 876 h 1167524"/>
              <a:gd name="connsiteX0" fmla="*/ 436179 w 1001111"/>
              <a:gd name="connsiteY0" fmla="*/ 876 h 1167524"/>
              <a:gd name="connsiteX1" fmla="*/ 909145 w 1001111"/>
              <a:gd name="connsiteY1" fmla="*/ 158531 h 1167524"/>
              <a:gd name="connsiteX2" fmla="*/ 987972 w 1001111"/>
              <a:gd name="connsiteY2" fmla="*/ 316186 h 1167524"/>
              <a:gd name="connsiteX3" fmla="*/ 987972 w 1001111"/>
              <a:gd name="connsiteY3" fmla="*/ 536904 h 1167524"/>
              <a:gd name="connsiteX4" fmla="*/ 909145 w 1001111"/>
              <a:gd name="connsiteY4" fmla="*/ 867979 h 1167524"/>
              <a:gd name="connsiteX5" fmla="*/ 625366 w 1001111"/>
              <a:gd name="connsiteY5" fmla="*/ 1104462 h 1167524"/>
              <a:gd name="connsiteX6" fmla="*/ 325821 w 1001111"/>
              <a:gd name="connsiteY6" fmla="*/ 1167524 h 1167524"/>
              <a:gd name="connsiteX7" fmla="*/ 76200 w 1001111"/>
              <a:gd name="connsiteY7" fmla="*/ 915276 h 1167524"/>
              <a:gd name="connsiteX8" fmla="*/ 0 w 1001111"/>
              <a:gd name="connsiteY8" fmla="*/ 534276 h 1167524"/>
              <a:gd name="connsiteX9" fmla="*/ 76200 w 1001111"/>
              <a:gd name="connsiteY9" fmla="*/ 153276 h 1167524"/>
              <a:gd name="connsiteX10" fmla="*/ 436179 w 1001111"/>
              <a:gd name="connsiteY10" fmla="*/ 876 h 1167524"/>
              <a:gd name="connsiteX0" fmla="*/ 436179 w 1001111"/>
              <a:gd name="connsiteY0" fmla="*/ 876 h 1167524"/>
              <a:gd name="connsiteX1" fmla="*/ 909145 w 1001111"/>
              <a:gd name="connsiteY1" fmla="*/ 158531 h 1167524"/>
              <a:gd name="connsiteX2" fmla="*/ 987972 w 1001111"/>
              <a:gd name="connsiteY2" fmla="*/ 316186 h 1167524"/>
              <a:gd name="connsiteX3" fmla="*/ 987972 w 1001111"/>
              <a:gd name="connsiteY3" fmla="*/ 536904 h 1167524"/>
              <a:gd name="connsiteX4" fmla="*/ 909145 w 1001111"/>
              <a:gd name="connsiteY4" fmla="*/ 867979 h 1167524"/>
              <a:gd name="connsiteX5" fmla="*/ 625366 w 1001111"/>
              <a:gd name="connsiteY5" fmla="*/ 1104462 h 1167524"/>
              <a:gd name="connsiteX6" fmla="*/ 325821 w 1001111"/>
              <a:gd name="connsiteY6" fmla="*/ 1167524 h 1167524"/>
              <a:gd name="connsiteX7" fmla="*/ 76200 w 1001111"/>
              <a:gd name="connsiteY7" fmla="*/ 915276 h 1167524"/>
              <a:gd name="connsiteX8" fmla="*/ 0 w 1001111"/>
              <a:gd name="connsiteY8" fmla="*/ 534276 h 1167524"/>
              <a:gd name="connsiteX9" fmla="*/ 76200 w 1001111"/>
              <a:gd name="connsiteY9" fmla="*/ 153276 h 1167524"/>
              <a:gd name="connsiteX10" fmla="*/ 436179 w 1001111"/>
              <a:gd name="connsiteY10" fmla="*/ 876 h 1167524"/>
              <a:gd name="connsiteX0" fmla="*/ 436179 w 1001111"/>
              <a:gd name="connsiteY0" fmla="*/ 876 h 1167524"/>
              <a:gd name="connsiteX1" fmla="*/ 909145 w 1001111"/>
              <a:gd name="connsiteY1" fmla="*/ 158531 h 1167524"/>
              <a:gd name="connsiteX2" fmla="*/ 987972 w 1001111"/>
              <a:gd name="connsiteY2" fmla="*/ 316186 h 1167524"/>
              <a:gd name="connsiteX3" fmla="*/ 987972 w 1001111"/>
              <a:gd name="connsiteY3" fmla="*/ 536904 h 1167524"/>
              <a:gd name="connsiteX4" fmla="*/ 909145 w 1001111"/>
              <a:gd name="connsiteY4" fmla="*/ 867979 h 1167524"/>
              <a:gd name="connsiteX5" fmla="*/ 625366 w 1001111"/>
              <a:gd name="connsiteY5" fmla="*/ 1104462 h 1167524"/>
              <a:gd name="connsiteX6" fmla="*/ 325821 w 1001111"/>
              <a:gd name="connsiteY6" fmla="*/ 1167524 h 1167524"/>
              <a:gd name="connsiteX7" fmla="*/ 76200 w 1001111"/>
              <a:gd name="connsiteY7" fmla="*/ 915276 h 1167524"/>
              <a:gd name="connsiteX8" fmla="*/ 0 w 1001111"/>
              <a:gd name="connsiteY8" fmla="*/ 534276 h 1167524"/>
              <a:gd name="connsiteX9" fmla="*/ 76200 w 1001111"/>
              <a:gd name="connsiteY9" fmla="*/ 153276 h 1167524"/>
              <a:gd name="connsiteX10" fmla="*/ 436179 w 1001111"/>
              <a:gd name="connsiteY10" fmla="*/ 876 h 1167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1111" h="1167524">
                <a:moveTo>
                  <a:pt x="436179" y="876"/>
                </a:moveTo>
                <a:cubicBezTo>
                  <a:pt x="575003" y="1752"/>
                  <a:pt x="817180" y="105979"/>
                  <a:pt x="909145" y="158531"/>
                </a:cubicBezTo>
                <a:cubicBezTo>
                  <a:pt x="1001111" y="211083"/>
                  <a:pt x="974834" y="253124"/>
                  <a:pt x="987972" y="316186"/>
                </a:cubicBezTo>
                <a:lnTo>
                  <a:pt x="987972" y="536904"/>
                </a:lnTo>
                <a:lnTo>
                  <a:pt x="909145" y="867979"/>
                </a:lnTo>
                <a:lnTo>
                  <a:pt x="625366" y="1104462"/>
                </a:lnTo>
                <a:lnTo>
                  <a:pt x="325821" y="1167524"/>
                </a:lnTo>
                <a:cubicBezTo>
                  <a:pt x="234293" y="1135993"/>
                  <a:pt x="76200" y="1042276"/>
                  <a:pt x="76200" y="915276"/>
                </a:cubicBezTo>
                <a:cubicBezTo>
                  <a:pt x="76200" y="788276"/>
                  <a:pt x="0" y="661276"/>
                  <a:pt x="0" y="534276"/>
                </a:cubicBezTo>
                <a:cubicBezTo>
                  <a:pt x="0" y="407276"/>
                  <a:pt x="50800" y="280276"/>
                  <a:pt x="76200" y="153276"/>
                </a:cubicBezTo>
                <a:cubicBezTo>
                  <a:pt x="148896" y="64376"/>
                  <a:pt x="297355" y="0"/>
                  <a:pt x="436179" y="876"/>
                </a:cubicBezTo>
                <a:close/>
              </a:path>
            </a:pathLst>
          </a:custGeom>
          <a:noFill/>
          <a:ln w="19050">
            <a:solidFill>
              <a:schemeClr val="bg1"/>
            </a:solidFill>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GB" sz="23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sp>
        <p:nvSpPr>
          <p:cNvPr id="76" name="Freeform 75"/>
          <p:cNvSpPr/>
          <p:nvPr/>
        </p:nvSpPr>
        <p:spPr bwMode="auto">
          <a:xfrm>
            <a:off x="2311400" y="1285040"/>
            <a:ext cx="2053021" cy="3642558"/>
          </a:xfrm>
          <a:custGeom>
            <a:avLst/>
            <a:gdLst>
              <a:gd name="connsiteX0" fmla="*/ 756745 w 1087820"/>
              <a:gd name="connsiteY0" fmla="*/ 63842 h 1167428"/>
              <a:gd name="connsiteX1" fmla="*/ 867103 w 1087820"/>
              <a:gd name="connsiteY1" fmla="*/ 79608 h 1167428"/>
              <a:gd name="connsiteX2" fmla="*/ 1008993 w 1087820"/>
              <a:gd name="connsiteY2" fmla="*/ 158435 h 1167428"/>
              <a:gd name="connsiteX3" fmla="*/ 1087820 w 1087820"/>
              <a:gd name="connsiteY3" fmla="*/ 316090 h 1167428"/>
              <a:gd name="connsiteX4" fmla="*/ 1087820 w 1087820"/>
              <a:gd name="connsiteY4" fmla="*/ 536808 h 1167428"/>
              <a:gd name="connsiteX5" fmla="*/ 1008993 w 1087820"/>
              <a:gd name="connsiteY5" fmla="*/ 867883 h 1167428"/>
              <a:gd name="connsiteX6" fmla="*/ 725214 w 1087820"/>
              <a:gd name="connsiteY6" fmla="*/ 1104366 h 1167428"/>
              <a:gd name="connsiteX7" fmla="*/ 425669 w 1087820"/>
              <a:gd name="connsiteY7" fmla="*/ 1167428 h 1167428"/>
              <a:gd name="connsiteX8" fmla="*/ 141889 w 1087820"/>
              <a:gd name="connsiteY8" fmla="*/ 1041304 h 1167428"/>
              <a:gd name="connsiteX9" fmla="*/ 0 w 1087820"/>
              <a:gd name="connsiteY9" fmla="*/ 867883 h 1167428"/>
              <a:gd name="connsiteX10" fmla="*/ 63062 w 1087820"/>
              <a:gd name="connsiteY10" fmla="*/ 394918 h 1167428"/>
              <a:gd name="connsiteX11" fmla="*/ 63062 w 1087820"/>
              <a:gd name="connsiteY11" fmla="*/ 142670 h 1167428"/>
              <a:gd name="connsiteX12" fmla="*/ 204951 w 1087820"/>
              <a:gd name="connsiteY12" fmla="*/ 48077 h 1167428"/>
              <a:gd name="connsiteX13" fmla="*/ 536027 w 1087820"/>
              <a:gd name="connsiteY13" fmla="*/ 780 h 1167428"/>
              <a:gd name="connsiteX14" fmla="*/ 756745 w 1087820"/>
              <a:gd name="connsiteY14" fmla="*/ 63842 h 1167428"/>
              <a:gd name="connsiteX0" fmla="*/ 1387366 w 1718441"/>
              <a:gd name="connsiteY0" fmla="*/ 63842 h 1167428"/>
              <a:gd name="connsiteX1" fmla="*/ 1497724 w 1718441"/>
              <a:gd name="connsiteY1" fmla="*/ 79608 h 1167428"/>
              <a:gd name="connsiteX2" fmla="*/ 1639614 w 1718441"/>
              <a:gd name="connsiteY2" fmla="*/ 158435 h 1167428"/>
              <a:gd name="connsiteX3" fmla="*/ 1718441 w 1718441"/>
              <a:gd name="connsiteY3" fmla="*/ 316090 h 1167428"/>
              <a:gd name="connsiteX4" fmla="*/ 1718441 w 1718441"/>
              <a:gd name="connsiteY4" fmla="*/ 536808 h 1167428"/>
              <a:gd name="connsiteX5" fmla="*/ 1639614 w 1718441"/>
              <a:gd name="connsiteY5" fmla="*/ 867883 h 1167428"/>
              <a:gd name="connsiteX6" fmla="*/ 1355835 w 1718441"/>
              <a:gd name="connsiteY6" fmla="*/ 1104366 h 1167428"/>
              <a:gd name="connsiteX7" fmla="*/ 1056290 w 1718441"/>
              <a:gd name="connsiteY7" fmla="*/ 1167428 h 1167428"/>
              <a:gd name="connsiteX8" fmla="*/ 772510 w 1718441"/>
              <a:gd name="connsiteY8" fmla="*/ 1041304 h 1167428"/>
              <a:gd name="connsiteX9" fmla="*/ 630621 w 1718441"/>
              <a:gd name="connsiteY9" fmla="*/ 867883 h 1167428"/>
              <a:gd name="connsiteX10" fmla="*/ 693683 w 1718441"/>
              <a:gd name="connsiteY10" fmla="*/ 394918 h 1167428"/>
              <a:gd name="connsiteX11" fmla="*/ 0 w 1718441"/>
              <a:gd name="connsiteY11" fmla="*/ 387684 h 1167428"/>
              <a:gd name="connsiteX12" fmla="*/ 693683 w 1718441"/>
              <a:gd name="connsiteY12" fmla="*/ 142670 h 1167428"/>
              <a:gd name="connsiteX13" fmla="*/ 835572 w 1718441"/>
              <a:gd name="connsiteY13" fmla="*/ 48077 h 1167428"/>
              <a:gd name="connsiteX14" fmla="*/ 1166648 w 1718441"/>
              <a:gd name="connsiteY14" fmla="*/ 780 h 1167428"/>
              <a:gd name="connsiteX15" fmla="*/ 1387366 w 1718441"/>
              <a:gd name="connsiteY15" fmla="*/ 63842 h 1167428"/>
              <a:gd name="connsiteX0" fmla="*/ 1387366 w 1718441"/>
              <a:gd name="connsiteY0" fmla="*/ 63842 h 1167428"/>
              <a:gd name="connsiteX1" fmla="*/ 1497724 w 1718441"/>
              <a:gd name="connsiteY1" fmla="*/ 79608 h 1167428"/>
              <a:gd name="connsiteX2" fmla="*/ 1639614 w 1718441"/>
              <a:gd name="connsiteY2" fmla="*/ 158435 h 1167428"/>
              <a:gd name="connsiteX3" fmla="*/ 1718441 w 1718441"/>
              <a:gd name="connsiteY3" fmla="*/ 316090 h 1167428"/>
              <a:gd name="connsiteX4" fmla="*/ 1718441 w 1718441"/>
              <a:gd name="connsiteY4" fmla="*/ 536808 h 1167428"/>
              <a:gd name="connsiteX5" fmla="*/ 1639614 w 1718441"/>
              <a:gd name="connsiteY5" fmla="*/ 867883 h 1167428"/>
              <a:gd name="connsiteX6" fmla="*/ 1355835 w 1718441"/>
              <a:gd name="connsiteY6" fmla="*/ 1104366 h 1167428"/>
              <a:gd name="connsiteX7" fmla="*/ 1056290 w 1718441"/>
              <a:gd name="connsiteY7" fmla="*/ 1167428 h 1167428"/>
              <a:gd name="connsiteX8" fmla="*/ 772510 w 1718441"/>
              <a:gd name="connsiteY8" fmla="*/ 1041304 h 1167428"/>
              <a:gd name="connsiteX9" fmla="*/ 630621 w 1718441"/>
              <a:gd name="connsiteY9" fmla="*/ 867883 h 1167428"/>
              <a:gd name="connsiteX10" fmla="*/ 693683 w 1718441"/>
              <a:gd name="connsiteY10" fmla="*/ 394918 h 1167428"/>
              <a:gd name="connsiteX11" fmla="*/ 105105 w 1718441"/>
              <a:gd name="connsiteY11" fmla="*/ 539957 h 1167428"/>
              <a:gd name="connsiteX12" fmla="*/ 0 w 1718441"/>
              <a:gd name="connsiteY12" fmla="*/ 387684 h 1167428"/>
              <a:gd name="connsiteX13" fmla="*/ 693683 w 1718441"/>
              <a:gd name="connsiteY13" fmla="*/ 142670 h 1167428"/>
              <a:gd name="connsiteX14" fmla="*/ 835572 w 1718441"/>
              <a:gd name="connsiteY14" fmla="*/ 48077 h 1167428"/>
              <a:gd name="connsiteX15" fmla="*/ 1166648 w 1718441"/>
              <a:gd name="connsiteY15" fmla="*/ 780 h 1167428"/>
              <a:gd name="connsiteX16" fmla="*/ 1387366 w 1718441"/>
              <a:gd name="connsiteY16" fmla="*/ 63842 h 1167428"/>
              <a:gd name="connsiteX0" fmla="*/ 1387366 w 1718441"/>
              <a:gd name="connsiteY0" fmla="*/ 63842 h 1167428"/>
              <a:gd name="connsiteX1" fmla="*/ 1497724 w 1718441"/>
              <a:gd name="connsiteY1" fmla="*/ 79608 h 1167428"/>
              <a:gd name="connsiteX2" fmla="*/ 1639614 w 1718441"/>
              <a:gd name="connsiteY2" fmla="*/ 158435 h 1167428"/>
              <a:gd name="connsiteX3" fmla="*/ 1718441 w 1718441"/>
              <a:gd name="connsiteY3" fmla="*/ 316090 h 1167428"/>
              <a:gd name="connsiteX4" fmla="*/ 1718441 w 1718441"/>
              <a:gd name="connsiteY4" fmla="*/ 536808 h 1167428"/>
              <a:gd name="connsiteX5" fmla="*/ 1639614 w 1718441"/>
              <a:gd name="connsiteY5" fmla="*/ 867883 h 1167428"/>
              <a:gd name="connsiteX6" fmla="*/ 1355835 w 1718441"/>
              <a:gd name="connsiteY6" fmla="*/ 1104366 h 1167428"/>
              <a:gd name="connsiteX7" fmla="*/ 1056290 w 1718441"/>
              <a:gd name="connsiteY7" fmla="*/ 1167428 h 1167428"/>
              <a:gd name="connsiteX8" fmla="*/ 772510 w 1718441"/>
              <a:gd name="connsiteY8" fmla="*/ 1041304 h 1167428"/>
              <a:gd name="connsiteX9" fmla="*/ 630621 w 1718441"/>
              <a:gd name="connsiteY9" fmla="*/ 867883 h 1167428"/>
              <a:gd name="connsiteX10" fmla="*/ 693683 w 1718441"/>
              <a:gd name="connsiteY10" fmla="*/ 394918 h 1167428"/>
              <a:gd name="connsiteX11" fmla="*/ 457201 w 1718441"/>
              <a:gd name="connsiteY11" fmla="*/ 748239 h 1167428"/>
              <a:gd name="connsiteX12" fmla="*/ 105105 w 1718441"/>
              <a:gd name="connsiteY12" fmla="*/ 539957 h 1167428"/>
              <a:gd name="connsiteX13" fmla="*/ 0 w 1718441"/>
              <a:gd name="connsiteY13" fmla="*/ 387684 h 1167428"/>
              <a:gd name="connsiteX14" fmla="*/ 693683 w 1718441"/>
              <a:gd name="connsiteY14" fmla="*/ 142670 h 1167428"/>
              <a:gd name="connsiteX15" fmla="*/ 835572 w 1718441"/>
              <a:gd name="connsiteY15" fmla="*/ 48077 h 1167428"/>
              <a:gd name="connsiteX16" fmla="*/ 1166648 w 1718441"/>
              <a:gd name="connsiteY16" fmla="*/ 780 h 1167428"/>
              <a:gd name="connsiteX17" fmla="*/ 1387366 w 1718441"/>
              <a:gd name="connsiteY17" fmla="*/ 63842 h 1167428"/>
              <a:gd name="connsiteX0" fmla="*/ 1387366 w 1718441"/>
              <a:gd name="connsiteY0" fmla="*/ 63842 h 1167428"/>
              <a:gd name="connsiteX1" fmla="*/ 1497724 w 1718441"/>
              <a:gd name="connsiteY1" fmla="*/ 79608 h 1167428"/>
              <a:gd name="connsiteX2" fmla="*/ 1639614 w 1718441"/>
              <a:gd name="connsiteY2" fmla="*/ 158435 h 1167428"/>
              <a:gd name="connsiteX3" fmla="*/ 1718441 w 1718441"/>
              <a:gd name="connsiteY3" fmla="*/ 316090 h 1167428"/>
              <a:gd name="connsiteX4" fmla="*/ 1718441 w 1718441"/>
              <a:gd name="connsiteY4" fmla="*/ 536808 h 1167428"/>
              <a:gd name="connsiteX5" fmla="*/ 1639614 w 1718441"/>
              <a:gd name="connsiteY5" fmla="*/ 867883 h 1167428"/>
              <a:gd name="connsiteX6" fmla="*/ 1355835 w 1718441"/>
              <a:gd name="connsiteY6" fmla="*/ 1104366 h 1167428"/>
              <a:gd name="connsiteX7" fmla="*/ 1056290 w 1718441"/>
              <a:gd name="connsiteY7" fmla="*/ 1167428 h 1167428"/>
              <a:gd name="connsiteX8" fmla="*/ 772510 w 1718441"/>
              <a:gd name="connsiteY8" fmla="*/ 1041304 h 1167428"/>
              <a:gd name="connsiteX9" fmla="*/ 630621 w 1718441"/>
              <a:gd name="connsiteY9" fmla="*/ 867883 h 1167428"/>
              <a:gd name="connsiteX10" fmla="*/ 465083 w 1718441"/>
              <a:gd name="connsiteY10" fmla="*/ 902496 h 1167428"/>
              <a:gd name="connsiteX11" fmla="*/ 457201 w 1718441"/>
              <a:gd name="connsiteY11" fmla="*/ 748239 h 1167428"/>
              <a:gd name="connsiteX12" fmla="*/ 105105 w 1718441"/>
              <a:gd name="connsiteY12" fmla="*/ 539957 h 1167428"/>
              <a:gd name="connsiteX13" fmla="*/ 0 w 1718441"/>
              <a:gd name="connsiteY13" fmla="*/ 387684 h 1167428"/>
              <a:gd name="connsiteX14" fmla="*/ 693683 w 1718441"/>
              <a:gd name="connsiteY14" fmla="*/ 142670 h 1167428"/>
              <a:gd name="connsiteX15" fmla="*/ 835572 w 1718441"/>
              <a:gd name="connsiteY15" fmla="*/ 48077 h 1167428"/>
              <a:gd name="connsiteX16" fmla="*/ 1166648 w 1718441"/>
              <a:gd name="connsiteY16" fmla="*/ 780 h 1167428"/>
              <a:gd name="connsiteX17" fmla="*/ 1387366 w 1718441"/>
              <a:gd name="connsiteY17" fmla="*/ 63842 h 1167428"/>
              <a:gd name="connsiteX0" fmla="*/ 1387366 w 1718441"/>
              <a:gd name="connsiteY0" fmla="*/ 63842 h 1167428"/>
              <a:gd name="connsiteX1" fmla="*/ 1497724 w 1718441"/>
              <a:gd name="connsiteY1" fmla="*/ 79608 h 1167428"/>
              <a:gd name="connsiteX2" fmla="*/ 1639614 w 1718441"/>
              <a:gd name="connsiteY2" fmla="*/ 158435 h 1167428"/>
              <a:gd name="connsiteX3" fmla="*/ 1718441 w 1718441"/>
              <a:gd name="connsiteY3" fmla="*/ 316090 h 1167428"/>
              <a:gd name="connsiteX4" fmla="*/ 1718441 w 1718441"/>
              <a:gd name="connsiteY4" fmla="*/ 536808 h 1167428"/>
              <a:gd name="connsiteX5" fmla="*/ 1639614 w 1718441"/>
              <a:gd name="connsiteY5" fmla="*/ 867883 h 1167428"/>
              <a:gd name="connsiteX6" fmla="*/ 1355835 w 1718441"/>
              <a:gd name="connsiteY6" fmla="*/ 1104366 h 1167428"/>
              <a:gd name="connsiteX7" fmla="*/ 1056290 w 1718441"/>
              <a:gd name="connsiteY7" fmla="*/ 1167428 h 1167428"/>
              <a:gd name="connsiteX8" fmla="*/ 772510 w 1718441"/>
              <a:gd name="connsiteY8" fmla="*/ 1041304 h 1167428"/>
              <a:gd name="connsiteX9" fmla="*/ 630621 w 1718441"/>
              <a:gd name="connsiteY9" fmla="*/ 867883 h 1167428"/>
              <a:gd name="connsiteX10" fmla="*/ 465083 w 1718441"/>
              <a:gd name="connsiteY10" fmla="*/ 902496 h 1167428"/>
              <a:gd name="connsiteX11" fmla="*/ 457201 w 1718441"/>
              <a:gd name="connsiteY11" fmla="*/ 748239 h 1167428"/>
              <a:gd name="connsiteX12" fmla="*/ 105105 w 1718441"/>
              <a:gd name="connsiteY12" fmla="*/ 539957 h 1167428"/>
              <a:gd name="connsiteX13" fmla="*/ 0 w 1718441"/>
              <a:gd name="connsiteY13" fmla="*/ 387684 h 1167428"/>
              <a:gd name="connsiteX14" fmla="*/ 693683 w 1718441"/>
              <a:gd name="connsiteY14" fmla="*/ 142670 h 1167428"/>
              <a:gd name="connsiteX15" fmla="*/ 835572 w 1718441"/>
              <a:gd name="connsiteY15" fmla="*/ 48077 h 1167428"/>
              <a:gd name="connsiteX16" fmla="*/ 1166648 w 1718441"/>
              <a:gd name="connsiteY16" fmla="*/ 780 h 1167428"/>
              <a:gd name="connsiteX17" fmla="*/ 1387366 w 1718441"/>
              <a:gd name="connsiteY17" fmla="*/ 63842 h 1167428"/>
              <a:gd name="connsiteX0" fmla="*/ 1387366 w 1718441"/>
              <a:gd name="connsiteY0" fmla="*/ 63842 h 1167428"/>
              <a:gd name="connsiteX1" fmla="*/ 1497724 w 1718441"/>
              <a:gd name="connsiteY1" fmla="*/ 79608 h 1167428"/>
              <a:gd name="connsiteX2" fmla="*/ 1639614 w 1718441"/>
              <a:gd name="connsiteY2" fmla="*/ 158435 h 1167428"/>
              <a:gd name="connsiteX3" fmla="*/ 1718441 w 1718441"/>
              <a:gd name="connsiteY3" fmla="*/ 316090 h 1167428"/>
              <a:gd name="connsiteX4" fmla="*/ 1718441 w 1718441"/>
              <a:gd name="connsiteY4" fmla="*/ 536808 h 1167428"/>
              <a:gd name="connsiteX5" fmla="*/ 1639614 w 1718441"/>
              <a:gd name="connsiteY5" fmla="*/ 867883 h 1167428"/>
              <a:gd name="connsiteX6" fmla="*/ 1355835 w 1718441"/>
              <a:gd name="connsiteY6" fmla="*/ 1104366 h 1167428"/>
              <a:gd name="connsiteX7" fmla="*/ 1056290 w 1718441"/>
              <a:gd name="connsiteY7" fmla="*/ 1167428 h 1167428"/>
              <a:gd name="connsiteX8" fmla="*/ 772510 w 1718441"/>
              <a:gd name="connsiteY8" fmla="*/ 1041304 h 1167428"/>
              <a:gd name="connsiteX9" fmla="*/ 630621 w 1718441"/>
              <a:gd name="connsiteY9" fmla="*/ 867883 h 1167428"/>
              <a:gd name="connsiteX10" fmla="*/ 465083 w 1718441"/>
              <a:gd name="connsiteY10" fmla="*/ 902496 h 1167428"/>
              <a:gd name="connsiteX11" fmla="*/ 465084 w 1718441"/>
              <a:gd name="connsiteY11" fmla="*/ 795496 h 1167428"/>
              <a:gd name="connsiteX12" fmla="*/ 457201 w 1718441"/>
              <a:gd name="connsiteY12" fmla="*/ 748239 h 1167428"/>
              <a:gd name="connsiteX13" fmla="*/ 105105 w 1718441"/>
              <a:gd name="connsiteY13" fmla="*/ 539957 h 1167428"/>
              <a:gd name="connsiteX14" fmla="*/ 0 w 1718441"/>
              <a:gd name="connsiteY14" fmla="*/ 387684 h 1167428"/>
              <a:gd name="connsiteX15" fmla="*/ 693683 w 1718441"/>
              <a:gd name="connsiteY15" fmla="*/ 142670 h 1167428"/>
              <a:gd name="connsiteX16" fmla="*/ 835572 w 1718441"/>
              <a:gd name="connsiteY16" fmla="*/ 48077 h 1167428"/>
              <a:gd name="connsiteX17" fmla="*/ 1166648 w 1718441"/>
              <a:gd name="connsiteY17" fmla="*/ 780 h 1167428"/>
              <a:gd name="connsiteX18" fmla="*/ 1387366 w 1718441"/>
              <a:gd name="connsiteY18" fmla="*/ 63842 h 1167428"/>
              <a:gd name="connsiteX0" fmla="*/ 1387366 w 1718441"/>
              <a:gd name="connsiteY0" fmla="*/ 63842 h 1167428"/>
              <a:gd name="connsiteX1" fmla="*/ 1497724 w 1718441"/>
              <a:gd name="connsiteY1" fmla="*/ 79608 h 1167428"/>
              <a:gd name="connsiteX2" fmla="*/ 1639614 w 1718441"/>
              <a:gd name="connsiteY2" fmla="*/ 158435 h 1167428"/>
              <a:gd name="connsiteX3" fmla="*/ 1718441 w 1718441"/>
              <a:gd name="connsiteY3" fmla="*/ 316090 h 1167428"/>
              <a:gd name="connsiteX4" fmla="*/ 1718441 w 1718441"/>
              <a:gd name="connsiteY4" fmla="*/ 536808 h 1167428"/>
              <a:gd name="connsiteX5" fmla="*/ 1639614 w 1718441"/>
              <a:gd name="connsiteY5" fmla="*/ 867883 h 1167428"/>
              <a:gd name="connsiteX6" fmla="*/ 1355835 w 1718441"/>
              <a:gd name="connsiteY6" fmla="*/ 1104366 h 1167428"/>
              <a:gd name="connsiteX7" fmla="*/ 1056290 w 1718441"/>
              <a:gd name="connsiteY7" fmla="*/ 1167428 h 1167428"/>
              <a:gd name="connsiteX8" fmla="*/ 772510 w 1718441"/>
              <a:gd name="connsiteY8" fmla="*/ 1041304 h 1167428"/>
              <a:gd name="connsiteX9" fmla="*/ 630621 w 1718441"/>
              <a:gd name="connsiteY9" fmla="*/ 867883 h 1167428"/>
              <a:gd name="connsiteX10" fmla="*/ 465083 w 1718441"/>
              <a:gd name="connsiteY10" fmla="*/ 800980 h 1167428"/>
              <a:gd name="connsiteX11" fmla="*/ 465084 w 1718441"/>
              <a:gd name="connsiteY11" fmla="*/ 795496 h 1167428"/>
              <a:gd name="connsiteX12" fmla="*/ 457201 w 1718441"/>
              <a:gd name="connsiteY12" fmla="*/ 748239 h 1167428"/>
              <a:gd name="connsiteX13" fmla="*/ 105105 w 1718441"/>
              <a:gd name="connsiteY13" fmla="*/ 539957 h 1167428"/>
              <a:gd name="connsiteX14" fmla="*/ 0 w 1718441"/>
              <a:gd name="connsiteY14" fmla="*/ 387684 h 1167428"/>
              <a:gd name="connsiteX15" fmla="*/ 693683 w 1718441"/>
              <a:gd name="connsiteY15" fmla="*/ 142670 h 1167428"/>
              <a:gd name="connsiteX16" fmla="*/ 835572 w 1718441"/>
              <a:gd name="connsiteY16" fmla="*/ 48077 h 1167428"/>
              <a:gd name="connsiteX17" fmla="*/ 1166648 w 1718441"/>
              <a:gd name="connsiteY17" fmla="*/ 780 h 1167428"/>
              <a:gd name="connsiteX18" fmla="*/ 1387366 w 1718441"/>
              <a:gd name="connsiteY18" fmla="*/ 63842 h 1167428"/>
              <a:gd name="connsiteX0" fmla="*/ 1387366 w 1939160"/>
              <a:gd name="connsiteY0" fmla="*/ 63842 h 1167428"/>
              <a:gd name="connsiteX1" fmla="*/ 1497724 w 1939160"/>
              <a:gd name="connsiteY1" fmla="*/ 79608 h 1167428"/>
              <a:gd name="connsiteX2" fmla="*/ 1639614 w 1939160"/>
              <a:gd name="connsiteY2" fmla="*/ 158435 h 1167428"/>
              <a:gd name="connsiteX3" fmla="*/ 1718441 w 1939160"/>
              <a:gd name="connsiteY3" fmla="*/ 316090 h 1167428"/>
              <a:gd name="connsiteX4" fmla="*/ 1718441 w 1939160"/>
              <a:gd name="connsiteY4" fmla="*/ 536808 h 1167428"/>
              <a:gd name="connsiteX5" fmla="*/ 1939160 w 1939160"/>
              <a:gd name="connsiteY5" fmla="*/ 545208 h 1167428"/>
              <a:gd name="connsiteX6" fmla="*/ 1639614 w 1939160"/>
              <a:gd name="connsiteY6" fmla="*/ 867883 h 1167428"/>
              <a:gd name="connsiteX7" fmla="*/ 1355835 w 1939160"/>
              <a:gd name="connsiteY7" fmla="*/ 1104366 h 1167428"/>
              <a:gd name="connsiteX8" fmla="*/ 1056290 w 1939160"/>
              <a:gd name="connsiteY8" fmla="*/ 1167428 h 1167428"/>
              <a:gd name="connsiteX9" fmla="*/ 772510 w 1939160"/>
              <a:gd name="connsiteY9" fmla="*/ 1041304 h 1167428"/>
              <a:gd name="connsiteX10" fmla="*/ 630621 w 1939160"/>
              <a:gd name="connsiteY10" fmla="*/ 867883 h 1167428"/>
              <a:gd name="connsiteX11" fmla="*/ 465083 w 1939160"/>
              <a:gd name="connsiteY11" fmla="*/ 800980 h 1167428"/>
              <a:gd name="connsiteX12" fmla="*/ 465084 w 1939160"/>
              <a:gd name="connsiteY12" fmla="*/ 795496 h 1167428"/>
              <a:gd name="connsiteX13" fmla="*/ 457201 w 1939160"/>
              <a:gd name="connsiteY13" fmla="*/ 748239 h 1167428"/>
              <a:gd name="connsiteX14" fmla="*/ 105105 w 1939160"/>
              <a:gd name="connsiteY14" fmla="*/ 539957 h 1167428"/>
              <a:gd name="connsiteX15" fmla="*/ 0 w 1939160"/>
              <a:gd name="connsiteY15" fmla="*/ 387684 h 1167428"/>
              <a:gd name="connsiteX16" fmla="*/ 693683 w 1939160"/>
              <a:gd name="connsiteY16" fmla="*/ 142670 h 1167428"/>
              <a:gd name="connsiteX17" fmla="*/ 835572 w 1939160"/>
              <a:gd name="connsiteY17" fmla="*/ 48077 h 1167428"/>
              <a:gd name="connsiteX18" fmla="*/ 1166648 w 1939160"/>
              <a:gd name="connsiteY18" fmla="*/ 780 h 1167428"/>
              <a:gd name="connsiteX19" fmla="*/ 1387366 w 1939160"/>
              <a:gd name="connsiteY19" fmla="*/ 63842 h 1167428"/>
              <a:gd name="connsiteX0" fmla="*/ 1387366 w 2480441"/>
              <a:gd name="connsiteY0" fmla="*/ 63842 h 1167428"/>
              <a:gd name="connsiteX1" fmla="*/ 1497724 w 2480441"/>
              <a:gd name="connsiteY1" fmla="*/ 79608 h 1167428"/>
              <a:gd name="connsiteX2" fmla="*/ 1639614 w 2480441"/>
              <a:gd name="connsiteY2" fmla="*/ 158435 h 1167428"/>
              <a:gd name="connsiteX3" fmla="*/ 1718441 w 2480441"/>
              <a:gd name="connsiteY3" fmla="*/ 316090 h 1167428"/>
              <a:gd name="connsiteX4" fmla="*/ 2480441 w 2480441"/>
              <a:gd name="connsiteY4" fmla="*/ 536808 h 1167428"/>
              <a:gd name="connsiteX5" fmla="*/ 1939160 w 2480441"/>
              <a:gd name="connsiteY5" fmla="*/ 545208 h 1167428"/>
              <a:gd name="connsiteX6" fmla="*/ 1639614 w 2480441"/>
              <a:gd name="connsiteY6" fmla="*/ 867883 h 1167428"/>
              <a:gd name="connsiteX7" fmla="*/ 1355835 w 2480441"/>
              <a:gd name="connsiteY7" fmla="*/ 1104366 h 1167428"/>
              <a:gd name="connsiteX8" fmla="*/ 1056290 w 2480441"/>
              <a:gd name="connsiteY8" fmla="*/ 1167428 h 1167428"/>
              <a:gd name="connsiteX9" fmla="*/ 772510 w 2480441"/>
              <a:gd name="connsiteY9" fmla="*/ 1041304 h 1167428"/>
              <a:gd name="connsiteX10" fmla="*/ 630621 w 2480441"/>
              <a:gd name="connsiteY10" fmla="*/ 867883 h 1167428"/>
              <a:gd name="connsiteX11" fmla="*/ 465083 w 2480441"/>
              <a:gd name="connsiteY11" fmla="*/ 800980 h 1167428"/>
              <a:gd name="connsiteX12" fmla="*/ 465084 w 2480441"/>
              <a:gd name="connsiteY12" fmla="*/ 795496 h 1167428"/>
              <a:gd name="connsiteX13" fmla="*/ 457201 w 2480441"/>
              <a:gd name="connsiteY13" fmla="*/ 748239 h 1167428"/>
              <a:gd name="connsiteX14" fmla="*/ 105105 w 2480441"/>
              <a:gd name="connsiteY14" fmla="*/ 539957 h 1167428"/>
              <a:gd name="connsiteX15" fmla="*/ 0 w 2480441"/>
              <a:gd name="connsiteY15" fmla="*/ 387684 h 1167428"/>
              <a:gd name="connsiteX16" fmla="*/ 693683 w 2480441"/>
              <a:gd name="connsiteY16" fmla="*/ 142670 h 1167428"/>
              <a:gd name="connsiteX17" fmla="*/ 835572 w 2480441"/>
              <a:gd name="connsiteY17" fmla="*/ 48077 h 1167428"/>
              <a:gd name="connsiteX18" fmla="*/ 1166648 w 2480441"/>
              <a:gd name="connsiteY18" fmla="*/ 780 h 1167428"/>
              <a:gd name="connsiteX19" fmla="*/ 1387366 w 2480441"/>
              <a:gd name="connsiteY19" fmla="*/ 63842 h 1167428"/>
              <a:gd name="connsiteX0" fmla="*/ 1387366 w 2480441"/>
              <a:gd name="connsiteY0" fmla="*/ 63842 h 1167428"/>
              <a:gd name="connsiteX1" fmla="*/ 1497724 w 2480441"/>
              <a:gd name="connsiteY1" fmla="*/ 79608 h 1167428"/>
              <a:gd name="connsiteX2" fmla="*/ 1639614 w 2480441"/>
              <a:gd name="connsiteY2" fmla="*/ 158435 h 1167428"/>
              <a:gd name="connsiteX3" fmla="*/ 1718441 w 2480441"/>
              <a:gd name="connsiteY3" fmla="*/ 316090 h 1167428"/>
              <a:gd name="connsiteX4" fmla="*/ 2480441 w 2480441"/>
              <a:gd name="connsiteY4" fmla="*/ 536808 h 1167428"/>
              <a:gd name="connsiteX5" fmla="*/ 1939160 w 2480441"/>
              <a:gd name="connsiteY5" fmla="*/ 545208 h 1167428"/>
              <a:gd name="connsiteX6" fmla="*/ 1639614 w 2480441"/>
              <a:gd name="connsiteY6" fmla="*/ 867883 h 1167428"/>
              <a:gd name="connsiteX7" fmla="*/ 1355835 w 2480441"/>
              <a:gd name="connsiteY7" fmla="*/ 1104366 h 1167428"/>
              <a:gd name="connsiteX8" fmla="*/ 1056290 w 2480441"/>
              <a:gd name="connsiteY8" fmla="*/ 1167428 h 1167428"/>
              <a:gd name="connsiteX9" fmla="*/ 772510 w 2480441"/>
              <a:gd name="connsiteY9" fmla="*/ 1041304 h 1167428"/>
              <a:gd name="connsiteX10" fmla="*/ 630621 w 2480441"/>
              <a:gd name="connsiteY10" fmla="*/ 867883 h 1167428"/>
              <a:gd name="connsiteX11" fmla="*/ 465083 w 2480441"/>
              <a:gd name="connsiteY11" fmla="*/ 800980 h 1167428"/>
              <a:gd name="connsiteX12" fmla="*/ 465084 w 2480441"/>
              <a:gd name="connsiteY12" fmla="*/ 795496 h 1167428"/>
              <a:gd name="connsiteX13" fmla="*/ 457201 w 2480441"/>
              <a:gd name="connsiteY13" fmla="*/ 748239 h 1167428"/>
              <a:gd name="connsiteX14" fmla="*/ 105105 w 2480441"/>
              <a:gd name="connsiteY14" fmla="*/ 539957 h 1167428"/>
              <a:gd name="connsiteX15" fmla="*/ 0 w 2480441"/>
              <a:gd name="connsiteY15" fmla="*/ 387684 h 1167428"/>
              <a:gd name="connsiteX16" fmla="*/ 693683 w 2480441"/>
              <a:gd name="connsiteY16" fmla="*/ 142670 h 1167428"/>
              <a:gd name="connsiteX17" fmla="*/ 835572 w 2480441"/>
              <a:gd name="connsiteY17" fmla="*/ 48077 h 1167428"/>
              <a:gd name="connsiteX18" fmla="*/ 1166648 w 2480441"/>
              <a:gd name="connsiteY18" fmla="*/ 780 h 1167428"/>
              <a:gd name="connsiteX19" fmla="*/ 1387366 w 2480441"/>
              <a:gd name="connsiteY19" fmla="*/ 63842 h 1167428"/>
              <a:gd name="connsiteX0" fmla="*/ 1387366 w 2480441"/>
              <a:gd name="connsiteY0" fmla="*/ 63842 h 1167428"/>
              <a:gd name="connsiteX1" fmla="*/ 1497724 w 2480441"/>
              <a:gd name="connsiteY1" fmla="*/ 79608 h 1167428"/>
              <a:gd name="connsiteX2" fmla="*/ 1639614 w 2480441"/>
              <a:gd name="connsiteY2" fmla="*/ 158435 h 1167428"/>
              <a:gd name="connsiteX3" fmla="*/ 1718441 w 2480441"/>
              <a:gd name="connsiteY3" fmla="*/ 316090 h 1167428"/>
              <a:gd name="connsiteX4" fmla="*/ 2480441 w 2480441"/>
              <a:gd name="connsiteY4" fmla="*/ 536808 h 1167428"/>
              <a:gd name="connsiteX5" fmla="*/ 1939160 w 2480441"/>
              <a:gd name="connsiteY5" fmla="*/ 621345 h 1167428"/>
              <a:gd name="connsiteX6" fmla="*/ 1639614 w 2480441"/>
              <a:gd name="connsiteY6" fmla="*/ 867883 h 1167428"/>
              <a:gd name="connsiteX7" fmla="*/ 1355835 w 2480441"/>
              <a:gd name="connsiteY7" fmla="*/ 1104366 h 1167428"/>
              <a:gd name="connsiteX8" fmla="*/ 1056290 w 2480441"/>
              <a:gd name="connsiteY8" fmla="*/ 1167428 h 1167428"/>
              <a:gd name="connsiteX9" fmla="*/ 772510 w 2480441"/>
              <a:gd name="connsiteY9" fmla="*/ 1041304 h 1167428"/>
              <a:gd name="connsiteX10" fmla="*/ 630621 w 2480441"/>
              <a:gd name="connsiteY10" fmla="*/ 867883 h 1167428"/>
              <a:gd name="connsiteX11" fmla="*/ 465083 w 2480441"/>
              <a:gd name="connsiteY11" fmla="*/ 800980 h 1167428"/>
              <a:gd name="connsiteX12" fmla="*/ 465084 w 2480441"/>
              <a:gd name="connsiteY12" fmla="*/ 795496 h 1167428"/>
              <a:gd name="connsiteX13" fmla="*/ 457201 w 2480441"/>
              <a:gd name="connsiteY13" fmla="*/ 748239 h 1167428"/>
              <a:gd name="connsiteX14" fmla="*/ 105105 w 2480441"/>
              <a:gd name="connsiteY14" fmla="*/ 539957 h 1167428"/>
              <a:gd name="connsiteX15" fmla="*/ 0 w 2480441"/>
              <a:gd name="connsiteY15" fmla="*/ 387684 h 1167428"/>
              <a:gd name="connsiteX16" fmla="*/ 693683 w 2480441"/>
              <a:gd name="connsiteY16" fmla="*/ 142670 h 1167428"/>
              <a:gd name="connsiteX17" fmla="*/ 835572 w 2480441"/>
              <a:gd name="connsiteY17" fmla="*/ 48077 h 1167428"/>
              <a:gd name="connsiteX18" fmla="*/ 1166648 w 2480441"/>
              <a:gd name="connsiteY18" fmla="*/ 780 h 1167428"/>
              <a:gd name="connsiteX19" fmla="*/ 1387366 w 2480441"/>
              <a:gd name="connsiteY19" fmla="*/ 63842 h 1167428"/>
              <a:gd name="connsiteX0" fmla="*/ 1387366 w 2480441"/>
              <a:gd name="connsiteY0" fmla="*/ 63842 h 1167428"/>
              <a:gd name="connsiteX1" fmla="*/ 1497724 w 2480441"/>
              <a:gd name="connsiteY1" fmla="*/ 79608 h 1167428"/>
              <a:gd name="connsiteX2" fmla="*/ 1639614 w 2480441"/>
              <a:gd name="connsiteY2" fmla="*/ 158435 h 1167428"/>
              <a:gd name="connsiteX3" fmla="*/ 1718441 w 2480441"/>
              <a:gd name="connsiteY3" fmla="*/ 316090 h 1167428"/>
              <a:gd name="connsiteX4" fmla="*/ 2480441 w 2480441"/>
              <a:gd name="connsiteY4" fmla="*/ 536808 h 1167428"/>
              <a:gd name="connsiteX5" fmla="*/ 1939160 w 2480441"/>
              <a:gd name="connsiteY5" fmla="*/ 621345 h 1167428"/>
              <a:gd name="connsiteX6" fmla="*/ 1639614 w 2480441"/>
              <a:gd name="connsiteY6" fmla="*/ 867883 h 1167428"/>
              <a:gd name="connsiteX7" fmla="*/ 1355835 w 2480441"/>
              <a:gd name="connsiteY7" fmla="*/ 1104366 h 1167428"/>
              <a:gd name="connsiteX8" fmla="*/ 1056290 w 2480441"/>
              <a:gd name="connsiteY8" fmla="*/ 1167428 h 1167428"/>
              <a:gd name="connsiteX9" fmla="*/ 772510 w 2480441"/>
              <a:gd name="connsiteY9" fmla="*/ 1041304 h 1167428"/>
              <a:gd name="connsiteX10" fmla="*/ 630621 w 2480441"/>
              <a:gd name="connsiteY10" fmla="*/ 867883 h 1167428"/>
              <a:gd name="connsiteX11" fmla="*/ 465083 w 2480441"/>
              <a:gd name="connsiteY11" fmla="*/ 800980 h 1167428"/>
              <a:gd name="connsiteX12" fmla="*/ 465084 w 2480441"/>
              <a:gd name="connsiteY12" fmla="*/ 795496 h 1167428"/>
              <a:gd name="connsiteX13" fmla="*/ 457201 w 2480441"/>
              <a:gd name="connsiteY13" fmla="*/ 748239 h 1167428"/>
              <a:gd name="connsiteX14" fmla="*/ 105105 w 2480441"/>
              <a:gd name="connsiteY14" fmla="*/ 539957 h 1167428"/>
              <a:gd name="connsiteX15" fmla="*/ 0 w 2480441"/>
              <a:gd name="connsiteY15" fmla="*/ 387684 h 1167428"/>
              <a:gd name="connsiteX16" fmla="*/ 693683 w 2480441"/>
              <a:gd name="connsiteY16" fmla="*/ 142670 h 1167428"/>
              <a:gd name="connsiteX17" fmla="*/ 835572 w 2480441"/>
              <a:gd name="connsiteY17" fmla="*/ 48077 h 1167428"/>
              <a:gd name="connsiteX18" fmla="*/ 1166648 w 2480441"/>
              <a:gd name="connsiteY18" fmla="*/ 780 h 1167428"/>
              <a:gd name="connsiteX19" fmla="*/ 1387366 w 2480441"/>
              <a:gd name="connsiteY19" fmla="*/ 63842 h 1167428"/>
              <a:gd name="connsiteX0" fmla="*/ 1387366 w 2480441"/>
              <a:gd name="connsiteY0" fmla="*/ 63842 h 1167428"/>
              <a:gd name="connsiteX1" fmla="*/ 1497724 w 2480441"/>
              <a:gd name="connsiteY1" fmla="*/ 79608 h 1167428"/>
              <a:gd name="connsiteX2" fmla="*/ 1639614 w 2480441"/>
              <a:gd name="connsiteY2" fmla="*/ 158435 h 1167428"/>
              <a:gd name="connsiteX3" fmla="*/ 1718441 w 2480441"/>
              <a:gd name="connsiteY3" fmla="*/ 316090 h 1167428"/>
              <a:gd name="connsiteX4" fmla="*/ 2480441 w 2480441"/>
              <a:gd name="connsiteY4" fmla="*/ 536808 h 1167428"/>
              <a:gd name="connsiteX5" fmla="*/ 1939160 w 2480441"/>
              <a:gd name="connsiteY5" fmla="*/ 621345 h 1167428"/>
              <a:gd name="connsiteX6" fmla="*/ 1639614 w 2480441"/>
              <a:gd name="connsiteY6" fmla="*/ 867883 h 1167428"/>
              <a:gd name="connsiteX7" fmla="*/ 1355835 w 2480441"/>
              <a:gd name="connsiteY7" fmla="*/ 1104366 h 1167428"/>
              <a:gd name="connsiteX8" fmla="*/ 1056290 w 2480441"/>
              <a:gd name="connsiteY8" fmla="*/ 1167428 h 1167428"/>
              <a:gd name="connsiteX9" fmla="*/ 772510 w 2480441"/>
              <a:gd name="connsiteY9" fmla="*/ 1041304 h 1167428"/>
              <a:gd name="connsiteX10" fmla="*/ 520262 w 2480441"/>
              <a:gd name="connsiteY10" fmla="*/ 1140299 h 1167428"/>
              <a:gd name="connsiteX11" fmla="*/ 630621 w 2480441"/>
              <a:gd name="connsiteY11" fmla="*/ 867883 h 1167428"/>
              <a:gd name="connsiteX12" fmla="*/ 465083 w 2480441"/>
              <a:gd name="connsiteY12" fmla="*/ 800980 h 1167428"/>
              <a:gd name="connsiteX13" fmla="*/ 465084 w 2480441"/>
              <a:gd name="connsiteY13" fmla="*/ 795496 h 1167428"/>
              <a:gd name="connsiteX14" fmla="*/ 457201 w 2480441"/>
              <a:gd name="connsiteY14" fmla="*/ 748239 h 1167428"/>
              <a:gd name="connsiteX15" fmla="*/ 105105 w 2480441"/>
              <a:gd name="connsiteY15" fmla="*/ 539957 h 1167428"/>
              <a:gd name="connsiteX16" fmla="*/ 0 w 2480441"/>
              <a:gd name="connsiteY16" fmla="*/ 387684 h 1167428"/>
              <a:gd name="connsiteX17" fmla="*/ 693683 w 2480441"/>
              <a:gd name="connsiteY17" fmla="*/ 142670 h 1167428"/>
              <a:gd name="connsiteX18" fmla="*/ 835572 w 2480441"/>
              <a:gd name="connsiteY18" fmla="*/ 48077 h 1167428"/>
              <a:gd name="connsiteX19" fmla="*/ 1166648 w 2480441"/>
              <a:gd name="connsiteY19" fmla="*/ 780 h 1167428"/>
              <a:gd name="connsiteX20" fmla="*/ 1387366 w 2480441"/>
              <a:gd name="connsiteY20" fmla="*/ 63842 h 1167428"/>
              <a:gd name="connsiteX0" fmla="*/ 1387366 w 2480441"/>
              <a:gd name="connsiteY0" fmla="*/ 63842 h 1167428"/>
              <a:gd name="connsiteX1" fmla="*/ 1497724 w 2480441"/>
              <a:gd name="connsiteY1" fmla="*/ 79608 h 1167428"/>
              <a:gd name="connsiteX2" fmla="*/ 1639614 w 2480441"/>
              <a:gd name="connsiteY2" fmla="*/ 158435 h 1167428"/>
              <a:gd name="connsiteX3" fmla="*/ 1718441 w 2480441"/>
              <a:gd name="connsiteY3" fmla="*/ 316090 h 1167428"/>
              <a:gd name="connsiteX4" fmla="*/ 2480441 w 2480441"/>
              <a:gd name="connsiteY4" fmla="*/ 536808 h 1167428"/>
              <a:gd name="connsiteX5" fmla="*/ 1939160 w 2480441"/>
              <a:gd name="connsiteY5" fmla="*/ 621345 h 1167428"/>
              <a:gd name="connsiteX6" fmla="*/ 1639614 w 2480441"/>
              <a:gd name="connsiteY6" fmla="*/ 867883 h 1167428"/>
              <a:gd name="connsiteX7" fmla="*/ 1355835 w 2480441"/>
              <a:gd name="connsiteY7" fmla="*/ 1104366 h 1167428"/>
              <a:gd name="connsiteX8" fmla="*/ 1056290 w 2480441"/>
              <a:gd name="connsiteY8" fmla="*/ 1167428 h 1167428"/>
              <a:gd name="connsiteX9" fmla="*/ 772510 w 2480441"/>
              <a:gd name="connsiteY9" fmla="*/ 1142819 h 1167428"/>
              <a:gd name="connsiteX10" fmla="*/ 520262 w 2480441"/>
              <a:gd name="connsiteY10" fmla="*/ 1140299 h 1167428"/>
              <a:gd name="connsiteX11" fmla="*/ 630621 w 2480441"/>
              <a:gd name="connsiteY11" fmla="*/ 867883 h 1167428"/>
              <a:gd name="connsiteX12" fmla="*/ 465083 w 2480441"/>
              <a:gd name="connsiteY12" fmla="*/ 800980 h 1167428"/>
              <a:gd name="connsiteX13" fmla="*/ 465084 w 2480441"/>
              <a:gd name="connsiteY13" fmla="*/ 795496 h 1167428"/>
              <a:gd name="connsiteX14" fmla="*/ 457201 w 2480441"/>
              <a:gd name="connsiteY14" fmla="*/ 748239 h 1167428"/>
              <a:gd name="connsiteX15" fmla="*/ 105105 w 2480441"/>
              <a:gd name="connsiteY15" fmla="*/ 539957 h 1167428"/>
              <a:gd name="connsiteX16" fmla="*/ 0 w 2480441"/>
              <a:gd name="connsiteY16" fmla="*/ 387684 h 1167428"/>
              <a:gd name="connsiteX17" fmla="*/ 693683 w 2480441"/>
              <a:gd name="connsiteY17" fmla="*/ 142670 h 1167428"/>
              <a:gd name="connsiteX18" fmla="*/ 835572 w 2480441"/>
              <a:gd name="connsiteY18" fmla="*/ 48077 h 1167428"/>
              <a:gd name="connsiteX19" fmla="*/ 1166648 w 2480441"/>
              <a:gd name="connsiteY19" fmla="*/ 780 h 1167428"/>
              <a:gd name="connsiteX20" fmla="*/ 1387366 w 2480441"/>
              <a:gd name="connsiteY20" fmla="*/ 63842 h 1167428"/>
              <a:gd name="connsiteX0" fmla="*/ 1387366 w 2480441"/>
              <a:gd name="connsiteY0" fmla="*/ 63842 h 1167428"/>
              <a:gd name="connsiteX1" fmla="*/ 1497724 w 2480441"/>
              <a:gd name="connsiteY1" fmla="*/ 79608 h 1167428"/>
              <a:gd name="connsiteX2" fmla="*/ 1639614 w 2480441"/>
              <a:gd name="connsiteY2" fmla="*/ 158435 h 1167428"/>
              <a:gd name="connsiteX3" fmla="*/ 1718441 w 2480441"/>
              <a:gd name="connsiteY3" fmla="*/ 316090 h 1167428"/>
              <a:gd name="connsiteX4" fmla="*/ 2480441 w 2480441"/>
              <a:gd name="connsiteY4" fmla="*/ 536808 h 1167428"/>
              <a:gd name="connsiteX5" fmla="*/ 1939160 w 2480441"/>
              <a:gd name="connsiteY5" fmla="*/ 621345 h 1167428"/>
              <a:gd name="connsiteX6" fmla="*/ 1639614 w 2480441"/>
              <a:gd name="connsiteY6" fmla="*/ 867883 h 1167428"/>
              <a:gd name="connsiteX7" fmla="*/ 1355835 w 2480441"/>
              <a:gd name="connsiteY7" fmla="*/ 1104366 h 1167428"/>
              <a:gd name="connsiteX8" fmla="*/ 1636987 w 2480441"/>
              <a:gd name="connsiteY8" fmla="*/ 1101793 h 1167428"/>
              <a:gd name="connsiteX9" fmla="*/ 1056290 w 2480441"/>
              <a:gd name="connsiteY9" fmla="*/ 1167428 h 1167428"/>
              <a:gd name="connsiteX10" fmla="*/ 772510 w 2480441"/>
              <a:gd name="connsiteY10" fmla="*/ 1142819 h 1167428"/>
              <a:gd name="connsiteX11" fmla="*/ 520262 w 2480441"/>
              <a:gd name="connsiteY11" fmla="*/ 1140299 h 1167428"/>
              <a:gd name="connsiteX12" fmla="*/ 630621 w 2480441"/>
              <a:gd name="connsiteY12" fmla="*/ 867883 h 1167428"/>
              <a:gd name="connsiteX13" fmla="*/ 465083 w 2480441"/>
              <a:gd name="connsiteY13" fmla="*/ 800980 h 1167428"/>
              <a:gd name="connsiteX14" fmla="*/ 465084 w 2480441"/>
              <a:gd name="connsiteY14" fmla="*/ 795496 h 1167428"/>
              <a:gd name="connsiteX15" fmla="*/ 457201 w 2480441"/>
              <a:gd name="connsiteY15" fmla="*/ 748239 h 1167428"/>
              <a:gd name="connsiteX16" fmla="*/ 105105 w 2480441"/>
              <a:gd name="connsiteY16" fmla="*/ 539957 h 1167428"/>
              <a:gd name="connsiteX17" fmla="*/ 0 w 2480441"/>
              <a:gd name="connsiteY17" fmla="*/ 387684 h 1167428"/>
              <a:gd name="connsiteX18" fmla="*/ 693683 w 2480441"/>
              <a:gd name="connsiteY18" fmla="*/ 142670 h 1167428"/>
              <a:gd name="connsiteX19" fmla="*/ 835572 w 2480441"/>
              <a:gd name="connsiteY19" fmla="*/ 48077 h 1167428"/>
              <a:gd name="connsiteX20" fmla="*/ 1166648 w 2480441"/>
              <a:gd name="connsiteY20" fmla="*/ 780 h 1167428"/>
              <a:gd name="connsiteX21" fmla="*/ 1387366 w 2480441"/>
              <a:gd name="connsiteY21" fmla="*/ 63842 h 1167428"/>
              <a:gd name="connsiteX0" fmla="*/ 1387366 w 2480441"/>
              <a:gd name="connsiteY0" fmla="*/ 63842 h 1167428"/>
              <a:gd name="connsiteX1" fmla="*/ 1497724 w 2480441"/>
              <a:gd name="connsiteY1" fmla="*/ 79608 h 1167428"/>
              <a:gd name="connsiteX2" fmla="*/ 1639614 w 2480441"/>
              <a:gd name="connsiteY2" fmla="*/ 158435 h 1167428"/>
              <a:gd name="connsiteX3" fmla="*/ 1718441 w 2480441"/>
              <a:gd name="connsiteY3" fmla="*/ 316090 h 1167428"/>
              <a:gd name="connsiteX4" fmla="*/ 2480441 w 2480441"/>
              <a:gd name="connsiteY4" fmla="*/ 536808 h 1167428"/>
              <a:gd name="connsiteX5" fmla="*/ 1939160 w 2480441"/>
              <a:gd name="connsiteY5" fmla="*/ 621345 h 1167428"/>
              <a:gd name="connsiteX6" fmla="*/ 1639614 w 2480441"/>
              <a:gd name="connsiteY6" fmla="*/ 867883 h 1167428"/>
              <a:gd name="connsiteX7" fmla="*/ 1813035 w 2480441"/>
              <a:gd name="connsiteY7" fmla="*/ 1104366 h 1167428"/>
              <a:gd name="connsiteX8" fmla="*/ 1636987 w 2480441"/>
              <a:gd name="connsiteY8" fmla="*/ 1101793 h 1167428"/>
              <a:gd name="connsiteX9" fmla="*/ 1056290 w 2480441"/>
              <a:gd name="connsiteY9" fmla="*/ 1167428 h 1167428"/>
              <a:gd name="connsiteX10" fmla="*/ 772510 w 2480441"/>
              <a:gd name="connsiteY10" fmla="*/ 1142819 h 1167428"/>
              <a:gd name="connsiteX11" fmla="*/ 520262 w 2480441"/>
              <a:gd name="connsiteY11" fmla="*/ 1140299 h 1167428"/>
              <a:gd name="connsiteX12" fmla="*/ 630621 w 2480441"/>
              <a:gd name="connsiteY12" fmla="*/ 867883 h 1167428"/>
              <a:gd name="connsiteX13" fmla="*/ 465083 w 2480441"/>
              <a:gd name="connsiteY13" fmla="*/ 800980 h 1167428"/>
              <a:gd name="connsiteX14" fmla="*/ 465084 w 2480441"/>
              <a:gd name="connsiteY14" fmla="*/ 795496 h 1167428"/>
              <a:gd name="connsiteX15" fmla="*/ 457201 w 2480441"/>
              <a:gd name="connsiteY15" fmla="*/ 748239 h 1167428"/>
              <a:gd name="connsiteX16" fmla="*/ 105105 w 2480441"/>
              <a:gd name="connsiteY16" fmla="*/ 539957 h 1167428"/>
              <a:gd name="connsiteX17" fmla="*/ 0 w 2480441"/>
              <a:gd name="connsiteY17" fmla="*/ 387684 h 1167428"/>
              <a:gd name="connsiteX18" fmla="*/ 693683 w 2480441"/>
              <a:gd name="connsiteY18" fmla="*/ 142670 h 1167428"/>
              <a:gd name="connsiteX19" fmla="*/ 835572 w 2480441"/>
              <a:gd name="connsiteY19" fmla="*/ 48077 h 1167428"/>
              <a:gd name="connsiteX20" fmla="*/ 1166648 w 2480441"/>
              <a:gd name="connsiteY20" fmla="*/ 780 h 1167428"/>
              <a:gd name="connsiteX21" fmla="*/ 1387366 w 2480441"/>
              <a:gd name="connsiteY21" fmla="*/ 63842 h 1167428"/>
              <a:gd name="connsiteX0" fmla="*/ 1387366 w 2480441"/>
              <a:gd name="connsiteY0" fmla="*/ 63842 h 1167428"/>
              <a:gd name="connsiteX1" fmla="*/ 1497724 w 2480441"/>
              <a:gd name="connsiteY1" fmla="*/ 79608 h 1167428"/>
              <a:gd name="connsiteX2" fmla="*/ 1639614 w 2480441"/>
              <a:gd name="connsiteY2" fmla="*/ 158435 h 1167428"/>
              <a:gd name="connsiteX3" fmla="*/ 1718441 w 2480441"/>
              <a:gd name="connsiteY3" fmla="*/ 316090 h 1167428"/>
              <a:gd name="connsiteX4" fmla="*/ 2480441 w 2480441"/>
              <a:gd name="connsiteY4" fmla="*/ 536808 h 1167428"/>
              <a:gd name="connsiteX5" fmla="*/ 1939160 w 2480441"/>
              <a:gd name="connsiteY5" fmla="*/ 621345 h 1167428"/>
              <a:gd name="connsiteX6" fmla="*/ 1639614 w 2480441"/>
              <a:gd name="connsiteY6" fmla="*/ 867883 h 1167428"/>
              <a:gd name="connsiteX7" fmla="*/ 1813035 w 2480441"/>
              <a:gd name="connsiteY7" fmla="*/ 1104366 h 1167428"/>
              <a:gd name="connsiteX8" fmla="*/ 1636987 w 2480441"/>
              <a:gd name="connsiteY8" fmla="*/ 1101793 h 1167428"/>
              <a:gd name="connsiteX9" fmla="*/ 1056290 w 2480441"/>
              <a:gd name="connsiteY9" fmla="*/ 1167428 h 1167428"/>
              <a:gd name="connsiteX10" fmla="*/ 772510 w 2480441"/>
              <a:gd name="connsiteY10" fmla="*/ 1142819 h 1167428"/>
              <a:gd name="connsiteX11" fmla="*/ 520262 w 2480441"/>
              <a:gd name="connsiteY11" fmla="*/ 1140299 h 1167428"/>
              <a:gd name="connsiteX12" fmla="*/ 630621 w 2480441"/>
              <a:gd name="connsiteY12" fmla="*/ 867883 h 1167428"/>
              <a:gd name="connsiteX13" fmla="*/ 465083 w 2480441"/>
              <a:gd name="connsiteY13" fmla="*/ 800980 h 1167428"/>
              <a:gd name="connsiteX14" fmla="*/ 465084 w 2480441"/>
              <a:gd name="connsiteY14" fmla="*/ 795496 h 1167428"/>
              <a:gd name="connsiteX15" fmla="*/ 457201 w 2480441"/>
              <a:gd name="connsiteY15" fmla="*/ 748239 h 1167428"/>
              <a:gd name="connsiteX16" fmla="*/ 105105 w 2480441"/>
              <a:gd name="connsiteY16" fmla="*/ 539957 h 1167428"/>
              <a:gd name="connsiteX17" fmla="*/ 0 w 2480441"/>
              <a:gd name="connsiteY17" fmla="*/ 387684 h 1167428"/>
              <a:gd name="connsiteX18" fmla="*/ 693683 w 2480441"/>
              <a:gd name="connsiteY18" fmla="*/ 142670 h 1167428"/>
              <a:gd name="connsiteX19" fmla="*/ 835572 w 2480441"/>
              <a:gd name="connsiteY19" fmla="*/ 48077 h 1167428"/>
              <a:gd name="connsiteX20" fmla="*/ 1166648 w 2480441"/>
              <a:gd name="connsiteY20" fmla="*/ 780 h 1167428"/>
              <a:gd name="connsiteX21" fmla="*/ 1387366 w 2480441"/>
              <a:gd name="connsiteY21" fmla="*/ 63842 h 1167428"/>
              <a:gd name="connsiteX0" fmla="*/ 1387366 w 2480441"/>
              <a:gd name="connsiteY0" fmla="*/ 63842 h 1167428"/>
              <a:gd name="connsiteX1" fmla="*/ 1497724 w 2480441"/>
              <a:gd name="connsiteY1" fmla="*/ 79608 h 1167428"/>
              <a:gd name="connsiteX2" fmla="*/ 1639614 w 2480441"/>
              <a:gd name="connsiteY2" fmla="*/ 158435 h 1167428"/>
              <a:gd name="connsiteX3" fmla="*/ 1718441 w 2480441"/>
              <a:gd name="connsiteY3" fmla="*/ 316090 h 1167428"/>
              <a:gd name="connsiteX4" fmla="*/ 2480441 w 2480441"/>
              <a:gd name="connsiteY4" fmla="*/ 536808 h 1167428"/>
              <a:gd name="connsiteX5" fmla="*/ 1939160 w 2480441"/>
              <a:gd name="connsiteY5" fmla="*/ 621345 h 1167428"/>
              <a:gd name="connsiteX6" fmla="*/ 1639614 w 2480441"/>
              <a:gd name="connsiteY6" fmla="*/ 867883 h 1167428"/>
              <a:gd name="connsiteX7" fmla="*/ 1584435 w 2480441"/>
              <a:gd name="connsiteY7" fmla="*/ 1028230 h 1167428"/>
              <a:gd name="connsiteX8" fmla="*/ 1636987 w 2480441"/>
              <a:gd name="connsiteY8" fmla="*/ 1101793 h 1167428"/>
              <a:gd name="connsiteX9" fmla="*/ 1056290 w 2480441"/>
              <a:gd name="connsiteY9" fmla="*/ 1167428 h 1167428"/>
              <a:gd name="connsiteX10" fmla="*/ 772510 w 2480441"/>
              <a:gd name="connsiteY10" fmla="*/ 1142819 h 1167428"/>
              <a:gd name="connsiteX11" fmla="*/ 520262 w 2480441"/>
              <a:gd name="connsiteY11" fmla="*/ 1140299 h 1167428"/>
              <a:gd name="connsiteX12" fmla="*/ 630621 w 2480441"/>
              <a:gd name="connsiteY12" fmla="*/ 867883 h 1167428"/>
              <a:gd name="connsiteX13" fmla="*/ 465083 w 2480441"/>
              <a:gd name="connsiteY13" fmla="*/ 800980 h 1167428"/>
              <a:gd name="connsiteX14" fmla="*/ 465084 w 2480441"/>
              <a:gd name="connsiteY14" fmla="*/ 795496 h 1167428"/>
              <a:gd name="connsiteX15" fmla="*/ 457201 w 2480441"/>
              <a:gd name="connsiteY15" fmla="*/ 748239 h 1167428"/>
              <a:gd name="connsiteX16" fmla="*/ 105105 w 2480441"/>
              <a:gd name="connsiteY16" fmla="*/ 539957 h 1167428"/>
              <a:gd name="connsiteX17" fmla="*/ 0 w 2480441"/>
              <a:gd name="connsiteY17" fmla="*/ 387684 h 1167428"/>
              <a:gd name="connsiteX18" fmla="*/ 693683 w 2480441"/>
              <a:gd name="connsiteY18" fmla="*/ 142670 h 1167428"/>
              <a:gd name="connsiteX19" fmla="*/ 835572 w 2480441"/>
              <a:gd name="connsiteY19" fmla="*/ 48077 h 1167428"/>
              <a:gd name="connsiteX20" fmla="*/ 1166648 w 2480441"/>
              <a:gd name="connsiteY20" fmla="*/ 780 h 1167428"/>
              <a:gd name="connsiteX21" fmla="*/ 1387366 w 2480441"/>
              <a:gd name="connsiteY21" fmla="*/ 63842 h 1167428"/>
              <a:gd name="connsiteX0" fmla="*/ 1387366 w 2480441"/>
              <a:gd name="connsiteY0" fmla="*/ 63842 h 1167428"/>
              <a:gd name="connsiteX1" fmla="*/ 1497724 w 2480441"/>
              <a:gd name="connsiteY1" fmla="*/ 79608 h 1167428"/>
              <a:gd name="connsiteX2" fmla="*/ 1639614 w 2480441"/>
              <a:gd name="connsiteY2" fmla="*/ 158435 h 1167428"/>
              <a:gd name="connsiteX3" fmla="*/ 1718441 w 2480441"/>
              <a:gd name="connsiteY3" fmla="*/ 316090 h 1167428"/>
              <a:gd name="connsiteX4" fmla="*/ 2480441 w 2480441"/>
              <a:gd name="connsiteY4" fmla="*/ 536808 h 1167428"/>
              <a:gd name="connsiteX5" fmla="*/ 1939160 w 2480441"/>
              <a:gd name="connsiteY5" fmla="*/ 621345 h 1167428"/>
              <a:gd name="connsiteX6" fmla="*/ 1639614 w 2480441"/>
              <a:gd name="connsiteY6" fmla="*/ 867883 h 1167428"/>
              <a:gd name="connsiteX7" fmla="*/ 1631731 w 2480441"/>
              <a:gd name="connsiteY7" fmla="*/ 870758 h 1167428"/>
              <a:gd name="connsiteX8" fmla="*/ 1584435 w 2480441"/>
              <a:gd name="connsiteY8" fmla="*/ 1028230 h 1167428"/>
              <a:gd name="connsiteX9" fmla="*/ 1636987 w 2480441"/>
              <a:gd name="connsiteY9" fmla="*/ 1101793 h 1167428"/>
              <a:gd name="connsiteX10" fmla="*/ 1056290 w 2480441"/>
              <a:gd name="connsiteY10" fmla="*/ 1167428 h 1167428"/>
              <a:gd name="connsiteX11" fmla="*/ 772510 w 2480441"/>
              <a:gd name="connsiteY11" fmla="*/ 1142819 h 1167428"/>
              <a:gd name="connsiteX12" fmla="*/ 520262 w 2480441"/>
              <a:gd name="connsiteY12" fmla="*/ 1140299 h 1167428"/>
              <a:gd name="connsiteX13" fmla="*/ 630621 w 2480441"/>
              <a:gd name="connsiteY13" fmla="*/ 867883 h 1167428"/>
              <a:gd name="connsiteX14" fmla="*/ 465083 w 2480441"/>
              <a:gd name="connsiteY14" fmla="*/ 800980 h 1167428"/>
              <a:gd name="connsiteX15" fmla="*/ 465084 w 2480441"/>
              <a:gd name="connsiteY15" fmla="*/ 795496 h 1167428"/>
              <a:gd name="connsiteX16" fmla="*/ 457201 w 2480441"/>
              <a:gd name="connsiteY16" fmla="*/ 748239 h 1167428"/>
              <a:gd name="connsiteX17" fmla="*/ 105105 w 2480441"/>
              <a:gd name="connsiteY17" fmla="*/ 539957 h 1167428"/>
              <a:gd name="connsiteX18" fmla="*/ 0 w 2480441"/>
              <a:gd name="connsiteY18" fmla="*/ 387684 h 1167428"/>
              <a:gd name="connsiteX19" fmla="*/ 693683 w 2480441"/>
              <a:gd name="connsiteY19" fmla="*/ 142670 h 1167428"/>
              <a:gd name="connsiteX20" fmla="*/ 835572 w 2480441"/>
              <a:gd name="connsiteY20" fmla="*/ 48077 h 1167428"/>
              <a:gd name="connsiteX21" fmla="*/ 1166648 w 2480441"/>
              <a:gd name="connsiteY21" fmla="*/ 780 h 1167428"/>
              <a:gd name="connsiteX22" fmla="*/ 1387366 w 2480441"/>
              <a:gd name="connsiteY22" fmla="*/ 63842 h 1167428"/>
              <a:gd name="connsiteX0" fmla="*/ 1387366 w 2480441"/>
              <a:gd name="connsiteY0" fmla="*/ 63842 h 1167428"/>
              <a:gd name="connsiteX1" fmla="*/ 1497724 w 2480441"/>
              <a:gd name="connsiteY1" fmla="*/ 79608 h 1167428"/>
              <a:gd name="connsiteX2" fmla="*/ 1639614 w 2480441"/>
              <a:gd name="connsiteY2" fmla="*/ 158435 h 1167428"/>
              <a:gd name="connsiteX3" fmla="*/ 1718441 w 2480441"/>
              <a:gd name="connsiteY3" fmla="*/ 316090 h 1167428"/>
              <a:gd name="connsiteX4" fmla="*/ 2480441 w 2480441"/>
              <a:gd name="connsiteY4" fmla="*/ 536808 h 1167428"/>
              <a:gd name="connsiteX5" fmla="*/ 1939160 w 2480441"/>
              <a:gd name="connsiteY5" fmla="*/ 621345 h 1167428"/>
              <a:gd name="connsiteX6" fmla="*/ 1639614 w 2480441"/>
              <a:gd name="connsiteY6" fmla="*/ 867883 h 1167428"/>
              <a:gd name="connsiteX7" fmla="*/ 1631731 w 2480441"/>
              <a:gd name="connsiteY7" fmla="*/ 870758 h 1167428"/>
              <a:gd name="connsiteX8" fmla="*/ 1813035 w 2480441"/>
              <a:gd name="connsiteY8" fmla="*/ 1028230 h 1167428"/>
              <a:gd name="connsiteX9" fmla="*/ 1636987 w 2480441"/>
              <a:gd name="connsiteY9" fmla="*/ 1101793 h 1167428"/>
              <a:gd name="connsiteX10" fmla="*/ 1056290 w 2480441"/>
              <a:gd name="connsiteY10" fmla="*/ 1167428 h 1167428"/>
              <a:gd name="connsiteX11" fmla="*/ 772510 w 2480441"/>
              <a:gd name="connsiteY11" fmla="*/ 1142819 h 1167428"/>
              <a:gd name="connsiteX12" fmla="*/ 520262 w 2480441"/>
              <a:gd name="connsiteY12" fmla="*/ 1140299 h 1167428"/>
              <a:gd name="connsiteX13" fmla="*/ 630621 w 2480441"/>
              <a:gd name="connsiteY13" fmla="*/ 867883 h 1167428"/>
              <a:gd name="connsiteX14" fmla="*/ 465083 w 2480441"/>
              <a:gd name="connsiteY14" fmla="*/ 800980 h 1167428"/>
              <a:gd name="connsiteX15" fmla="*/ 465084 w 2480441"/>
              <a:gd name="connsiteY15" fmla="*/ 795496 h 1167428"/>
              <a:gd name="connsiteX16" fmla="*/ 457201 w 2480441"/>
              <a:gd name="connsiteY16" fmla="*/ 748239 h 1167428"/>
              <a:gd name="connsiteX17" fmla="*/ 105105 w 2480441"/>
              <a:gd name="connsiteY17" fmla="*/ 539957 h 1167428"/>
              <a:gd name="connsiteX18" fmla="*/ 0 w 2480441"/>
              <a:gd name="connsiteY18" fmla="*/ 387684 h 1167428"/>
              <a:gd name="connsiteX19" fmla="*/ 693683 w 2480441"/>
              <a:gd name="connsiteY19" fmla="*/ 142670 h 1167428"/>
              <a:gd name="connsiteX20" fmla="*/ 835572 w 2480441"/>
              <a:gd name="connsiteY20" fmla="*/ 48077 h 1167428"/>
              <a:gd name="connsiteX21" fmla="*/ 1166648 w 2480441"/>
              <a:gd name="connsiteY21" fmla="*/ 780 h 1167428"/>
              <a:gd name="connsiteX22" fmla="*/ 1387366 w 2480441"/>
              <a:gd name="connsiteY22" fmla="*/ 63842 h 1167428"/>
              <a:gd name="connsiteX0" fmla="*/ 1387366 w 2480441"/>
              <a:gd name="connsiteY0" fmla="*/ 63842 h 1167428"/>
              <a:gd name="connsiteX1" fmla="*/ 1497724 w 2480441"/>
              <a:gd name="connsiteY1" fmla="*/ 79608 h 1167428"/>
              <a:gd name="connsiteX2" fmla="*/ 1639614 w 2480441"/>
              <a:gd name="connsiteY2" fmla="*/ 158435 h 1167428"/>
              <a:gd name="connsiteX3" fmla="*/ 1718441 w 2480441"/>
              <a:gd name="connsiteY3" fmla="*/ 316090 h 1167428"/>
              <a:gd name="connsiteX4" fmla="*/ 2480441 w 2480441"/>
              <a:gd name="connsiteY4" fmla="*/ 536808 h 1167428"/>
              <a:gd name="connsiteX5" fmla="*/ 1939160 w 2480441"/>
              <a:gd name="connsiteY5" fmla="*/ 621345 h 1167428"/>
              <a:gd name="connsiteX6" fmla="*/ 1639614 w 2480441"/>
              <a:gd name="connsiteY6" fmla="*/ 867883 h 1167428"/>
              <a:gd name="connsiteX7" fmla="*/ 1631731 w 2480441"/>
              <a:gd name="connsiteY7" fmla="*/ 870758 h 1167428"/>
              <a:gd name="connsiteX8" fmla="*/ 1647497 w 2480441"/>
              <a:gd name="connsiteY8" fmla="*/ 870758 h 1167428"/>
              <a:gd name="connsiteX9" fmla="*/ 1813035 w 2480441"/>
              <a:gd name="connsiteY9" fmla="*/ 1028230 h 1167428"/>
              <a:gd name="connsiteX10" fmla="*/ 1636987 w 2480441"/>
              <a:gd name="connsiteY10" fmla="*/ 1101793 h 1167428"/>
              <a:gd name="connsiteX11" fmla="*/ 1056290 w 2480441"/>
              <a:gd name="connsiteY11" fmla="*/ 1167428 h 1167428"/>
              <a:gd name="connsiteX12" fmla="*/ 772510 w 2480441"/>
              <a:gd name="connsiteY12" fmla="*/ 1142819 h 1167428"/>
              <a:gd name="connsiteX13" fmla="*/ 520262 w 2480441"/>
              <a:gd name="connsiteY13" fmla="*/ 1140299 h 1167428"/>
              <a:gd name="connsiteX14" fmla="*/ 630621 w 2480441"/>
              <a:gd name="connsiteY14" fmla="*/ 867883 h 1167428"/>
              <a:gd name="connsiteX15" fmla="*/ 465083 w 2480441"/>
              <a:gd name="connsiteY15" fmla="*/ 800980 h 1167428"/>
              <a:gd name="connsiteX16" fmla="*/ 465084 w 2480441"/>
              <a:gd name="connsiteY16" fmla="*/ 795496 h 1167428"/>
              <a:gd name="connsiteX17" fmla="*/ 457201 w 2480441"/>
              <a:gd name="connsiteY17" fmla="*/ 748239 h 1167428"/>
              <a:gd name="connsiteX18" fmla="*/ 105105 w 2480441"/>
              <a:gd name="connsiteY18" fmla="*/ 539957 h 1167428"/>
              <a:gd name="connsiteX19" fmla="*/ 0 w 2480441"/>
              <a:gd name="connsiteY19" fmla="*/ 387684 h 1167428"/>
              <a:gd name="connsiteX20" fmla="*/ 693683 w 2480441"/>
              <a:gd name="connsiteY20" fmla="*/ 142670 h 1167428"/>
              <a:gd name="connsiteX21" fmla="*/ 835572 w 2480441"/>
              <a:gd name="connsiteY21" fmla="*/ 48077 h 1167428"/>
              <a:gd name="connsiteX22" fmla="*/ 1166648 w 2480441"/>
              <a:gd name="connsiteY22" fmla="*/ 780 h 1167428"/>
              <a:gd name="connsiteX23" fmla="*/ 1387366 w 2480441"/>
              <a:gd name="connsiteY23" fmla="*/ 63842 h 1167428"/>
              <a:gd name="connsiteX0" fmla="*/ 1387366 w 2480441"/>
              <a:gd name="connsiteY0" fmla="*/ 63842 h 1167428"/>
              <a:gd name="connsiteX1" fmla="*/ 1497724 w 2480441"/>
              <a:gd name="connsiteY1" fmla="*/ 79608 h 1167428"/>
              <a:gd name="connsiteX2" fmla="*/ 1639614 w 2480441"/>
              <a:gd name="connsiteY2" fmla="*/ 158435 h 1167428"/>
              <a:gd name="connsiteX3" fmla="*/ 1718441 w 2480441"/>
              <a:gd name="connsiteY3" fmla="*/ 316090 h 1167428"/>
              <a:gd name="connsiteX4" fmla="*/ 2480441 w 2480441"/>
              <a:gd name="connsiteY4" fmla="*/ 536808 h 1167428"/>
              <a:gd name="connsiteX5" fmla="*/ 1939160 w 2480441"/>
              <a:gd name="connsiteY5" fmla="*/ 621345 h 1167428"/>
              <a:gd name="connsiteX6" fmla="*/ 1639614 w 2480441"/>
              <a:gd name="connsiteY6" fmla="*/ 867883 h 1167428"/>
              <a:gd name="connsiteX7" fmla="*/ 1631731 w 2480441"/>
              <a:gd name="connsiteY7" fmla="*/ 870758 h 1167428"/>
              <a:gd name="connsiteX8" fmla="*/ 1647497 w 2480441"/>
              <a:gd name="connsiteY8" fmla="*/ 870758 h 1167428"/>
              <a:gd name="connsiteX9" fmla="*/ 1813035 w 2480441"/>
              <a:gd name="connsiteY9" fmla="*/ 1028230 h 1167428"/>
              <a:gd name="connsiteX10" fmla="*/ 1636987 w 2480441"/>
              <a:gd name="connsiteY10" fmla="*/ 1101793 h 1167428"/>
              <a:gd name="connsiteX11" fmla="*/ 1056290 w 2480441"/>
              <a:gd name="connsiteY11" fmla="*/ 1167428 h 1167428"/>
              <a:gd name="connsiteX12" fmla="*/ 772510 w 2480441"/>
              <a:gd name="connsiteY12" fmla="*/ 1142819 h 1167428"/>
              <a:gd name="connsiteX13" fmla="*/ 520262 w 2480441"/>
              <a:gd name="connsiteY13" fmla="*/ 1140299 h 1167428"/>
              <a:gd name="connsiteX14" fmla="*/ 630621 w 2480441"/>
              <a:gd name="connsiteY14" fmla="*/ 867883 h 1167428"/>
              <a:gd name="connsiteX15" fmla="*/ 465083 w 2480441"/>
              <a:gd name="connsiteY15" fmla="*/ 800980 h 1167428"/>
              <a:gd name="connsiteX16" fmla="*/ 465084 w 2480441"/>
              <a:gd name="connsiteY16" fmla="*/ 795496 h 1167428"/>
              <a:gd name="connsiteX17" fmla="*/ 457201 w 2480441"/>
              <a:gd name="connsiteY17" fmla="*/ 748239 h 1167428"/>
              <a:gd name="connsiteX18" fmla="*/ 105105 w 2480441"/>
              <a:gd name="connsiteY18" fmla="*/ 539957 h 1167428"/>
              <a:gd name="connsiteX19" fmla="*/ 0 w 2480441"/>
              <a:gd name="connsiteY19" fmla="*/ 387684 h 1167428"/>
              <a:gd name="connsiteX20" fmla="*/ 693683 w 2480441"/>
              <a:gd name="connsiteY20" fmla="*/ 142670 h 1167428"/>
              <a:gd name="connsiteX21" fmla="*/ 835572 w 2480441"/>
              <a:gd name="connsiteY21" fmla="*/ 48077 h 1167428"/>
              <a:gd name="connsiteX22" fmla="*/ 1166648 w 2480441"/>
              <a:gd name="connsiteY22" fmla="*/ 780 h 1167428"/>
              <a:gd name="connsiteX23" fmla="*/ 1387366 w 2480441"/>
              <a:gd name="connsiteY23" fmla="*/ 63842 h 1167428"/>
              <a:gd name="connsiteX0" fmla="*/ 1387366 w 2480441"/>
              <a:gd name="connsiteY0" fmla="*/ 63842 h 1167428"/>
              <a:gd name="connsiteX1" fmla="*/ 1497724 w 2480441"/>
              <a:gd name="connsiteY1" fmla="*/ 79608 h 1167428"/>
              <a:gd name="connsiteX2" fmla="*/ 1639614 w 2480441"/>
              <a:gd name="connsiteY2" fmla="*/ 158435 h 1167428"/>
              <a:gd name="connsiteX3" fmla="*/ 1718441 w 2480441"/>
              <a:gd name="connsiteY3" fmla="*/ 316090 h 1167428"/>
              <a:gd name="connsiteX4" fmla="*/ 2480441 w 2480441"/>
              <a:gd name="connsiteY4" fmla="*/ 536808 h 1167428"/>
              <a:gd name="connsiteX5" fmla="*/ 1939160 w 2480441"/>
              <a:gd name="connsiteY5" fmla="*/ 621345 h 1167428"/>
              <a:gd name="connsiteX6" fmla="*/ 1718442 w 2480441"/>
              <a:gd name="connsiteY6" fmla="*/ 623970 h 1167428"/>
              <a:gd name="connsiteX7" fmla="*/ 1639614 w 2480441"/>
              <a:gd name="connsiteY7" fmla="*/ 867883 h 1167428"/>
              <a:gd name="connsiteX8" fmla="*/ 1631731 w 2480441"/>
              <a:gd name="connsiteY8" fmla="*/ 870758 h 1167428"/>
              <a:gd name="connsiteX9" fmla="*/ 1647497 w 2480441"/>
              <a:gd name="connsiteY9" fmla="*/ 870758 h 1167428"/>
              <a:gd name="connsiteX10" fmla="*/ 1813035 w 2480441"/>
              <a:gd name="connsiteY10" fmla="*/ 1028230 h 1167428"/>
              <a:gd name="connsiteX11" fmla="*/ 1636987 w 2480441"/>
              <a:gd name="connsiteY11" fmla="*/ 1101793 h 1167428"/>
              <a:gd name="connsiteX12" fmla="*/ 1056290 w 2480441"/>
              <a:gd name="connsiteY12" fmla="*/ 1167428 h 1167428"/>
              <a:gd name="connsiteX13" fmla="*/ 772510 w 2480441"/>
              <a:gd name="connsiteY13" fmla="*/ 1142819 h 1167428"/>
              <a:gd name="connsiteX14" fmla="*/ 520262 w 2480441"/>
              <a:gd name="connsiteY14" fmla="*/ 1140299 h 1167428"/>
              <a:gd name="connsiteX15" fmla="*/ 630621 w 2480441"/>
              <a:gd name="connsiteY15" fmla="*/ 867883 h 1167428"/>
              <a:gd name="connsiteX16" fmla="*/ 465083 w 2480441"/>
              <a:gd name="connsiteY16" fmla="*/ 800980 h 1167428"/>
              <a:gd name="connsiteX17" fmla="*/ 465084 w 2480441"/>
              <a:gd name="connsiteY17" fmla="*/ 795496 h 1167428"/>
              <a:gd name="connsiteX18" fmla="*/ 457201 w 2480441"/>
              <a:gd name="connsiteY18" fmla="*/ 748239 h 1167428"/>
              <a:gd name="connsiteX19" fmla="*/ 105105 w 2480441"/>
              <a:gd name="connsiteY19" fmla="*/ 539957 h 1167428"/>
              <a:gd name="connsiteX20" fmla="*/ 0 w 2480441"/>
              <a:gd name="connsiteY20" fmla="*/ 387684 h 1167428"/>
              <a:gd name="connsiteX21" fmla="*/ 693683 w 2480441"/>
              <a:gd name="connsiteY21" fmla="*/ 142670 h 1167428"/>
              <a:gd name="connsiteX22" fmla="*/ 835572 w 2480441"/>
              <a:gd name="connsiteY22" fmla="*/ 48077 h 1167428"/>
              <a:gd name="connsiteX23" fmla="*/ 1166648 w 2480441"/>
              <a:gd name="connsiteY23" fmla="*/ 780 h 1167428"/>
              <a:gd name="connsiteX24" fmla="*/ 1387366 w 2480441"/>
              <a:gd name="connsiteY24" fmla="*/ 63842 h 1167428"/>
              <a:gd name="connsiteX0" fmla="*/ 1387366 w 2480441"/>
              <a:gd name="connsiteY0" fmla="*/ 63842 h 1167428"/>
              <a:gd name="connsiteX1" fmla="*/ 1497724 w 2480441"/>
              <a:gd name="connsiteY1" fmla="*/ 79608 h 1167428"/>
              <a:gd name="connsiteX2" fmla="*/ 1639614 w 2480441"/>
              <a:gd name="connsiteY2" fmla="*/ 158435 h 1167428"/>
              <a:gd name="connsiteX3" fmla="*/ 1718441 w 2480441"/>
              <a:gd name="connsiteY3" fmla="*/ 316090 h 1167428"/>
              <a:gd name="connsiteX4" fmla="*/ 2480441 w 2480441"/>
              <a:gd name="connsiteY4" fmla="*/ 536808 h 1167428"/>
              <a:gd name="connsiteX5" fmla="*/ 1939160 w 2480441"/>
              <a:gd name="connsiteY5" fmla="*/ 621345 h 1167428"/>
              <a:gd name="connsiteX6" fmla="*/ 1718442 w 2480441"/>
              <a:gd name="connsiteY6" fmla="*/ 623970 h 1167428"/>
              <a:gd name="connsiteX7" fmla="*/ 1639614 w 2480441"/>
              <a:gd name="connsiteY7" fmla="*/ 867883 h 1167428"/>
              <a:gd name="connsiteX8" fmla="*/ 1631731 w 2480441"/>
              <a:gd name="connsiteY8" fmla="*/ 870758 h 1167428"/>
              <a:gd name="connsiteX9" fmla="*/ 1647497 w 2480441"/>
              <a:gd name="connsiteY9" fmla="*/ 870758 h 1167428"/>
              <a:gd name="connsiteX10" fmla="*/ 1813035 w 2480441"/>
              <a:gd name="connsiteY10" fmla="*/ 1028230 h 1167428"/>
              <a:gd name="connsiteX11" fmla="*/ 1636987 w 2480441"/>
              <a:gd name="connsiteY11" fmla="*/ 1101793 h 1167428"/>
              <a:gd name="connsiteX12" fmla="*/ 1056290 w 2480441"/>
              <a:gd name="connsiteY12" fmla="*/ 1167428 h 1167428"/>
              <a:gd name="connsiteX13" fmla="*/ 772510 w 2480441"/>
              <a:gd name="connsiteY13" fmla="*/ 1142819 h 1167428"/>
              <a:gd name="connsiteX14" fmla="*/ 520262 w 2480441"/>
              <a:gd name="connsiteY14" fmla="*/ 1140299 h 1167428"/>
              <a:gd name="connsiteX15" fmla="*/ 630621 w 2480441"/>
              <a:gd name="connsiteY15" fmla="*/ 867883 h 1167428"/>
              <a:gd name="connsiteX16" fmla="*/ 465083 w 2480441"/>
              <a:gd name="connsiteY16" fmla="*/ 800980 h 1167428"/>
              <a:gd name="connsiteX17" fmla="*/ 465084 w 2480441"/>
              <a:gd name="connsiteY17" fmla="*/ 795496 h 1167428"/>
              <a:gd name="connsiteX18" fmla="*/ 457201 w 2480441"/>
              <a:gd name="connsiteY18" fmla="*/ 748239 h 1167428"/>
              <a:gd name="connsiteX19" fmla="*/ 105105 w 2480441"/>
              <a:gd name="connsiteY19" fmla="*/ 539957 h 1167428"/>
              <a:gd name="connsiteX20" fmla="*/ 0 w 2480441"/>
              <a:gd name="connsiteY20" fmla="*/ 387684 h 1167428"/>
              <a:gd name="connsiteX21" fmla="*/ 693683 w 2480441"/>
              <a:gd name="connsiteY21" fmla="*/ 142670 h 1167428"/>
              <a:gd name="connsiteX22" fmla="*/ 835572 w 2480441"/>
              <a:gd name="connsiteY22" fmla="*/ 48077 h 1167428"/>
              <a:gd name="connsiteX23" fmla="*/ 1166648 w 2480441"/>
              <a:gd name="connsiteY23" fmla="*/ 780 h 1167428"/>
              <a:gd name="connsiteX24" fmla="*/ 1387366 w 2480441"/>
              <a:gd name="connsiteY24" fmla="*/ 63842 h 1167428"/>
              <a:gd name="connsiteX0" fmla="*/ 1387366 w 2480441"/>
              <a:gd name="connsiteY0" fmla="*/ 63842 h 1167428"/>
              <a:gd name="connsiteX1" fmla="*/ 1497724 w 2480441"/>
              <a:gd name="connsiteY1" fmla="*/ 79608 h 1167428"/>
              <a:gd name="connsiteX2" fmla="*/ 1639614 w 2480441"/>
              <a:gd name="connsiteY2" fmla="*/ 158435 h 1167428"/>
              <a:gd name="connsiteX3" fmla="*/ 1718441 w 2480441"/>
              <a:gd name="connsiteY3" fmla="*/ 316090 h 1167428"/>
              <a:gd name="connsiteX4" fmla="*/ 2480441 w 2480441"/>
              <a:gd name="connsiteY4" fmla="*/ 536808 h 1167428"/>
              <a:gd name="connsiteX5" fmla="*/ 1939160 w 2480441"/>
              <a:gd name="connsiteY5" fmla="*/ 621345 h 1167428"/>
              <a:gd name="connsiteX6" fmla="*/ 1718442 w 2480441"/>
              <a:gd name="connsiteY6" fmla="*/ 623970 h 1167428"/>
              <a:gd name="connsiteX7" fmla="*/ 1639614 w 2480441"/>
              <a:gd name="connsiteY7" fmla="*/ 867883 h 1167428"/>
              <a:gd name="connsiteX8" fmla="*/ 1631731 w 2480441"/>
              <a:gd name="connsiteY8" fmla="*/ 870758 h 1167428"/>
              <a:gd name="connsiteX9" fmla="*/ 1647497 w 2480441"/>
              <a:gd name="connsiteY9" fmla="*/ 870758 h 1167428"/>
              <a:gd name="connsiteX10" fmla="*/ 1813035 w 2480441"/>
              <a:gd name="connsiteY10" fmla="*/ 1028230 h 1167428"/>
              <a:gd name="connsiteX11" fmla="*/ 1636987 w 2480441"/>
              <a:gd name="connsiteY11" fmla="*/ 1101793 h 1167428"/>
              <a:gd name="connsiteX12" fmla="*/ 1056290 w 2480441"/>
              <a:gd name="connsiteY12" fmla="*/ 1167428 h 1167428"/>
              <a:gd name="connsiteX13" fmla="*/ 772510 w 2480441"/>
              <a:gd name="connsiteY13" fmla="*/ 1142819 h 1167428"/>
              <a:gd name="connsiteX14" fmla="*/ 520262 w 2480441"/>
              <a:gd name="connsiteY14" fmla="*/ 1140299 h 1167428"/>
              <a:gd name="connsiteX15" fmla="*/ 630621 w 2480441"/>
              <a:gd name="connsiteY15" fmla="*/ 867883 h 1167428"/>
              <a:gd name="connsiteX16" fmla="*/ 465083 w 2480441"/>
              <a:gd name="connsiteY16" fmla="*/ 800980 h 1167428"/>
              <a:gd name="connsiteX17" fmla="*/ 465084 w 2480441"/>
              <a:gd name="connsiteY17" fmla="*/ 795496 h 1167428"/>
              <a:gd name="connsiteX18" fmla="*/ 457201 w 2480441"/>
              <a:gd name="connsiteY18" fmla="*/ 748239 h 1167428"/>
              <a:gd name="connsiteX19" fmla="*/ 105105 w 2480441"/>
              <a:gd name="connsiteY19" fmla="*/ 539957 h 1167428"/>
              <a:gd name="connsiteX20" fmla="*/ 0 w 2480441"/>
              <a:gd name="connsiteY20" fmla="*/ 387684 h 1167428"/>
              <a:gd name="connsiteX21" fmla="*/ 693683 w 2480441"/>
              <a:gd name="connsiteY21" fmla="*/ 142670 h 1167428"/>
              <a:gd name="connsiteX22" fmla="*/ 835572 w 2480441"/>
              <a:gd name="connsiteY22" fmla="*/ 48077 h 1167428"/>
              <a:gd name="connsiteX23" fmla="*/ 1166648 w 2480441"/>
              <a:gd name="connsiteY23" fmla="*/ 780 h 1167428"/>
              <a:gd name="connsiteX24" fmla="*/ 1387366 w 2480441"/>
              <a:gd name="connsiteY24" fmla="*/ 63842 h 1167428"/>
              <a:gd name="connsiteX0" fmla="*/ 1387366 w 2480441"/>
              <a:gd name="connsiteY0" fmla="*/ 63842 h 1167428"/>
              <a:gd name="connsiteX1" fmla="*/ 1497724 w 2480441"/>
              <a:gd name="connsiteY1" fmla="*/ 79608 h 1167428"/>
              <a:gd name="connsiteX2" fmla="*/ 1639614 w 2480441"/>
              <a:gd name="connsiteY2" fmla="*/ 158435 h 1167428"/>
              <a:gd name="connsiteX3" fmla="*/ 1718441 w 2480441"/>
              <a:gd name="connsiteY3" fmla="*/ 316090 h 1167428"/>
              <a:gd name="connsiteX4" fmla="*/ 2480441 w 2480441"/>
              <a:gd name="connsiteY4" fmla="*/ 536808 h 1167428"/>
              <a:gd name="connsiteX5" fmla="*/ 1939160 w 2480441"/>
              <a:gd name="connsiteY5" fmla="*/ 621345 h 1167428"/>
              <a:gd name="connsiteX6" fmla="*/ 1718442 w 2480441"/>
              <a:gd name="connsiteY6" fmla="*/ 623970 h 1167428"/>
              <a:gd name="connsiteX7" fmla="*/ 1639614 w 2480441"/>
              <a:gd name="connsiteY7" fmla="*/ 867883 h 1167428"/>
              <a:gd name="connsiteX8" fmla="*/ 1631731 w 2480441"/>
              <a:gd name="connsiteY8" fmla="*/ 870758 h 1167428"/>
              <a:gd name="connsiteX9" fmla="*/ 1647497 w 2480441"/>
              <a:gd name="connsiteY9" fmla="*/ 870758 h 1167428"/>
              <a:gd name="connsiteX10" fmla="*/ 1813035 w 2480441"/>
              <a:gd name="connsiteY10" fmla="*/ 1028230 h 1167428"/>
              <a:gd name="connsiteX11" fmla="*/ 1636987 w 2480441"/>
              <a:gd name="connsiteY11" fmla="*/ 1101793 h 1167428"/>
              <a:gd name="connsiteX12" fmla="*/ 1056290 w 2480441"/>
              <a:gd name="connsiteY12" fmla="*/ 1167428 h 1167428"/>
              <a:gd name="connsiteX13" fmla="*/ 772510 w 2480441"/>
              <a:gd name="connsiteY13" fmla="*/ 1142819 h 1167428"/>
              <a:gd name="connsiteX14" fmla="*/ 520262 w 2480441"/>
              <a:gd name="connsiteY14" fmla="*/ 1140299 h 1167428"/>
              <a:gd name="connsiteX15" fmla="*/ 630621 w 2480441"/>
              <a:gd name="connsiteY15" fmla="*/ 867883 h 1167428"/>
              <a:gd name="connsiteX16" fmla="*/ 465083 w 2480441"/>
              <a:gd name="connsiteY16" fmla="*/ 800980 h 1167428"/>
              <a:gd name="connsiteX17" fmla="*/ 465084 w 2480441"/>
              <a:gd name="connsiteY17" fmla="*/ 795496 h 1167428"/>
              <a:gd name="connsiteX18" fmla="*/ 457201 w 2480441"/>
              <a:gd name="connsiteY18" fmla="*/ 748239 h 1167428"/>
              <a:gd name="connsiteX19" fmla="*/ 105105 w 2480441"/>
              <a:gd name="connsiteY19" fmla="*/ 539957 h 1167428"/>
              <a:gd name="connsiteX20" fmla="*/ 0 w 2480441"/>
              <a:gd name="connsiteY20" fmla="*/ 387684 h 1167428"/>
              <a:gd name="connsiteX21" fmla="*/ 693683 w 2480441"/>
              <a:gd name="connsiteY21" fmla="*/ 142670 h 1167428"/>
              <a:gd name="connsiteX22" fmla="*/ 835572 w 2480441"/>
              <a:gd name="connsiteY22" fmla="*/ 48077 h 1167428"/>
              <a:gd name="connsiteX23" fmla="*/ 1166648 w 2480441"/>
              <a:gd name="connsiteY23" fmla="*/ 780 h 1167428"/>
              <a:gd name="connsiteX24" fmla="*/ 1387366 w 2480441"/>
              <a:gd name="connsiteY24" fmla="*/ 63842 h 1167428"/>
              <a:gd name="connsiteX0" fmla="*/ 1387366 w 2480441"/>
              <a:gd name="connsiteY0" fmla="*/ 63842 h 1167428"/>
              <a:gd name="connsiteX1" fmla="*/ 1497724 w 2480441"/>
              <a:gd name="connsiteY1" fmla="*/ 79608 h 1167428"/>
              <a:gd name="connsiteX2" fmla="*/ 1639614 w 2480441"/>
              <a:gd name="connsiteY2" fmla="*/ 158435 h 1167428"/>
              <a:gd name="connsiteX3" fmla="*/ 1718441 w 2480441"/>
              <a:gd name="connsiteY3" fmla="*/ 316090 h 1167428"/>
              <a:gd name="connsiteX4" fmla="*/ 2480441 w 2480441"/>
              <a:gd name="connsiteY4" fmla="*/ 536808 h 1167428"/>
              <a:gd name="connsiteX5" fmla="*/ 1939160 w 2480441"/>
              <a:gd name="connsiteY5" fmla="*/ 621345 h 1167428"/>
              <a:gd name="connsiteX6" fmla="*/ 1718442 w 2480441"/>
              <a:gd name="connsiteY6" fmla="*/ 623970 h 1167428"/>
              <a:gd name="connsiteX7" fmla="*/ 1639614 w 2480441"/>
              <a:gd name="connsiteY7" fmla="*/ 867883 h 1167428"/>
              <a:gd name="connsiteX8" fmla="*/ 1631731 w 2480441"/>
              <a:gd name="connsiteY8" fmla="*/ 870758 h 1167428"/>
              <a:gd name="connsiteX9" fmla="*/ 1647497 w 2480441"/>
              <a:gd name="connsiteY9" fmla="*/ 870758 h 1167428"/>
              <a:gd name="connsiteX10" fmla="*/ 1813035 w 2480441"/>
              <a:gd name="connsiteY10" fmla="*/ 1028230 h 1167428"/>
              <a:gd name="connsiteX11" fmla="*/ 1636987 w 2480441"/>
              <a:gd name="connsiteY11" fmla="*/ 1101793 h 1167428"/>
              <a:gd name="connsiteX12" fmla="*/ 1056290 w 2480441"/>
              <a:gd name="connsiteY12" fmla="*/ 1167428 h 1167428"/>
              <a:gd name="connsiteX13" fmla="*/ 772510 w 2480441"/>
              <a:gd name="connsiteY13" fmla="*/ 1142819 h 1167428"/>
              <a:gd name="connsiteX14" fmla="*/ 520262 w 2480441"/>
              <a:gd name="connsiteY14" fmla="*/ 1140299 h 1167428"/>
              <a:gd name="connsiteX15" fmla="*/ 630621 w 2480441"/>
              <a:gd name="connsiteY15" fmla="*/ 867883 h 1167428"/>
              <a:gd name="connsiteX16" fmla="*/ 465083 w 2480441"/>
              <a:gd name="connsiteY16" fmla="*/ 800980 h 1167428"/>
              <a:gd name="connsiteX17" fmla="*/ 465084 w 2480441"/>
              <a:gd name="connsiteY17" fmla="*/ 795496 h 1167428"/>
              <a:gd name="connsiteX18" fmla="*/ 457201 w 2480441"/>
              <a:gd name="connsiteY18" fmla="*/ 748239 h 1167428"/>
              <a:gd name="connsiteX19" fmla="*/ 105105 w 2480441"/>
              <a:gd name="connsiteY19" fmla="*/ 539957 h 1167428"/>
              <a:gd name="connsiteX20" fmla="*/ 0 w 2480441"/>
              <a:gd name="connsiteY20" fmla="*/ 387684 h 1167428"/>
              <a:gd name="connsiteX21" fmla="*/ 693683 w 2480441"/>
              <a:gd name="connsiteY21" fmla="*/ 142670 h 1167428"/>
              <a:gd name="connsiteX22" fmla="*/ 835572 w 2480441"/>
              <a:gd name="connsiteY22" fmla="*/ 48077 h 1167428"/>
              <a:gd name="connsiteX23" fmla="*/ 1166648 w 2480441"/>
              <a:gd name="connsiteY23" fmla="*/ 780 h 1167428"/>
              <a:gd name="connsiteX24" fmla="*/ 1387366 w 2480441"/>
              <a:gd name="connsiteY24" fmla="*/ 63842 h 1167428"/>
              <a:gd name="connsiteX0" fmla="*/ 1387366 w 2480441"/>
              <a:gd name="connsiteY0" fmla="*/ 63842 h 1167428"/>
              <a:gd name="connsiteX1" fmla="*/ 1497724 w 2480441"/>
              <a:gd name="connsiteY1" fmla="*/ 79608 h 1167428"/>
              <a:gd name="connsiteX2" fmla="*/ 1639614 w 2480441"/>
              <a:gd name="connsiteY2" fmla="*/ 158435 h 1167428"/>
              <a:gd name="connsiteX3" fmla="*/ 1718441 w 2480441"/>
              <a:gd name="connsiteY3" fmla="*/ 316090 h 1167428"/>
              <a:gd name="connsiteX4" fmla="*/ 2480441 w 2480441"/>
              <a:gd name="connsiteY4" fmla="*/ 536808 h 1167428"/>
              <a:gd name="connsiteX5" fmla="*/ 1939160 w 2480441"/>
              <a:gd name="connsiteY5" fmla="*/ 621345 h 1167428"/>
              <a:gd name="connsiteX6" fmla="*/ 1931276 w 2480441"/>
              <a:gd name="connsiteY6" fmla="*/ 613469 h 1167428"/>
              <a:gd name="connsiteX7" fmla="*/ 1718442 w 2480441"/>
              <a:gd name="connsiteY7" fmla="*/ 623970 h 1167428"/>
              <a:gd name="connsiteX8" fmla="*/ 1639614 w 2480441"/>
              <a:gd name="connsiteY8" fmla="*/ 867883 h 1167428"/>
              <a:gd name="connsiteX9" fmla="*/ 1631731 w 2480441"/>
              <a:gd name="connsiteY9" fmla="*/ 870758 h 1167428"/>
              <a:gd name="connsiteX10" fmla="*/ 1647497 w 2480441"/>
              <a:gd name="connsiteY10" fmla="*/ 870758 h 1167428"/>
              <a:gd name="connsiteX11" fmla="*/ 1813035 w 2480441"/>
              <a:gd name="connsiteY11" fmla="*/ 1028230 h 1167428"/>
              <a:gd name="connsiteX12" fmla="*/ 1636987 w 2480441"/>
              <a:gd name="connsiteY12" fmla="*/ 1101793 h 1167428"/>
              <a:gd name="connsiteX13" fmla="*/ 1056290 w 2480441"/>
              <a:gd name="connsiteY13" fmla="*/ 1167428 h 1167428"/>
              <a:gd name="connsiteX14" fmla="*/ 772510 w 2480441"/>
              <a:gd name="connsiteY14" fmla="*/ 1142819 h 1167428"/>
              <a:gd name="connsiteX15" fmla="*/ 520262 w 2480441"/>
              <a:gd name="connsiteY15" fmla="*/ 1140299 h 1167428"/>
              <a:gd name="connsiteX16" fmla="*/ 630621 w 2480441"/>
              <a:gd name="connsiteY16" fmla="*/ 867883 h 1167428"/>
              <a:gd name="connsiteX17" fmla="*/ 465083 w 2480441"/>
              <a:gd name="connsiteY17" fmla="*/ 800980 h 1167428"/>
              <a:gd name="connsiteX18" fmla="*/ 465084 w 2480441"/>
              <a:gd name="connsiteY18" fmla="*/ 795496 h 1167428"/>
              <a:gd name="connsiteX19" fmla="*/ 457201 w 2480441"/>
              <a:gd name="connsiteY19" fmla="*/ 748239 h 1167428"/>
              <a:gd name="connsiteX20" fmla="*/ 105105 w 2480441"/>
              <a:gd name="connsiteY20" fmla="*/ 539957 h 1167428"/>
              <a:gd name="connsiteX21" fmla="*/ 0 w 2480441"/>
              <a:gd name="connsiteY21" fmla="*/ 387684 h 1167428"/>
              <a:gd name="connsiteX22" fmla="*/ 693683 w 2480441"/>
              <a:gd name="connsiteY22" fmla="*/ 142670 h 1167428"/>
              <a:gd name="connsiteX23" fmla="*/ 835572 w 2480441"/>
              <a:gd name="connsiteY23" fmla="*/ 48077 h 1167428"/>
              <a:gd name="connsiteX24" fmla="*/ 1166648 w 2480441"/>
              <a:gd name="connsiteY24" fmla="*/ 780 h 1167428"/>
              <a:gd name="connsiteX25" fmla="*/ 1387366 w 2480441"/>
              <a:gd name="connsiteY25" fmla="*/ 63842 h 1167428"/>
              <a:gd name="connsiteX0" fmla="*/ 1387366 w 2480441"/>
              <a:gd name="connsiteY0" fmla="*/ 63842 h 1167428"/>
              <a:gd name="connsiteX1" fmla="*/ 1497724 w 2480441"/>
              <a:gd name="connsiteY1" fmla="*/ 79608 h 1167428"/>
              <a:gd name="connsiteX2" fmla="*/ 1639614 w 2480441"/>
              <a:gd name="connsiteY2" fmla="*/ 158435 h 1167428"/>
              <a:gd name="connsiteX3" fmla="*/ 1718441 w 2480441"/>
              <a:gd name="connsiteY3" fmla="*/ 316090 h 1167428"/>
              <a:gd name="connsiteX4" fmla="*/ 2480441 w 2480441"/>
              <a:gd name="connsiteY4" fmla="*/ 536808 h 1167428"/>
              <a:gd name="connsiteX5" fmla="*/ 1939160 w 2480441"/>
              <a:gd name="connsiteY5" fmla="*/ 621345 h 1167428"/>
              <a:gd name="connsiteX6" fmla="*/ 1931276 w 2480441"/>
              <a:gd name="connsiteY6" fmla="*/ 613469 h 1167428"/>
              <a:gd name="connsiteX7" fmla="*/ 1718442 w 2480441"/>
              <a:gd name="connsiteY7" fmla="*/ 623970 h 1167428"/>
              <a:gd name="connsiteX8" fmla="*/ 1639614 w 2480441"/>
              <a:gd name="connsiteY8" fmla="*/ 867883 h 1167428"/>
              <a:gd name="connsiteX9" fmla="*/ 1631731 w 2480441"/>
              <a:gd name="connsiteY9" fmla="*/ 870758 h 1167428"/>
              <a:gd name="connsiteX10" fmla="*/ 1647497 w 2480441"/>
              <a:gd name="connsiteY10" fmla="*/ 870758 h 1167428"/>
              <a:gd name="connsiteX11" fmla="*/ 1813035 w 2480441"/>
              <a:gd name="connsiteY11" fmla="*/ 1028230 h 1167428"/>
              <a:gd name="connsiteX12" fmla="*/ 1636987 w 2480441"/>
              <a:gd name="connsiteY12" fmla="*/ 1101793 h 1167428"/>
              <a:gd name="connsiteX13" fmla="*/ 1056290 w 2480441"/>
              <a:gd name="connsiteY13" fmla="*/ 1167428 h 1167428"/>
              <a:gd name="connsiteX14" fmla="*/ 772510 w 2480441"/>
              <a:gd name="connsiteY14" fmla="*/ 1142819 h 1167428"/>
              <a:gd name="connsiteX15" fmla="*/ 520262 w 2480441"/>
              <a:gd name="connsiteY15" fmla="*/ 1140299 h 1167428"/>
              <a:gd name="connsiteX16" fmla="*/ 630621 w 2480441"/>
              <a:gd name="connsiteY16" fmla="*/ 867883 h 1167428"/>
              <a:gd name="connsiteX17" fmla="*/ 465083 w 2480441"/>
              <a:gd name="connsiteY17" fmla="*/ 800980 h 1167428"/>
              <a:gd name="connsiteX18" fmla="*/ 465084 w 2480441"/>
              <a:gd name="connsiteY18" fmla="*/ 795496 h 1167428"/>
              <a:gd name="connsiteX19" fmla="*/ 457201 w 2480441"/>
              <a:gd name="connsiteY19" fmla="*/ 748239 h 1167428"/>
              <a:gd name="connsiteX20" fmla="*/ 105105 w 2480441"/>
              <a:gd name="connsiteY20" fmla="*/ 539957 h 1167428"/>
              <a:gd name="connsiteX21" fmla="*/ 0 w 2480441"/>
              <a:gd name="connsiteY21" fmla="*/ 387684 h 1167428"/>
              <a:gd name="connsiteX22" fmla="*/ 693683 w 2480441"/>
              <a:gd name="connsiteY22" fmla="*/ 142670 h 1167428"/>
              <a:gd name="connsiteX23" fmla="*/ 835572 w 2480441"/>
              <a:gd name="connsiteY23" fmla="*/ 48077 h 1167428"/>
              <a:gd name="connsiteX24" fmla="*/ 1166648 w 2480441"/>
              <a:gd name="connsiteY24" fmla="*/ 780 h 1167428"/>
              <a:gd name="connsiteX25" fmla="*/ 1387366 w 2480441"/>
              <a:gd name="connsiteY25" fmla="*/ 63842 h 1167428"/>
              <a:gd name="connsiteX0" fmla="*/ 1387366 w 2480441"/>
              <a:gd name="connsiteY0" fmla="*/ 63842 h 1167428"/>
              <a:gd name="connsiteX1" fmla="*/ 1497724 w 2480441"/>
              <a:gd name="connsiteY1" fmla="*/ 79608 h 1167428"/>
              <a:gd name="connsiteX2" fmla="*/ 1639614 w 2480441"/>
              <a:gd name="connsiteY2" fmla="*/ 158435 h 1167428"/>
              <a:gd name="connsiteX3" fmla="*/ 1718441 w 2480441"/>
              <a:gd name="connsiteY3" fmla="*/ 316090 h 1167428"/>
              <a:gd name="connsiteX4" fmla="*/ 2480441 w 2480441"/>
              <a:gd name="connsiteY4" fmla="*/ 536808 h 1167428"/>
              <a:gd name="connsiteX5" fmla="*/ 1939160 w 2480441"/>
              <a:gd name="connsiteY5" fmla="*/ 621345 h 1167428"/>
              <a:gd name="connsiteX6" fmla="*/ 1931276 w 2480441"/>
              <a:gd name="connsiteY6" fmla="*/ 613469 h 1167428"/>
              <a:gd name="connsiteX7" fmla="*/ 1718442 w 2480441"/>
              <a:gd name="connsiteY7" fmla="*/ 623970 h 1167428"/>
              <a:gd name="connsiteX8" fmla="*/ 1639614 w 2480441"/>
              <a:gd name="connsiteY8" fmla="*/ 867883 h 1167428"/>
              <a:gd name="connsiteX9" fmla="*/ 1631731 w 2480441"/>
              <a:gd name="connsiteY9" fmla="*/ 870758 h 1167428"/>
              <a:gd name="connsiteX10" fmla="*/ 1647497 w 2480441"/>
              <a:gd name="connsiteY10" fmla="*/ 870758 h 1167428"/>
              <a:gd name="connsiteX11" fmla="*/ 1813035 w 2480441"/>
              <a:gd name="connsiteY11" fmla="*/ 1028230 h 1167428"/>
              <a:gd name="connsiteX12" fmla="*/ 1636987 w 2480441"/>
              <a:gd name="connsiteY12" fmla="*/ 1101793 h 1167428"/>
              <a:gd name="connsiteX13" fmla="*/ 1056290 w 2480441"/>
              <a:gd name="connsiteY13" fmla="*/ 1167428 h 1167428"/>
              <a:gd name="connsiteX14" fmla="*/ 772510 w 2480441"/>
              <a:gd name="connsiteY14" fmla="*/ 1142819 h 1167428"/>
              <a:gd name="connsiteX15" fmla="*/ 520262 w 2480441"/>
              <a:gd name="connsiteY15" fmla="*/ 1140299 h 1167428"/>
              <a:gd name="connsiteX16" fmla="*/ 630621 w 2480441"/>
              <a:gd name="connsiteY16" fmla="*/ 867883 h 1167428"/>
              <a:gd name="connsiteX17" fmla="*/ 465083 w 2480441"/>
              <a:gd name="connsiteY17" fmla="*/ 800980 h 1167428"/>
              <a:gd name="connsiteX18" fmla="*/ 465084 w 2480441"/>
              <a:gd name="connsiteY18" fmla="*/ 795496 h 1167428"/>
              <a:gd name="connsiteX19" fmla="*/ 457201 w 2480441"/>
              <a:gd name="connsiteY19" fmla="*/ 748239 h 1167428"/>
              <a:gd name="connsiteX20" fmla="*/ 105105 w 2480441"/>
              <a:gd name="connsiteY20" fmla="*/ 539957 h 1167428"/>
              <a:gd name="connsiteX21" fmla="*/ 0 w 2480441"/>
              <a:gd name="connsiteY21" fmla="*/ 387684 h 1167428"/>
              <a:gd name="connsiteX22" fmla="*/ 693683 w 2480441"/>
              <a:gd name="connsiteY22" fmla="*/ 142670 h 1167428"/>
              <a:gd name="connsiteX23" fmla="*/ 835572 w 2480441"/>
              <a:gd name="connsiteY23" fmla="*/ 48077 h 1167428"/>
              <a:gd name="connsiteX24" fmla="*/ 1166648 w 2480441"/>
              <a:gd name="connsiteY24" fmla="*/ 780 h 1167428"/>
              <a:gd name="connsiteX25" fmla="*/ 1387366 w 2480441"/>
              <a:gd name="connsiteY25" fmla="*/ 63842 h 1167428"/>
              <a:gd name="connsiteX0" fmla="*/ 1387366 w 2480441"/>
              <a:gd name="connsiteY0" fmla="*/ 63842 h 1167428"/>
              <a:gd name="connsiteX1" fmla="*/ 1497724 w 2480441"/>
              <a:gd name="connsiteY1" fmla="*/ 79608 h 1167428"/>
              <a:gd name="connsiteX2" fmla="*/ 1639614 w 2480441"/>
              <a:gd name="connsiteY2" fmla="*/ 158435 h 1167428"/>
              <a:gd name="connsiteX3" fmla="*/ 1718441 w 2480441"/>
              <a:gd name="connsiteY3" fmla="*/ 316090 h 1167428"/>
              <a:gd name="connsiteX4" fmla="*/ 2480441 w 2480441"/>
              <a:gd name="connsiteY4" fmla="*/ 536808 h 1167428"/>
              <a:gd name="connsiteX5" fmla="*/ 1939160 w 2480441"/>
              <a:gd name="connsiteY5" fmla="*/ 621345 h 1167428"/>
              <a:gd name="connsiteX6" fmla="*/ 1931276 w 2480441"/>
              <a:gd name="connsiteY6" fmla="*/ 613469 h 1167428"/>
              <a:gd name="connsiteX7" fmla="*/ 1718442 w 2480441"/>
              <a:gd name="connsiteY7" fmla="*/ 623970 h 1167428"/>
              <a:gd name="connsiteX8" fmla="*/ 1639614 w 2480441"/>
              <a:gd name="connsiteY8" fmla="*/ 867883 h 1167428"/>
              <a:gd name="connsiteX9" fmla="*/ 1631731 w 2480441"/>
              <a:gd name="connsiteY9" fmla="*/ 870758 h 1167428"/>
              <a:gd name="connsiteX10" fmla="*/ 1647497 w 2480441"/>
              <a:gd name="connsiteY10" fmla="*/ 870758 h 1167428"/>
              <a:gd name="connsiteX11" fmla="*/ 1813035 w 2480441"/>
              <a:gd name="connsiteY11" fmla="*/ 1028230 h 1167428"/>
              <a:gd name="connsiteX12" fmla="*/ 1636987 w 2480441"/>
              <a:gd name="connsiteY12" fmla="*/ 1101793 h 1167428"/>
              <a:gd name="connsiteX13" fmla="*/ 1056290 w 2480441"/>
              <a:gd name="connsiteY13" fmla="*/ 1167428 h 1167428"/>
              <a:gd name="connsiteX14" fmla="*/ 772510 w 2480441"/>
              <a:gd name="connsiteY14" fmla="*/ 1142819 h 1167428"/>
              <a:gd name="connsiteX15" fmla="*/ 520262 w 2480441"/>
              <a:gd name="connsiteY15" fmla="*/ 1140299 h 1167428"/>
              <a:gd name="connsiteX16" fmla="*/ 630621 w 2480441"/>
              <a:gd name="connsiteY16" fmla="*/ 867883 h 1167428"/>
              <a:gd name="connsiteX17" fmla="*/ 465083 w 2480441"/>
              <a:gd name="connsiteY17" fmla="*/ 800980 h 1167428"/>
              <a:gd name="connsiteX18" fmla="*/ 465084 w 2480441"/>
              <a:gd name="connsiteY18" fmla="*/ 795496 h 1167428"/>
              <a:gd name="connsiteX19" fmla="*/ 457201 w 2480441"/>
              <a:gd name="connsiteY19" fmla="*/ 748239 h 1167428"/>
              <a:gd name="connsiteX20" fmla="*/ 105105 w 2480441"/>
              <a:gd name="connsiteY20" fmla="*/ 539957 h 1167428"/>
              <a:gd name="connsiteX21" fmla="*/ 0 w 2480441"/>
              <a:gd name="connsiteY21" fmla="*/ 387684 h 1167428"/>
              <a:gd name="connsiteX22" fmla="*/ 693683 w 2480441"/>
              <a:gd name="connsiteY22" fmla="*/ 142670 h 1167428"/>
              <a:gd name="connsiteX23" fmla="*/ 835572 w 2480441"/>
              <a:gd name="connsiteY23" fmla="*/ 48077 h 1167428"/>
              <a:gd name="connsiteX24" fmla="*/ 1166648 w 2480441"/>
              <a:gd name="connsiteY24" fmla="*/ 780 h 1167428"/>
              <a:gd name="connsiteX25" fmla="*/ 1387366 w 2480441"/>
              <a:gd name="connsiteY25" fmla="*/ 63842 h 1167428"/>
              <a:gd name="connsiteX0" fmla="*/ 1387366 w 2480441"/>
              <a:gd name="connsiteY0" fmla="*/ 63842 h 1167428"/>
              <a:gd name="connsiteX1" fmla="*/ 1497724 w 2480441"/>
              <a:gd name="connsiteY1" fmla="*/ 79608 h 1167428"/>
              <a:gd name="connsiteX2" fmla="*/ 1639614 w 2480441"/>
              <a:gd name="connsiteY2" fmla="*/ 158435 h 1167428"/>
              <a:gd name="connsiteX3" fmla="*/ 1718441 w 2480441"/>
              <a:gd name="connsiteY3" fmla="*/ 316090 h 1167428"/>
              <a:gd name="connsiteX4" fmla="*/ 2480441 w 2480441"/>
              <a:gd name="connsiteY4" fmla="*/ 536808 h 1167428"/>
              <a:gd name="connsiteX5" fmla="*/ 1939160 w 2480441"/>
              <a:gd name="connsiteY5" fmla="*/ 621345 h 1167428"/>
              <a:gd name="connsiteX6" fmla="*/ 1931276 w 2480441"/>
              <a:gd name="connsiteY6" fmla="*/ 613469 h 1167428"/>
              <a:gd name="connsiteX7" fmla="*/ 1718442 w 2480441"/>
              <a:gd name="connsiteY7" fmla="*/ 623970 h 1167428"/>
              <a:gd name="connsiteX8" fmla="*/ 1639614 w 2480441"/>
              <a:gd name="connsiteY8" fmla="*/ 867883 h 1167428"/>
              <a:gd name="connsiteX9" fmla="*/ 1631731 w 2480441"/>
              <a:gd name="connsiteY9" fmla="*/ 870758 h 1167428"/>
              <a:gd name="connsiteX10" fmla="*/ 1647497 w 2480441"/>
              <a:gd name="connsiteY10" fmla="*/ 870758 h 1167428"/>
              <a:gd name="connsiteX11" fmla="*/ 1813035 w 2480441"/>
              <a:gd name="connsiteY11" fmla="*/ 1028230 h 1167428"/>
              <a:gd name="connsiteX12" fmla="*/ 1636987 w 2480441"/>
              <a:gd name="connsiteY12" fmla="*/ 1101793 h 1167428"/>
              <a:gd name="connsiteX13" fmla="*/ 1056290 w 2480441"/>
              <a:gd name="connsiteY13" fmla="*/ 1167428 h 1167428"/>
              <a:gd name="connsiteX14" fmla="*/ 772510 w 2480441"/>
              <a:gd name="connsiteY14" fmla="*/ 1142819 h 1167428"/>
              <a:gd name="connsiteX15" fmla="*/ 520262 w 2480441"/>
              <a:gd name="connsiteY15" fmla="*/ 1140299 h 1167428"/>
              <a:gd name="connsiteX16" fmla="*/ 630621 w 2480441"/>
              <a:gd name="connsiteY16" fmla="*/ 867883 h 1167428"/>
              <a:gd name="connsiteX17" fmla="*/ 465083 w 2480441"/>
              <a:gd name="connsiteY17" fmla="*/ 800980 h 1167428"/>
              <a:gd name="connsiteX18" fmla="*/ 465084 w 2480441"/>
              <a:gd name="connsiteY18" fmla="*/ 795496 h 1167428"/>
              <a:gd name="connsiteX19" fmla="*/ 457201 w 2480441"/>
              <a:gd name="connsiteY19" fmla="*/ 748239 h 1167428"/>
              <a:gd name="connsiteX20" fmla="*/ 105105 w 2480441"/>
              <a:gd name="connsiteY20" fmla="*/ 539957 h 1167428"/>
              <a:gd name="connsiteX21" fmla="*/ 0 w 2480441"/>
              <a:gd name="connsiteY21" fmla="*/ 387684 h 1167428"/>
              <a:gd name="connsiteX22" fmla="*/ 693683 w 2480441"/>
              <a:gd name="connsiteY22" fmla="*/ 142670 h 1167428"/>
              <a:gd name="connsiteX23" fmla="*/ 835572 w 2480441"/>
              <a:gd name="connsiteY23" fmla="*/ 48077 h 1167428"/>
              <a:gd name="connsiteX24" fmla="*/ 1166648 w 2480441"/>
              <a:gd name="connsiteY24" fmla="*/ 780 h 1167428"/>
              <a:gd name="connsiteX25" fmla="*/ 1387366 w 2480441"/>
              <a:gd name="connsiteY25" fmla="*/ 63842 h 1167428"/>
              <a:gd name="connsiteX0" fmla="*/ 1387366 w 2480441"/>
              <a:gd name="connsiteY0" fmla="*/ 63842 h 1167428"/>
              <a:gd name="connsiteX1" fmla="*/ 1497724 w 2480441"/>
              <a:gd name="connsiteY1" fmla="*/ 79608 h 1167428"/>
              <a:gd name="connsiteX2" fmla="*/ 1639614 w 2480441"/>
              <a:gd name="connsiteY2" fmla="*/ 158435 h 1167428"/>
              <a:gd name="connsiteX3" fmla="*/ 1718441 w 2480441"/>
              <a:gd name="connsiteY3" fmla="*/ 316090 h 1167428"/>
              <a:gd name="connsiteX4" fmla="*/ 2480441 w 2480441"/>
              <a:gd name="connsiteY4" fmla="*/ 536808 h 1167428"/>
              <a:gd name="connsiteX5" fmla="*/ 1939160 w 2480441"/>
              <a:gd name="connsiteY5" fmla="*/ 621345 h 1167428"/>
              <a:gd name="connsiteX6" fmla="*/ 1931276 w 2480441"/>
              <a:gd name="connsiteY6" fmla="*/ 613469 h 1167428"/>
              <a:gd name="connsiteX7" fmla="*/ 1718442 w 2480441"/>
              <a:gd name="connsiteY7" fmla="*/ 623970 h 1167428"/>
              <a:gd name="connsiteX8" fmla="*/ 1639614 w 2480441"/>
              <a:gd name="connsiteY8" fmla="*/ 867883 h 1167428"/>
              <a:gd name="connsiteX9" fmla="*/ 1631731 w 2480441"/>
              <a:gd name="connsiteY9" fmla="*/ 870758 h 1167428"/>
              <a:gd name="connsiteX10" fmla="*/ 1647497 w 2480441"/>
              <a:gd name="connsiteY10" fmla="*/ 870758 h 1167428"/>
              <a:gd name="connsiteX11" fmla="*/ 1813035 w 2480441"/>
              <a:gd name="connsiteY11" fmla="*/ 1028230 h 1167428"/>
              <a:gd name="connsiteX12" fmla="*/ 1636987 w 2480441"/>
              <a:gd name="connsiteY12" fmla="*/ 1101793 h 1167428"/>
              <a:gd name="connsiteX13" fmla="*/ 1056290 w 2480441"/>
              <a:gd name="connsiteY13" fmla="*/ 1167428 h 1167428"/>
              <a:gd name="connsiteX14" fmla="*/ 772510 w 2480441"/>
              <a:gd name="connsiteY14" fmla="*/ 1142819 h 1167428"/>
              <a:gd name="connsiteX15" fmla="*/ 520262 w 2480441"/>
              <a:gd name="connsiteY15" fmla="*/ 1140299 h 1167428"/>
              <a:gd name="connsiteX16" fmla="*/ 630621 w 2480441"/>
              <a:gd name="connsiteY16" fmla="*/ 867883 h 1167428"/>
              <a:gd name="connsiteX17" fmla="*/ 465083 w 2480441"/>
              <a:gd name="connsiteY17" fmla="*/ 800980 h 1167428"/>
              <a:gd name="connsiteX18" fmla="*/ 465084 w 2480441"/>
              <a:gd name="connsiteY18" fmla="*/ 795496 h 1167428"/>
              <a:gd name="connsiteX19" fmla="*/ 457201 w 2480441"/>
              <a:gd name="connsiteY19" fmla="*/ 748239 h 1167428"/>
              <a:gd name="connsiteX20" fmla="*/ 105105 w 2480441"/>
              <a:gd name="connsiteY20" fmla="*/ 539957 h 1167428"/>
              <a:gd name="connsiteX21" fmla="*/ 0 w 2480441"/>
              <a:gd name="connsiteY21" fmla="*/ 387684 h 1167428"/>
              <a:gd name="connsiteX22" fmla="*/ 693683 w 2480441"/>
              <a:gd name="connsiteY22" fmla="*/ 142670 h 1167428"/>
              <a:gd name="connsiteX23" fmla="*/ 835572 w 2480441"/>
              <a:gd name="connsiteY23" fmla="*/ 48077 h 1167428"/>
              <a:gd name="connsiteX24" fmla="*/ 1166648 w 2480441"/>
              <a:gd name="connsiteY24" fmla="*/ 780 h 1167428"/>
              <a:gd name="connsiteX25" fmla="*/ 1387366 w 2480441"/>
              <a:gd name="connsiteY25" fmla="*/ 63842 h 1167428"/>
              <a:gd name="connsiteX0" fmla="*/ 1387366 w 2480441"/>
              <a:gd name="connsiteY0" fmla="*/ 63842 h 1167428"/>
              <a:gd name="connsiteX1" fmla="*/ 1497724 w 2480441"/>
              <a:gd name="connsiteY1" fmla="*/ 79608 h 1167428"/>
              <a:gd name="connsiteX2" fmla="*/ 1639614 w 2480441"/>
              <a:gd name="connsiteY2" fmla="*/ 158435 h 1167428"/>
              <a:gd name="connsiteX3" fmla="*/ 1718441 w 2480441"/>
              <a:gd name="connsiteY3" fmla="*/ 316090 h 1167428"/>
              <a:gd name="connsiteX4" fmla="*/ 2480441 w 2480441"/>
              <a:gd name="connsiteY4" fmla="*/ 536808 h 1167428"/>
              <a:gd name="connsiteX5" fmla="*/ 1939160 w 2480441"/>
              <a:gd name="connsiteY5" fmla="*/ 621345 h 1167428"/>
              <a:gd name="connsiteX6" fmla="*/ 1931276 w 2480441"/>
              <a:gd name="connsiteY6" fmla="*/ 613469 h 1167428"/>
              <a:gd name="connsiteX7" fmla="*/ 1718442 w 2480441"/>
              <a:gd name="connsiteY7" fmla="*/ 623970 h 1167428"/>
              <a:gd name="connsiteX8" fmla="*/ 1639614 w 2480441"/>
              <a:gd name="connsiteY8" fmla="*/ 867883 h 1167428"/>
              <a:gd name="connsiteX9" fmla="*/ 1631731 w 2480441"/>
              <a:gd name="connsiteY9" fmla="*/ 870758 h 1167428"/>
              <a:gd name="connsiteX10" fmla="*/ 1647497 w 2480441"/>
              <a:gd name="connsiteY10" fmla="*/ 870758 h 1167428"/>
              <a:gd name="connsiteX11" fmla="*/ 1813035 w 2480441"/>
              <a:gd name="connsiteY11" fmla="*/ 1028230 h 1167428"/>
              <a:gd name="connsiteX12" fmla="*/ 1636987 w 2480441"/>
              <a:gd name="connsiteY12" fmla="*/ 1101793 h 1167428"/>
              <a:gd name="connsiteX13" fmla="*/ 1056290 w 2480441"/>
              <a:gd name="connsiteY13" fmla="*/ 1167428 h 1167428"/>
              <a:gd name="connsiteX14" fmla="*/ 772510 w 2480441"/>
              <a:gd name="connsiteY14" fmla="*/ 1142819 h 1167428"/>
              <a:gd name="connsiteX15" fmla="*/ 520262 w 2480441"/>
              <a:gd name="connsiteY15" fmla="*/ 1140299 h 1167428"/>
              <a:gd name="connsiteX16" fmla="*/ 630621 w 2480441"/>
              <a:gd name="connsiteY16" fmla="*/ 867883 h 1167428"/>
              <a:gd name="connsiteX17" fmla="*/ 465083 w 2480441"/>
              <a:gd name="connsiteY17" fmla="*/ 800980 h 1167428"/>
              <a:gd name="connsiteX18" fmla="*/ 465084 w 2480441"/>
              <a:gd name="connsiteY18" fmla="*/ 795496 h 1167428"/>
              <a:gd name="connsiteX19" fmla="*/ 457201 w 2480441"/>
              <a:gd name="connsiteY19" fmla="*/ 748239 h 1167428"/>
              <a:gd name="connsiteX20" fmla="*/ 105105 w 2480441"/>
              <a:gd name="connsiteY20" fmla="*/ 539957 h 1167428"/>
              <a:gd name="connsiteX21" fmla="*/ 0 w 2480441"/>
              <a:gd name="connsiteY21" fmla="*/ 387684 h 1167428"/>
              <a:gd name="connsiteX22" fmla="*/ 693683 w 2480441"/>
              <a:gd name="connsiteY22" fmla="*/ 142670 h 1167428"/>
              <a:gd name="connsiteX23" fmla="*/ 835572 w 2480441"/>
              <a:gd name="connsiteY23" fmla="*/ 48077 h 1167428"/>
              <a:gd name="connsiteX24" fmla="*/ 1166648 w 2480441"/>
              <a:gd name="connsiteY24" fmla="*/ 780 h 1167428"/>
              <a:gd name="connsiteX25" fmla="*/ 1387366 w 2480441"/>
              <a:gd name="connsiteY25" fmla="*/ 63842 h 1167428"/>
              <a:gd name="connsiteX0" fmla="*/ 1387366 w 2480441"/>
              <a:gd name="connsiteY0" fmla="*/ 63842 h 1167428"/>
              <a:gd name="connsiteX1" fmla="*/ 1497724 w 2480441"/>
              <a:gd name="connsiteY1" fmla="*/ 79608 h 1167428"/>
              <a:gd name="connsiteX2" fmla="*/ 1639614 w 2480441"/>
              <a:gd name="connsiteY2" fmla="*/ 158435 h 1167428"/>
              <a:gd name="connsiteX3" fmla="*/ 1718441 w 2480441"/>
              <a:gd name="connsiteY3" fmla="*/ 316090 h 1167428"/>
              <a:gd name="connsiteX4" fmla="*/ 2480441 w 2480441"/>
              <a:gd name="connsiteY4" fmla="*/ 536808 h 1167428"/>
              <a:gd name="connsiteX5" fmla="*/ 1939160 w 2480441"/>
              <a:gd name="connsiteY5" fmla="*/ 621345 h 1167428"/>
              <a:gd name="connsiteX6" fmla="*/ 1931276 w 2480441"/>
              <a:gd name="connsiteY6" fmla="*/ 613469 h 1167428"/>
              <a:gd name="connsiteX7" fmla="*/ 1718442 w 2480441"/>
              <a:gd name="connsiteY7" fmla="*/ 623970 h 1167428"/>
              <a:gd name="connsiteX8" fmla="*/ 1639614 w 2480441"/>
              <a:gd name="connsiteY8" fmla="*/ 867883 h 1167428"/>
              <a:gd name="connsiteX9" fmla="*/ 1631731 w 2480441"/>
              <a:gd name="connsiteY9" fmla="*/ 870758 h 1167428"/>
              <a:gd name="connsiteX10" fmla="*/ 1647497 w 2480441"/>
              <a:gd name="connsiteY10" fmla="*/ 870758 h 1167428"/>
              <a:gd name="connsiteX11" fmla="*/ 1813035 w 2480441"/>
              <a:gd name="connsiteY11" fmla="*/ 1028230 h 1167428"/>
              <a:gd name="connsiteX12" fmla="*/ 1636987 w 2480441"/>
              <a:gd name="connsiteY12" fmla="*/ 1101793 h 1167428"/>
              <a:gd name="connsiteX13" fmla="*/ 1056290 w 2480441"/>
              <a:gd name="connsiteY13" fmla="*/ 1167428 h 1167428"/>
              <a:gd name="connsiteX14" fmla="*/ 772510 w 2480441"/>
              <a:gd name="connsiteY14" fmla="*/ 1142819 h 1167428"/>
              <a:gd name="connsiteX15" fmla="*/ 520262 w 2480441"/>
              <a:gd name="connsiteY15" fmla="*/ 1140299 h 1167428"/>
              <a:gd name="connsiteX16" fmla="*/ 630621 w 2480441"/>
              <a:gd name="connsiteY16" fmla="*/ 867883 h 1167428"/>
              <a:gd name="connsiteX17" fmla="*/ 465083 w 2480441"/>
              <a:gd name="connsiteY17" fmla="*/ 800980 h 1167428"/>
              <a:gd name="connsiteX18" fmla="*/ 465084 w 2480441"/>
              <a:gd name="connsiteY18" fmla="*/ 795496 h 1167428"/>
              <a:gd name="connsiteX19" fmla="*/ 457201 w 2480441"/>
              <a:gd name="connsiteY19" fmla="*/ 748239 h 1167428"/>
              <a:gd name="connsiteX20" fmla="*/ 105105 w 2480441"/>
              <a:gd name="connsiteY20" fmla="*/ 539957 h 1167428"/>
              <a:gd name="connsiteX21" fmla="*/ 0 w 2480441"/>
              <a:gd name="connsiteY21" fmla="*/ 387684 h 1167428"/>
              <a:gd name="connsiteX22" fmla="*/ 693683 w 2480441"/>
              <a:gd name="connsiteY22" fmla="*/ 142670 h 1167428"/>
              <a:gd name="connsiteX23" fmla="*/ 835572 w 2480441"/>
              <a:gd name="connsiteY23" fmla="*/ 48077 h 1167428"/>
              <a:gd name="connsiteX24" fmla="*/ 1166648 w 2480441"/>
              <a:gd name="connsiteY24" fmla="*/ 780 h 1167428"/>
              <a:gd name="connsiteX25" fmla="*/ 1387366 w 2480441"/>
              <a:gd name="connsiteY25" fmla="*/ 63842 h 1167428"/>
              <a:gd name="connsiteX0" fmla="*/ 1387366 w 2480441"/>
              <a:gd name="connsiteY0" fmla="*/ 63842 h 1167428"/>
              <a:gd name="connsiteX1" fmla="*/ 1497724 w 2480441"/>
              <a:gd name="connsiteY1" fmla="*/ 79608 h 1167428"/>
              <a:gd name="connsiteX2" fmla="*/ 1639614 w 2480441"/>
              <a:gd name="connsiteY2" fmla="*/ 158435 h 1167428"/>
              <a:gd name="connsiteX3" fmla="*/ 1718441 w 2480441"/>
              <a:gd name="connsiteY3" fmla="*/ 316090 h 1167428"/>
              <a:gd name="connsiteX4" fmla="*/ 2480441 w 2480441"/>
              <a:gd name="connsiteY4" fmla="*/ 536808 h 1167428"/>
              <a:gd name="connsiteX5" fmla="*/ 1939160 w 2480441"/>
              <a:gd name="connsiteY5" fmla="*/ 621345 h 1167428"/>
              <a:gd name="connsiteX6" fmla="*/ 1931276 w 2480441"/>
              <a:gd name="connsiteY6" fmla="*/ 588090 h 1167428"/>
              <a:gd name="connsiteX7" fmla="*/ 1718442 w 2480441"/>
              <a:gd name="connsiteY7" fmla="*/ 623970 h 1167428"/>
              <a:gd name="connsiteX8" fmla="*/ 1639614 w 2480441"/>
              <a:gd name="connsiteY8" fmla="*/ 867883 h 1167428"/>
              <a:gd name="connsiteX9" fmla="*/ 1631731 w 2480441"/>
              <a:gd name="connsiteY9" fmla="*/ 870758 h 1167428"/>
              <a:gd name="connsiteX10" fmla="*/ 1647497 w 2480441"/>
              <a:gd name="connsiteY10" fmla="*/ 870758 h 1167428"/>
              <a:gd name="connsiteX11" fmla="*/ 1813035 w 2480441"/>
              <a:gd name="connsiteY11" fmla="*/ 1028230 h 1167428"/>
              <a:gd name="connsiteX12" fmla="*/ 1636987 w 2480441"/>
              <a:gd name="connsiteY12" fmla="*/ 1101793 h 1167428"/>
              <a:gd name="connsiteX13" fmla="*/ 1056290 w 2480441"/>
              <a:gd name="connsiteY13" fmla="*/ 1167428 h 1167428"/>
              <a:gd name="connsiteX14" fmla="*/ 772510 w 2480441"/>
              <a:gd name="connsiteY14" fmla="*/ 1142819 h 1167428"/>
              <a:gd name="connsiteX15" fmla="*/ 520262 w 2480441"/>
              <a:gd name="connsiteY15" fmla="*/ 1140299 h 1167428"/>
              <a:gd name="connsiteX16" fmla="*/ 630621 w 2480441"/>
              <a:gd name="connsiteY16" fmla="*/ 867883 h 1167428"/>
              <a:gd name="connsiteX17" fmla="*/ 465083 w 2480441"/>
              <a:gd name="connsiteY17" fmla="*/ 800980 h 1167428"/>
              <a:gd name="connsiteX18" fmla="*/ 465084 w 2480441"/>
              <a:gd name="connsiteY18" fmla="*/ 795496 h 1167428"/>
              <a:gd name="connsiteX19" fmla="*/ 457201 w 2480441"/>
              <a:gd name="connsiteY19" fmla="*/ 748239 h 1167428"/>
              <a:gd name="connsiteX20" fmla="*/ 105105 w 2480441"/>
              <a:gd name="connsiteY20" fmla="*/ 539957 h 1167428"/>
              <a:gd name="connsiteX21" fmla="*/ 0 w 2480441"/>
              <a:gd name="connsiteY21" fmla="*/ 387684 h 1167428"/>
              <a:gd name="connsiteX22" fmla="*/ 693683 w 2480441"/>
              <a:gd name="connsiteY22" fmla="*/ 142670 h 1167428"/>
              <a:gd name="connsiteX23" fmla="*/ 835572 w 2480441"/>
              <a:gd name="connsiteY23" fmla="*/ 48077 h 1167428"/>
              <a:gd name="connsiteX24" fmla="*/ 1166648 w 2480441"/>
              <a:gd name="connsiteY24" fmla="*/ 780 h 1167428"/>
              <a:gd name="connsiteX25" fmla="*/ 1387366 w 2480441"/>
              <a:gd name="connsiteY25" fmla="*/ 63842 h 1167428"/>
              <a:gd name="connsiteX0" fmla="*/ 1387366 w 2480441"/>
              <a:gd name="connsiteY0" fmla="*/ 63842 h 1167428"/>
              <a:gd name="connsiteX1" fmla="*/ 1497724 w 2480441"/>
              <a:gd name="connsiteY1" fmla="*/ 79608 h 1167428"/>
              <a:gd name="connsiteX2" fmla="*/ 1639614 w 2480441"/>
              <a:gd name="connsiteY2" fmla="*/ 158435 h 1167428"/>
              <a:gd name="connsiteX3" fmla="*/ 1718441 w 2480441"/>
              <a:gd name="connsiteY3" fmla="*/ 316090 h 1167428"/>
              <a:gd name="connsiteX4" fmla="*/ 2480441 w 2480441"/>
              <a:gd name="connsiteY4" fmla="*/ 536808 h 1167428"/>
              <a:gd name="connsiteX5" fmla="*/ 1939160 w 2480441"/>
              <a:gd name="connsiteY5" fmla="*/ 595966 h 1167428"/>
              <a:gd name="connsiteX6" fmla="*/ 1931276 w 2480441"/>
              <a:gd name="connsiteY6" fmla="*/ 588090 h 1167428"/>
              <a:gd name="connsiteX7" fmla="*/ 1718442 w 2480441"/>
              <a:gd name="connsiteY7" fmla="*/ 623970 h 1167428"/>
              <a:gd name="connsiteX8" fmla="*/ 1639614 w 2480441"/>
              <a:gd name="connsiteY8" fmla="*/ 867883 h 1167428"/>
              <a:gd name="connsiteX9" fmla="*/ 1631731 w 2480441"/>
              <a:gd name="connsiteY9" fmla="*/ 870758 h 1167428"/>
              <a:gd name="connsiteX10" fmla="*/ 1647497 w 2480441"/>
              <a:gd name="connsiteY10" fmla="*/ 870758 h 1167428"/>
              <a:gd name="connsiteX11" fmla="*/ 1813035 w 2480441"/>
              <a:gd name="connsiteY11" fmla="*/ 1028230 h 1167428"/>
              <a:gd name="connsiteX12" fmla="*/ 1636987 w 2480441"/>
              <a:gd name="connsiteY12" fmla="*/ 1101793 h 1167428"/>
              <a:gd name="connsiteX13" fmla="*/ 1056290 w 2480441"/>
              <a:gd name="connsiteY13" fmla="*/ 1167428 h 1167428"/>
              <a:gd name="connsiteX14" fmla="*/ 772510 w 2480441"/>
              <a:gd name="connsiteY14" fmla="*/ 1142819 h 1167428"/>
              <a:gd name="connsiteX15" fmla="*/ 520262 w 2480441"/>
              <a:gd name="connsiteY15" fmla="*/ 1140299 h 1167428"/>
              <a:gd name="connsiteX16" fmla="*/ 630621 w 2480441"/>
              <a:gd name="connsiteY16" fmla="*/ 867883 h 1167428"/>
              <a:gd name="connsiteX17" fmla="*/ 465083 w 2480441"/>
              <a:gd name="connsiteY17" fmla="*/ 800980 h 1167428"/>
              <a:gd name="connsiteX18" fmla="*/ 465084 w 2480441"/>
              <a:gd name="connsiteY18" fmla="*/ 795496 h 1167428"/>
              <a:gd name="connsiteX19" fmla="*/ 457201 w 2480441"/>
              <a:gd name="connsiteY19" fmla="*/ 748239 h 1167428"/>
              <a:gd name="connsiteX20" fmla="*/ 105105 w 2480441"/>
              <a:gd name="connsiteY20" fmla="*/ 539957 h 1167428"/>
              <a:gd name="connsiteX21" fmla="*/ 0 w 2480441"/>
              <a:gd name="connsiteY21" fmla="*/ 387684 h 1167428"/>
              <a:gd name="connsiteX22" fmla="*/ 693683 w 2480441"/>
              <a:gd name="connsiteY22" fmla="*/ 142670 h 1167428"/>
              <a:gd name="connsiteX23" fmla="*/ 835572 w 2480441"/>
              <a:gd name="connsiteY23" fmla="*/ 48077 h 1167428"/>
              <a:gd name="connsiteX24" fmla="*/ 1166648 w 2480441"/>
              <a:gd name="connsiteY24" fmla="*/ 780 h 1167428"/>
              <a:gd name="connsiteX25" fmla="*/ 1387366 w 2480441"/>
              <a:gd name="connsiteY25" fmla="*/ 63842 h 1167428"/>
              <a:gd name="connsiteX0" fmla="*/ 1387366 w 2480441"/>
              <a:gd name="connsiteY0" fmla="*/ 63842 h 1167428"/>
              <a:gd name="connsiteX1" fmla="*/ 1497724 w 2480441"/>
              <a:gd name="connsiteY1" fmla="*/ 79608 h 1167428"/>
              <a:gd name="connsiteX2" fmla="*/ 1639614 w 2480441"/>
              <a:gd name="connsiteY2" fmla="*/ 158435 h 1167428"/>
              <a:gd name="connsiteX3" fmla="*/ 1718441 w 2480441"/>
              <a:gd name="connsiteY3" fmla="*/ 316090 h 1167428"/>
              <a:gd name="connsiteX4" fmla="*/ 2480441 w 2480441"/>
              <a:gd name="connsiteY4" fmla="*/ 536808 h 1167428"/>
              <a:gd name="connsiteX5" fmla="*/ 1939160 w 2480441"/>
              <a:gd name="connsiteY5" fmla="*/ 595966 h 1167428"/>
              <a:gd name="connsiteX6" fmla="*/ 1931276 w 2480441"/>
              <a:gd name="connsiteY6" fmla="*/ 588090 h 1167428"/>
              <a:gd name="connsiteX7" fmla="*/ 1718442 w 2480441"/>
              <a:gd name="connsiteY7" fmla="*/ 623970 h 1167428"/>
              <a:gd name="connsiteX8" fmla="*/ 1639614 w 2480441"/>
              <a:gd name="connsiteY8" fmla="*/ 867883 h 1167428"/>
              <a:gd name="connsiteX9" fmla="*/ 1631731 w 2480441"/>
              <a:gd name="connsiteY9" fmla="*/ 870758 h 1167428"/>
              <a:gd name="connsiteX10" fmla="*/ 1647497 w 2480441"/>
              <a:gd name="connsiteY10" fmla="*/ 870758 h 1167428"/>
              <a:gd name="connsiteX11" fmla="*/ 1813035 w 2480441"/>
              <a:gd name="connsiteY11" fmla="*/ 1028230 h 1167428"/>
              <a:gd name="connsiteX12" fmla="*/ 1636987 w 2480441"/>
              <a:gd name="connsiteY12" fmla="*/ 1101793 h 1167428"/>
              <a:gd name="connsiteX13" fmla="*/ 1056290 w 2480441"/>
              <a:gd name="connsiteY13" fmla="*/ 1167428 h 1167428"/>
              <a:gd name="connsiteX14" fmla="*/ 772510 w 2480441"/>
              <a:gd name="connsiteY14" fmla="*/ 1142819 h 1167428"/>
              <a:gd name="connsiteX15" fmla="*/ 520262 w 2480441"/>
              <a:gd name="connsiteY15" fmla="*/ 1140299 h 1167428"/>
              <a:gd name="connsiteX16" fmla="*/ 630621 w 2480441"/>
              <a:gd name="connsiteY16" fmla="*/ 867883 h 1167428"/>
              <a:gd name="connsiteX17" fmla="*/ 465083 w 2480441"/>
              <a:gd name="connsiteY17" fmla="*/ 800980 h 1167428"/>
              <a:gd name="connsiteX18" fmla="*/ 465084 w 2480441"/>
              <a:gd name="connsiteY18" fmla="*/ 795496 h 1167428"/>
              <a:gd name="connsiteX19" fmla="*/ 457201 w 2480441"/>
              <a:gd name="connsiteY19" fmla="*/ 748239 h 1167428"/>
              <a:gd name="connsiteX20" fmla="*/ 105105 w 2480441"/>
              <a:gd name="connsiteY20" fmla="*/ 539957 h 1167428"/>
              <a:gd name="connsiteX21" fmla="*/ 0 w 2480441"/>
              <a:gd name="connsiteY21" fmla="*/ 387684 h 1167428"/>
              <a:gd name="connsiteX22" fmla="*/ 693683 w 2480441"/>
              <a:gd name="connsiteY22" fmla="*/ 142670 h 1167428"/>
              <a:gd name="connsiteX23" fmla="*/ 835572 w 2480441"/>
              <a:gd name="connsiteY23" fmla="*/ 48077 h 1167428"/>
              <a:gd name="connsiteX24" fmla="*/ 1166648 w 2480441"/>
              <a:gd name="connsiteY24" fmla="*/ 780 h 1167428"/>
              <a:gd name="connsiteX25" fmla="*/ 1387366 w 2480441"/>
              <a:gd name="connsiteY25" fmla="*/ 63842 h 1167428"/>
              <a:gd name="connsiteX0" fmla="*/ 1387366 w 2480441"/>
              <a:gd name="connsiteY0" fmla="*/ 63842 h 1167428"/>
              <a:gd name="connsiteX1" fmla="*/ 1497724 w 2480441"/>
              <a:gd name="connsiteY1" fmla="*/ 79608 h 1167428"/>
              <a:gd name="connsiteX2" fmla="*/ 1639614 w 2480441"/>
              <a:gd name="connsiteY2" fmla="*/ 158435 h 1167428"/>
              <a:gd name="connsiteX3" fmla="*/ 1718441 w 2480441"/>
              <a:gd name="connsiteY3" fmla="*/ 316090 h 1167428"/>
              <a:gd name="connsiteX4" fmla="*/ 2480441 w 2480441"/>
              <a:gd name="connsiteY4" fmla="*/ 536808 h 1167428"/>
              <a:gd name="connsiteX5" fmla="*/ 1939160 w 2480441"/>
              <a:gd name="connsiteY5" fmla="*/ 595966 h 1167428"/>
              <a:gd name="connsiteX6" fmla="*/ 1931276 w 2480441"/>
              <a:gd name="connsiteY6" fmla="*/ 588090 h 1167428"/>
              <a:gd name="connsiteX7" fmla="*/ 1718442 w 2480441"/>
              <a:gd name="connsiteY7" fmla="*/ 623970 h 1167428"/>
              <a:gd name="connsiteX8" fmla="*/ 1639614 w 2480441"/>
              <a:gd name="connsiteY8" fmla="*/ 867883 h 1167428"/>
              <a:gd name="connsiteX9" fmla="*/ 1631731 w 2480441"/>
              <a:gd name="connsiteY9" fmla="*/ 870758 h 1167428"/>
              <a:gd name="connsiteX10" fmla="*/ 1647497 w 2480441"/>
              <a:gd name="connsiteY10" fmla="*/ 870758 h 1167428"/>
              <a:gd name="connsiteX11" fmla="*/ 1813035 w 2480441"/>
              <a:gd name="connsiteY11" fmla="*/ 1028230 h 1167428"/>
              <a:gd name="connsiteX12" fmla="*/ 1636987 w 2480441"/>
              <a:gd name="connsiteY12" fmla="*/ 1101793 h 1167428"/>
              <a:gd name="connsiteX13" fmla="*/ 1056290 w 2480441"/>
              <a:gd name="connsiteY13" fmla="*/ 1167428 h 1167428"/>
              <a:gd name="connsiteX14" fmla="*/ 772510 w 2480441"/>
              <a:gd name="connsiteY14" fmla="*/ 1142819 h 1167428"/>
              <a:gd name="connsiteX15" fmla="*/ 520262 w 2480441"/>
              <a:gd name="connsiteY15" fmla="*/ 1140299 h 1167428"/>
              <a:gd name="connsiteX16" fmla="*/ 630621 w 2480441"/>
              <a:gd name="connsiteY16" fmla="*/ 867883 h 1167428"/>
              <a:gd name="connsiteX17" fmla="*/ 465083 w 2480441"/>
              <a:gd name="connsiteY17" fmla="*/ 800980 h 1167428"/>
              <a:gd name="connsiteX18" fmla="*/ 465084 w 2480441"/>
              <a:gd name="connsiteY18" fmla="*/ 795496 h 1167428"/>
              <a:gd name="connsiteX19" fmla="*/ 457201 w 2480441"/>
              <a:gd name="connsiteY19" fmla="*/ 748239 h 1167428"/>
              <a:gd name="connsiteX20" fmla="*/ 105105 w 2480441"/>
              <a:gd name="connsiteY20" fmla="*/ 539957 h 1167428"/>
              <a:gd name="connsiteX21" fmla="*/ 0 w 2480441"/>
              <a:gd name="connsiteY21" fmla="*/ 387684 h 1167428"/>
              <a:gd name="connsiteX22" fmla="*/ 693683 w 2480441"/>
              <a:gd name="connsiteY22" fmla="*/ 142670 h 1167428"/>
              <a:gd name="connsiteX23" fmla="*/ 835572 w 2480441"/>
              <a:gd name="connsiteY23" fmla="*/ 48077 h 1167428"/>
              <a:gd name="connsiteX24" fmla="*/ 1166648 w 2480441"/>
              <a:gd name="connsiteY24" fmla="*/ 780 h 1167428"/>
              <a:gd name="connsiteX25" fmla="*/ 1387366 w 2480441"/>
              <a:gd name="connsiteY25" fmla="*/ 63842 h 1167428"/>
              <a:gd name="connsiteX0" fmla="*/ 1387366 w 2480441"/>
              <a:gd name="connsiteY0" fmla="*/ 63842 h 1167428"/>
              <a:gd name="connsiteX1" fmla="*/ 1497724 w 2480441"/>
              <a:gd name="connsiteY1" fmla="*/ 79608 h 1167428"/>
              <a:gd name="connsiteX2" fmla="*/ 1639614 w 2480441"/>
              <a:gd name="connsiteY2" fmla="*/ 158435 h 1167428"/>
              <a:gd name="connsiteX3" fmla="*/ 1718441 w 2480441"/>
              <a:gd name="connsiteY3" fmla="*/ 316090 h 1167428"/>
              <a:gd name="connsiteX4" fmla="*/ 2480441 w 2480441"/>
              <a:gd name="connsiteY4" fmla="*/ 536808 h 1167428"/>
              <a:gd name="connsiteX5" fmla="*/ 1939160 w 2480441"/>
              <a:gd name="connsiteY5" fmla="*/ 595966 h 1167428"/>
              <a:gd name="connsiteX6" fmla="*/ 1931276 w 2480441"/>
              <a:gd name="connsiteY6" fmla="*/ 588090 h 1167428"/>
              <a:gd name="connsiteX7" fmla="*/ 1718442 w 2480441"/>
              <a:gd name="connsiteY7" fmla="*/ 623970 h 1167428"/>
              <a:gd name="connsiteX8" fmla="*/ 1639614 w 2480441"/>
              <a:gd name="connsiteY8" fmla="*/ 867883 h 1167428"/>
              <a:gd name="connsiteX9" fmla="*/ 1631731 w 2480441"/>
              <a:gd name="connsiteY9" fmla="*/ 870758 h 1167428"/>
              <a:gd name="connsiteX10" fmla="*/ 1647497 w 2480441"/>
              <a:gd name="connsiteY10" fmla="*/ 870758 h 1167428"/>
              <a:gd name="connsiteX11" fmla="*/ 1813035 w 2480441"/>
              <a:gd name="connsiteY11" fmla="*/ 1028230 h 1167428"/>
              <a:gd name="connsiteX12" fmla="*/ 1636987 w 2480441"/>
              <a:gd name="connsiteY12" fmla="*/ 1101793 h 1167428"/>
              <a:gd name="connsiteX13" fmla="*/ 1056290 w 2480441"/>
              <a:gd name="connsiteY13" fmla="*/ 1167428 h 1167428"/>
              <a:gd name="connsiteX14" fmla="*/ 772510 w 2480441"/>
              <a:gd name="connsiteY14" fmla="*/ 1142819 h 1167428"/>
              <a:gd name="connsiteX15" fmla="*/ 520262 w 2480441"/>
              <a:gd name="connsiteY15" fmla="*/ 1140299 h 1167428"/>
              <a:gd name="connsiteX16" fmla="*/ 630621 w 2480441"/>
              <a:gd name="connsiteY16" fmla="*/ 867883 h 1167428"/>
              <a:gd name="connsiteX17" fmla="*/ 465083 w 2480441"/>
              <a:gd name="connsiteY17" fmla="*/ 800980 h 1167428"/>
              <a:gd name="connsiteX18" fmla="*/ 465084 w 2480441"/>
              <a:gd name="connsiteY18" fmla="*/ 795496 h 1167428"/>
              <a:gd name="connsiteX19" fmla="*/ 457201 w 2480441"/>
              <a:gd name="connsiteY19" fmla="*/ 748239 h 1167428"/>
              <a:gd name="connsiteX20" fmla="*/ 105105 w 2480441"/>
              <a:gd name="connsiteY20" fmla="*/ 539957 h 1167428"/>
              <a:gd name="connsiteX21" fmla="*/ 0 w 2480441"/>
              <a:gd name="connsiteY21" fmla="*/ 387684 h 1167428"/>
              <a:gd name="connsiteX22" fmla="*/ 693683 w 2480441"/>
              <a:gd name="connsiteY22" fmla="*/ 142670 h 1167428"/>
              <a:gd name="connsiteX23" fmla="*/ 835572 w 2480441"/>
              <a:gd name="connsiteY23" fmla="*/ 48077 h 1167428"/>
              <a:gd name="connsiteX24" fmla="*/ 1166648 w 2480441"/>
              <a:gd name="connsiteY24" fmla="*/ 780 h 1167428"/>
              <a:gd name="connsiteX25" fmla="*/ 1387366 w 2480441"/>
              <a:gd name="connsiteY25" fmla="*/ 63842 h 1167428"/>
              <a:gd name="connsiteX0" fmla="*/ 1387366 w 2480441"/>
              <a:gd name="connsiteY0" fmla="*/ 63842 h 1167428"/>
              <a:gd name="connsiteX1" fmla="*/ 1497724 w 2480441"/>
              <a:gd name="connsiteY1" fmla="*/ 79608 h 1167428"/>
              <a:gd name="connsiteX2" fmla="*/ 1639614 w 2480441"/>
              <a:gd name="connsiteY2" fmla="*/ 158435 h 1167428"/>
              <a:gd name="connsiteX3" fmla="*/ 1718441 w 2480441"/>
              <a:gd name="connsiteY3" fmla="*/ 316090 h 1167428"/>
              <a:gd name="connsiteX4" fmla="*/ 2480441 w 2480441"/>
              <a:gd name="connsiteY4" fmla="*/ 536808 h 1167428"/>
              <a:gd name="connsiteX5" fmla="*/ 1939160 w 2480441"/>
              <a:gd name="connsiteY5" fmla="*/ 595966 h 1167428"/>
              <a:gd name="connsiteX6" fmla="*/ 1931276 w 2480441"/>
              <a:gd name="connsiteY6" fmla="*/ 588090 h 1167428"/>
              <a:gd name="connsiteX7" fmla="*/ 1718442 w 2480441"/>
              <a:gd name="connsiteY7" fmla="*/ 623970 h 1167428"/>
              <a:gd name="connsiteX8" fmla="*/ 1639614 w 2480441"/>
              <a:gd name="connsiteY8" fmla="*/ 867883 h 1167428"/>
              <a:gd name="connsiteX9" fmla="*/ 1631731 w 2480441"/>
              <a:gd name="connsiteY9" fmla="*/ 870758 h 1167428"/>
              <a:gd name="connsiteX10" fmla="*/ 1647497 w 2480441"/>
              <a:gd name="connsiteY10" fmla="*/ 870758 h 1167428"/>
              <a:gd name="connsiteX11" fmla="*/ 1813035 w 2480441"/>
              <a:gd name="connsiteY11" fmla="*/ 1028230 h 1167428"/>
              <a:gd name="connsiteX12" fmla="*/ 1636987 w 2480441"/>
              <a:gd name="connsiteY12" fmla="*/ 1101793 h 1167428"/>
              <a:gd name="connsiteX13" fmla="*/ 1056290 w 2480441"/>
              <a:gd name="connsiteY13" fmla="*/ 1167428 h 1167428"/>
              <a:gd name="connsiteX14" fmla="*/ 772510 w 2480441"/>
              <a:gd name="connsiteY14" fmla="*/ 1142819 h 1167428"/>
              <a:gd name="connsiteX15" fmla="*/ 520262 w 2480441"/>
              <a:gd name="connsiteY15" fmla="*/ 1140299 h 1167428"/>
              <a:gd name="connsiteX16" fmla="*/ 630621 w 2480441"/>
              <a:gd name="connsiteY16" fmla="*/ 867883 h 1167428"/>
              <a:gd name="connsiteX17" fmla="*/ 465083 w 2480441"/>
              <a:gd name="connsiteY17" fmla="*/ 800980 h 1167428"/>
              <a:gd name="connsiteX18" fmla="*/ 465084 w 2480441"/>
              <a:gd name="connsiteY18" fmla="*/ 770117 h 1167428"/>
              <a:gd name="connsiteX19" fmla="*/ 457201 w 2480441"/>
              <a:gd name="connsiteY19" fmla="*/ 748239 h 1167428"/>
              <a:gd name="connsiteX20" fmla="*/ 105105 w 2480441"/>
              <a:gd name="connsiteY20" fmla="*/ 539957 h 1167428"/>
              <a:gd name="connsiteX21" fmla="*/ 0 w 2480441"/>
              <a:gd name="connsiteY21" fmla="*/ 387684 h 1167428"/>
              <a:gd name="connsiteX22" fmla="*/ 693683 w 2480441"/>
              <a:gd name="connsiteY22" fmla="*/ 142670 h 1167428"/>
              <a:gd name="connsiteX23" fmla="*/ 835572 w 2480441"/>
              <a:gd name="connsiteY23" fmla="*/ 48077 h 1167428"/>
              <a:gd name="connsiteX24" fmla="*/ 1166648 w 2480441"/>
              <a:gd name="connsiteY24" fmla="*/ 780 h 1167428"/>
              <a:gd name="connsiteX25" fmla="*/ 1387366 w 2480441"/>
              <a:gd name="connsiteY25" fmla="*/ 63842 h 1167428"/>
              <a:gd name="connsiteX0" fmla="*/ 1387366 w 2480441"/>
              <a:gd name="connsiteY0" fmla="*/ 63842 h 1167428"/>
              <a:gd name="connsiteX1" fmla="*/ 1497724 w 2480441"/>
              <a:gd name="connsiteY1" fmla="*/ 79608 h 1167428"/>
              <a:gd name="connsiteX2" fmla="*/ 1639614 w 2480441"/>
              <a:gd name="connsiteY2" fmla="*/ 158435 h 1167428"/>
              <a:gd name="connsiteX3" fmla="*/ 1718441 w 2480441"/>
              <a:gd name="connsiteY3" fmla="*/ 316090 h 1167428"/>
              <a:gd name="connsiteX4" fmla="*/ 2480441 w 2480441"/>
              <a:gd name="connsiteY4" fmla="*/ 536808 h 1167428"/>
              <a:gd name="connsiteX5" fmla="*/ 1939160 w 2480441"/>
              <a:gd name="connsiteY5" fmla="*/ 595966 h 1167428"/>
              <a:gd name="connsiteX6" fmla="*/ 1931276 w 2480441"/>
              <a:gd name="connsiteY6" fmla="*/ 588090 h 1167428"/>
              <a:gd name="connsiteX7" fmla="*/ 1718442 w 2480441"/>
              <a:gd name="connsiteY7" fmla="*/ 623970 h 1167428"/>
              <a:gd name="connsiteX8" fmla="*/ 1639614 w 2480441"/>
              <a:gd name="connsiteY8" fmla="*/ 867883 h 1167428"/>
              <a:gd name="connsiteX9" fmla="*/ 1631731 w 2480441"/>
              <a:gd name="connsiteY9" fmla="*/ 870758 h 1167428"/>
              <a:gd name="connsiteX10" fmla="*/ 1647497 w 2480441"/>
              <a:gd name="connsiteY10" fmla="*/ 870758 h 1167428"/>
              <a:gd name="connsiteX11" fmla="*/ 1813035 w 2480441"/>
              <a:gd name="connsiteY11" fmla="*/ 1028230 h 1167428"/>
              <a:gd name="connsiteX12" fmla="*/ 1636987 w 2480441"/>
              <a:gd name="connsiteY12" fmla="*/ 1101793 h 1167428"/>
              <a:gd name="connsiteX13" fmla="*/ 1056290 w 2480441"/>
              <a:gd name="connsiteY13" fmla="*/ 1167428 h 1167428"/>
              <a:gd name="connsiteX14" fmla="*/ 772510 w 2480441"/>
              <a:gd name="connsiteY14" fmla="*/ 1142819 h 1167428"/>
              <a:gd name="connsiteX15" fmla="*/ 520262 w 2480441"/>
              <a:gd name="connsiteY15" fmla="*/ 1140299 h 1167428"/>
              <a:gd name="connsiteX16" fmla="*/ 630621 w 2480441"/>
              <a:gd name="connsiteY16" fmla="*/ 867883 h 1167428"/>
              <a:gd name="connsiteX17" fmla="*/ 465083 w 2480441"/>
              <a:gd name="connsiteY17" fmla="*/ 800980 h 1167428"/>
              <a:gd name="connsiteX18" fmla="*/ 455460 w 2480441"/>
              <a:gd name="connsiteY18" fmla="*/ 794655 h 1167428"/>
              <a:gd name="connsiteX19" fmla="*/ 465084 w 2480441"/>
              <a:gd name="connsiteY19" fmla="*/ 770117 h 1167428"/>
              <a:gd name="connsiteX20" fmla="*/ 457201 w 2480441"/>
              <a:gd name="connsiteY20" fmla="*/ 748239 h 1167428"/>
              <a:gd name="connsiteX21" fmla="*/ 105105 w 2480441"/>
              <a:gd name="connsiteY21" fmla="*/ 539957 h 1167428"/>
              <a:gd name="connsiteX22" fmla="*/ 0 w 2480441"/>
              <a:gd name="connsiteY22" fmla="*/ 387684 h 1167428"/>
              <a:gd name="connsiteX23" fmla="*/ 693683 w 2480441"/>
              <a:gd name="connsiteY23" fmla="*/ 142670 h 1167428"/>
              <a:gd name="connsiteX24" fmla="*/ 835572 w 2480441"/>
              <a:gd name="connsiteY24" fmla="*/ 48077 h 1167428"/>
              <a:gd name="connsiteX25" fmla="*/ 1166648 w 2480441"/>
              <a:gd name="connsiteY25" fmla="*/ 780 h 1167428"/>
              <a:gd name="connsiteX26" fmla="*/ 1387366 w 2480441"/>
              <a:gd name="connsiteY26" fmla="*/ 63842 h 1167428"/>
              <a:gd name="connsiteX0" fmla="*/ 1387366 w 2480441"/>
              <a:gd name="connsiteY0" fmla="*/ 63842 h 1167428"/>
              <a:gd name="connsiteX1" fmla="*/ 1497724 w 2480441"/>
              <a:gd name="connsiteY1" fmla="*/ 79608 h 1167428"/>
              <a:gd name="connsiteX2" fmla="*/ 1639614 w 2480441"/>
              <a:gd name="connsiteY2" fmla="*/ 158435 h 1167428"/>
              <a:gd name="connsiteX3" fmla="*/ 1718441 w 2480441"/>
              <a:gd name="connsiteY3" fmla="*/ 316090 h 1167428"/>
              <a:gd name="connsiteX4" fmla="*/ 2480441 w 2480441"/>
              <a:gd name="connsiteY4" fmla="*/ 536808 h 1167428"/>
              <a:gd name="connsiteX5" fmla="*/ 1939160 w 2480441"/>
              <a:gd name="connsiteY5" fmla="*/ 595966 h 1167428"/>
              <a:gd name="connsiteX6" fmla="*/ 1931276 w 2480441"/>
              <a:gd name="connsiteY6" fmla="*/ 588090 h 1167428"/>
              <a:gd name="connsiteX7" fmla="*/ 1718442 w 2480441"/>
              <a:gd name="connsiteY7" fmla="*/ 623970 h 1167428"/>
              <a:gd name="connsiteX8" fmla="*/ 1639614 w 2480441"/>
              <a:gd name="connsiteY8" fmla="*/ 867883 h 1167428"/>
              <a:gd name="connsiteX9" fmla="*/ 1631731 w 2480441"/>
              <a:gd name="connsiteY9" fmla="*/ 870758 h 1167428"/>
              <a:gd name="connsiteX10" fmla="*/ 1647497 w 2480441"/>
              <a:gd name="connsiteY10" fmla="*/ 870758 h 1167428"/>
              <a:gd name="connsiteX11" fmla="*/ 1813035 w 2480441"/>
              <a:gd name="connsiteY11" fmla="*/ 1028230 h 1167428"/>
              <a:gd name="connsiteX12" fmla="*/ 1636987 w 2480441"/>
              <a:gd name="connsiteY12" fmla="*/ 1101793 h 1167428"/>
              <a:gd name="connsiteX13" fmla="*/ 1056290 w 2480441"/>
              <a:gd name="connsiteY13" fmla="*/ 1167428 h 1167428"/>
              <a:gd name="connsiteX14" fmla="*/ 772510 w 2480441"/>
              <a:gd name="connsiteY14" fmla="*/ 1142819 h 1167428"/>
              <a:gd name="connsiteX15" fmla="*/ 520262 w 2480441"/>
              <a:gd name="connsiteY15" fmla="*/ 1140299 h 1167428"/>
              <a:gd name="connsiteX16" fmla="*/ 630621 w 2480441"/>
              <a:gd name="connsiteY16" fmla="*/ 867883 h 1167428"/>
              <a:gd name="connsiteX17" fmla="*/ 465083 w 2480441"/>
              <a:gd name="connsiteY17" fmla="*/ 800980 h 1167428"/>
              <a:gd name="connsiteX18" fmla="*/ 455460 w 2480441"/>
              <a:gd name="connsiteY18" fmla="*/ 794655 h 1167428"/>
              <a:gd name="connsiteX19" fmla="*/ 465084 w 2480441"/>
              <a:gd name="connsiteY19" fmla="*/ 770117 h 1167428"/>
              <a:gd name="connsiteX20" fmla="*/ 457201 w 2480441"/>
              <a:gd name="connsiteY20" fmla="*/ 748239 h 1167428"/>
              <a:gd name="connsiteX21" fmla="*/ 105105 w 2480441"/>
              <a:gd name="connsiteY21" fmla="*/ 539957 h 1167428"/>
              <a:gd name="connsiteX22" fmla="*/ 0 w 2480441"/>
              <a:gd name="connsiteY22" fmla="*/ 387684 h 1167428"/>
              <a:gd name="connsiteX23" fmla="*/ 693683 w 2480441"/>
              <a:gd name="connsiteY23" fmla="*/ 142670 h 1167428"/>
              <a:gd name="connsiteX24" fmla="*/ 835572 w 2480441"/>
              <a:gd name="connsiteY24" fmla="*/ 48077 h 1167428"/>
              <a:gd name="connsiteX25" fmla="*/ 1166648 w 2480441"/>
              <a:gd name="connsiteY25" fmla="*/ 780 h 1167428"/>
              <a:gd name="connsiteX26" fmla="*/ 1387366 w 2480441"/>
              <a:gd name="connsiteY26" fmla="*/ 63842 h 1167428"/>
              <a:gd name="connsiteX0" fmla="*/ 1387366 w 2480441"/>
              <a:gd name="connsiteY0" fmla="*/ 63842 h 1167428"/>
              <a:gd name="connsiteX1" fmla="*/ 1497724 w 2480441"/>
              <a:gd name="connsiteY1" fmla="*/ 79608 h 1167428"/>
              <a:gd name="connsiteX2" fmla="*/ 1639614 w 2480441"/>
              <a:gd name="connsiteY2" fmla="*/ 158435 h 1167428"/>
              <a:gd name="connsiteX3" fmla="*/ 1718441 w 2480441"/>
              <a:gd name="connsiteY3" fmla="*/ 316090 h 1167428"/>
              <a:gd name="connsiteX4" fmla="*/ 2480441 w 2480441"/>
              <a:gd name="connsiteY4" fmla="*/ 536808 h 1167428"/>
              <a:gd name="connsiteX5" fmla="*/ 1939160 w 2480441"/>
              <a:gd name="connsiteY5" fmla="*/ 595966 h 1167428"/>
              <a:gd name="connsiteX6" fmla="*/ 1931276 w 2480441"/>
              <a:gd name="connsiteY6" fmla="*/ 588090 h 1167428"/>
              <a:gd name="connsiteX7" fmla="*/ 1718442 w 2480441"/>
              <a:gd name="connsiteY7" fmla="*/ 623970 h 1167428"/>
              <a:gd name="connsiteX8" fmla="*/ 1639614 w 2480441"/>
              <a:gd name="connsiteY8" fmla="*/ 867883 h 1167428"/>
              <a:gd name="connsiteX9" fmla="*/ 1631731 w 2480441"/>
              <a:gd name="connsiteY9" fmla="*/ 870758 h 1167428"/>
              <a:gd name="connsiteX10" fmla="*/ 1647497 w 2480441"/>
              <a:gd name="connsiteY10" fmla="*/ 870758 h 1167428"/>
              <a:gd name="connsiteX11" fmla="*/ 1813035 w 2480441"/>
              <a:gd name="connsiteY11" fmla="*/ 1028230 h 1167428"/>
              <a:gd name="connsiteX12" fmla="*/ 1636987 w 2480441"/>
              <a:gd name="connsiteY12" fmla="*/ 1101793 h 1167428"/>
              <a:gd name="connsiteX13" fmla="*/ 1056290 w 2480441"/>
              <a:gd name="connsiteY13" fmla="*/ 1167428 h 1167428"/>
              <a:gd name="connsiteX14" fmla="*/ 772510 w 2480441"/>
              <a:gd name="connsiteY14" fmla="*/ 1142819 h 1167428"/>
              <a:gd name="connsiteX15" fmla="*/ 520262 w 2480441"/>
              <a:gd name="connsiteY15" fmla="*/ 1140299 h 1167428"/>
              <a:gd name="connsiteX16" fmla="*/ 630621 w 2480441"/>
              <a:gd name="connsiteY16" fmla="*/ 867883 h 1167428"/>
              <a:gd name="connsiteX17" fmla="*/ 465083 w 2480441"/>
              <a:gd name="connsiteY17" fmla="*/ 800980 h 1167428"/>
              <a:gd name="connsiteX18" fmla="*/ 455460 w 2480441"/>
              <a:gd name="connsiteY18" fmla="*/ 743897 h 1167428"/>
              <a:gd name="connsiteX19" fmla="*/ 465084 w 2480441"/>
              <a:gd name="connsiteY19" fmla="*/ 770117 h 1167428"/>
              <a:gd name="connsiteX20" fmla="*/ 457201 w 2480441"/>
              <a:gd name="connsiteY20" fmla="*/ 748239 h 1167428"/>
              <a:gd name="connsiteX21" fmla="*/ 105105 w 2480441"/>
              <a:gd name="connsiteY21" fmla="*/ 539957 h 1167428"/>
              <a:gd name="connsiteX22" fmla="*/ 0 w 2480441"/>
              <a:gd name="connsiteY22" fmla="*/ 387684 h 1167428"/>
              <a:gd name="connsiteX23" fmla="*/ 693683 w 2480441"/>
              <a:gd name="connsiteY23" fmla="*/ 142670 h 1167428"/>
              <a:gd name="connsiteX24" fmla="*/ 835572 w 2480441"/>
              <a:gd name="connsiteY24" fmla="*/ 48077 h 1167428"/>
              <a:gd name="connsiteX25" fmla="*/ 1166648 w 2480441"/>
              <a:gd name="connsiteY25" fmla="*/ 780 h 1167428"/>
              <a:gd name="connsiteX26" fmla="*/ 1387366 w 2480441"/>
              <a:gd name="connsiteY26" fmla="*/ 63842 h 1167428"/>
              <a:gd name="connsiteX0" fmla="*/ 1387366 w 2480441"/>
              <a:gd name="connsiteY0" fmla="*/ 63842 h 1167428"/>
              <a:gd name="connsiteX1" fmla="*/ 1497724 w 2480441"/>
              <a:gd name="connsiteY1" fmla="*/ 79608 h 1167428"/>
              <a:gd name="connsiteX2" fmla="*/ 1639614 w 2480441"/>
              <a:gd name="connsiteY2" fmla="*/ 158435 h 1167428"/>
              <a:gd name="connsiteX3" fmla="*/ 1718441 w 2480441"/>
              <a:gd name="connsiteY3" fmla="*/ 316090 h 1167428"/>
              <a:gd name="connsiteX4" fmla="*/ 2480441 w 2480441"/>
              <a:gd name="connsiteY4" fmla="*/ 536808 h 1167428"/>
              <a:gd name="connsiteX5" fmla="*/ 1939160 w 2480441"/>
              <a:gd name="connsiteY5" fmla="*/ 595966 h 1167428"/>
              <a:gd name="connsiteX6" fmla="*/ 1931276 w 2480441"/>
              <a:gd name="connsiteY6" fmla="*/ 588090 h 1167428"/>
              <a:gd name="connsiteX7" fmla="*/ 1718442 w 2480441"/>
              <a:gd name="connsiteY7" fmla="*/ 623970 h 1167428"/>
              <a:gd name="connsiteX8" fmla="*/ 1639614 w 2480441"/>
              <a:gd name="connsiteY8" fmla="*/ 867883 h 1167428"/>
              <a:gd name="connsiteX9" fmla="*/ 1631731 w 2480441"/>
              <a:gd name="connsiteY9" fmla="*/ 870758 h 1167428"/>
              <a:gd name="connsiteX10" fmla="*/ 1647497 w 2480441"/>
              <a:gd name="connsiteY10" fmla="*/ 870758 h 1167428"/>
              <a:gd name="connsiteX11" fmla="*/ 1813035 w 2480441"/>
              <a:gd name="connsiteY11" fmla="*/ 1028230 h 1167428"/>
              <a:gd name="connsiteX12" fmla="*/ 1636987 w 2480441"/>
              <a:gd name="connsiteY12" fmla="*/ 1101793 h 1167428"/>
              <a:gd name="connsiteX13" fmla="*/ 1056290 w 2480441"/>
              <a:gd name="connsiteY13" fmla="*/ 1167428 h 1167428"/>
              <a:gd name="connsiteX14" fmla="*/ 772510 w 2480441"/>
              <a:gd name="connsiteY14" fmla="*/ 1142819 h 1167428"/>
              <a:gd name="connsiteX15" fmla="*/ 520262 w 2480441"/>
              <a:gd name="connsiteY15" fmla="*/ 1140299 h 1167428"/>
              <a:gd name="connsiteX16" fmla="*/ 630621 w 2480441"/>
              <a:gd name="connsiteY16" fmla="*/ 867883 h 1167428"/>
              <a:gd name="connsiteX17" fmla="*/ 465083 w 2480441"/>
              <a:gd name="connsiteY17" fmla="*/ 800980 h 1167428"/>
              <a:gd name="connsiteX18" fmla="*/ 455460 w 2480441"/>
              <a:gd name="connsiteY18" fmla="*/ 743897 h 1167428"/>
              <a:gd name="connsiteX19" fmla="*/ 465084 w 2480441"/>
              <a:gd name="connsiteY19" fmla="*/ 770117 h 1167428"/>
              <a:gd name="connsiteX20" fmla="*/ 457201 w 2480441"/>
              <a:gd name="connsiteY20" fmla="*/ 748239 h 1167428"/>
              <a:gd name="connsiteX21" fmla="*/ 105105 w 2480441"/>
              <a:gd name="connsiteY21" fmla="*/ 539957 h 1167428"/>
              <a:gd name="connsiteX22" fmla="*/ 0 w 2480441"/>
              <a:gd name="connsiteY22" fmla="*/ 387684 h 1167428"/>
              <a:gd name="connsiteX23" fmla="*/ 693683 w 2480441"/>
              <a:gd name="connsiteY23" fmla="*/ 142670 h 1167428"/>
              <a:gd name="connsiteX24" fmla="*/ 835572 w 2480441"/>
              <a:gd name="connsiteY24" fmla="*/ 48077 h 1167428"/>
              <a:gd name="connsiteX25" fmla="*/ 1166648 w 2480441"/>
              <a:gd name="connsiteY25" fmla="*/ 780 h 1167428"/>
              <a:gd name="connsiteX26" fmla="*/ 1387366 w 2480441"/>
              <a:gd name="connsiteY26" fmla="*/ 63842 h 1167428"/>
              <a:gd name="connsiteX0" fmla="*/ 1387366 w 2480441"/>
              <a:gd name="connsiteY0" fmla="*/ 63842 h 1167428"/>
              <a:gd name="connsiteX1" fmla="*/ 1497724 w 2480441"/>
              <a:gd name="connsiteY1" fmla="*/ 79608 h 1167428"/>
              <a:gd name="connsiteX2" fmla="*/ 1639614 w 2480441"/>
              <a:gd name="connsiteY2" fmla="*/ 158435 h 1167428"/>
              <a:gd name="connsiteX3" fmla="*/ 1718441 w 2480441"/>
              <a:gd name="connsiteY3" fmla="*/ 316090 h 1167428"/>
              <a:gd name="connsiteX4" fmla="*/ 2480441 w 2480441"/>
              <a:gd name="connsiteY4" fmla="*/ 536808 h 1167428"/>
              <a:gd name="connsiteX5" fmla="*/ 1939160 w 2480441"/>
              <a:gd name="connsiteY5" fmla="*/ 595966 h 1167428"/>
              <a:gd name="connsiteX6" fmla="*/ 1931276 w 2480441"/>
              <a:gd name="connsiteY6" fmla="*/ 588090 h 1167428"/>
              <a:gd name="connsiteX7" fmla="*/ 1718442 w 2480441"/>
              <a:gd name="connsiteY7" fmla="*/ 623970 h 1167428"/>
              <a:gd name="connsiteX8" fmla="*/ 1639614 w 2480441"/>
              <a:gd name="connsiteY8" fmla="*/ 867883 h 1167428"/>
              <a:gd name="connsiteX9" fmla="*/ 1631731 w 2480441"/>
              <a:gd name="connsiteY9" fmla="*/ 870758 h 1167428"/>
              <a:gd name="connsiteX10" fmla="*/ 1647497 w 2480441"/>
              <a:gd name="connsiteY10" fmla="*/ 870758 h 1167428"/>
              <a:gd name="connsiteX11" fmla="*/ 1813035 w 2480441"/>
              <a:gd name="connsiteY11" fmla="*/ 1028230 h 1167428"/>
              <a:gd name="connsiteX12" fmla="*/ 1636987 w 2480441"/>
              <a:gd name="connsiteY12" fmla="*/ 1101793 h 1167428"/>
              <a:gd name="connsiteX13" fmla="*/ 1056290 w 2480441"/>
              <a:gd name="connsiteY13" fmla="*/ 1167428 h 1167428"/>
              <a:gd name="connsiteX14" fmla="*/ 772510 w 2480441"/>
              <a:gd name="connsiteY14" fmla="*/ 1142819 h 1167428"/>
              <a:gd name="connsiteX15" fmla="*/ 520262 w 2480441"/>
              <a:gd name="connsiteY15" fmla="*/ 1140299 h 1167428"/>
              <a:gd name="connsiteX16" fmla="*/ 630621 w 2480441"/>
              <a:gd name="connsiteY16" fmla="*/ 867883 h 1167428"/>
              <a:gd name="connsiteX17" fmla="*/ 541283 w 2480441"/>
              <a:gd name="connsiteY17" fmla="*/ 800980 h 1167428"/>
              <a:gd name="connsiteX18" fmla="*/ 455460 w 2480441"/>
              <a:gd name="connsiteY18" fmla="*/ 743897 h 1167428"/>
              <a:gd name="connsiteX19" fmla="*/ 465084 w 2480441"/>
              <a:gd name="connsiteY19" fmla="*/ 770117 h 1167428"/>
              <a:gd name="connsiteX20" fmla="*/ 457201 w 2480441"/>
              <a:gd name="connsiteY20" fmla="*/ 748239 h 1167428"/>
              <a:gd name="connsiteX21" fmla="*/ 105105 w 2480441"/>
              <a:gd name="connsiteY21" fmla="*/ 539957 h 1167428"/>
              <a:gd name="connsiteX22" fmla="*/ 0 w 2480441"/>
              <a:gd name="connsiteY22" fmla="*/ 387684 h 1167428"/>
              <a:gd name="connsiteX23" fmla="*/ 693683 w 2480441"/>
              <a:gd name="connsiteY23" fmla="*/ 142670 h 1167428"/>
              <a:gd name="connsiteX24" fmla="*/ 835572 w 2480441"/>
              <a:gd name="connsiteY24" fmla="*/ 48077 h 1167428"/>
              <a:gd name="connsiteX25" fmla="*/ 1166648 w 2480441"/>
              <a:gd name="connsiteY25" fmla="*/ 780 h 1167428"/>
              <a:gd name="connsiteX26" fmla="*/ 1387366 w 2480441"/>
              <a:gd name="connsiteY26" fmla="*/ 63842 h 1167428"/>
              <a:gd name="connsiteX0" fmla="*/ 1387366 w 2480441"/>
              <a:gd name="connsiteY0" fmla="*/ 63842 h 1167428"/>
              <a:gd name="connsiteX1" fmla="*/ 1497724 w 2480441"/>
              <a:gd name="connsiteY1" fmla="*/ 79608 h 1167428"/>
              <a:gd name="connsiteX2" fmla="*/ 1639614 w 2480441"/>
              <a:gd name="connsiteY2" fmla="*/ 158435 h 1167428"/>
              <a:gd name="connsiteX3" fmla="*/ 1718441 w 2480441"/>
              <a:gd name="connsiteY3" fmla="*/ 316090 h 1167428"/>
              <a:gd name="connsiteX4" fmla="*/ 2480441 w 2480441"/>
              <a:gd name="connsiteY4" fmla="*/ 536808 h 1167428"/>
              <a:gd name="connsiteX5" fmla="*/ 1939160 w 2480441"/>
              <a:gd name="connsiteY5" fmla="*/ 595966 h 1167428"/>
              <a:gd name="connsiteX6" fmla="*/ 1931276 w 2480441"/>
              <a:gd name="connsiteY6" fmla="*/ 588090 h 1167428"/>
              <a:gd name="connsiteX7" fmla="*/ 1718442 w 2480441"/>
              <a:gd name="connsiteY7" fmla="*/ 623970 h 1167428"/>
              <a:gd name="connsiteX8" fmla="*/ 1639614 w 2480441"/>
              <a:gd name="connsiteY8" fmla="*/ 867883 h 1167428"/>
              <a:gd name="connsiteX9" fmla="*/ 1631731 w 2480441"/>
              <a:gd name="connsiteY9" fmla="*/ 870758 h 1167428"/>
              <a:gd name="connsiteX10" fmla="*/ 1647497 w 2480441"/>
              <a:gd name="connsiteY10" fmla="*/ 870758 h 1167428"/>
              <a:gd name="connsiteX11" fmla="*/ 1813035 w 2480441"/>
              <a:gd name="connsiteY11" fmla="*/ 1028230 h 1167428"/>
              <a:gd name="connsiteX12" fmla="*/ 1636987 w 2480441"/>
              <a:gd name="connsiteY12" fmla="*/ 1101793 h 1167428"/>
              <a:gd name="connsiteX13" fmla="*/ 1056290 w 2480441"/>
              <a:gd name="connsiteY13" fmla="*/ 1167428 h 1167428"/>
              <a:gd name="connsiteX14" fmla="*/ 772510 w 2480441"/>
              <a:gd name="connsiteY14" fmla="*/ 1142819 h 1167428"/>
              <a:gd name="connsiteX15" fmla="*/ 520262 w 2480441"/>
              <a:gd name="connsiteY15" fmla="*/ 1140299 h 1167428"/>
              <a:gd name="connsiteX16" fmla="*/ 630621 w 2480441"/>
              <a:gd name="connsiteY16" fmla="*/ 867883 h 1167428"/>
              <a:gd name="connsiteX17" fmla="*/ 541283 w 2480441"/>
              <a:gd name="connsiteY17" fmla="*/ 800980 h 1167428"/>
              <a:gd name="connsiteX18" fmla="*/ 455460 w 2480441"/>
              <a:gd name="connsiteY18" fmla="*/ 743897 h 1167428"/>
              <a:gd name="connsiteX19" fmla="*/ 465084 w 2480441"/>
              <a:gd name="connsiteY19" fmla="*/ 770117 h 1167428"/>
              <a:gd name="connsiteX20" fmla="*/ 457201 w 2480441"/>
              <a:gd name="connsiteY20" fmla="*/ 748239 h 1167428"/>
              <a:gd name="connsiteX21" fmla="*/ 105105 w 2480441"/>
              <a:gd name="connsiteY21" fmla="*/ 539957 h 1167428"/>
              <a:gd name="connsiteX22" fmla="*/ 0 w 2480441"/>
              <a:gd name="connsiteY22" fmla="*/ 387684 h 1167428"/>
              <a:gd name="connsiteX23" fmla="*/ 693683 w 2480441"/>
              <a:gd name="connsiteY23" fmla="*/ 142670 h 1167428"/>
              <a:gd name="connsiteX24" fmla="*/ 835572 w 2480441"/>
              <a:gd name="connsiteY24" fmla="*/ 48077 h 1167428"/>
              <a:gd name="connsiteX25" fmla="*/ 1166648 w 2480441"/>
              <a:gd name="connsiteY25" fmla="*/ 780 h 1167428"/>
              <a:gd name="connsiteX26" fmla="*/ 1387366 w 2480441"/>
              <a:gd name="connsiteY26" fmla="*/ 63842 h 1167428"/>
              <a:gd name="connsiteX0" fmla="*/ 1387366 w 2480441"/>
              <a:gd name="connsiteY0" fmla="*/ 63842 h 1167428"/>
              <a:gd name="connsiteX1" fmla="*/ 1497724 w 2480441"/>
              <a:gd name="connsiteY1" fmla="*/ 79608 h 1167428"/>
              <a:gd name="connsiteX2" fmla="*/ 1639614 w 2480441"/>
              <a:gd name="connsiteY2" fmla="*/ 158435 h 1167428"/>
              <a:gd name="connsiteX3" fmla="*/ 1718441 w 2480441"/>
              <a:gd name="connsiteY3" fmla="*/ 316090 h 1167428"/>
              <a:gd name="connsiteX4" fmla="*/ 2480441 w 2480441"/>
              <a:gd name="connsiteY4" fmla="*/ 536808 h 1167428"/>
              <a:gd name="connsiteX5" fmla="*/ 1939160 w 2480441"/>
              <a:gd name="connsiteY5" fmla="*/ 595966 h 1167428"/>
              <a:gd name="connsiteX6" fmla="*/ 1931276 w 2480441"/>
              <a:gd name="connsiteY6" fmla="*/ 588090 h 1167428"/>
              <a:gd name="connsiteX7" fmla="*/ 1718442 w 2480441"/>
              <a:gd name="connsiteY7" fmla="*/ 623970 h 1167428"/>
              <a:gd name="connsiteX8" fmla="*/ 1639614 w 2480441"/>
              <a:gd name="connsiteY8" fmla="*/ 867883 h 1167428"/>
              <a:gd name="connsiteX9" fmla="*/ 1631731 w 2480441"/>
              <a:gd name="connsiteY9" fmla="*/ 870758 h 1167428"/>
              <a:gd name="connsiteX10" fmla="*/ 1647497 w 2480441"/>
              <a:gd name="connsiteY10" fmla="*/ 870758 h 1167428"/>
              <a:gd name="connsiteX11" fmla="*/ 1813035 w 2480441"/>
              <a:gd name="connsiteY11" fmla="*/ 1028230 h 1167428"/>
              <a:gd name="connsiteX12" fmla="*/ 1636987 w 2480441"/>
              <a:gd name="connsiteY12" fmla="*/ 1101793 h 1167428"/>
              <a:gd name="connsiteX13" fmla="*/ 1056290 w 2480441"/>
              <a:gd name="connsiteY13" fmla="*/ 1167428 h 1167428"/>
              <a:gd name="connsiteX14" fmla="*/ 772510 w 2480441"/>
              <a:gd name="connsiteY14" fmla="*/ 1142819 h 1167428"/>
              <a:gd name="connsiteX15" fmla="*/ 520262 w 2480441"/>
              <a:gd name="connsiteY15" fmla="*/ 1140299 h 1167428"/>
              <a:gd name="connsiteX16" fmla="*/ 630621 w 2480441"/>
              <a:gd name="connsiteY16" fmla="*/ 867883 h 1167428"/>
              <a:gd name="connsiteX17" fmla="*/ 541283 w 2480441"/>
              <a:gd name="connsiteY17" fmla="*/ 800980 h 1167428"/>
              <a:gd name="connsiteX18" fmla="*/ 455460 w 2480441"/>
              <a:gd name="connsiteY18" fmla="*/ 743897 h 1167428"/>
              <a:gd name="connsiteX19" fmla="*/ 465084 w 2480441"/>
              <a:gd name="connsiteY19" fmla="*/ 770117 h 1167428"/>
              <a:gd name="connsiteX20" fmla="*/ 457201 w 2480441"/>
              <a:gd name="connsiteY20" fmla="*/ 748239 h 1167428"/>
              <a:gd name="connsiteX21" fmla="*/ 105105 w 2480441"/>
              <a:gd name="connsiteY21" fmla="*/ 539957 h 1167428"/>
              <a:gd name="connsiteX22" fmla="*/ 0 w 2480441"/>
              <a:gd name="connsiteY22" fmla="*/ 387684 h 1167428"/>
              <a:gd name="connsiteX23" fmla="*/ 693683 w 2480441"/>
              <a:gd name="connsiteY23" fmla="*/ 142670 h 1167428"/>
              <a:gd name="connsiteX24" fmla="*/ 835572 w 2480441"/>
              <a:gd name="connsiteY24" fmla="*/ 48077 h 1167428"/>
              <a:gd name="connsiteX25" fmla="*/ 1166648 w 2480441"/>
              <a:gd name="connsiteY25" fmla="*/ 780 h 1167428"/>
              <a:gd name="connsiteX26" fmla="*/ 1387366 w 2480441"/>
              <a:gd name="connsiteY26" fmla="*/ 63842 h 1167428"/>
              <a:gd name="connsiteX0" fmla="*/ 1387366 w 2480441"/>
              <a:gd name="connsiteY0" fmla="*/ 63842 h 1167428"/>
              <a:gd name="connsiteX1" fmla="*/ 1497724 w 2480441"/>
              <a:gd name="connsiteY1" fmla="*/ 79608 h 1167428"/>
              <a:gd name="connsiteX2" fmla="*/ 1639614 w 2480441"/>
              <a:gd name="connsiteY2" fmla="*/ 158435 h 1167428"/>
              <a:gd name="connsiteX3" fmla="*/ 1718441 w 2480441"/>
              <a:gd name="connsiteY3" fmla="*/ 316090 h 1167428"/>
              <a:gd name="connsiteX4" fmla="*/ 2480441 w 2480441"/>
              <a:gd name="connsiteY4" fmla="*/ 536808 h 1167428"/>
              <a:gd name="connsiteX5" fmla="*/ 1939160 w 2480441"/>
              <a:gd name="connsiteY5" fmla="*/ 595966 h 1167428"/>
              <a:gd name="connsiteX6" fmla="*/ 1931276 w 2480441"/>
              <a:gd name="connsiteY6" fmla="*/ 588090 h 1167428"/>
              <a:gd name="connsiteX7" fmla="*/ 1718442 w 2480441"/>
              <a:gd name="connsiteY7" fmla="*/ 623970 h 1167428"/>
              <a:gd name="connsiteX8" fmla="*/ 1639614 w 2480441"/>
              <a:gd name="connsiteY8" fmla="*/ 867883 h 1167428"/>
              <a:gd name="connsiteX9" fmla="*/ 1631731 w 2480441"/>
              <a:gd name="connsiteY9" fmla="*/ 870758 h 1167428"/>
              <a:gd name="connsiteX10" fmla="*/ 1647497 w 2480441"/>
              <a:gd name="connsiteY10" fmla="*/ 870758 h 1167428"/>
              <a:gd name="connsiteX11" fmla="*/ 1813035 w 2480441"/>
              <a:gd name="connsiteY11" fmla="*/ 1028230 h 1167428"/>
              <a:gd name="connsiteX12" fmla="*/ 1636987 w 2480441"/>
              <a:gd name="connsiteY12" fmla="*/ 1101793 h 1167428"/>
              <a:gd name="connsiteX13" fmla="*/ 1056290 w 2480441"/>
              <a:gd name="connsiteY13" fmla="*/ 1167428 h 1167428"/>
              <a:gd name="connsiteX14" fmla="*/ 772510 w 2480441"/>
              <a:gd name="connsiteY14" fmla="*/ 1142819 h 1167428"/>
              <a:gd name="connsiteX15" fmla="*/ 520262 w 2480441"/>
              <a:gd name="connsiteY15" fmla="*/ 1140299 h 1167428"/>
              <a:gd name="connsiteX16" fmla="*/ 630621 w 2480441"/>
              <a:gd name="connsiteY16" fmla="*/ 867883 h 1167428"/>
              <a:gd name="connsiteX17" fmla="*/ 541283 w 2480441"/>
              <a:gd name="connsiteY17" fmla="*/ 800980 h 1167428"/>
              <a:gd name="connsiteX18" fmla="*/ 455460 w 2480441"/>
              <a:gd name="connsiteY18" fmla="*/ 743897 h 1167428"/>
              <a:gd name="connsiteX19" fmla="*/ 465084 w 2480441"/>
              <a:gd name="connsiteY19" fmla="*/ 770117 h 1167428"/>
              <a:gd name="connsiteX20" fmla="*/ 457201 w 2480441"/>
              <a:gd name="connsiteY20" fmla="*/ 748239 h 1167428"/>
              <a:gd name="connsiteX21" fmla="*/ 105105 w 2480441"/>
              <a:gd name="connsiteY21" fmla="*/ 539957 h 1167428"/>
              <a:gd name="connsiteX22" fmla="*/ 0 w 2480441"/>
              <a:gd name="connsiteY22" fmla="*/ 387684 h 1167428"/>
              <a:gd name="connsiteX23" fmla="*/ 693683 w 2480441"/>
              <a:gd name="connsiteY23" fmla="*/ 142670 h 1167428"/>
              <a:gd name="connsiteX24" fmla="*/ 835572 w 2480441"/>
              <a:gd name="connsiteY24" fmla="*/ 48077 h 1167428"/>
              <a:gd name="connsiteX25" fmla="*/ 1166648 w 2480441"/>
              <a:gd name="connsiteY25" fmla="*/ 780 h 1167428"/>
              <a:gd name="connsiteX26" fmla="*/ 1387366 w 2480441"/>
              <a:gd name="connsiteY26" fmla="*/ 63842 h 1167428"/>
              <a:gd name="connsiteX0" fmla="*/ 1387366 w 2480441"/>
              <a:gd name="connsiteY0" fmla="*/ 63842 h 1167428"/>
              <a:gd name="connsiteX1" fmla="*/ 1497724 w 2480441"/>
              <a:gd name="connsiteY1" fmla="*/ 79608 h 1167428"/>
              <a:gd name="connsiteX2" fmla="*/ 1639614 w 2480441"/>
              <a:gd name="connsiteY2" fmla="*/ 158435 h 1167428"/>
              <a:gd name="connsiteX3" fmla="*/ 1718441 w 2480441"/>
              <a:gd name="connsiteY3" fmla="*/ 316090 h 1167428"/>
              <a:gd name="connsiteX4" fmla="*/ 2480441 w 2480441"/>
              <a:gd name="connsiteY4" fmla="*/ 536808 h 1167428"/>
              <a:gd name="connsiteX5" fmla="*/ 1939160 w 2480441"/>
              <a:gd name="connsiteY5" fmla="*/ 595966 h 1167428"/>
              <a:gd name="connsiteX6" fmla="*/ 1718442 w 2480441"/>
              <a:gd name="connsiteY6" fmla="*/ 623970 h 1167428"/>
              <a:gd name="connsiteX7" fmla="*/ 1639614 w 2480441"/>
              <a:gd name="connsiteY7" fmla="*/ 867883 h 1167428"/>
              <a:gd name="connsiteX8" fmla="*/ 1631731 w 2480441"/>
              <a:gd name="connsiteY8" fmla="*/ 870758 h 1167428"/>
              <a:gd name="connsiteX9" fmla="*/ 1647497 w 2480441"/>
              <a:gd name="connsiteY9" fmla="*/ 870758 h 1167428"/>
              <a:gd name="connsiteX10" fmla="*/ 1813035 w 2480441"/>
              <a:gd name="connsiteY10" fmla="*/ 1028230 h 1167428"/>
              <a:gd name="connsiteX11" fmla="*/ 1636987 w 2480441"/>
              <a:gd name="connsiteY11" fmla="*/ 1101793 h 1167428"/>
              <a:gd name="connsiteX12" fmla="*/ 1056290 w 2480441"/>
              <a:gd name="connsiteY12" fmla="*/ 1167428 h 1167428"/>
              <a:gd name="connsiteX13" fmla="*/ 772510 w 2480441"/>
              <a:gd name="connsiteY13" fmla="*/ 1142819 h 1167428"/>
              <a:gd name="connsiteX14" fmla="*/ 520262 w 2480441"/>
              <a:gd name="connsiteY14" fmla="*/ 1140299 h 1167428"/>
              <a:gd name="connsiteX15" fmla="*/ 630621 w 2480441"/>
              <a:gd name="connsiteY15" fmla="*/ 867883 h 1167428"/>
              <a:gd name="connsiteX16" fmla="*/ 541283 w 2480441"/>
              <a:gd name="connsiteY16" fmla="*/ 800980 h 1167428"/>
              <a:gd name="connsiteX17" fmla="*/ 455460 w 2480441"/>
              <a:gd name="connsiteY17" fmla="*/ 743897 h 1167428"/>
              <a:gd name="connsiteX18" fmla="*/ 465084 w 2480441"/>
              <a:gd name="connsiteY18" fmla="*/ 770117 h 1167428"/>
              <a:gd name="connsiteX19" fmla="*/ 457201 w 2480441"/>
              <a:gd name="connsiteY19" fmla="*/ 748239 h 1167428"/>
              <a:gd name="connsiteX20" fmla="*/ 105105 w 2480441"/>
              <a:gd name="connsiteY20" fmla="*/ 539957 h 1167428"/>
              <a:gd name="connsiteX21" fmla="*/ 0 w 2480441"/>
              <a:gd name="connsiteY21" fmla="*/ 387684 h 1167428"/>
              <a:gd name="connsiteX22" fmla="*/ 693683 w 2480441"/>
              <a:gd name="connsiteY22" fmla="*/ 142670 h 1167428"/>
              <a:gd name="connsiteX23" fmla="*/ 835572 w 2480441"/>
              <a:gd name="connsiteY23" fmla="*/ 48077 h 1167428"/>
              <a:gd name="connsiteX24" fmla="*/ 1166648 w 2480441"/>
              <a:gd name="connsiteY24" fmla="*/ 780 h 1167428"/>
              <a:gd name="connsiteX25" fmla="*/ 1387366 w 2480441"/>
              <a:gd name="connsiteY25" fmla="*/ 63842 h 1167428"/>
              <a:gd name="connsiteX0" fmla="*/ 1387366 w 2480441"/>
              <a:gd name="connsiteY0" fmla="*/ 63842 h 1167428"/>
              <a:gd name="connsiteX1" fmla="*/ 1497724 w 2480441"/>
              <a:gd name="connsiteY1" fmla="*/ 79608 h 1167428"/>
              <a:gd name="connsiteX2" fmla="*/ 1639614 w 2480441"/>
              <a:gd name="connsiteY2" fmla="*/ 158435 h 1167428"/>
              <a:gd name="connsiteX3" fmla="*/ 1718441 w 2480441"/>
              <a:gd name="connsiteY3" fmla="*/ 316090 h 1167428"/>
              <a:gd name="connsiteX4" fmla="*/ 2480441 w 2480441"/>
              <a:gd name="connsiteY4" fmla="*/ 536808 h 1167428"/>
              <a:gd name="connsiteX5" fmla="*/ 1718442 w 2480441"/>
              <a:gd name="connsiteY5" fmla="*/ 623970 h 1167428"/>
              <a:gd name="connsiteX6" fmla="*/ 1639614 w 2480441"/>
              <a:gd name="connsiteY6" fmla="*/ 867883 h 1167428"/>
              <a:gd name="connsiteX7" fmla="*/ 1631731 w 2480441"/>
              <a:gd name="connsiteY7" fmla="*/ 870758 h 1167428"/>
              <a:gd name="connsiteX8" fmla="*/ 1647497 w 2480441"/>
              <a:gd name="connsiteY8" fmla="*/ 870758 h 1167428"/>
              <a:gd name="connsiteX9" fmla="*/ 1813035 w 2480441"/>
              <a:gd name="connsiteY9" fmla="*/ 1028230 h 1167428"/>
              <a:gd name="connsiteX10" fmla="*/ 1636987 w 2480441"/>
              <a:gd name="connsiteY10" fmla="*/ 1101793 h 1167428"/>
              <a:gd name="connsiteX11" fmla="*/ 1056290 w 2480441"/>
              <a:gd name="connsiteY11" fmla="*/ 1167428 h 1167428"/>
              <a:gd name="connsiteX12" fmla="*/ 772510 w 2480441"/>
              <a:gd name="connsiteY12" fmla="*/ 1142819 h 1167428"/>
              <a:gd name="connsiteX13" fmla="*/ 520262 w 2480441"/>
              <a:gd name="connsiteY13" fmla="*/ 1140299 h 1167428"/>
              <a:gd name="connsiteX14" fmla="*/ 630621 w 2480441"/>
              <a:gd name="connsiteY14" fmla="*/ 867883 h 1167428"/>
              <a:gd name="connsiteX15" fmla="*/ 541283 w 2480441"/>
              <a:gd name="connsiteY15" fmla="*/ 800980 h 1167428"/>
              <a:gd name="connsiteX16" fmla="*/ 455460 w 2480441"/>
              <a:gd name="connsiteY16" fmla="*/ 743897 h 1167428"/>
              <a:gd name="connsiteX17" fmla="*/ 465084 w 2480441"/>
              <a:gd name="connsiteY17" fmla="*/ 770117 h 1167428"/>
              <a:gd name="connsiteX18" fmla="*/ 457201 w 2480441"/>
              <a:gd name="connsiteY18" fmla="*/ 748239 h 1167428"/>
              <a:gd name="connsiteX19" fmla="*/ 105105 w 2480441"/>
              <a:gd name="connsiteY19" fmla="*/ 539957 h 1167428"/>
              <a:gd name="connsiteX20" fmla="*/ 0 w 2480441"/>
              <a:gd name="connsiteY20" fmla="*/ 387684 h 1167428"/>
              <a:gd name="connsiteX21" fmla="*/ 693683 w 2480441"/>
              <a:gd name="connsiteY21" fmla="*/ 142670 h 1167428"/>
              <a:gd name="connsiteX22" fmla="*/ 835572 w 2480441"/>
              <a:gd name="connsiteY22" fmla="*/ 48077 h 1167428"/>
              <a:gd name="connsiteX23" fmla="*/ 1166648 w 2480441"/>
              <a:gd name="connsiteY23" fmla="*/ 780 h 1167428"/>
              <a:gd name="connsiteX24" fmla="*/ 1387366 w 2480441"/>
              <a:gd name="connsiteY24" fmla="*/ 63842 h 1167428"/>
              <a:gd name="connsiteX0" fmla="*/ 1387366 w 2480441"/>
              <a:gd name="connsiteY0" fmla="*/ 63842 h 1167428"/>
              <a:gd name="connsiteX1" fmla="*/ 1497724 w 2480441"/>
              <a:gd name="connsiteY1" fmla="*/ 79608 h 1167428"/>
              <a:gd name="connsiteX2" fmla="*/ 1639614 w 2480441"/>
              <a:gd name="connsiteY2" fmla="*/ 158435 h 1167428"/>
              <a:gd name="connsiteX3" fmla="*/ 1718441 w 2480441"/>
              <a:gd name="connsiteY3" fmla="*/ 316090 h 1167428"/>
              <a:gd name="connsiteX4" fmla="*/ 2480441 w 2480441"/>
              <a:gd name="connsiteY4" fmla="*/ 536808 h 1167428"/>
              <a:gd name="connsiteX5" fmla="*/ 1718442 w 2480441"/>
              <a:gd name="connsiteY5" fmla="*/ 623970 h 1167428"/>
              <a:gd name="connsiteX6" fmla="*/ 1639614 w 2480441"/>
              <a:gd name="connsiteY6" fmla="*/ 867883 h 1167428"/>
              <a:gd name="connsiteX7" fmla="*/ 1631731 w 2480441"/>
              <a:gd name="connsiteY7" fmla="*/ 870758 h 1167428"/>
              <a:gd name="connsiteX8" fmla="*/ 1647497 w 2480441"/>
              <a:gd name="connsiteY8" fmla="*/ 870758 h 1167428"/>
              <a:gd name="connsiteX9" fmla="*/ 1813035 w 2480441"/>
              <a:gd name="connsiteY9" fmla="*/ 1028230 h 1167428"/>
              <a:gd name="connsiteX10" fmla="*/ 1636987 w 2480441"/>
              <a:gd name="connsiteY10" fmla="*/ 1101793 h 1167428"/>
              <a:gd name="connsiteX11" fmla="*/ 1056290 w 2480441"/>
              <a:gd name="connsiteY11" fmla="*/ 1167428 h 1167428"/>
              <a:gd name="connsiteX12" fmla="*/ 772510 w 2480441"/>
              <a:gd name="connsiteY12" fmla="*/ 1142819 h 1167428"/>
              <a:gd name="connsiteX13" fmla="*/ 520262 w 2480441"/>
              <a:gd name="connsiteY13" fmla="*/ 1140299 h 1167428"/>
              <a:gd name="connsiteX14" fmla="*/ 630621 w 2480441"/>
              <a:gd name="connsiteY14" fmla="*/ 867883 h 1167428"/>
              <a:gd name="connsiteX15" fmla="*/ 541283 w 2480441"/>
              <a:gd name="connsiteY15" fmla="*/ 800980 h 1167428"/>
              <a:gd name="connsiteX16" fmla="*/ 455460 w 2480441"/>
              <a:gd name="connsiteY16" fmla="*/ 743897 h 1167428"/>
              <a:gd name="connsiteX17" fmla="*/ 465084 w 2480441"/>
              <a:gd name="connsiteY17" fmla="*/ 770117 h 1167428"/>
              <a:gd name="connsiteX18" fmla="*/ 457201 w 2480441"/>
              <a:gd name="connsiteY18" fmla="*/ 748239 h 1167428"/>
              <a:gd name="connsiteX19" fmla="*/ 105105 w 2480441"/>
              <a:gd name="connsiteY19" fmla="*/ 539957 h 1167428"/>
              <a:gd name="connsiteX20" fmla="*/ 0 w 2480441"/>
              <a:gd name="connsiteY20" fmla="*/ 387684 h 1167428"/>
              <a:gd name="connsiteX21" fmla="*/ 693683 w 2480441"/>
              <a:gd name="connsiteY21" fmla="*/ 142670 h 1167428"/>
              <a:gd name="connsiteX22" fmla="*/ 835572 w 2480441"/>
              <a:gd name="connsiteY22" fmla="*/ 48077 h 1167428"/>
              <a:gd name="connsiteX23" fmla="*/ 1166648 w 2480441"/>
              <a:gd name="connsiteY23" fmla="*/ 780 h 1167428"/>
              <a:gd name="connsiteX24" fmla="*/ 1387366 w 2480441"/>
              <a:gd name="connsiteY24" fmla="*/ 63842 h 1167428"/>
              <a:gd name="connsiteX0" fmla="*/ 1387366 w 2480441"/>
              <a:gd name="connsiteY0" fmla="*/ 63842 h 1167428"/>
              <a:gd name="connsiteX1" fmla="*/ 1497724 w 2480441"/>
              <a:gd name="connsiteY1" fmla="*/ 79608 h 1167428"/>
              <a:gd name="connsiteX2" fmla="*/ 1639614 w 2480441"/>
              <a:gd name="connsiteY2" fmla="*/ 158435 h 1167428"/>
              <a:gd name="connsiteX3" fmla="*/ 1718441 w 2480441"/>
              <a:gd name="connsiteY3" fmla="*/ 316090 h 1167428"/>
              <a:gd name="connsiteX4" fmla="*/ 2480441 w 2480441"/>
              <a:gd name="connsiteY4" fmla="*/ 536808 h 1167428"/>
              <a:gd name="connsiteX5" fmla="*/ 1566042 w 2480441"/>
              <a:gd name="connsiteY5" fmla="*/ 598591 h 1167428"/>
              <a:gd name="connsiteX6" fmla="*/ 1639614 w 2480441"/>
              <a:gd name="connsiteY6" fmla="*/ 867883 h 1167428"/>
              <a:gd name="connsiteX7" fmla="*/ 1631731 w 2480441"/>
              <a:gd name="connsiteY7" fmla="*/ 870758 h 1167428"/>
              <a:gd name="connsiteX8" fmla="*/ 1647497 w 2480441"/>
              <a:gd name="connsiteY8" fmla="*/ 870758 h 1167428"/>
              <a:gd name="connsiteX9" fmla="*/ 1813035 w 2480441"/>
              <a:gd name="connsiteY9" fmla="*/ 1028230 h 1167428"/>
              <a:gd name="connsiteX10" fmla="*/ 1636987 w 2480441"/>
              <a:gd name="connsiteY10" fmla="*/ 1101793 h 1167428"/>
              <a:gd name="connsiteX11" fmla="*/ 1056290 w 2480441"/>
              <a:gd name="connsiteY11" fmla="*/ 1167428 h 1167428"/>
              <a:gd name="connsiteX12" fmla="*/ 772510 w 2480441"/>
              <a:gd name="connsiteY12" fmla="*/ 1142819 h 1167428"/>
              <a:gd name="connsiteX13" fmla="*/ 520262 w 2480441"/>
              <a:gd name="connsiteY13" fmla="*/ 1140299 h 1167428"/>
              <a:gd name="connsiteX14" fmla="*/ 630621 w 2480441"/>
              <a:gd name="connsiteY14" fmla="*/ 867883 h 1167428"/>
              <a:gd name="connsiteX15" fmla="*/ 541283 w 2480441"/>
              <a:gd name="connsiteY15" fmla="*/ 800980 h 1167428"/>
              <a:gd name="connsiteX16" fmla="*/ 455460 w 2480441"/>
              <a:gd name="connsiteY16" fmla="*/ 743897 h 1167428"/>
              <a:gd name="connsiteX17" fmla="*/ 465084 w 2480441"/>
              <a:gd name="connsiteY17" fmla="*/ 770117 h 1167428"/>
              <a:gd name="connsiteX18" fmla="*/ 457201 w 2480441"/>
              <a:gd name="connsiteY18" fmla="*/ 748239 h 1167428"/>
              <a:gd name="connsiteX19" fmla="*/ 105105 w 2480441"/>
              <a:gd name="connsiteY19" fmla="*/ 539957 h 1167428"/>
              <a:gd name="connsiteX20" fmla="*/ 0 w 2480441"/>
              <a:gd name="connsiteY20" fmla="*/ 387684 h 1167428"/>
              <a:gd name="connsiteX21" fmla="*/ 693683 w 2480441"/>
              <a:gd name="connsiteY21" fmla="*/ 142670 h 1167428"/>
              <a:gd name="connsiteX22" fmla="*/ 835572 w 2480441"/>
              <a:gd name="connsiteY22" fmla="*/ 48077 h 1167428"/>
              <a:gd name="connsiteX23" fmla="*/ 1166648 w 2480441"/>
              <a:gd name="connsiteY23" fmla="*/ 780 h 1167428"/>
              <a:gd name="connsiteX24" fmla="*/ 1387366 w 2480441"/>
              <a:gd name="connsiteY24" fmla="*/ 63842 h 1167428"/>
              <a:gd name="connsiteX0" fmla="*/ 1387366 w 2480441"/>
              <a:gd name="connsiteY0" fmla="*/ 63842 h 1167428"/>
              <a:gd name="connsiteX1" fmla="*/ 1497724 w 2480441"/>
              <a:gd name="connsiteY1" fmla="*/ 79608 h 1167428"/>
              <a:gd name="connsiteX2" fmla="*/ 1639614 w 2480441"/>
              <a:gd name="connsiteY2" fmla="*/ 158435 h 1167428"/>
              <a:gd name="connsiteX3" fmla="*/ 1718441 w 2480441"/>
              <a:gd name="connsiteY3" fmla="*/ 316090 h 1167428"/>
              <a:gd name="connsiteX4" fmla="*/ 2480441 w 2480441"/>
              <a:gd name="connsiteY4" fmla="*/ 536808 h 1167428"/>
              <a:gd name="connsiteX5" fmla="*/ 1566042 w 2480441"/>
              <a:gd name="connsiteY5" fmla="*/ 598591 h 1167428"/>
              <a:gd name="connsiteX6" fmla="*/ 1639614 w 2480441"/>
              <a:gd name="connsiteY6" fmla="*/ 867883 h 1167428"/>
              <a:gd name="connsiteX7" fmla="*/ 1631731 w 2480441"/>
              <a:gd name="connsiteY7" fmla="*/ 870758 h 1167428"/>
              <a:gd name="connsiteX8" fmla="*/ 1647497 w 2480441"/>
              <a:gd name="connsiteY8" fmla="*/ 870758 h 1167428"/>
              <a:gd name="connsiteX9" fmla="*/ 1813035 w 2480441"/>
              <a:gd name="connsiteY9" fmla="*/ 1028230 h 1167428"/>
              <a:gd name="connsiteX10" fmla="*/ 1636987 w 2480441"/>
              <a:gd name="connsiteY10" fmla="*/ 1101793 h 1167428"/>
              <a:gd name="connsiteX11" fmla="*/ 1056290 w 2480441"/>
              <a:gd name="connsiteY11" fmla="*/ 1167428 h 1167428"/>
              <a:gd name="connsiteX12" fmla="*/ 772510 w 2480441"/>
              <a:gd name="connsiteY12" fmla="*/ 1142819 h 1167428"/>
              <a:gd name="connsiteX13" fmla="*/ 520262 w 2480441"/>
              <a:gd name="connsiteY13" fmla="*/ 1140299 h 1167428"/>
              <a:gd name="connsiteX14" fmla="*/ 630621 w 2480441"/>
              <a:gd name="connsiteY14" fmla="*/ 867883 h 1167428"/>
              <a:gd name="connsiteX15" fmla="*/ 541283 w 2480441"/>
              <a:gd name="connsiteY15" fmla="*/ 800980 h 1167428"/>
              <a:gd name="connsiteX16" fmla="*/ 455460 w 2480441"/>
              <a:gd name="connsiteY16" fmla="*/ 743897 h 1167428"/>
              <a:gd name="connsiteX17" fmla="*/ 465084 w 2480441"/>
              <a:gd name="connsiteY17" fmla="*/ 770117 h 1167428"/>
              <a:gd name="connsiteX18" fmla="*/ 457201 w 2480441"/>
              <a:gd name="connsiteY18" fmla="*/ 748239 h 1167428"/>
              <a:gd name="connsiteX19" fmla="*/ 105105 w 2480441"/>
              <a:gd name="connsiteY19" fmla="*/ 539957 h 1167428"/>
              <a:gd name="connsiteX20" fmla="*/ 0 w 2480441"/>
              <a:gd name="connsiteY20" fmla="*/ 387684 h 1167428"/>
              <a:gd name="connsiteX21" fmla="*/ 693683 w 2480441"/>
              <a:gd name="connsiteY21" fmla="*/ 142670 h 1167428"/>
              <a:gd name="connsiteX22" fmla="*/ 835572 w 2480441"/>
              <a:gd name="connsiteY22" fmla="*/ 48077 h 1167428"/>
              <a:gd name="connsiteX23" fmla="*/ 1166648 w 2480441"/>
              <a:gd name="connsiteY23" fmla="*/ 780 h 1167428"/>
              <a:gd name="connsiteX24" fmla="*/ 1387366 w 2480441"/>
              <a:gd name="connsiteY24" fmla="*/ 63842 h 1167428"/>
              <a:gd name="connsiteX0" fmla="*/ 1387366 w 2480441"/>
              <a:gd name="connsiteY0" fmla="*/ 63842 h 1167428"/>
              <a:gd name="connsiteX1" fmla="*/ 1497724 w 2480441"/>
              <a:gd name="connsiteY1" fmla="*/ 79608 h 1167428"/>
              <a:gd name="connsiteX2" fmla="*/ 1639614 w 2480441"/>
              <a:gd name="connsiteY2" fmla="*/ 158435 h 1167428"/>
              <a:gd name="connsiteX3" fmla="*/ 1718441 w 2480441"/>
              <a:gd name="connsiteY3" fmla="*/ 316090 h 1167428"/>
              <a:gd name="connsiteX4" fmla="*/ 2480441 w 2480441"/>
              <a:gd name="connsiteY4" fmla="*/ 536808 h 1167428"/>
              <a:gd name="connsiteX5" fmla="*/ 1566042 w 2480441"/>
              <a:gd name="connsiteY5" fmla="*/ 598591 h 1167428"/>
              <a:gd name="connsiteX6" fmla="*/ 1639614 w 2480441"/>
              <a:gd name="connsiteY6" fmla="*/ 867883 h 1167428"/>
              <a:gd name="connsiteX7" fmla="*/ 1631731 w 2480441"/>
              <a:gd name="connsiteY7" fmla="*/ 870758 h 1167428"/>
              <a:gd name="connsiteX8" fmla="*/ 1813035 w 2480441"/>
              <a:gd name="connsiteY8" fmla="*/ 1028230 h 1167428"/>
              <a:gd name="connsiteX9" fmla="*/ 1636987 w 2480441"/>
              <a:gd name="connsiteY9" fmla="*/ 1101793 h 1167428"/>
              <a:gd name="connsiteX10" fmla="*/ 1056290 w 2480441"/>
              <a:gd name="connsiteY10" fmla="*/ 1167428 h 1167428"/>
              <a:gd name="connsiteX11" fmla="*/ 772510 w 2480441"/>
              <a:gd name="connsiteY11" fmla="*/ 1142819 h 1167428"/>
              <a:gd name="connsiteX12" fmla="*/ 520262 w 2480441"/>
              <a:gd name="connsiteY12" fmla="*/ 1140299 h 1167428"/>
              <a:gd name="connsiteX13" fmla="*/ 630621 w 2480441"/>
              <a:gd name="connsiteY13" fmla="*/ 867883 h 1167428"/>
              <a:gd name="connsiteX14" fmla="*/ 541283 w 2480441"/>
              <a:gd name="connsiteY14" fmla="*/ 800980 h 1167428"/>
              <a:gd name="connsiteX15" fmla="*/ 455460 w 2480441"/>
              <a:gd name="connsiteY15" fmla="*/ 743897 h 1167428"/>
              <a:gd name="connsiteX16" fmla="*/ 465084 w 2480441"/>
              <a:gd name="connsiteY16" fmla="*/ 770117 h 1167428"/>
              <a:gd name="connsiteX17" fmla="*/ 457201 w 2480441"/>
              <a:gd name="connsiteY17" fmla="*/ 748239 h 1167428"/>
              <a:gd name="connsiteX18" fmla="*/ 105105 w 2480441"/>
              <a:gd name="connsiteY18" fmla="*/ 539957 h 1167428"/>
              <a:gd name="connsiteX19" fmla="*/ 0 w 2480441"/>
              <a:gd name="connsiteY19" fmla="*/ 387684 h 1167428"/>
              <a:gd name="connsiteX20" fmla="*/ 693683 w 2480441"/>
              <a:gd name="connsiteY20" fmla="*/ 142670 h 1167428"/>
              <a:gd name="connsiteX21" fmla="*/ 835572 w 2480441"/>
              <a:gd name="connsiteY21" fmla="*/ 48077 h 1167428"/>
              <a:gd name="connsiteX22" fmla="*/ 1166648 w 2480441"/>
              <a:gd name="connsiteY22" fmla="*/ 780 h 1167428"/>
              <a:gd name="connsiteX23" fmla="*/ 1387366 w 2480441"/>
              <a:gd name="connsiteY23" fmla="*/ 63842 h 1167428"/>
              <a:gd name="connsiteX0" fmla="*/ 1387366 w 2480441"/>
              <a:gd name="connsiteY0" fmla="*/ 63842 h 1167428"/>
              <a:gd name="connsiteX1" fmla="*/ 1497724 w 2480441"/>
              <a:gd name="connsiteY1" fmla="*/ 79608 h 1167428"/>
              <a:gd name="connsiteX2" fmla="*/ 1639614 w 2480441"/>
              <a:gd name="connsiteY2" fmla="*/ 158435 h 1167428"/>
              <a:gd name="connsiteX3" fmla="*/ 1718441 w 2480441"/>
              <a:gd name="connsiteY3" fmla="*/ 316090 h 1167428"/>
              <a:gd name="connsiteX4" fmla="*/ 2480441 w 2480441"/>
              <a:gd name="connsiteY4" fmla="*/ 536808 h 1167428"/>
              <a:gd name="connsiteX5" fmla="*/ 1566042 w 2480441"/>
              <a:gd name="connsiteY5" fmla="*/ 598591 h 1167428"/>
              <a:gd name="connsiteX6" fmla="*/ 1639614 w 2480441"/>
              <a:gd name="connsiteY6" fmla="*/ 867883 h 1167428"/>
              <a:gd name="connsiteX7" fmla="*/ 1813035 w 2480441"/>
              <a:gd name="connsiteY7" fmla="*/ 1028230 h 1167428"/>
              <a:gd name="connsiteX8" fmla="*/ 1636987 w 2480441"/>
              <a:gd name="connsiteY8" fmla="*/ 1101793 h 1167428"/>
              <a:gd name="connsiteX9" fmla="*/ 1056290 w 2480441"/>
              <a:gd name="connsiteY9" fmla="*/ 1167428 h 1167428"/>
              <a:gd name="connsiteX10" fmla="*/ 772510 w 2480441"/>
              <a:gd name="connsiteY10" fmla="*/ 1142819 h 1167428"/>
              <a:gd name="connsiteX11" fmla="*/ 520262 w 2480441"/>
              <a:gd name="connsiteY11" fmla="*/ 1140299 h 1167428"/>
              <a:gd name="connsiteX12" fmla="*/ 630621 w 2480441"/>
              <a:gd name="connsiteY12" fmla="*/ 867883 h 1167428"/>
              <a:gd name="connsiteX13" fmla="*/ 541283 w 2480441"/>
              <a:gd name="connsiteY13" fmla="*/ 800980 h 1167428"/>
              <a:gd name="connsiteX14" fmla="*/ 455460 w 2480441"/>
              <a:gd name="connsiteY14" fmla="*/ 743897 h 1167428"/>
              <a:gd name="connsiteX15" fmla="*/ 465084 w 2480441"/>
              <a:gd name="connsiteY15" fmla="*/ 770117 h 1167428"/>
              <a:gd name="connsiteX16" fmla="*/ 457201 w 2480441"/>
              <a:gd name="connsiteY16" fmla="*/ 748239 h 1167428"/>
              <a:gd name="connsiteX17" fmla="*/ 105105 w 2480441"/>
              <a:gd name="connsiteY17" fmla="*/ 539957 h 1167428"/>
              <a:gd name="connsiteX18" fmla="*/ 0 w 2480441"/>
              <a:gd name="connsiteY18" fmla="*/ 387684 h 1167428"/>
              <a:gd name="connsiteX19" fmla="*/ 693683 w 2480441"/>
              <a:gd name="connsiteY19" fmla="*/ 142670 h 1167428"/>
              <a:gd name="connsiteX20" fmla="*/ 835572 w 2480441"/>
              <a:gd name="connsiteY20" fmla="*/ 48077 h 1167428"/>
              <a:gd name="connsiteX21" fmla="*/ 1166648 w 2480441"/>
              <a:gd name="connsiteY21" fmla="*/ 780 h 1167428"/>
              <a:gd name="connsiteX22" fmla="*/ 1387366 w 2480441"/>
              <a:gd name="connsiteY22" fmla="*/ 63842 h 1167428"/>
              <a:gd name="connsiteX0" fmla="*/ 1387366 w 2480441"/>
              <a:gd name="connsiteY0" fmla="*/ 63842 h 1167428"/>
              <a:gd name="connsiteX1" fmla="*/ 1497724 w 2480441"/>
              <a:gd name="connsiteY1" fmla="*/ 79608 h 1167428"/>
              <a:gd name="connsiteX2" fmla="*/ 1639614 w 2480441"/>
              <a:gd name="connsiteY2" fmla="*/ 158435 h 1167428"/>
              <a:gd name="connsiteX3" fmla="*/ 1718441 w 2480441"/>
              <a:gd name="connsiteY3" fmla="*/ 316090 h 1167428"/>
              <a:gd name="connsiteX4" fmla="*/ 2480441 w 2480441"/>
              <a:gd name="connsiteY4" fmla="*/ 536808 h 1167428"/>
              <a:gd name="connsiteX5" fmla="*/ 1566042 w 2480441"/>
              <a:gd name="connsiteY5" fmla="*/ 598591 h 1167428"/>
              <a:gd name="connsiteX6" fmla="*/ 1639614 w 2480441"/>
              <a:gd name="connsiteY6" fmla="*/ 867883 h 1167428"/>
              <a:gd name="connsiteX7" fmla="*/ 1813035 w 2480441"/>
              <a:gd name="connsiteY7" fmla="*/ 1028230 h 1167428"/>
              <a:gd name="connsiteX8" fmla="*/ 1636987 w 2480441"/>
              <a:gd name="connsiteY8" fmla="*/ 1101793 h 1167428"/>
              <a:gd name="connsiteX9" fmla="*/ 1056290 w 2480441"/>
              <a:gd name="connsiteY9" fmla="*/ 1167428 h 1167428"/>
              <a:gd name="connsiteX10" fmla="*/ 772510 w 2480441"/>
              <a:gd name="connsiteY10" fmla="*/ 1142819 h 1167428"/>
              <a:gd name="connsiteX11" fmla="*/ 520262 w 2480441"/>
              <a:gd name="connsiteY11" fmla="*/ 1140299 h 1167428"/>
              <a:gd name="connsiteX12" fmla="*/ 630621 w 2480441"/>
              <a:gd name="connsiteY12" fmla="*/ 867883 h 1167428"/>
              <a:gd name="connsiteX13" fmla="*/ 541283 w 2480441"/>
              <a:gd name="connsiteY13" fmla="*/ 800980 h 1167428"/>
              <a:gd name="connsiteX14" fmla="*/ 455460 w 2480441"/>
              <a:gd name="connsiteY14" fmla="*/ 743897 h 1167428"/>
              <a:gd name="connsiteX15" fmla="*/ 465084 w 2480441"/>
              <a:gd name="connsiteY15" fmla="*/ 770117 h 1167428"/>
              <a:gd name="connsiteX16" fmla="*/ 457201 w 2480441"/>
              <a:gd name="connsiteY16" fmla="*/ 748239 h 1167428"/>
              <a:gd name="connsiteX17" fmla="*/ 105105 w 2480441"/>
              <a:gd name="connsiteY17" fmla="*/ 539957 h 1167428"/>
              <a:gd name="connsiteX18" fmla="*/ 0 w 2480441"/>
              <a:gd name="connsiteY18" fmla="*/ 387684 h 1167428"/>
              <a:gd name="connsiteX19" fmla="*/ 693683 w 2480441"/>
              <a:gd name="connsiteY19" fmla="*/ 142670 h 1167428"/>
              <a:gd name="connsiteX20" fmla="*/ 835572 w 2480441"/>
              <a:gd name="connsiteY20" fmla="*/ 48077 h 1167428"/>
              <a:gd name="connsiteX21" fmla="*/ 1166648 w 2480441"/>
              <a:gd name="connsiteY21" fmla="*/ 780 h 1167428"/>
              <a:gd name="connsiteX22" fmla="*/ 1387366 w 2480441"/>
              <a:gd name="connsiteY22" fmla="*/ 63842 h 1167428"/>
              <a:gd name="connsiteX0" fmla="*/ 1387366 w 2480441"/>
              <a:gd name="connsiteY0" fmla="*/ 63842 h 1167428"/>
              <a:gd name="connsiteX1" fmla="*/ 1497724 w 2480441"/>
              <a:gd name="connsiteY1" fmla="*/ 79608 h 1167428"/>
              <a:gd name="connsiteX2" fmla="*/ 1639614 w 2480441"/>
              <a:gd name="connsiteY2" fmla="*/ 158435 h 1167428"/>
              <a:gd name="connsiteX3" fmla="*/ 1718441 w 2480441"/>
              <a:gd name="connsiteY3" fmla="*/ 316090 h 1167428"/>
              <a:gd name="connsiteX4" fmla="*/ 2480441 w 2480441"/>
              <a:gd name="connsiteY4" fmla="*/ 536808 h 1167428"/>
              <a:gd name="connsiteX5" fmla="*/ 1566042 w 2480441"/>
              <a:gd name="connsiteY5" fmla="*/ 598591 h 1167428"/>
              <a:gd name="connsiteX6" fmla="*/ 1715814 w 2480441"/>
              <a:gd name="connsiteY6" fmla="*/ 867883 h 1167428"/>
              <a:gd name="connsiteX7" fmla="*/ 1813035 w 2480441"/>
              <a:gd name="connsiteY7" fmla="*/ 1028230 h 1167428"/>
              <a:gd name="connsiteX8" fmla="*/ 1636987 w 2480441"/>
              <a:gd name="connsiteY8" fmla="*/ 1101793 h 1167428"/>
              <a:gd name="connsiteX9" fmla="*/ 1056290 w 2480441"/>
              <a:gd name="connsiteY9" fmla="*/ 1167428 h 1167428"/>
              <a:gd name="connsiteX10" fmla="*/ 772510 w 2480441"/>
              <a:gd name="connsiteY10" fmla="*/ 1142819 h 1167428"/>
              <a:gd name="connsiteX11" fmla="*/ 520262 w 2480441"/>
              <a:gd name="connsiteY11" fmla="*/ 1140299 h 1167428"/>
              <a:gd name="connsiteX12" fmla="*/ 630621 w 2480441"/>
              <a:gd name="connsiteY12" fmla="*/ 867883 h 1167428"/>
              <a:gd name="connsiteX13" fmla="*/ 541283 w 2480441"/>
              <a:gd name="connsiteY13" fmla="*/ 800980 h 1167428"/>
              <a:gd name="connsiteX14" fmla="*/ 455460 w 2480441"/>
              <a:gd name="connsiteY14" fmla="*/ 743897 h 1167428"/>
              <a:gd name="connsiteX15" fmla="*/ 465084 w 2480441"/>
              <a:gd name="connsiteY15" fmla="*/ 770117 h 1167428"/>
              <a:gd name="connsiteX16" fmla="*/ 457201 w 2480441"/>
              <a:gd name="connsiteY16" fmla="*/ 748239 h 1167428"/>
              <a:gd name="connsiteX17" fmla="*/ 105105 w 2480441"/>
              <a:gd name="connsiteY17" fmla="*/ 539957 h 1167428"/>
              <a:gd name="connsiteX18" fmla="*/ 0 w 2480441"/>
              <a:gd name="connsiteY18" fmla="*/ 387684 h 1167428"/>
              <a:gd name="connsiteX19" fmla="*/ 693683 w 2480441"/>
              <a:gd name="connsiteY19" fmla="*/ 142670 h 1167428"/>
              <a:gd name="connsiteX20" fmla="*/ 835572 w 2480441"/>
              <a:gd name="connsiteY20" fmla="*/ 48077 h 1167428"/>
              <a:gd name="connsiteX21" fmla="*/ 1166648 w 2480441"/>
              <a:gd name="connsiteY21" fmla="*/ 780 h 1167428"/>
              <a:gd name="connsiteX22" fmla="*/ 1387366 w 2480441"/>
              <a:gd name="connsiteY22" fmla="*/ 63842 h 1167428"/>
              <a:gd name="connsiteX0" fmla="*/ 1387366 w 2480441"/>
              <a:gd name="connsiteY0" fmla="*/ 63842 h 1167428"/>
              <a:gd name="connsiteX1" fmla="*/ 1497724 w 2480441"/>
              <a:gd name="connsiteY1" fmla="*/ 79608 h 1167428"/>
              <a:gd name="connsiteX2" fmla="*/ 1639614 w 2480441"/>
              <a:gd name="connsiteY2" fmla="*/ 158435 h 1167428"/>
              <a:gd name="connsiteX3" fmla="*/ 1718441 w 2480441"/>
              <a:gd name="connsiteY3" fmla="*/ 316090 h 1167428"/>
              <a:gd name="connsiteX4" fmla="*/ 2480441 w 2480441"/>
              <a:gd name="connsiteY4" fmla="*/ 536808 h 1167428"/>
              <a:gd name="connsiteX5" fmla="*/ 1566042 w 2480441"/>
              <a:gd name="connsiteY5" fmla="*/ 598591 h 1167428"/>
              <a:gd name="connsiteX6" fmla="*/ 1715814 w 2480441"/>
              <a:gd name="connsiteY6" fmla="*/ 867883 h 1167428"/>
              <a:gd name="connsiteX7" fmla="*/ 1813035 w 2480441"/>
              <a:gd name="connsiteY7" fmla="*/ 1028230 h 1167428"/>
              <a:gd name="connsiteX8" fmla="*/ 1056290 w 2480441"/>
              <a:gd name="connsiteY8" fmla="*/ 1167428 h 1167428"/>
              <a:gd name="connsiteX9" fmla="*/ 772510 w 2480441"/>
              <a:gd name="connsiteY9" fmla="*/ 1142819 h 1167428"/>
              <a:gd name="connsiteX10" fmla="*/ 520262 w 2480441"/>
              <a:gd name="connsiteY10" fmla="*/ 1140299 h 1167428"/>
              <a:gd name="connsiteX11" fmla="*/ 630621 w 2480441"/>
              <a:gd name="connsiteY11" fmla="*/ 867883 h 1167428"/>
              <a:gd name="connsiteX12" fmla="*/ 541283 w 2480441"/>
              <a:gd name="connsiteY12" fmla="*/ 800980 h 1167428"/>
              <a:gd name="connsiteX13" fmla="*/ 455460 w 2480441"/>
              <a:gd name="connsiteY13" fmla="*/ 743897 h 1167428"/>
              <a:gd name="connsiteX14" fmla="*/ 465084 w 2480441"/>
              <a:gd name="connsiteY14" fmla="*/ 770117 h 1167428"/>
              <a:gd name="connsiteX15" fmla="*/ 457201 w 2480441"/>
              <a:gd name="connsiteY15" fmla="*/ 748239 h 1167428"/>
              <a:gd name="connsiteX16" fmla="*/ 105105 w 2480441"/>
              <a:gd name="connsiteY16" fmla="*/ 539957 h 1167428"/>
              <a:gd name="connsiteX17" fmla="*/ 0 w 2480441"/>
              <a:gd name="connsiteY17" fmla="*/ 387684 h 1167428"/>
              <a:gd name="connsiteX18" fmla="*/ 693683 w 2480441"/>
              <a:gd name="connsiteY18" fmla="*/ 142670 h 1167428"/>
              <a:gd name="connsiteX19" fmla="*/ 835572 w 2480441"/>
              <a:gd name="connsiteY19" fmla="*/ 48077 h 1167428"/>
              <a:gd name="connsiteX20" fmla="*/ 1166648 w 2480441"/>
              <a:gd name="connsiteY20" fmla="*/ 780 h 1167428"/>
              <a:gd name="connsiteX21" fmla="*/ 1387366 w 2480441"/>
              <a:gd name="connsiteY21" fmla="*/ 63842 h 1167428"/>
              <a:gd name="connsiteX0" fmla="*/ 1387366 w 2480441"/>
              <a:gd name="connsiteY0" fmla="*/ 63842 h 1167428"/>
              <a:gd name="connsiteX1" fmla="*/ 1497724 w 2480441"/>
              <a:gd name="connsiteY1" fmla="*/ 79608 h 1167428"/>
              <a:gd name="connsiteX2" fmla="*/ 1639614 w 2480441"/>
              <a:gd name="connsiteY2" fmla="*/ 158435 h 1167428"/>
              <a:gd name="connsiteX3" fmla="*/ 1718441 w 2480441"/>
              <a:gd name="connsiteY3" fmla="*/ 316090 h 1167428"/>
              <a:gd name="connsiteX4" fmla="*/ 2480441 w 2480441"/>
              <a:gd name="connsiteY4" fmla="*/ 536808 h 1167428"/>
              <a:gd name="connsiteX5" fmla="*/ 1566042 w 2480441"/>
              <a:gd name="connsiteY5" fmla="*/ 598591 h 1167428"/>
              <a:gd name="connsiteX6" fmla="*/ 1715814 w 2480441"/>
              <a:gd name="connsiteY6" fmla="*/ 867883 h 1167428"/>
              <a:gd name="connsiteX7" fmla="*/ 1813035 w 2480441"/>
              <a:gd name="connsiteY7" fmla="*/ 1028230 h 1167428"/>
              <a:gd name="connsiteX8" fmla="*/ 1056290 w 2480441"/>
              <a:gd name="connsiteY8" fmla="*/ 1167428 h 1167428"/>
              <a:gd name="connsiteX9" fmla="*/ 520262 w 2480441"/>
              <a:gd name="connsiteY9" fmla="*/ 1140299 h 1167428"/>
              <a:gd name="connsiteX10" fmla="*/ 630621 w 2480441"/>
              <a:gd name="connsiteY10" fmla="*/ 867883 h 1167428"/>
              <a:gd name="connsiteX11" fmla="*/ 541283 w 2480441"/>
              <a:gd name="connsiteY11" fmla="*/ 800980 h 1167428"/>
              <a:gd name="connsiteX12" fmla="*/ 455460 w 2480441"/>
              <a:gd name="connsiteY12" fmla="*/ 743897 h 1167428"/>
              <a:gd name="connsiteX13" fmla="*/ 465084 w 2480441"/>
              <a:gd name="connsiteY13" fmla="*/ 770117 h 1167428"/>
              <a:gd name="connsiteX14" fmla="*/ 457201 w 2480441"/>
              <a:gd name="connsiteY14" fmla="*/ 748239 h 1167428"/>
              <a:gd name="connsiteX15" fmla="*/ 105105 w 2480441"/>
              <a:gd name="connsiteY15" fmla="*/ 539957 h 1167428"/>
              <a:gd name="connsiteX16" fmla="*/ 0 w 2480441"/>
              <a:gd name="connsiteY16" fmla="*/ 387684 h 1167428"/>
              <a:gd name="connsiteX17" fmla="*/ 693683 w 2480441"/>
              <a:gd name="connsiteY17" fmla="*/ 142670 h 1167428"/>
              <a:gd name="connsiteX18" fmla="*/ 835572 w 2480441"/>
              <a:gd name="connsiteY18" fmla="*/ 48077 h 1167428"/>
              <a:gd name="connsiteX19" fmla="*/ 1166648 w 2480441"/>
              <a:gd name="connsiteY19" fmla="*/ 780 h 1167428"/>
              <a:gd name="connsiteX20" fmla="*/ 1387366 w 2480441"/>
              <a:gd name="connsiteY20" fmla="*/ 63842 h 1167428"/>
              <a:gd name="connsiteX0" fmla="*/ 1387366 w 2480441"/>
              <a:gd name="connsiteY0" fmla="*/ 63842 h 1167428"/>
              <a:gd name="connsiteX1" fmla="*/ 1497724 w 2480441"/>
              <a:gd name="connsiteY1" fmla="*/ 79608 h 1167428"/>
              <a:gd name="connsiteX2" fmla="*/ 1639614 w 2480441"/>
              <a:gd name="connsiteY2" fmla="*/ 158435 h 1167428"/>
              <a:gd name="connsiteX3" fmla="*/ 1718441 w 2480441"/>
              <a:gd name="connsiteY3" fmla="*/ 316090 h 1167428"/>
              <a:gd name="connsiteX4" fmla="*/ 2480441 w 2480441"/>
              <a:gd name="connsiteY4" fmla="*/ 536808 h 1167428"/>
              <a:gd name="connsiteX5" fmla="*/ 1566042 w 2480441"/>
              <a:gd name="connsiteY5" fmla="*/ 598591 h 1167428"/>
              <a:gd name="connsiteX6" fmla="*/ 1715814 w 2480441"/>
              <a:gd name="connsiteY6" fmla="*/ 867883 h 1167428"/>
              <a:gd name="connsiteX7" fmla="*/ 1813035 w 2480441"/>
              <a:gd name="connsiteY7" fmla="*/ 1028230 h 1167428"/>
              <a:gd name="connsiteX8" fmla="*/ 1056290 w 2480441"/>
              <a:gd name="connsiteY8" fmla="*/ 1167428 h 1167428"/>
              <a:gd name="connsiteX9" fmla="*/ 520262 w 2480441"/>
              <a:gd name="connsiteY9" fmla="*/ 1140299 h 1167428"/>
              <a:gd name="connsiteX10" fmla="*/ 630621 w 2480441"/>
              <a:gd name="connsiteY10" fmla="*/ 867883 h 1167428"/>
              <a:gd name="connsiteX11" fmla="*/ 541283 w 2480441"/>
              <a:gd name="connsiteY11" fmla="*/ 800980 h 1167428"/>
              <a:gd name="connsiteX12" fmla="*/ 455460 w 2480441"/>
              <a:gd name="connsiteY12" fmla="*/ 743897 h 1167428"/>
              <a:gd name="connsiteX13" fmla="*/ 457201 w 2480441"/>
              <a:gd name="connsiteY13" fmla="*/ 748239 h 1167428"/>
              <a:gd name="connsiteX14" fmla="*/ 105105 w 2480441"/>
              <a:gd name="connsiteY14" fmla="*/ 539957 h 1167428"/>
              <a:gd name="connsiteX15" fmla="*/ 0 w 2480441"/>
              <a:gd name="connsiteY15" fmla="*/ 387684 h 1167428"/>
              <a:gd name="connsiteX16" fmla="*/ 693683 w 2480441"/>
              <a:gd name="connsiteY16" fmla="*/ 142670 h 1167428"/>
              <a:gd name="connsiteX17" fmla="*/ 835572 w 2480441"/>
              <a:gd name="connsiteY17" fmla="*/ 48077 h 1167428"/>
              <a:gd name="connsiteX18" fmla="*/ 1166648 w 2480441"/>
              <a:gd name="connsiteY18" fmla="*/ 780 h 1167428"/>
              <a:gd name="connsiteX19" fmla="*/ 1387366 w 2480441"/>
              <a:gd name="connsiteY19" fmla="*/ 63842 h 1167428"/>
              <a:gd name="connsiteX0" fmla="*/ 1485462 w 2578537"/>
              <a:gd name="connsiteY0" fmla="*/ 63842 h 1167428"/>
              <a:gd name="connsiteX1" fmla="*/ 1595820 w 2578537"/>
              <a:gd name="connsiteY1" fmla="*/ 79608 h 1167428"/>
              <a:gd name="connsiteX2" fmla="*/ 1737710 w 2578537"/>
              <a:gd name="connsiteY2" fmla="*/ 158435 h 1167428"/>
              <a:gd name="connsiteX3" fmla="*/ 1816537 w 2578537"/>
              <a:gd name="connsiteY3" fmla="*/ 316090 h 1167428"/>
              <a:gd name="connsiteX4" fmla="*/ 2578537 w 2578537"/>
              <a:gd name="connsiteY4" fmla="*/ 536808 h 1167428"/>
              <a:gd name="connsiteX5" fmla="*/ 1664138 w 2578537"/>
              <a:gd name="connsiteY5" fmla="*/ 598591 h 1167428"/>
              <a:gd name="connsiteX6" fmla="*/ 1813910 w 2578537"/>
              <a:gd name="connsiteY6" fmla="*/ 867883 h 1167428"/>
              <a:gd name="connsiteX7" fmla="*/ 1911131 w 2578537"/>
              <a:gd name="connsiteY7" fmla="*/ 1028230 h 1167428"/>
              <a:gd name="connsiteX8" fmla="*/ 1154386 w 2578537"/>
              <a:gd name="connsiteY8" fmla="*/ 1167428 h 1167428"/>
              <a:gd name="connsiteX9" fmla="*/ 618358 w 2578537"/>
              <a:gd name="connsiteY9" fmla="*/ 1140299 h 1167428"/>
              <a:gd name="connsiteX10" fmla="*/ 728717 w 2578537"/>
              <a:gd name="connsiteY10" fmla="*/ 867883 h 1167428"/>
              <a:gd name="connsiteX11" fmla="*/ 639379 w 2578537"/>
              <a:gd name="connsiteY11" fmla="*/ 800980 h 1167428"/>
              <a:gd name="connsiteX12" fmla="*/ 553556 w 2578537"/>
              <a:gd name="connsiteY12" fmla="*/ 743897 h 1167428"/>
              <a:gd name="connsiteX13" fmla="*/ 555297 w 2578537"/>
              <a:gd name="connsiteY13" fmla="*/ 748239 h 1167428"/>
              <a:gd name="connsiteX14" fmla="*/ 203201 w 2578537"/>
              <a:gd name="connsiteY14" fmla="*/ 539957 h 1167428"/>
              <a:gd name="connsiteX15" fmla="*/ 98096 w 2578537"/>
              <a:gd name="connsiteY15" fmla="*/ 387684 h 1167428"/>
              <a:gd name="connsiteX16" fmla="*/ 791779 w 2578537"/>
              <a:gd name="connsiteY16" fmla="*/ 142670 h 1167428"/>
              <a:gd name="connsiteX17" fmla="*/ 933668 w 2578537"/>
              <a:gd name="connsiteY17" fmla="*/ 48077 h 1167428"/>
              <a:gd name="connsiteX18" fmla="*/ 1264744 w 2578537"/>
              <a:gd name="connsiteY18" fmla="*/ 780 h 1167428"/>
              <a:gd name="connsiteX19" fmla="*/ 1485462 w 2578537"/>
              <a:gd name="connsiteY19" fmla="*/ 63842 h 1167428"/>
              <a:gd name="connsiteX0" fmla="*/ 1485462 w 2578537"/>
              <a:gd name="connsiteY0" fmla="*/ 63842 h 1167428"/>
              <a:gd name="connsiteX1" fmla="*/ 1595820 w 2578537"/>
              <a:gd name="connsiteY1" fmla="*/ 79608 h 1167428"/>
              <a:gd name="connsiteX2" fmla="*/ 1737710 w 2578537"/>
              <a:gd name="connsiteY2" fmla="*/ 158435 h 1167428"/>
              <a:gd name="connsiteX3" fmla="*/ 1816537 w 2578537"/>
              <a:gd name="connsiteY3" fmla="*/ 316090 h 1167428"/>
              <a:gd name="connsiteX4" fmla="*/ 2578537 w 2578537"/>
              <a:gd name="connsiteY4" fmla="*/ 536808 h 1167428"/>
              <a:gd name="connsiteX5" fmla="*/ 1664138 w 2578537"/>
              <a:gd name="connsiteY5" fmla="*/ 598591 h 1167428"/>
              <a:gd name="connsiteX6" fmla="*/ 1813910 w 2578537"/>
              <a:gd name="connsiteY6" fmla="*/ 867883 h 1167428"/>
              <a:gd name="connsiteX7" fmla="*/ 1911131 w 2578537"/>
              <a:gd name="connsiteY7" fmla="*/ 1028230 h 1167428"/>
              <a:gd name="connsiteX8" fmla="*/ 1154386 w 2578537"/>
              <a:gd name="connsiteY8" fmla="*/ 1167428 h 1167428"/>
              <a:gd name="connsiteX9" fmla="*/ 652517 w 2578537"/>
              <a:gd name="connsiteY9" fmla="*/ 1142049 h 1167428"/>
              <a:gd name="connsiteX10" fmla="*/ 728717 w 2578537"/>
              <a:gd name="connsiteY10" fmla="*/ 867883 h 1167428"/>
              <a:gd name="connsiteX11" fmla="*/ 639379 w 2578537"/>
              <a:gd name="connsiteY11" fmla="*/ 800980 h 1167428"/>
              <a:gd name="connsiteX12" fmla="*/ 553556 w 2578537"/>
              <a:gd name="connsiteY12" fmla="*/ 743897 h 1167428"/>
              <a:gd name="connsiteX13" fmla="*/ 555297 w 2578537"/>
              <a:gd name="connsiteY13" fmla="*/ 748239 h 1167428"/>
              <a:gd name="connsiteX14" fmla="*/ 203201 w 2578537"/>
              <a:gd name="connsiteY14" fmla="*/ 539957 h 1167428"/>
              <a:gd name="connsiteX15" fmla="*/ 98096 w 2578537"/>
              <a:gd name="connsiteY15" fmla="*/ 387684 h 1167428"/>
              <a:gd name="connsiteX16" fmla="*/ 791779 w 2578537"/>
              <a:gd name="connsiteY16" fmla="*/ 142670 h 1167428"/>
              <a:gd name="connsiteX17" fmla="*/ 933668 w 2578537"/>
              <a:gd name="connsiteY17" fmla="*/ 48077 h 1167428"/>
              <a:gd name="connsiteX18" fmla="*/ 1264744 w 2578537"/>
              <a:gd name="connsiteY18" fmla="*/ 780 h 1167428"/>
              <a:gd name="connsiteX19" fmla="*/ 1485462 w 2578537"/>
              <a:gd name="connsiteY19" fmla="*/ 63842 h 1167428"/>
              <a:gd name="connsiteX0" fmla="*/ 1485462 w 2578537"/>
              <a:gd name="connsiteY0" fmla="*/ 63842 h 1191973"/>
              <a:gd name="connsiteX1" fmla="*/ 1595820 w 2578537"/>
              <a:gd name="connsiteY1" fmla="*/ 79608 h 1191973"/>
              <a:gd name="connsiteX2" fmla="*/ 1737710 w 2578537"/>
              <a:gd name="connsiteY2" fmla="*/ 158435 h 1191973"/>
              <a:gd name="connsiteX3" fmla="*/ 1816537 w 2578537"/>
              <a:gd name="connsiteY3" fmla="*/ 316090 h 1191973"/>
              <a:gd name="connsiteX4" fmla="*/ 2578537 w 2578537"/>
              <a:gd name="connsiteY4" fmla="*/ 536808 h 1191973"/>
              <a:gd name="connsiteX5" fmla="*/ 1664138 w 2578537"/>
              <a:gd name="connsiteY5" fmla="*/ 598591 h 1191973"/>
              <a:gd name="connsiteX6" fmla="*/ 1813910 w 2578537"/>
              <a:gd name="connsiteY6" fmla="*/ 867883 h 1191973"/>
              <a:gd name="connsiteX7" fmla="*/ 1911131 w 2578537"/>
              <a:gd name="connsiteY7" fmla="*/ 1028230 h 1191973"/>
              <a:gd name="connsiteX8" fmla="*/ 1154386 w 2578537"/>
              <a:gd name="connsiteY8" fmla="*/ 1167428 h 1191973"/>
              <a:gd name="connsiteX9" fmla="*/ 652517 w 2578537"/>
              <a:gd name="connsiteY9" fmla="*/ 1142049 h 1191973"/>
              <a:gd name="connsiteX10" fmla="*/ 728717 w 2578537"/>
              <a:gd name="connsiteY10" fmla="*/ 867883 h 1191973"/>
              <a:gd name="connsiteX11" fmla="*/ 639379 w 2578537"/>
              <a:gd name="connsiteY11" fmla="*/ 800980 h 1191973"/>
              <a:gd name="connsiteX12" fmla="*/ 553556 w 2578537"/>
              <a:gd name="connsiteY12" fmla="*/ 743897 h 1191973"/>
              <a:gd name="connsiteX13" fmla="*/ 555297 w 2578537"/>
              <a:gd name="connsiteY13" fmla="*/ 748239 h 1191973"/>
              <a:gd name="connsiteX14" fmla="*/ 203201 w 2578537"/>
              <a:gd name="connsiteY14" fmla="*/ 539957 h 1191973"/>
              <a:gd name="connsiteX15" fmla="*/ 98096 w 2578537"/>
              <a:gd name="connsiteY15" fmla="*/ 387684 h 1191973"/>
              <a:gd name="connsiteX16" fmla="*/ 791779 w 2578537"/>
              <a:gd name="connsiteY16" fmla="*/ 142670 h 1191973"/>
              <a:gd name="connsiteX17" fmla="*/ 933668 w 2578537"/>
              <a:gd name="connsiteY17" fmla="*/ 48077 h 1191973"/>
              <a:gd name="connsiteX18" fmla="*/ 1264744 w 2578537"/>
              <a:gd name="connsiteY18" fmla="*/ 780 h 1191973"/>
              <a:gd name="connsiteX19" fmla="*/ 1485462 w 2578537"/>
              <a:gd name="connsiteY19" fmla="*/ 63842 h 1191973"/>
              <a:gd name="connsiteX0" fmla="*/ 1485462 w 2578537"/>
              <a:gd name="connsiteY0" fmla="*/ 63842 h 1191973"/>
              <a:gd name="connsiteX1" fmla="*/ 1595820 w 2578537"/>
              <a:gd name="connsiteY1" fmla="*/ 79608 h 1191973"/>
              <a:gd name="connsiteX2" fmla="*/ 1737710 w 2578537"/>
              <a:gd name="connsiteY2" fmla="*/ 158435 h 1191973"/>
              <a:gd name="connsiteX3" fmla="*/ 1816537 w 2578537"/>
              <a:gd name="connsiteY3" fmla="*/ 316090 h 1191973"/>
              <a:gd name="connsiteX4" fmla="*/ 2578537 w 2578537"/>
              <a:gd name="connsiteY4" fmla="*/ 536808 h 1191973"/>
              <a:gd name="connsiteX5" fmla="*/ 1664138 w 2578537"/>
              <a:gd name="connsiteY5" fmla="*/ 598591 h 1191973"/>
              <a:gd name="connsiteX6" fmla="*/ 1813910 w 2578537"/>
              <a:gd name="connsiteY6" fmla="*/ 867883 h 1191973"/>
              <a:gd name="connsiteX7" fmla="*/ 1911131 w 2578537"/>
              <a:gd name="connsiteY7" fmla="*/ 1028230 h 1191973"/>
              <a:gd name="connsiteX8" fmla="*/ 1154386 w 2578537"/>
              <a:gd name="connsiteY8" fmla="*/ 1167428 h 1191973"/>
              <a:gd name="connsiteX9" fmla="*/ 652517 w 2578537"/>
              <a:gd name="connsiteY9" fmla="*/ 1142049 h 1191973"/>
              <a:gd name="connsiteX10" fmla="*/ 728717 w 2578537"/>
              <a:gd name="connsiteY10" fmla="*/ 867883 h 1191973"/>
              <a:gd name="connsiteX11" fmla="*/ 639379 w 2578537"/>
              <a:gd name="connsiteY11" fmla="*/ 800980 h 1191973"/>
              <a:gd name="connsiteX12" fmla="*/ 553556 w 2578537"/>
              <a:gd name="connsiteY12" fmla="*/ 743897 h 1191973"/>
              <a:gd name="connsiteX13" fmla="*/ 555297 w 2578537"/>
              <a:gd name="connsiteY13" fmla="*/ 748239 h 1191973"/>
              <a:gd name="connsiteX14" fmla="*/ 203201 w 2578537"/>
              <a:gd name="connsiteY14" fmla="*/ 539957 h 1191973"/>
              <a:gd name="connsiteX15" fmla="*/ 98096 w 2578537"/>
              <a:gd name="connsiteY15" fmla="*/ 387684 h 1191973"/>
              <a:gd name="connsiteX16" fmla="*/ 791779 w 2578537"/>
              <a:gd name="connsiteY16" fmla="*/ 142670 h 1191973"/>
              <a:gd name="connsiteX17" fmla="*/ 933668 w 2578537"/>
              <a:gd name="connsiteY17" fmla="*/ 48077 h 1191973"/>
              <a:gd name="connsiteX18" fmla="*/ 1264744 w 2578537"/>
              <a:gd name="connsiteY18" fmla="*/ 780 h 1191973"/>
              <a:gd name="connsiteX19" fmla="*/ 1485462 w 2578537"/>
              <a:gd name="connsiteY19" fmla="*/ 63842 h 1191973"/>
              <a:gd name="connsiteX0" fmla="*/ 1485462 w 2578537"/>
              <a:gd name="connsiteY0" fmla="*/ 63842 h 1191973"/>
              <a:gd name="connsiteX1" fmla="*/ 1595820 w 2578537"/>
              <a:gd name="connsiteY1" fmla="*/ 79608 h 1191973"/>
              <a:gd name="connsiteX2" fmla="*/ 1737710 w 2578537"/>
              <a:gd name="connsiteY2" fmla="*/ 158435 h 1191973"/>
              <a:gd name="connsiteX3" fmla="*/ 1816537 w 2578537"/>
              <a:gd name="connsiteY3" fmla="*/ 316090 h 1191973"/>
              <a:gd name="connsiteX4" fmla="*/ 2578537 w 2578537"/>
              <a:gd name="connsiteY4" fmla="*/ 536808 h 1191973"/>
              <a:gd name="connsiteX5" fmla="*/ 1664138 w 2578537"/>
              <a:gd name="connsiteY5" fmla="*/ 598591 h 1191973"/>
              <a:gd name="connsiteX6" fmla="*/ 1813910 w 2578537"/>
              <a:gd name="connsiteY6" fmla="*/ 867883 h 1191973"/>
              <a:gd name="connsiteX7" fmla="*/ 1871717 w 2578537"/>
              <a:gd name="connsiteY7" fmla="*/ 1015155 h 1191973"/>
              <a:gd name="connsiteX8" fmla="*/ 1154386 w 2578537"/>
              <a:gd name="connsiteY8" fmla="*/ 1167428 h 1191973"/>
              <a:gd name="connsiteX9" fmla="*/ 652517 w 2578537"/>
              <a:gd name="connsiteY9" fmla="*/ 1142049 h 1191973"/>
              <a:gd name="connsiteX10" fmla="*/ 728717 w 2578537"/>
              <a:gd name="connsiteY10" fmla="*/ 867883 h 1191973"/>
              <a:gd name="connsiteX11" fmla="*/ 639379 w 2578537"/>
              <a:gd name="connsiteY11" fmla="*/ 800980 h 1191973"/>
              <a:gd name="connsiteX12" fmla="*/ 553556 w 2578537"/>
              <a:gd name="connsiteY12" fmla="*/ 743897 h 1191973"/>
              <a:gd name="connsiteX13" fmla="*/ 555297 w 2578537"/>
              <a:gd name="connsiteY13" fmla="*/ 748239 h 1191973"/>
              <a:gd name="connsiteX14" fmla="*/ 203201 w 2578537"/>
              <a:gd name="connsiteY14" fmla="*/ 539957 h 1191973"/>
              <a:gd name="connsiteX15" fmla="*/ 98096 w 2578537"/>
              <a:gd name="connsiteY15" fmla="*/ 387684 h 1191973"/>
              <a:gd name="connsiteX16" fmla="*/ 791779 w 2578537"/>
              <a:gd name="connsiteY16" fmla="*/ 142670 h 1191973"/>
              <a:gd name="connsiteX17" fmla="*/ 933668 w 2578537"/>
              <a:gd name="connsiteY17" fmla="*/ 48077 h 1191973"/>
              <a:gd name="connsiteX18" fmla="*/ 1264744 w 2578537"/>
              <a:gd name="connsiteY18" fmla="*/ 780 h 1191973"/>
              <a:gd name="connsiteX19" fmla="*/ 1485462 w 2578537"/>
              <a:gd name="connsiteY19" fmla="*/ 63842 h 1191973"/>
              <a:gd name="connsiteX0" fmla="*/ 1485462 w 2578537"/>
              <a:gd name="connsiteY0" fmla="*/ 63842 h 1191973"/>
              <a:gd name="connsiteX1" fmla="*/ 1595820 w 2578537"/>
              <a:gd name="connsiteY1" fmla="*/ 79608 h 1191973"/>
              <a:gd name="connsiteX2" fmla="*/ 1737710 w 2578537"/>
              <a:gd name="connsiteY2" fmla="*/ 158435 h 1191973"/>
              <a:gd name="connsiteX3" fmla="*/ 1816537 w 2578537"/>
              <a:gd name="connsiteY3" fmla="*/ 316090 h 1191973"/>
              <a:gd name="connsiteX4" fmla="*/ 2578537 w 2578537"/>
              <a:gd name="connsiteY4" fmla="*/ 536808 h 1191973"/>
              <a:gd name="connsiteX5" fmla="*/ 1664138 w 2578537"/>
              <a:gd name="connsiteY5" fmla="*/ 598591 h 1191973"/>
              <a:gd name="connsiteX6" fmla="*/ 1813910 w 2578537"/>
              <a:gd name="connsiteY6" fmla="*/ 867883 h 1191973"/>
              <a:gd name="connsiteX7" fmla="*/ 1871717 w 2578537"/>
              <a:gd name="connsiteY7" fmla="*/ 1015155 h 1191973"/>
              <a:gd name="connsiteX8" fmla="*/ 1154386 w 2578537"/>
              <a:gd name="connsiteY8" fmla="*/ 1167428 h 1191973"/>
              <a:gd name="connsiteX9" fmla="*/ 652517 w 2578537"/>
              <a:gd name="connsiteY9" fmla="*/ 1142049 h 1191973"/>
              <a:gd name="connsiteX10" fmla="*/ 728717 w 2578537"/>
              <a:gd name="connsiteY10" fmla="*/ 867883 h 1191973"/>
              <a:gd name="connsiteX11" fmla="*/ 639379 w 2578537"/>
              <a:gd name="connsiteY11" fmla="*/ 800980 h 1191973"/>
              <a:gd name="connsiteX12" fmla="*/ 553556 w 2578537"/>
              <a:gd name="connsiteY12" fmla="*/ 743897 h 1191973"/>
              <a:gd name="connsiteX13" fmla="*/ 555297 w 2578537"/>
              <a:gd name="connsiteY13" fmla="*/ 748239 h 1191973"/>
              <a:gd name="connsiteX14" fmla="*/ 203201 w 2578537"/>
              <a:gd name="connsiteY14" fmla="*/ 539957 h 1191973"/>
              <a:gd name="connsiteX15" fmla="*/ 98096 w 2578537"/>
              <a:gd name="connsiteY15" fmla="*/ 387684 h 1191973"/>
              <a:gd name="connsiteX16" fmla="*/ 791779 w 2578537"/>
              <a:gd name="connsiteY16" fmla="*/ 142670 h 1191973"/>
              <a:gd name="connsiteX17" fmla="*/ 933668 w 2578537"/>
              <a:gd name="connsiteY17" fmla="*/ 48077 h 1191973"/>
              <a:gd name="connsiteX18" fmla="*/ 1264744 w 2578537"/>
              <a:gd name="connsiteY18" fmla="*/ 780 h 1191973"/>
              <a:gd name="connsiteX19" fmla="*/ 1485462 w 2578537"/>
              <a:gd name="connsiteY19" fmla="*/ 63842 h 1191973"/>
              <a:gd name="connsiteX0" fmla="*/ 1485462 w 2578537"/>
              <a:gd name="connsiteY0" fmla="*/ 63842 h 1191973"/>
              <a:gd name="connsiteX1" fmla="*/ 1595820 w 2578537"/>
              <a:gd name="connsiteY1" fmla="*/ 79608 h 1191973"/>
              <a:gd name="connsiteX2" fmla="*/ 1737710 w 2578537"/>
              <a:gd name="connsiteY2" fmla="*/ 158435 h 1191973"/>
              <a:gd name="connsiteX3" fmla="*/ 1816537 w 2578537"/>
              <a:gd name="connsiteY3" fmla="*/ 316090 h 1191973"/>
              <a:gd name="connsiteX4" fmla="*/ 2578537 w 2578537"/>
              <a:gd name="connsiteY4" fmla="*/ 536808 h 1191973"/>
              <a:gd name="connsiteX5" fmla="*/ 1664138 w 2578537"/>
              <a:gd name="connsiteY5" fmla="*/ 598591 h 1191973"/>
              <a:gd name="connsiteX6" fmla="*/ 1813910 w 2578537"/>
              <a:gd name="connsiteY6" fmla="*/ 867883 h 1191973"/>
              <a:gd name="connsiteX7" fmla="*/ 1871717 w 2578537"/>
              <a:gd name="connsiteY7" fmla="*/ 1015155 h 1191973"/>
              <a:gd name="connsiteX8" fmla="*/ 1154386 w 2578537"/>
              <a:gd name="connsiteY8" fmla="*/ 1167428 h 1191973"/>
              <a:gd name="connsiteX9" fmla="*/ 652517 w 2578537"/>
              <a:gd name="connsiteY9" fmla="*/ 1142049 h 1191973"/>
              <a:gd name="connsiteX10" fmla="*/ 728717 w 2578537"/>
              <a:gd name="connsiteY10" fmla="*/ 867883 h 1191973"/>
              <a:gd name="connsiteX11" fmla="*/ 639379 w 2578537"/>
              <a:gd name="connsiteY11" fmla="*/ 800980 h 1191973"/>
              <a:gd name="connsiteX12" fmla="*/ 553556 w 2578537"/>
              <a:gd name="connsiteY12" fmla="*/ 743897 h 1191973"/>
              <a:gd name="connsiteX13" fmla="*/ 555297 w 2578537"/>
              <a:gd name="connsiteY13" fmla="*/ 748239 h 1191973"/>
              <a:gd name="connsiteX14" fmla="*/ 203201 w 2578537"/>
              <a:gd name="connsiteY14" fmla="*/ 539957 h 1191973"/>
              <a:gd name="connsiteX15" fmla="*/ 98096 w 2578537"/>
              <a:gd name="connsiteY15" fmla="*/ 387684 h 1191973"/>
              <a:gd name="connsiteX16" fmla="*/ 791779 w 2578537"/>
              <a:gd name="connsiteY16" fmla="*/ 142670 h 1191973"/>
              <a:gd name="connsiteX17" fmla="*/ 933668 w 2578537"/>
              <a:gd name="connsiteY17" fmla="*/ 48077 h 1191973"/>
              <a:gd name="connsiteX18" fmla="*/ 1264744 w 2578537"/>
              <a:gd name="connsiteY18" fmla="*/ 780 h 1191973"/>
              <a:gd name="connsiteX19" fmla="*/ 1485462 w 2578537"/>
              <a:gd name="connsiteY19" fmla="*/ 63842 h 1191973"/>
              <a:gd name="connsiteX0" fmla="*/ 1264744 w 2578537"/>
              <a:gd name="connsiteY0" fmla="*/ 5255 h 1196448"/>
              <a:gd name="connsiteX1" fmla="*/ 1595820 w 2578537"/>
              <a:gd name="connsiteY1" fmla="*/ 84083 h 1196448"/>
              <a:gd name="connsiteX2" fmla="*/ 1737710 w 2578537"/>
              <a:gd name="connsiteY2" fmla="*/ 162910 h 1196448"/>
              <a:gd name="connsiteX3" fmla="*/ 1816537 w 2578537"/>
              <a:gd name="connsiteY3" fmla="*/ 320565 h 1196448"/>
              <a:gd name="connsiteX4" fmla="*/ 2578537 w 2578537"/>
              <a:gd name="connsiteY4" fmla="*/ 541283 h 1196448"/>
              <a:gd name="connsiteX5" fmla="*/ 1664138 w 2578537"/>
              <a:gd name="connsiteY5" fmla="*/ 603066 h 1196448"/>
              <a:gd name="connsiteX6" fmla="*/ 1813910 w 2578537"/>
              <a:gd name="connsiteY6" fmla="*/ 872358 h 1196448"/>
              <a:gd name="connsiteX7" fmla="*/ 1871717 w 2578537"/>
              <a:gd name="connsiteY7" fmla="*/ 1019630 h 1196448"/>
              <a:gd name="connsiteX8" fmla="*/ 1154386 w 2578537"/>
              <a:gd name="connsiteY8" fmla="*/ 1171903 h 1196448"/>
              <a:gd name="connsiteX9" fmla="*/ 652517 w 2578537"/>
              <a:gd name="connsiteY9" fmla="*/ 1146524 h 1196448"/>
              <a:gd name="connsiteX10" fmla="*/ 728717 w 2578537"/>
              <a:gd name="connsiteY10" fmla="*/ 872358 h 1196448"/>
              <a:gd name="connsiteX11" fmla="*/ 639379 w 2578537"/>
              <a:gd name="connsiteY11" fmla="*/ 805455 h 1196448"/>
              <a:gd name="connsiteX12" fmla="*/ 553556 w 2578537"/>
              <a:gd name="connsiteY12" fmla="*/ 748372 h 1196448"/>
              <a:gd name="connsiteX13" fmla="*/ 555297 w 2578537"/>
              <a:gd name="connsiteY13" fmla="*/ 752714 h 1196448"/>
              <a:gd name="connsiteX14" fmla="*/ 203201 w 2578537"/>
              <a:gd name="connsiteY14" fmla="*/ 544432 h 1196448"/>
              <a:gd name="connsiteX15" fmla="*/ 98096 w 2578537"/>
              <a:gd name="connsiteY15" fmla="*/ 392159 h 1196448"/>
              <a:gd name="connsiteX16" fmla="*/ 791779 w 2578537"/>
              <a:gd name="connsiteY16" fmla="*/ 147145 h 1196448"/>
              <a:gd name="connsiteX17" fmla="*/ 933668 w 2578537"/>
              <a:gd name="connsiteY17" fmla="*/ 52552 h 1196448"/>
              <a:gd name="connsiteX18" fmla="*/ 1264744 w 2578537"/>
              <a:gd name="connsiteY18" fmla="*/ 5255 h 1196448"/>
              <a:gd name="connsiteX0" fmla="*/ 1264744 w 2578537"/>
              <a:gd name="connsiteY0" fmla="*/ 5255 h 1196448"/>
              <a:gd name="connsiteX1" fmla="*/ 1595820 w 2578537"/>
              <a:gd name="connsiteY1" fmla="*/ 84083 h 1196448"/>
              <a:gd name="connsiteX2" fmla="*/ 1737710 w 2578537"/>
              <a:gd name="connsiteY2" fmla="*/ 162910 h 1196448"/>
              <a:gd name="connsiteX3" fmla="*/ 1816537 w 2578537"/>
              <a:gd name="connsiteY3" fmla="*/ 320565 h 1196448"/>
              <a:gd name="connsiteX4" fmla="*/ 2578537 w 2578537"/>
              <a:gd name="connsiteY4" fmla="*/ 541283 h 1196448"/>
              <a:gd name="connsiteX5" fmla="*/ 1664138 w 2578537"/>
              <a:gd name="connsiteY5" fmla="*/ 603066 h 1196448"/>
              <a:gd name="connsiteX6" fmla="*/ 1813910 w 2578537"/>
              <a:gd name="connsiteY6" fmla="*/ 872358 h 1196448"/>
              <a:gd name="connsiteX7" fmla="*/ 1871717 w 2578537"/>
              <a:gd name="connsiteY7" fmla="*/ 1019630 h 1196448"/>
              <a:gd name="connsiteX8" fmla="*/ 1154386 w 2578537"/>
              <a:gd name="connsiteY8" fmla="*/ 1171903 h 1196448"/>
              <a:gd name="connsiteX9" fmla="*/ 652517 w 2578537"/>
              <a:gd name="connsiteY9" fmla="*/ 1146524 h 1196448"/>
              <a:gd name="connsiteX10" fmla="*/ 728717 w 2578537"/>
              <a:gd name="connsiteY10" fmla="*/ 872358 h 1196448"/>
              <a:gd name="connsiteX11" fmla="*/ 639379 w 2578537"/>
              <a:gd name="connsiteY11" fmla="*/ 805455 h 1196448"/>
              <a:gd name="connsiteX12" fmla="*/ 553556 w 2578537"/>
              <a:gd name="connsiteY12" fmla="*/ 748372 h 1196448"/>
              <a:gd name="connsiteX13" fmla="*/ 555297 w 2578537"/>
              <a:gd name="connsiteY13" fmla="*/ 752714 h 1196448"/>
              <a:gd name="connsiteX14" fmla="*/ 203201 w 2578537"/>
              <a:gd name="connsiteY14" fmla="*/ 544432 h 1196448"/>
              <a:gd name="connsiteX15" fmla="*/ 98096 w 2578537"/>
              <a:gd name="connsiteY15" fmla="*/ 392159 h 1196448"/>
              <a:gd name="connsiteX16" fmla="*/ 791779 w 2578537"/>
              <a:gd name="connsiteY16" fmla="*/ 147145 h 1196448"/>
              <a:gd name="connsiteX17" fmla="*/ 933668 w 2578537"/>
              <a:gd name="connsiteY17" fmla="*/ 52552 h 1196448"/>
              <a:gd name="connsiteX18" fmla="*/ 1264744 w 2578537"/>
              <a:gd name="connsiteY18" fmla="*/ 5255 h 1196448"/>
              <a:gd name="connsiteX0" fmla="*/ 1264744 w 2578537"/>
              <a:gd name="connsiteY0" fmla="*/ 0 h 1191193"/>
              <a:gd name="connsiteX1" fmla="*/ 1595820 w 2578537"/>
              <a:gd name="connsiteY1" fmla="*/ 78828 h 1191193"/>
              <a:gd name="connsiteX2" fmla="*/ 1737710 w 2578537"/>
              <a:gd name="connsiteY2" fmla="*/ 157655 h 1191193"/>
              <a:gd name="connsiteX3" fmla="*/ 1816537 w 2578537"/>
              <a:gd name="connsiteY3" fmla="*/ 315310 h 1191193"/>
              <a:gd name="connsiteX4" fmla="*/ 2578537 w 2578537"/>
              <a:gd name="connsiteY4" fmla="*/ 536028 h 1191193"/>
              <a:gd name="connsiteX5" fmla="*/ 1664138 w 2578537"/>
              <a:gd name="connsiteY5" fmla="*/ 597811 h 1191193"/>
              <a:gd name="connsiteX6" fmla="*/ 1813910 w 2578537"/>
              <a:gd name="connsiteY6" fmla="*/ 867103 h 1191193"/>
              <a:gd name="connsiteX7" fmla="*/ 1871717 w 2578537"/>
              <a:gd name="connsiteY7" fmla="*/ 1014375 h 1191193"/>
              <a:gd name="connsiteX8" fmla="*/ 1154386 w 2578537"/>
              <a:gd name="connsiteY8" fmla="*/ 1166648 h 1191193"/>
              <a:gd name="connsiteX9" fmla="*/ 652517 w 2578537"/>
              <a:gd name="connsiteY9" fmla="*/ 1141269 h 1191193"/>
              <a:gd name="connsiteX10" fmla="*/ 728717 w 2578537"/>
              <a:gd name="connsiteY10" fmla="*/ 867103 h 1191193"/>
              <a:gd name="connsiteX11" fmla="*/ 639379 w 2578537"/>
              <a:gd name="connsiteY11" fmla="*/ 800200 h 1191193"/>
              <a:gd name="connsiteX12" fmla="*/ 553556 w 2578537"/>
              <a:gd name="connsiteY12" fmla="*/ 743117 h 1191193"/>
              <a:gd name="connsiteX13" fmla="*/ 555297 w 2578537"/>
              <a:gd name="connsiteY13" fmla="*/ 747459 h 1191193"/>
              <a:gd name="connsiteX14" fmla="*/ 203201 w 2578537"/>
              <a:gd name="connsiteY14" fmla="*/ 539177 h 1191193"/>
              <a:gd name="connsiteX15" fmla="*/ 98096 w 2578537"/>
              <a:gd name="connsiteY15" fmla="*/ 386904 h 1191193"/>
              <a:gd name="connsiteX16" fmla="*/ 791779 w 2578537"/>
              <a:gd name="connsiteY16" fmla="*/ 141890 h 1191193"/>
              <a:gd name="connsiteX17" fmla="*/ 1264744 w 2578537"/>
              <a:gd name="connsiteY17" fmla="*/ 0 h 1191193"/>
              <a:gd name="connsiteX0" fmla="*/ 1228834 w 2542627"/>
              <a:gd name="connsiteY0" fmla="*/ 0 h 1191193"/>
              <a:gd name="connsiteX1" fmla="*/ 1559910 w 2542627"/>
              <a:gd name="connsiteY1" fmla="*/ 78828 h 1191193"/>
              <a:gd name="connsiteX2" fmla="*/ 1701800 w 2542627"/>
              <a:gd name="connsiteY2" fmla="*/ 157655 h 1191193"/>
              <a:gd name="connsiteX3" fmla="*/ 1780627 w 2542627"/>
              <a:gd name="connsiteY3" fmla="*/ 315310 h 1191193"/>
              <a:gd name="connsiteX4" fmla="*/ 2542627 w 2542627"/>
              <a:gd name="connsiteY4" fmla="*/ 536028 h 1191193"/>
              <a:gd name="connsiteX5" fmla="*/ 1628228 w 2542627"/>
              <a:gd name="connsiteY5" fmla="*/ 597811 h 1191193"/>
              <a:gd name="connsiteX6" fmla="*/ 1778000 w 2542627"/>
              <a:gd name="connsiteY6" fmla="*/ 867103 h 1191193"/>
              <a:gd name="connsiteX7" fmla="*/ 1835807 w 2542627"/>
              <a:gd name="connsiteY7" fmla="*/ 1014375 h 1191193"/>
              <a:gd name="connsiteX8" fmla="*/ 1118476 w 2542627"/>
              <a:gd name="connsiteY8" fmla="*/ 1166648 h 1191193"/>
              <a:gd name="connsiteX9" fmla="*/ 616607 w 2542627"/>
              <a:gd name="connsiteY9" fmla="*/ 1141269 h 1191193"/>
              <a:gd name="connsiteX10" fmla="*/ 692807 w 2542627"/>
              <a:gd name="connsiteY10" fmla="*/ 867103 h 1191193"/>
              <a:gd name="connsiteX11" fmla="*/ 603469 w 2542627"/>
              <a:gd name="connsiteY11" fmla="*/ 800200 h 1191193"/>
              <a:gd name="connsiteX12" fmla="*/ 517646 w 2542627"/>
              <a:gd name="connsiteY12" fmla="*/ 743117 h 1191193"/>
              <a:gd name="connsiteX13" fmla="*/ 519387 w 2542627"/>
              <a:gd name="connsiteY13" fmla="*/ 747459 h 1191193"/>
              <a:gd name="connsiteX14" fmla="*/ 167291 w 2542627"/>
              <a:gd name="connsiteY14" fmla="*/ 539177 h 1191193"/>
              <a:gd name="connsiteX15" fmla="*/ 62186 w 2542627"/>
              <a:gd name="connsiteY15" fmla="*/ 386904 h 1191193"/>
              <a:gd name="connsiteX16" fmla="*/ 540407 w 2542627"/>
              <a:gd name="connsiteY16" fmla="*/ 100735 h 1191193"/>
              <a:gd name="connsiteX17" fmla="*/ 1228834 w 2542627"/>
              <a:gd name="connsiteY17" fmla="*/ 0 h 1191193"/>
              <a:gd name="connsiteX0" fmla="*/ 1254234 w 2568027"/>
              <a:gd name="connsiteY0" fmla="*/ 0 h 1191193"/>
              <a:gd name="connsiteX1" fmla="*/ 1585310 w 2568027"/>
              <a:gd name="connsiteY1" fmla="*/ 78828 h 1191193"/>
              <a:gd name="connsiteX2" fmla="*/ 1727200 w 2568027"/>
              <a:gd name="connsiteY2" fmla="*/ 157655 h 1191193"/>
              <a:gd name="connsiteX3" fmla="*/ 1806027 w 2568027"/>
              <a:gd name="connsiteY3" fmla="*/ 315310 h 1191193"/>
              <a:gd name="connsiteX4" fmla="*/ 2568027 w 2568027"/>
              <a:gd name="connsiteY4" fmla="*/ 536028 h 1191193"/>
              <a:gd name="connsiteX5" fmla="*/ 1653628 w 2568027"/>
              <a:gd name="connsiteY5" fmla="*/ 597811 h 1191193"/>
              <a:gd name="connsiteX6" fmla="*/ 1803400 w 2568027"/>
              <a:gd name="connsiteY6" fmla="*/ 867103 h 1191193"/>
              <a:gd name="connsiteX7" fmla="*/ 1861207 w 2568027"/>
              <a:gd name="connsiteY7" fmla="*/ 1014375 h 1191193"/>
              <a:gd name="connsiteX8" fmla="*/ 1143876 w 2568027"/>
              <a:gd name="connsiteY8" fmla="*/ 1166648 h 1191193"/>
              <a:gd name="connsiteX9" fmla="*/ 642007 w 2568027"/>
              <a:gd name="connsiteY9" fmla="*/ 1141269 h 1191193"/>
              <a:gd name="connsiteX10" fmla="*/ 718207 w 2568027"/>
              <a:gd name="connsiteY10" fmla="*/ 867103 h 1191193"/>
              <a:gd name="connsiteX11" fmla="*/ 628869 w 2568027"/>
              <a:gd name="connsiteY11" fmla="*/ 800200 h 1191193"/>
              <a:gd name="connsiteX12" fmla="*/ 543046 w 2568027"/>
              <a:gd name="connsiteY12" fmla="*/ 743117 h 1191193"/>
              <a:gd name="connsiteX13" fmla="*/ 544787 w 2568027"/>
              <a:gd name="connsiteY13" fmla="*/ 747459 h 1191193"/>
              <a:gd name="connsiteX14" fmla="*/ 192691 w 2568027"/>
              <a:gd name="connsiteY14" fmla="*/ 539177 h 1191193"/>
              <a:gd name="connsiteX15" fmla="*/ 87586 w 2568027"/>
              <a:gd name="connsiteY15" fmla="*/ 386904 h 1191193"/>
              <a:gd name="connsiteX16" fmla="*/ 718207 w 2568027"/>
              <a:gd name="connsiteY16" fmla="*/ 151493 h 1191193"/>
              <a:gd name="connsiteX17" fmla="*/ 1254234 w 2568027"/>
              <a:gd name="connsiteY17" fmla="*/ 0 h 1191193"/>
              <a:gd name="connsiteX0" fmla="*/ 1137743 w 2451536"/>
              <a:gd name="connsiteY0" fmla="*/ 0 h 1191193"/>
              <a:gd name="connsiteX1" fmla="*/ 1468819 w 2451536"/>
              <a:gd name="connsiteY1" fmla="*/ 78828 h 1191193"/>
              <a:gd name="connsiteX2" fmla="*/ 1610709 w 2451536"/>
              <a:gd name="connsiteY2" fmla="*/ 157655 h 1191193"/>
              <a:gd name="connsiteX3" fmla="*/ 1689536 w 2451536"/>
              <a:gd name="connsiteY3" fmla="*/ 315310 h 1191193"/>
              <a:gd name="connsiteX4" fmla="*/ 2451536 w 2451536"/>
              <a:gd name="connsiteY4" fmla="*/ 536028 h 1191193"/>
              <a:gd name="connsiteX5" fmla="*/ 1537137 w 2451536"/>
              <a:gd name="connsiteY5" fmla="*/ 597811 h 1191193"/>
              <a:gd name="connsiteX6" fmla="*/ 1686909 w 2451536"/>
              <a:gd name="connsiteY6" fmla="*/ 867103 h 1191193"/>
              <a:gd name="connsiteX7" fmla="*/ 1744716 w 2451536"/>
              <a:gd name="connsiteY7" fmla="*/ 1014375 h 1191193"/>
              <a:gd name="connsiteX8" fmla="*/ 1027385 w 2451536"/>
              <a:gd name="connsiteY8" fmla="*/ 1166648 h 1191193"/>
              <a:gd name="connsiteX9" fmla="*/ 525516 w 2451536"/>
              <a:gd name="connsiteY9" fmla="*/ 1141269 h 1191193"/>
              <a:gd name="connsiteX10" fmla="*/ 601716 w 2451536"/>
              <a:gd name="connsiteY10" fmla="*/ 867103 h 1191193"/>
              <a:gd name="connsiteX11" fmla="*/ 512378 w 2451536"/>
              <a:gd name="connsiteY11" fmla="*/ 800200 h 1191193"/>
              <a:gd name="connsiteX12" fmla="*/ 426555 w 2451536"/>
              <a:gd name="connsiteY12" fmla="*/ 743117 h 1191193"/>
              <a:gd name="connsiteX13" fmla="*/ 428296 w 2451536"/>
              <a:gd name="connsiteY13" fmla="*/ 747459 h 1191193"/>
              <a:gd name="connsiteX14" fmla="*/ 76200 w 2451536"/>
              <a:gd name="connsiteY14" fmla="*/ 539177 h 1191193"/>
              <a:gd name="connsiteX15" fmla="*/ 220716 w 2451536"/>
              <a:gd name="connsiteY15" fmla="*/ 379903 h 1191193"/>
              <a:gd name="connsiteX16" fmla="*/ 601716 w 2451536"/>
              <a:gd name="connsiteY16" fmla="*/ 151493 h 1191193"/>
              <a:gd name="connsiteX17" fmla="*/ 1137743 w 2451536"/>
              <a:gd name="connsiteY17" fmla="*/ 0 h 1191193"/>
              <a:gd name="connsiteX0" fmla="*/ 993228 w 2307021"/>
              <a:gd name="connsiteY0" fmla="*/ 0 h 1191193"/>
              <a:gd name="connsiteX1" fmla="*/ 1324304 w 2307021"/>
              <a:gd name="connsiteY1" fmla="*/ 78828 h 1191193"/>
              <a:gd name="connsiteX2" fmla="*/ 1466194 w 2307021"/>
              <a:gd name="connsiteY2" fmla="*/ 157655 h 1191193"/>
              <a:gd name="connsiteX3" fmla="*/ 1545021 w 2307021"/>
              <a:gd name="connsiteY3" fmla="*/ 315310 h 1191193"/>
              <a:gd name="connsiteX4" fmla="*/ 2307021 w 2307021"/>
              <a:gd name="connsiteY4" fmla="*/ 536028 h 1191193"/>
              <a:gd name="connsiteX5" fmla="*/ 1392622 w 2307021"/>
              <a:gd name="connsiteY5" fmla="*/ 597811 h 1191193"/>
              <a:gd name="connsiteX6" fmla="*/ 1542394 w 2307021"/>
              <a:gd name="connsiteY6" fmla="*/ 867103 h 1191193"/>
              <a:gd name="connsiteX7" fmla="*/ 1600201 w 2307021"/>
              <a:gd name="connsiteY7" fmla="*/ 1014375 h 1191193"/>
              <a:gd name="connsiteX8" fmla="*/ 882870 w 2307021"/>
              <a:gd name="connsiteY8" fmla="*/ 1166648 h 1191193"/>
              <a:gd name="connsiteX9" fmla="*/ 381001 w 2307021"/>
              <a:gd name="connsiteY9" fmla="*/ 1141269 h 1191193"/>
              <a:gd name="connsiteX10" fmla="*/ 457201 w 2307021"/>
              <a:gd name="connsiteY10" fmla="*/ 867103 h 1191193"/>
              <a:gd name="connsiteX11" fmla="*/ 367863 w 2307021"/>
              <a:gd name="connsiteY11" fmla="*/ 800200 h 1191193"/>
              <a:gd name="connsiteX12" fmla="*/ 282040 w 2307021"/>
              <a:gd name="connsiteY12" fmla="*/ 743117 h 1191193"/>
              <a:gd name="connsiteX13" fmla="*/ 283781 w 2307021"/>
              <a:gd name="connsiteY13" fmla="*/ 747459 h 1191193"/>
              <a:gd name="connsiteX14" fmla="*/ 76200 w 2307021"/>
              <a:gd name="connsiteY14" fmla="*/ 532176 h 1191193"/>
              <a:gd name="connsiteX15" fmla="*/ 76201 w 2307021"/>
              <a:gd name="connsiteY15" fmla="*/ 379903 h 1191193"/>
              <a:gd name="connsiteX16" fmla="*/ 457201 w 2307021"/>
              <a:gd name="connsiteY16" fmla="*/ 151493 h 1191193"/>
              <a:gd name="connsiteX17" fmla="*/ 993228 w 2307021"/>
              <a:gd name="connsiteY17" fmla="*/ 0 h 1191193"/>
              <a:gd name="connsiteX0" fmla="*/ 993228 w 2307021"/>
              <a:gd name="connsiteY0" fmla="*/ 0 h 1191193"/>
              <a:gd name="connsiteX1" fmla="*/ 1324304 w 2307021"/>
              <a:gd name="connsiteY1" fmla="*/ 78828 h 1191193"/>
              <a:gd name="connsiteX2" fmla="*/ 1466194 w 2307021"/>
              <a:gd name="connsiteY2" fmla="*/ 157655 h 1191193"/>
              <a:gd name="connsiteX3" fmla="*/ 1545021 w 2307021"/>
              <a:gd name="connsiteY3" fmla="*/ 315310 h 1191193"/>
              <a:gd name="connsiteX4" fmla="*/ 2307021 w 2307021"/>
              <a:gd name="connsiteY4" fmla="*/ 536028 h 1191193"/>
              <a:gd name="connsiteX5" fmla="*/ 1392622 w 2307021"/>
              <a:gd name="connsiteY5" fmla="*/ 597811 h 1191193"/>
              <a:gd name="connsiteX6" fmla="*/ 1542394 w 2307021"/>
              <a:gd name="connsiteY6" fmla="*/ 867103 h 1191193"/>
              <a:gd name="connsiteX7" fmla="*/ 1600201 w 2307021"/>
              <a:gd name="connsiteY7" fmla="*/ 1014375 h 1191193"/>
              <a:gd name="connsiteX8" fmla="*/ 882870 w 2307021"/>
              <a:gd name="connsiteY8" fmla="*/ 1166648 h 1191193"/>
              <a:gd name="connsiteX9" fmla="*/ 381001 w 2307021"/>
              <a:gd name="connsiteY9" fmla="*/ 1141269 h 1191193"/>
              <a:gd name="connsiteX10" fmla="*/ 457201 w 2307021"/>
              <a:gd name="connsiteY10" fmla="*/ 867103 h 1191193"/>
              <a:gd name="connsiteX11" fmla="*/ 685800 w 2307021"/>
              <a:gd name="connsiteY11" fmla="*/ 811344 h 1191193"/>
              <a:gd name="connsiteX12" fmla="*/ 282040 w 2307021"/>
              <a:gd name="connsiteY12" fmla="*/ 743117 h 1191193"/>
              <a:gd name="connsiteX13" fmla="*/ 283781 w 2307021"/>
              <a:gd name="connsiteY13" fmla="*/ 747459 h 1191193"/>
              <a:gd name="connsiteX14" fmla="*/ 76200 w 2307021"/>
              <a:gd name="connsiteY14" fmla="*/ 532176 h 1191193"/>
              <a:gd name="connsiteX15" fmla="*/ 76201 w 2307021"/>
              <a:gd name="connsiteY15" fmla="*/ 379903 h 1191193"/>
              <a:gd name="connsiteX16" fmla="*/ 457201 w 2307021"/>
              <a:gd name="connsiteY16" fmla="*/ 151493 h 1191193"/>
              <a:gd name="connsiteX17" fmla="*/ 993228 w 2307021"/>
              <a:gd name="connsiteY17" fmla="*/ 0 h 1191193"/>
              <a:gd name="connsiteX0" fmla="*/ 993228 w 2307021"/>
              <a:gd name="connsiteY0" fmla="*/ 0 h 1191193"/>
              <a:gd name="connsiteX1" fmla="*/ 1324304 w 2307021"/>
              <a:gd name="connsiteY1" fmla="*/ 78828 h 1191193"/>
              <a:gd name="connsiteX2" fmla="*/ 1466194 w 2307021"/>
              <a:gd name="connsiteY2" fmla="*/ 157655 h 1191193"/>
              <a:gd name="connsiteX3" fmla="*/ 1545021 w 2307021"/>
              <a:gd name="connsiteY3" fmla="*/ 315310 h 1191193"/>
              <a:gd name="connsiteX4" fmla="*/ 2307021 w 2307021"/>
              <a:gd name="connsiteY4" fmla="*/ 536028 h 1191193"/>
              <a:gd name="connsiteX5" fmla="*/ 1392622 w 2307021"/>
              <a:gd name="connsiteY5" fmla="*/ 597811 h 1191193"/>
              <a:gd name="connsiteX6" fmla="*/ 1542394 w 2307021"/>
              <a:gd name="connsiteY6" fmla="*/ 867103 h 1191193"/>
              <a:gd name="connsiteX7" fmla="*/ 1600201 w 2307021"/>
              <a:gd name="connsiteY7" fmla="*/ 1014375 h 1191193"/>
              <a:gd name="connsiteX8" fmla="*/ 882870 w 2307021"/>
              <a:gd name="connsiteY8" fmla="*/ 1166648 h 1191193"/>
              <a:gd name="connsiteX9" fmla="*/ 381001 w 2307021"/>
              <a:gd name="connsiteY9" fmla="*/ 1141269 h 1191193"/>
              <a:gd name="connsiteX10" fmla="*/ 457201 w 2307021"/>
              <a:gd name="connsiteY10" fmla="*/ 867103 h 1191193"/>
              <a:gd name="connsiteX11" fmla="*/ 685800 w 2307021"/>
              <a:gd name="connsiteY11" fmla="*/ 811344 h 1191193"/>
              <a:gd name="connsiteX12" fmla="*/ 282040 w 2307021"/>
              <a:gd name="connsiteY12" fmla="*/ 743117 h 1191193"/>
              <a:gd name="connsiteX13" fmla="*/ 283781 w 2307021"/>
              <a:gd name="connsiteY13" fmla="*/ 747459 h 1191193"/>
              <a:gd name="connsiteX14" fmla="*/ 76200 w 2307021"/>
              <a:gd name="connsiteY14" fmla="*/ 532176 h 1191193"/>
              <a:gd name="connsiteX15" fmla="*/ 76201 w 2307021"/>
              <a:gd name="connsiteY15" fmla="*/ 379903 h 1191193"/>
              <a:gd name="connsiteX16" fmla="*/ 457201 w 2307021"/>
              <a:gd name="connsiteY16" fmla="*/ 151493 h 1191193"/>
              <a:gd name="connsiteX17" fmla="*/ 993228 w 2307021"/>
              <a:gd name="connsiteY17" fmla="*/ 0 h 1191193"/>
              <a:gd name="connsiteX0" fmla="*/ 993228 w 2307021"/>
              <a:gd name="connsiteY0" fmla="*/ 0 h 1191193"/>
              <a:gd name="connsiteX1" fmla="*/ 1324304 w 2307021"/>
              <a:gd name="connsiteY1" fmla="*/ 78828 h 1191193"/>
              <a:gd name="connsiteX2" fmla="*/ 1466194 w 2307021"/>
              <a:gd name="connsiteY2" fmla="*/ 157655 h 1191193"/>
              <a:gd name="connsiteX3" fmla="*/ 1545021 w 2307021"/>
              <a:gd name="connsiteY3" fmla="*/ 315310 h 1191193"/>
              <a:gd name="connsiteX4" fmla="*/ 2307021 w 2307021"/>
              <a:gd name="connsiteY4" fmla="*/ 536028 h 1191193"/>
              <a:gd name="connsiteX5" fmla="*/ 1392622 w 2307021"/>
              <a:gd name="connsiteY5" fmla="*/ 597811 h 1191193"/>
              <a:gd name="connsiteX6" fmla="*/ 1542394 w 2307021"/>
              <a:gd name="connsiteY6" fmla="*/ 867103 h 1191193"/>
              <a:gd name="connsiteX7" fmla="*/ 1600201 w 2307021"/>
              <a:gd name="connsiteY7" fmla="*/ 1014375 h 1191193"/>
              <a:gd name="connsiteX8" fmla="*/ 882870 w 2307021"/>
              <a:gd name="connsiteY8" fmla="*/ 1166648 h 1191193"/>
              <a:gd name="connsiteX9" fmla="*/ 381001 w 2307021"/>
              <a:gd name="connsiteY9" fmla="*/ 1141269 h 1191193"/>
              <a:gd name="connsiteX10" fmla="*/ 457201 w 2307021"/>
              <a:gd name="connsiteY10" fmla="*/ 867103 h 1191193"/>
              <a:gd name="connsiteX11" fmla="*/ 685800 w 2307021"/>
              <a:gd name="connsiteY11" fmla="*/ 811344 h 1191193"/>
              <a:gd name="connsiteX12" fmla="*/ 282040 w 2307021"/>
              <a:gd name="connsiteY12" fmla="*/ 743117 h 1191193"/>
              <a:gd name="connsiteX13" fmla="*/ 304800 w 2307021"/>
              <a:gd name="connsiteY13" fmla="*/ 785965 h 1191193"/>
              <a:gd name="connsiteX14" fmla="*/ 76200 w 2307021"/>
              <a:gd name="connsiteY14" fmla="*/ 532176 h 1191193"/>
              <a:gd name="connsiteX15" fmla="*/ 76201 w 2307021"/>
              <a:gd name="connsiteY15" fmla="*/ 379903 h 1191193"/>
              <a:gd name="connsiteX16" fmla="*/ 457201 w 2307021"/>
              <a:gd name="connsiteY16" fmla="*/ 151493 h 1191193"/>
              <a:gd name="connsiteX17" fmla="*/ 993228 w 2307021"/>
              <a:gd name="connsiteY17" fmla="*/ 0 h 1191193"/>
              <a:gd name="connsiteX0" fmla="*/ 993228 w 2307021"/>
              <a:gd name="connsiteY0" fmla="*/ 0 h 1191193"/>
              <a:gd name="connsiteX1" fmla="*/ 1324304 w 2307021"/>
              <a:gd name="connsiteY1" fmla="*/ 78828 h 1191193"/>
              <a:gd name="connsiteX2" fmla="*/ 1466194 w 2307021"/>
              <a:gd name="connsiteY2" fmla="*/ 157655 h 1191193"/>
              <a:gd name="connsiteX3" fmla="*/ 1545021 w 2307021"/>
              <a:gd name="connsiteY3" fmla="*/ 315310 h 1191193"/>
              <a:gd name="connsiteX4" fmla="*/ 2307021 w 2307021"/>
              <a:gd name="connsiteY4" fmla="*/ 536028 h 1191193"/>
              <a:gd name="connsiteX5" fmla="*/ 1392622 w 2307021"/>
              <a:gd name="connsiteY5" fmla="*/ 597811 h 1191193"/>
              <a:gd name="connsiteX6" fmla="*/ 1542394 w 2307021"/>
              <a:gd name="connsiteY6" fmla="*/ 867103 h 1191193"/>
              <a:gd name="connsiteX7" fmla="*/ 1600201 w 2307021"/>
              <a:gd name="connsiteY7" fmla="*/ 1014375 h 1191193"/>
              <a:gd name="connsiteX8" fmla="*/ 882870 w 2307021"/>
              <a:gd name="connsiteY8" fmla="*/ 1166648 h 1191193"/>
              <a:gd name="connsiteX9" fmla="*/ 381001 w 2307021"/>
              <a:gd name="connsiteY9" fmla="*/ 1141269 h 1191193"/>
              <a:gd name="connsiteX10" fmla="*/ 457201 w 2307021"/>
              <a:gd name="connsiteY10" fmla="*/ 867103 h 1191193"/>
              <a:gd name="connsiteX11" fmla="*/ 685800 w 2307021"/>
              <a:gd name="connsiteY11" fmla="*/ 811344 h 1191193"/>
              <a:gd name="connsiteX12" fmla="*/ 304800 w 2307021"/>
              <a:gd name="connsiteY12" fmla="*/ 785965 h 1191193"/>
              <a:gd name="connsiteX13" fmla="*/ 76200 w 2307021"/>
              <a:gd name="connsiteY13" fmla="*/ 532176 h 1191193"/>
              <a:gd name="connsiteX14" fmla="*/ 76201 w 2307021"/>
              <a:gd name="connsiteY14" fmla="*/ 379903 h 1191193"/>
              <a:gd name="connsiteX15" fmla="*/ 457201 w 2307021"/>
              <a:gd name="connsiteY15" fmla="*/ 151493 h 1191193"/>
              <a:gd name="connsiteX16" fmla="*/ 993228 w 2307021"/>
              <a:gd name="connsiteY16" fmla="*/ 0 h 1191193"/>
              <a:gd name="connsiteX0" fmla="*/ 993228 w 2307021"/>
              <a:gd name="connsiteY0" fmla="*/ 0 h 1191193"/>
              <a:gd name="connsiteX1" fmla="*/ 1324304 w 2307021"/>
              <a:gd name="connsiteY1" fmla="*/ 78828 h 1191193"/>
              <a:gd name="connsiteX2" fmla="*/ 1466194 w 2307021"/>
              <a:gd name="connsiteY2" fmla="*/ 157655 h 1191193"/>
              <a:gd name="connsiteX3" fmla="*/ 1545021 w 2307021"/>
              <a:gd name="connsiteY3" fmla="*/ 315310 h 1191193"/>
              <a:gd name="connsiteX4" fmla="*/ 2307021 w 2307021"/>
              <a:gd name="connsiteY4" fmla="*/ 536028 h 1191193"/>
              <a:gd name="connsiteX5" fmla="*/ 1392622 w 2307021"/>
              <a:gd name="connsiteY5" fmla="*/ 597811 h 1191193"/>
              <a:gd name="connsiteX6" fmla="*/ 1542394 w 2307021"/>
              <a:gd name="connsiteY6" fmla="*/ 867103 h 1191193"/>
              <a:gd name="connsiteX7" fmla="*/ 1600201 w 2307021"/>
              <a:gd name="connsiteY7" fmla="*/ 1014375 h 1191193"/>
              <a:gd name="connsiteX8" fmla="*/ 882870 w 2307021"/>
              <a:gd name="connsiteY8" fmla="*/ 1166648 h 1191193"/>
              <a:gd name="connsiteX9" fmla="*/ 381001 w 2307021"/>
              <a:gd name="connsiteY9" fmla="*/ 1141269 h 1191193"/>
              <a:gd name="connsiteX10" fmla="*/ 457201 w 2307021"/>
              <a:gd name="connsiteY10" fmla="*/ 867103 h 1191193"/>
              <a:gd name="connsiteX11" fmla="*/ 685800 w 2307021"/>
              <a:gd name="connsiteY11" fmla="*/ 811344 h 1191193"/>
              <a:gd name="connsiteX12" fmla="*/ 304800 w 2307021"/>
              <a:gd name="connsiteY12" fmla="*/ 735207 h 1191193"/>
              <a:gd name="connsiteX13" fmla="*/ 76200 w 2307021"/>
              <a:gd name="connsiteY13" fmla="*/ 532176 h 1191193"/>
              <a:gd name="connsiteX14" fmla="*/ 76201 w 2307021"/>
              <a:gd name="connsiteY14" fmla="*/ 379903 h 1191193"/>
              <a:gd name="connsiteX15" fmla="*/ 457201 w 2307021"/>
              <a:gd name="connsiteY15" fmla="*/ 151493 h 1191193"/>
              <a:gd name="connsiteX16" fmla="*/ 993228 w 2307021"/>
              <a:gd name="connsiteY16" fmla="*/ 0 h 1191193"/>
              <a:gd name="connsiteX0" fmla="*/ 993228 w 2307021"/>
              <a:gd name="connsiteY0" fmla="*/ 0 h 1191193"/>
              <a:gd name="connsiteX1" fmla="*/ 1324304 w 2307021"/>
              <a:gd name="connsiteY1" fmla="*/ 78828 h 1191193"/>
              <a:gd name="connsiteX2" fmla="*/ 1466194 w 2307021"/>
              <a:gd name="connsiteY2" fmla="*/ 157655 h 1191193"/>
              <a:gd name="connsiteX3" fmla="*/ 1545021 w 2307021"/>
              <a:gd name="connsiteY3" fmla="*/ 315310 h 1191193"/>
              <a:gd name="connsiteX4" fmla="*/ 2307021 w 2307021"/>
              <a:gd name="connsiteY4" fmla="*/ 536028 h 1191193"/>
              <a:gd name="connsiteX5" fmla="*/ 1392622 w 2307021"/>
              <a:gd name="connsiteY5" fmla="*/ 597811 h 1191193"/>
              <a:gd name="connsiteX6" fmla="*/ 1542394 w 2307021"/>
              <a:gd name="connsiteY6" fmla="*/ 867103 h 1191193"/>
              <a:gd name="connsiteX7" fmla="*/ 1600201 w 2307021"/>
              <a:gd name="connsiteY7" fmla="*/ 1014375 h 1191193"/>
              <a:gd name="connsiteX8" fmla="*/ 882870 w 2307021"/>
              <a:gd name="connsiteY8" fmla="*/ 1166648 h 1191193"/>
              <a:gd name="connsiteX9" fmla="*/ 381001 w 2307021"/>
              <a:gd name="connsiteY9" fmla="*/ 1141269 h 1191193"/>
              <a:gd name="connsiteX10" fmla="*/ 457201 w 2307021"/>
              <a:gd name="connsiteY10" fmla="*/ 867103 h 1191193"/>
              <a:gd name="connsiteX11" fmla="*/ 914400 w 2307021"/>
              <a:gd name="connsiteY11" fmla="*/ 760586 h 1191193"/>
              <a:gd name="connsiteX12" fmla="*/ 304800 w 2307021"/>
              <a:gd name="connsiteY12" fmla="*/ 735207 h 1191193"/>
              <a:gd name="connsiteX13" fmla="*/ 76200 w 2307021"/>
              <a:gd name="connsiteY13" fmla="*/ 532176 h 1191193"/>
              <a:gd name="connsiteX14" fmla="*/ 76201 w 2307021"/>
              <a:gd name="connsiteY14" fmla="*/ 379903 h 1191193"/>
              <a:gd name="connsiteX15" fmla="*/ 457201 w 2307021"/>
              <a:gd name="connsiteY15" fmla="*/ 151493 h 1191193"/>
              <a:gd name="connsiteX16" fmla="*/ 993228 w 2307021"/>
              <a:gd name="connsiteY16" fmla="*/ 0 h 1191193"/>
              <a:gd name="connsiteX0" fmla="*/ 993228 w 2307021"/>
              <a:gd name="connsiteY0" fmla="*/ 0 h 1185618"/>
              <a:gd name="connsiteX1" fmla="*/ 1324304 w 2307021"/>
              <a:gd name="connsiteY1" fmla="*/ 78828 h 1185618"/>
              <a:gd name="connsiteX2" fmla="*/ 1466194 w 2307021"/>
              <a:gd name="connsiteY2" fmla="*/ 157655 h 1185618"/>
              <a:gd name="connsiteX3" fmla="*/ 1545021 w 2307021"/>
              <a:gd name="connsiteY3" fmla="*/ 315310 h 1185618"/>
              <a:gd name="connsiteX4" fmla="*/ 2307021 w 2307021"/>
              <a:gd name="connsiteY4" fmla="*/ 536028 h 1185618"/>
              <a:gd name="connsiteX5" fmla="*/ 1392622 w 2307021"/>
              <a:gd name="connsiteY5" fmla="*/ 597811 h 1185618"/>
              <a:gd name="connsiteX6" fmla="*/ 1542394 w 2307021"/>
              <a:gd name="connsiteY6" fmla="*/ 867103 h 1185618"/>
              <a:gd name="connsiteX7" fmla="*/ 1600201 w 2307021"/>
              <a:gd name="connsiteY7" fmla="*/ 1014375 h 1185618"/>
              <a:gd name="connsiteX8" fmla="*/ 882870 w 2307021"/>
              <a:gd name="connsiteY8" fmla="*/ 1166648 h 1185618"/>
              <a:gd name="connsiteX9" fmla="*/ 381001 w 2307021"/>
              <a:gd name="connsiteY9" fmla="*/ 1141269 h 1185618"/>
              <a:gd name="connsiteX10" fmla="*/ 533400 w 2307021"/>
              <a:gd name="connsiteY10" fmla="*/ 912859 h 1185618"/>
              <a:gd name="connsiteX11" fmla="*/ 914400 w 2307021"/>
              <a:gd name="connsiteY11" fmla="*/ 760586 h 1185618"/>
              <a:gd name="connsiteX12" fmla="*/ 304800 w 2307021"/>
              <a:gd name="connsiteY12" fmla="*/ 735207 h 1185618"/>
              <a:gd name="connsiteX13" fmla="*/ 76200 w 2307021"/>
              <a:gd name="connsiteY13" fmla="*/ 532176 h 1185618"/>
              <a:gd name="connsiteX14" fmla="*/ 76201 w 2307021"/>
              <a:gd name="connsiteY14" fmla="*/ 379903 h 1185618"/>
              <a:gd name="connsiteX15" fmla="*/ 457201 w 2307021"/>
              <a:gd name="connsiteY15" fmla="*/ 151493 h 1185618"/>
              <a:gd name="connsiteX16" fmla="*/ 993228 w 2307021"/>
              <a:gd name="connsiteY16" fmla="*/ 0 h 1185618"/>
              <a:gd name="connsiteX0" fmla="*/ 993228 w 2307021"/>
              <a:gd name="connsiteY0" fmla="*/ 0 h 1185618"/>
              <a:gd name="connsiteX1" fmla="*/ 1324304 w 2307021"/>
              <a:gd name="connsiteY1" fmla="*/ 78828 h 1185618"/>
              <a:gd name="connsiteX2" fmla="*/ 1466194 w 2307021"/>
              <a:gd name="connsiteY2" fmla="*/ 157655 h 1185618"/>
              <a:gd name="connsiteX3" fmla="*/ 1545021 w 2307021"/>
              <a:gd name="connsiteY3" fmla="*/ 315310 h 1185618"/>
              <a:gd name="connsiteX4" fmla="*/ 2307021 w 2307021"/>
              <a:gd name="connsiteY4" fmla="*/ 536028 h 1185618"/>
              <a:gd name="connsiteX5" fmla="*/ 1392622 w 2307021"/>
              <a:gd name="connsiteY5" fmla="*/ 597811 h 1185618"/>
              <a:gd name="connsiteX6" fmla="*/ 1542394 w 2307021"/>
              <a:gd name="connsiteY6" fmla="*/ 867103 h 1185618"/>
              <a:gd name="connsiteX7" fmla="*/ 1600201 w 2307021"/>
              <a:gd name="connsiteY7" fmla="*/ 1014375 h 1185618"/>
              <a:gd name="connsiteX8" fmla="*/ 882870 w 2307021"/>
              <a:gd name="connsiteY8" fmla="*/ 1166648 h 1185618"/>
              <a:gd name="connsiteX9" fmla="*/ 381001 w 2307021"/>
              <a:gd name="connsiteY9" fmla="*/ 1141269 h 1185618"/>
              <a:gd name="connsiteX10" fmla="*/ 533400 w 2307021"/>
              <a:gd name="connsiteY10" fmla="*/ 912859 h 1185618"/>
              <a:gd name="connsiteX11" fmla="*/ 914400 w 2307021"/>
              <a:gd name="connsiteY11" fmla="*/ 760586 h 1185618"/>
              <a:gd name="connsiteX12" fmla="*/ 304800 w 2307021"/>
              <a:gd name="connsiteY12" fmla="*/ 735207 h 1185618"/>
              <a:gd name="connsiteX13" fmla="*/ 76200 w 2307021"/>
              <a:gd name="connsiteY13" fmla="*/ 532176 h 1185618"/>
              <a:gd name="connsiteX14" fmla="*/ 76201 w 2307021"/>
              <a:gd name="connsiteY14" fmla="*/ 379903 h 1185618"/>
              <a:gd name="connsiteX15" fmla="*/ 457201 w 2307021"/>
              <a:gd name="connsiteY15" fmla="*/ 151493 h 1185618"/>
              <a:gd name="connsiteX16" fmla="*/ 993228 w 2307021"/>
              <a:gd name="connsiteY16" fmla="*/ 0 h 1185618"/>
              <a:gd name="connsiteX0" fmla="*/ 993228 w 2307021"/>
              <a:gd name="connsiteY0" fmla="*/ 0 h 1185618"/>
              <a:gd name="connsiteX1" fmla="*/ 1324304 w 2307021"/>
              <a:gd name="connsiteY1" fmla="*/ 78828 h 1185618"/>
              <a:gd name="connsiteX2" fmla="*/ 1466194 w 2307021"/>
              <a:gd name="connsiteY2" fmla="*/ 157655 h 1185618"/>
              <a:gd name="connsiteX3" fmla="*/ 1545021 w 2307021"/>
              <a:gd name="connsiteY3" fmla="*/ 315310 h 1185618"/>
              <a:gd name="connsiteX4" fmla="*/ 2307021 w 2307021"/>
              <a:gd name="connsiteY4" fmla="*/ 536028 h 1185618"/>
              <a:gd name="connsiteX5" fmla="*/ 1392622 w 2307021"/>
              <a:gd name="connsiteY5" fmla="*/ 597811 h 1185618"/>
              <a:gd name="connsiteX6" fmla="*/ 1542394 w 2307021"/>
              <a:gd name="connsiteY6" fmla="*/ 867103 h 1185618"/>
              <a:gd name="connsiteX7" fmla="*/ 1600201 w 2307021"/>
              <a:gd name="connsiteY7" fmla="*/ 1014375 h 1185618"/>
              <a:gd name="connsiteX8" fmla="*/ 882870 w 2307021"/>
              <a:gd name="connsiteY8" fmla="*/ 1166648 h 1185618"/>
              <a:gd name="connsiteX9" fmla="*/ 381001 w 2307021"/>
              <a:gd name="connsiteY9" fmla="*/ 1141269 h 1185618"/>
              <a:gd name="connsiteX10" fmla="*/ 533400 w 2307021"/>
              <a:gd name="connsiteY10" fmla="*/ 912860 h 1185618"/>
              <a:gd name="connsiteX11" fmla="*/ 914400 w 2307021"/>
              <a:gd name="connsiteY11" fmla="*/ 760586 h 1185618"/>
              <a:gd name="connsiteX12" fmla="*/ 304800 w 2307021"/>
              <a:gd name="connsiteY12" fmla="*/ 735207 h 1185618"/>
              <a:gd name="connsiteX13" fmla="*/ 76200 w 2307021"/>
              <a:gd name="connsiteY13" fmla="*/ 532176 h 1185618"/>
              <a:gd name="connsiteX14" fmla="*/ 76201 w 2307021"/>
              <a:gd name="connsiteY14" fmla="*/ 379903 h 1185618"/>
              <a:gd name="connsiteX15" fmla="*/ 457201 w 2307021"/>
              <a:gd name="connsiteY15" fmla="*/ 151493 h 1185618"/>
              <a:gd name="connsiteX16" fmla="*/ 993228 w 2307021"/>
              <a:gd name="connsiteY16" fmla="*/ 0 h 1185618"/>
              <a:gd name="connsiteX0" fmla="*/ 993228 w 2307021"/>
              <a:gd name="connsiteY0" fmla="*/ 0 h 1208946"/>
              <a:gd name="connsiteX1" fmla="*/ 1324304 w 2307021"/>
              <a:gd name="connsiteY1" fmla="*/ 78828 h 1208946"/>
              <a:gd name="connsiteX2" fmla="*/ 1466194 w 2307021"/>
              <a:gd name="connsiteY2" fmla="*/ 157655 h 1208946"/>
              <a:gd name="connsiteX3" fmla="*/ 1545021 w 2307021"/>
              <a:gd name="connsiteY3" fmla="*/ 315310 h 1208946"/>
              <a:gd name="connsiteX4" fmla="*/ 2307021 w 2307021"/>
              <a:gd name="connsiteY4" fmla="*/ 536028 h 1208946"/>
              <a:gd name="connsiteX5" fmla="*/ 1392622 w 2307021"/>
              <a:gd name="connsiteY5" fmla="*/ 597811 h 1208946"/>
              <a:gd name="connsiteX6" fmla="*/ 1542394 w 2307021"/>
              <a:gd name="connsiteY6" fmla="*/ 867103 h 1208946"/>
              <a:gd name="connsiteX7" fmla="*/ 1600201 w 2307021"/>
              <a:gd name="connsiteY7" fmla="*/ 1014375 h 1208946"/>
              <a:gd name="connsiteX8" fmla="*/ 882870 w 2307021"/>
              <a:gd name="connsiteY8" fmla="*/ 1166648 h 1208946"/>
              <a:gd name="connsiteX9" fmla="*/ 381001 w 2307021"/>
              <a:gd name="connsiteY9" fmla="*/ 1141269 h 1208946"/>
              <a:gd name="connsiteX10" fmla="*/ 914400 w 2307021"/>
              <a:gd name="connsiteY10" fmla="*/ 760586 h 1208946"/>
              <a:gd name="connsiteX11" fmla="*/ 304800 w 2307021"/>
              <a:gd name="connsiteY11" fmla="*/ 735207 h 1208946"/>
              <a:gd name="connsiteX12" fmla="*/ 76200 w 2307021"/>
              <a:gd name="connsiteY12" fmla="*/ 532176 h 1208946"/>
              <a:gd name="connsiteX13" fmla="*/ 76201 w 2307021"/>
              <a:gd name="connsiteY13" fmla="*/ 379903 h 1208946"/>
              <a:gd name="connsiteX14" fmla="*/ 457201 w 2307021"/>
              <a:gd name="connsiteY14" fmla="*/ 151493 h 1208946"/>
              <a:gd name="connsiteX15" fmla="*/ 993228 w 2307021"/>
              <a:gd name="connsiteY15" fmla="*/ 0 h 1208946"/>
              <a:gd name="connsiteX0" fmla="*/ 993228 w 2307021"/>
              <a:gd name="connsiteY0" fmla="*/ 0 h 1208946"/>
              <a:gd name="connsiteX1" fmla="*/ 1324304 w 2307021"/>
              <a:gd name="connsiteY1" fmla="*/ 78828 h 1208946"/>
              <a:gd name="connsiteX2" fmla="*/ 1466194 w 2307021"/>
              <a:gd name="connsiteY2" fmla="*/ 157655 h 1208946"/>
              <a:gd name="connsiteX3" fmla="*/ 1545021 w 2307021"/>
              <a:gd name="connsiteY3" fmla="*/ 315310 h 1208946"/>
              <a:gd name="connsiteX4" fmla="*/ 2307021 w 2307021"/>
              <a:gd name="connsiteY4" fmla="*/ 536028 h 1208946"/>
              <a:gd name="connsiteX5" fmla="*/ 1392622 w 2307021"/>
              <a:gd name="connsiteY5" fmla="*/ 597811 h 1208946"/>
              <a:gd name="connsiteX6" fmla="*/ 1542394 w 2307021"/>
              <a:gd name="connsiteY6" fmla="*/ 867103 h 1208946"/>
              <a:gd name="connsiteX7" fmla="*/ 1600201 w 2307021"/>
              <a:gd name="connsiteY7" fmla="*/ 1014375 h 1208946"/>
              <a:gd name="connsiteX8" fmla="*/ 882870 w 2307021"/>
              <a:gd name="connsiteY8" fmla="*/ 1166648 h 1208946"/>
              <a:gd name="connsiteX9" fmla="*/ 381001 w 2307021"/>
              <a:gd name="connsiteY9" fmla="*/ 1141269 h 1208946"/>
              <a:gd name="connsiteX10" fmla="*/ 914400 w 2307021"/>
              <a:gd name="connsiteY10" fmla="*/ 760586 h 1208946"/>
              <a:gd name="connsiteX11" fmla="*/ 304800 w 2307021"/>
              <a:gd name="connsiteY11" fmla="*/ 735207 h 1208946"/>
              <a:gd name="connsiteX12" fmla="*/ 76200 w 2307021"/>
              <a:gd name="connsiteY12" fmla="*/ 532176 h 1208946"/>
              <a:gd name="connsiteX13" fmla="*/ 76201 w 2307021"/>
              <a:gd name="connsiteY13" fmla="*/ 379903 h 1208946"/>
              <a:gd name="connsiteX14" fmla="*/ 457201 w 2307021"/>
              <a:gd name="connsiteY14" fmla="*/ 151493 h 1208946"/>
              <a:gd name="connsiteX15" fmla="*/ 993228 w 2307021"/>
              <a:gd name="connsiteY15" fmla="*/ 0 h 1208946"/>
              <a:gd name="connsiteX0" fmla="*/ 993228 w 2307021"/>
              <a:gd name="connsiteY0" fmla="*/ 0 h 1208946"/>
              <a:gd name="connsiteX1" fmla="*/ 1324304 w 2307021"/>
              <a:gd name="connsiteY1" fmla="*/ 78828 h 1208946"/>
              <a:gd name="connsiteX2" fmla="*/ 1466194 w 2307021"/>
              <a:gd name="connsiteY2" fmla="*/ 157655 h 1208946"/>
              <a:gd name="connsiteX3" fmla="*/ 1676400 w 2307021"/>
              <a:gd name="connsiteY3" fmla="*/ 303767 h 1208946"/>
              <a:gd name="connsiteX4" fmla="*/ 2307021 w 2307021"/>
              <a:gd name="connsiteY4" fmla="*/ 536028 h 1208946"/>
              <a:gd name="connsiteX5" fmla="*/ 1392622 w 2307021"/>
              <a:gd name="connsiteY5" fmla="*/ 597811 h 1208946"/>
              <a:gd name="connsiteX6" fmla="*/ 1542394 w 2307021"/>
              <a:gd name="connsiteY6" fmla="*/ 867103 h 1208946"/>
              <a:gd name="connsiteX7" fmla="*/ 1600201 w 2307021"/>
              <a:gd name="connsiteY7" fmla="*/ 1014375 h 1208946"/>
              <a:gd name="connsiteX8" fmla="*/ 882870 w 2307021"/>
              <a:gd name="connsiteY8" fmla="*/ 1166648 h 1208946"/>
              <a:gd name="connsiteX9" fmla="*/ 381001 w 2307021"/>
              <a:gd name="connsiteY9" fmla="*/ 1141269 h 1208946"/>
              <a:gd name="connsiteX10" fmla="*/ 914400 w 2307021"/>
              <a:gd name="connsiteY10" fmla="*/ 760586 h 1208946"/>
              <a:gd name="connsiteX11" fmla="*/ 304800 w 2307021"/>
              <a:gd name="connsiteY11" fmla="*/ 735207 h 1208946"/>
              <a:gd name="connsiteX12" fmla="*/ 76200 w 2307021"/>
              <a:gd name="connsiteY12" fmla="*/ 532176 h 1208946"/>
              <a:gd name="connsiteX13" fmla="*/ 76201 w 2307021"/>
              <a:gd name="connsiteY13" fmla="*/ 379903 h 1208946"/>
              <a:gd name="connsiteX14" fmla="*/ 457201 w 2307021"/>
              <a:gd name="connsiteY14" fmla="*/ 151493 h 1208946"/>
              <a:gd name="connsiteX15" fmla="*/ 993228 w 2307021"/>
              <a:gd name="connsiteY15" fmla="*/ 0 h 1208946"/>
              <a:gd name="connsiteX0" fmla="*/ 993228 w 2307021"/>
              <a:gd name="connsiteY0" fmla="*/ 0 h 1208946"/>
              <a:gd name="connsiteX1" fmla="*/ 1324304 w 2307021"/>
              <a:gd name="connsiteY1" fmla="*/ 78828 h 1208946"/>
              <a:gd name="connsiteX2" fmla="*/ 1828800 w 2307021"/>
              <a:gd name="connsiteY2" fmla="*/ 126115 h 1208946"/>
              <a:gd name="connsiteX3" fmla="*/ 1676400 w 2307021"/>
              <a:gd name="connsiteY3" fmla="*/ 303767 h 1208946"/>
              <a:gd name="connsiteX4" fmla="*/ 2307021 w 2307021"/>
              <a:gd name="connsiteY4" fmla="*/ 536028 h 1208946"/>
              <a:gd name="connsiteX5" fmla="*/ 1392622 w 2307021"/>
              <a:gd name="connsiteY5" fmla="*/ 597811 h 1208946"/>
              <a:gd name="connsiteX6" fmla="*/ 1542394 w 2307021"/>
              <a:gd name="connsiteY6" fmla="*/ 867103 h 1208946"/>
              <a:gd name="connsiteX7" fmla="*/ 1600201 w 2307021"/>
              <a:gd name="connsiteY7" fmla="*/ 1014375 h 1208946"/>
              <a:gd name="connsiteX8" fmla="*/ 882870 w 2307021"/>
              <a:gd name="connsiteY8" fmla="*/ 1166648 h 1208946"/>
              <a:gd name="connsiteX9" fmla="*/ 381001 w 2307021"/>
              <a:gd name="connsiteY9" fmla="*/ 1141269 h 1208946"/>
              <a:gd name="connsiteX10" fmla="*/ 914400 w 2307021"/>
              <a:gd name="connsiteY10" fmla="*/ 760586 h 1208946"/>
              <a:gd name="connsiteX11" fmla="*/ 304800 w 2307021"/>
              <a:gd name="connsiteY11" fmla="*/ 735207 h 1208946"/>
              <a:gd name="connsiteX12" fmla="*/ 76200 w 2307021"/>
              <a:gd name="connsiteY12" fmla="*/ 532176 h 1208946"/>
              <a:gd name="connsiteX13" fmla="*/ 76201 w 2307021"/>
              <a:gd name="connsiteY13" fmla="*/ 379903 h 1208946"/>
              <a:gd name="connsiteX14" fmla="*/ 457201 w 2307021"/>
              <a:gd name="connsiteY14" fmla="*/ 151493 h 1208946"/>
              <a:gd name="connsiteX15" fmla="*/ 993228 w 2307021"/>
              <a:gd name="connsiteY15" fmla="*/ 0 h 1208946"/>
              <a:gd name="connsiteX0" fmla="*/ 993228 w 2307021"/>
              <a:gd name="connsiteY0" fmla="*/ 4230 h 1213176"/>
              <a:gd name="connsiteX1" fmla="*/ 1828800 w 2307021"/>
              <a:gd name="connsiteY1" fmla="*/ 130345 h 1213176"/>
              <a:gd name="connsiteX2" fmla="*/ 1676400 w 2307021"/>
              <a:gd name="connsiteY2" fmla="*/ 307997 h 1213176"/>
              <a:gd name="connsiteX3" fmla="*/ 2307021 w 2307021"/>
              <a:gd name="connsiteY3" fmla="*/ 540258 h 1213176"/>
              <a:gd name="connsiteX4" fmla="*/ 1392622 w 2307021"/>
              <a:gd name="connsiteY4" fmla="*/ 602041 h 1213176"/>
              <a:gd name="connsiteX5" fmla="*/ 1542394 w 2307021"/>
              <a:gd name="connsiteY5" fmla="*/ 871333 h 1213176"/>
              <a:gd name="connsiteX6" fmla="*/ 1600201 w 2307021"/>
              <a:gd name="connsiteY6" fmla="*/ 1018605 h 1213176"/>
              <a:gd name="connsiteX7" fmla="*/ 882870 w 2307021"/>
              <a:gd name="connsiteY7" fmla="*/ 1170878 h 1213176"/>
              <a:gd name="connsiteX8" fmla="*/ 381001 w 2307021"/>
              <a:gd name="connsiteY8" fmla="*/ 1145499 h 1213176"/>
              <a:gd name="connsiteX9" fmla="*/ 914400 w 2307021"/>
              <a:gd name="connsiteY9" fmla="*/ 764816 h 1213176"/>
              <a:gd name="connsiteX10" fmla="*/ 304800 w 2307021"/>
              <a:gd name="connsiteY10" fmla="*/ 739437 h 1213176"/>
              <a:gd name="connsiteX11" fmla="*/ 76200 w 2307021"/>
              <a:gd name="connsiteY11" fmla="*/ 536406 h 1213176"/>
              <a:gd name="connsiteX12" fmla="*/ 76201 w 2307021"/>
              <a:gd name="connsiteY12" fmla="*/ 384133 h 1213176"/>
              <a:gd name="connsiteX13" fmla="*/ 457201 w 2307021"/>
              <a:gd name="connsiteY13" fmla="*/ 155723 h 1213176"/>
              <a:gd name="connsiteX14" fmla="*/ 993228 w 2307021"/>
              <a:gd name="connsiteY14" fmla="*/ 4230 h 1213176"/>
              <a:gd name="connsiteX0" fmla="*/ 993228 w 2307021"/>
              <a:gd name="connsiteY0" fmla="*/ 4230 h 1213176"/>
              <a:gd name="connsiteX1" fmla="*/ 1828800 w 2307021"/>
              <a:gd name="connsiteY1" fmla="*/ 130345 h 1213176"/>
              <a:gd name="connsiteX2" fmla="*/ 1676400 w 2307021"/>
              <a:gd name="connsiteY2" fmla="*/ 307997 h 1213176"/>
              <a:gd name="connsiteX3" fmla="*/ 2307021 w 2307021"/>
              <a:gd name="connsiteY3" fmla="*/ 540258 h 1213176"/>
              <a:gd name="connsiteX4" fmla="*/ 1392622 w 2307021"/>
              <a:gd name="connsiteY4" fmla="*/ 602041 h 1213176"/>
              <a:gd name="connsiteX5" fmla="*/ 1542394 w 2307021"/>
              <a:gd name="connsiteY5" fmla="*/ 871333 h 1213176"/>
              <a:gd name="connsiteX6" fmla="*/ 1600201 w 2307021"/>
              <a:gd name="connsiteY6" fmla="*/ 1018605 h 1213176"/>
              <a:gd name="connsiteX7" fmla="*/ 882870 w 2307021"/>
              <a:gd name="connsiteY7" fmla="*/ 1170878 h 1213176"/>
              <a:gd name="connsiteX8" fmla="*/ 381001 w 2307021"/>
              <a:gd name="connsiteY8" fmla="*/ 1145499 h 1213176"/>
              <a:gd name="connsiteX9" fmla="*/ 914400 w 2307021"/>
              <a:gd name="connsiteY9" fmla="*/ 764816 h 1213176"/>
              <a:gd name="connsiteX10" fmla="*/ 304800 w 2307021"/>
              <a:gd name="connsiteY10" fmla="*/ 739437 h 1213176"/>
              <a:gd name="connsiteX11" fmla="*/ 76200 w 2307021"/>
              <a:gd name="connsiteY11" fmla="*/ 536406 h 1213176"/>
              <a:gd name="connsiteX12" fmla="*/ 76201 w 2307021"/>
              <a:gd name="connsiteY12" fmla="*/ 384133 h 1213176"/>
              <a:gd name="connsiteX13" fmla="*/ 457201 w 2307021"/>
              <a:gd name="connsiteY13" fmla="*/ 155723 h 1213176"/>
              <a:gd name="connsiteX14" fmla="*/ 993228 w 2307021"/>
              <a:gd name="connsiteY14" fmla="*/ 4230 h 1213176"/>
              <a:gd name="connsiteX0" fmla="*/ 1031327 w 2345120"/>
              <a:gd name="connsiteY0" fmla="*/ 4230 h 1213176"/>
              <a:gd name="connsiteX1" fmla="*/ 1866899 w 2345120"/>
              <a:gd name="connsiteY1" fmla="*/ 130345 h 1213176"/>
              <a:gd name="connsiteX2" fmla="*/ 1714499 w 2345120"/>
              <a:gd name="connsiteY2" fmla="*/ 307997 h 1213176"/>
              <a:gd name="connsiteX3" fmla="*/ 2345120 w 2345120"/>
              <a:gd name="connsiteY3" fmla="*/ 540258 h 1213176"/>
              <a:gd name="connsiteX4" fmla="*/ 1430721 w 2345120"/>
              <a:gd name="connsiteY4" fmla="*/ 602041 h 1213176"/>
              <a:gd name="connsiteX5" fmla="*/ 1580493 w 2345120"/>
              <a:gd name="connsiteY5" fmla="*/ 871333 h 1213176"/>
              <a:gd name="connsiteX6" fmla="*/ 1638300 w 2345120"/>
              <a:gd name="connsiteY6" fmla="*/ 1018605 h 1213176"/>
              <a:gd name="connsiteX7" fmla="*/ 920969 w 2345120"/>
              <a:gd name="connsiteY7" fmla="*/ 1170878 h 1213176"/>
              <a:gd name="connsiteX8" fmla="*/ 419100 w 2345120"/>
              <a:gd name="connsiteY8" fmla="*/ 1145499 h 1213176"/>
              <a:gd name="connsiteX9" fmla="*/ 952499 w 2345120"/>
              <a:gd name="connsiteY9" fmla="*/ 764816 h 1213176"/>
              <a:gd name="connsiteX10" fmla="*/ 342899 w 2345120"/>
              <a:gd name="connsiteY10" fmla="*/ 739437 h 1213176"/>
              <a:gd name="connsiteX11" fmla="*/ 114299 w 2345120"/>
              <a:gd name="connsiteY11" fmla="*/ 536406 h 1213176"/>
              <a:gd name="connsiteX12" fmla="*/ 114300 w 2345120"/>
              <a:gd name="connsiteY12" fmla="*/ 384133 h 1213176"/>
              <a:gd name="connsiteX13" fmla="*/ 800099 w 2345120"/>
              <a:gd name="connsiteY13" fmla="*/ 206481 h 1213176"/>
              <a:gd name="connsiteX14" fmla="*/ 1031327 w 2345120"/>
              <a:gd name="connsiteY14" fmla="*/ 4230 h 1213176"/>
              <a:gd name="connsiteX0" fmla="*/ 1018627 w 2332420"/>
              <a:gd name="connsiteY0" fmla="*/ 4230 h 1213176"/>
              <a:gd name="connsiteX1" fmla="*/ 1854199 w 2332420"/>
              <a:gd name="connsiteY1" fmla="*/ 130345 h 1213176"/>
              <a:gd name="connsiteX2" fmla="*/ 1701799 w 2332420"/>
              <a:gd name="connsiteY2" fmla="*/ 307997 h 1213176"/>
              <a:gd name="connsiteX3" fmla="*/ 2332420 w 2332420"/>
              <a:gd name="connsiteY3" fmla="*/ 540258 h 1213176"/>
              <a:gd name="connsiteX4" fmla="*/ 1418021 w 2332420"/>
              <a:gd name="connsiteY4" fmla="*/ 602041 h 1213176"/>
              <a:gd name="connsiteX5" fmla="*/ 1567793 w 2332420"/>
              <a:gd name="connsiteY5" fmla="*/ 871333 h 1213176"/>
              <a:gd name="connsiteX6" fmla="*/ 1625600 w 2332420"/>
              <a:gd name="connsiteY6" fmla="*/ 1018605 h 1213176"/>
              <a:gd name="connsiteX7" fmla="*/ 908269 w 2332420"/>
              <a:gd name="connsiteY7" fmla="*/ 1170878 h 1213176"/>
              <a:gd name="connsiteX8" fmla="*/ 406400 w 2332420"/>
              <a:gd name="connsiteY8" fmla="*/ 1145499 h 1213176"/>
              <a:gd name="connsiteX9" fmla="*/ 939799 w 2332420"/>
              <a:gd name="connsiteY9" fmla="*/ 764816 h 1213176"/>
              <a:gd name="connsiteX10" fmla="*/ 330199 w 2332420"/>
              <a:gd name="connsiteY10" fmla="*/ 739437 h 1213176"/>
              <a:gd name="connsiteX11" fmla="*/ 101599 w 2332420"/>
              <a:gd name="connsiteY11" fmla="*/ 536406 h 1213176"/>
              <a:gd name="connsiteX12" fmla="*/ 101600 w 2332420"/>
              <a:gd name="connsiteY12" fmla="*/ 384133 h 1213176"/>
              <a:gd name="connsiteX13" fmla="*/ 711199 w 2332420"/>
              <a:gd name="connsiteY13" fmla="*/ 384134 h 1213176"/>
              <a:gd name="connsiteX14" fmla="*/ 1018627 w 2332420"/>
              <a:gd name="connsiteY14" fmla="*/ 4230 h 1213176"/>
              <a:gd name="connsiteX0" fmla="*/ 993228 w 2307021"/>
              <a:gd name="connsiteY0" fmla="*/ 4230 h 1213176"/>
              <a:gd name="connsiteX1" fmla="*/ 1828800 w 2307021"/>
              <a:gd name="connsiteY1" fmla="*/ 130345 h 1213176"/>
              <a:gd name="connsiteX2" fmla="*/ 1676400 w 2307021"/>
              <a:gd name="connsiteY2" fmla="*/ 307997 h 1213176"/>
              <a:gd name="connsiteX3" fmla="*/ 2307021 w 2307021"/>
              <a:gd name="connsiteY3" fmla="*/ 540258 h 1213176"/>
              <a:gd name="connsiteX4" fmla="*/ 1392622 w 2307021"/>
              <a:gd name="connsiteY4" fmla="*/ 602041 h 1213176"/>
              <a:gd name="connsiteX5" fmla="*/ 1542394 w 2307021"/>
              <a:gd name="connsiteY5" fmla="*/ 871333 h 1213176"/>
              <a:gd name="connsiteX6" fmla="*/ 1600201 w 2307021"/>
              <a:gd name="connsiteY6" fmla="*/ 1018605 h 1213176"/>
              <a:gd name="connsiteX7" fmla="*/ 882870 w 2307021"/>
              <a:gd name="connsiteY7" fmla="*/ 1170878 h 1213176"/>
              <a:gd name="connsiteX8" fmla="*/ 381001 w 2307021"/>
              <a:gd name="connsiteY8" fmla="*/ 1145499 h 1213176"/>
              <a:gd name="connsiteX9" fmla="*/ 914400 w 2307021"/>
              <a:gd name="connsiteY9" fmla="*/ 764816 h 1213176"/>
              <a:gd name="connsiteX10" fmla="*/ 304800 w 2307021"/>
              <a:gd name="connsiteY10" fmla="*/ 739437 h 1213176"/>
              <a:gd name="connsiteX11" fmla="*/ 76200 w 2307021"/>
              <a:gd name="connsiteY11" fmla="*/ 536406 h 1213176"/>
              <a:gd name="connsiteX12" fmla="*/ 304800 w 2307021"/>
              <a:gd name="connsiteY12" fmla="*/ 460270 h 1213176"/>
              <a:gd name="connsiteX13" fmla="*/ 685800 w 2307021"/>
              <a:gd name="connsiteY13" fmla="*/ 384134 h 1213176"/>
              <a:gd name="connsiteX14" fmla="*/ 993228 w 2307021"/>
              <a:gd name="connsiteY14" fmla="*/ 4230 h 1213176"/>
              <a:gd name="connsiteX0" fmla="*/ 746820 w 2060613"/>
              <a:gd name="connsiteY0" fmla="*/ 4230 h 1213176"/>
              <a:gd name="connsiteX1" fmla="*/ 1582392 w 2060613"/>
              <a:gd name="connsiteY1" fmla="*/ 130345 h 1213176"/>
              <a:gd name="connsiteX2" fmla="*/ 1429992 w 2060613"/>
              <a:gd name="connsiteY2" fmla="*/ 307997 h 1213176"/>
              <a:gd name="connsiteX3" fmla="*/ 2060613 w 2060613"/>
              <a:gd name="connsiteY3" fmla="*/ 540258 h 1213176"/>
              <a:gd name="connsiteX4" fmla="*/ 1146214 w 2060613"/>
              <a:gd name="connsiteY4" fmla="*/ 602041 h 1213176"/>
              <a:gd name="connsiteX5" fmla="*/ 1295986 w 2060613"/>
              <a:gd name="connsiteY5" fmla="*/ 871333 h 1213176"/>
              <a:gd name="connsiteX6" fmla="*/ 1353793 w 2060613"/>
              <a:gd name="connsiteY6" fmla="*/ 1018605 h 1213176"/>
              <a:gd name="connsiteX7" fmla="*/ 636462 w 2060613"/>
              <a:gd name="connsiteY7" fmla="*/ 1170878 h 1213176"/>
              <a:gd name="connsiteX8" fmla="*/ 134593 w 2060613"/>
              <a:gd name="connsiteY8" fmla="*/ 1145499 h 1213176"/>
              <a:gd name="connsiteX9" fmla="*/ 667992 w 2060613"/>
              <a:gd name="connsiteY9" fmla="*/ 764816 h 1213176"/>
              <a:gd name="connsiteX10" fmla="*/ 58392 w 2060613"/>
              <a:gd name="connsiteY10" fmla="*/ 739437 h 1213176"/>
              <a:gd name="connsiteX11" fmla="*/ 134592 w 2060613"/>
              <a:gd name="connsiteY11" fmla="*/ 536407 h 1213176"/>
              <a:gd name="connsiteX12" fmla="*/ 58392 w 2060613"/>
              <a:gd name="connsiteY12" fmla="*/ 460270 h 1213176"/>
              <a:gd name="connsiteX13" fmla="*/ 439392 w 2060613"/>
              <a:gd name="connsiteY13" fmla="*/ 384134 h 1213176"/>
              <a:gd name="connsiteX14" fmla="*/ 746820 w 2060613"/>
              <a:gd name="connsiteY14" fmla="*/ 4230 h 1213176"/>
              <a:gd name="connsiteX0" fmla="*/ 739228 w 2053021"/>
              <a:gd name="connsiteY0" fmla="*/ 4230 h 1213176"/>
              <a:gd name="connsiteX1" fmla="*/ 1574800 w 2053021"/>
              <a:gd name="connsiteY1" fmla="*/ 130345 h 1213176"/>
              <a:gd name="connsiteX2" fmla="*/ 1422400 w 2053021"/>
              <a:gd name="connsiteY2" fmla="*/ 307997 h 1213176"/>
              <a:gd name="connsiteX3" fmla="*/ 2053021 w 2053021"/>
              <a:gd name="connsiteY3" fmla="*/ 540258 h 1213176"/>
              <a:gd name="connsiteX4" fmla="*/ 1138622 w 2053021"/>
              <a:gd name="connsiteY4" fmla="*/ 602041 h 1213176"/>
              <a:gd name="connsiteX5" fmla="*/ 1288394 w 2053021"/>
              <a:gd name="connsiteY5" fmla="*/ 871333 h 1213176"/>
              <a:gd name="connsiteX6" fmla="*/ 1346201 w 2053021"/>
              <a:gd name="connsiteY6" fmla="*/ 1018605 h 1213176"/>
              <a:gd name="connsiteX7" fmla="*/ 628870 w 2053021"/>
              <a:gd name="connsiteY7" fmla="*/ 1170878 h 1213176"/>
              <a:gd name="connsiteX8" fmla="*/ 127001 w 2053021"/>
              <a:gd name="connsiteY8" fmla="*/ 1145499 h 1213176"/>
              <a:gd name="connsiteX9" fmla="*/ 660400 w 2053021"/>
              <a:gd name="connsiteY9" fmla="*/ 764816 h 1213176"/>
              <a:gd name="connsiteX10" fmla="*/ 203200 w 2053021"/>
              <a:gd name="connsiteY10" fmla="*/ 714059 h 1213176"/>
              <a:gd name="connsiteX11" fmla="*/ 127000 w 2053021"/>
              <a:gd name="connsiteY11" fmla="*/ 536407 h 1213176"/>
              <a:gd name="connsiteX12" fmla="*/ 50800 w 2053021"/>
              <a:gd name="connsiteY12" fmla="*/ 460270 h 1213176"/>
              <a:gd name="connsiteX13" fmla="*/ 431800 w 2053021"/>
              <a:gd name="connsiteY13" fmla="*/ 384134 h 1213176"/>
              <a:gd name="connsiteX14" fmla="*/ 739228 w 2053021"/>
              <a:gd name="connsiteY14" fmla="*/ 4230 h 1213176"/>
              <a:gd name="connsiteX0" fmla="*/ 739228 w 2053021"/>
              <a:gd name="connsiteY0" fmla="*/ 4230 h 1213176"/>
              <a:gd name="connsiteX1" fmla="*/ 1574800 w 2053021"/>
              <a:gd name="connsiteY1" fmla="*/ 130345 h 1213176"/>
              <a:gd name="connsiteX2" fmla="*/ 1422400 w 2053021"/>
              <a:gd name="connsiteY2" fmla="*/ 307997 h 1213176"/>
              <a:gd name="connsiteX3" fmla="*/ 2053021 w 2053021"/>
              <a:gd name="connsiteY3" fmla="*/ 540258 h 1213176"/>
              <a:gd name="connsiteX4" fmla="*/ 1138622 w 2053021"/>
              <a:gd name="connsiteY4" fmla="*/ 602041 h 1213176"/>
              <a:gd name="connsiteX5" fmla="*/ 1288394 w 2053021"/>
              <a:gd name="connsiteY5" fmla="*/ 871333 h 1213176"/>
              <a:gd name="connsiteX6" fmla="*/ 1346201 w 2053021"/>
              <a:gd name="connsiteY6" fmla="*/ 1018605 h 1213176"/>
              <a:gd name="connsiteX7" fmla="*/ 628870 w 2053021"/>
              <a:gd name="connsiteY7" fmla="*/ 1170878 h 1213176"/>
              <a:gd name="connsiteX8" fmla="*/ 127001 w 2053021"/>
              <a:gd name="connsiteY8" fmla="*/ 1145499 h 1213176"/>
              <a:gd name="connsiteX9" fmla="*/ 660400 w 2053021"/>
              <a:gd name="connsiteY9" fmla="*/ 764816 h 1213176"/>
              <a:gd name="connsiteX10" fmla="*/ 203200 w 2053021"/>
              <a:gd name="connsiteY10" fmla="*/ 714059 h 1213176"/>
              <a:gd name="connsiteX11" fmla="*/ 127000 w 2053021"/>
              <a:gd name="connsiteY11" fmla="*/ 536407 h 1213176"/>
              <a:gd name="connsiteX12" fmla="*/ 50800 w 2053021"/>
              <a:gd name="connsiteY12" fmla="*/ 460270 h 1213176"/>
              <a:gd name="connsiteX13" fmla="*/ 431800 w 2053021"/>
              <a:gd name="connsiteY13" fmla="*/ 384134 h 1213176"/>
              <a:gd name="connsiteX14" fmla="*/ 739228 w 2053021"/>
              <a:gd name="connsiteY14" fmla="*/ 4230 h 1213176"/>
              <a:gd name="connsiteX0" fmla="*/ 739228 w 2053021"/>
              <a:gd name="connsiteY0" fmla="*/ 4230 h 1213176"/>
              <a:gd name="connsiteX1" fmla="*/ 1574800 w 2053021"/>
              <a:gd name="connsiteY1" fmla="*/ 130345 h 1213176"/>
              <a:gd name="connsiteX2" fmla="*/ 1422400 w 2053021"/>
              <a:gd name="connsiteY2" fmla="*/ 307997 h 1213176"/>
              <a:gd name="connsiteX3" fmla="*/ 2053021 w 2053021"/>
              <a:gd name="connsiteY3" fmla="*/ 540258 h 1213176"/>
              <a:gd name="connsiteX4" fmla="*/ 1138622 w 2053021"/>
              <a:gd name="connsiteY4" fmla="*/ 602041 h 1213176"/>
              <a:gd name="connsiteX5" fmla="*/ 1574800 w 2053021"/>
              <a:gd name="connsiteY5" fmla="*/ 891711 h 1213176"/>
              <a:gd name="connsiteX6" fmla="*/ 1346201 w 2053021"/>
              <a:gd name="connsiteY6" fmla="*/ 1018605 h 1213176"/>
              <a:gd name="connsiteX7" fmla="*/ 628870 w 2053021"/>
              <a:gd name="connsiteY7" fmla="*/ 1170878 h 1213176"/>
              <a:gd name="connsiteX8" fmla="*/ 127001 w 2053021"/>
              <a:gd name="connsiteY8" fmla="*/ 1145499 h 1213176"/>
              <a:gd name="connsiteX9" fmla="*/ 660400 w 2053021"/>
              <a:gd name="connsiteY9" fmla="*/ 764816 h 1213176"/>
              <a:gd name="connsiteX10" fmla="*/ 203200 w 2053021"/>
              <a:gd name="connsiteY10" fmla="*/ 714059 h 1213176"/>
              <a:gd name="connsiteX11" fmla="*/ 127000 w 2053021"/>
              <a:gd name="connsiteY11" fmla="*/ 536407 h 1213176"/>
              <a:gd name="connsiteX12" fmla="*/ 50800 w 2053021"/>
              <a:gd name="connsiteY12" fmla="*/ 460270 h 1213176"/>
              <a:gd name="connsiteX13" fmla="*/ 431800 w 2053021"/>
              <a:gd name="connsiteY13" fmla="*/ 384134 h 1213176"/>
              <a:gd name="connsiteX14" fmla="*/ 739228 w 2053021"/>
              <a:gd name="connsiteY14" fmla="*/ 4230 h 1213176"/>
              <a:gd name="connsiteX0" fmla="*/ 739228 w 2053021"/>
              <a:gd name="connsiteY0" fmla="*/ 4230 h 1213176"/>
              <a:gd name="connsiteX1" fmla="*/ 1574800 w 2053021"/>
              <a:gd name="connsiteY1" fmla="*/ 130345 h 1213176"/>
              <a:gd name="connsiteX2" fmla="*/ 1422400 w 2053021"/>
              <a:gd name="connsiteY2" fmla="*/ 307997 h 1213176"/>
              <a:gd name="connsiteX3" fmla="*/ 2053021 w 2053021"/>
              <a:gd name="connsiteY3" fmla="*/ 540258 h 1213176"/>
              <a:gd name="connsiteX4" fmla="*/ 1138622 w 2053021"/>
              <a:gd name="connsiteY4" fmla="*/ 602041 h 1213176"/>
              <a:gd name="connsiteX5" fmla="*/ 1574800 w 2053021"/>
              <a:gd name="connsiteY5" fmla="*/ 891711 h 1213176"/>
              <a:gd name="connsiteX6" fmla="*/ 1346200 w 2053021"/>
              <a:gd name="connsiteY6" fmla="*/ 1094742 h 1213176"/>
              <a:gd name="connsiteX7" fmla="*/ 628870 w 2053021"/>
              <a:gd name="connsiteY7" fmla="*/ 1170878 h 1213176"/>
              <a:gd name="connsiteX8" fmla="*/ 127001 w 2053021"/>
              <a:gd name="connsiteY8" fmla="*/ 1145499 h 1213176"/>
              <a:gd name="connsiteX9" fmla="*/ 660400 w 2053021"/>
              <a:gd name="connsiteY9" fmla="*/ 764816 h 1213176"/>
              <a:gd name="connsiteX10" fmla="*/ 203200 w 2053021"/>
              <a:gd name="connsiteY10" fmla="*/ 714059 h 1213176"/>
              <a:gd name="connsiteX11" fmla="*/ 127000 w 2053021"/>
              <a:gd name="connsiteY11" fmla="*/ 536407 h 1213176"/>
              <a:gd name="connsiteX12" fmla="*/ 50800 w 2053021"/>
              <a:gd name="connsiteY12" fmla="*/ 460270 h 1213176"/>
              <a:gd name="connsiteX13" fmla="*/ 431800 w 2053021"/>
              <a:gd name="connsiteY13" fmla="*/ 384134 h 1213176"/>
              <a:gd name="connsiteX14" fmla="*/ 739228 w 2053021"/>
              <a:gd name="connsiteY14" fmla="*/ 4230 h 1213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3021" h="1213176">
                <a:moveTo>
                  <a:pt x="739228" y="4230"/>
                </a:moveTo>
                <a:cubicBezTo>
                  <a:pt x="967828" y="0"/>
                  <a:pt x="1460938" y="79717"/>
                  <a:pt x="1574800" y="130345"/>
                </a:cubicBezTo>
                <a:cubicBezTo>
                  <a:pt x="1688662" y="180973"/>
                  <a:pt x="1342697" y="239678"/>
                  <a:pt x="1422400" y="307997"/>
                </a:cubicBezTo>
                <a:cubicBezTo>
                  <a:pt x="1676400" y="381570"/>
                  <a:pt x="1893614" y="408051"/>
                  <a:pt x="2053021" y="540258"/>
                </a:cubicBezTo>
                <a:cubicBezTo>
                  <a:pt x="2053021" y="591571"/>
                  <a:pt x="1218326" y="543466"/>
                  <a:pt x="1138622" y="602041"/>
                </a:cubicBezTo>
                <a:cubicBezTo>
                  <a:pt x="1058919" y="660617"/>
                  <a:pt x="1533635" y="820105"/>
                  <a:pt x="1574800" y="891711"/>
                </a:cubicBezTo>
                <a:cubicBezTo>
                  <a:pt x="1609396" y="961138"/>
                  <a:pt x="1503855" y="1048214"/>
                  <a:pt x="1346200" y="1094742"/>
                </a:cubicBezTo>
                <a:cubicBezTo>
                  <a:pt x="1188545" y="1141270"/>
                  <a:pt x="802291" y="1151780"/>
                  <a:pt x="628870" y="1170878"/>
                </a:cubicBezTo>
                <a:cubicBezTo>
                  <a:pt x="419101" y="1189848"/>
                  <a:pt x="121746" y="1213176"/>
                  <a:pt x="127001" y="1145499"/>
                </a:cubicBezTo>
                <a:cubicBezTo>
                  <a:pt x="132256" y="1077822"/>
                  <a:pt x="647700" y="836723"/>
                  <a:pt x="660400" y="764816"/>
                </a:cubicBezTo>
                <a:cubicBezTo>
                  <a:pt x="673100" y="692909"/>
                  <a:pt x="304800" y="760587"/>
                  <a:pt x="203200" y="714059"/>
                </a:cubicBezTo>
                <a:cubicBezTo>
                  <a:pt x="144808" y="680069"/>
                  <a:pt x="161597" y="597666"/>
                  <a:pt x="127000" y="536407"/>
                </a:cubicBezTo>
                <a:cubicBezTo>
                  <a:pt x="50800" y="476315"/>
                  <a:pt x="0" y="485649"/>
                  <a:pt x="50800" y="460270"/>
                </a:cubicBezTo>
                <a:cubicBezTo>
                  <a:pt x="101600" y="434891"/>
                  <a:pt x="317062" y="460141"/>
                  <a:pt x="431800" y="384134"/>
                </a:cubicBezTo>
                <a:cubicBezTo>
                  <a:pt x="546538" y="308127"/>
                  <a:pt x="605221" y="14740"/>
                  <a:pt x="739228" y="4230"/>
                </a:cubicBezTo>
                <a:close/>
              </a:path>
            </a:pathLst>
          </a:custGeom>
          <a:noFill/>
          <a:ln w="19050">
            <a:solidFill>
              <a:schemeClr val="bg1"/>
            </a:solidFill>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GB" sz="23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sp>
        <p:nvSpPr>
          <p:cNvPr id="77" name="Freeform 76"/>
          <p:cNvSpPr/>
          <p:nvPr/>
        </p:nvSpPr>
        <p:spPr bwMode="auto">
          <a:xfrm>
            <a:off x="4138285" y="1295400"/>
            <a:ext cx="3526826" cy="1920138"/>
          </a:xfrm>
          <a:custGeom>
            <a:avLst/>
            <a:gdLst>
              <a:gd name="connsiteX0" fmla="*/ 756745 w 1087820"/>
              <a:gd name="connsiteY0" fmla="*/ 63842 h 1167428"/>
              <a:gd name="connsiteX1" fmla="*/ 867103 w 1087820"/>
              <a:gd name="connsiteY1" fmla="*/ 79608 h 1167428"/>
              <a:gd name="connsiteX2" fmla="*/ 1008993 w 1087820"/>
              <a:gd name="connsiteY2" fmla="*/ 158435 h 1167428"/>
              <a:gd name="connsiteX3" fmla="*/ 1087820 w 1087820"/>
              <a:gd name="connsiteY3" fmla="*/ 316090 h 1167428"/>
              <a:gd name="connsiteX4" fmla="*/ 1087820 w 1087820"/>
              <a:gd name="connsiteY4" fmla="*/ 536808 h 1167428"/>
              <a:gd name="connsiteX5" fmla="*/ 1008993 w 1087820"/>
              <a:gd name="connsiteY5" fmla="*/ 867883 h 1167428"/>
              <a:gd name="connsiteX6" fmla="*/ 725214 w 1087820"/>
              <a:gd name="connsiteY6" fmla="*/ 1104366 h 1167428"/>
              <a:gd name="connsiteX7" fmla="*/ 425669 w 1087820"/>
              <a:gd name="connsiteY7" fmla="*/ 1167428 h 1167428"/>
              <a:gd name="connsiteX8" fmla="*/ 141889 w 1087820"/>
              <a:gd name="connsiteY8" fmla="*/ 1041304 h 1167428"/>
              <a:gd name="connsiteX9" fmla="*/ 0 w 1087820"/>
              <a:gd name="connsiteY9" fmla="*/ 867883 h 1167428"/>
              <a:gd name="connsiteX10" fmla="*/ 63062 w 1087820"/>
              <a:gd name="connsiteY10" fmla="*/ 394918 h 1167428"/>
              <a:gd name="connsiteX11" fmla="*/ 63062 w 1087820"/>
              <a:gd name="connsiteY11" fmla="*/ 142670 h 1167428"/>
              <a:gd name="connsiteX12" fmla="*/ 204951 w 1087820"/>
              <a:gd name="connsiteY12" fmla="*/ 48077 h 1167428"/>
              <a:gd name="connsiteX13" fmla="*/ 536027 w 1087820"/>
              <a:gd name="connsiteY13" fmla="*/ 780 h 1167428"/>
              <a:gd name="connsiteX14" fmla="*/ 756745 w 1087820"/>
              <a:gd name="connsiteY14" fmla="*/ 63842 h 1167428"/>
              <a:gd name="connsiteX0" fmla="*/ 1387366 w 1718441"/>
              <a:gd name="connsiteY0" fmla="*/ 63842 h 1167428"/>
              <a:gd name="connsiteX1" fmla="*/ 1497724 w 1718441"/>
              <a:gd name="connsiteY1" fmla="*/ 79608 h 1167428"/>
              <a:gd name="connsiteX2" fmla="*/ 1639614 w 1718441"/>
              <a:gd name="connsiteY2" fmla="*/ 158435 h 1167428"/>
              <a:gd name="connsiteX3" fmla="*/ 1718441 w 1718441"/>
              <a:gd name="connsiteY3" fmla="*/ 316090 h 1167428"/>
              <a:gd name="connsiteX4" fmla="*/ 1718441 w 1718441"/>
              <a:gd name="connsiteY4" fmla="*/ 536808 h 1167428"/>
              <a:gd name="connsiteX5" fmla="*/ 1639614 w 1718441"/>
              <a:gd name="connsiteY5" fmla="*/ 867883 h 1167428"/>
              <a:gd name="connsiteX6" fmla="*/ 1355835 w 1718441"/>
              <a:gd name="connsiteY6" fmla="*/ 1104366 h 1167428"/>
              <a:gd name="connsiteX7" fmla="*/ 1056290 w 1718441"/>
              <a:gd name="connsiteY7" fmla="*/ 1167428 h 1167428"/>
              <a:gd name="connsiteX8" fmla="*/ 772510 w 1718441"/>
              <a:gd name="connsiteY8" fmla="*/ 1041304 h 1167428"/>
              <a:gd name="connsiteX9" fmla="*/ 630621 w 1718441"/>
              <a:gd name="connsiteY9" fmla="*/ 867883 h 1167428"/>
              <a:gd name="connsiteX10" fmla="*/ 693683 w 1718441"/>
              <a:gd name="connsiteY10" fmla="*/ 394918 h 1167428"/>
              <a:gd name="connsiteX11" fmla="*/ 0 w 1718441"/>
              <a:gd name="connsiteY11" fmla="*/ 387684 h 1167428"/>
              <a:gd name="connsiteX12" fmla="*/ 693683 w 1718441"/>
              <a:gd name="connsiteY12" fmla="*/ 142670 h 1167428"/>
              <a:gd name="connsiteX13" fmla="*/ 835572 w 1718441"/>
              <a:gd name="connsiteY13" fmla="*/ 48077 h 1167428"/>
              <a:gd name="connsiteX14" fmla="*/ 1166648 w 1718441"/>
              <a:gd name="connsiteY14" fmla="*/ 780 h 1167428"/>
              <a:gd name="connsiteX15" fmla="*/ 1387366 w 1718441"/>
              <a:gd name="connsiteY15" fmla="*/ 63842 h 1167428"/>
              <a:gd name="connsiteX0" fmla="*/ 1387366 w 1718441"/>
              <a:gd name="connsiteY0" fmla="*/ 63842 h 1167428"/>
              <a:gd name="connsiteX1" fmla="*/ 1497724 w 1718441"/>
              <a:gd name="connsiteY1" fmla="*/ 79608 h 1167428"/>
              <a:gd name="connsiteX2" fmla="*/ 1639614 w 1718441"/>
              <a:gd name="connsiteY2" fmla="*/ 158435 h 1167428"/>
              <a:gd name="connsiteX3" fmla="*/ 1718441 w 1718441"/>
              <a:gd name="connsiteY3" fmla="*/ 316090 h 1167428"/>
              <a:gd name="connsiteX4" fmla="*/ 1718441 w 1718441"/>
              <a:gd name="connsiteY4" fmla="*/ 536808 h 1167428"/>
              <a:gd name="connsiteX5" fmla="*/ 1639614 w 1718441"/>
              <a:gd name="connsiteY5" fmla="*/ 867883 h 1167428"/>
              <a:gd name="connsiteX6" fmla="*/ 1355835 w 1718441"/>
              <a:gd name="connsiteY6" fmla="*/ 1104366 h 1167428"/>
              <a:gd name="connsiteX7" fmla="*/ 1056290 w 1718441"/>
              <a:gd name="connsiteY7" fmla="*/ 1167428 h 1167428"/>
              <a:gd name="connsiteX8" fmla="*/ 772510 w 1718441"/>
              <a:gd name="connsiteY8" fmla="*/ 1041304 h 1167428"/>
              <a:gd name="connsiteX9" fmla="*/ 630621 w 1718441"/>
              <a:gd name="connsiteY9" fmla="*/ 867883 h 1167428"/>
              <a:gd name="connsiteX10" fmla="*/ 693683 w 1718441"/>
              <a:gd name="connsiteY10" fmla="*/ 394918 h 1167428"/>
              <a:gd name="connsiteX11" fmla="*/ 105105 w 1718441"/>
              <a:gd name="connsiteY11" fmla="*/ 539957 h 1167428"/>
              <a:gd name="connsiteX12" fmla="*/ 0 w 1718441"/>
              <a:gd name="connsiteY12" fmla="*/ 387684 h 1167428"/>
              <a:gd name="connsiteX13" fmla="*/ 693683 w 1718441"/>
              <a:gd name="connsiteY13" fmla="*/ 142670 h 1167428"/>
              <a:gd name="connsiteX14" fmla="*/ 835572 w 1718441"/>
              <a:gd name="connsiteY14" fmla="*/ 48077 h 1167428"/>
              <a:gd name="connsiteX15" fmla="*/ 1166648 w 1718441"/>
              <a:gd name="connsiteY15" fmla="*/ 780 h 1167428"/>
              <a:gd name="connsiteX16" fmla="*/ 1387366 w 1718441"/>
              <a:gd name="connsiteY16" fmla="*/ 63842 h 1167428"/>
              <a:gd name="connsiteX0" fmla="*/ 1387366 w 1718441"/>
              <a:gd name="connsiteY0" fmla="*/ 63842 h 1167428"/>
              <a:gd name="connsiteX1" fmla="*/ 1497724 w 1718441"/>
              <a:gd name="connsiteY1" fmla="*/ 79608 h 1167428"/>
              <a:gd name="connsiteX2" fmla="*/ 1639614 w 1718441"/>
              <a:gd name="connsiteY2" fmla="*/ 158435 h 1167428"/>
              <a:gd name="connsiteX3" fmla="*/ 1718441 w 1718441"/>
              <a:gd name="connsiteY3" fmla="*/ 316090 h 1167428"/>
              <a:gd name="connsiteX4" fmla="*/ 1718441 w 1718441"/>
              <a:gd name="connsiteY4" fmla="*/ 536808 h 1167428"/>
              <a:gd name="connsiteX5" fmla="*/ 1639614 w 1718441"/>
              <a:gd name="connsiteY5" fmla="*/ 867883 h 1167428"/>
              <a:gd name="connsiteX6" fmla="*/ 1355835 w 1718441"/>
              <a:gd name="connsiteY6" fmla="*/ 1104366 h 1167428"/>
              <a:gd name="connsiteX7" fmla="*/ 1056290 w 1718441"/>
              <a:gd name="connsiteY7" fmla="*/ 1167428 h 1167428"/>
              <a:gd name="connsiteX8" fmla="*/ 772510 w 1718441"/>
              <a:gd name="connsiteY8" fmla="*/ 1041304 h 1167428"/>
              <a:gd name="connsiteX9" fmla="*/ 630621 w 1718441"/>
              <a:gd name="connsiteY9" fmla="*/ 867883 h 1167428"/>
              <a:gd name="connsiteX10" fmla="*/ 693683 w 1718441"/>
              <a:gd name="connsiteY10" fmla="*/ 394918 h 1167428"/>
              <a:gd name="connsiteX11" fmla="*/ 457201 w 1718441"/>
              <a:gd name="connsiteY11" fmla="*/ 748239 h 1167428"/>
              <a:gd name="connsiteX12" fmla="*/ 105105 w 1718441"/>
              <a:gd name="connsiteY12" fmla="*/ 539957 h 1167428"/>
              <a:gd name="connsiteX13" fmla="*/ 0 w 1718441"/>
              <a:gd name="connsiteY13" fmla="*/ 387684 h 1167428"/>
              <a:gd name="connsiteX14" fmla="*/ 693683 w 1718441"/>
              <a:gd name="connsiteY14" fmla="*/ 142670 h 1167428"/>
              <a:gd name="connsiteX15" fmla="*/ 835572 w 1718441"/>
              <a:gd name="connsiteY15" fmla="*/ 48077 h 1167428"/>
              <a:gd name="connsiteX16" fmla="*/ 1166648 w 1718441"/>
              <a:gd name="connsiteY16" fmla="*/ 780 h 1167428"/>
              <a:gd name="connsiteX17" fmla="*/ 1387366 w 1718441"/>
              <a:gd name="connsiteY17" fmla="*/ 63842 h 1167428"/>
              <a:gd name="connsiteX0" fmla="*/ 1387366 w 1718441"/>
              <a:gd name="connsiteY0" fmla="*/ 63842 h 1167428"/>
              <a:gd name="connsiteX1" fmla="*/ 1497724 w 1718441"/>
              <a:gd name="connsiteY1" fmla="*/ 79608 h 1167428"/>
              <a:gd name="connsiteX2" fmla="*/ 1639614 w 1718441"/>
              <a:gd name="connsiteY2" fmla="*/ 158435 h 1167428"/>
              <a:gd name="connsiteX3" fmla="*/ 1718441 w 1718441"/>
              <a:gd name="connsiteY3" fmla="*/ 316090 h 1167428"/>
              <a:gd name="connsiteX4" fmla="*/ 1718441 w 1718441"/>
              <a:gd name="connsiteY4" fmla="*/ 536808 h 1167428"/>
              <a:gd name="connsiteX5" fmla="*/ 1639614 w 1718441"/>
              <a:gd name="connsiteY5" fmla="*/ 867883 h 1167428"/>
              <a:gd name="connsiteX6" fmla="*/ 1355835 w 1718441"/>
              <a:gd name="connsiteY6" fmla="*/ 1104366 h 1167428"/>
              <a:gd name="connsiteX7" fmla="*/ 1056290 w 1718441"/>
              <a:gd name="connsiteY7" fmla="*/ 1167428 h 1167428"/>
              <a:gd name="connsiteX8" fmla="*/ 772510 w 1718441"/>
              <a:gd name="connsiteY8" fmla="*/ 1041304 h 1167428"/>
              <a:gd name="connsiteX9" fmla="*/ 630621 w 1718441"/>
              <a:gd name="connsiteY9" fmla="*/ 867883 h 1167428"/>
              <a:gd name="connsiteX10" fmla="*/ 465083 w 1718441"/>
              <a:gd name="connsiteY10" fmla="*/ 902496 h 1167428"/>
              <a:gd name="connsiteX11" fmla="*/ 457201 w 1718441"/>
              <a:gd name="connsiteY11" fmla="*/ 748239 h 1167428"/>
              <a:gd name="connsiteX12" fmla="*/ 105105 w 1718441"/>
              <a:gd name="connsiteY12" fmla="*/ 539957 h 1167428"/>
              <a:gd name="connsiteX13" fmla="*/ 0 w 1718441"/>
              <a:gd name="connsiteY13" fmla="*/ 387684 h 1167428"/>
              <a:gd name="connsiteX14" fmla="*/ 693683 w 1718441"/>
              <a:gd name="connsiteY14" fmla="*/ 142670 h 1167428"/>
              <a:gd name="connsiteX15" fmla="*/ 835572 w 1718441"/>
              <a:gd name="connsiteY15" fmla="*/ 48077 h 1167428"/>
              <a:gd name="connsiteX16" fmla="*/ 1166648 w 1718441"/>
              <a:gd name="connsiteY16" fmla="*/ 780 h 1167428"/>
              <a:gd name="connsiteX17" fmla="*/ 1387366 w 1718441"/>
              <a:gd name="connsiteY17" fmla="*/ 63842 h 1167428"/>
              <a:gd name="connsiteX0" fmla="*/ 1387366 w 1718441"/>
              <a:gd name="connsiteY0" fmla="*/ 63842 h 1167428"/>
              <a:gd name="connsiteX1" fmla="*/ 1497724 w 1718441"/>
              <a:gd name="connsiteY1" fmla="*/ 79608 h 1167428"/>
              <a:gd name="connsiteX2" fmla="*/ 1639614 w 1718441"/>
              <a:gd name="connsiteY2" fmla="*/ 158435 h 1167428"/>
              <a:gd name="connsiteX3" fmla="*/ 1718441 w 1718441"/>
              <a:gd name="connsiteY3" fmla="*/ 316090 h 1167428"/>
              <a:gd name="connsiteX4" fmla="*/ 1718441 w 1718441"/>
              <a:gd name="connsiteY4" fmla="*/ 536808 h 1167428"/>
              <a:gd name="connsiteX5" fmla="*/ 1639614 w 1718441"/>
              <a:gd name="connsiteY5" fmla="*/ 867883 h 1167428"/>
              <a:gd name="connsiteX6" fmla="*/ 1355835 w 1718441"/>
              <a:gd name="connsiteY6" fmla="*/ 1104366 h 1167428"/>
              <a:gd name="connsiteX7" fmla="*/ 1056290 w 1718441"/>
              <a:gd name="connsiteY7" fmla="*/ 1167428 h 1167428"/>
              <a:gd name="connsiteX8" fmla="*/ 772510 w 1718441"/>
              <a:gd name="connsiteY8" fmla="*/ 1041304 h 1167428"/>
              <a:gd name="connsiteX9" fmla="*/ 630621 w 1718441"/>
              <a:gd name="connsiteY9" fmla="*/ 867883 h 1167428"/>
              <a:gd name="connsiteX10" fmla="*/ 465083 w 1718441"/>
              <a:gd name="connsiteY10" fmla="*/ 902496 h 1167428"/>
              <a:gd name="connsiteX11" fmla="*/ 457201 w 1718441"/>
              <a:gd name="connsiteY11" fmla="*/ 748239 h 1167428"/>
              <a:gd name="connsiteX12" fmla="*/ 105105 w 1718441"/>
              <a:gd name="connsiteY12" fmla="*/ 539957 h 1167428"/>
              <a:gd name="connsiteX13" fmla="*/ 0 w 1718441"/>
              <a:gd name="connsiteY13" fmla="*/ 387684 h 1167428"/>
              <a:gd name="connsiteX14" fmla="*/ 693683 w 1718441"/>
              <a:gd name="connsiteY14" fmla="*/ 142670 h 1167428"/>
              <a:gd name="connsiteX15" fmla="*/ 835572 w 1718441"/>
              <a:gd name="connsiteY15" fmla="*/ 48077 h 1167428"/>
              <a:gd name="connsiteX16" fmla="*/ 1166648 w 1718441"/>
              <a:gd name="connsiteY16" fmla="*/ 780 h 1167428"/>
              <a:gd name="connsiteX17" fmla="*/ 1387366 w 1718441"/>
              <a:gd name="connsiteY17" fmla="*/ 63842 h 1167428"/>
              <a:gd name="connsiteX0" fmla="*/ 1387366 w 1718441"/>
              <a:gd name="connsiteY0" fmla="*/ 63842 h 1167428"/>
              <a:gd name="connsiteX1" fmla="*/ 1497724 w 1718441"/>
              <a:gd name="connsiteY1" fmla="*/ 79608 h 1167428"/>
              <a:gd name="connsiteX2" fmla="*/ 1639614 w 1718441"/>
              <a:gd name="connsiteY2" fmla="*/ 158435 h 1167428"/>
              <a:gd name="connsiteX3" fmla="*/ 1718441 w 1718441"/>
              <a:gd name="connsiteY3" fmla="*/ 316090 h 1167428"/>
              <a:gd name="connsiteX4" fmla="*/ 1718441 w 1718441"/>
              <a:gd name="connsiteY4" fmla="*/ 536808 h 1167428"/>
              <a:gd name="connsiteX5" fmla="*/ 1639614 w 1718441"/>
              <a:gd name="connsiteY5" fmla="*/ 867883 h 1167428"/>
              <a:gd name="connsiteX6" fmla="*/ 1355835 w 1718441"/>
              <a:gd name="connsiteY6" fmla="*/ 1104366 h 1167428"/>
              <a:gd name="connsiteX7" fmla="*/ 1056290 w 1718441"/>
              <a:gd name="connsiteY7" fmla="*/ 1167428 h 1167428"/>
              <a:gd name="connsiteX8" fmla="*/ 772510 w 1718441"/>
              <a:gd name="connsiteY8" fmla="*/ 1041304 h 1167428"/>
              <a:gd name="connsiteX9" fmla="*/ 630621 w 1718441"/>
              <a:gd name="connsiteY9" fmla="*/ 867883 h 1167428"/>
              <a:gd name="connsiteX10" fmla="*/ 465083 w 1718441"/>
              <a:gd name="connsiteY10" fmla="*/ 902496 h 1167428"/>
              <a:gd name="connsiteX11" fmla="*/ 465084 w 1718441"/>
              <a:gd name="connsiteY11" fmla="*/ 795496 h 1167428"/>
              <a:gd name="connsiteX12" fmla="*/ 457201 w 1718441"/>
              <a:gd name="connsiteY12" fmla="*/ 748239 h 1167428"/>
              <a:gd name="connsiteX13" fmla="*/ 105105 w 1718441"/>
              <a:gd name="connsiteY13" fmla="*/ 539957 h 1167428"/>
              <a:gd name="connsiteX14" fmla="*/ 0 w 1718441"/>
              <a:gd name="connsiteY14" fmla="*/ 387684 h 1167428"/>
              <a:gd name="connsiteX15" fmla="*/ 693683 w 1718441"/>
              <a:gd name="connsiteY15" fmla="*/ 142670 h 1167428"/>
              <a:gd name="connsiteX16" fmla="*/ 835572 w 1718441"/>
              <a:gd name="connsiteY16" fmla="*/ 48077 h 1167428"/>
              <a:gd name="connsiteX17" fmla="*/ 1166648 w 1718441"/>
              <a:gd name="connsiteY17" fmla="*/ 780 h 1167428"/>
              <a:gd name="connsiteX18" fmla="*/ 1387366 w 1718441"/>
              <a:gd name="connsiteY18" fmla="*/ 63842 h 1167428"/>
              <a:gd name="connsiteX0" fmla="*/ 1387366 w 1718441"/>
              <a:gd name="connsiteY0" fmla="*/ 63842 h 1167428"/>
              <a:gd name="connsiteX1" fmla="*/ 1497724 w 1718441"/>
              <a:gd name="connsiteY1" fmla="*/ 79608 h 1167428"/>
              <a:gd name="connsiteX2" fmla="*/ 1639614 w 1718441"/>
              <a:gd name="connsiteY2" fmla="*/ 158435 h 1167428"/>
              <a:gd name="connsiteX3" fmla="*/ 1718441 w 1718441"/>
              <a:gd name="connsiteY3" fmla="*/ 316090 h 1167428"/>
              <a:gd name="connsiteX4" fmla="*/ 1718441 w 1718441"/>
              <a:gd name="connsiteY4" fmla="*/ 536808 h 1167428"/>
              <a:gd name="connsiteX5" fmla="*/ 1639614 w 1718441"/>
              <a:gd name="connsiteY5" fmla="*/ 867883 h 1167428"/>
              <a:gd name="connsiteX6" fmla="*/ 1355835 w 1718441"/>
              <a:gd name="connsiteY6" fmla="*/ 1104366 h 1167428"/>
              <a:gd name="connsiteX7" fmla="*/ 1056290 w 1718441"/>
              <a:gd name="connsiteY7" fmla="*/ 1167428 h 1167428"/>
              <a:gd name="connsiteX8" fmla="*/ 772510 w 1718441"/>
              <a:gd name="connsiteY8" fmla="*/ 1041304 h 1167428"/>
              <a:gd name="connsiteX9" fmla="*/ 630621 w 1718441"/>
              <a:gd name="connsiteY9" fmla="*/ 867883 h 1167428"/>
              <a:gd name="connsiteX10" fmla="*/ 465083 w 1718441"/>
              <a:gd name="connsiteY10" fmla="*/ 800980 h 1167428"/>
              <a:gd name="connsiteX11" fmla="*/ 465084 w 1718441"/>
              <a:gd name="connsiteY11" fmla="*/ 795496 h 1167428"/>
              <a:gd name="connsiteX12" fmla="*/ 457201 w 1718441"/>
              <a:gd name="connsiteY12" fmla="*/ 748239 h 1167428"/>
              <a:gd name="connsiteX13" fmla="*/ 105105 w 1718441"/>
              <a:gd name="connsiteY13" fmla="*/ 539957 h 1167428"/>
              <a:gd name="connsiteX14" fmla="*/ 0 w 1718441"/>
              <a:gd name="connsiteY14" fmla="*/ 387684 h 1167428"/>
              <a:gd name="connsiteX15" fmla="*/ 693683 w 1718441"/>
              <a:gd name="connsiteY15" fmla="*/ 142670 h 1167428"/>
              <a:gd name="connsiteX16" fmla="*/ 835572 w 1718441"/>
              <a:gd name="connsiteY16" fmla="*/ 48077 h 1167428"/>
              <a:gd name="connsiteX17" fmla="*/ 1166648 w 1718441"/>
              <a:gd name="connsiteY17" fmla="*/ 780 h 1167428"/>
              <a:gd name="connsiteX18" fmla="*/ 1387366 w 1718441"/>
              <a:gd name="connsiteY18" fmla="*/ 63842 h 1167428"/>
              <a:gd name="connsiteX0" fmla="*/ 1387366 w 1939160"/>
              <a:gd name="connsiteY0" fmla="*/ 63842 h 1167428"/>
              <a:gd name="connsiteX1" fmla="*/ 1497724 w 1939160"/>
              <a:gd name="connsiteY1" fmla="*/ 79608 h 1167428"/>
              <a:gd name="connsiteX2" fmla="*/ 1639614 w 1939160"/>
              <a:gd name="connsiteY2" fmla="*/ 158435 h 1167428"/>
              <a:gd name="connsiteX3" fmla="*/ 1718441 w 1939160"/>
              <a:gd name="connsiteY3" fmla="*/ 316090 h 1167428"/>
              <a:gd name="connsiteX4" fmla="*/ 1718441 w 1939160"/>
              <a:gd name="connsiteY4" fmla="*/ 536808 h 1167428"/>
              <a:gd name="connsiteX5" fmla="*/ 1939160 w 1939160"/>
              <a:gd name="connsiteY5" fmla="*/ 545208 h 1167428"/>
              <a:gd name="connsiteX6" fmla="*/ 1639614 w 1939160"/>
              <a:gd name="connsiteY6" fmla="*/ 867883 h 1167428"/>
              <a:gd name="connsiteX7" fmla="*/ 1355835 w 1939160"/>
              <a:gd name="connsiteY7" fmla="*/ 1104366 h 1167428"/>
              <a:gd name="connsiteX8" fmla="*/ 1056290 w 1939160"/>
              <a:gd name="connsiteY8" fmla="*/ 1167428 h 1167428"/>
              <a:gd name="connsiteX9" fmla="*/ 772510 w 1939160"/>
              <a:gd name="connsiteY9" fmla="*/ 1041304 h 1167428"/>
              <a:gd name="connsiteX10" fmla="*/ 630621 w 1939160"/>
              <a:gd name="connsiteY10" fmla="*/ 867883 h 1167428"/>
              <a:gd name="connsiteX11" fmla="*/ 465083 w 1939160"/>
              <a:gd name="connsiteY11" fmla="*/ 800980 h 1167428"/>
              <a:gd name="connsiteX12" fmla="*/ 465084 w 1939160"/>
              <a:gd name="connsiteY12" fmla="*/ 795496 h 1167428"/>
              <a:gd name="connsiteX13" fmla="*/ 457201 w 1939160"/>
              <a:gd name="connsiteY13" fmla="*/ 748239 h 1167428"/>
              <a:gd name="connsiteX14" fmla="*/ 105105 w 1939160"/>
              <a:gd name="connsiteY14" fmla="*/ 539957 h 1167428"/>
              <a:gd name="connsiteX15" fmla="*/ 0 w 1939160"/>
              <a:gd name="connsiteY15" fmla="*/ 387684 h 1167428"/>
              <a:gd name="connsiteX16" fmla="*/ 693683 w 1939160"/>
              <a:gd name="connsiteY16" fmla="*/ 142670 h 1167428"/>
              <a:gd name="connsiteX17" fmla="*/ 835572 w 1939160"/>
              <a:gd name="connsiteY17" fmla="*/ 48077 h 1167428"/>
              <a:gd name="connsiteX18" fmla="*/ 1166648 w 1939160"/>
              <a:gd name="connsiteY18" fmla="*/ 780 h 1167428"/>
              <a:gd name="connsiteX19" fmla="*/ 1387366 w 1939160"/>
              <a:gd name="connsiteY19" fmla="*/ 63842 h 1167428"/>
              <a:gd name="connsiteX0" fmla="*/ 1387366 w 2480441"/>
              <a:gd name="connsiteY0" fmla="*/ 63842 h 1167428"/>
              <a:gd name="connsiteX1" fmla="*/ 1497724 w 2480441"/>
              <a:gd name="connsiteY1" fmla="*/ 79608 h 1167428"/>
              <a:gd name="connsiteX2" fmla="*/ 1639614 w 2480441"/>
              <a:gd name="connsiteY2" fmla="*/ 158435 h 1167428"/>
              <a:gd name="connsiteX3" fmla="*/ 1718441 w 2480441"/>
              <a:gd name="connsiteY3" fmla="*/ 316090 h 1167428"/>
              <a:gd name="connsiteX4" fmla="*/ 2480441 w 2480441"/>
              <a:gd name="connsiteY4" fmla="*/ 536808 h 1167428"/>
              <a:gd name="connsiteX5" fmla="*/ 1939160 w 2480441"/>
              <a:gd name="connsiteY5" fmla="*/ 545208 h 1167428"/>
              <a:gd name="connsiteX6" fmla="*/ 1639614 w 2480441"/>
              <a:gd name="connsiteY6" fmla="*/ 867883 h 1167428"/>
              <a:gd name="connsiteX7" fmla="*/ 1355835 w 2480441"/>
              <a:gd name="connsiteY7" fmla="*/ 1104366 h 1167428"/>
              <a:gd name="connsiteX8" fmla="*/ 1056290 w 2480441"/>
              <a:gd name="connsiteY8" fmla="*/ 1167428 h 1167428"/>
              <a:gd name="connsiteX9" fmla="*/ 772510 w 2480441"/>
              <a:gd name="connsiteY9" fmla="*/ 1041304 h 1167428"/>
              <a:gd name="connsiteX10" fmla="*/ 630621 w 2480441"/>
              <a:gd name="connsiteY10" fmla="*/ 867883 h 1167428"/>
              <a:gd name="connsiteX11" fmla="*/ 465083 w 2480441"/>
              <a:gd name="connsiteY11" fmla="*/ 800980 h 1167428"/>
              <a:gd name="connsiteX12" fmla="*/ 465084 w 2480441"/>
              <a:gd name="connsiteY12" fmla="*/ 795496 h 1167428"/>
              <a:gd name="connsiteX13" fmla="*/ 457201 w 2480441"/>
              <a:gd name="connsiteY13" fmla="*/ 748239 h 1167428"/>
              <a:gd name="connsiteX14" fmla="*/ 105105 w 2480441"/>
              <a:gd name="connsiteY14" fmla="*/ 539957 h 1167428"/>
              <a:gd name="connsiteX15" fmla="*/ 0 w 2480441"/>
              <a:gd name="connsiteY15" fmla="*/ 387684 h 1167428"/>
              <a:gd name="connsiteX16" fmla="*/ 693683 w 2480441"/>
              <a:gd name="connsiteY16" fmla="*/ 142670 h 1167428"/>
              <a:gd name="connsiteX17" fmla="*/ 835572 w 2480441"/>
              <a:gd name="connsiteY17" fmla="*/ 48077 h 1167428"/>
              <a:gd name="connsiteX18" fmla="*/ 1166648 w 2480441"/>
              <a:gd name="connsiteY18" fmla="*/ 780 h 1167428"/>
              <a:gd name="connsiteX19" fmla="*/ 1387366 w 2480441"/>
              <a:gd name="connsiteY19" fmla="*/ 63842 h 1167428"/>
              <a:gd name="connsiteX0" fmla="*/ 1387366 w 2480441"/>
              <a:gd name="connsiteY0" fmla="*/ 63842 h 1167428"/>
              <a:gd name="connsiteX1" fmla="*/ 1497724 w 2480441"/>
              <a:gd name="connsiteY1" fmla="*/ 79608 h 1167428"/>
              <a:gd name="connsiteX2" fmla="*/ 1639614 w 2480441"/>
              <a:gd name="connsiteY2" fmla="*/ 158435 h 1167428"/>
              <a:gd name="connsiteX3" fmla="*/ 1718441 w 2480441"/>
              <a:gd name="connsiteY3" fmla="*/ 316090 h 1167428"/>
              <a:gd name="connsiteX4" fmla="*/ 2480441 w 2480441"/>
              <a:gd name="connsiteY4" fmla="*/ 536808 h 1167428"/>
              <a:gd name="connsiteX5" fmla="*/ 1939160 w 2480441"/>
              <a:gd name="connsiteY5" fmla="*/ 545208 h 1167428"/>
              <a:gd name="connsiteX6" fmla="*/ 1639614 w 2480441"/>
              <a:gd name="connsiteY6" fmla="*/ 867883 h 1167428"/>
              <a:gd name="connsiteX7" fmla="*/ 1355835 w 2480441"/>
              <a:gd name="connsiteY7" fmla="*/ 1104366 h 1167428"/>
              <a:gd name="connsiteX8" fmla="*/ 1056290 w 2480441"/>
              <a:gd name="connsiteY8" fmla="*/ 1167428 h 1167428"/>
              <a:gd name="connsiteX9" fmla="*/ 772510 w 2480441"/>
              <a:gd name="connsiteY9" fmla="*/ 1041304 h 1167428"/>
              <a:gd name="connsiteX10" fmla="*/ 630621 w 2480441"/>
              <a:gd name="connsiteY10" fmla="*/ 867883 h 1167428"/>
              <a:gd name="connsiteX11" fmla="*/ 465083 w 2480441"/>
              <a:gd name="connsiteY11" fmla="*/ 800980 h 1167428"/>
              <a:gd name="connsiteX12" fmla="*/ 465084 w 2480441"/>
              <a:gd name="connsiteY12" fmla="*/ 795496 h 1167428"/>
              <a:gd name="connsiteX13" fmla="*/ 457201 w 2480441"/>
              <a:gd name="connsiteY13" fmla="*/ 748239 h 1167428"/>
              <a:gd name="connsiteX14" fmla="*/ 105105 w 2480441"/>
              <a:gd name="connsiteY14" fmla="*/ 539957 h 1167428"/>
              <a:gd name="connsiteX15" fmla="*/ 0 w 2480441"/>
              <a:gd name="connsiteY15" fmla="*/ 387684 h 1167428"/>
              <a:gd name="connsiteX16" fmla="*/ 693683 w 2480441"/>
              <a:gd name="connsiteY16" fmla="*/ 142670 h 1167428"/>
              <a:gd name="connsiteX17" fmla="*/ 835572 w 2480441"/>
              <a:gd name="connsiteY17" fmla="*/ 48077 h 1167428"/>
              <a:gd name="connsiteX18" fmla="*/ 1166648 w 2480441"/>
              <a:gd name="connsiteY18" fmla="*/ 780 h 1167428"/>
              <a:gd name="connsiteX19" fmla="*/ 1387366 w 2480441"/>
              <a:gd name="connsiteY19" fmla="*/ 63842 h 1167428"/>
              <a:gd name="connsiteX0" fmla="*/ 1387366 w 2480441"/>
              <a:gd name="connsiteY0" fmla="*/ 63842 h 1167428"/>
              <a:gd name="connsiteX1" fmla="*/ 1497724 w 2480441"/>
              <a:gd name="connsiteY1" fmla="*/ 79608 h 1167428"/>
              <a:gd name="connsiteX2" fmla="*/ 1639614 w 2480441"/>
              <a:gd name="connsiteY2" fmla="*/ 158435 h 1167428"/>
              <a:gd name="connsiteX3" fmla="*/ 1718441 w 2480441"/>
              <a:gd name="connsiteY3" fmla="*/ 316090 h 1167428"/>
              <a:gd name="connsiteX4" fmla="*/ 2480441 w 2480441"/>
              <a:gd name="connsiteY4" fmla="*/ 536808 h 1167428"/>
              <a:gd name="connsiteX5" fmla="*/ 1939160 w 2480441"/>
              <a:gd name="connsiteY5" fmla="*/ 621345 h 1167428"/>
              <a:gd name="connsiteX6" fmla="*/ 1639614 w 2480441"/>
              <a:gd name="connsiteY6" fmla="*/ 867883 h 1167428"/>
              <a:gd name="connsiteX7" fmla="*/ 1355835 w 2480441"/>
              <a:gd name="connsiteY7" fmla="*/ 1104366 h 1167428"/>
              <a:gd name="connsiteX8" fmla="*/ 1056290 w 2480441"/>
              <a:gd name="connsiteY8" fmla="*/ 1167428 h 1167428"/>
              <a:gd name="connsiteX9" fmla="*/ 772510 w 2480441"/>
              <a:gd name="connsiteY9" fmla="*/ 1041304 h 1167428"/>
              <a:gd name="connsiteX10" fmla="*/ 630621 w 2480441"/>
              <a:gd name="connsiteY10" fmla="*/ 867883 h 1167428"/>
              <a:gd name="connsiteX11" fmla="*/ 465083 w 2480441"/>
              <a:gd name="connsiteY11" fmla="*/ 800980 h 1167428"/>
              <a:gd name="connsiteX12" fmla="*/ 465084 w 2480441"/>
              <a:gd name="connsiteY12" fmla="*/ 795496 h 1167428"/>
              <a:gd name="connsiteX13" fmla="*/ 457201 w 2480441"/>
              <a:gd name="connsiteY13" fmla="*/ 748239 h 1167428"/>
              <a:gd name="connsiteX14" fmla="*/ 105105 w 2480441"/>
              <a:gd name="connsiteY14" fmla="*/ 539957 h 1167428"/>
              <a:gd name="connsiteX15" fmla="*/ 0 w 2480441"/>
              <a:gd name="connsiteY15" fmla="*/ 387684 h 1167428"/>
              <a:gd name="connsiteX16" fmla="*/ 693683 w 2480441"/>
              <a:gd name="connsiteY16" fmla="*/ 142670 h 1167428"/>
              <a:gd name="connsiteX17" fmla="*/ 835572 w 2480441"/>
              <a:gd name="connsiteY17" fmla="*/ 48077 h 1167428"/>
              <a:gd name="connsiteX18" fmla="*/ 1166648 w 2480441"/>
              <a:gd name="connsiteY18" fmla="*/ 780 h 1167428"/>
              <a:gd name="connsiteX19" fmla="*/ 1387366 w 2480441"/>
              <a:gd name="connsiteY19" fmla="*/ 63842 h 1167428"/>
              <a:gd name="connsiteX0" fmla="*/ 1387366 w 2480441"/>
              <a:gd name="connsiteY0" fmla="*/ 63842 h 1167428"/>
              <a:gd name="connsiteX1" fmla="*/ 1497724 w 2480441"/>
              <a:gd name="connsiteY1" fmla="*/ 79608 h 1167428"/>
              <a:gd name="connsiteX2" fmla="*/ 1639614 w 2480441"/>
              <a:gd name="connsiteY2" fmla="*/ 158435 h 1167428"/>
              <a:gd name="connsiteX3" fmla="*/ 1718441 w 2480441"/>
              <a:gd name="connsiteY3" fmla="*/ 316090 h 1167428"/>
              <a:gd name="connsiteX4" fmla="*/ 2480441 w 2480441"/>
              <a:gd name="connsiteY4" fmla="*/ 536808 h 1167428"/>
              <a:gd name="connsiteX5" fmla="*/ 1939160 w 2480441"/>
              <a:gd name="connsiteY5" fmla="*/ 621345 h 1167428"/>
              <a:gd name="connsiteX6" fmla="*/ 1639614 w 2480441"/>
              <a:gd name="connsiteY6" fmla="*/ 867883 h 1167428"/>
              <a:gd name="connsiteX7" fmla="*/ 1355835 w 2480441"/>
              <a:gd name="connsiteY7" fmla="*/ 1104366 h 1167428"/>
              <a:gd name="connsiteX8" fmla="*/ 1056290 w 2480441"/>
              <a:gd name="connsiteY8" fmla="*/ 1167428 h 1167428"/>
              <a:gd name="connsiteX9" fmla="*/ 772510 w 2480441"/>
              <a:gd name="connsiteY9" fmla="*/ 1041304 h 1167428"/>
              <a:gd name="connsiteX10" fmla="*/ 630621 w 2480441"/>
              <a:gd name="connsiteY10" fmla="*/ 867883 h 1167428"/>
              <a:gd name="connsiteX11" fmla="*/ 465083 w 2480441"/>
              <a:gd name="connsiteY11" fmla="*/ 800980 h 1167428"/>
              <a:gd name="connsiteX12" fmla="*/ 465084 w 2480441"/>
              <a:gd name="connsiteY12" fmla="*/ 795496 h 1167428"/>
              <a:gd name="connsiteX13" fmla="*/ 457201 w 2480441"/>
              <a:gd name="connsiteY13" fmla="*/ 748239 h 1167428"/>
              <a:gd name="connsiteX14" fmla="*/ 105105 w 2480441"/>
              <a:gd name="connsiteY14" fmla="*/ 539957 h 1167428"/>
              <a:gd name="connsiteX15" fmla="*/ 0 w 2480441"/>
              <a:gd name="connsiteY15" fmla="*/ 387684 h 1167428"/>
              <a:gd name="connsiteX16" fmla="*/ 693683 w 2480441"/>
              <a:gd name="connsiteY16" fmla="*/ 142670 h 1167428"/>
              <a:gd name="connsiteX17" fmla="*/ 835572 w 2480441"/>
              <a:gd name="connsiteY17" fmla="*/ 48077 h 1167428"/>
              <a:gd name="connsiteX18" fmla="*/ 1166648 w 2480441"/>
              <a:gd name="connsiteY18" fmla="*/ 780 h 1167428"/>
              <a:gd name="connsiteX19" fmla="*/ 1387366 w 2480441"/>
              <a:gd name="connsiteY19" fmla="*/ 63842 h 1167428"/>
              <a:gd name="connsiteX0" fmla="*/ 1387366 w 2480441"/>
              <a:gd name="connsiteY0" fmla="*/ 63842 h 1167428"/>
              <a:gd name="connsiteX1" fmla="*/ 1497724 w 2480441"/>
              <a:gd name="connsiteY1" fmla="*/ 79608 h 1167428"/>
              <a:gd name="connsiteX2" fmla="*/ 1639614 w 2480441"/>
              <a:gd name="connsiteY2" fmla="*/ 158435 h 1167428"/>
              <a:gd name="connsiteX3" fmla="*/ 1718441 w 2480441"/>
              <a:gd name="connsiteY3" fmla="*/ 316090 h 1167428"/>
              <a:gd name="connsiteX4" fmla="*/ 2480441 w 2480441"/>
              <a:gd name="connsiteY4" fmla="*/ 536808 h 1167428"/>
              <a:gd name="connsiteX5" fmla="*/ 1939160 w 2480441"/>
              <a:gd name="connsiteY5" fmla="*/ 621345 h 1167428"/>
              <a:gd name="connsiteX6" fmla="*/ 1639614 w 2480441"/>
              <a:gd name="connsiteY6" fmla="*/ 867883 h 1167428"/>
              <a:gd name="connsiteX7" fmla="*/ 1355835 w 2480441"/>
              <a:gd name="connsiteY7" fmla="*/ 1104366 h 1167428"/>
              <a:gd name="connsiteX8" fmla="*/ 1056290 w 2480441"/>
              <a:gd name="connsiteY8" fmla="*/ 1167428 h 1167428"/>
              <a:gd name="connsiteX9" fmla="*/ 772510 w 2480441"/>
              <a:gd name="connsiteY9" fmla="*/ 1041304 h 1167428"/>
              <a:gd name="connsiteX10" fmla="*/ 520262 w 2480441"/>
              <a:gd name="connsiteY10" fmla="*/ 1140299 h 1167428"/>
              <a:gd name="connsiteX11" fmla="*/ 630621 w 2480441"/>
              <a:gd name="connsiteY11" fmla="*/ 867883 h 1167428"/>
              <a:gd name="connsiteX12" fmla="*/ 465083 w 2480441"/>
              <a:gd name="connsiteY12" fmla="*/ 800980 h 1167428"/>
              <a:gd name="connsiteX13" fmla="*/ 465084 w 2480441"/>
              <a:gd name="connsiteY13" fmla="*/ 795496 h 1167428"/>
              <a:gd name="connsiteX14" fmla="*/ 457201 w 2480441"/>
              <a:gd name="connsiteY14" fmla="*/ 748239 h 1167428"/>
              <a:gd name="connsiteX15" fmla="*/ 105105 w 2480441"/>
              <a:gd name="connsiteY15" fmla="*/ 539957 h 1167428"/>
              <a:gd name="connsiteX16" fmla="*/ 0 w 2480441"/>
              <a:gd name="connsiteY16" fmla="*/ 387684 h 1167428"/>
              <a:gd name="connsiteX17" fmla="*/ 693683 w 2480441"/>
              <a:gd name="connsiteY17" fmla="*/ 142670 h 1167428"/>
              <a:gd name="connsiteX18" fmla="*/ 835572 w 2480441"/>
              <a:gd name="connsiteY18" fmla="*/ 48077 h 1167428"/>
              <a:gd name="connsiteX19" fmla="*/ 1166648 w 2480441"/>
              <a:gd name="connsiteY19" fmla="*/ 780 h 1167428"/>
              <a:gd name="connsiteX20" fmla="*/ 1387366 w 2480441"/>
              <a:gd name="connsiteY20" fmla="*/ 63842 h 1167428"/>
              <a:gd name="connsiteX0" fmla="*/ 1387366 w 2480441"/>
              <a:gd name="connsiteY0" fmla="*/ 63842 h 1167428"/>
              <a:gd name="connsiteX1" fmla="*/ 1497724 w 2480441"/>
              <a:gd name="connsiteY1" fmla="*/ 79608 h 1167428"/>
              <a:gd name="connsiteX2" fmla="*/ 1639614 w 2480441"/>
              <a:gd name="connsiteY2" fmla="*/ 158435 h 1167428"/>
              <a:gd name="connsiteX3" fmla="*/ 1718441 w 2480441"/>
              <a:gd name="connsiteY3" fmla="*/ 316090 h 1167428"/>
              <a:gd name="connsiteX4" fmla="*/ 2480441 w 2480441"/>
              <a:gd name="connsiteY4" fmla="*/ 536808 h 1167428"/>
              <a:gd name="connsiteX5" fmla="*/ 1939160 w 2480441"/>
              <a:gd name="connsiteY5" fmla="*/ 621345 h 1167428"/>
              <a:gd name="connsiteX6" fmla="*/ 1639614 w 2480441"/>
              <a:gd name="connsiteY6" fmla="*/ 867883 h 1167428"/>
              <a:gd name="connsiteX7" fmla="*/ 1355835 w 2480441"/>
              <a:gd name="connsiteY7" fmla="*/ 1104366 h 1167428"/>
              <a:gd name="connsiteX8" fmla="*/ 1056290 w 2480441"/>
              <a:gd name="connsiteY8" fmla="*/ 1167428 h 1167428"/>
              <a:gd name="connsiteX9" fmla="*/ 772510 w 2480441"/>
              <a:gd name="connsiteY9" fmla="*/ 1142819 h 1167428"/>
              <a:gd name="connsiteX10" fmla="*/ 520262 w 2480441"/>
              <a:gd name="connsiteY10" fmla="*/ 1140299 h 1167428"/>
              <a:gd name="connsiteX11" fmla="*/ 630621 w 2480441"/>
              <a:gd name="connsiteY11" fmla="*/ 867883 h 1167428"/>
              <a:gd name="connsiteX12" fmla="*/ 465083 w 2480441"/>
              <a:gd name="connsiteY12" fmla="*/ 800980 h 1167428"/>
              <a:gd name="connsiteX13" fmla="*/ 465084 w 2480441"/>
              <a:gd name="connsiteY13" fmla="*/ 795496 h 1167428"/>
              <a:gd name="connsiteX14" fmla="*/ 457201 w 2480441"/>
              <a:gd name="connsiteY14" fmla="*/ 748239 h 1167428"/>
              <a:gd name="connsiteX15" fmla="*/ 105105 w 2480441"/>
              <a:gd name="connsiteY15" fmla="*/ 539957 h 1167428"/>
              <a:gd name="connsiteX16" fmla="*/ 0 w 2480441"/>
              <a:gd name="connsiteY16" fmla="*/ 387684 h 1167428"/>
              <a:gd name="connsiteX17" fmla="*/ 693683 w 2480441"/>
              <a:gd name="connsiteY17" fmla="*/ 142670 h 1167428"/>
              <a:gd name="connsiteX18" fmla="*/ 835572 w 2480441"/>
              <a:gd name="connsiteY18" fmla="*/ 48077 h 1167428"/>
              <a:gd name="connsiteX19" fmla="*/ 1166648 w 2480441"/>
              <a:gd name="connsiteY19" fmla="*/ 780 h 1167428"/>
              <a:gd name="connsiteX20" fmla="*/ 1387366 w 2480441"/>
              <a:gd name="connsiteY20" fmla="*/ 63842 h 1167428"/>
              <a:gd name="connsiteX0" fmla="*/ 1387366 w 2480441"/>
              <a:gd name="connsiteY0" fmla="*/ 63842 h 1167428"/>
              <a:gd name="connsiteX1" fmla="*/ 1497724 w 2480441"/>
              <a:gd name="connsiteY1" fmla="*/ 79608 h 1167428"/>
              <a:gd name="connsiteX2" fmla="*/ 1639614 w 2480441"/>
              <a:gd name="connsiteY2" fmla="*/ 158435 h 1167428"/>
              <a:gd name="connsiteX3" fmla="*/ 1718441 w 2480441"/>
              <a:gd name="connsiteY3" fmla="*/ 316090 h 1167428"/>
              <a:gd name="connsiteX4" fmla="*/ 2480441 w 2480441"/>
              <a:gd name="connsiteY4" fmla="*/ 536808 h 1167428"/>
              <a:gd name="connsiteX5" fmla="*/ 1939160 w 2480441"/>
              <a:gd name="connsiteY5" fmla="*/ 621345 h 1167428"/>
              <a:gd name="connsiteX6" fmla="*/ 1639614 w 2480441"/>
              <a:gd name="connsiteY6" fmla="*/ 867883 h 1167428"/>
              <a:gd name="connsiteX7" fmla="*/ 1355835 w 2480441"/>
              <a:gd name="connsiteY7" fmla="*/ 1104366 h 1167428"/>
              <a:gd name="connsiteX8" fmla="*/ 1636987 w 2480441"/>
              <a:gd name="connsiteY8" fmla="*/ 1101793 h 1167428"/>
              <a:gd name="connsiteX9" fmla="*/ 1056290 w 2480441"/>
              <a:gd name="connsiteY9" fmla="*/ 1167428 h 1167428"/>
              <a:gd name="connsiteX10" fmla="*/ 772510 w 2480441"/>
              <a:gd name="connsiteY10" fmla="*/ 1142819 h 1167428"/>
              <a:gd name="connsiteX11" fmla="*/ 520262 w 2480441"/>
              <a:gd name="connsiteY11" fmla="*/ 1140299 h 1167428"/>
              <a:gd name="connsiteX12" fmla="*/ 630621 w 2480441"/>
              <a:gd name="connsiteY12" fmla="*/ 867883 h 1167428"/>
              <a:gd name="connsiteX13" fmla="*/ 465083 w 2480441"/>
              <a:gd name="connsiteY13" fmla="*/ 800980 h 1167428"/>
              <a:gd name="connsiteX14" fmla="*/ 465084 w 2480441"/>
              <a:gd name="connsiteY14" fmla="*/ 795496 h 1167428"/>
              <a:gd name="connsiteX15" fmla="*/ 457201 w 2480441"/>
              <a:gd name="connsiteY15" fmla="*/ 748239 h 1167428"/>
              <a:gd name="connsiteX16" fmla="*/ 105105 w 2480441"/>
              <a:gd name="connsiteY16" fmla="*/ 539957 h 1167428"/>
              <a:gd name="connsiteX17" fmla="*/ 0 w 2480441"/>
              <a:gd name="connsiteY17" fmla="*/ 387684 h 1167428"/>
              <a:gd name="connsiteX18" fmla="*/ 693683 w 2480441"/>
              <a:gd name="connsiteY18" fmla="*/ 142670 h 1167428"/>
              <a:gd name="connsiteX19" fmla="*/ 835572 w 2480441"/>
              <a:gd name="connsiteY19" fmla="*/ 48077 h 1167428"/>
              <a:gd name="connsiteX20" fmla="*/ 1166648 w 2480441"/>
              <a:gd name="connsiteY20" fmla="*/ 780 h 1167428"/>
              <a:gd name="connsiteX21" fmla="*/ 1387366 w 2480441"/>
              <a:gd name="connsiteY21" fmla="*/ 63842 h 1167428"/>
              <a:gd name="connsiteX0" fmla="*/ 1387366 w 2480441"/>
              <a:gd name="connsiteY0" fmla="*/ 63842 h 1167428"/>
              <a:gd name="connsiteX1" fmla="*/ 1497724 w 2480441"/>
              <a:gd name="connsiteY1" fmla="*/ 79608 h 1167428"/>
              <a:gd name="connsiteX2" fmla="*/ 1639614 w 2480441"/>
              <a:gd name="connsiteY2" fmla="*/ 158435 h 1167428"/>
              <a:gd name="connsiteX3" fmla="*/ 1718441 w 2480441"/>
              <a:gd name="connsiteY3" fmla="*/ 316090 h 1167428"/>
              <a:gd name="connsiteX4" fmla="*/ 2480441 w 2480441"/>
              <a:gd name="connsiteY4" fmla="*/ 536808 h 1167428"/>
              <a:gd name="connsiteX5" fmla="*/ 1939160 w 2480441"/>
              <a:gd name="connsiteY5" fmla="*/ 621345 h 1167428"/>
              <a:gd name="connsiteX6" fmla="*/ 1639614 w 2480441"/>
              <a:gd name="connsiteY6" fmla="*/ 867883 h 1167428"/>
              <a:gd name="connsiteX7" fmla="*/ 1813035 w 2480441"/>
              <a:gd name="connsiteY7" fmla="*/ 1104366 h 1167428"/>
              <a:gd name="connsiteX8" fmla="*/ 1636987 w 2480441"/>
              <a:gd name="connsiteY8" fmla="*/ 1101793 h 1167428"/>
              <a:gd name="connsiteX9" fmla="*/ 1056290 w 2480441"/>
              <a:gd name="connsiteY9" fmla="*/ 1167428 h 1167428"/>
              <a:gd name="connsiteX10" fmla="*/ 772510 w 2480441"/>
              <a:gd name="connsiteY10" fmla="*/ 1142819 h 1167428"/>
              <a:gd name="connsiteX11" fmla="*/ 520262 w 2480441"/>
              <a:gd name="connsiteY11" fmla="*/ 1140299 h 1167428"/>
              <a:gd name="connsiteX12" fmla="*/ 630621 w 2480441"/>
              <a:gd name="connsiteY12" fmla="*/ 867883 h 1167428"/>
              <a:gd name="connsiteX13" fmla="*/ 465083 w 2480441"/>
              <a:gd name="connsiteY13" fmla="*/ 800980 h 1167428"/>
              <a:gd name="connsiteX14" fmla="*/ 465084 w 2480441"/>
              <a:gd name="connsiteY14" fmla="*/ 795496 h 1167428"/>
              <a:gd name="connsiteX15" fmla="*/ 457201 w 2480441"/>
              <a:gd name="connsiteY15" fmla="*/ 748239 h 1167428"/>
              <a:gd name="connsiteX16" fmla="*/ 105105 w 2480441"/>
              <a:gd name="connsiteY16" fmla="*/ 539957 h 1167428"/>
              <a:gd name="connsiteX17" fmla="*/ 0 w 2480441"/>
              <a:gd name="connsiteY17" fmla="*/ 387684 h 1167428"/>
              <a:gd name="connsiteX18" fmla="*/ 693683 w 2480441"/>
              <a:gd name="connsiteY18" fmla="*/ 142670 h 1167428"/>
              <a:gd name="connsiteX19" fmla="*/ 835572 w 2480441"/>
              <a:gd name="connsiteY19" fmla="*/ 48077 h 1167428"/>
              <a:gd name="connsiteX20" fmla="*/ 1166648 w 2480441"/>
              <a:gd name="connsiteY20" fmla="*/ 780 h 1167428"/>
              <a:gd name="connsiteX21" fmla="*/ 1387366 w 2480441"/>
              <a:gd name="connsiteY21" fmla="*/ 63842 h 1167428"/>
              <a:gd name="connsiteX0" fmla="*/ 1387366 w 2480441"/>
              <a:gd name="connsiteY0" fmla="*/ 63842 h 1167428"/>
              <a:gd name="connsiteX1" fmla="*/ 1497724 w 2480441"/>
              <a:gd name="connsiteY1" fmla="*/ 79608 h 1167428"/>
              <a:gd name="connsiteX2" fmla="*/ 1639614 w 2480441"/>
              <a:gd name="connsiteY2" fmla="*/ 158435 h 1167428"/>
              <a:gd name="connsiteX3" fmla="*/ 1718441 w 2480441"/>
              <a:gd name="connsiteY3" fmla="*/ 316090 h 1167428"/>
              <a:gd name="connsiteX4" fmla="*/ 2480441 w 2480441"/>
              <a:gd name="connsiteY4" fmla="*/ 536808 h 1167428"/>
              <a:gd name="connsiteX5" fmla="*/ 1939160 w 2480441"/>
              <a:gd name="connsiteY5" fmla="*/ 621345 h 1167428"/>
              <a:gd name="connsiteX6" fmla="*/ 1639614 w 2480441"/>
              <a:gd name="connsiteY6" fmla="*/ 867883 h 1167428"/>
              <a:gd name="connsiteX7" fmla="*/ 1813035 w 2480441"/>
              <a:gd name="connsiteY7" fmla="*/ 1104366 h 1167428"/>
              <a:gd name="connsiteX8" fmla="*/ 1636987 w 2480441"/>
              <a:gd name="connsiteY8" fmla="*/ 1101793 h 1167428"/>
              <a:gd name="connsiteX9" fmla="*/ 1056290 w 2480441"/>
              <a:gd name="connsiteY9" fmla="*/ 1167428 h 1167428"/>
              <a:gd name="connsiteX10" fmla="*/ 772510 w 2480441"/>
              <a:gd name="connsiteY10" fmla="*/ 1142819 h 1167428"/>
              <a:gd name="connsiteX11" fmla="*/ 520262 w 2480441"/>
              <a:gd name="connsiteY11" fmla="*/ 1140299 h 1167428"/>
              <a:gd name="connsiteX12" fmla="*/ 630621 w 2480441"/>
              <a:gd name="connsiteY12" fmla="*/ 867883 h 1167428"/>
              <a:gd name="connsiteX13" fmla="*/ 465083 w 2480441"/>
              <a:gd name="connsiteY13" fmla="*/ 800980 h 1167428"/>
              <a:gd name="connsiteX14" fmla="*/ 465084 w 2480441"/>
              <a:gd name="connsiteY14" fmla="*/ 795496 h 1167428"/>
              <a:gd name="connsiteX15" fmla="*/ 457201 w 2480441"/>
              <a:gd name="connsiteY15" fmla="*/ 748239 h 1167428"/>
              <a:gd name="connsiteX16" fmla="*/ 105105 w 2480441"/>
              <a:gd name="connsiteY16" fmla="*/ 539957 h 1167428"/>
              <a:gd name="connsiteX17" fmla="*/ 0 w 2480441"/>
              <a:gd name="connsiteY17" fmla="*/ 387684 h 1167428"/>
              <a:gd name="connsiteX18" fmla="*/ 693683 w 2480441"/>
              <a:gd name="connsiteY18" fmla="*/ 142670 h 1167428"/>
              <a:gd name="connsiteX19" fmla="*/ 835572 w 2480441"/>
              <a:gd name="connsiteY19" fmla="*/ 48077 h 1167428"/>
              <a:gd name="connsiteX20" fmla="*/ 1166648 w 2480441"/>
              <a:gd name="connsiteY20" fmla="*/ 780 h 1167428"/>
              <a:gd name="connsiteX21" fmla="*/ 1387366 w 2480441"/>
              <a:gd name="connsiteY21" fmla="*/ 63842 h 1167428"/>
              <a:gd name="connsiteX0" fmla="*/ 1387366 w 2480441"/>
              <a:gd name="connsiteY0" fmla="*/ 63842 h 1167428"/>
              <a:gd name="connsiteX1" fmla="*/ 1497724 w 2480441"/>
              <a:gd name="connsiteY1" fmla="*/ 79608 h 1167428"/>
              <a:gd name="connsiteX2" fmla="*/ 1639614 w 2480441"/>
              <a:gd name="connsiteY2" fmla="*/ 158435 h 1167428"/>
              <a:gd name="connsiteX3" fmla="*/ 1718441 w 2480441"/>
              <a:gd name="connsiteY3" fmla="*/ 316090 h 1167428"/>
              <a:gd name="connsiteX4" fmla="*/ 2480441 w 2480441"/>
              <a:gd name="connsiteY4" fmla="*/ 536808 h 1167428"/>
              <a:gd name="connsiteX5" fmla="*/ 1939160 w 2480441"/>
              <a:gd name="connsiteY5" fmla="*/ 621345 h 1167428"/>
              <a:gd name="connsiteX6" fmla="*/ 1639614 w 2480441"/>
              <a:gd name="connsiteY6" fmla="*/ 867883 h 1167428"/>
              <a:gd name="connsiteX7" fmla="*/ 1584435 w 2480441"/>
              <a:gd name="connsiteY7" fmla="*/ 1028230 h 1167428"/>
              <a:gd name="connsiteX8" fmla="*/ 1636987 w 2480441"/>
              <a:gd name="connsiteY8" fmla="*/ 1101793 h 1167428"/>
              <a:gd name="connsiteX9" fmla="*/ 1056290 w 2480441"/>
              <a:gd name="connsiteY9" fmla="*/ 1167428 h 1167428"/>
              <a:gd name="connsiteX10" fmla="*/ 772510 w 2480441"/>
              <a:gd name="connsiteY10" fmla="*/ 1142819 h 1167428"/>
              <a:gd name="connsiteX11" fmla="*/ 520262 w 2480441"/>
              <a:gd name="connsiteY11" fmla="*/ 1140299 h 1167428"/>
              <a:gd name="connsiteX12" fmla="*/ 630621 w 2480441"/>
              <a:gd name="connsiteY12" fmla="*/ 867883 h 1167428"/>
              <a:gd name="connsiteX13" fmla="*/ 465083 w 2480441"/>
              <a:gd name="connsiteY13" fmla="*/ 800980 h 1167428"/>
              <a:gd name="connsiteX14" fmla="*/ 465084 w 2480441"/>
              <a:gd name="connsiteY14" fmla="*/ 795496 h 1167428"/>
              <a:gd name="connsiteX15" fmla="*/ 457201 w 2480441"/>
              <a:gd name="connsiteY15" fmla="*/ 748239 h 1167428"/>
              <a:gd name="connsiteX16" fmla="*/ 105105 w 2480441"/>
              <a:gd name="connsiteY16" fmla="*/ 539957 h 1167428"/>
              <a:gd name="connsiteX17" fmla="*/ 0 w 2480441"/>
              <a:gd name="connsiteY17" fmla="*/ 387684 h 1167428"/>
              <a:gd name="connsiteX18" fmla="*/ 693683 w 2480441"/>
              <a:gd name="connsiteY18" fmla="*/ 142670 h 1167428"/>
              <a:gd name="connsiteX19" fmla="*/ 835572 w 2480441"/>
              <a:gd name="connsiteY19" fmla="*/ 48077 h 1167428"/>
              <a:gd name="connsiteX20" fmla="*/ 1166648 w 2480441"/>
              <a:gd name="connsiteY20" fmla="*/ 780 h 1167428"/>
              <a:gd name="connsiteX21" fmla="*/ 1387366 w 2480441"/>
              <a:gd name="connsiteY21" fmla="*/ 63842 h 1167428"/>
              <a:gd name="connsiteX0" fmla="*/ 1387366 w 2480441"/>
              <a:gd name="connsiteY0" fmla="*/ 63842 h 1167428"/>
              <a:gd name="connsiteX1" fmla="*/ 1497724 w 2480441"/>
              <a:gd name="connsiteY1" fmla="*/ 79608 h 1167428"/>
              <a:gd name="connsiteX2" fmla="*/ 1639614 w 2480441"/>
              <a:gd name="connsiteY2" fmla="*/ 158435 h 1167428"/>
              <a:gd name="connsiteX3" fmla="*/ 1718441 w 2480441"/>
              <a:gd name="connsiteY3" fmla="*/ 316090 h 1167428"/>
              <a:gd name="connsiteX4" fmla="*/ 2480441 w 2480441"/>
              <a:gd name="connsiteY4" fmla="*/ 536808 h 1167428"/>
              <a:gd name="connsiteX5" fmla="*/ 1939160 w 2480441"/>
              <a:gd name="connsiteY5" fmla="*/ 621345 h 1167428"/>
              <a:gd name="connsiteX6" fmla="*/ 1639614 w 2480441"/>
              <a:gd name="connsiteY6" fmla="*/ 867883 h 1167428"/>
              <a:gd name="connsiteX7" fmla="*/ 1631731 w 2480441"/>
              <a:gd name="connsiteY7" fmla="*/ 870758 h 1167428"/>
              <a:gd name="connsiteX8" fmla="*/ 1584435 w 2480441"/>
              <a:gd name="connsiteY8" fmla="*/ 1028230 h 1167428"/>
              <a:gd name="connsiteX9" fmla="*/ 1636987 w 2480441"/>
              <a:gd name="connsiteY9" fmla="*/ 1101793 h 1167428"/>
              <a:gd name="connsiteX10" fmla="*/ 1056290 w 2480441"/>
              <a:gd name="connsiteY10" fmla="*/ 1167428 h 1167428"/>
              <a:gd name="connsiteX11" fmla="*/ 772510 w 2480441"/>
              <a:gd name="connsiteY11" fmla="*/ 1142819 h 1167428"/>
              <a:gd name="connsiteX12" fmla="*/ 520262 w 2480441"/>
              <a:gd name="connsiteY12" fmla="*/ 1140299 h 1167428"/>
              <a:gd name="connsiteX13" fmla="*/ 630621 w 2480441"/>
              <a:gd name="connsiteY13" fmla="*/ 867883 h 1167428"/>
              <a:gd name="connsiteX14" fmla="*/ 465083 w 2480441"/>
              <a:gd name="connsiteY14" fmla="*/ 800980 h 1167428"/>
              <a:gd name="connsiteX15" fmla="*/ 465084 w 2480441"/>
              <a:gd name="connsiteY15" fmla="*/ 795496 h 1167428"/>
              <a:gd name="connsiteX16" fmla="*/ 457201 w 2480441"/>
              <a:gd name="connsiteY16" fmla="*/ 748239 h 1167428"/>
              <a:gd name="connsiteX17" fmla="*/ 105105 w 2480441"/>
              <a:gd name="connsiteY17" fmla="*/ 539957 h 1167428"/>
              <a:gd name="connsiteX18" fmla="*/ 0 w 2480441"/>
              <a:gd name="connsiteY18" fmla="*/ 387684 h 1167428"/>
              <a:gd name="connsiteX19" fmla="*/ 693683 w 2480441"/>
              <a:gd name="connsiteY19" fmla="*/ 142670 h 1167428"/>
              <a:gd name="connsiteX20" fmla="*/ 835572 w 2480441"/>
              <a:gd name="connsiteY20" fmla="*/ 48077 h 1167428"/>
              <a:gd name="connsiteX21" fmla="*/ 1166648 w 2480441"/>
              <a:gd name="connsiteY21" fmla="*/ 780 h 1167428"/>
              <a:gd name="connsiteX22" fmla="*/ 1387366 w 2480441"/>
              <a:gd name="connsiteY22" fmla="*/ 63842 h 1167428"/>
              <a:gd name="connsiteX0" fmla="*/ 1387366 w 2480441"/>
              <a:gd name="connsiteY0" fmla="*/ 63842 h 1167428"/>
              <a:gd name="connsiteX1" fmla="*/ 1497724 w 2480441"/>
              <a:gd name="connsiteY1" fmla="*/ 79608 h 1167428"/>
              <a:gd name="connsiteX2" fmla="*/ 1639614 w 2480441"/>
              <a:gd name="connsiteY2" fmla="*/ 158435 h 1167428"/>
              <a:gd name="connsiteX3" fmla="*/ 1718441 w 2480441"/>
              <a:gd name="connsiteY3" fmla="*/ 316090 h 1167428"/>
              <a:gd name="connsiteX4" fmla="*/ 2480441 w 2480441"/>
              <a:gd name="connsiteY4" fmla="*/ 536808 h 1167428"/>
              <a:gd name="connsiteX5" fmla="*/ 1939160 w 2480441"/>
              <a:gd name="connsiteY5" fmla="*/ 621345 h 1167428"/>
              <a:gd name="connsiteX6" fmla="*/ 1639614 w 2480441"/>
              <a:gd name="connsiteY6" fmla="*/ 867883 h 1167428"/>
              <a:gd name="connsiteX7" fmla="*/ 1631731 w 2480441"/>
              <a:gd name="connsiteY7" fmla="*/ 870758 h 1167428"/>
              <a:gd name="connsiteX8" fmla="*/ 1813035 w 2480441"/>
              <a:gd name="connsiteY8" fmla="*/ 1028230 h 1167428"/>
              <a:gd name="connsiteX9" fmla="*/ 1636987 w 2480441"/>
              <a:gd name="connsiteY9" fmla="*/ 1101793 h 1167428"/>
              <a:gd name="connsiteX10" fmla="*/ 1056290 w 2480441"/>
              <a:gd name="connsiteY10" fmla="*/ 1167428 h 1167428"/>
              <a:gd name="connsiteX11" fmla="*/ 772510 w 2480441"/>
              <a:gd name="connsiteY11" fmla="*/ 1142819 h 1167428"/>
              <a:gd name="connsiteX12" fmla="*/ 520262 w 2480441"/>
              <a:gd name="connsiteY12" fmla="*/ 1140299 h 1167428"/>
              <a:gd name="connsiteX13" fmla="*/ 630621 w 2480441"/>
              <a:gd name="connsiteY13" fmla="*/ 867883 h 1167428"/>
              <a:gd name="connsiteX14" fmla="*/ 465083 w 2480441"/>
              <a:gd name="connsiteY14" fmla="*/ 800980 h 1167428"/>
              <a:gd name="connsiteX15" fmla="*/ 465084 w 2480441"/>
              <a:gd name="connsiteY15" fmla="*/ 795496 h 1167428"/>
              <a:gd name="connsiteX16" fmla="*/ 457201 w 2480441"/>
              <a:gd name="connsiteY16" fmla="*/ 748239 h 1167428"/>
              <a:gd name="connsiteX17" fmla="*/ 105105 w 2480441"/>
              <a:gd name="connsiteY17" fmla="*/ 539957 h 1167428"/>
              <a:gd name="connsiteX18" fmla="*/ 0 w 2480441"/>
              <a:gd name="connsiteY18" fmla="*/ 387684 h 1167428"/>
              <a:gd name="connsiteX19" fmla="*/ 693683 w 2480441"/>
              <a:gd name="connsiteY19" fmla="*/ 142670 h 1167428"/>
              <a:gd name="connsiteX20" fmla="*/ 835572 w 2480441"/>
              <a:gd name="connsiteY20" fmla="*/ 48077 h 1167428"/>
              <a:gd name="connsiteX21" fmla="*/ 1166648 w 2480441"/>
              <a:gd name="connsiteY21" fmla="*/ 780 h 1167428"/>
              <a:gd name="connsiteX22" fmla="*/ 1387366 w 2480441"/>
              <a:gd name="connsiteY22" fmla="*/ 63842 h 1167428"/>
              <a:gd name="connsiteX0" fmla="*/ 1387366 w 2480441"/>
              <a:gd name="connsiteY0" fmla="*/ 63842 h 1167428"/>
              <a:gd name="connsiteX1" fmla="*/ 1497724 w 2480441"/>
              <a:gd name="connsiteY1" fmla="*/ 79608 h 1167428"/>
              <a:gd name="connsiteX2" fmla="*/ 1639614 w 2480441"/>
              <a:gd name="connsiteY2" fmla="*/ 158435 h 1167428"/>
              <a:gd name="connsiteX3" fmla="*/ 1718441 w 2480441"/>
              <a:gd name="connsiteY3" fmla="*/ 316090 h 1167428"/>
              <a:gd name="connsiteX4" fmla="*/ 2480441 w 2480441"/>
              <a:gd name="connsiteY4" fmla="*/ 536808 h 1167428"/>
              <a:gd name="connsiteX5" fmla="*/ 1939160 w 2480441"/>
              <a:gd name="connsiteY5" fmla="*/ 621345 h 1167428"/>
              <a:gd name="connsiteX6" fmla="*/ 1639614 w 2480441"/>
              <a:gd name="connsiteY6" fmla="*/ 867883 h 1167428"/>
              <a:gd name="connsiteX7" fmla="*/ 1631731 w 2480441"/>
              <a:gd name="connsiteY7" fmla="*/ 870758 h 1167428"/>
              <a:gd name="connsiteX8" fmla="*/ 1647497 w 2480441"/>
              <a:gd name="connsiteY8" fmla="*/ 870758 h 1167428"/>
              <a:gd name="connsiteX9" fmla="*/ 1813035 w 2480441"/>
              <a:gd name="connsiteY9" fmla="*/ 1028230 h 1167428"/>
              <a:gd name="connsiteX10" fmla="*/ 1636987 w 2480441"/>
              <a:gd name="connsiteY10" fmla="*/ 1101793 h 1167428"/>
              <a:gd name="connsiteX11" fmla="*/ 1056290 w 2480441"/>
              <a:gd name="connsiteY11" fmla="*/ 1167428 h 1167428"/>
              <a:gd name="connsiteX12" fmla="*/ 772510 w 2480441"/>
              <a:gd name="connsiteY12" fmla="*/ 1142819 h 1167428"/>
              <a:gd name="connsiteX13" fmla="*/ 520262 w 2480441"/>
              <a:gd name="connsiteY13" fmla="*/ 1140299 h 1167428"/>
              <a:gd name="connsiteX14" fmla="*/ 630621 w 2480441"/>
              <a:gd name="connsiteY14" fmla="*/ 867883 h 1167428"/>
              <a:gd name="connsiteX15" fmla="*/ 465083 w 2480441"/>
              <a:gd name="connsiteY15" fmla="*/ 800980 h 1167428"/>
              <a:gd name="connsiteX16" fmla="*/ 465084 w 2480441"/>
              <a:gd name="connsiteY16" fmla="*/ 795496 h 1167428"/>
              <a:gd name="connsiteX17" fmla="*/ 457201 w 2480441"/>
              <a:gd name="connsiteY17" fmla="*/ 748239 h 1167428"/>
              <a:gd name="connsiteX18" fmla="*/ 105105 w 2480441"/>
              <a:gd name="connsiteY18" fmla="*/ 539957 h 1167428"/>
              <a:gd name="connsiteX19" fmla="*/ 0 w 2480441"/>
              <a:gd name="connsiteY19" fmla="*/ 387684 h 1167428"/>
              <a:gd name="connsiteX20" fmla="*/ 693683 w 2480441"/>
              <a:gd name="connsiteY20" fmla="*/ 142670 h 1167428"/>
              <a:gd name="connsiteX21" fmla="*/ 835572 w 2480441"/>
              <a:gd name="connsiteY21" fmla="*/ 48077 h 1167428"/>
              <a:gd name="connsiteX22" fmla="*/ 1166648 w 2480441"/>
              <a:gd name="connsiteY22" fmla="*/ 780 h 1167428"/>
              <a:gd name="connsiteX23" fmla="*/ 1387366 w 2480441"/>
              <a:gd name="connsiteY23" fmla="*/ 63842 h 1167428"/>
              <a:gd name="connsiteX0" fmla="*/ 1387366 w 2480441"/>
              <a:gd name="connsiteY0" fmla="*/ 63842 h 1167428"/>
              <a:gd name="connsiteX1" fmla="*/ 1497724 w 2480441"/>
              <a:gd name="connsiteY1" fmla="*/ 79608 h 1167428"/>
              <a:gd name="connsiteX2" fmla="*/ 1639614 w 2480441"/>
              <a:gd name="connsiteY2" fmla="*/ 158435 h 1167428"/>
              <a:gd name="connsiteX3" fmla="*/ 1718441 w 2480441"/>
              <a:gd name="connsiteY3" fmla="*/ 316090 h 1167428"/>
              <a:gd name="connsiteX4" fmla="*/ 2480441 w 2480441"/>
              <a:gd name="connsiteY4" fmla="*/ 536808 h 1167428"/>
              <a:gd name="connsiteX5" fmla="*/ 1939160 w 2480441"/>
              <a:gd name="connsiteY5" fmla="*/ 621345 h 1167428"/>
              <a:gd name="connsiteX6" fmla="*/ 1639614 w 2480441"/>
              <a:gd name="connsiteY6" fmla="*/ 867883 h 1167428"/>
              <a:gd name="connsiteX7" fmla="*/ 1631731 w 2480441"/>
              <a:gd name="connsiteY7" fmla="*/ 870758 h 1167428"/>
              <a:gd name="connsiteX8" fmla="*/ 1647497 w 2480441"/>
              <a:gd name="connsiteY8" fmla="*/ 870758 h 1167428"/>
              <a:gd name="connsiteX9" fmla="*/ 1813035 w 2480441"/>
              <a:gd name="connsiteY9" fmla="*/ 1028230 h 1167428"/>
              <a:gd name="connsiteX10" fmla="*/ 1636987 w 2480441"/>
              <a:gd name="connsiteY10" fmla="*/ 1101793 h 1167428"/>
              <a:gd name="connsiteX11" fmla="*/ 1056290 w 2480441"/>
              <a:gd name="connsiteY11" fmla="*/ 1167428 h 1167428"/>
              <a:gd name="connsiteX12" fmla="*/ 772510 w 2480441"/>
              <a:gd name="connsiteY12" fmla="*/ 1142819 h 1167428"/>
              <a:gd name="connsiteX13" fmla="*/ 520262 w 2480441"/>
              <a:gd name="connsiteY13" fmla="*/ 1140299 h 1167428"/>
              <a:gd name="connsiteX14" fmla="*/ 630621 w 2480441"/>
              <a:gd name="connsiteY14" fmla="*/ 867883 h 1167428"/>
              <a:gd name="connsiteX15" fmla="*/ 465083 w 2480441"/>
              <a:gd name="connsiteY15" fmla="*/ 800980 h 1167428"/>
              <a:gd name="connsiteX16" fmla="*/ 465084 w 2480441"/>
              <a:gd name="connsiteY16" fmla="*/ 795496 h 1167428"/>
              <a:gd name="connsiteX17" fmla="*/ 457201 w 2480441"/>
              <a:gd name="connsiteY17" fmla="*/ 748239 h 1167428"/>
              <a:gd name="connsiteX18" fmla="*/ 105105 w 2480441"/>
              <a:gd name="connsiteY18" fmla="*/ 539957 h 1167428"/>
              <a:gd name="connsiteX19" fmla="*/ 0 w 2480441"/>
              <a:gd name="connsiteY19" fmla="*/ 387684 h 1167428"/>
              <a:gd name="connsiteX20" fmla="*/ 693683 w 2480441"/>
              <a:gd name="connsiteY20" fmla="*/ 142670 h 1167428"/>
              <a:gd name="connsiteX21" fmla="*/ 835572 w 2480441"/>
              <a:gd name="connsiteY21" fmla="*/ 48077 h 1167428"/>
              <a:gd name="connsiteX22" fmla="*/ 1166648 w 2480441"/>
              <a:gd name="connsiteY22" fmla="*/ 780 h 1167428"/>
              <a:gd name="connsiteX23" fmla="*/ 1387366 w 2480441"/>
              <a:gd name="connsiteY23" fmla="*/ 63842 h 1167428"/>
              <a:gd name="connsiteX0" fmla="*/ 1387366 w 2480441"/>
              <a:gd name="connsiteY0" fmla="*/ 63842 h 1167428"/>
              <a:gd name="connsiteX1" fmla="*/ 1497724 w 2480441"/>
              <a:gd name="connsiteY1" fmla="*/ 79608 h 1167428"/>
              <a:gd name="connsiteX2" fmla="*/ 1639614 w 2480441"/>
              <a:gd name="connsiteY2" fmla="*/ 158435 h 1167428"/>
              <a:gd name="connsiteX3" fmla="*/ 1718441 w 2480441"/>
              <a:gd name="connsiteY3" fmla="*/ 316090 h 1167428"/>
              <a:gd name="connsiteX4" fmla="*/ 2480441 w 2480441"/>
              <a:gd name="connsiteY4" fmla="*/ 536808 h 1167428"/>
              <a:gd name="connsiteX5" fmla="*/ 1939160 w 2480441"/>
              <a:gd name="connsiteY5" fmla="*/ 621345 h 1167428"/>
              <a:gd name="connsiteX6" fmla="*/ 1718442 w 2480441"/>
              <a:gd name="connsiteY6" fmla="*/ 623970 h 1167428"/>
              <a:gd name="connsiteX7" fmla="*/ 1639614 w 2480441"/>
              <a:gd name="connsiteY7" fmla="*/ 867883 h 1167428"/>
              <a:gd name="connsiteX8" fmla="*/ 1631731 w 2480441"/>
              <a:gd name="connsiteY8" fmla="*/ 870758 h 1167428"/>
              <a:gd name="connsiteX9" fmla="*/ 1647497 w 2480441"/>
              <a:gd name="connsiteY9" fmla="*/ 870758 h 1167428"/>
              <a:gd name="connsiteX10" fmla="*/ 1813035 w 2480441"/>
              <a:gd name="connsiteY10" fmla="*/ 1028230 h 1167428"/>
              <a:gd name="connsiteX11" fmla="*/ 1636987 w 2480441"/>
              <a:gd name="connsiteY11" fmla="*/ 1101793 h 1167428"/>
              <a:gd name="connsiteX12" fmla="*/ 1056290 w 2480441"/>
              <a:gd name="connsiteY12" fmla="*/ 1167428 h 1167428"/>
              <a:gd name="connsiteX13" fmla="*/ 772510 w 2480441"/>
              <a:gd name="connsiteY13" fmla="*/ 1142819 h 1167428"/>
              <a:gd name="connsiteX14" fmla="*/ 520262 w 2480441"/>
              <a:gd name="connsiteY14" fmla="*/ 1140299 h 1167428"/>
              <a:gd name="connsiteX15" fmla="*/ 630621 w 2480441"/>
              <a:gd name="connsiteY15" fmla="*/ 867883 h 1167428"/>
              <a:gd name="connsiteX16" fmla="*/ 465083 w 2480441"/>
              <a:gd name="connsiteY16" fmla="*/ 800980 h 1167428"/>
              <a:gd name="connsiteX17" fmla="*/ 465084 w 2480441"/>
              <a:gd name="connsiteY17" fmla="*/ 795496 h 1167428"/>
              <a:gd name="connsiteX18" fmla="*/ 457201 w 2480441"/>
              <a:gd name="connsiteY18" fmla="*/ 748239 h 1167428"/>
              <a:gd name="connsiteX19" fmla="*/ 105105 w 2480441"/>
              <a:gd name="connsiteY19" fmla="*/ 539957 h 1167428"/>
              <a:gd name="connsiteX20" fmla="*/ 0 w 2480441"/>
              <a:gd name="connsiteY20" fmla="*/ 387684 h 1167428"/>
              <a:gd name="connsiteX21" fmla="*/ 693683 w 2480441"/>
              <a:gd name="connsiteY21" fmla="*/ 142670 h 1167428"/>
              <a:gd name="connsiteX22" fmla="*/ 835572 w 2480441"/>
              <a:gd name="connsiteY22" fmla="*/ 48077 h 1167428"/>
              <a:gd name="connsiteX23" fmla="*/ 1166648 w 2480441"/>
              <a:gd name="connsiteY23" fmla="*/ 780 h 1167428"/>
              <a:gd name="connsiteX24" fmla="*/ 1387366 w 2480441"/>
              <a:gd name="connsiteY24" fmla="*/ 63842 h 1167428"/>
              <a:gd name="connsiteX0" fmla="*/ 1387366 w 2480441"/>
              <a:gd name="connsiteY0" fmla="*/ 63842 h 1167428"/>
              <a:gd name="connsiteX1" fmla="*/ 1497724 w 2480441"/>
              <a:gd name="connsiteY1" fmla="*/ 79608 h 1167428"/>
              <a:gd name="connsiteX2" fmla="*/ 1639614 w 2480441"/>
              <a:gd name="connsiteY2" fmla="*/ 158435 h 1167428"/>
              <a:gd name="connsiteX3" fmla="*/ 1718441 w 2480441"/>
              <a:gd name="connsiteY3" fmla="*/ 316090 h 1167428"/>
              <a:gd name="connsiteX4" fmla="*/ 2480441 w 2480441"/>
              <a:gd name="connsiteY4" fmla="*/ 536808 h 1167428"/>
              <a:gd name="connsiteX5" fmla="*/ 1939160 w 2480441"/>
              <a:gd name="connsiteY5" fmla="*/ 621345 h 1167428"/>
              <a:gd name="connsiteX6" fmla="*/ 1718442 w 2480441"/>
              <a:gd name="connsiteY6" fmla="*/ 623970 h 1167428"/>
              <a:gd name="connsiteX7" fmla="*/ 1639614 w 2480441"/>
              <a:gd name="connsiteY7" fmla="*/ 867883 h 1167428"/>
              <a:gd name="connsiteX8" fmla="*/ 1631731 w 2480441"/>
              <a:gd name="connsiteY8" fmla="*/ 870758 h 1167428"/>
              <a:gd name="connsiteX9" fmla="*/ 1647497 w 2480441"/>
              <a:gd name="connsiteY9" fmla="*/ 870758 h 1167428"/>
              <a:gd name="connsiteX10" fmla="*/ 1813035 w 2480441"/>
              <a:gd name="connsiteY10" fmla="*/ 1028230 h 1167428"/>
              <a:gd name="connsiteX11" fmla="*/ 1636987 w 2480441"/>
              <a:gd name="connsiteY11" fmla="*/ 1101793 h 1167428"/>
              <a:gd name="connsiteX12" fmla="*/ 1056290 w 2480441"/>
              <a:gd name="connsiteY12" fmla="*/ 1167428 h 1167428"/>
              <a:gd name="connsiteX13" fmla="*/ 772510 w 2480441"/>
              <a:gd name="connsiteY13" fmla="*/ 1142819 h 1167428"/>
              <a:gd name="connsiteX14" fmla="*/ 520262 w 2480441"/>
              <a:gd name="connsiteY14" fmla="*/ 1140299 h 1167428"/>
              <a:gd name="connsiteX15" fmla="*/ 630621 w 2480441"/>
              <a:gd name="connsiteY15" fmla="*/ 867883 h 1167428"/>
              <a:gd name="connsiteX16" fmla="*/ 465083 w 2480441"/>
              <a:gd name="connsiteY16" fmla="*/ 800980 h 1167428"/>
              <a:gd name="connsiteX17" fmla="*/ 465084 w 2480441"/>
              <a:gd name="connsiteY17" fmla="*/ 795496 h 1167428"/>
              <a:gd name="connsiteX18" fmla="*/ 457201 w 2480441"/>
              <a:gd name="connsiteY18" fmla="*/ 748239 h 1167428"/>
              <a:gd name="connsiteX19" fmla="*/ 105105 w 2480441"/>
              <a:gd name="connsiteY19" fmla="*/ 539957 h 1167428"/>
              <a:gd name="connsiteX20" fmla="*/ 0 w 2480441"/>
              <a:gd name="connsiteY20" fmla="*/ 387684 h 1167428"/>
              <a:gd name="connsiteX21" fmla="*/ 693683 w 2480441"/>
              <a:gd name="connsiteY21" fmla="*/ 142670 h 1167428"/>
              <a:gd name="connsiteX22" fmla="*/ 835572 w 2480441"/>
              <a:gd name="connsiteY22" fmla="*/ 48077 h 1167428"/>
              <a:gd name="connsiteX23" fmla="*/ 1166648 w 2480441"/>
              <a:gd name="connsiteY23" fmla="*/ 780 h 1167428"/>
              <a:gd name="connsiteX24" fmla="*/ 1387366 w 2480441"/>
              <a:gd name="connsiteY24" fmla="*/ 63842 h 1167428"/>
              <a:gd name="connsiteX0" fmla="*/ 1387366 w 2937642"/>
              <a:gd name="connsiteY0" fmla="*/ 63842 h 1167428"/>
              <a:gd name="connsiteX1" fmla="*/ 1497724 w 2937642"/>
              <a:gd name="connsiteY1" fmla="*/ 79608 h 1167428"/>
              <a:gd name="connsiteX2" fmla="*/ 1639614 w 2937642"/>
              <a:gd name="connsiteY2" fmla="*/ 158435 h 1167428"/>
              <a:gd name="connsiteX3" fmla="*/ 1718441 w 2937642"/>
              <a:gd name="connsiteY3" fmla="*/ 316090 h 1167428"/>
              <a:gd name="connsiteX4" fmla="*/ 2480441 w 2937642"/>
              <a:gd name="connsiteY4" fmla="*/ 536808 h 1167428"/>
              <a:gd name="connsiteX5" fmla="*/ 1939160 w 2937642"/>
              <a:gd name="connsiteY5" fmla="*/ 621345 h 1167428"/>
              <a:gd name="connsiteX6" fmla="*/ 2937642 w 2937642"/>
              <a:gd name="connsiteY6" fmla="*/ 857456 h 1167428"/>
              <a:gd name="connsiteX7" fmla="*/ 1639614 w 2937642"/>
              <a:gd name="connsiteY7" fmla="*/ 867883 h 1167428"/>
              <a:gd name="connsiteX8" fmla="*/ 1631731 w 2937642"/>
              <a:gd name="connsiteY8" fmla="*/ 870758 h 1167428"/>
              <a:gd name="connsiteX9" fmla="*/ 1647497 w 2937642"/>
              <a:gd name="connsiteY9" fmla="*/ 870758 h 1167428"/>
              <a:gd name="connsiteX10" fmla="*/ 1813035 w 2937642"/>
              <a:gd name="connsiteY10" fmla="*/ 1028230 h 1167428"/>
              <a:gd name="connsiteX11" fmla="*/ 1636987 w 2937642"/>
              <a:gd name="connsiteY11" fmla="*/ 1101793 h 1167428"/>
              <a:gd name="connsiteX12" fmla="*/ 1056290 w 2937642"/>
              <a:gd name="connsiteY12" fmla="*/ 1167428 h 1167428"/>
              <a:gd name="connsiteX13" fmla="*/ 772510 w 2937642"/>
              <a:gd name="connsiteY13" fmla="*/ 1142819 h 1167428"/>
              <a:gd name="connsiteX14" fmla="*/ 520262 w 2937642"/>
              <a:gd name="connsiteY14" fmla="*/ 1140299 h 1167428"/>
              <a:gd name="connsiteX15" fmla="*/ 630621 w 2937642"/>
              <a:gd name="connsiteY15" fmla="*/ 867883 h 1167428"/>
              <a:gd name="connsiteX16" fmla="*/ 465083 w 2937642"/>
              <a:gd name="connsiteY16" fmla="*/ 800980 h 1167428"/>
              <a:gd name="connsiteX17" fmla="*/ 465084 w 2937642"/>
              <a:gd name="connsiteY17" fmla="*/ 795496 h 1167428"/>
              <a:gd name="connsiteX18" fmla="*/ 457201 w 2937642"/>
              <a:gd name="connsiteY18" fmla="*/ 748239 h 1167428"/>
              <a:gd name="connsiteX19" fmla="*/ 105105 w 2937642"/>
              <a:gd name="connsiteY19" fmla="*/ 539957 h 1167428"/>
              <a:gd name="connsiteX20" fmla="*/ 0 w 2937642"/>
              <a:gd name="connsiteY20" fmla="*/ 387684 h 1167428"/>
              <a:gd name="connsiteX21" fmla="*/ 693683 w 2937642"/>
              <a:gd name="connsiteY21" fmla="*/ 142670 h 1167428"/>
              <a:gd name="connsiteX22" fmla="*/ 835572 w 2937642"/>
              <a:gd name="connsiteY22" fmla="*/ 48077 h 1167428"/>
              <a:gd name="connsiteX23" fmla="*/ 1166648 w 2937642"/>
              <a:gd name="connsiteY23" fmla="*/ 780 h 1167428"/>
              <a:gd name="connsiteX24" fmla="*/ 1387366 w 2937642"/>
              <a:gd name="connsiteY24" fmla="*/ 63842 h 1167428"/>
              <a:gd name="connsiteX0" fmla="*/ 1387366 w 2937642"/>
              <a:gd name="connsiteY0" fmla="*/ 63842 h 1167428"/>
              <a:gd name="connsiteX1" fmla="*/ 1497724 w 2937642"/>
              <a:gd name="connsiteY1" fmla="*/ 79608 h 1167428"/>
              <a:gd name="connsiteX2" fmla="*/ 1639614 w 2937642"/>
              <a:gd name="connsiteY2" fmla="*/ 158435 h 1167428"/>
              <a:gd name="connsiteX3" fmla="*/ 1718441 w 2937642"/>
              <a:gd name="connsiteY3" fmla="*/ 316090 h 1167428"/>
              <a:gd name="connsiteX4" fmla="*/ 2480441 w 2937642"/>
              <a:gd name="connsiteY4" fmla="*/ 536808 h 1167428"/>
              <a:gd name="connsiteX5" fmla="*/ 1939160 w 2937642"/>
              <a:gd name="connsiteY5" fmla="*/ 621345 h 1167428"/>
              <a:gd name="connsiteX6" fmla="*/ 2727433 w 2937642"/>
              <a:gd name="connsiteY6" fmla="*/ 607063 h 1167428"/>
              <a:gd name="connsiteX7" fmla="*/ 2937642 w 2937642"/>
              <a:gd name="connsiteY7" fmla="*/ 857456 h 1167428"/>
              <a:gd name="connsiteX8" fmla="*/ 1639614 w 2937642"/>
              <a:gd name="connsiteY8" fmla="*/ 867883 h 1167428"/>
              <a:gd name="connsiteX9" fmla="*/ 1631731 w 2937642"/>
              <a:gd name="connsiteY9" fmla="*/ 870758 h 1167428"/>
              <a:gd name="connsiteX10" fmla="*/ 1647497 w 2937642"/>
              <a:gd name="connsiteY10" fmla="*/ 870758 h 1167428"/>
              <a:gd name="connsiteX11" fmla="*/ 1813035 w 2937642"/>
              <a:gd name="connsiteY11" fmla="*/ 1028230 h 1167428"/>
              <a:gd name="connsiteX12" fmla="*/ 1636987 w 2937642"/>
              <a:gd name="connsiteY12" fmla="*/ 1101793 h 1167428"/>
              <a:gd name="connsiteX13" fmla="*/ 1056290 w 2937642"/>
              <a:gd name="connsiteY13" fmla="*/ 1167428 h 1167428"/>
              <a:gd name="connsiteX14" fmla="*/ 772510 w 2937642"/>
              <a:gd name="connsiteY14" fmla="*/ 1142819 h 1167428"/>
              <a:gd name="connsiteX15" fmla="*/ 520262 w 2937642"/>
              <a:gd name="connsiteY15" fmla="*/ 1140299 h 1167428"/>
              <a:gd name="connsiteX16" fmla="*/ 630621 w 2937642"/>
              <a:gd name="connsiteY16" fmla="*/ 867883 h 1167428"/>
              <a:gd name="connsiteX17" fmla="*/ 465083 w 2937642"/>
              <a:gd name="connsiteY17" fmla="*/ 800980 h 1167428"/>
              <a:gd name="connsiteX18" fmla="*/ 465084 w 2937642"/>
              <a:gd name="connsiteY18" fmla="*/ 795496 h 1167428"/>
              <a:gd name="connsiteX19" fmla="*/ 457201 w 2937642"/>
              <a:gd name="connsiteY19" fmla="*/ 748239 h 1167428"/>
              <a:gd name="connsiteX20" fmla="*/ 105105 w 2937642"/>
              <a:gd name="connsiteY20" fmla="*/ 539957 h 1167428"/>
              <a:gd name="connsiteX21" fmla="*/ 0 w 2937642"/>
              <a:gd name="connsiteY21" fmla="*/ 387684 h 1167428"/>
              <a:gd name="connsiteX22" fmla="*/ 693683 w 2937642"/>
              <a:gd name="connsiteY22" fmla="*/ 142670 h 1167428"/>
              <a:gd name="connsiteX23" fmla="*/ 835572 w 2937642"/>
              <a:gd name="connsiteY23" fmla="*/ 48077 h 1167428"/>
              <a:gd name="connsiteX24" fmla="*/ 1166648 w 2937642"/>
              <a:gd name="connsiteY24" fmla="*/ 780 h 1167428"/>
              <a:gd name="connsiteX25" fmla="*/ 1387366 w 2937642"/>
              <a:gd name="connsiteY25" fmla="*/ 63842 h 1167428"/>
              <a:gd name="connsiteX0" fmla="*/ 1387366 w 2937642"/>
              <a:gd name="connsiteY0" fmla="*/ 63842 h 1167428"/>
              <a:gd name="connsiteX1" fmla="*/ 1497724 w 2937642"/>
              <a:gd name="connsiteY1" fmla="*/ 79608 h 1167428"/>
              <a:gd name="connsiteX2" fmla="*/ 1639614 w 2937642"/>
              <a:gd name="connsiteY2" fmla="*/ 158435 h 1167428"/>
              <a:gd name="connsiteX3" fmla="*/ 1718441 w 2937642"/>
              <a:gd name="connsiteY3" fmla="*/ 316090 h 1167428"/>
              <a:gd name="connsiteX4" fmla="*/ 2480441 w 2937642"/>
              <a:gd name="connsiteY4" fmla="*/ 536808 h 1167428"/>
              <a:gd name="connsiteX5" fmla="*/ 1939160 w 2937642"/>
              <a:gd name="connsiteY5" fmla="*/ 621345 h 1167428"/>
              <a:gd name="connsiteX6" fmla="*/ 2559268 w 2937642"/>
              <a:gd name="connsiteY6" fmla="*/ 607063 h 1167428"/>
              <a:gd name="connsiteX7" fmla="*/ 2727433 w 2937642"/>
              <a:gd name="connsiteY7" fmla="*/ 607063 h 1167428"/>
              <a:gd name="connsiteX8" fmla="*/ 2937642 w 2937642"/>
              <a:gd name="connsiteY8" fmla="*/ 857456 h 1167428"/>
              <a:gd name="connsiteX9" fmla="*/ 1639614 w 2937642"/>
              <a:gd name="connsiteY9" fmla="*/ 867883 h 1167428"/>
              <a:gd name="connsiteX10" fmla="*/ 1631731 w 2937642"/>
              <a:gd name="connsiteY10" fmla="*/ 870758 h 1167428"/>
              <a:gd name="connsiteX11" fmla="*/ 1647497 w 2937642"/>
              <a:gd name="connsiteY11" fmla="*/ 870758 h 1167428"/>
              <a:gd name="connsiteX12" fmla="*/ 1813035 w 2937642"/>
              <a:gd name="connsiteY12" fmla="*/ 1028230 h 1167428"/>
              <a:gd name="connsiteX13" fmla="*/ 1636987 w 2937642"/>
              <a:gd name="connsiteY13" fmla="*/ 1101793 h 1167428"/>
              <a:gd name="connsiteX14" fmla="*/ 1056290 w 2937642"/>
              <a:gd name="connsiteY14" fmla="*/ 1167428 h 1167428"/>
              <a:gd name="connsiteX15" fmla="*/ 772510 w 2937642"/>
              <a:gd name="connsiteY15" fmla="*/ 1142819 h 1167428"/>
              <a:gd name="connsiteX16" fmla="*/ 520262 w 2937642"/>
              <a:gd name="connsiteY16" fmla="*/ 1140299 h 1167428"/>
              <a:gd name="connsiteX17" fmla="*/ 630621 w 2937642"/>
              <a:gd name="connsiteY17" fmla="*/ 867883 h 1167428"/>
              <a:gd name="connsiteX18" fmla="*/ 465083 w 2937642"/>
              <a:gd name="connsiteY18" fmla="*/ 800980 h 1167428"/>
              <a:gd name="connsiteX19" fmla="*/ 465084 w 2937642"/>
              <a:gd name="connsiteY19" fmla="*/ 795496 h 1167428"/>
              <a:gd name="connsiteX20" fmla="*/ 457201 w 2937642"/>
              <a:gd name="connsiteY20" fmla="*/ 748239 h 1167428"/>
              <a:gd name="connsiteX21" fmla="*/ 105105 w 2937642"/>
              <a:gd name="connsiteY21" fmla="*/ 539957 h 1167428"/>
              <a:gd name="connsiteX22" fmla="*/ 0 w 2937642"/>
              <a:gd name="connsiteY22" fmla="*/ 387684 h 1167428"/>
              <a:gd name="connsiteX23" fmla="*/ 693683 w 2937642"/>
              <a:gd name="connsiteY23" fmla="*/ 142670 h 1167428"/>
              <a:gd name="connsiteX24" fmla="*/ 835572 w 2937642"/>
              <a:gd name="connsiteY24" fmla="*/ 48077 h 1167428"/>
              <a:gd name="connsiteX25" fmla="*/ 1166648 w 2937642"/>
              <a:gd name="connsiteY25" fmla="*/ 780 h 1167428"/>
              <a:gd name="connsiteX26" fmla="*/ 1387366 w 2937642"/>
              <a:gd name="connsiteY26" fmla="*/ 63842 h 1167428"/>
              <a:gd name="connsiteX0" fmla="*/ 1387366 w 2937642"/>
              <a:gd name="connsiteY0" fmla="*/ 63842 h 1167428"/>
              <a:gd name="connsiteX1" fmla="*/ 1497724 w 2937642"/>
              <a:gd name="connsiteY1" fmla="*/ 79608 h 1167428"/>
              <a:gd name="connsiteX2" fmla="*/ 1639614 w 2937642"/>
              <a:gd name="connsiteY2" fmla="*/ 158435 h 1167428"/>
              <a:gd name="connsiteX3" fmla="*/ 1718441 w 2937642"/>
              <a:gd name="connsiteY3" fmla="*/ 316090 h 1167428"/>
              <a:gd name="connsiteX4" fmla="*/ 2480441 w 2937642"/>
              <a:gd name="connsiteY4" fmla="*/ 536808 h 1167428"/>
              <a:gd name="connsiteX5" fmla="*/ 2472560 w 2937642"/>
              <a:gd name="connsiteY5" fmla="*/ 621345 h 1167428"/>
              <a:gd name="connsiteX6" fmla="*/ 2559268 w 2937642"/>
              <a:gd name="connsiteY6" fmla="*/ 607063 h 1167428"/>
              <a:gd name="connsiteX7" fmla="*/ 2727433 w 2937642"/>
              <a:gd name="connsiteY7" fmla="*/ 607063 h 1167428"/>
              <a:gd name="connsiteX8" fmla="*/ 2937642 w 2937642"/>
              <a:gd name="connsiteY8" fmla="*/ 857456 h 1167428"/>
              <a:gd name="connsiteX9" fmla="*/ 1639614 w 2937642"/>
              <a:gd name="connsiteY9" fmla="*/ 867883 h 1167428"/>
              <a:gd name="connsiteX10" fmla="*/ 1631731 w 2937642"/>
              <a:gd name="connsiteY10" fmla="*/ 870758 h 1167428"/>
              <a:gd name="connsiteX11" fmla="*/ 1647497 w 2937642"/>
              <a:gd name="connsiteY11" fmla="*/ 870758 h 1167428"/>
              <a:gd name="connsiteX12" fmla="*/ 1813035 w 2937642"/>
              <a:gd name="connsiteY12" fmla="*/ 1028230 h 1167428"/>
              <a:gd name="connsiteX13" fmla="*/ 1636987 w 2937642"/>
              <a:gd name="connsiteY13" fmla="*/ 1101793 h 1167428"/>
              <a:gd name="connsiteX14" fmla="*/ 1056290 w 2937642"/>
              <a:gd name="connsiteY14" fmla="*/ 1167428 h 1167428"/>
              <a:gd name="connsiteX15" fmla="*/ 772510 w 2937642"/>
              <a:gd name="connsiteY15" fmla="*/ 1142819 h 1167428"/>
              <a:gd name="connsiteX16" fmla="*/ 520262 w 2937642"/>
              <a:gd name="connsiteY16" fmla="*/ 1140299 h 1167428"/>
              <a:gd name="connsiteX17" fmla="*/ 630621 w 2937642"/>
              <a:gd name="connsiteY17" fmla="*/ 867883 h 1167428"/>
              <a:gd name="connsiteX18" fmla="*/ 465083 w 2937642"/>
              <a:gd name="connsiteY18" fmla="*/ 800980 h 1167428"/>
              <a:gd name="connsiteX19" fmla="*/ 465084 w 2937642"/>
              <a:gd name="connsiteY19" fmla="*/ 795496 h 1167428"/>
              <a:gd name="connsiteX20" fmla="*/ 457201 w 2937642"/>
              <a:gd name="connsiteY20" fmla="*/ 748239 h 1167428"/>
              <a:gd name="connsiteX21" fmla="*/ 105105 w 2937642"/>
              <a:gd name="connsiteY21" fmla="*/ 539957 h 1167428"/>
              <a:gd name="connsiteX22" fmla="*/ 0 w 2937642"/>
              <a:gd name="connsiteY22" fmla="*/ 387684 h 1167428"/>
              <a:gd name="connsiteX23" fmla="*/ 693683 w 2937642"/>
              <a:gd name="connsiteY23" fmla="*/ 142670 h 1167428"/>
              <a:gd name="connsiteX24" fmla="*/ 835572 w 2937642"/>
              <a:gd name="connsiteY24" fmla="*/ 48077 h 1167428"/>
              <a:gd name="connsiteX25" fmla="*/ 1166648 w 2937642"/>
              <a:gd name="connsiteY25" fmla="*/ 780 h 1167428"/>
              <a:gd name="connsiteX26" fmla="*/ 1387366 w 2937642"/>
              <a:gd name="connsiteY26" fmla="*/ 63842 h 1167428"/>
              <a:gd name="connsiteX0" fmla="*/ 1387366 w 2937642"/>
              <a:gd name="connsiteY0" fmla="*/ 63842 h 1167428"/>
              <a:gd name="connsiteX1" fmla="*/ 1497724 w 2937642"/>
              <a:gd name="connsiteY1" fmla="*/ 79608 h 1167428"/>
              <a:gd name="connsiteX2" fmla="*/ 1639614 w 2937642"/>
              <a:gd name="connsiteY2" fmla="*/ 158435 h 1167428"/>
              <a:gd name="connsiteX3" fmla="*/ 1718441 w 2937642"/>
              <a:gd name="connsiteY3" fmla="*/ 316090 h 1167428"/>
              <a:gd name="connsiteX4" fmla="*/ 2480441 w 2937642"/>
              <a:gd name="connsiteY4" fmla="*/ 536808 h 1167428"/>
              <a:gd name="connsiteX5" fmla="*/ 2472560 w 2937642"/>
              <a:gd name="connsiteY5" fmla="*/ 621345 h 1167428"/>
              <a:gd name="connsiteX6" fmla="*/ 2559268 w 2937642"/>
              <a:gd name="connsiteY6" fmla="*/ 607063 h 1167428"/>
              <a:gd name="connsiteX7" fmla="*/ 2727433 w 2937642"/>
              <a:gd name="connsiteY7" fmla="*/ 607063 h 1167428"/>
              <a:gd name="connsiteX8" fmla="*/ 2722178 w 2937642"/>
              <a:gd name="connsiteY8" fmla="*/ 756816 h 1167428"/>
              <a:gd name="connsiteX9" fmla="*/ 2937642 w 2937642"/>
              <a:gd name="connsiteY9" fmla="*/ 857456 h 1167428"/>
              <a:gd name="connsiteX10" fmla="*/ 1639614 w 2937642"/>
              <a:gd name="connsiteY10" fmla="*/ 867883 h 1167428"/>
              <a:gd name="connsiteX11" fmla="*/ 1631731 w 2937642"/>
              <a:gd name="connsiteY11" fmla="*/ 870758 h 1167428"/>
              <a:gd name="connsiteX12" fmla="*/ 1647497 w 2937642"/>
              <a:gd name="connsiteY12" fmla="*/ 870758 h 1167428"/>
              <a:gd name="connsiteX13" fmla="*/ 1813035 w 2937642"/>
              <a:gd name="connsiteY13" fmla="*/ 1028230 h 1167428"/>
              <a:gd name="connsiteX14" fmla="*/ 1636987 w 2937642"/>
              <a:gd name="connsiteY14" fmla="*/ 1101793 h 1167428"/>
              <a:gd name="connsiteX15" fmla="*/ 1056290 w 2937642"/>
              <a:gd name="connsiteY15" fmla="*/ 1167428 h 1167428"/>
              <a:gd name="connsiteX16" fmla="*/ 772510 w 2937642"/>
              <a:gd name="connsiteY16" fmla="*/ 1142819 h 1167428"/>
              <a:gd name="connsiteX17" fmla="*/ 520262 w 2937642"/>
              <a:gd name="connsiteY17" fmla="*/ 1140299 h 1167428"/>
              <a:gd name="connsiteX18" fmla="*/ 630621 w 2937642"/>
              <a:gd name="connsiteY18" fmla="*/ 867883 h 1167428"/>
              <a:gd name="connsiteX19" fmla="*/ 465083 w 2937642"/>
              <a:gd name="connsiteY19" fmla="*/ 800980 h 1167428"/>
              <a:gd name="connsiteX20" fmla="*/ 465084 w 2937642"/>
              <a:gd name="connsiteY20" fmla="*/ 795496 h 1167428"/>
              <a:gd name="connsiteX21" fmla="*/ 457201 w 2937642"/>
              <a:gd name="connsiteY21" fmla="*/ 748239 h 1167428"/>
              <a:gd name="connsiteX22" fmla="*/ 105105 w 2937642"/>
              <a:gd name="connsiteY22" fmla="*/ 539957 h 1167428"/>
              <a:gd name="connsiteX23" fmla="*/ 0 w 2937642"/>
              <a:gd name="connsiteY23" fmla="*/ 387684 h 1167428"/>
              <a:gd name="connsiteX24" fmla="*/ 693683 w 2937642"/>
              <a:gd name="connsiteY24" fmla="*/ 142670 h 1167428"/>
              <a:gd name="connsiteX25" fmla="*/ 835572 w 2937642"/>
              <a:gd name="connsiteY25" fmla="*/ 48077 h 1167428"/>
              <a:gd name="connsiteX26" fmla="*/ 1166648 w 2937642"/>
              <a:gd name="connsiteY26" fmla="*/ 780 h 1167428"/>
              <a:gd name="connsiteX27" fmla="*/ 1387366 w 2937642"/>
              <a:gd name="connsiteY27" fmla="*/ 63842 h 1167428"/>
              <a:gd name="connsiteX0" fmla="*/ 1387366 w 2937642"/>
              <a:gd name="connsiteY0" fmla="*/ 63842 h 1167428"/>
              <a:gd name="connsiteX1" fmla="*/ 1497724 w 2937642"/>
              <a:gd name="connsiteY1" fmla="*/ 79608 h 1167428"/>
              <a:gd name="connsiteX2" fmla="*/ 1639614 w 2937642"/>
              <a:gd name="connsiteY2" fmla="*/ 158435 h 1167428"/>
              <a:gd name="connsiteX3" fmla="*/ 1718441 w 2937642"/>
              <a:gd name="connsiteY3" fmla="*/ 316090 h 1167428"/>
              <a:gd name="connsiteX4" fmla="*/ 2480441 w 2937642"/>
              <a:gd name="connsiteY4" fmla="*/ 536808 h 1167428"/>
              <a:gd name="connsiteX5" fmla="*/ 2472560 w 2937642"/>
              <a:gd name="connsiteY5" fmla="*/ 621345 h 1167428"/>
              <a:gd name="connsiteX6" fmla="*/ 2559268 w 2937642"/>
              <a:gd name="connsiteY6" fmla="*/ 607063 h 1167428"/>
              <a:gd name="connsiteX7" fmla="*/ 2727433 w 2937642"/>
              <a:gd name="connsiteY7" fmla="*/ 607063 h 1167428"/>
              <a:gd name="connsiteX8" fmla="*/ 2722178 w 2937642"/>
              <a:gd name="connsiteY8" fmla="*/ 756816 h 1167428"/>
              <a:gd name="connsiteX9" fmla="*/ 2937642 w 2937642"/>
              <a:gd name="connsiteY9" fmla="*/ 857456 h 1167428"/>
              <a:gd name="connsiteX10" fmla="*/ 1639614 w 2937642"/>
              <a:gd name="connsiteY10" fmla="*/ 867883 h 1167428"/>
              <a:gd name="connsiteX11" fmla="*/ 1631731 w 2937642"/>
              <a:gd name="connsiteY11" fmla="*/ 870758 h 1167428"/>
              <a:gd name="connsiteX12" fmla="*/ 1647497 w 2937642"/>
              <a:gd name="connsiteY12" fmla="*/ 870758 h 1167428"/>
              <a:gd name="connsiteX13" fmla="*/ 1813035 w 2937642"/>
              <a:gd name="connsiteY13" fmla="*/ 1028230 h 1167428"/>
              <a:gd name="connsiteX14" fmla="*/ 1636987 w 2937642"/>
              <a:gd name="connsiteY14" fmla="*/ 1101793 h 1167428"/>
              <a:gd name="connsiteX15" fmla="*/ 1056290 w 2937642"/>
              <a:gd name="connsiteY15" fmla="*/ 1167428 h 1167428"/>
              <a:gd name="connsiteX16" fmla="*/ 772510 w 2937642"/>
              <a:gd name="connsiteY16" fmla="*/ 1142819 h 1167428"/>
              <a:gd name="connsiteX17" fmla="*/ 520262 w 2937642"/>
              <a:gd name="connsiteY17" fmla="*/ 1140299 h 1167428"/>
              <a:gd name="connsiteX18" fmla="*/ 630621 w 2937642"/>
              <a:gd name="connsiteY18" fmla="*/ 867883 h 1167428"/>
              <a:gd name="connsiteX19" fmla="*/ 465083 w 2937642"/>
              <a:gd name="connsiteY19" fmla="*/ 800980 h 1167428"/>
              <a:gd name="connsiteX20" fmla="*/ 465084 w 2937642"/>
              <a:gd name="connsiteY20" fmla="*/ 795496 h 1167428"/>
              <a:gd name="connsiteX21" fmla="*/ 457201 w 2937642"/>
              <a:gd name="connsiteY21" fmla="*/ 748239 h 1167428"/>
              <a:gd name="connsiteX22" fmla="*/ 105105 w 2937642"/>
              <a:gd name="connsiteY22" fmla="*/ 539957 h 1167428"/>
              <a:gd name="connsiteX23" fmla="*/ 0 w 2937642"/>
              <a:gd name="connsiteY23" fmla="*/ 387684 h 1167428"/>
              <a:gd name="connsiteX24" fmla="*/ 693683 w 2937642"/>
              <a:gd name="connsiteY24" fmla="*/ 142670 h 1167428"/>
              <a:gd name="connsiteX25" fmla="*/ 835572 w 2937642"/>
              <a:gd name="connsiteY25" fmla="*/ 48077 h 1167428"/>
              <a:gd name="connsiteX26" fmla="*/ 1166648 w 2937642"/>
              <a:gd name="connsiteY26" fmla="*/ 780 h 1167428"/>
              <a:gd name="connsiteX27" fmla="*/ 1387366 w 2937642"/>
              <a:gd name="connsiteY27" fmla="*/ 63842 h 1167428"/>
              <a:gd name="connsiteX0" fmla="*/ 1387366 w 2942897"/>
              <a:gd name="connsiteY0" fmla="*/ 63842 h 1167428"/>
              <a:gd name="connsiteX1" fmla="*/ 1497724 w 2942897"/>
              <a:gd name="connsiteY1" fmla="*/ 79608 h 1167428"/>
              <a:gd name="connsiteX2" fmla="*/ 1639614 w 2942897"/>
              <a:gd name="connsiteY2" fmla="*/ 158435 h 1167428"/>
              <a:gd name="connsiteX3" fmla="*/ 1718441 w 2942897"/>
              <a:gd name="connsiteY3" fmla="*/ 316090 h 1167428"/>
              <a:gd name="connsiteX4" fmla="*/ 2480441 w 2942897"/>
              <a:gd name="connsiteY4" fmla="*/ 536808 h 1167428"/>
              <a:gd name="connsiteX5" fmla="*/ 2472560 w 2942897"/>
              <a:gd name="connsiteY5" fmla="*/ 621345 h 1167428"/>
              <a:gd name="connsiteX6" fmla="*/ 2559268 w 2942897"/>
              <a:gd name="connsiteY6" fmla="*/ 607063 h 1167428"/>
              <a:gd name="connsiteX7" fmla="*/ 2727433 w 2942897"/>
              <a:gd name="connsiteY7" fmla="*/ 607063 h 1167428"/>
              <a:gd name="connsiteX8" fmla="*/ 2722178 w 2942897"/>
              <a:gd name="connsiteY8" fmla="*/ 756816 h 1167428"/>
              <a:gd name="connsiteX9" fmla="*/ 2937642 w 2942897"/>
              <a:gd name="connsiteY9" fmla="*/ 857456 h 1167428"/>
              <a:gd name="connsiteX10" fmla="*/ 1639614 w 2942897"/>
              <a:gd name="connsiteY10" fmla="*/ 867883 h 1167428"/>
              <a:gd name="connsiteX11" fmla="*/ 1631731 w 2942897"/>
              <a:gd name="connsiteY11" fmla="*/ 870758 h 1167428"/>
              <a:gd name="connsiteX12" fmla="*/ 2942897 w 2942897"/>
              <a:gd name="connsiteY12" fmla="*/ 1150941 h 1167428"/>
              <a:gd name="connsiteX13" fmla="*/ 1813035 w 2942897"/>
              <a:gd name="connsiteY13" fmla="*/ 1028230 h 1167428"/>
              <a:gd name="connsiteX14" fmla="*/ 1636987 w 2942897"/>
              <a:gd name="connsiteY14" fmla="*/ 1101793 h 1167428"/>
              <a:gd name="connsiteX15" fmla="*/ 1056290 w 2942897"/>
              <a:gd name="connsiteY15" fmla="*/ 1167428 h 1167428"/>
              <a:gd name="connsiteX16" fmla="*/ 772510 w 2942897"/>
              <a:gd name="connsiteY16" fmla="*/ 1142819 h 1167428"/>
              <a:gd name="connsiteX17" fmla="*/ 520262 w 2942897"/>
              <a:gd name="connsiteY17" fmla="*/ 1140299 h 1167428"/>
              <a:gd name="connsiteX18" fmla="*/ 630621 w 2942897"/>
              <a:gd name="connsiteY18" fmla="*/ 867883 h 1167428"/>
              <a:gd name="connsiteX19" fmla="*/ 465083 w 2942897"/>
              <a:gd name="connsiteY19" fmla="*/ 800980 h 1167428"/>
              <a:gd name="connsiteX20" fmla="*/ 465084 w 2942897"/>
              <a:gd name="connsiteY20" fmla="*/ 795496 h 1167428"/>
              <a:gd name="connsiteX21" fmla="*/ 457201 w 2942897"/>
              <a:gd name="connsiteY21" fmla="*/ 748239 h 1167428"/>
              <a:gd name="connsiteX22" fmla="*/ 105105 w 2942897"/>
              <a:gd name="connsiteY22" fmla="*/ 539957 h 1167428"/>
              <a:gd name="connsiteX23" fmla="*/ 0 w 2942897"/>
              <a:gd name="connsiteY23" fmla="*/ 387684 h 1167428"/>
              <a:gd name="connsiteX24" fmla="*/ 693683 w 2942897"/>
              <a:gd name="connsiteY24" fmla="*/ 142670 h 1167428"/>
              <a:gd name="connsiteX25" fmla="*/ 835572 w 2942897"/>
              <a:gd name="connsiteY25" fmla="*/ 48077 h 1167428"/>
              <a:gd name="connsiteX26" fmla="*/ 1166648 w 2942897"/>
              <a:gd name="connsiteY26" fmla="*/ 780 h 1167428"/>
              <a:gd name="connsiteX27" fmla="*/ 1387366 w 2942897"/>
              <a:gd name="connsiteY27" fmla="*/ 63842 h 1167428"/>
              <a:gd name="connsiteX0" fmla="*/ 1387366 w 2977054"/>
              <a:gd name="connsiteY0" fmla="*/ 63842 h 1167428"/>
              <a:gd name="connsiteX1" fmla="*/ 1497724 w 2977054"/>
              <a:gd name="connsiteY1" fmla="*/ 79608 h 1167428"/>
              <a:gd name="connsiteX2" fmla="*/ 1639614 w 2977054"/>
              <a:gd name="connsiteY2" fmla="*/ 158435 h 1167428"/>
              <a:gd name="connsiteX3" fmla="*/ 1718441 w 2977054"/>
              <a:gd name="connsiteY3" fmla="*/ 316090 h 1167428"/>
              <a:gd name="connsiteX4" fmla="*/ 2480441 w 2977054"/>
              <a:gd name="connsiteY4" fmla="*/ 536808 h 1167428"/>
              <a:gd name="connsiteX5" fmla="*/ 2472560 w 2977054"/>
              <a:gd name="connsiteY5" fmla="*/ 621345 h 1167428"/>
              <a:gd name="connsiteX6" fmla="*/ 2559268 w 2977054"/>
              <a:gd name="connsiteY6" fmla="*/ 607063 h 1167428"/>
              <a:gd name="connsiteX7" fmla="*/ 2727433 w 2977054"/>
              <a:gd name="connsiteY7" fmla="*/ 607063 h 1167428"/>
              <a:gd name="connsiteX8" fmla="*/ 2722178 w 2977054"/>
              <a:gd name="connsiteY8" fmla="*/ 756816 h 1167428"/>
              <a:gd name="connsiteX9" fmla="*/ 2937642 w 2977054"/>
              <a:gd name="connsiteY9" fmla="*/ 857456 h 1167428"/>
              <a:gd name="connsiteX10" fmla="*/ 1639614 w 2977054"/>
              <a:gd name="connsiteY10" fmla="*/ 867883 h 1167428"/>
              <a:gd name="connsiteX11" fmla="*/ 1631731 w 2977054"/>
              <a:gd name="connsiteY11" fmla="*/ 870758 h 1167428"/>
              <a:gd name="connsiteX12" fmla="*/ 2977054 w 2977054"/>
              <a:gd name="connsiteY12" fmla="*/ 998352 h 1167428"/>
              <a:gd name="connsiteX13" fmla="*/ 2942897 w 2977054"/>
              <a:gd name="connsiteY13" fmla="*/ 1150941 h 1167428"/>
              <a:gd name="connsiteX14" fmla="*/ 1813035 w 2977054"/>
              <a:gd name="connsiteY14" fmla="*/ 1028230 h 1167428"/>
              <a:gd name="connsiteX15" fmla="*/ 1636987 w 2977054"/>
              <a:gd name="connsiteY15" fmla="*/ 1101793 h 1167428"/>
              <a:gd name="connsiteX16" fmla="*/ 1056290 w 2977054"/>
              <a:gd name="connsiteY16" fmla="*/ 1167428 h 1167428"/>
              <a:gd name="connsiteX17" fmla="*/ 772510 w 2977054"/>
              <a:gd name="connsiteY17" fmla="*/ 1142819 h 1167428"/>
              <a:gd name="connsiteX18" fmla="*/ 520262 w 2977054"/>
              <a:gd name="connsiteY18" fmla="*/ 1140299 h 1167428"/>
              <a:gd name="connsiteX19" fmla="*/ 630621 w 2977054"/>
              <a:gd name="connsiteY19" fmla="*/ 867883 h 1167428"/>
              <a:gd name="connsiteX20" fmla="*/ 465083 w 2977054"/>
              <a:gd name="connsiteY20" fmla="*/ 800980 h 1167428"/>
              <a:gd name="connsiteX21" fmla="*/ 465084 w 2977054"/>
              <a:gd name="connsiteY21" fmla="*/ 795496 h 1167428"/>
              <a:gd name="connsiteX22" fmla="*/ 457201 w 2977054"/>
              <a:gd name="connsiteY22" fmla="*/ 748239 h 1167428"/>
              <a:gd name="connsiteX23" fmla="*/ 105105 w 2977054"/>
              <a:gd name="connsiteY23" fmla="*/ 539957 h 1167428"/>
              <a:gd name="connsiteX24" fmla="*/ 0 w 2977054"/>
              <a:gd name="connsiteY24" fmla="*/ 387684 h 1167428"/>
              <a:gd name="connsiteX25" fmla="*/ 693683 w 2977054"/>
              <a:gd name="connsiteY25" fmla="*/ 142670 h 1167428"/>
              <a:gd name="connsiteX26" fmla="*/ 835572 w 2977054"/>
              <a:gd name="connsiteY26" fmla="*/ 48077 h 1167428"/>
              <a:gd name="connsiteX27" fmla="*/ 1166648 w 2977054"/>
              <a:gd name="connsiteY27" fmla="*/ 780 h 1167428"/>
              <a:gd name="connsiteX28" fmla="*/ 1387366 w 2977054"/>
              <a:gd name="connsiteY28" fmla="*/ 63842 h 1167428"/>
              <a:gd name="connsiteX0" fmla="*/ 1387366 w 2977054"/>
              <a:gd name="connsiteY0" fmla="*/ 63842 h 1167428"/>
              <a:gd name="connsiteX1" fmla="*/ 1497724 w 2977054"/>
              <a:gd name="connsiteY1" fmla="*/ 79608 h 1167428"/>
              <a:gd name="connsiteX2" fmla="*/ 1639614 w 2977054"/>
              <a:gd name="connsiteY2" fmla="*/ 158435 h 1167428"/>
              <a:gd name="connsiteX3" fmla="*/ 1718441 w 2977054"/>
              <a:gd name="connsiteY3" fmla="*/ 316090 h 1167428"/>
              <a:gd name="connsiteX4" fmla="*/ 2480441 w 2977054"/>
              <a:gd name="connsiteY4" fmla="*/ 536808 h 1167428"/>
              <a:gd name="connsiteX5" fmla="*/ 2472560 w 2977054"/>
              <a:gd name="connsiteY5" fmla="*/ 621345 h 1167428"/>
              <a:gd name="connsiteX6" fmla="*/ 2559268 w 2977054"/>
              <a:gd name="connsiteY6" fmla="*/ 607063 h 1167428"/>
              <a:gd name="connsiteX7" fmla="*/ 2727433 w 2977054"/>
              <a:gd name="connsiteY7" fmla="*/ 607063 h 1167428"/>
              <a:gd name="connsiteX8" fmla="*/ 2722178 w 2977054"/>
              <a:gd name="connsiteY8" fmla="*/ 756816 h 1167428"/>
              <a:gd name="connsiteX9" fmla="*/ 2937642 w 2977054"/>
              <a:gd name="connsiteY9" fmla="*/ 857456 h 1167428"/>
              <a:gd name="connsiteX10" fmla="*/ 1639614 w 2977054"/>
              <a:gd name="connsiteY10" fmla="*/ 867883 h 1167428"/>
              <a:gd name="connsiteX11" fmla="*/ 1631731 w 2977054"/>
              <a:gd name="connsiteY11" fmla="*/ 870758 h 1167428"/>
              <a:gd name="connsiteX12" fmla="*/ 2961287 w 2977054"/>
              <a:gd name="connsiteY12" fmla="*/ 867922 h 1167428"/>
              <a:gd name="connsiteX13" fmla="*/ 2977054 w 2977054"/>
              <a:gd name="connsiteY13" fmla="*/ 998352 h 1167428"/>
              <a:gd name="connsiteX14" fmla="*/ 2942897 w 2977054"/>
              <a:gd name="connsiteY14" fmla="*/ 1150941 h 1167428"/>
              <a:gd name="connsiteX15" fmla="*/ 1813035 w 2977054"/>
              <a:gd name="connsiteY15" fmla="*/ 1028230 h 1167428"/>
              <a:gd name="connsiteX16" fmla="*/ 1636987 w 2977054"/>
              <a:gd name="connsiteY16" fmla="*/ 1101793 h 1167428"/>
              <a:gd name="connsiteX17" fmla="*/ 1056290 w 2977054"/>
              <a:gd name="connsiteY17" fmla="*/ 1167428 h 1167428"/>
              <a:gd name="connsiteX18" fmla="*/ 772510 w 2977054"/>
              <a:gd name="connsiteY18" fmla="*/ 1142819 h 1167428"/>
              <a:gd name="connsiteX19" fmla="*/ 520262 w 2977054"/>
              <a:gd name="connsiteY19" fmla="*/ 1140299 h 1167428"/>
              <a:gd name="connsiteX20" fmla="*/ 630621 w 2977054"/>
              <a:gd name="connsiteY20" fmla="*/ 867883 h 1167428"/>
              <a:gd name="connsiteX21" fmla="*/ 465083 w 2977054"/>
              <a:gd name="connsiteY21" fmla="*/ 800980 h 1167428"/>
              <a:gd name="connsiteX22" fmla="*/ 465084 w 2977054"/>
              <a:gd name="connsiteY22" fmla="*/ 795496 h 1167428"/>
              <a:gd name="connsiteX23" fmla="*/ 457201 w 2977054"/>
              <a:gd name="connsiteY23" fmla="*/ 748239 h 1167428"/>
              <a:gd name="connsiteX24" fmla="*/ 105105 w 2977054"/>
              <a:gd name="connsiteY24" fmla="*/ 539957 h 1167428"/>
              <a:gd name="connsiteX25" fmla="*/ 0 w 2977054"/>
              <a:gd name="connsiteY25" fmla="*/ 387684 h 1167428"/>
              <a:gd name="connsiteX26" fmla="*/ 693683 w 2977054"/>
              <a:gd name="connsiteY26" fmla="*/ 142670 h 1167428"/>
              <a:gd name="connsiteX27" fmla="*/ 835572 w 2977054"/>
              <a:gd name="connsiteY27" fmla="*/ 48077 h 1167428"/>
              <a:gd name="connsiteX28" fmla="*/ 1166648 w 2977054"/>
              <a:gd name="connsiteY28" fmla="*/ 780 h 1167428"/>
              <a:gd name="connsiteX29" fmla="*/ 1387366 w 2977054"/>
              <a:gd name="connsiteY29" fmla="*/ 63842 h 1167428"/>
              <a:gd name="connsiteX0" fmla="*/ 1387366 w 2977054"/>
              <a:gd name="connsiteY0" fmla="*/ 63842 h 1167428"/>
              <a:gd name="connsiteX1" fmla="*/ 1497724 w 2977054"/>
              <a:gd name="connsiteY1" fmla="*/ 79608 h 1167428"/>
              <a:gd name="connsiteX2" fmla="*/ 1639614 w 2977054"/>
              <a:gd name="connsiteY2" fmla="*/ 158435 h 1167428"/>
              <a:gd name="connsiteX3" fmla="*/ 1718441 w 2977054"/>
              <a:gd name="connsiteY3" fmla="*/ 316090 h 1167428"/>
              <a:gd name="connsiteX4" fmla="*/ 2480441 w 2977054"/>
              <a:gd name="connsiteY4" fmla="*/ 536808 h 1167428"/>
              <a:gd name="connsiteX5" fmla="*/ 2472560 w 2977054"/>
              <a:gd name="connsiteY5" fmla="*/ 621345 h 1167428"/>
              <a:gd name="connsiteX6" fmla="*/ 2559268 w 2977054"/>
              <a:gd name="connsiteY6" fmla="*/ 607063 h 1167428"/>
              <a:gd name="connsiteX7" fmla="*/ 2727433 w 2977054"/>
              <a:gd name="connsiteY7" fmla="*/ 607063 h 1167428"/>
              <a:gd name="connsiteX8" fmla="*/ 2722178 w 2977054"/>
              <a:gd name="connsiteY8" fmla="*/ 756816 h 1167428"/>
              <a:gd name="connsiteX9" fmla="*/ 2937642 w 2977054"/>
              <a:gd name="connsiteY9" fmla="*/ 857456 h 1167428"/>
              <a:gd name="connsiteX10" fmla="*/ 1639614 w 2977054"/>
              <a:gd name="connsiteY10" fmla="*/ 867883 h 1167428"/>
              <a:gd name="connsiteX11" fmla="*/ 1631731 w 2977054"/>
              <a:gd name="connsiteY11" fmla="*/ 870758 h 1167428"/>
              <a:gd name="connsiteX12" fmla="*/ 2961287 w 2977054"/>
              <a:gd name="connsiteY12" fmla="*/ 867922 h 1167428"/>
              <a:gd name="connsiteX13" fmla="*/ 2977054 w 2977054"/>
              <a:gd name="connsiteY13" fmla="*/ 998352 h 1167428"/>
              <a:gd name="connsiteX14" fmla="*/ 2942897 w 2977054"/>
              <a:gd name="connsiteY14" fmla="*/ 1150941 h 1167428"/>
              <a:gd name="connsiteX15" fmla="*/ 1813035 w 2977054"/>
              <a:gd name="connsiteY15" fmla="*/ 1028230 h 1167428"/>
              <a:gd name="connsiteX16" fmla="*/ 1636987 w 2977054"/>
              <a:gd name="connsiteY16" fmla="*/ 1101793 h 1167428"/>
              <a:gd name="connsiteX17" fmla="*/ 1056290 w 2977054"/>
              <a:gd name="connsiteY17" fmla="*/ 1167428 h 1167428"/>
              <a:gd name="connsiteX18" fmla="*/ 772510 w 2977054"/>
              <a:gd name="connsiteY18" fmla="*/ 1142819 h 1167428"/>
              <a:gd name="connsiteX19" fmla="*/ 520262 w 2977054"/>
              <a:gd name="connsiteY19" fmla="*/ 1140299 h 1167428"/>
              <a:gd name="connsiteX20" fmla="*/ 630621 w 2977054"/>
              <a:gd name="connsiteY20" fmla="*/ 867883 h 1167428"/>
              <a:gd name="connsiteX21" fmla="*/ 465083 w 2977054"/>
              <a:gd name="connsiteY21" fmla="*/ 800980 h 1167428"/>
              <a:gd name="connsiteX22" fmla="*/ 465084 w 2977054"/>
              <a:gd name="connsiteY22" fmla="*/ 795496 h 1167428"/>
              <a:gd name="connsiteX23" fmla="*/ 457201 w 2977054"/>
              <a:gd name="connsiteY23" fmla="*/ 748239 h 1167428"/>
              <a:gd name="connsiteX24" fmla="*/ 105105 w 2977054"/>
              <a:gd name="connsiteY24" fmla="*/ 539957 h 1167428"/>
              <a:gd name="connsiteX25" fmla="*/ 0 w 2977054"/>
              <a:gd name="connsiteY25" fmla="*/ 387684 h 1167428"/>
              <a:gd name="connsiteX26" fmla="*/ 693683 w 2977054"/>
              <a:gd name="connsiteY26" fmla="*/ 142670 h 1167428"/>
              <a:gd name="connsiteX27" fmla="*/ 835572 w 2977054"/>
              <a:gd name="connsiteY27" fmla="*/ 48077 h 1167428"/>
              <a:gd name="connsiteX28" fmla="*/ 1166648 w 2977054"/>
              <a:gd name="connsiteY28" fmla="*/ 780 h 1167428"/>
              <a:gd name="connsiteX29" fmla="*/ 1387366 w 2977054"/>
              <a:gd name="connsiteY29" fmla="*/ 63842 h 1167428"/>
              <a:gd name="connsiteX0" fmla="*/ 1387366 w 2977054"/>
              <a:gd name="connsiteY0" fmla="*/ 63842 h 1167428"/>
              <a:gd name="connsiteX1" fmla="*/ 1497724 w 2977054"/>
              <a:gd name="connsiteY1" fmla="*/ 79608 h 1167428"/>
              <a:gd name="connsiteX2" fmla="*/ 1639614 w 2977054"/>
              <a:gd name="connsiteY2" fmla="*/ 158435 h 1167428"/>
              <a:gd name="connsiteX3" fmla="*/ 1718441 w 2977054"/>
              <a:gd name="connsiteY3" fmla="*/ 316090 h 1167428"/>
              <a:gd name="connsiteX4" fmla="*/ 2480441 w 2977054"/>
              <a:gd name="connsiteY4" fmla="*/ 536808 h 1167428"/>
              <a:gd name="connsiteX5" fmla="*/ 2472560 w 2977054"/>
              <a:gd name="connsiteY5" fmla="*/ 621345 h 1167428"/>
              <a:gd name="connsiteX6" fmla="*/ 2559268 w 2977054"/>
              <a:gd name="connsiteY6" fmla="*/ 607063 h 1167428"/>
              <a:gd name="connsiteX7" fmla="*/ 2727433 w 2977054"/>
              <a:gd name="connsiteY7" fmla="*/ 607063 h 1167428"/>
              <a:gd name="connsiteX8" fmla="*/ 2722178 w 2977054"/>
              <a:gd name="connsiteY8" fmla="*/ 756816 h 1167428"/>
              <a:gd name="connsiteX9" fmla="*/ 2937642 w 2977054"/>
              <a:gd name="connsiteY9" fmla="*/ 857456 h 1167428"/>
              <a:gd name="connsiteX10" fmla="*/ 1639614 w 2977054"/>
              <a:gd name="connsiteY10" fmla="*/ 867883 h 1167428"/>
              <a:gd name="connsiteX11" fmla="*/ 1631731 w 2977054"/>
              <a:gd name="connsiteY11" fmla="*/ 870758 h 1167428"/>
              <a:gd name="connsiteX12" fmla="*/ 2853556 w 2977054"/>
              <a:gd name="connsiteY12" fmla="*/ 858261 h 1167428"/>
              <a:gd name="connsiteX13" fmla="*/ 2961287 w 2977054"/>
              <a:gd name="connsiteY13" fmla="*/ 867922 h 1167428"/>
              <a:gd name="connsiteX14" fmla="*/ 2977054 w 2977054"/>
              <a:gd name="connsiteY14" fmla="*/ 998352 h 1167428"/>
              <a:gd name="connsiteX15" fmla="*/ 2942897 w 2977054"/>
              <a:gd name="connsiteY15" fmla="*/ 1150941 h 1167428"/>
              <a:gd name="connsiteX16" fmla="*/ 1813035 w 2977054"/>
              <a:gd name="connsiteY16" fmla="*/ 1028230 h 1167428"/>
              <a:gd name="connsiteX17" fmla="*/ 1636987 w 2977054"/>
              <a:gd name="connsiteY17" fmla="*/ 1101793 h 1167428"/>
              <a:gd name="connsiteX18" fmla="*/ 1056290 w 2977054"/>
              <a:gd name="connsiteY18" fmla="*/ 1167428 h 1167428"/>
              <a:gd name="connsiteX19" fmla="*/ 772510 w 2977054"/>
              <a:gd name="connsiteY19" fmla="*/ 1142819 h 1167428"/>
              <a:gd name="connsiteX20" fmla="*/ 520262 w 2977054"/>
              <a:gd name="connsiteY20" fmla="*/ 1140299 h 1167428"/>
              <a:gd name="connsiteX21" fmla="*/ 630621 w 2977054"/>
              <a:gd name="connsiteY21" fmla="*/ 867883 h 1167428"/>
              <a:gd name="connsiteX22" fmla="*/ 465083 w 2977054"/>
              <a:gd name="connsiteY22" fmla="*/ 800980 h 1167428"/>
              <a:gd name="connsiteX23" fmla="*/ 465084 w 2977054"/>
              <a:gd name="connsiteY23" fmla="*/ 795496 h 1167428"/>
              <a:gd name="connsiteX24" fmla="*/ 457201 w 2977054"/>
              <a:gd name="connsiteY24" fmla="*/ 748239 h 1167428"/>
              <a:gd name="connsiteX25" fmla="*/ 105105 w 2977054"/>
              <a:gd name="connsiteY25" fmla="*/ 539957 h 1167428"/>
              <a:gd name="connsiteX26" fmla="*/ 0 w 2977054"/>
              <a:gd name="connsiteY26" fmla="*/ 387684 h 1167428"/>
              <a:gd name="connsiteX27" fmla="*/ 693683 w 2977054"/>
              <a:gd name="connsiteY27" fmla="*/ 142670 h 1167428"/>
              <a:gd name="connsiteX28" fmla="*/ 835572 w 2977054"/>
              <a:gd name="connsiteY28" fmla="*/ 48077 h 1167428"/>
              <a:gd name="connsiteX29" fmla="*/ 1166648 w 2977054"/>
              <a:gd name="connsiteY29" fmla="*/ 780 h 1167428"/>
              <a:gd name="connsiteX30" fmla="*/ 1387366 w 2977054"/>
              <a:gd name="connsiteY30" fmla="*/ 63842 h 1167428"/>
              <a:gd name="connsiteX0" fmla="*/ 1387366 w 2977054"/>
              <a:gd name="connsiteY0" fmla="*/ 63842 h 1167428"/>
              <a:gd name="connsiteX1" fmla="*/ 1497724 w 2977054"/>
              <a:gd name="connsiteY1" fmla="*/ 79608 h 1167428"/>
              <a:gd name="connsiteX2" fmla="*/ 1639614 w 2977054"/>
              <a:gd name="connsiteY2" fmla="*/ 158435 h 1167428"/>
              <a:gd name="connsiteX3" fmla="*/ 1718441 w 2977054"/>
              <a:gd name="connsiteY3" fmla="*/ 316090 h 1167428"/>
              <a:gd name="connsiteX4" fmla="*/ 2480441 w 2977054"/>
              <a:gd name="connsiteY4" fmla="*/ 536808 h 1167428"/>
              <a:gd name="connsiteX5" fmla="*/ 2472560 w 2977054"/>
              <a:gd name="connsiteY5" fmla="*/ 621345 h 1167428"/>
              <a:gd name="connsiteX6" fmla="*/ 2559268 w 2977054"/>
              <a:gd name="connsiteY6" fmla="*/ 607063 h 1167428"/>
              <a:gd name="connsiteX7" fmla="*/ 2727433 w 2977054"/>
              <a:gd name="connsiteY7" fmla="*/ 607063 h 1167428"/>
              <a:gd name="connsiteX8" fmla="*/ 2722178 w 2977054"/>
              <a:gd name="connsiteY8" fmla="*/ 756816 h 1167428"/>
              <a:gd name="connsiteX9" fmla="*/ 2937642 w 2977054"/>
              <a:gd name="connsiteY9" fmla="*/ 857456 h 1167428"/>
              <a:gd name="connsiteX10" fmla="*/ 1639614 w 2977054"/>
              <a:gd name="connsiteY10" fmla="*/ 867883 h 1167428"/>
              <a:gd name="connsiteX11" fmla="*/ 1631731 w 2977054"/>
              <a:gd name="connsiteY11" fmla="*/ 870758 h 1167428"/>
              <a:gd name="connsiteX12" fmla="*/ 2945522 w 2977054"/>
              <a:gd name="connsiteY12" fmla="*/ 867922 h 1167428"/>
              <a:gd name="connsiteX13" fmla="*/ 2853556 w 2977054"/>
              <a:gd name="connsiteY13" fmla="*/ 858261 h 1167428"/>
              <a:gd name="connsiteX14" fmla="*/ 2961287 w 2977054"/>
              <a:gd name="connsiteY14" fmla="*/ 867922 h 1167428"/>
              <a:gd name="connsiteX15" fmla="*/ 2977054 w 2977054"/>
              <a:gd name="connsiteY15" fmla="*/ 998352 h 1167428"/>
              <a:gd name="connsiteX16" fmla="*/ 2942897 w 2977054"/>
              <a:gd name="connsiteY16" fmla="*/ 1150941 h 1167428"/>
              <a:gd name="connsiteX17" fmla="*/ 1813035 w 2977054"/>
              <a:gd name="connsiteY17" fmla="*/ 1028230 h 1167428"/>
              <a:gd name="connsiteX18" fmla="*/ 1636987 w 2977054"/>
              <a:gd name="connsiteY18" fmla="*/ 1101793 h 1167428"/>
              <a:gd name="connsiteX19" fmla="*/ 1056290 w 2977054"/>
              <a:gd name="connsiteY19" fmla="*/ 1167428 h 1167428"/>
              <a:gd name="connsiteX20" fmla="*/ 772510 w 2977054"/>
              <a:gd name="connsiteY20" fmla="*/ 1142819 h 1167428"/>
              <a:gd name="connsiteX21" fmla="*/ 520262 w 2977054"/>
              <a:gd name="connsiteY21" fmla="*/ 1140299 h 1167428"/>
              <a:gd name="connsiteX22" fmla="*/ 630621 w 2977054"/>
              <a:gd name="connsiteY22" fmla="*/ 867883 h 1167428"/>
              <a:gd name="connsiteX23" fmla="*/ 465083 w 2977054"/>
              <a:gd name="connsiteY23" fmla="*/ 800980 h 1167428"/>
              <a:gd name="connsiteX24" fmla="*/ 465084 w 2977054"/>
              <a:gd name="connsiteY24" fmla="*/ 795496 h 1167428"/>
              <a:gd name="connsiteX25" fmla="*/ 457201 w 2977054"/>
              <a:gd name="connsiteY25" fmla="*/ 748239 h 1167428"/>
              <a:gd name="connsiteX26" fmla="*/ 105105 w 2977054"/>
              <a:gd name="connsiteY26" fmla="*/ 539957 h 1167428"/>
              <a:gd name="connsiteX27" fmla="*/ 0 w 2977054"/>
              <a:gd name="connsiteY27" fmla="*/ 387684 h 1167428"/>
              <a:gd name="connsiteX28" fmla="*/ 693683 w 2977054"/>
              <a:gd name="connsiteY28" fmla="*/ 142670 h 1167428"/>
              <a:gd name="connsiteX29" fmla="*/ 835572 w 2977054"/>
              <a:gd name="connsiteY29" fmla="*/ 48077 h 1167428"/>
              <a:gd name="connsiteX30" fmla="*/ 1166648 w 2977054"/>
              <a:gd name="connsiteY30" fmla="*/ 780 h 1167428"/>
              <a:gd name="connsiteX31" fmla="*/ 1387366 w 2977054"/>
              <a:gd name="connsiteY31" fmla="*/ 63842 h 1167428"/>
              <a:gd name="connsiteX0" fmla="*/ 1387366 w 2977054"/>
              <a:gd name="connsiteY0" fmla="*/ 63842 h 1167428"/>
              <a:gd name="connsiteX1" fmla="*/ 1497724 w 2977054"/>
              <a:gd name="connsiteY1" fmla="*/ 79608 h 1167428"/>
              <a:gd name="connsiteX2" fmla="*/ 1639614 w 2977054"/>
              <a:gd name="connsiteY2" fmla="*/ 158435 h 1167428"/>
              <a:gd name="connsiteX3" fmla="*/ 1718441 w 2977054"/>
              <a:gd name="connsiteY3" fmla="*/ 316090 h 1167428"/>
              <a:gd name="connsiteX4" fmla="*/ 2480441 w 2977054"/>
              <a:gd name="connsiteY4" fmla="*/ 536808 h 1167428"/>
              <a:gd name="connsiteX5" fmla="*/ 2472560 w 2977054"/>
              <a:gd name="connsiteY5" fmla="*/ 621345 h 1167428"/>
              <a:gd name="connsiteX6" fmla="*/ 2559268 w 2977054"/>
              <a:gd name="connsiteY6" fmla="*/ 607063 h 1167428"/>
              <a:gd name="connsiteX7" fmla="*/ 2727433 w 2977054"/>
              <a:gd name="connsiteY7" fmla="*/ 607063 h 1167428"/>
              <a:gd name="connsiteX8" fmla="*/ 2722178 w 2977054"/>
              <a:gd name="connsiteY8" fmla="*/ 756816 h 1167428"/>
              <a:gd name="connsiteX9" fmla="*/ 2937642 w 2977054"/>
              <a:gd name="connsiteY9" fmla="*/ 857456 h 1167428"/>
              <a:gd name="connsiteX10" fmla="*/ 1639614 w 2977054"/>
              <a:gd name="connsiteY10" fmla="*/ 867883 h 1167428"/>
              <a:gd name="connsiteX11" fmla="*/ 1631731 w 2977054"/>
              <a:gd name="connsiteY11" fmla="*/ 870758 h 1167428"/>
              <a:gd name="connsiteX12" fmla="*/ 2793122 w 2977054"/>
              <a:gd name="connsiteY12" fmla="*/ 858261 h 1167428"/>
              <a:gd name="connsiteX13" fmla="*/ 2945522 w 2977054"/>
              <a:gd name="connsiteY13" fmla="*/ 867922 h 1167428"/>
              <a:gd name="connsiteX14" fmla="*/ 2853556 w 2977054"/>
              <a:gd name="connsiteY14" fmla="*/ 858261 h 1167428"/>
              <a:gd name="connsiteX15" fmla="*/ 2961287 w 2977054"/>
              <a:gd name="connsiteY15" fmla="*/ 867922 h 1167428"/>
              <a:gd name="connsiteX16" fmla="*/ 2977054 w 2977054"/>
              <a:gd name="connsiteY16" fmla="*/ 998352 h 1167428"/>
              <a:gd name="connsiteX17" fmla="*/ 2942897 w 2977054"/>
              <a:gd name="connsiteY17" fmla="*/ 1150941 h 1167428"/>
              <a:gd name="connsiteX18" fmla="*/ 1813035 w 2977054"/>
              <a:gd name="connsiteY18" fmla="*/ 1028230 h 1167428"/>
              <a:gd name="connsiteX19" fmla="*/ 1636987 w 2977054"/>
              <a:gd name="connsiteY19" fmla="*/ 1101793 h 1167428"/>
              <a:gd name="connsiteX20" fmla="*/ 1056290 w 2977054"/>
              <a:gd name="connsiteY20" fmla="*/ 1167428 h 1167428"/>
              <a:gd name="connsiteX21" fmla="*/ 772510 w 2977054"/>
              <a:gd name="connsiteY21" fmla="*/ 1142819 h 1167428"/>
              <a:gd name="connsiteX22" fmla="*/ 520262 w 2977054"/>
              <a:gd name="connsiteY22" fmla="*/ 1140299 h 1167428"/>
              <a:gd name="connsiteX23" fmla="*/ 630621 w 2977054"/>
              <a:gd name="connsiteY23" fmla="*/ 867883 h 1167428"/>
              <a:gd name="connsiteX24" fmla="*/ 465083 w 2977054"/>
              <a:gd name="connsiteY24" fmla="*/ 800980 h 1167428"/>
              <a:gd name="connsiteX25" fmla="*/ 465084 w 2977054"/>
              <a:gd name="connsiteY25" fmla="*/ 795496 h 1167428"/>
              <a:gd name="connsiteX26" fmla="*/ 457201 w 2977054"/>
              <a:gd name="connsiteY26" fmla="*/ 748239 h 1167428"/>
              <a:gd name="connsiteX27" fmla="*/ 105105 w 2977054"/>
              <a:gd name="connsiteY27" fmla="*/ 539957 h 1167428"/>
              <a:gd name="connsiteX28" fmla="*/ 0 w 2977054"/>
              <a:gd name="connsiteY28" fmla="*/ 387684 h 1167428"/>
              <a:gd name="connsiteX29" fmla="*/ 693683 w 2977054"/>
              <a:gd name="connsiteY29" fmla="*/ 142670 h 1167428"/>
              <a:gd name="connsiteX30" fmla="*/ 835572 w 2977054"/>
              <a:gd name="connsiteY30" fmla="*/ 48077 h 1167428"/>
              <a:gd name="connsiteX31" fmla="*/ 1166648 w 2977054"/>
              <a:gd name="connsiteY31" fmla="*/ 780 h 1167428"/>
              <a:gd name="connsiteX32" fmla="*/ 1387366 w 2977054"/>
              <a:gd name="connsiteY32" fmla="*/ 63842 h 1167428"/>
              <a:gd name="connsiteX0" fmla="*/ 1387366 w 2977054"/>
              <a:gd name="connsiteY0" fmla="*/ 63842 h 1167428"/>
              <a:gd name="connsiteX1" fmla="*/ 1497724 w 2977054"/>
              <a:gd name="connsiteY1" fmla="*/ 79608 h 1167428"/>
              <a:gd name="connsiteX2" fmla="*/ 1639614 w 2977054"/>
              <a:gd name="connsiteY2" fmla="*/ 158435 h 1167428"/>
              <a:gd name="connsiteX3" fmla="*/ 1718441 w 2977054"/>
              <a:gd name="connsiteY3" fmla="*/ 316090 h 1167428"/>
              <a:gd name="connsiteX4" fmla="*/ 2480441 w 2977054"/>
              <a:gd name="connsiteY4" fmla="*/ 536808 h 1167428"/>
              <a:gd name="connsiteX5" fmla="*/ 2472560 w 2977054"/>
              <a:gd name="connsiteY5" fmla="*/ 621345 h 1167428"/>
              <a:gd name="connsiteX6" fmla="*/ 2559268 w 2977054"/>
              <a:gd name="connsiteY6" fmla="*/ 607063 h 1167428"/>
              <a:gd name="connsiteX7" fmla="*/ 2727433 w 2977054"/>
              <a:gd name="connsiteY7" fmla="*/ 607063 h 1167428"/>
              <a:gd name="connsiteX8" fmla="*/ 2722178 w 2977054"/>
              <a:gd name="connsiteY8" fmla="*/ 756816 h 1167428"/>
              <a:gd name="connsiteX9" fmla="*/ 2937642 w 2977054"/>
              <a:gd name="connsiteY9" fmla="*/ 857456 h 1167428"/>
              <a:gd name="connsiteX10" fmla="*/ 1639614 w 2977054"/>
              <a:gd name="connsiteY10" fmla="*/ 867883 h 1167428"/>
              <a:gd name="connsiteX11" fmla="*/ 1631731 w 2977054"/>
              <a:gd name="connsiteY11" fmla="*/ 870758 h 1167428"/>
              <a:gd name="connsiteX12" fmla="*/ 2929756 w 2977054"/>
              <a:gd name="connsiteY12" fmla="*/ 867922 h 1167428"/>
              <a:gd name="connsiteX13" fmla="*/ 2793122 w 2977054"/>
              <a:gd name="connsiteY13" fmla="*/ 858261 h 1167428"/>
              <a:gd name="connsiteX14" fmla="*/ 2945522 w 2977054"/>
              <a:gd name="connsiteY14" fmla="*/ 867922 h 1167428"/>
              <a:gd name="connsiteX15" fmla="*/ 2853556 w 2977054"/>
              <a:gd name="connsiteY15" fmla="*/ 858261 h 1167428"/>
              <a:gd name="connsiteX16" fmla="*/ 2961287 w 2977054"/>
              <a:gd name="connsiteY16" fmla="*/ 867922 h 1167428"/>
              <a:gd name="connsiteX17" fmla="*/ 2977054 w 2977054"/>
              <a:gd name="connsiteY17" fmla="*/ 998352 h 1167428"/>
              <a:gd name="connsiteX18" fmla="*/ 2942897 w 2977054"/>
              <a:gd name="connsiteY18" fmla="*/ 1150941 h 1167428"/>
              <a:gd name="connsiteX19" fmla="*/ 1813035 w 2977054"/>
              <a:gd name="connsiteY19" fmla="*/ 1028230 h 1167428"/>
              <a:gd name="connsiteX20" fmla="*/ 1636987 w 2977054"/>
              <a:gd name="connsiteY20" fmla="*/ 1101793 h 1167428"/>
              <a:gd name="connsiteX21" fmla="*/ 1056290 w 2977054"/>
              <a:gd name="connsiteY21" fmla="*/ 1167428 h 1167428"/>
              <a:gd name="connsiteX22" fmla="*/ 772510 w 2977054"/>
              <a:gd name="connsiteY22" fmla="*/ 1142819 h 1167428"/>
              <a:gd name="connsiteX23" fmla="*/ 520262 w 2977054"/>
              <a:gd name="connsiteY23" fmla="*/ 1140299 h 1167428"/>
              <a:gd name="connsiteX24" fmla="*/ 630621 w 2977054"/>
              <a:gd name="connsiteY24" fmla="*/ 867883 h 1167428"/>
              <a:gd name="connsiteX25" fmla="*/ 465083 w 2977054"/>
              <a:gd name="connsiteY25" fmla="*/ 800980 h 1167428"/>
              <a:gd name="connsiteX26" fmla="*/ 465084 w 2977054"/>
              <a:gd name="connsiteY26" fmla="*/ 795496 h 1167428"/>
              <a:gd name="connsiteX27" fmla="*/ 457201 w 2977054"/>
              <a:gd name="connsiteY27" fmla="*/ 748239 h 1167428"/>
              <a:gd name="connsiteX28" fmla="*/ 105105 w 2977054"/>
              <a:gd name="connsiteY28" fmla="*/ 539957 h 1167428"/>
              <a:gd name="connsiteX29" fmla="*/ 0 w 2977054"/>
              <a:gd name="connsiteY29" fmla="*/ 387684 h 1167428"/>
              <a:gd name="connsiteX30" fmla="*/ 693683 w 2977054"/>
              <a:gd name="connsiteY30" fmla="*/ 142670 h 1167428"/>
              <a:gd name="connsiteX31" fmla="*/ 835572 w 2977054"/>
              <a:gd name="connsiteY31" fmla="*/ 48077 h 1167428"/>
              <a:gd name="connsiteX32" fmla="*/ 1166648 w 2977054"/>
              <a:gd name="connsiteY32" fmla="*/ 780 h 1167428"/>
              <a:gd name="connsiteX33" fmla="*/ 1387366 w 2977054"/>
              <a:gd name="connsiteY33" fmla="*/ 63842 h 1167428"/>
              <a:gd name="connsiteX0" fmla="*/ 1387366 w 2977054"/>
              <a:gd name="connsiteY0" fmla="*/ 63842 h 1167428"/>
              <a:gd name="connsiteX1" fmla="*/ 1497724 w 2977054"/>
              <a:gd name="connsiteY1" fmla="*/ 79608 h 1167428"/>
              <a:gd name="connsiteX2" fmla="*/ 1639614 w 2977054"/>
              <a:gd name="connsiteY2" fmla="*/ 158435 h 1167428"/>
              <a:gd name="connsiteX3" fmla="*/ 1718441 w 2977054"/>
              <a:gd name="connsiteY3" fmla="*/ 316090 h 1167428"/>
              <a:gd name="connsiteX4" fmla="*/ 2480441 w 2977054"/>
              <a:gd name="connsiteY4" fmla="*/ 536808 h 1167428"/>
              <a:gd name="connsiteX5" fmla="*/ 2472560 w 2977054"/>
              <a:gd name="connsiteY5" fmla="*/ 621345 h 1167428"/>
              <a:gd name="connsiteX6" fmla="*/ 2559268 w 2977054"/>
              <a:gd name="connsiteY6" fmla="*/ 607063 h 1167428"/>
              <a:gd name="connsiteX7" fmla="*/ 2727433 w 2977054"/>
              <a:gd name="connsiteY7" fmla="*/ 607063 h 1167428"/>
              <a:gd name="connsiteX8" fmla="*/ 2722178 w 2977054"/>
              <a:gd name="connsiteY8" fmla="*/ 756816 h 1167428"/>
              <a:gd name="connsiteX9" fmla="*/ 2937642 w 2977054"/>
              <a:gd name="connsiteY9" fmla="*/ 857456 h 1167428"/>
              <a:gd name="connsiteX10" fmla="*/ 1639614 w 2977054"/>
              <a:gd name="connsiteY10" fmla="*/ 867883 h 1167428"/>
              <a:gd name="connsiteX11" fmla="*/ 2927131 w 2977054"/>
              <a:gd name="connsiteY11" fmla="*/ 870758 h 1167428"/>
              <a:gd name="connsiteX12" fmla="*/ 2929756 w 2977054"/>
              <a:gd name="connsiteY12" fmla="*/ 867922 h 1167428"/>
              <a:gd name="connsiteX13" fmla="*/ 2793122 w 2977054"/>
              <a:gd name="connsiteY13" fmla="*/ 858261 h 1167428"/>
              <a:gd name="connsiteX14" fmla="*/ 2945522 w 2977054"/>
              <a:gd name="connsiteY14" fmla="*/ 867922 h 1167428"/>
              <a:gd name="connsiteX15" fmla="*/ 2853556 w 2977054"/>
              <a:gd name="connsiteY15" fmla="*/ 858261 h 1167428"/>
              <a:gd name="connsiteX16" fmla="*/ 2961287 w 2977054"/>
              <a:gd name="connsiteY16" fmla="*/ 867922 h 1167428"/>
              <a:gd name="connsiteX17" fmla="*/ 2977054 w 2977054"/>
              <a:gd name="connsiteY17" fmla="*/ 998352 h 1167428"/>
              <a:gd name="connsiteX18" fmla="*/ 2942897 w 2977054"/>
              <a:gd name="connsiteY18" fmla="*/ 1150941 h 1167428"/>
              <a:gd name="connsiteX19" fmla="*/ 1813035 w 2977054"/>
              <a:gd name="connsiteY19" fmla="*/ 1028230 h 1167428"/>
              <a:gd name="connsiteX20" fmla="*/ 1636987 w 2977054"/>
              <a:gd name="connsiteY20" fmla="*/ 1101793 h 1167428"/>
              <a:gd name="connsiteX21" fmla="*/ 1056290 w 2977054"/>
              <a:gd name="connsiteY21" fmla="*/ 1167428 h 1167428"/>
              <a:gd name="connsiteX22" fmla="*/ 772510 w 2977054"/>
              <a:gd name="connsiteY22" fmla="*/ 1142819 h 1167428"/>
              <a:gd name="connsiteX23" fmla="*/ 520262 w 2977054"/>
              <a:gd name="connsiteY23" fmla="*/ 1140299 h 1167428"/>
              <a:gd name="connsiteX24" fmla="*/ 630621 w 2977054"/>
              <a:gd name="connsiteY24" fmla="*/ 867883 h 1167428"/>
              <a:gd name="connsiteX25" fmla="*/ 465083 w 2977054"/>
              <a:gd name="connsiteY25" fmla="*/ 800980 h 1167428"/>
              <a:gd name="connsiteX26" fmla="*/ 465084 w 2977054"/>
              <a:gd name="connsiteY26" fmla="*/ 795496 h 1167428"/>
              <a:gd name="connsiteX27" fmla="*/ 457201 w 2977054"/>
              <a:gd name="connsiteY27" fmla="*/ 748239 h 1167428"/>
              <a:gd name="connsiteX28" fmla="*/ 105105 w 2977054"/>
              <a:gd name="connsiteY28" fmla="*/ 539957 h 1167428"/>
              <a:gd name="connsiteX29" fmla="*/ 0 w 2977054"/>
              <a:gd name="connsiteY29" fmla="*/ 387684 h 1167428"/>
              <a:gd name="connsiteX30" fmla="*/ 693683 w 2977054"/>
              <a:gd name="connsiteY30" fmla="*/ 142670 h 1167428"/>
              <a:gd name="connsiteX31" fmla="*/ 835572 w 2977054"/>
              <a:gd name="connsiteY31" fmla="*/ 48077 h 1167428"/>
              <a:gd name="connsiteX32" fmla="*/ 1166648 w 2977054"/>
              <a:gd name="connsiteY32" fmla="*/ 780 h 1167428"/>
              <a:gd name="connsiteX33" fmla="*/ 1387366 w 2977054"/>
              <a:gd name="connsiteY33" fmla="*/ 63842 h 1167428"/>
              <a:gd name="connsiteX0" fmla="*/ 1387366 w 3087414"/>
              <a:gd name="connsiteY0" fmla="*/ 63842 h 1167428"/>
              <a:gd name="connsiteX1" fmla="*/ 1497724 w 3087414"/>
              <a:gd name="connsiteY1" fmla="*/ 79608 h 1167428"/>
              <a:gd name="connsiteX2" fmla="*/ 1639614 w 3087414"/>
              <a:gd name="connsiteY2" fmla="*/ 158435 h 1167428"/>
              <a:gd name="connsiteX3" fmla="*/ 1718441 w 3087414"/>
              <a:gd name="connsiteY3" fmla="*/ 316090 h 1167428"/>
              <a:gd name="connsiteX4" fmla="*/ 2480441 w 3087414"/>
              <a:gd name="connsiteY4" fmla="*/ 536808 h 1167428"/>
              <a:gd name="connsiteX5" fmla="*/ 2472560 w 3087414"/>
              <a:gd name="connsiteY5" fmla="*/ 621345 h 1167428"/>
              <a:gd name="connsiteX6" fmla="*/ 2559268 w 3087414"/>
              <a:gd name="connsiteY6" fmla="*/ 607063 h 1167428"/>
              <a:gd name="connsiteX7" fmla="*/ 2727433 w 3087414"/>
              <a:gd name="connsiteY7" fmla="*/ 607063 h 1167428"/>
              <a:gd name="connsiteX8" fmla="*/ 2722178 w 3087414"/>
              <a:gd name="connsiteY8" fmla="*/ 756816 h 1167428"/>
              <a:gd name="connsiteX9" fmla="*/ 2937642 w 3087414"/>
              <a:gd name="connsiteY9" fmla="*/ 857456 h 1167428"/>
              <a:gd name="connsiteX10" fmla="*/ 3087414 w 3087414"/>
              <a:gd name="connsiteY10" fmla="*/ 867883 h 1167428"/>
              <a:gd name="connsiteX11" fmla="*/ 2927131 w 3087414"/>
              <a:gd name="connsiteY11" fmla="*/ 870758 h 1167428"/>
              <a:gd name="connsiteX12" fmla="*/ 2929756 w 3087414"/>
              <a:gd name="connsiteY12" fmla="*/ 867922 h 1167428"/>
              <a:gd name="connsiteX13" fmla="*/ 2793122 w 3087414"/>
              <a:gd name="connsiteY13" fmla="*/ 858261 h 1167428"/>
              <a:gd name="connsiteX14" fmla="*/ 2945522 w 3087414"/>
              <a:gd name="connsiteY14" fmla="*/ 867922 h 1167428"/>
              <a:gd name="connsiteX15" fmla="*/ 2853556 w 3087414"/>
              <a:gd name="connsiteY15" fmla="*/ 858261 h 1167428"/>
              <a:gd name="connsiteX16" fmla="*/ 2961287 w 3087414"/>
              <a:gd name="connsiteY16" fmla="*/ 867922 h 1167428"/>
              <a:gd name="connsiteX17" fmla="*/ 2977054 w 3087414"/>
              <a:gd name="connsiteY17" fmla="*/ 998352 h 1167428"/>
              <a:gd name="connsiteX18" fmla="*/ 2942897 w 3087414"/>
              <a:gd name="connsiteY18" fmla="*/ 1150941 h 1167428"/>
              <a:gd name="connsiteX19" fmla="*/ 1813035 w 3087414"/>
              <a:gd name="connsiteY19" fmla="*/ 1028230 h 1167428"/>
              <a:gd name="connsiteX20" fmla="*/ 1636987 w 3087414"/>
              <a:gd name="connsiteY20" fmla="*/ 1101793 h 1167428"/>
              <a:gd name="connsiteX21" fmla="*/ 1056290 w 3087414"/>
              <a:gd name="connsiteY21" fmla="*/ 1167428 h 1167428"/>
              <a:gd name="connsiteX22" fmla="*/ 772510 w 3087414"/>
              <a:gd name="connsiteY22" fmla="*/ 1142819 h 1167428"/>
              <a:gd name="connsiteX23" fmla="*/ 520262 w 3087414"/>
              <a:gd name="connsiteY23" fmla="*/ 1140299 h 1167428"/>
              <a:gd name="connsiteX24" fmla="*/ 630621 w 3087414"/>
              <a:gd name="connsiteY24" fmla="*/ 867883 h 1167428"/>
              <a:gd name="connsiteX25" fmla="*/ 465083 w 3087414"/>
              <a:gd name="connsiteY25" fmla="*/ 800980 h 1167428"/>
              <a:gd name="connsiteX26" fmla="*/ 465084 w 3087414"/>
              <a:gd name="connsiteY26" fmla="*/ 795496 h 1167428"/>
              <a:gd name="connsiteX27" fmla="*/ 457201 w 3087414"/>
              <a:gd name="connsiteY27" fmla="*/ 748239 h 1167428"/>
              <a:gd name="connsiteX28" fmla="*/ 105105 w 3087414"/>
              <a:gd name="connsiteY28" fmla="*/ 539957 h 1167428"/>
              <a:gd name="connsiteX29" fmla="*/ 0 w 3087414"/>
              <a:gd name="connsiteY29" fmla="*/ 387684 h 1167428"/>
              <a:gd name="connsiteX30" fmla="*/ 693683 w 3087414"/>
              <a:gd name="connsiteY30" fmla="*/ 142670 h 1167428"/>
              <a:gd name="connsiteX31" fmla="*/ 835572 w 3087414"/>
              <a:gd name="connsiteY31" fmla="*/ 48077 h 1167428"/>
              <a:gd name="connsiteX32" fmla="*/ 1166648 w 3087414"/>
              <a:gd name="connsiteY32" fmla="*/ 780 h 1167428"/>
              <a:gd name="connsiteX33" fmla="*/ 1387366 w 3087414"/>
              <a:gd name="connsiteY33" fmla="*/ 63842 h 1167428"/>
              <a:gd name="connsiteX0" fmla="*/ 1387366 w 3087414"/>
              <a:gd name="connsiteY0" fmla="*/ 63842 h 1167428"/>
              <a:gd name="connsiteX1" fmla="*/ 1497724 w 3087414"/>
              <a:gd name="connsiteY1" fmla="*/ 79608 h 1167428"/>
              <a:gd name="connsiteX2" fmla="*/ 1639614 w 3087414"/>
              <a:gd name="connsiteY2" fmla="*/ 158435 h 1167428"/>
              <a:gd name="connsiteX3" fmla="*/ 1718441 w 3087414"/>
              <a:gd name="connsiteY3" fmla="*/ 316090 h 1167428"/>
              <a:gd name="connsiteX4" fmla="*/ 2480441 w 3087414"/>
              <a:gd name="connsiteY4" fmla="*/ 536808 h 1167428"/>
              <a:gd name="connsiteX5" fmla="*/ 2472560 w 3087414"/>
              <a:gd name="connsiteY5" fmla="*/ 621345 h 1167428"/>
              <a:gd name="connsiteX6" fmla="*/ 2559268 w 3087414"/>
              <a:gd name="connsiteY6" fmla="*/ 607063 h 1167428"/>
              <a:gd name="connsiteX7" fmla="*/ 2727433 w 3087414"/>
              <a:gd name="connsiteY7" fmla="*/ 607063 h 1167428"/>
              <a:gd name="connsiteX8" fmla="*/ 2722178 w 3087414"/>
              <a:gd name="connsiteY8" fmla="*/ 756816 h 1167428"/>
              <a:gd name="connsiteX9" fmla="*/ 2937642 w 3087414"/>
              <a:gd name="connsiteY9" fmla="*/ 857456 h 1167428"/>
              <a:gd name="connsiteX10" fmla="*/ 3087414 w 3087414"/>
              <a:gd name="connsiteY10" fmla="*/ 867883 h 1167428"/>
              <a:gd name="connsiteX11" fmla="*/ 2927131 w 3087414"/>
              <a:gd name="connsiteY11" fmla="*/ 870758 h 1167428"/>
              <a:gd name="connsiteX12" fmla="*/ 2929756 w 3087414"/>
              <a:gd name="connsiteY12" fmla="*/ 867922 h 1167428"/>
              <a:gd name="connsiteX13" fmla="*/ 2793122 w 3087414"/>
              <a:gd name="connsiteY13" fmla="*/ 858261 h 1167428"/>
              <a:gd name="connsiteX14" fmla="*/ 2945522 w 3087414"/>
              <a:gd name="connsiteY14" fmla="*/ 867922 h 1167428"/>
              <a:gd name="connsiteX15" fmla="*/ 2853556 w 3087414"/>
              <a:gd name="connsiteY15" fmla="*/ 858261 h 1167428"/>
              <a:gd name="connsiteX16" fmla="*/ 2961287 w 3087414"/>
              <a:gd name="connsiteY16" fmla="*/ 867922 h 1167428"/>
              <a:gd name="connsiteX17" fmla="*/ 2977054 w 3087414"/>
              <a:gd name="connsiteY17" fmla="*/ 998352 h 1167428"/>
              <a:gd name="connsiteX18" fmla="*/ 2942897 w 3087414"/>
              <a:gd name="connsiteY18" fmla="*/ 1150941 h 1167428"/>
              <a:gd name="connsiteX19" fmla="*/ 1813035 w 3087414"/>
              <a:gd name="connsiteY19" fmla="*/ 1028230 h 1167428"/>
              <a:gd name="connsiteX20" fmla="*/ 1823542 w 3087414"/>
              <a:gd name="connsiteY20" fmla="*/ 1012845 h 1167428"/>
              <a:gd name="connsiteX21" fmla="*/ 1636987 w 3087414"/>
              <a:gd name="connsiteY21" fmla="*/ 1101793 h 1167428"/>
              <a:gd name="connsiteX22" fmla="*/ 1056290 w 3087414"/>
              <a:gd name="connsiteY22" fmla="*/ 1167428 h 1167428"/>
              <a:gd name="connsiteX23" fmla="*/ 772510 w 3087414"/>
              <a:gd name="connsiteY23" fmla="*/ 1142819 h 1167428"/>
              <a:gd name="connsiteX24" fmla="*/ 520262 w 3087414"/>
              <a:gd name="connsiteY24" fmla="*/ 1140299 h 1167428"/>
              <a:gd name="connsiteX25" fmla="*/ 630621 w 3087414"/>
              <a:gd name="connsiteY25" fmla="*/ 867883 h 1167428"/>
              <a:gd name="connsiteX26" fmla="*/ 465083 w 3087414"/>
              <a:gd name="connsiteY26" fmla="*/ 800980 h 1167428"/>
              <a:gd name="connsiteX27" fmla="*/ 465084 w 3087414"/>
              <a:gd name="connsiteY27" fmla="*/ 795496 h 1167428"/>
              <a:gd name="connsiteX28" fmla="*/ 457201 w 3087414"/>
              <a:gd name="connsiteY28" fmla="*/ 748239 h 1167428"/>
              <a:gd name="connsiteX29" fmla="*/ 105105 w 3087414"/>
              <a:gd name="connsiteY29" fmla="*/ 539957 h 1167428"/>
              <a:gd name="connsiteX30" fmla="*/ 0 w 3087414"/>
              <a:gd name="connsiteY30" fmla="*/ 387684 h 1167428"/>
              <a:gd name="connsiteX31" fmla="*/ 693683 w 3087414"/>
              <a:gd name="connsiteY31" fmla="*/ 142670 h 1167428"/>
              <a:gd name="connsiteX32" fmla="*/ 835572 w 3087414"/>
              <a:gd name="connsiteY32" fmla="*/ 48077 h 1167428"/>
              <a:gd name="connsiteX33" fmla="*/ 1166648 w 3087414"/>
              <a:gd name="connsiteY33" fmla="*/ 780 h 1167428"/>
              <a:gd name="connsiteX34" fmla="*/ 1387366 w 3087414"/>
              <a:gd name="connsiteY34" fmla="*/ 63842 h 1167428"/>
              <a:gd name="connsiteX0" fmla="*/ 1387366 w 3087414"/>
              <a:gd name="connsiteY0" fmla="*/ 63842 h 1167428"/>
              <a:gd name="connsiteX1" fmla="*/ 1497724 w 3087414"/>
              <a:gd name="connsiteY1" fmla="*/ 79608 h 1167428"/>
              <a:gd name="connsiteX2" fmla="*/ 1639614 w 3087414"/>
              <a:gd name="connsiteY2" fmla="*/ 158435 h 1167428"/>
              <a:gd name="connsiteX3" fmla="*/ 1718441 w 3087414"/>
              <a:gd name="connsiteY3" fmla="*/ 316090 h 1167428"/>
              <a:gd name="connsiteX4" fmla="*/ 2480441 w 3087414"/>
              <a:gd name="connsiteY4" fmla="*/ 536808 h 1167428"/>
              <a:gd name="connsiteX5" fmla="*/ 2472560 w 3087414"/>
              <a:gd name="connsiteY5" fmla="*/ 621345 h 1167428"/>
              <a:gd name="connsiteX6" fmla="*/ 2559268 w 3087414"/>
              <a:gd name="connsiteY6" fmla="*/ 607063 h 1167428"/>
              <a:gd name="connsiteX7" fmla="*/ 2727433 w 3087414"/>
              <a:gd name="connsiteY7" fmla="*/ 607063 h 1167428"/>
              <a:gd name="connsiteX8" fmla="*/ 2722178 w 3087414"/>
              <a:gd name="connsiteY8" fmla="*/ 756816 h 1167428"/>
              <a:gd name="connsiteX9" fmla="*/ 2937642 w 3087414"/>
              <a:gd name="connsiteY9" fmla="*/ 857456 h 1167428"/>
              <a:gd name="connsiteX10" fmla="*/ 3087414 w 3087414"/>
              <a:gd name="connsiteY10" fmla="*/ 867883 h 1167428"/>
              <a:gd name="connsiteX11" fmla="*/ 2927131 w 3087414"/>
              <a:gd name="connsiteY11" fmla="*/ 870758 h 1167428"/>
              <a:gd name="connsiteX12" fmla="*/ 2929756 w 3087414"/>
              <a:gd name="connsiteY12" fmla="*/ 867922 h 1167428"/>
              <a:gd name="connsiteX13" fmla="*/ 2793122 w 3087414"/>
              <a:gd name="connsiteY13" fmla="*/ 858261 h 1167428"/>
              <a:gd name="connsiteX14" fmla="*/ 2945522 w 3087414"/>
              <a:gd name="connsiteY14" fmla="*/ 867922 h 1167428"/>
              <a:gd name="connsiteX15" fmla="*/ 2853556 w 3087414"/>
              <a:gd name="connsiteY15" fmla="*/ 858261 h 1167428"/>
              <a:gd name="connsiteX16" fmla="*/ 2961287 w 3087414"/>
              <a:gd name="connsiteY16" fmla="*/ 867922 h 1167428"/>
              <a:gd name="connsiteX17" fmla="*/ 2977054 w 3087414"/>
              <a:gd name="connsiteY17" fmla="*/ 998352 h 1167428"/>
              <a:gd name="connsiteX18" fmla="*/ 2942897 w 3087414"/>
              <a:gd name="connsiteY18" fmla="*/ 1150941 h 1167428"/>
              <a:gd name="connsiteX19" fmla="*/ 1813035 w 3087414"/>
              <a:gd name="connsiteY19" fmla="*/ 1028230 h 1167428"/>
              <a:gd name="connsiteX20" fmla="*/ 1823542 w 3087414"/>
              <a:gd name="connsiteY20" fmla="*/ 1012845 h 1167428"/>
              <a:gd name="connsiteX21" fmla="*/ 1636987 w 3087414"/>
              <a:gd name="connsiteY21" fmla="*/ 1101793 h 1167428"/>
              <a:gd name="connsiteX22" fmla="*/ 1056290 w 3087414"/>
              <a:gd name="connsiteY22" fmla="*/ 1167428 h 1167428"/>
              <a:gd name="connsiteX23" fmla="*/ 772510 w 3087414"/>
              <a:gd name="connsiteY23" fmla="*/ 1142819 h 1167428"/>
              <a:gd name="connsiteX24" fmla="*/ 520262 w 3087414"/>
              <a:gd name="connsiteY24" fmla="*/ 1140299 h 1167428"/>
              <a:gd name="connsiteX25" fmla="*/ 630621 w 3087414"/>
              <a:gd name="connsiteY25" fmla="*/ 867883 h 1167428"/>
              <a:gd name="connsiteX26" fmla="*/ 465083 w 3087414"/>
              <a:gd name="connsiteY26" fmla="*/ 800980 h 1167428"/>
              <a:gd name="connsiteX27" fmla="*/ 465084 w 3087414"/>
              <a:gd name="connsiteY27" fmla="*/ 795496 h 1167428"/>
              <a:gd name="connsiteX28" fmla="*/ 457201 w 3087414"/>
              <a:gd name="connsiteY28" fmla="*/ 748239 h 1167428"/>
              <a:gd name="connsiteX29" fmla="*/ 105105 w 3087414"/>
              <a:gd name="connsiteY29" fmla="*/ 539957 h 1167428"/>
              <a:gd name="connsiteX30" fmla="*/ 0 w 3087414"/>
              <a:gd name="connsiteY30" fmla="*/ 387684 h 1167428"/>
              <a:gd name="connsiteX31" fmla="*/ 693683 w 3087414"/>
              <a:gd name="connsiteY31" fmla="*/ 142670 h 1167428"/>
              <a:gd name="connsiteX32" fmla="*/ 835572 w 3087414"/>
              <a:gd name="connsiteY32" fmla="*/ 48077 h 1167428"/>
              <a:gd name="connsiteX33" fmla="*/ 1166648 w 3087414"/>
              <a:gd name="connsiteY33" fmla="*/ 780 h 1167428"/>
              <a:gd name="connsiteX34" fmla="*/ 1387366 w 3087414"/>
              <a:gd name="connsiteY34" fmla="*/ 63842 h 1167428"/>
              <a:gd name="connsiteX0" fmla="*/ 1387366 w 3087414"/>
              <a:gd name="connsiteY0" fmla="*/ 63842 h 1167428"/>
              <a:gd name="connsiteX1" fmla="*/ 1497724 w 3087414"/>
              <a:gd name="connsiteY1" fmla="*/ 79608 h 1167428"/>
              <a:gd name="connsiteX2" fmla="*/ 1639614 w 3087414"/>
              <a:gd name="connsiteY2" fmla="*/ 158435 h 1167428"/>
              <a:gd name="connsiteX3" fmla="*/ 1718441 w 3087414"/>
              <a:gd name="connsiteY3" fmla="*/ 316090 h 1167428"/>
              <a:gd name="connsiteX4" fmla="*/ 2480441 w 3087414"/>
              <a:gd name="connsiteY4" fmla="*/ 536808 h 1167428"/>
              <a:gd name="connsiteX5" fmla="*/ 2472560 w 3087414"/>
              <a:gd name="connsiteY5" fmla="*/ 621345 h 1167428"/>
              <a:gd name="connsiteX6" fmla="*/ 2559268 w 3087414"/>
              <a:gd name="connsiteY6" fmla="*/ 607063 h 1167428"/>
              <a:gd name="connsiteX7" fmla="*/ 2727433 w 3087414"/>
              <a:gd name="connsiteY7" fmla="*/ 607063 h 1167428"/>
              <a:gd name="connsiteX8" fmla="*/ 2722178 w 3087414"/>
              <a:gd name="connsiteY8" fmla="*/ 756816 h 1167428"/>
              <a:gd name="connsiteX9" fmla="*/ 2937642 w 3087414"/>
              <a:gd name="connsiteY9" fmla="*/ 857456 h 1167428"/>
              <a:gd name="connsiteX10" fmla="*/ 3087414 w 3087414"/>
              <a:gd name="connsiteY10" fmla="*/ 867883 h 1167428"/>
              <a:gd name="connsiteX11" fmla="*/ 2927131 w 3087414"/>
              <a:gd name="connsiteY11" fmla="*/ 870758 h 1167428"/>
              <a:gd name="connsiteX12" fmla="*/ 2929756 w 3087414"/>
              <a:gd name="connsiteY12" fmla="*/ 867922 h 1167428"/>
              <a:gd name="connsiteX13" fmla="*/ 2793122 w 3087414"/>
              <a:gd name="connsiteY13" fmla="*/ 858261 h 1167428"/>
              <a:gd name="connsiteX14" fmla="*/ 2945522 w 3087414"/>
              <a:gd name="connsiteY14" fmla="*/ 867922 h 1167428"/>
              <a:gd name="connsiteX15" fmla="*/ 2853556 w 3087414"/>
              <a:gd name="connsiteY15" fmla="*/ 858261 h 1167428"/>
              <a:gd name="connsiteX16" fmla="*/ 2961287 w 3087414"/>
              <a:gd name="connsiteY16" fmla="*/ 867922 h 1167428"/>
              <a:gd name="connsiteX17" fmla="*/ 2977054 w 3087414"/>
              <a:gd name="connsiteY17" fmla="*/ 998352 h 1167428"/>
              <a:gd name="connsiteX18" fmla="*/ 2942897 w 3087414"/>
              <a:gd name="connsiteY18" fmla="*/ 1150941 h 1167428"/>
              <a:gd name="connsiteX19" fmla="*/ 1813035 w 3087414"/>
              <a:gd name="connsiteY19" fmla="*/ 1028230 h 1167428"/>
              <a:gd name="connsiteX20" fmla="*/ 1823542 w 3087414"/>
              <a:gd name="connsiteY20" fmla="*/ 1012845 h 1167428"/>
              <a:gd name="connsiteX21" fmla="*/ 1636987 w 3087414"/>
              <a:gd name="connsiteY21" fmla="*/ 1101793 h 1167428"/>
              <a:gd name="connsiteX22" fmla="*/ 1056290 w 3087414"/>
              <a:gd name="connsiteY22" fmla="*/ 1167428 h 1167428"/>
              <a:gd name="connsiteX23" fmla="*/ 772510 w 3087414"/>
              <a:gd name="connsiteY23" fmla="*/ 1142819 h 1167428"/>
              <a:gd name="connsiteX24" fmla="*/ 520262 w 3087414"/>
              <a:gd name="connsiteY24" fmla="*/ 1140299 h 1167428"/>
              <a:gd name="connsiteX25" fmla="*/ 630621 w 3087414"/>
              <a:gd name="connsiteY25" fmla="*/ 867883 h 1167428"/>
              <a:gd name="connsiteX26" fmla="*/ 465083 w 3087414"/>
              <a:gd name="connsiteY26" fmla="*/ 800980 h 1167428"/>
              <a:gd name="connsiteX27" fmla="*/ 465084 w 3087414"/>
              <a:gd name="connsiteY27" fmla="*/ 795496 h 1167428"/>
              <a:gd name="connsiteX28" fmla="*/ 457201 w 3087414"/>
              <a:gd name="connsiteY28" fmla="*/ 748239 h 1167428"/>
              <a:gd name="connsiteX29" fmla="*/ 105105 w 3087414"/>
              <a:gd name="connsiteY29" fmla="*/ 539957 h 1167428"/>
              <a:gd name="connsiteX30" fmla="*/ 0 w 3087414"/>
              <a:gd name="connsiteY30" fmla="*/ 387684 h 1167428"/>
              <a:gd name="connsiteX31" fmla="*/ 693683 w 3087414"/>
              <a:gd name="connsiteY31" fmla="*/ 142670 h 1167428"/>
              <a:gd name="connsiteX32" fmla="*/ 835572 w 3087414"/>
              <a:gd name="connsiteY32" fmla="*/ 48077 h 1167428"/>
              <a:gd name="connsiteX33" fmla="*/ 1166648 w 3087414"/>
              <a:gd name="connsiteY33" fmla="*/ 780 h 1167428"/>
              <a:gd name="connsiteX34" fmla="*/ 1387366 w 3087414"/>
              <a:gd name="connsiteY34" fmla="*/ 63842 h 1167428"/>
              <a:gd name="connsiteX0" fmla="*/ 1387366 w 3087414"/>
              <a:gd name="connsiteY0" fmla="*/ 63842 h 1206407"/>
              <a:gd name="connsiteX1" fmla="*/ 1497724 w 3087414"/>
              <a:gd name="connsiteY1" fmla="*/ 79608 h 1206407"/>
              <a:gd name="connsiteX2" fmla="*/ 1639614 w 3087414"/>
              <a:gd name="connsiteY2" fmla="*/ 158435 h 1206407"/>
              <a:gd name="connsiteX3" fmla="*/ 1718441 w 3087414"/>
              <a:gd name="connsiteY3" fmla="*/ 316090 h 1206407"/>
              <a:gd name="connsiteX4" fmla="*/ 2480441 w 3087414"/>
              <a:gd name="connsiteY4" fmla="*/ 536808 h 1206407"/>
              <a:gd name="connsiteX5" fmla="*/ 2472560 w 3087414"/>
              <a:gd name="connsiteY5" fmla="*/ 621345 h 1206407"/>
              <a:gd name="connsiteX6" fmla="*/ 2559268 w 3087414"/>
              <a:gd name="connsiteY6" fmla="*/ 607063 h 1206407"/>
              <a:gd name="connsiteX7" fmla="*/ 2727433 w 3087414"/>
              <a:gd name="connsiteY7" fmla="*/ 607063 h 1206407"/>
              <a:gd name="connsiteX8" fmla="*/ 2722178 w 3087414"/>
              <a:gd name="connsiteY8" fmla="*/ 756816 h 1206407"/>
              <a:gd name="connsiteX9" fmla="*/ 2937642 w 3087414"/>
              <a:gd name="connsiteY9" fmla="*/ 857456 h 1206407"/>
              <a:gd name="connsiteX10" fmla="*/ 3087414 w 3087414"/>
              <a:gd name="connsiteY10" fmla="*/ 867883 h 1206407"/>
              <a:gd name="connsiteX11" fmla="*/ 2927131 w 3087414"/>
              <a:gd name="connsiteY11" fmla="*/ 870758 h 1206407"/>
              <a:gd name="connsiteX12" fmla="*/ 2929756 w 3087414"/>
              <a:gd name="connsiteY12" fmla="*/ 867922 h 1206407"/>
              <a:gd name="connsiteX13" fmla="*/ 2793122 w 3087414"/>
              <a:gd name="connsiteY13" fmla="*/ 858261 h 1206407"/>
              <a:gd name="connsiteX14" fmla="*/ 2945522 w 3087414"/>
              <a:gd name="connsiteY14" fmla="*/ 867922 h 1206407"/>
              <a:gd name="connsiteX15" fmla="*/ 2853556 w 3087414"/>
              <a:gd name="connsiteY15" fmla="*/ 858261 h 1206407"/>
              <a:gd name="connsiteX16" fmla="*/ 2961287 w 3087414"/>
              <a:gd name="connsiteY16" fmla="*/ 867922 h 1206407"/>
              <a:gd name="connsiteX17" fmla="*/ 2977054 w 3087414"/>
              <a:gd name="connsiteY17" fmla="*/ 998352 h 1206407"/>
              <a:gd name="connsiteX18" fmla="*/ 2942897 w 3087414"/>
              <a:gd name="connsiteY18" fmla="*/ 1150941 h 1206407"/>
              <a:gd name="connsiteX19" fmla="*/ 1813035 w 3087414"/>
              <a:gd name="connsiteY19" fmla="*/ 1028230 h 1206407"/>
              <a:gd name="connsiteX20" fmla="*/ 1823542 w 3087414"/>
              <a:gd name="connsiteY20" fmla="*/ 1012845 h 1206407"/>
              <a:gd name="connsiteX21" fmla="*/ 1807777 w 3087414"/>
              <a:gd name="connsiteY21" fmla="*/ 1191582 h 1206407"/>
              <a:gd name="connsiteX22" fmla="*/ 1636987 w 3087414"/>
              <a:gd name="connsiteY22" fmla="*/ 1101793 h 1206407"/>
              <a:gd name="connsiteX23" fmla="*/ 1056290 w 3087414"/>
              <a:gd name="connsiteY23" fmla="*/ 1167428 h 1206407"/>
              <a:gd name="connsiteX24" fmla="*/ 772510 w 3087414"/>
              <a:gd name="connsiteY24" fmla="*/ 1142819 h 1206407"/>
              <a:gd name="connsiteX25" fmla="*/ 520262 w 3087414"/>
              <a:gd name="connsiteY25" fmla="*/ 1140299 h 1206407"/>
              <a:gd name="connsiteX26" fmla="*/ 630621 w 3087414"/>
              <a:gd name="connsiteY26" fmla="*/ 867883 h 1206407"/>
              <a:gd name="connsiteX27" fmla="*/ 465083 w 3087414"/>
              <a:gd name="connsiteY27" fmla="*/ 800980 h 1206407"/>
              <a:gd name="connsiteX28" fmla="*/ 465084 w 3087414"/>
              <a:gd name="connsiteY28" fmla="*/ 795496 h 1206407"/>
              <a:gd name="connsiteX29" fmla="*/ 457201 w 3087414"/>
              <a:gd name="connsiteY29" fmla="*/ 748239 h 1206407"/>
              <a:gd name="connsiteX30" fmla="*/ 105105 w 3087414"/>
              <a:gd name="connsiteY30" fmla="*/ 539957 h 1206407"/>
              <a:gd name="connsiteX31" fmla="*/ 0 w 3087414"/>
              <a:gd name="connsiteY31" fmla="*/ 387684 h 1206407"/>
              <a:gd name="connsiteX32" fmla="*/ 693683 w 3087414"/>
              <a:gd name="connsiteY32" fmla="*/ 142670 h 1206407"/>
              <a:gd name="connsiteX33" fmla="*/ 835572 w 3087414"/>
              <a:gd name="connsiteY33" fmla="*/ 48077 h 1206407"/>
              <a:gd name="connsiteX34" fmla="*/ 1166648 w 3087414"/>
              <a:gd name="connsiteY34" fmla="*/ 780 h 1206407"/>
              <a:gd name="connsiteX35" fmla="*/ 1387366 w 3087414"/>
              <a:gd name="connsiteY35" fmla="*/ 63842 h 1206407"/>
              <a:gd name="connsiteX0" fmla="*/ 1387366 w 3087414"/>
              <a:gd name="connsiteY0" fmla="*/ 63842 h 1288819"/>
              <a:gd name="connsiteX1" fmla="*/ 1497724 w 3087414"/>
              <a:gd name="connsiteY1" fmla="*/ 79608 h 1288819"/>
              <a:gd name="connsiteX2" fmla="*/ 1639614 w 3087414"/>
              <a:gd name="connsiteY2" fmla="*/ 158435 h 1288819"/>
              <a:gd name="connsiteX3" fmla="*/ 1718441 w 3087414"/>
              <a:gd name="connsiteY3" fmla="*/ 316090 h 1288819"/>
              <a:gd name="connsiteX4" fmla="*/ 2480441 w 3087414"/>
              <a:gd name="connsiteY4" fmla="*/ 536808 h 1288819"/>
              <a:gd name="connsiteX5" fmla="*/ 2472560 w 3087414"/>
              <a:gd name="connsiteY5" fmla="*/ 621345 h 1288819"/>
              <a:gd name="connsiteX6" fmla="*/ 2559268 w 3087414"/>
              <a:gd name="connsiteY6" fmla="*/ 607063 h 1288819"/>
              <a:gd name="connsiteX7" fmla="*/ 2727433 w 3087414"/>
              <a:gd name="connsiteY7" fmla="*/ 607063 h 1288819"/>
              <a:gd name="connsiteX8" fmla="*/ 2722178 w 3087414"/>
              <a:gd name="connsiteY8" fmla="*/ 756816 h 1288819"/>
              <a:gd name="connsiteX9" fmla="*/ 2937642 w 3087414"/>
              <a:gd name="connsiteY9" fmla="*/ 857456 h 1288819"/>
              <a:gd name="connsiteX10" fmla="*/ 3087414 w 3087414"/>
              <a:gd name="connsiteY10" fmla="*/ 867883 h 1288819"/>
              <a:gd name="connsiteX11" fmla="*/ 2927131 w 3087414"/>
              <a:gd name="connsiteY11" fmla="*/ 870758 h 1288819"/>
              <a:gd name="connsiteX12" fmla="*/ 2929756 w 3087414"/>
              <a:gd name="connsiteY12" fmla="*/ 867922 h 1288819"/>
              <a:gd name="connsiteX13" fmla="*/ 2793122 w 3087414"/>
              <a:gd name="connsiteY13" fmla="*/ 858261 h 1288819"/>
              <a:gd name="connsiteX14" fmla="*/ 2945522 w 3087414"/>
              <a:gd name="connsiteY14" fmla="*/ 867922 h 1288819"/>
              <a:gd name="connsiteX15" fmla="*/ 2853556 w 3087414"/>
              <a:gd name="connsiteY15" fmla="*/ 858261 h 1288819"/>
              <a:gd name="connsiteX16" fmla="*/ 2961287 w 3087414"/>
              <a:gd name="connsiteY16" fmla="*/ 867922 h 1288819"/>
              <a:gd name="connsiteX17" fmla="*/ 2977054 w 3087414"/>
              <a:gd name="connsiteY17" fmla="*/ 998352 h 1288819"/>
              <a:gd name="connsiteX18" fmla="*/ 2942897 w 3087414"/>
              <a:gd name="connsiteY18" fmla="*/ 1150941 h 1288819"/>
              <a:gd name="connsiteX19" fmla="*/ 1813035 w 3087414"/>
              <a:gd name="connsiteY19" fmla="*/ 1028230 h 1288819"/>
              <a:gd name="connsiteX20" fmla="*/ 1823542 w 3087414"/>
              <a:gd name="connsiteY20" fmla="*/ 1152936 h 1288819"/>
              <a:gd name="connsiteX21" fmla="*/ 1807777 w 3087414"/>
              <a:gd name="connsiteY21" fmla="*/ 1191582 h 1288819"/>
              <a:gd name="connsiteX22" fmla="*/ 1636987 w 3087414"/>
              <a:gd name="connsiteY22" fmla="*/ 1101793 h 1288819"/>
              <a:gd name="connsiteX23" fmla="*/ 1056290 w 3087414"/>
              <a:gd name="connsiteY23" fmla="*/ 1167428 h 1288819"/>
              <a:gd name="connsiteX24" fmla="*/ 772510 w 3087414"/>
              <a:gd name="connsiteY24" fmla="*/ 1142819 h 1288819"/>
              <a:gd name="connsiteX25" fmla="*/ 520262 w 3087414"/>
              <a:gd name="connsiteY25" fmla="*/ 1140299 h 1288819"/>
              <a:gd name="connsiteX26" fmla="*/ 630621 w 3087414"/>
              <a:gd name="connsiteY26" fmla="*/ 867883 h 1288819"/>
              <a:gd name="connsiteX27" fmla="*/ 465083 w 3087414"/>
              <a:gd name="connsiteY27" fmla="*/ 800980 h 1288819"/>
              <a:gd name="connsiteX28" fmla="*/ 465084 w 3087414"/>
              <a:gd name="connsiteY28" fmla="*/ 795496 h 1288819"/>
              <a:gd name="connsiteX29" fmla="*/ 457201 w 3087414"/>
              <a:gd name="connsiteY29" fmla="*/ 748239 h 1288819"/>
              <a:gd name="connsiteX30" fmla="*/ 105105 w 3087414"/>
              <a:gd name="connsiteY30" fmla="*/ 539957 h 1288819"/>
              <a:gd name="connsiteX31" fmla="*/ 0 w 3087414"/>
              <a:gd name="connsiteY31" fmla="*/ 387684 h 1288819"/>
              <a:gd name="connsiteX32" fmla="*/ 693683 w 3087414"/>
              <a:gd name="connsiteY32" fmla="*/ 142670 h 1288819"/>
              <a:gd name="connsiteX33" fmla="*/ 835572 w 3087414"/>
              <a:gd name="connsiteY33" fmla="*/ 48077 h 1288819"/>
              <a:gd name="connsiteX34" fmla="*/ 1166648 w 3087414"/>
              <a:gd name="connsiteY34" fmla="*/ 780 h 1288819"/>
              <a:gd name="connsiteX35" fmla="*/ 1387366 w 3087414"/>
              <a:gd name="connsiteY35" fmla="*/ 63842 h 1288819"/>
              <a:gd name="connsiteX0" fmla="*/ 1387366 w 3087414"/>
              <a:gd name="connsiteY0" fmla="*/ 63842 h 1288819"/>
              <a:gd name="connsiteX1" fmla="*/ 1497724 w 3087414"/>
              <a:gd name="connsiteY1" fmla="*/ 79608 h 1288819"/>
              <a:gd name="connsiteX2" fmla="*/ 1639614 w 3087414"/>
              <a:gd name="connsiteY2" fmla="*/ 158435 h 1288819"/>
              <a:gd name="connsiteX3" fmla="*/ 1718441 w 3087414"/>
              <a:gd name="connsiteY3" fmla="*/ 316090 h 1288819"/>
              <a:gd name="connsiteX4" fmla="*/ 2480441 w 3087414"/>
              <a:gd name="connsiteY4" fmla="*/ 536808 h 1288819"/>
              <a:gd name="connsiteX5" fmla="*/ 2472560 w 3087414"/>
              <a:gd name="connsiteY5" fmla="*/ 621345 h 1288819"/>
              <a:gd name="connsiteX6" fmla="*/ 2559268 w 3087414"/>
              <a:gd name="connsiteY6" fmla="*/ 607063 h 1288819"/>
              <a:gd name="connsiteX7" fmla="*/ 2727433 w 3087414"/>
              <a:gd name="connsiteY7" fmla="*/ 607063 h 1288819"/>
              <a:gd name="connsiteX8" fmla="*/ 2722178 w 3087414"/>
              <a:gd name="connsiteY8" fmla="*/ 756816 h 1288819"/>
              <a:gd name="connsiteX9" fmla="*/ 2937642 w 3087414"/>
              <a:gd name="connsiteY9" fmla="*/ 857456 h 1288819"/>
              <a:gd name="connsiteX10" fmla="*/ 3087414 w 3087414"/>
              <a:gd name="connsiteY10" fmla="*/ 867883 h 1288819"/>
              <a:gd name="connsiteX11" fmla="*/ 2927131 w 3087414"/>
              <a:gd name="connsiteY11" fmla="*/ 870758 h 1288819"/>
              <a:gd name="connsiteX12" fmla="*/ 2929756 w 3087414"/>
              <a:gd name="connsiteY12" fmla="*/ 867922 h 1288819"/>
              <a:gd name="connsiteX13" fmla="*/ 2793122 w 3087414"/>
              <a:gd name="connsiteY13" fmla="*/ 858261 h 1288819"/>
              <a:gd name="connsiteX14" fmla="*/ 2945522 w 3087414"/>
              <a:gd name="connsiteY14" fmla="*/ 867922 h 1288819"/>
              <a:gd name="connsiteX15" fmla="*/ 2853556 w 3087414"/>
              <a:gd name="connsiteY15" fmla="*/ 858261 h 1288819"/>
              <a:gd name="connsiteX16" fmla="*/ 2961287 w 3087414"/>
              <a:gd name="connsiteY16" fmla="*/ 867922 h 1288819"/>
              <a:gd name="connsiteX17" fmla="*/ 2977054 w 3087414"/>
              <a:gd name="connsiteY17" fmla="*/ 998352 h 1288819"/>
              <a:gd name="connsiteX18" fmla="*/ 2942897 w 3087414"/>
              <a:gd name="connsiteY18" fmla="*/ 1150941 h 1288819"/>
              <a:gd name="connsiteX19" fmla="*/ 1813035 w 3087414"/>
              <a:gd name="connsiteY19" fmla="*/ 1215019 h 1288819"/>
              <a:gd name="connsiteX20" fmla="*/ 1823542 w 3087414"/>
              <a:gd name="connsiteY20" fmla="*/ 1152936 h 1288819"/>
              <a:gd name="connsiteX21" fmla="*/ 1807777 w 3087414"/>
              <a:gd name="connsiteY21" fmla="*/ 1191582 h 1288819"/>
              <a:gd name="connsiteX22" fmla="*/ 1636987 w 3087414"/>
              <a:gd name="connsiteY22" fmla="*/ 1101793 h 1288819"/>
              <a:gd name="connsiteX23" fmla="*/ 1056290 w 3087414"/>
              <a:gd name="connsiteY23" fmla="*/ 1167428 h 1288819"/>
              <a:gd name="connsiteX24" fmla="*/ 772510 w 3087414"/>
              <a:gd name="connsiteY24" fmla="*/ 1142819 h 1288819"/>
              <a:gd name="connsiteX25" fmla="*/ 520262 w 3087414"/>
              <a:gd name="connsiteY25" fmla="*/ 1140299 h 1288819"/>
              <a:gd name="connsiteX26" fmla="*/ 630621 w 3087414"/>
              <a:gd name="connsiteY26" fmla="*/ 867883 h 1288819"/>
              <a:gd name="connsiteX27" fmla="*/ 465083 w 3087414"/>
              <a:gd name="connsiteY27" fmla="*/ 800980 h 1288819"/>
              <a:gd name="connsiteX28" fmla="*/ 465084 w 3087414"/>
              <a:gd name="connsiteY28" fmla="*/ 795496 h 1288819"/>
              <a:gd name="connsiteX29" fmla="*/ 457201 w 3087414"/>
              <a:gd name="connsiteY29" fmla="*/ 748239 h 1288819"/>
              <a:gd name="connsiteX30" fmla="*/ 105105 w 3087414"/>
              <a:gd name="connsiteY30" fmla="*/ 539957 h 1288819"/>
              <a:gd name="connsiteX31" fmla="*/ 0 w 3087414"/>
              <a:gd name="connsiteY31" fmla="*/ 387684 h 1288819"/>
              <a:gd name="connsiteX32" fmla="*/ 693683 w 3087414"/>
              <a:gd name="connsiteY32" fmla="*/ 142670 h 1288819"/>
              <a:gd name="connsiteX33" fmla="*/ 835572 w 3087414"/>
              <a:gd name="connsiteY33" fmla="*/ 48077 h 1288819"/>
              <a:gd name="connsiteX34" fmla="*/ 1166648 w 3087414"/>
              <a:gd name="connsiteY34" fmla="*/ 780 h 1288819"/>
              <a:gd name="connsiteX35" fmla="*/ 1387366 w 3087414"/>
              <a:gd name="connsiteY35" fmla="*/ 63842 h 1288819"/>
              <a:gd name="connsiteX0" fmla="*/ 1506924 w 3206972"/>
              <a:gd name="connsiteY0" fmla="*/ 63842 h 1288819"/>
              <a:gd name="connsiteX1" fmla="*/ 1617282 w 3206972"/>
              <a:gd name="connsiteY1" fmla="*/ 79608 h 1288819"/>
              <a:gd name="connsiteX2" fmla="*/ 1759172 w 3206972"/>
              <a:gd name="connsiteY2" fmla="*/ 158435 h 1288819"/>
              <a:gd name="connsiteX3" fmla="*/ 1837999 w 3206972"/>
              <a:gd name="connsiteY3" fmla="*/ 316090 h 1288819"/>
              <a:gd name="connsiteX4" fmla="*/ 2599999 w 3206972"/>
              <a:gd name="connsiteY4" fmla="*/ 536808 h 1288819"/>
              <a:gd name="connsiteX5" fmla="*/ 2592118 w 3206972"/>
              <a:gd name="connsiteY5" fmla="*/ 621345 h 1288819"/>
              <a:gd name="connsiteX6" fmla="*/ 2678826 w 3206972"/>
              <a:gd name="connsiteY6" fmla="*/ 607063 h 1288819"/>
              <a:gd name="connsiteX7" fmla="*/ 2846991 w 3206972"/>
              <a:gd name="connsiteY7" fmla="*/ 607063 h 1288819"/>
              <a:gd name="connsiteX8" fmla="*/ 2841736 w 3206972"/>
              <a:gd name="connsiteY8" fmla="*/ 756816 h 1288819"/>
              <a:gd name="connsiteX9" fmla="*/ 3057200 w 3206972"/>
              <a:gd name="connsiteY9" fmla="*/ 857456 h 1288819"/>
              <a:gd name="connsiteX10" fmla="*/ 3206972 w 3206972"/>
              <a:gd name="connsiteY10" fmla="*/ 867883 h 1288819"/>
              <a:gd name="connsiteX11" fmla="*/ 3046689 w 3206972"/>
              <a:gd name="connsiteY11" fmla="*/ 870758 h 1288819"/>
              <a:gd name="connsiteX12" fmla="*/ 3049314 w 3206972"/>
              <a:gd name="connsiteY12" fmla="*/ 867922 h 1288819"/>
              <a:gd name="connsiteX13" fmla="*/ 2912680 w 3206972"/>
              <a:gd name="connsiteY13" fmla="*/ 858261 h 1288819"/>
              <a:gd name="connsiteX14" fmla="*/ 3065080 w 3206972"/>
              <a:gd name="connsiteY14" fmla="*/ 867922 h 1288819"/>
              <a:gd name="connsiteX15" fmla="*/ 2973114 w 3206972"/>
              <a:gd name="connsiteY15" fmla="*/ 858261 h 1288819"/>
              <a:gd name="connsiteX16" fmla="*/ 3080845 w 3206972"/>
              <a:gd name="connsiteY16" fmla="*/ 867922 h 1288819"/>
              <a:gd name="connsiteX17" fmla="*/ 3096612 w 3206972"/>
              <a:gd name="connsiteY17" fmla="*/ 998352 h 1288819"/>
              <a:gd name="connsiteX18" fmla="*/ 3062455 w 3206972"/>
              <a:gd name="connsiteY18" fmla="*/ 1150941 h 1288819"/>
              <a:gd name="connsiteX19" fmla="*/ 1932593 w 3206972"/>
              <a:gd name="connsiteY19" fmla="*/ 1215019 h 1288819"/>
              <a:gd name="connsiteX20" fmla="*/ 1943100 w 3206972"/>
              <a:gd name="connsiteY20" fmla="*/ 1152936 h 1288819"/>
              <a:gd name="connsiteX21" fmla="*/ 1927335 w 3206972"/>
              <a:gd name="connsiteY21" fmla="*/ 1191582 h 1288819"/>
              <a:gd name="connsiteX22" fmla="*/ 1756545 w 3206972"/>
              <a:gd name="connsiteY22" fmla="*/ 1101793 h 1288819"/>
              <a:gd name="connsiteX23" fmla="*/ 1175848 w 3206972"/>
              <a:gd name="connsiteY23" fmla="*/ 1167428 h 1288819"/>
              <a:gd name="connsiteX24" fmla="*/ 892068 w 3206972"/>
              <a:gd name="connsiteY24" fmla="*/ 1142819 h 1288819"/>
              <a:gd name="connsiteX25" fmla="*/ 639820 w 3206972"/>
              <a:gd name="connsiteY25" fmla="*/ 1140299 h 1288819"/>
              <a:gd name="connsiteX26" fmla="*/ 750179 w 3206972"/>
              <a:gd name="connsiteY26" fmla="*/ 867883 h 1288819"/>
              <a:gd name="connsiteX27" fmla="*/ 27590 w 3206972"/>
              <a:gd name="connsiteY27" fmla="*/ 867922 h 1288819"/>
              <a:gd name="connsiteX28" fmla="*/ 584641 w 3206972"/>
              <a:gd name="connsiteY28" fmla="*/ 800980 h 1288819"/>
              <a:gd name="connsiteX29" fmla="*/ 584642 w 3206972"/>
              <a:gd name="connsiteY29" fmla="*/ 795496 h 1288819"/>
              <a:gd name="connsiteX30" fmla="*/ 576759 w 3206972"/>
              <a:gd name="connsiteY30" fmla="*/ 748239 h 1288819"/>
              <a:gd name="connsiteX31" fmla="*/ 224663 w 3206972"/>
              <a:gd name="connsiteY31" fmla="*/ 539957 h 1288819"/>
              <a:gd name="connsiteX32" fmla="*/ 119558 w 3206972"/>
              <a:gd name="connsiteY32" fmla="*/ 387684 h 1288819"/>
              <a:gd name="connsiteX33" fmla="*/ 813241 w 3206972"/>
              <a:gd name="connsiteY33" fmla="*/ 142670 h 1288819"/>
              <a:gd name="connsiteX34" fmla="*/ 955130 w 3206972"/>
              <a:gd name="connsiteY34" fmla="*/ 48077 h 1288819"/>
              <a:gd name="connsiteX35" fmla="*/ 1286206 w 3206972"/>
              <a:gd name="connsiteY35" fmla="*/ 780 h 1288819"/>
              <a:gd name="connsiteX36" fmla="*/ 1506924 w 3206972"/>
              <a:gd name="connsiteY36" fmla="*/ 63842 h 1288819"/>
              <a:gd name="connsiteX0" fmla="*/ 1544148 w 3244196"/>
              <a:gd name="connsiteY0" fmla="*/ 63842 h 1288819"/>
              <a:gd name="connsiteX1" fmla="*/ 1654506 w 3244196"/>
              <a:gd name="connsiteY1" fmla="*/ 79608 h 1288819"/>
              <a:gd name="connsiteX2" fmla="*/ 1796396 w 3244196"/>
              <a:gd name="connsiteY2" fmla="*/ 158435 h 1288819"/>
              <a:gd name="connsiteX3" fmla="*/ 1875223 w 3244196"/>
              <a:gd name="connsiteY3" fmla="*/ 316090 h 1288819"/>
              <a:gd name="connsiteX4" fmla="*/ 2637223 w 3244196"/>
              <a:gd name="connsiteY4" fmla="*/ 536808 h 1288819"/>
              <a:gd name="connsiteX5" fmla="*/ 2629342 w 3244196"/>
              <a:gd name="connsiteY5" fmla="*/ 621345 h 1288819"/>
              <a:gd name="connsiteX6" fmla="*/ 2716050 w 3244196"/>
              <a:gd name="connsiteY6" fmla="*/ 607063 h 1288819"/>
              <a:gd name="connsiteX7" fmla="*/ 2884215 w 3244196"/>
              <a:gd name="connsiteY7" fmla="*/ 607063 h 1288819"/>
              <a:gd name="connsiteX8" fmla="*/ 2878960 w 3244196"/>
              <a:gd name="connsiteY8" fmla="*/ 756816 h 1288819"/>
              <a:gd name="connsiteX9" fmla="*/ 3094424 w 3244196"/>
              <a:gd name="connsiteY9" fmla="*/ 857456 h 1288819"/>
              <a:gd name="connsiteX10" fmla="*/ 3244196 w 3244196"/>
              <a:gd name="connsiteY10" fmla="*/ 867883 h 1288819"/>
              <a:gd name="connsiteX11" fmla="*/ 3083913 w 3244196"/>
              <a:gd name="connsiteY11" fmla="*/ 870758 h 1288819"/>
              <a:gd name="connsiteX12" fmla="*/ 3086538 w 3244196"/>
              <a:gd name="connsiteY12" fmla="*/ 867922 h 1288819"/>
              <a:gd name="connsiteX13" fmla="*/ 2949904 w 3244196"/>
              <a:gd name="connsiteY13" fmla="*/ 858261 h 1288819"/>
              <a:gd name="connsiteX14" fmla="*/ 3102304 w 3244196"/>
              <a:gd name="connsiteY14" fmla="*/ 867922 h 1288819"/>
              <a:gd name="connsiteX15" fmla="*/ 3010338 w 3244196"/>
              <a:gd name="connsiteY15" fmla="*/ 858261 h 1288819"/>
              <a:gd name="connsiteX16" fmla="*/ 3118069 w 3244196"/>
              <a:gd name="connsiteY16" fmla="*/ 867922 h 1288819"/>
              <a:gd name="connsiteX17" fmla="*/ 3133836 w 3244196"/>
              <a:gd name="connsiteY17" fmla="*/ 998352 h 1288819"/>
              <a:gd name="connsiteX18" fmla="*/ 3099679 w 3244196"/>
              <a:gd name="connsiteY18" fmla="*/ 1150941 h 1288819"/>
              <a:gd name="connsiteX19" fmla="*/ 1969817 w 3244196"/>
              <a:gd name="connsiteY19" fmla="*/ 1215019 h 1288819"/>
              <a:gd name="connsiteX20" fmla="*/ 1980324 w 3244196"/>
              <a:gd name="connsiteY20" fmla="*/ 1152936 h 1288819"/>
              <a:gd name="connsiteX21" fmla="*/ 1964559 w 3244196"/>
              <a:gd name="connsiteY21" fmla="*/ 1191582 h 1288819"/>
              <a:gd name="connsiteX22" fmla="*/ 1793769 w 3244196"/>
              <a:gd name="connsiteY22" fmla="*/ 1101793 h 1288819"/>
              <a:gd name="connsiteX23" fmla="*/ 1213072 w 3244196"/>
              <a:gd name="connsiteY23" fmla="*/ 1167428 h 1288819"/>
              <a:gd name="connsiteX24" fmla="*/ 929292 w 3244196"/>
              <a:gd name="connsiteY24" fmla="*/ 1142819 h 1288819"/>
              <a:gd name="connsiteX25" fmla="*/ 677044 w 3244196"/>
              <a:gd name="connsiteY25" fmla="*/ 1140299 h 1288819"/>
              <a:gd name="connsiteX26" fmla="*/ 787403 w 3244196"/>
              <a:gd name="connsiteY26" fmla="*/ 867883 h 1288819"/>
              <a:gd name="connsiteX27" fmla="*/ 232980 w 3244196"/>
              <a:gd name="connsiteY27" fmla="*/ 998352 h 1288819"/>
              <a:gd name="connsiteX28" fmla="*/ 64814 w 3244196"/>
              <a:gd name="connsiteY28" fmla="*/ 867922 h 1288819"/>
              <a:gd name="connsiteX29" fmla="*/ 621865 w 3244196"/>
              <a:gd name="connsiteY29" fmla="*/ 800980 h 1288819"/>
              <a:gd name="connsiteX30" fmla="*/ 621866 w 3244196"/>
              <a:gd name="connsiteY30" fmla="*/ 795496 h 1288819"/>
              <a:gd name="connsiteX31" fmla="*/ 613983 w 3244196"/>
              <a:gd name="connsiteY31" fmla="*/ 748239 h 1288819"/>
              <a:gd name="connsiteX32" fmla="*/ 261887 w 3244196"/>
              <a:gd name="connsiteY32" fmla="*/ 539957 h 1288819"/>
              <a:gd name="connsiteX33" fmla="*/ 156782 w 3244196"/>
              <a:gd name="connsiteY33" fmla="*/ 387684 h 1288819"/>
              <a:gd name="connsiteX34" fmla="*/ 850465 w 3244196"/>
              <a:gd name="connsiteY34" fmla="*/ 142670 h 1288819"/>
              <a:gd name="connsiteX35" fmla="*/ 992354 w 3244196"/>
              <a:gd name="connsiteY35" fmla="*/ 48077 h 1288819"/>
              <a:gd name="connsiteX36" fmla="*/ 1323430 w 3244196"/>
              <a:gd name="connsiteY36" fmla="*/ 780 h 1288819"/>
              <a:gd name="connsiteX37" fmla="*/ 1544148 w 3244196"/>
              <a:gd name="connsiteY37" fmla="*/ 63842 h 1288819"/>
              <a:gd name="connsiteX0" fmla="*/ 1544148 w 3244196"/>
              <a:gd name="connsiteY0" fmla="*/ 63842 h 1288819"/>
              <a:gd name="connsiteX1" fmla="*/ 1654506 w 3244196"/>
              <a:gd name="connsiteY1" fmla="*/ 79608 h 1288819"/>
              <a:gd name="connsiteX2" fmla="*/ 1796396 w 3244196"/>
              <a:gd name="connsiteY2" fmla="*/ 158435 h 1288819"/>
              <a:gd name="connsiteX3" fmla="*/ 1875223 w 3244196"/>
              <a:gd name="connsiteY3" fmla="*/ 316090 h 1288819"/>
              <a:gd name="connsiteX4" fmla="*/ 2637223 w 3244196"/>
              <a:gd name="connsiteY4" fmla="*/ 536808 h 1288819"/>
              <a:gd name="connsiteX5" fmla="*/ 2629342 w 3244196"/>
              <a:gd name="connsiteY5" fmla="*/ 621345 h 1288819"/>
              <a:gd name="connsiteX6" fmla="*/ 2716050 w 3244196"/>
              <a:gd name="connsiteY6" fmla="*/ 607063 h 1288819"/>
              <a:gd name="connsiteX7" fmla="*/ 2884215 w 3244196"/>
              <a:gd name="connsiteY7" fmla="*/ 607063 h 1288819"/>
              <a:gd name="connsiteX8" fmla="*/ 2878960 w 3244196"/>
              <a:gd name="connsiteY8" fmla="*/ 756816 h 1288819"/>
              <a:gd name="connsiteX9" fmla="*/ 3094424 w 3244196"/>
              <a:gd name="connsiteY9" fmla="*/ 857456 h 1288819"/>
              <a:gd name="connsiteX10" fmla="*/ 3244196 w 3244196"/>
              <a:gd name="connsiteY10" fmla="*/ 867883 h 1288819"/>
              <a:gd name="connsiteX11" fmla="*/ 3083913 w 3244196"/>
              <a:gd name="connsiteY11" fmla="*/ 870758 h 1288819"/>
              <a:gd name="connsiteX12" fmla="*/ 3086538 w 3244196"/>
              <a:gd name="connsiteY12" fmla="*/ 867922 h 1288819"/>
              <a:gd name="connsiteX13" fmla="*/ 2949904 w 3244196"/>
              <a:gd name="connsiteY13" fmla="*/ 858261 h 1288819"/>
              <a:gd name="connsiteX14" fmla="*/ 3102304 w 3244196"/>
              <a:gd name="connsiteY14" fmla="*/ 867922 h 1288819"/>
              <a:gd name="connsiteX15" fmla="*/ 3010338 w 3244196"/>
              <a:gd name="connsiteY15" fmla="*/ 858261 h 1288819"/>
              <a:gd name="connsiteX16" fmla="*/ 3118069 w 3244196"/>
              <a:gd name="connsiteY16" fmla="*/ 867922 h 1288819"/>
              <a:gd name="connsiteX17" fmla="*/ 3133836 w 3244196"/>
              <a:gd name="connsiteY17" fmla="*/ 998352 h 1288819"/>
              <a:gd name="connsiteX18" fmla="*/ 3099679 w 3244196"/>
              <a:gd name="connsiteY18" fmla="*/ 1150941 h 1288819"/>
              <a:gd name="connsiteX19" fmla="*/ 1969817 w 3244196"/>
              <a:gd name="connsiteY19" fmla="*/ 1215019 h 1288819"/>
              <a:gd name="connsiteX20" fmla="*/ 1980324 w 3244196"/>
              <a:gd name="connsiteY20" fmla="*/ 1152936 h 1288819"/>
              <a:gd name="connsiteX21" fmla="*/ 1964559 w 3244196"/>
              <a:gd name="connsiteY21" fmla="*/ 1191582 h 1288819"/>
              <a:gd name="connsiteX22" fmla="*/ 1793769 w 3244196"/>
              <a:gd name="connsiteY22" fmla="*/ 1101793 h 1288819"/>
              <a:gd name="connsiteX23" fmla="*/ 1213072 w 3244196"/>
              <a:gd name="connsiteY23" fmla="*/ 1167428 h 1288819"/>
              <a:gd name="connsiteX24" fmla="*/ 929292 w 3244196"/>
              <a:gd name="connsiteY24" fmla="*/ 1142819 h 1288819"/>
              <a:gd name="connsiteX25" fmla="*/ 677044 w 3244196"/>
              <a:gd name="connsiteY25" fmla="*/ 1140299 h 1288819"/>
              <a:gd name="connsiteX26" fmla="*/ 787403 w 3244196"/>
              <a:gd name="connsiteY26" fmla="*/ 867883 h 1288819"/>
              <a:gd name="connsiteX27" fmla="*/ 293414 w 3244196"/>
              <a:gd name="connsiteY27" fmla="*/ 1091746 h 1288819"/>
              <a:gd name="connsiteX28" fmla="*/ 232980 w 3244196"/>
              <a:gd name="connsiteY28" fmla="*/ 998352 h 1288819"/>
              <a:gd name="connsiteX29" fmla="*/ 64814 w 3244196"/>
              <a:gd name="connsiteY29" fmla="*/ 867922 h 1288819"/>
              <a:gd name="connsiteX30" fmla="*/ 621865 w 3244196"/>
              <a:gd name="connsiteY30" fmla="*/ 800980 h 1288819"/>
              <a:gd name="connsiteX31" fmla="*/ 621866 w 3244196"/>
              <a:gd name="connsiteY31" fmla="*/ 795496 h 1288819"/>
              <a:gd name="connsiteX32" fmla="*/ 613983 w 3244196"/>
              <a:gd name="connsiteY32" fmla="*/ 748239 h 1288819"/>
              <a:gd name="connsiteX33" fmla="*/ 261887 w 3244196"/>
              <a:gd name="connsiteY33" fmla="*/ 539957 h 1288819"/>
              <a:gd name="connsiteX34" fmla="*/ 156782 w 3244196"/>
              <a:gd name="connsiteY34" fmla="*/ 387684 h 1288819"/>
              <a:gd name="connsiteX35" fmla="*/ 850465 w 3244196"/>
              <a:gd name="connsiteY35" fmla="*/ 142670 h 1288819"/>
              <a:gd name="connsiteX36" fmla="*/ 992354 w 3244196"/>
              <a:gd name="connsiteY36" fmla="*/ 48077 h 1288819"/>
              <a:gd name="connsiteX37" fmla="*/ 1323430 w 3244196"/>
              <a:gd name="connsiteY37" fmla="*/ 780 h 1288819"/>
              <a:gd name="connsiteX38" fmla="*/ 1544148 w 3244196"/>
              <a:gd name="connsiteY38" fmla="*/ 63842 h 1288819"/>
              <a:gd name="connsiteX0" fmla="*/ 1544148 w 3244196"/>
              <a:gd name="connsiteY0" fmla="*/ 63842 h 1288819"/>
              <a:gd name="connsiteX1" fmla="*/ 1654506 w 3244196"/>
              <a:gd name="connsiteY1" fmla="*/ 79608 h 1288819"/>
              <a:gd name="connsiteX2" fmla="*/ 1796396 w 3244196"/>
              <a:gd name="connsiteY2" fmla="*/ 158435 h 1288819"/>
              <a:gd name="connsiteX3" fmla="*/ 1875223 w 3244196"/>
              <a:gd name="connsiteY3" fmla="*/ 316090 h 1288819"/>
              <a:gd name="connsiteX4" fmla="*/ 2637223 w 3244196"/>
              <a:gd name="connsiteY4" fmla="*/ 536808 h 1288819"/>
              <a:gd name="connsiteX5" fmla="*/ 2629342 w 3244196"/>
              <a:gd name="connsiteY5" fmla="*/ 621345 h 1288819"/>
              <a:gd name="connsiteX6" fmla="*/ 2716050 w 3244196"/>
              <a:gd name="connsiteY6" fmla="*/ 607063 h 1288819"/>
              <a:gd name="connsiteX7" fmla="*/ 2884215 w 3244196"/>
              <a:gd name="connsiteY7" fmla="*/ 607063 h 1288819"/>
              <a:gd name="connsiteX8" fmla="*/ 2878960 w 3244196"/>
              <a:gd name="connsiteY8" fmla="*/ 756816 h 1288819"/>
              <a:gd name="connsiteX9" fmla="*/ 3094424 w 3244196"/>
              <a:gd name="connsiteY9" fmla="*/ 857456 h 1288819"/>
              <a:gd name="connsiteX10" fmla="*/ 3244196 w 3244196"/>
              <a:gd name="connsiteY10" fmla="*/ 867883 h 1288819"/>
              <a:gd name="connsiteX11" fmla="*/ 3083913 w 3244196"/>
              <a:gd name="connsiteY11" fmla="*/ 870758 h 1288819"/>
              <a:gd name="connsiteX12" fmla="*/ 3086538 w 3244196"/>
              <a:gd name="connsiteY12" fmla="*/ 867922 h 1288819"/>
              <a:gd name="connsiteX13" fmla="*/ 2949904 w 3244196"/>
              <a:gd name="connsiteY13" fmla="*/ 858261 h 1288819"/>
              <a:gd name="connsiteX14" fmla="*/ 3102304 w 3244196"/>
              <a:gd name="connsiteY14" fmla="*/ 867922 h 1288819"/>
              <a:gd name="connsiteX15" fmla="*/ 3010338 w 3244196"/>
              <a:gd name="connsiteY15" fmla="*/ 858261 h 1288819"/>
              <a:gd name="connsiteX16" fmla="*/ 3118069 w 3244196"/>
              <a:gd name="connsiteY16" fmla="*/ 867922 h 1288819"/>
              <a:gd name="connsiteX17" fmla="*/ 3133836 w 3244196"/>
              <a:gd name="connsiteY17" fmla="*/ 998352 h 1288819"/>
              <a:gd name="connsiteX18" fmla="*/ 3099679 w 3244196"/>
              <a:gd name="connsiteY18" fmla="*/ 1150941 h 1288819"/>
              <a:gd name="connsiteX19" fmla="*/ 1969817 w 3244196"/>
              <a:gd name="connsiteY19" fmla="*/ 1215019 h 1288819"/>
              <a:gd name="connsiteX20" fmla="*/ 1980324 w 3244196"/>
              <a:gd name="connsiteY20" fmla="*/ 1152936 h 1288819"/>
              <a:gd name="connsiteX21" fmla="*/ 1964559 w 3244196"/>
              <a:gd name="connsiteY21" fmla="*/ 1191582 h 1288819"/>
              <a:gd name="connsiteX22" fmla="*/ 1793769 w 3244196"/>
              <a:gd name="connsiteY22" fmla="*/ 1101793 h 1288819"/>
              <a:gd name="connsiteX23" fmla="*/ 1213072 w 3244196"/>
              <a:gd name="connsiteY23" fmla="*/ 1167428 h 1288819"/>
              <a:gd name="connsiteX24" fmla="*/ 929292 w 3244196"/>
              <a:gd name="connsiteY24" fmla="*/ 1142819 h 1288819"/>
              <a:gd name="connsiteX25" fmla="*/ 677044 w 3244196"/>
              <a:gd name="connsiteY25" fmla="*/ 1140299 h 1288819"/>
              <a:gd name="connsiteX26" fmla="*/ 787403 w 3244196"/>
              <a:gd name="connsiteY26" fmla="*/ 867883 h 1288819"/>
              <a:gd name="connsiteX27" fmla="*/ 766380 w 3244196"/>
              <a:gd name="connsiteY27" fmla="*/ 1111069 h 1288819"/>
              <a:gd name="connsiteX28" fmla="*/ 293414 w 3244196"/>
              <a:gd name="connsiteY28" fmla="*/ 1091746 h 1288819"/>
              <a:gd name="connsiteX29" fmla="*/ 232980 w 3244196"/>
              <a:gd name="connsiteY29" fmla="*/ 998352 h 1288819"/>
              <a:gd name="connsiteX30" fmla="*/ 64814 w 3244196"/>
              <a:gd name="connsiteY30" fmla="*/ 867922 h 1288819"/>
              <a:gd name="connsiteX31" fmla="*/ 621865 w 3244196"/>
              <a:gd name="connsiteY31" fmla="*/ 800980 h 1288819"/>
              <a:gd name="connsiteX32" fmla="*/ 621866 w 3244196"/>
              <a:gd name="connsiteY32" fmla="*/ 795496 h 1288819"/>
              <a:gd name="connsiteX33" fmla="*/ 613983 w 3244196"/>
              <a:gd name="connsiteY33" fmla="*/ 748239 h 1288819"/>
              <a:gd name="connsiteX34" fmla="*/ 261887 w 3244196"/>
              <a:gd name="connsiteY34" fmla="*/ 539957 h 1288819"/>
              <a:gd name="connsiteX35" fmla="*/ 156782 w 3244196"/>
              <a:gd name="connsiteY35" fmla="*/ 387684 h 1288819"/>
              <a:gd name="connsiteX36" fmla="*/ 850465 w 3244196"/>
              <a:gd name="connsiteY36" fmla="*/ 142670 h 1288819"/>
              <a:gd name="connsiteX37" fmla="*/ 992354 w 3244196"/>
              <a:gd name="connsiteY37" fmla="*/ 48077 h 1288819"/>
              <a:gd name="connsiteX38" fmla="*/ 1323430 w 3244196"/>
              <a:gd name="connsiteY38" fmla="*/ 780 h 1288819"/>
              <a:gd name="connsiteX39" fmla="*/ 1544148 w 3244196"/>
              <a:gd name="connsiteY39" fmla="*/ 63842 h 1288819"/>
              <a:gd name="connsiteX0" fmla="*/ 1544148 w 3244196"/>
              <a:gd name="connsiteY0" fmla="*/ 63842 h 1288819"/>
              <a:gd name="connsiteX1" fmla="*/ 1654506 w 3244196"/>
              <a:gd name="connsiteY1" fmla="*/ 79608 h 1288819"/>
              <a:gd name="connsiteX2" fmla="*/ 1796396 w 3244196"/>
              <a:gd name="connsiteY2" fmla="*/ 158435 h 1288819"/>
              <a:gd name="connsiteX3" fmla="*/ 1875223 w 3244196"/>
              <a:gd name="connsiteY3" fmla="*/ 316090 h 1288819"/>
              <a:gd name="connsiteX4" fmla="*/ 2637223 w 3244196"/>
              <a:gd name="connsiteY4" fmla="*/ 536808 h 1288819"/>
              <a:gd name="connsiteX5" fmla="*/ 2629342 w 3244196"/>
              <a:gd name="connsiteY5" fmla="*/ 621345 h 1288819"/>
              <a:gd name="connsiteX6" fmla="*/ 2716050 w 3244196"/>
              <a:gd name="connsiteY6" fmla="*/ 607063 h 1288819"/>
              <a:gd name="connsiteX7" fmla="*/ 2884215 w 3244196"/>
              <a:gd name="connsiteY7" fmla="*/ 607063 h 1288819"/>
              <a:gd name="connsiteX8" fmla="*/ 2878960 w 3244196"/>
              <a:gd name="connsiteY8" fmla="*/ 756816 h 1288819"/>
              <a:gd name="connsiteX9" fmla="*/ 3094424 w 3244196"/>
              <a:gd name="connsiteY9" fmla="*/ 857456 h 1288819"/>
              <a:gd name="connsiteX10" fmla="*/ 3244196 w 3244196"/>
              <a:gd name="connsiteY10" fmla="*/ 867883 h 1288819"/>
              <a:gd name="connsiteX11" fmla="*/ 3083913 w 3244196"/>
              <a:gd name="connsiteY11" fmla="*/ 870758 h 1288819"/>
              <a:gd name="connsiteX12" fmla="*/ 3086538 w 3244196"/>
              <a:gd name="connsiteY12" fmla="*/ 867922 h 1288819"/>
              <a:gd name="connsiteX13" fmla="*/ 2949904 w 3244196"/>
              <a:gd name="connsiteY13" fmla="*/ 858261 h 1288819"/>
              <a:gd name="connsiteX14" fmla="*/ 3102304 w 3244196"/>
              <a:gd name="connsiteY14" fmla="*/ 867922 h 1288819"/>
              <a:gd name="connsiteX15" fmla="*/ 3010338 w 3244196"/>
              <a:gd name="connsiteY15" fmla="*/ 858261 h 1288819"/>
              <a:gd name="connsiteX16" fmla="*/ 3118069 w 3244196"/>
              <a:gd name="connsiteY16" fmla="*/ 867922 h 1288819"/>
              <a:gd name="connsiteX17" fmla="*/ 3133836 w 3244196"/>
              <a:gd name="connsiteY17" fmla="*/ 998352 h 1288819"/>
              <a:gd name="connsiteX18" fmla="*/ 3099679 w 3244196"/>
              <a:gd name="connsiteY18" fmla="*/ 1150941 h 1288819"/>
              <a:gd name="connsiteX19" fmla="*/ 1969817 w 3244196"/>
              <a:gd name="connsiteY19" fmla="*/ 1215019 h 1288819"/>
              <a:gd name="connsiteX20" fmla="*/ 1980324 w 3244196"/>
              <a:gd name="connsiteY20" fmla="*/ 1152936 h 1288819"/>
              <a:gd name="connsiteX21" fmla="*/ 1964559 w 3244196"/>
              <a:gd name="connsiteY21" fmla="*/ 1191582 h 1288819"/>
              <a:gd name="connsiteX22" fmla="*/ 1793769 w 3244196"/>
              <a:gd name="connsiteY22" fmla="*/ 1101793 h 1288819"/>
              <a:gd name="connsiteX23" fmla="*/ 1213072 w 3244196"/>
              <a:gd name="connsiteY23" fmla="*/ 1167428 h 1288819"/>
              <a:gd name="connsiteX24" fmla="*/ 929292 w 3244196"/>
              <a:gd name="connsiteY24" fmla="*/ 1142819 h 1288819"/>
              <a:gd name="connsiteX25" fmla="*/ 677044 w 3244196"/>
              <a:gd name="connsiteY25" fmla="*/ 1140299 h 1288819"/>
              <a:gd name="connsiteX26" fmla="*/ 406403 w 3244196"/>
              <a:gd name="connsiteY26" fmla="*/ 1101369 h 1288819"/>
              <a:gd name="connsiteX27" fmla="*/ 766380 w 3244196"/>
              <a:gd name="connsiteY27" fmla="*/ 1111069 h 1288819"/>
              <a:gd name="connsiteX28" fmla="*/ 293414 w 3244196"/>
              <a:gd name="connsiteY28" fmla="*/ 1091746 h 1288819"/>
              <a:gd name="connsiteX29" fmla="*/ 232980 w 3244196"/>
              <a:gd name="connsiteY29" fmla="*/ 998352 h 1288819"/>
              <a:gd name="connsiteX30" fmla="*/ 64814 w 3244196"/>
              <a:gd name="connsiteY30" fmla="*/ 867922 h 1288819"/>
              <a:gd name="connsiteX31" fmla="*/ 621865 w 3244196"/>
              <a:gd name="connsiteY31" fmla="*/ 800980 h 1288819"/>
              <a:gd name="connsiteX32" fmla="*/ 621866 w 3244196"/>
              <a:gd name="connsiteY32" fmla="*/ 795496 h 1288819"/>
              <a:gd name="connsiteX33" fmla="*/ 613983 w 3244196"/>
              <a:gd name="connsiteY33" fmla="*/ 748239 h 1288819"/>
              <a:gd name="connsiteX34" fmla="*/ 261887 w 3244196"/>
              <a:gd name="connsiteY34" fmla="*/ 539957 h 1288819"/>
              <a:gd name="connsiteX35" fmla="*/ 156782 w 3244196"/>
              <a:gd name="connsiteY35" fmla="*/ 387684 h 1288819"/>
              <a:gd name="connsiteX36" fmla="*/ 850465 w 3244196"/>
              <a:gd name="connsiteY36" fmla="*/ 142670 h 1288819"/>
              <a:gd name="connsiteX37" fmla="*/ 992354 w 3244196"/>
              <a:gd name="connsiteY37" fmla="*/ 48077 h 1288819"/>
              <a:gd name="connsiteX38" fmla="*/ 1323430 w 3244196"/>
              <a:gd name="connsiteY38" fmla="*/ 780 h 1288819"/>
              <a:gd name="connsiteX39" fmla="*/ 1544148 w 3244196"/>
              <a:gd name="connsiteY39" fmla="*/ 63842 h 1288819"/>
              <a:gd name="connsiteX0" fmla="*/ 1844565 w 3544613"/>
              <a:gd name="connsiteY0" fmla="*/ 63842 h 1288819"/>
              <a:gd name="connsiteX1" fmla="*/ 1954923 w 3544613"/>
              <a:gd name="connsiteY1" fmla="*/ 79608 h 1288819"/>
              <a:gd name="connsiteX2" fmla="*/ 2096813 w 3544613"/>
              <a:gd name="connsiteY2" fmla="*/ 158435 h 1288819"/>
              <a:gd name="connsiteX3" fmla="*/ 2175640 w 3544613"/>
              <a:gd name="connsiteY3" fmla="*/ 316090 h 1288819"/>
              <a:gd name="connsiteX4" fmla="*/ 2937640 w 3544613"/>
              <a:gd name="connsiteY4" fmla="*/ 536808 h 1288819"/>
              <a:gd name="connsiteX5" fmla="*/ 2929759 w 3544613"/>
              <a:gd name="connsiteY5" fmla="*/ 621345 h 1288819"/>
              <a:gd name="connsiteX6" fmla="*/ 3016467 w 3544613"/>
              <a:gd name="connsiteY6" fmla="*/ 607063 h 1288819"/>
              <a:gd name="connsiteX7" fmla="*/ 3184632 w 3544613"/>
              <a:gd name="connsiteY7" fmla="*/ 607063 h 1288819"/>
              <a:gd name="connsiteX8" fmla="*/ 3179377 w 3544613"/>
              <a:gd name="connsiteY8" fmla="*/ 756816 h 1288819"/>
              <a:gd name="connsiteX9" fmla="*/ 3394841 w 3544613"/>
              <a:gd name="connsiteY9" fmla="*/ 857456 h 1288819"/>
              <a:gd name="connsiteX10" fmla="*/ 3544613 w 3544613"/>
              <a:gd name="connsiteY10" fmla="*/ 867883 h 1288819"/>
              <a:gd name="connsiteX11" fmla="*/ 3384330 w 3544613"/>
              <a:gd name="connsiteY11" fmla="*/ 870758 h 1288819"/>
              <a:gd name="connsiteX12" fmla="*/ 3386955 w 3544613"/>
              <a:gd name="connsiteY12" fmla="*/ 867922 h 1288819"/>
              <a:gd name="connsiteX13" fmla="*/ 3250321 w 3544613"/>
              <a:gd name="connsiteY13" fmla="*/ 858261 h 1288819"/>
              <a:gd name="connsiteX14" fmla="*/ 3402721 w 3544613"/>
              <a:gd name="connsiteY14" fmla="*/ 867922 h 1288819"/>
              <a:gd name="connsiteX15" fmla="*/ 3310755 w 3544613"/>
              <a:gd name="connsiteY15" fmla="*/ 858261 h 1288819"/>
              <a:gd name="connsiteX16" fmla="*/ 3418486 w 3544613"/>
              <a:gd name="connsiteY16" fmla="*/ 867922 h 1288819"/>
              <a:gd name="connsiteX17" fmla="*/ 3434253 w 3544613"/>
              <a:gd name="connsiteY17" fmla="*/ 998352 h 1288819"/>
              <a:gd name="connsiteX18" fmla="*/ 3400096 w 3544613"/>
              <a:gd name="connsiteY18" fmla="*/ 1150941 h 1288819"/>
              <a:gd name="connsiteX19" fmla="*/ 2270234 w 3544613"/>
              <a:gd name="connsiteY19" fmla="*/ 1215019 h 1288819"/>
              <a:gd name="connsiteX20" fmla="*/ 2280741 w 3544613"/>
              <a:gd name="connsiteY20" fmla="*/ 1152936 h 1288819"/>
              <a:gd name="connsiteX21" fmla="*/ 2264976 w 3544613"/>
              <a:gd name="connsiteY21" fmla="*/ 1191582 h 1288819"/>
              <a:gd name="connsiteX22" fmla="*/ 2094186 w 3544613"/>
              <a:gd name="connsiteY22" fmla="*/ 1101793 h 1288819"/>
              <a:gd name="connsiteX23" fmla="*/ 1513489 w 3544613"/>
              <a:gd name="connsiteY23" fmla="*/ 1167428 h 1288819"/>
              <a:gd name="connsiteX24" fmla="*/ 1229709 w 3544613"/>
              <a:gd name="connsiteY24" fmla="*/ 1142819 h 1288819"/>
              <a:gd name="connsiteX25" fmla="*/ 977461 w 3544613"/>
              <a:gd name="connsiteY25" fmla="*/ 1140299 h 1288819"/>
              <a:gd name="connsiteX26" fmla="*/ 706820 w 3544613"/>
              <a:gd name="connsiteY26" fmla="*/ 1101369 h 1288819"/>
              <a:gd name="connsiteX27" fmla="*/ 1066797 w 3544613"/>
              <a:gd name="connsiteY27" fmla="*/ 1111069 h 1288819"/>
              <a:gd name="connsiteX28" fmla="*/ 593831 w 3544613"/>
              <a:gd name="connsiteY28" fmla="*/ 1091746 h 1288819"/>
              <a:gd name="connsiteX29" fmla="*/ 533397 w 3544613"/>
              <a:gd name="connsiteY29" fmla="*/ 998352 h 1288819"/>
              <a:gd name="connsiteX30" fmla="*/ 365231 w 3544613"/>
              <a:gd name="connsiteY30" fmla="*/ 867922 h 1288819"/>
              <a:gd name="connsiteX31" fmla="*/ 922282 w 3544613"/>
              <a:gd name="connsiteY31" fmla="*/ 800980 h 1288819"/>
              <a:gd name="connsiteX32" fmla="*/ 922283 w 3544613"/>
              <a:gd name="connsiteY32" fmla="*/ 795496 h 1288819"/>
              <a:gd name="connsiteX33" fmla="*/ 0 w 3544613"/>
              <a:gd name="connsiteY33" fmla="*/ 608148 h 1288819"/>
              <a:gd name="connsiteX34" fmla="*/ 562304 w 3544613"/>
              <a:gd name="connsiteY34" fmla="*/ 539957 h 1288819"/>
              <a:gd name="connsiteX35" fmla="*/ 457199 w 3544613"/>
              <a:gd name="connsiteY35" fmla="*/ 387684 h 1288819"/>
              <a:gd name="connsiteX36" fmla="*/ 1150882 w 3544613"/>
              <a:gd name="connsiteY36" fmla="*/ 142670 h 1288819"/>
              <a:gd name="connsiteX37" fmla="*/ 1292771 w 3544613"/>
              <a:gd name="connsiteY37" fmla="*/ 48077 h 1288819"/>
              <a:gd name="connsiteX38" fmla="*/ 1623847 w 3544613"/>
              <a:gd name="connsiteY38" fmla="*/ 780 h 1288819"/>
              <a:gd name="connsiteX39" fmla="*/ 1844565 w 3544613"/>
              <a:gd name="connsiteY39" fmla="*/ 63842 h 1288819"/>
              <a:gd name="connsiteX0" fmla="*/ 1844565 w 3544613"/>
              <a:gd name="connsiteY0" fmla="*/ 63842 h 1288819"/>
              <a:gd name="connsiteX1" fmla="*/ 1954923 w 3544613"/>
              <a:gd name="connsiteY1" fmla="*/ 79608 h 1288819"/>
              <a:gd name="connsiteX2" fmla="*/ 2096813 w 3544613"/>
              <a:gd name="connsiteY2" fmla="*/ 158435 h 1288819"/>
              <a:gd name="connsiteX3" fmla="*/ 2175640 w 3544613"/>
              <a:gd name="connsiteY3" fmla="*/ 316090 h 1288819"/>
              <a:gd name="connsiteX4" fmla="*/ 2937640 w 3544613"/>
              <a:gd name="connsiteY4" fmla="*/ 536808 h 1288819"/>
              <a:gd name="connsiteX5" fmla="*/ 2929759 w 3544613"/>
              <a:gd name="connsiteY5" fmla="*/ 621345 h 1288819"/>
              <a:gd name="connsiteX6" fmla="*/ 3016467 w 3544613"/>
              <a:gd name="connsiteY6" fmla="*/ 607063 h 1288819"/>
              <a:gd name="connsiteX7" fmla="*/ 3184632 w 3544613"/>
              <a:gd name="connsiteY7" fmla="*/ 607063 h 1288819"/>
              <a:gd name="connsiteX8" fmla="*/ 3179377 w 3544613"/>
              <a:gd name="connsiteY8" fmla="*/ 756816 h 1288819"/>
              <a:gd name="connsiteX9" fmla="*/ 3394841 w 3544613"/>
              <a:gd name="connsiteY9" fmla="*/ 857456 h 1288819"/>
              <a:gd name="connsiteX10" fmla="*/ 3544613 w 3544613"/>
              <a:gd name="connsiteY10" fmla="*/ 867883 h 1288819"/>
              <a:gd name="connsiteX11" fmla="*/ 3384330 w 3544613"/>
              <a:gd name="connsiteY11" fmla="*/ 870758 h 1288819"/>
              <a:gd name="connsiteX12" fmla="*/ 3386955 w 3544613"/>
              <a:gd name="connsiteY12" fmla="*/ 867922 h 1288819"/>
              <a:gd name="connsiteX13" fmla="*/ 3250321 w 3544613"/>
              <a:gd name="connsiteY13" fmla="*/ 858261 h 1288819"/>
              <a:gd name="connsiteX14" fmla="*/ 3402721 w 3544613"/>
              <a:gd name="connsiteY14" fmla="*/ 867922 h 1288819"/>
              <a:gd name="connsiteX15" fmla="*/ 3310755 w 3544613"/>
              <a:gd name="connsiteY15" fmla="*/ 858261 h 1288819"/>
              <a:gd name="connsiteX16" fmla="*/ 3418486 w 3544613"/>
              <a:gd name="connsiteY16" fmla="*/ 867922 h 1288819"/>
              <a:gd name="connsiteX17" fmla="*/ 3434253 w 3544613"/>
              <a:gd name="connsiteY17" fmla="*/ 998352 h 1288819"/>
              <a:gd name="connsiteX18" fmla="*/ 3400096 w 3544613"/>
              <a:gd name="connsiteY18" fmla="*/ 1150941 h 1288819"/>
              <a:gd name="connsiteX19" fmla="*/ 2270234 w 3544613"/>
              <a:gd name="connsiteY19" fmla="*/ 1215019 h 1288819"/>
              <a:gd name="connsiteX20" fmla="*/ 2280741 w 3544613"/>
              <a:gd name="connsiteY20" fmla="*/ 1152936 h 1288819"/>
              <a:gd name="connsiteX21" fmla="*/ 2264976 w 3544613"/>
              <a:gd name="connsiteY21" fmla="*/ 1191582 h 1288819"/>
              <a:gd name="connsiteX22" fmla="*/ 2094186 w 3544613"/>
              <a:gd name="connsiteY22" fmla="*/ 1101793 h 1288819"/>
              <a:gd name="connsiteX23" fmla="*/ 1513489 w 3544613"/>
              <a:gd name="connsiteY23" fmla="*/ 1167428 h 1288819"/>
              <a:gd name="connsiteX24" fmla="*/ 1229709 w 3544613"/>
              <a:gd name="connsiteY24" fmla="*/ 1142819 h 1288819"/>
              <a:gd name="connsiteX25" fmla="*/ 977461 w 3544613"/>
              <a:gd name="connsiteY25" fmla="*/ 1140299 h 1288819"/>
              <a:gd name="connsiteX26" fmla="*/ 706820 w 3544613"/>
              <a:gd name="connsiteY26" fmla="*/ 1101369 h 1288819"/>
              <a:gd name="connsiteX27" fmla="*/ 1066797 w 3544613"/>
              <a:gd name="connsiteY27" fmla="*/ 1111069 h 1288819"/>
              <a:gd name="connsiteX28" fmla="*/ 593831 w 3544613"/>
              <a:gd name="connsiteY28" fmla="*/ 1091746 h 1288819"/>
              <a:gd name="connsiteX29" fmla="*/ 533397 w 3544613"/>
              <a:gd name="connsiteY29" fmla="*/ 998352 h 1288819"/>
              <a:gd name="connsiteX30" fmla="*/ 365231 w 3544613"/>
              <a:gd name="connsiteY30" fmla="*/ 867922 h 1288819"/>
              <a:gd name="connsiteX31" fmla="*/ 922282 w 3544613"/>
              <a:gd name="connsiteY31" fmla="*/ 800980 h 1288819"/>
              <a:gd name="connsiteX32" fmla="*/ 236483 w 3544613"/>
              <a:gd name="connsiteY32" fmla="*/ 795496 h 1288819"/>
              <a:gd name="connsiteX33" fmla="*/ 0 w 3544613"/>
              <a:gd name="connsiteY33" fmla="*/ 608148 h 1288819"/>
              <a:gd name="connsiteX34" fmla="*/ 562304 w 3544613"/>
              <a:gd name="connsiteY34" fmla="*/ 539957 h 1288819"/>
              <a:gd name="connsiteX35" fmla="*/ 457199 w 3544613"/>
              <a:gd name="connsiteY35" fmla="*/ 387684 h 1288819"/>
              <a:gd name="connsiteX36" fmla="*/ 1150882 w 3544613"/>
              <a:gd name="connsiteY36" fmla="*/ 142670 h 1288819"/>
              <a:gd name="connsiteX37" fmla="*/ 1292771 w 3544613"/>
              <a:gd name="connsiteY37" fmla="*/ 48077 h 1288819"/>
              <a:gd name="connsiteX38" fmla="*/ 1623847 w 3544613"/>
              <a:gd name="connsiteY38" fmla="*/ 780 h 1288819"/>
              <a:gd name="connsiteX39" fmla="*/ 1844565 w 3544613"/>
              <a:gd name="connsiteY39" fmla="*/ 63842 h 1288819"/>
              <a:gd name="connsiteX0" fmla="*/ 1844565 w 3544613"/>
              <a:gd name="connsiteY0" fmla="*/ 63842 h 1288819"/>
              <a:gd name="connsiteX1" fmla="*/ 1954923 w 3544613"/>
              <a:gd name="connsiteY1" fmla="*/ 79608 h 1288819"/>
              <a:gd name="connsiteX2" fmla="*/ 2096813 w 3544613"/>
              <a:gd name="connsiteY2" fmla="*/ 158435 h 1288819"/>
              <a:gd name="connsiteX3" fmla="*/ 2175640 w 3544613"/>
              <a:gd name="connsiteY3" fmla="*/ 316090 h 1288819"/>
              <a:gd name="connsiteX4" fmla="*/ 2937640 w 3544613"/>
              <a:gd name="connsiteY4" fmla="*/ 536808 h 1288819"/>
              <a:gd name="connsiteX5" fmla="*/ 2929759 w 3544613"/>
              <a:gd name="connsiteY5" fmla="*/ 621345 h 1288819"/>
              <a:gd name="connsiteX6" fmla="*/ 3016467 w 3544613"/>
              <a:gd name="connsiteY6" fmla="*/ 607063 h 1288819"/>
              <a:gd name="connsiteX7" fmla="*/ 3184632 w 3544613"/>
              <a:gd name="connsiteY7" fmla="*/ 607063 h 1288819"/>
              <a:gd name="connsiteX8" fmla="*/ 3179377 w 3544613"/>
              <a:gd name="connsiteY8" fmla="*/ 756816 h 1288819"/>
              <a:gd name="connsiteX9" fmla="*/ 3394841 w 3544613"/>
              <a:gd name="connsiteY9" fmla="*/ 857456 h 1288819"/>
              <a:gd name="connsiteX10" fmla="*/ 3544613 w 3544613"/>
              <a:gd name="connsiteY10" fmla="*/ 867883 h 1288819"/>
              <a:gd name="connsiteX11" fmla="*/ 3384330 w 3544613"/>
              <a:gd name="connsiteY11" fmla="*/ 870758 h 1288819"/>
              <a:gd name="connsiteX12" fmla="*/ 3386955 w 3544613"/>
              <a:gd name="connsiteY12" fmla="*/ 867922 h 1288819"/>
              <a:gd name="connsiteX13" fmla="*/ 3250321 w 3544613"/>
              <a:gd name="connsiteY13" fmla="*/ 858261 h 1288819"/>
              <a:gd name="connsiteX14" fmla="*/ 3402721 w 3544613"/>
              <a:gd name="connsiteY14" fmla="*/ 867922 h 1288819"/>
              <a:gd name="connsiteX15" fmla="*/ 3310755 w 3544613"/>
              <a:gd name="connsiteY15" fmla="*/ 858261 h 1288819"/>
              <a:gd name="connsiteX16" fmla="*/ 3418486 w 3544613"/>
              <a:gd name="connsiteY16" fmla="*/ 867922 h 1288819"/>
              <a:gd name="connsiteX17" fmla="*/ 3434253 w 3544613"/>
              <a:gd name="connsiteY17" fmla="*/ 998352 h 1288819"/>
              <a:gd name="connsiteX18" fmla="*/ 3400096 w 3544613"/>
              <a:gd name="connsiteY18" fmla="*/ 1150941 h 1288819"/>
              <a:gd name="connsiteX19" fmla="*/ 2270234 w 3544613"/>
              <a:gd name="connsiteY19" fmla="*/ 1215019 h 1288819"/>
              <a:gd name="connsiteX20" fmla="*/ 2280741 w 3544613"/>
              <a:gd name="connsiteY20" fmla="*/ 1152936 h 1288819"/>
              <a:gd name="connsiteX21" fmla="*/ 2264976 w 3544613"/>
              <a:gd name="connsiteY21" fmla="*/ 1191582 h 1288819"/>
              <a:gd name="connsiteX22" fmla="*/ 2094186 w 3544613"/>
              <a:gd name="connsiteY22" fmla="*/ 1101793 h 1288819"/>
              <a:gd name="connsiteX23" fmla="*/ 1513489 w 3544613"/>
              <a:gd name="connsiteY23" fmla="*/ 1167428 h 1288819"/>
              <a:gd name="connsiteX24" fmla="*/ 1229709 w 3544613"/>
              <a:gd name="connsiteY24" fmla="*/ 1142819 h 1288819"/>
              <a:gd name="connsiteX25" fmla="*/ 977461 w 3544613"/>
              <a:gd name="connsiteY25" fmla="*/ 1140299 h 1288819"/>
              <a:gd name="connsiteX26" fmla="*/ 706820 w 3544613"/>
              <a:gd name="connsiteY26" fmla="*/ 1101369 h 1288819"/>
              <a:gd name="connsiteX27" fmla="*/ 1066797 w 3544613"/>
              <a:gd name="connsiteY27" fmla="*/ 1111069 h 1288819"/>
              <a:gd name="connsiteX28" fmla="*/ 593831 w 3544613"/>
              <a:gd name="connsiteY28" fmla="*/ 1091746 h 1288819"/>
              <a:gd name="connsiteX29" fmla="*/ 533397 w 3544613"/>
              <a:gd name="connsiteY29" fmla="*/ 998352 h 1288819"/>
              <a:gd name="connsiteX30" fmla="*/ 365231 w 3544613"/>
              <a:gd name="connsiteY30" fmla="*/ 867922 h 1288819"/>
              <a:gd name="connsiteX31" fmla="*/ 236482 w 3544613"/>
              <a:gd name="connsiteY31" fmla="*/ 800980 h 1288819"/>
              <a:gd name="connsiteX32" fmla="*/ 236483 w 3544613"/>
              <a:gd name="connsiteY32" fmla="*/ 795496 h 1288819"/>
              <a:gd name="connsiteX33" fmla="*/ 0 w 3544613"/>
              <a:gd name="connsiteY33" fmla="*/ 608148 h 1288819"/>
              <a:gd name="connsiteX34" fmla="*/ 562304 w 3544613"/>
              <a:gd name="connsiteY34" fmla="*/ 539957 h 1288819"/>
              <a:gd name="connsiteX35" fmla="*/ 457199 w 3544613"/>
              <a:gd name="connsiteY35" fmla="*/ 387684 h 1288819"/>
              <a:gd name="connsiteX36" fmla="*/ 1150882 w 3544613"/>
              <a:gd name="connsiteY36" fmla="*/ 142670 h 1288819"/>
              <a:gd name="connsiteX37" fmla="*/ 1292771 w 3544613"/>
              <a:gd name="connsiteY37" fmla="*/ 48077 h 1288819"/>
              <a:gd name="connsiteX38" fmla="*/ 1623847 w 3544613"/>
              <a:gd name="connsiteY38" fmla="*/ 780 h 1288819"/>
              <a:gd name="connsiteX39" fmla="*/ 1844565 w 3544613"/>
              <a:gd name="connsiteY39" fmla="*/ 63842 h 1288819"/>
              <a:gd name="connsiteX0" fmla="*/ 1844565 w 3544613"/>
              <a:gd name="connsiteY0" fmla="*/ 63842 h 1288819"/>
              <a:gd name="connsiteX1" fmla="*/ 1954923 w 3544613"/>
              <a:gd name="connsiteY1" fmla="*/ 79608 h 1288819"/>
              <a:gd name="connsiteX2" fmla="*/ 2096813 w 3544613"/>
              <a:gd name="connsiteY2" fmla="*/ 158435 h 1288819"/>
              <a:gd name="connsiteX3" fmla="*/ 2175640 w 3544613"/>
              <a:gd name="connsiteY3" fmla="*/ 316090 h 1288819"/>
              <a:gd name="connsiteX4" fmla="*/ 2937640 w 3544613"/>
              <a:gd name="connsiteY4" fmla="*/ 536808 h 1288819"/>
              <a:gd name="connsiteX5" fmla="*/ 2929759 w 3544613"/>
              <a:gd name="connsiteY5" fmla="*/ 621345 h 1288819"/>
              <a:gd name="connsiteX6" fmla="*/ 3016467 w 3544613"/>
              <a:gd name="connsiteY6" fmla="*/ 607063 h 1288819"/>
              <a:gd name="connsiteX7" fmla="*/ 3184632 w 3544613"/>
              <a:gd name="connsiteY7" fmla="*/ 607063 h 1288819"/>
              <a:gd name="connsiteX8" fmla="*/ 3179377 w 3544613"/>
              <a:gd name="connsiteY8" fmla="*/ 756816 h 1288819"/>
              <a:gd name="connsiteX9" fmla="*/ 3394841 w 3544613"/>
              <a:gd name="connsiteY9" fmla="*/ 857456 h 1288819"/>
              <a:gd name="connsiteX10" fmla="*/ 3544613 w 3544613"/>
              <a:gd name="connsiteY10" fmla="*/ 867883 h 1288819"/>
              <a:gd name="connsiteX11" fmla="*/ 3384330 w 3544613"/>
              <a:gd name="connsiteY11" fmla="*/ 870758 h 1288819"/>
              <a:gd name="connsiteX12" fmla="*/ 3386955 w 3544613"/>
              <a:gd name="connsiteY12" fmla="*/ 867922 h 1288819"/>
              <a:gd name="connsiteX13" fmla="*/ 3250321 w 3544613"/>
              <a:gd name="connsiteY13" fmla="*/ 858261 h 1288819"/>
              <a:gd name="connsiteX14" fmla="*/ 3402721 w 3544613"/>
              <a:gd name="connsiteY14" fmla="*/ 867922 h 1288819"/>
              <a:gd name="connsiteX15" fmla="*/ 3310755 w 3544613"/>
              <a:gd name="connsiteY15" fmla="*/ 858261 h 1288819"/>
              <a:gd name="connsiteX16" fmla="*/ 3418486 w 3544613"/>
              <a:gd name="connsiteY16" fmla="*/ 867922 h 1288819"/>
              <a:gd name="connsiteX17" fmla="*/ 3434253 w 3544613"/>
              <a:gd name="connsiteY17" fmla="*/ 998352 h 1288819"/>
              <a:gd name="connsiteX18" fmla="*/ 3400096 w 3544613"/>
              <a:gd name="connsiteY18" fmla="*/ 1150941 h 1288819"/>
              <a:gd name="connsiteX19" fmla="*/ 2270234 w 3544613"/>
              <a:gd name="connsiteY19" fmla="*/ 1215019 h 1288819"/>
              <a:gd name="connsiteX20" fmla="*/ 2280741 w 3544613"/>
              <a:gd name="connsiteY20" fmla="*/ 1152936 h 1288819"/>
              <a:gd name="connsiteX21" fmla="*/ 2264976 w 3544613"/>
              <a:gd name="connsiteY21" fmla="*/ 1191582 h 1288819"/>
              <a:gd name="connsiteX22" fmla="*/ 2094186 w 3544613"/>
              <a:gd name="connsiteY22" fmla="*/ 1101793 h 1288819"/>
              <a:gd name="connsiteX23" fmla="*/ 1513489 w 3544613"/>
              <a:gd name="connsiteY23" fmla="*/ 1167428 h 1288819"/>
              <a:gd name="connsiteX24" fmla="*/ 1229709 w 3544613"/>
              <a:gd name="connsiteY24" fmla="*/ 1142819 h 1288819"/>
              <a:gd name="connsiteX25" fmla="*/ 977461 w 3544613"/>
              <a:gd name="connsiteY25" fmla="*/ 1140299 h 1288819"/>
              <a:gd name="connsiteX26" fmla="*/ 706820 w 3544613"/>
              <a:gd name="connsiteY26" fmla="*/ 1101369 h 1288819"/>
              <a:gd name="connsiteX27" fmla="*/ 609597 w 3544613"/>
              <a:gd name="connsiteY27" fmla="*/ 1111069 h 1288819"/>
              <a:gd name="connsiteX28" fmla="*/ 593831 w 3544613"/>
              <a:gd name="connsiteY28" fmla="*/ 1091746 h 1288819"/>
              <a:gd name="connsiteX29" fmla="*/ 533397 w 3544613"/>
              <a:gd name="connsiteY29" fmla="*/ 998352 h 1288819"/>
              <a:gd name="connsiteX30" fmla="*/ 365231 w 3544613"/>
              <a:gd name="connsiteY30" fmla="*/ 867922 h 1288819"/>
              <a:gd name="connsiteX31" fmla="*/ 236482 w 3544613"/>
              <a:gd name="connsiteY31" fmla="*/ 800980 h 1288819"/>
              <a:gd name="connsiteX32" fmla="*/ 236483 w 3544613"/>
              <a:gd name="connsiteY32" fmla="*/ 795496 h 1288819"/>
              <a:gd name="connsiteX33" fmla="*/ 0 w 3544613"/>
              <a:gd name="connsiteY33" fmla="*/ 608148 h 1288819"/>
              <a:gd name="connsiteX34" fmla="*/ 562304 w 3544613"/>
              <a:gd name="connsiteY34" fmla="*/ 539957 h 1288819"/>
              <a:gd name="connsiteX35" fmla="*/ 457199 w 3544613"/>
              <a:gd name="connsiteY35" fmla="*/ 387684 h 1288819"/>
              <a:gd name="connsiteX36" fmla="*/ 1150882 w 3544613"/>
              <a:gd name="connsiteY36" fmla="*/ 142670 h 1288819"/>
              <a:gd name="connsiteX37" fmla="*/ 1292771 w 3544613"/>
              <a:gd name="connsiteY37" fmla="*/ 48077 h 1288819"/>
              <a:gd name="connsiteX38" fmla="*/ 1623847 w 3544613"/>
              <a:gd name="connsiteY38" fmla="*/ 780 h 1288819"/>
              <a:gd name="connsiteX39" fmla="*/ 1844565 w 3544613"/>
              <a:gd name="connsiteY39" fmla="*/ 63842 h 1288819"/>
              <a:gd name="connsiteX0" fmla="*/ 1844565 w 3544613"/>
              <a:gd name="connsiteY0" fmla="*/ 63842 h 1288819"/>
              <a:gd name="connsiteX1" fmla="*/ 1954923 w 3544613"/>
              <a:gd name="connsiteY1" fmla="*/ 79608 h 1288819"/>
              <a:gd name="connsiteX2" fmla="*/ 2096813 w 3544613"/>
              <a:gd name="connsiteY2" fmla="*/ 158435 h 1288819"/>
              <a:gd name="connsiteX3" fmla="*/ 2175640 w 3544613"/>
              <a:gd name="connsiteY3" fmla="*/ 316090 h 1288819"/>
              <a:gd name="connsiteX4" fmla="*/ 2937640 w 3544613"/>
              <a:gd name="connsiteY4" fmla="*/ 536808 h 1288819"/>
              <a:gd name="connsiteX5" fmla="*/ 2929759 w 3544613"/>
              <a:gd name="connsiteY5" fmla="*/ 621345 h 1288819"/>
              <a:gd name="connsiteX6" fmla="*/ 3016467 w 3544613"/>
              <a:gd name="connsiteY6" fmla="*/ 607063 h 1288819"/>
              <a:gd name="connsiteX7" fmla="*/ 3184632 w 3544613"/>
              <a:gd name="connsiteY7" fmla="*/ 607063 h 1288819"/>
              <a:gd name="connsiteX8" fmla="*/ 3179377 w 3544613"/>
              <a:gd name="connsiteY8" fmla="*/ 756816 h 1288819"/>
              <a:gd name="connsiteX9" fmla="*/ 3394841 w 3544613"/>
              <a:gd name="connsiteY9" fmla="*/ 857456 h 1288819"/>
              <a:gd name="connsiteX10" fmla="*/ 3544613 w 3544613"/>
              <a:gd name="connsiteY10" fmla="*/ 867883 h 1288819"/>
              <a:gd name="connsiteX11" fmla="*/ 3384330 w 3544613"/>
              <a:gd name="connsiteY11" fmla="*/ 870758 h 1288819"/>
              <a:gd name="connsiteX12" fmla="*/ 3386955 w 3544613"/>
              <a:gd name="connsiteY12" fmla="*/ 867922 h 1288819"/>
              <a:gd name="connsiteX13" fmla="*/ 3250321 w 3544613"/>
              <a:gd name="connsiteY13" fmla="*/ 858261 h 1288819"/>
              <a:gd name="connsiteX14" fmla="*/ 3418590 w 3544613"/>
              <a:gd name="connsiteY14" fmla="*/ 865413 h 1288819"/>
              <a:gd name="connsiteX15" fmla="*/ 3402721 w 3544613"/>
              <a:gd name="connsiteY15" fmla="*/ 867922 h 1288819"/>
              <a:gd name="connsiteX16" fmla="*/ 3310755 w 3544613"/>
              <a:gd name="connsiteY16" fmla="*/ 858261 h 1288819"/>
              <a:gd name="connsiteX17" fmla="*/ 3418486 w 3544613"/>
              <a:gd name="connsiteY17" fmla="*/ 867922 h 1288819"/>
              <a:gd name="connsiteX18" fmla="*/ 3434253 w 3544613"/>
              <a:gd name="connsiteY18" fmla="*/ 998352 h 1288819"/>
              <a:gd name="connsiteX19" fmla="*/ 3400096 w 3544613"/>
              <a:gd name="connsiteY19" fmla="*/ 1150941 h 1288819"/>
              <a:gd name="connsiteX20" fmla="*/ 2270234 w 3544613"/>
              <a:gd name="connsiteY20" fmla="*/ 1215019 h 1288819"/>
              <a:gd name="connsiteX21" fmla="*/ 2280741 w 3544613"/>
              <a:gd name="connsiteY21" fmla="*/ 1152936 h 1288819"/>
              <a:gd name="connsiteX22" fmla="*/ 2264976 w 3544613"/>
              <a:gd name="connsiteY22" fmla="*/ 1191582 h 1288819"/>
              <a:gd name="connsiteX23" fmla="*/ 2094186 w 3544613"/>
              <a:gd name="connsiteY23" fmla="*/ 1101793 h 1288819"/>
              <a:gd name="connsiteX24" fmla="*/ 1513489 w 3544613"/>
              <a:gd name="connsiteY24" fmla="*/ 1167428 h 1288819"/>
              <a:gd name="connsiteX25" fmla="*/ 1229709 w 3544613"/>
              <a:gd name="connsiteY25" fmla="*/ 1142819 h 1288819"/>
              <a:gd name="connsiteX26" fmla="*/ 977461 w 3544613"/>
              <a:gd name="connsiteY26" fmla="*/ 1140299 h 1288819"/>
              <a:gd name="connsiteX27" fmla="*/ 706820 w 3544613"/>
              <a:gd name="connsiteY27" fmla="*/ 1101369 h 1288819"/>
              <a:gd name="connsiteX28" fmla="*/ 609597 w 3544613"/>
              <a:gd name="connsiteY28" fmla="*/ 1111069 h 1288819"/>
              <a:gd name="connsiteX29" fmla="*/ 593831 w 3544613"/>
              <a:gd name="connsiteY29" fmla="*/ 1091746 h 1288819"/>
              <a:gd name="connsiteX30" fmla="*/ 533397 w 3544613"/>
              <a:gd name="connsiteY30" fmla="*/ 998352 h 1288819"/>
              <a:gd name="connsiteX31" fmla="*/ 365231 w 3544613"/>
              <a:gd name="connsiteY31" fmla="*/ 867922 h 1288819"/>
              <a:gd name="connsiteX32" fmla="*/ 236482 w 3544613"/>
              <a:gd name="connsiteY32" fmla="*/ 800980 h 1288819"/>
              <a:gd name="connsiteX33" fmla="*/ 236483 w 3544613"/>
              <a:gd name="connsiteY33" fmla="*/ 795496 h 1288819"/>
              <a:gd name="connsiteX34" fmla="*/ 0 w 3544613"/>
              <a:gd name="connsiteY34" fmla="*/ 608148 h 1288819"/>
              <a:gd name="connsiteX35" fmla="*/ 562304 w 3544613"/>
              <a:gd name="connsiteY35" fmla="*/ 539957 h 1288819"/>
              <a:gd name="connsiteX36" fmla="*/ 457199 w 3544613"/>
              <a:gd name="connsiteY36" fmla="*/ 387684 h 1288819"/>
              <a:gd name="connsiteX37" fmla="*/ 1150882 w 3544613"/>
              <a:gd name="connsiteY37" fmla="*/ 142670 h 1288819"/>
              <a:gd name="connsiteX38" fmla="*/ 1292771 w 3544613"/>
              <a:gd name="connsiteY38" fmla="*/ 48077 h 1288819"/>
              <a:gd name="connsiteX39" fmla="*/ 1623847 w 3544613"/>
              <a:gd name="connsiteY39" fmla="*/ 780 h 1288819"/>
              <a:gd name="connsiteX40" fmla="*/ 1844565 w 3544613"/>
              <a:gd name="connsiteY40" fmla="*/ 63842 h 1288819"/>
              <a:gd name="connsiteX0" fmla="*/ 1844565 w 3544829"/>
              <a:gd name="connsiteY0" fmla="*/ 63842 h 1288819"/>
              <a:gd name="connsiteX1" fmla="*/ 1954923 w 3544829"/>
              <a:gd name="connsiteY1" fmla="*/ 79608 h 1288819"/>
              <a:gd name="connsiteX2" fmla="*/ 2096813 w 3544829"/>
              <a:gd name="connsiteY2" fmla="*/ 158435 h 1288819"/>
              <a:gd name="connsiteX3" fmla="*/ 2175640 w 3544829"/>
              <a:gd name="connsiteY3" fmla="*/ 316090 h 1288819"/>
              <a:gd name="connsiteX4" fmla="*/ 2937640 w 3544829"/>
              <a:gd name="connsiteY4" fmla="*/ 536808 h 1288819"/>
              <a:gd name="connsiteX5" fmla="*/ 2929759 w 3544829"/>
              <a:gd name="connsiteY5" fmla="*/ 621345 h 1288819"/>
              <a:gd name="connsiteX6" fmla="*/ 3016467 w 3544829"/>
              <a:gd name="connsiteY6" fmla="*/ 607063 h 1288819"/>
              <a:gd name="connsiteX7" fmla="*/ 3184632 w 3544829"/>
              <a:gd name="connsiteY7" fmla="*/ 607063 h 1288819"/>
              <a:gd name="connsiteX8" fmla="*/ 3179377 w 3544829"/>
              <a:gd name="connsiteY8" fmla="*/ 756816 h 1288819"/>
              <a:gd name="connsiteX9" fmla="*/ 3394841 w 3544829"/>
              <a:gd name="connsiteY9" fmla="*/ 857456 h 1288819"/>
              <a:gd name="connsiteX10" fmla="*/ 3544613 w 3544829"/>
              <a:gd name="connsiteY10" fmla="*/ 867883 h 1288819"/>
              <a:gd name="connsiteX11" fmla="*/ 3316660 w 3544829"/>
              <a:gd name="connsiteY11" fmla="*/ 872690 h 1288819"/>
              <a:gd name="connsiteX12" fmla="*/ 3384330 w 3544829"/>
              <a:gd name="connsiteY12" fmla="*/ 870758 h 1288819"/>
              <a:gd name="connsiteX13" fmla="*/ 3386955 w 3544829"/>
              <a:gd name="connsiteY13" fmla="*/ 867922 h 1288819"/>
              <a:gd name="connsiteX14" fmla="*/ 3250321 w 3544829"/>
              <a:gd name="connsiteY14" fmla="*/ 858261 h 1288819"/>
              <a:gd name="connsiteX15" fmla="*/ 3418590 w 3544829"/>
              <a:gd name="connsiteY15" fmla="*/ 865413 h 1288819"/>
              <a:gd name="connsiteX16" fmla="*/ 3402721 w 3544829"/>
              <a:gd name="connsiteY16" fmla="*/ 867922 h 1288819"/>
              <a:gd name="connsiteX17" fmla="*/ 3310755 w 3544829"/>
              <a:gd name="connsiteY17" fmla="*/ 858261 h 1288819"/>
              <a:gd name="connsiteX18" fmla="*/ 3418486 w 3544829"/>
              <a:gd name="connsiteY18" fmla="*/ 867922 h 1288819"/>
              <a:gd name="connsiteX19" fmla="*/ 3434253 w 3544829"/>
              <a:gd name="connsiteY19" fmla="*/ 998352 h 1288819"/>
              <a:gd name="connsiteX20" fmla="*/ 3400096 w 3544829"/>
              <a:gd name="connsiteY20" fmla="*/ 1150941 h 1288819"/>
              <a:gd name="connsiteX21" fmla="*/ 2270234 w 3544829"/>
              <a:gd name="connsiteY21" fmla="*/ 1215019 h 1288819"/>
              <a:gd name="connsiteX22" fmla="*/ 2280741 w 3544829"/>
              <a:gd name="connsiteY22" fmla="*/ 1152936 h 1288819"/>
              <a:gd name="connsiteX23" fmla="*/ 2264976 w 3544829"/>
              <a:gd name="connsiteY23" fmla="*/ 1191582 h 1288819"/>
              <a:gd name="connsiteX24" fmla="*/ 2094186 w 3544829"/>
              <a:gd name="connsiteY24" fmla="*/ 1101793 h 1288819"/>
              <a:gd name="connsiteX25" fmla="*/ 1513489 w 3544829"/>
              <a:gd name="connsiteY25" fmla="*/ 1167428 h 1288819"/>
              <a:gd name="connsiteX26" fmla="*/ 1229709 w 3544829"/>
              <a:gd name="connsiteY26" fmla="*/ 1142819 h 1288819"/>
              <a:gd name="connsiteX27" fmla="*/ 977461 w 3544829"/>
              <a:gd name="connsiteY27" fmla="*/ 1140299 h 1288819"/>
              <a:gd name="connsiteX28" fmla="*/ 706820 w 3544829"/>
              <a:gd name="connsiteY28" fmla="*/ 1101369 h 1288819"/>
              <a:gd name="connsiteX29" fmla="*/ 609597 w 3544829"/>
              <a:gd name="connsiteY29" fmla="*/ 1111069 h 1288819"/>
              <a:gd name="connsiteX30" fmla="*/ 593831 w 3544829"/>
              <a:gd name="connsiteY30" fmla="*/ 1091746 h 1288819"/>
              <a:gd name="connsiteX31" fmla="*/ 533397 w 3544829"/>
              <a:gd name="connsiteY31" fmla="*/ 998352 h 1288819"/>
              <a:gd name="connsiteX32" fmla="*/ 365231 w 3544829"/>
              <a:gd name="connsiteY32" fmla="*/ 867922 h 1288819"/>
              <a:gd name="connsiteX33" fmla="*/ 236482 w 3544829"/>
              <a:gd name="connsiteY33" fmla="*/ 800980 h 1288819"/>
              <a:gd name="connsiteX34" fmla="*/ 236483 w 3544829"/>
              <a:gd name="connsiteY34" fmla="*/ 795496 h 1288819"/>
              <a:gd name="connsiteX35" fmla="*/ 0 w 3544829"/>
              <a:gd name="connsiteY35" fmla="*/ 608148 h 1288819"/>
              <a:gd name="connsiteX36" fmla="*/ 562304 w 3544829"/>
              <a:gd name="connsiteY36" fmla="*/ 539957 h 1288819"/>
              <a:gd name="connsiteX37" fmla="*/ 457199 w 3544829"/>
              <a:gd name="connsiteY37" fmla="*/ 387684 h 1288819"/>
              <a:gd name="connsiteX38" fmla="*/ 1150882 w 3544829"/>
              <a:gd name="connsiteY38" fmla="*/ 142670 h 1288819"/>
              <a:gd name="connsiteX39" fmla="*/ 1292771 w 3544829"/>
              <a:gd name="connsiteY39" fmla="*/ 48077 h 1288819"/>
              <a:gd name="connsiteX40" fmla="*/ 1623847 w 3544829"/>
              <a:gd name="connsiteY40" fmla="*/ 780 h 1288819"/>
              <a:gd name="connsiteX41" fmla="*/ 1844565 w 3544829"/>
              <a:gd name="connsiteY41" fmla="*/ 63842 h 1288819"/>
              <a:gd name="connsiteX0" fmla="*/ 1844565 w 3434253"/>
              <a:gd name="connsiteY0" fmla="*/ 63842 h 1288819"/>
              <a:gd name="connsiteX1" fmla="*/ 1954923 w 3434253"/>
              <a:gd name="connsiteY1" fmla="*/ 79608 h 1288819"/>
              <a:gd name="connsiteX2" fmla="*/ 2096813 w 3434253"/>
              <a:gd name="connsiteY2" fmla="*/ 158435 h 1288819"/>
              <a:gd name="connsiteX3" fmla="*/ 2175640 w 3434253"/>
              <a:gd name="connsiteY3" fmla="*/ 316090 h 1288819"/>
              <a:gd name="connsiteX4" fmla="*/ 2937640 w 3434253"/>
              <a:gd name="connsiteY4" fmla="*/ 536808 h 1288819"/>
              <a:gd name="connsiteX5" fmla="*/ 2929759 w 3434253"/>
              <a:gd name="connsiteY5" fmla="*/ 621345 h 1288819"/>
              <a:gd name="connsiteX6" fmla="*/ 3016467 w 3434253"/>
              <a:gd name="connsiteY6" fmla="*/ 607063 h 1288819"/>
              <a:gd name="connsiteX7" fmla="*/ 3184632 w 3434253"/>
              <a:gd name="connsiteY7" fmla="*/ 607063 h 1288819"/>
              <a:gd name="connsiteX8" fmla="*/ 3179377 w 3434253"/>
              <a:gd name="connsiteY8" fmla="*/ 756816 h 1288819"/>
              <a:gd name="connsiteX9" fmla="*/ 3394841 w 3434253"/>
              <a:gd name="connsiteY9" fmla="*/ 857456 h 1288819"/>
              <a:gd name="connsiteX10" fmla="*/ 3392213 w 3434253"/>
              <a:gd name="connsiteY10" fmla="*/ 867883 h 1288819"/>
              <a:gd name="connsiteX11" fmla="*/ 3316660 w 3434253"/>
              <a:gd name="connsiteY11" fmla="*/ 872690 h 1288819"/>
              <a:gd name="connsiteX12" fmla="*/ 3384330 w 3434253"/>
              <a:gd name="connsiteY12" fmla="*/ 870758 h 1288819"/>
              <a:gd name="connsiteX13" fmla="*/ 3386955 w 3434253"/>
              <a:gd name="connsiteY13" fmla="*/ 867922 h 1288819"/>
              <a:gd name="connsiteX14" fmla="*/ 3250321 w 3434253"/>
              <a:gd name="connsiteY14" fmla="*/ 858261 h 1288819"/>
              <a:gd name="connsiteX15" fmla="*/ 3418590 w 3434253"/>
              <a:gd name="connsiteY15" fmla="*/ 865413 h 1288819"/>
              <a:gd name="connsiteX16" fmla="*/ 3402721 w 3434253"/>
              <a:gd name="connsiteY16" fmla="*/ 867922 h 1288819"/>
              <a:gd name="connsiteX17" fmla="*/ 3310755 w 3434253"/>
              <a:gd name="connsiteY17" fmla="*/ 858261 h 1288819"/>
              <a:gd name="connsiteX18" fmla="*/ 3418486 w 3434253"/>
              <a:gd name="connsiteY18" fmla="*/ 867922 h 1288819"/>
              <a:gd name="connsiteX19" fmla="*/ 3434253 w 3434253"/>
              <a:gd name="connsiteY19" fmla="*/ 998352 h 1288819"/>
              <a:gd name="connsiteX20" fmla="*/ 3400096 w 3434253"/>
              <a:gd name="connsiteY20" fmla="*/ 1150941 h 1288819"/>
              <a:gd name="connsiteX21" fmla="*/ 2270234 w 3434253"/>
              <a:gd name="connsiteY21" fmla="*/ 1215019 h 1288819"/>
              <a:gd name="connsiteX22" fmla="*/ 2280741 w 3434253"/>
              <a:gd name="connsiteY22" fmla="*/ 1152936 h 1288819"/>
              <a:gd name="connsiteX23" fmla="*/ 2264976 w 3434253"/>
              <a:gd name="connsiteY23" fmla="*/ 1191582 h 1288819"/>
              <a:gd name="connsiteX24" fmla="*/ 2094186 w 3434253"/>
              <a:gd name="connsiteY24" fmla="*/ 1101793 h 1288819"/>
              <a:gd name="connsiteX25" fmla="*/ 1513489 w 3434253"/>
              <a:gd name="connsiteY25" fmla="*/ 1167428 h 1288819"/>
              <a:gd name="connsiteX26" fmla="*/ 1229709 w 3434253"/>
              <a:gd name="connsiteY26" fmla="*/ 1142819 h 1288819"/>
              <a:gd name="connsiteX27" fmla="*/ 977461 w 3434253"/>
              <a:gd name="connsiteY27" fmla="*/ 1140299 h 1288819"/>
              <a:gd name="connsiteX28" fmla="*/ 706820 w 3434253"/>
              <a:gd name="connsiteY28" fmla="*/ 1101369 h 1288819"/>
              <a:gd name="connsiteX29" fmla="*/ 609597 w 3434253"/>
              <a:gd name="connsiteY29" fmla="*/ 1111069 h 1288819"/>
              <a:gd name="connsiteX30" fmla="*/ 593831 w 3434253"/>
              <a:gd name="connsiteY30" fmla="*/ 1091746 h 1288819"/>
              <a:gd name="connsiteX31" fmla="*/ 533397 w 3434253"/>
              <a:gd name="connsiteY31" fmla="*/ 998352 h 1288819"/>
              <a:gd name="connsiteX32" fmla="*/ 365231 w 3434253"/>
              <a:gd name="connsiteY32" fmla="*/ 867922 h 1288819"/>
              <a:gd name="connsiteX33" fmla="*/ 236482 w 3434253"/>
              <a:gd name="connsiteY33" fmla="*/ 800980 h 1288819"/>
              <a:gd name="connsiteX34" fmla="*/ 236483 w 3434253"/>
              <a:gd name="connsiteY34" fmla="*/ 795496 h 1288819"/>
              <a:gd name="connsiteX35" fmla="*/ 0 w 3434253"/>
              <a:gd name="connsiteY35" fmla="*/ 608148 h 1288819"/>
              <a:gd name="connsiteX36" fmla="*/ 562304 w 3434253"/>
              <a:gd name="connsiteY36" fmla="*/ 539957 h 1288819"/>
              <a:gd name="connsiteX37" fmla="*/ 457199 w 3434253"/>
              <a:gd name="connsiteY37" fmla="*/ 387684 h 1288819"/>
              <a:gd name="connsiteX38" fmla="*/ 1150882 w 3434253"/>
              <a:gd name="connsiteY38" fmla="*/ 142670 h 1288819"/>
              <a:gd name="connsiteX39" fmla="*/ 1292771 w 3434253"/>
              <a:gd name="connsiteY39" fmla="*/ 48077 h 1288819"/>
              <a:gd name="connsiteX40" fmla="*/ 1623847 w 3434253"/>
              <a:gd name="connsiteY40" fmla="*/ 780 h 1288819"/>
              <a:gd name="connsiteX41" fmla="*/ 1844565 w 3434253"/>
              <a:gd name="connsiteY41" fmla="*/ 63842 h 1288819"/>
              <a:gd name="connsiteX0" fmla="*/ 1844565 w 3434253"/>
              <a:gd name="connsiteY0" fmla="*/ 63842 h 1288819"/>
              <a:gd name="connsiteX1" fmla="*/ 1954923 w 3434253"/>
              <a:gd name="connsiteY1" fmla="*/ 79608 h 1288819"/>
              <a:gd name="connsiteX2" fmla="*/ 2096813 w 3434253"/>
              <a:gd name="connsiteY2" fmla="*/ 158435 h 1288819"/>
              <a:gd name="connsiteX3" fmla="*/ 2175640 w 3434253"/>
              <a:gd name="connsiteY3" fmla="*/ 316090 h 1288819"/>
              <a:gd name="connsiteX4" fmla="*/ 2937640 w 3434253"/>
              <a:gd name="connsiteY4" fmla="*/ 536808 h 1288819"/>
              <a:gd name="connsiteX5" fmla="*/ 2929759 w 3434253"/>
              <a:gd name="connsiteY5" fmla="*/ 621345 h 1288819"/>
              <a:gd name="connsiteX6" fmla="*/ 3016467 w 3434253"/>
              <a:gd name="connsiteY6" fmla="*/ 607063 h 1288819"/>
              <a:gd name="connsiteX7" fmla="*/ 3184632 w 3434253"/>
              <a:gd name="connsiteY7" fmla="*/ 607063 h 1288819"/>
              <a:gd name="connsiteX8" fmla="*/ 3179377 w 3434253"/>
              <a:gd name="connsiteY8" fmla="*/ 756816 h 1288819"/>
              <a:gd name="connsiteX9" fmla="*/ 3394841 w 3434253"/>
              <a:gd name="connsiteY9" fmla="*/ 857456 h 1288819"/>
              <a:gd name="connsiteX10" fmla="*/ 3392213 w 3434253"/>
              <a:gd name="connsiteY10" fmla="*/ 867883 h 1288819"/>
              <a:gd name="connsiteX11" fmla="*/ 3316660 w 3434253"/>
              <a:gd name="connsiteY11" fmla="*/ 872690 h 1288819"/>
              <a:gd name="connsiteX12" fmla="*/ 3384330 w 3434253"/>
              <a:gd name="connsiteY12" fmla="*/ 870758 h 1288819"/>
              <a:gd name="connsiteX13" fmla="*/ 3386955 w 3434253"/>
              <a:gd name="connsiteY13" fmla="*/ 867922 h 1288819"/>
              <a:gd name="connsiteX14" fmla="*/ 3250321 w 3434253"/>
              <a:gd name="connsiteY14" fmla="*/ 858261 h 1288819"/>
              <a:gd name="connsiteX15" fmla="*/ 3260252 w 3434253"/>
              <a:gd name="connsiteY15" fmla="*/ 858136 h 1288819"/>
              <a:gd name="connsiteX16" fmla="*/ 3418590 w 3434253"/>
              <a:gd name="connsiteY16" fmla="*/ 865413 h 1288819"/>
              <a:gd name="connsiteX17" fmla="*/ 3402721 w 3434253"/>
              <a:gd name="connsiteY17" fmla="*/ 867922 h 1288819"/>
              <a:gd name="connsiteX18" fmla="*/ 3310755 w 3434253"/>
              <a:gd name="connsiteY18" fmla="*/ 858261 h 1288819"/>
              <a:gd name="connsiteX19" fmla="*/ 3418486 w 3434253"/>
              <a:gd name="connsiteY19" fmla="*/ 867922 h 1288819"/>
              <a:gd name="connsiteX20" fmla="*/ 3434253 w 3434253"/>
              <a:gd name="connsiteY20" fmla="*/ 998352 h 1288819"/>
              <a:gd name="connsiteX21" fmla="*/ 3400096 w 3434253"/>
              <a:gd name="connsiteY21" fmla="*/ 1150941 h 1288819"/>
              <a:gd name="connsiteX22" fmla="*/ 2270234 w 3434253"/>
              <a:gd name="connsiteY22" fmla="*/ 1215019 h 1288819"/>
              <a:gd name="connsiteX23" fmla="*/ 2280741 w 3434253"/>
              <a:gd name="connsiteY23" fmla="*/ 1152936 h 1288819"/>
              <a:gd name="connsiteX24" fmla="*/ 2264976 w 3434253"/>
              <a:gd name="connsiteY24" fmla="*/ 1191582 h 1288819"/>
              <a:gd name="connsiteX25" fmla="*/ 2094186 w 3434253"/>
              <a:gd name="connsiteY25" fmla="*/ 1101793 h 1288819"/>
              <a:gd name="connsiteX26" fmla="*/ 1513489 w 3434253"/>
              <a:gd name="connsiteY26" fmla="*/ 1167428 h 1288819"/>
              <a:gd name="connsiteX27" fmla="*/ 1229709 w 3434253"/>
              <a:gd name="connsiteY27" fmla="*/ 1142819 h 1288819"/>
              <a:gd name="connsiteX28" fmla="*/ 977461 w 3434253"/>
              <a:gd name="connsiteY28" fmla="*/ 1140299 h 1288819"/>
              <a:gd name="connsiteX29" fmla="*/ 706820 w 3434253"/>
              <a:gd name="connsiteY29" fmla="*/ 1101369 h 1288819"/>
              <a:gd name="connsiteX30" fmla="*/ 609597 w 3434253"/>
              <a:gd name="connsiteY30" fmla="*/ 1111069 h 1288819"/>
              <a:gd name="connsiteX31" fmla="*/ 593831 w 3434253"/>
              <a:gd name="connsiteY31" fmla="*/ 1091746 h 1288819"/>
              <a:gd name="connsiteX32" fmla="*/ 533397 w 3434253"/>
              <a:gd name="connsiteY32" fmla="*/ 998352 h 1288819"/>
              <a:gd name="connsiteX33" fmla="*/ 365231 w 3434253"/>
              <a:gd name="connsiteY33" fmla="*/ 867922 h 1288819"/>
              <a:gd name="connsiteX34" fmla="*/ 236482 w 3434253"/>
              <a:gd name="connsiteY34" fmla="*/ 800980 h 1288819"/>
              <a:gd name="connsiteX35" fmla="*/ 236483 w 3434253"/>
              <a:gd name="connsiteY35" fmla="*/ 795496 h 1288819"/>
              <a:gd name="connsiteX36" fmla="*/ 0 w 3434253"/>
              <a:gd name="connsiteY36" fmla="*/ 608148 h 1288819"/>
              <a:gd name="connsiteX37" fmla="*/ 562304 w 3434253"/>
              <a:gd name="connsiteY37" fmla="*/ 539957 h 1288819"/>
              <a:gd name="connsiteX38" fmla="*/ 457199 w 3434253"/>
              <a:gd name="connsiteY38" fmla="*/ 387684 h 1288819"/>
              <a:gd name="connsiteX39" fmla="*/ 1150882 w 3434253"/>
              <a:gd name="connsiteY39" fmla="*/ 142670 h 1288819"/>
              <a:gd name="connsiteX40" fmla="*/ 1292771 w 3434253"/>
              <a:gd name="connsiteY40" fmla="*/ 48077 h 1288819"/>
              <a:gd name="connsiteX41" fmla="*/ 1623847 w 3434253"/>
              <a:gd name="connsiteY41" fmla="*/ 780 h 1288819"/>
              <a:gd name="connsiteX42" fmla="*/ 1844565 w 3434253"/>
              <a:gd name="connsiteY42" fmla="*/ 63842 h 1288819"/>
              <a:gd name="connsiteX0" fmla="*/ 1844565 w 3434253"/>
              <a:gd name="connsiteY0" fmla="*/ 63842 h 1288819"/>
              <a:gd name="connsiteX1" fmla="*/ 1954923 w 3434253"/>
              <a:gd name="connsiteY1" fmla="*/ 79608 h 1288819"/>
              <a:gd name="connsiteX2" fmla="*/ 2096813 w 3434253"/>
              <a:gd name="connsiteY2" fmla="*/ 158435 h 1288819"/>
              <a:gd name="connsiteX3" fmla="*/ 2175640 w 3434253"/>
              <a:gd name="connsiteY3" fmla="*/ 316090 h 1288819"/>
              <a:gd name="connsiteX4" fmla="*/ 2937640 w 3434253"/>
              <a:gd name="connsiteY4" fmla="*/ 536808 h 1288819"/>
              <a:gd name="connsiteX5" fmla="*/ 2929759 w 3434253"/>
              <a:gd name="connsiteY5" fmla="*/ 621345 h 1288819"/>
              <a:gd name="connsiteX6" fmla="*/ 3016467 w 3434253"/>
              <a:gd name="connsiteY6" fmla="*/ 607063 h 1288819"/>
              <a:gd name="connsiteX7" fmla="*/ 3184632 w 3434253"/>
              <a:gd name="connsiteY7" fmla="*/ 607063 h 1288819"/>
              <a:gd name="connsiteX8" fmla="*/ 3179377 w 3434253"/>
              <a:gd name="connsiteY8" fmla="*/ 756816 h 1288819"/>
              <a:gd name="connsiteX9" fmla="*/ 3394841 w 3434253"/>
              <a:gd name="connsiteY9" fmla="*/ 857456 h 1288819"/>
              <a:gd name="connsiteX10" fmla="*/ 3392213 w 3434253"/>
              <a:gd name="connsiteY10" fmla="*/ 867883 h 1288819"/>
              <a:gd name="connsiteX11" fmla="*/ 3316660 w 3434253"/>
              <a:gd name="connsiteY11" fmla="*/ 872690 h 1288819"/>
              <a:gd name="connsiteX12" fmla="*/ 3384330 w 3434253"/>
              <a:gd name="connsiteY12" fmla="*/ 870758 h 1288819"/>
              <a:gd name="connsiteX13" fmla="*/ 3386955 w 3434253"/>
              <a:gd name="connsiteY13" fmla="*/ 867922 h 1288819"/>
              <a:gd name="connsiteX14" fmla="*/ 3250321 w 3434253"/>
              <a:gd name="connsiteY14" fmla="*/ 858261 h 1288819"/>
              <a:gd name="connsiteX15" fmla="*/ 3260252 w 3434253"/>
              <a:gd name="connsiteY15" fmla="*/ 858136 h 1288819"/>
              <a:gd name="connsiteX16" fmla="*/ 3418590 w 3434253"/>
              <a:gd name="connsiteY16" fmla="*/ 865413 h 1288819"/>
              <a:gd name="connsiteX17" fmla="*/ 3402721 w 3434253"/>
              <a:gd name="connsiteY17" fmla="*/ 867922 h 1288819"/>
              <a:gd name="connsiteX18" fmla="*/ 3310755 w 3434253"/>
              <a:gd name="connsiteY18" fmla="*/ 858261 h 1288819"/>
              <a:gd name="connsiteX19" fmla="*/ 3418486 w 3434253"/>
              <a:gd name="connsiteY19" fmla="*/ 867922 h 1288819"/>
              <a:gd name="connsiteX20" fmla="*/ 3434253 w 3434253"/>
              <a:gd name="connsiteY20" fmla="*/ 998352 h 1288819"/>
              <a:gd name="connsiteX21" fmla="*/ 3400096 w 3434253"/>
              <a:gd name="connsiteY21" fmla="*/ 1150941 h 1288819"/>
              <a:gd name="connsiteX22" fmla="*/ 2270234 w 3434253"/>
              <a:gd name="connsiteY22" fmla="*/ 1215019 h 1288819"/>
              <a:gd name="connsiteX23" fmla="*/ 2280741 w 3434253"/>
              <a:gd name="connsiteY23" fmla="*/ 1152936 h 1288819"/>
              <a:gd name="connsiteX24" fmla="*/ 2264976 w 3434253"/>
              <a:gd name="connsiteY24" fmla="*/ 1191582 h 1288819"/>
              <a:gd name="connsiteX25" fmla="*/ 2094186 w 3434253"/>
              <a:gd name="connsiteY25" fmla="*/ 1101793 h 1288819"/>
              <a:gd name="connsiteX26" fmla="*/ 1513489 w 3434253"/>
              <a:gd name="connsiteY26" fmla="*/ 1167428 h 1288819"/>
              <a:gd name="connsiteX27" fmla="*/ 1229709 w 3434253"/>
              <a:gd name="connsiteY27" fmla="*/ 1142819 h 1288819"/>
              <a:gd name="connsiteX28" fmla="*/ 977461 w 3434253"/>
              <a:gd name="connsiteY28" fmla="*/ 1140299 h 1288819"/>
              <a:gd name="connsiteX29" fmla="*/ 706820 w 3434253"/>
              <a:gd name="connsiteY29" fmla="*/ 1101369 h 1288819"/>
              <a:gd name="connsiteX30" fmla="*/ 609597 w 3434253"/>
              <a:gd name="connsiteY30" fmla="*/ 1111069 h 1288819"/>
              <a:gd name="connsiteX31" fmla="*/ 593831 w 3434253"/>
              <a:gd name="connsiteY31" fmla="*/ 1091746 h 1288819"/>
              <a:gd name="connsiteX32" fmla="*/ 533397 w 3434253"/>
              <a:gd name="connsiteY32" fmla="*/ 998352 h 1288819"/>
              <a:gd name="connsiteX33" fmla="*/ 365231 w 3434253"/>
              <a:gd name="connsiteY33" fmla="*/ 867922 h 1288819"/>
              <a:gd name="connsiteX34" fmla="*/ 236482 w 3434253"/>
              <a:gd name="connsiteY34" fmla="*/ 800980 h 1288819"/>
              <a:gd name="connsiteX35" fmla="*/ 236483 w 3434253"/>
              <a:gd name="connsiteY35" fmla="*/ 795496 h 1288819"/>
              <a:gd name="connsiteX36" fmla="*/ 0 w 3434253"/>
              <a:gd name="connsiteY36" fmla="*/ 608148 h 1288819"/>
              <a:gd name="connsiteX37" fmla="*/ 562304 w 3434253"/>
              <a:gd name="connsiteY37" fmla="*/ 539957 h 1288819"/>
              <a:gd name="connsiteX38" fmla="*/ 457199 w 3434253"/>
              <a:gd name="connsiteY38" fmla="*/ 387684 h 1288819"/>
              <a:gd name="connsiteX39" fmla="*/ 1150882 w 3434253"/>
              <a:gd name="connsiteY39" fmla="*/ 142670 h 1288819"/>
              <a:gd name="connsiteX40" fmla="*/ 1292771 w 3434253"/>
              <a:gd name="connsiteY40" fmla="*/ 48077 h 1288819"/>
              <a:gd name="connsiteX41" fmla="*/ 1623847 w 3434253"/>
              <a:gd name="connsiteY41" fmla="*/ 780 h 1288819"/>
              <a:gd name="connsiteX42" fmla="*/ 1844565 w 3434253"/>
              <a:gd name="connsiteY42" fmla="*/ 63842 h 1288819"/>
              <a:gd name="connsiteX0" fmla="*/ 1844565 w 3434253"/>
              <a:gd name="connsiteY0" fmla="*/ 63842 h 1288819"/>
              <a:gd name="connsiteX1" fmla="*/ 1954923 w 3434253"/>
              <a:gd name="connsiteY1" fmla="*/ 79608 h 1288819"/>
              <a:gd name="connsiteX2" fmla="*/ 2096813 w 3434253"/>
              <a:gd name="connsiteY2" fmla="*/ 158435 h 1288819"/>
              <a:gd name="connsiteX3" fmla="*/ 2175640 w 3434253"/>
              <a:gd name="connsiteY3" fmla="*/ 316090 h 1288819"/>
              <a:gd name="connsiteX4" fmla="*/ 2937640 w 3434253"/>
              <a:gd name="connsiteY4" fmla="*/ 536808 h 1288819"/>
              <a:gd name="connsiteX5" fmla="*/ 2929759 w 3434253"/>
              <a:gd name="connsiteY5" fmla="*/ 621345 h 1288819"/>
              <a:gd name="connsiteX6" fmla="*/ 3016467 w 3434253"/>
              <a:gd name="connsiteY6" fmla="*/ 607063 h 1288819"/>
              <a:gd name="connsiteX7" fmla="*/ 3184632 w 3434253"/>
              <a:gd name="connsiteY7" fmla="*/ 607063 h 1288819"/>
              <a:gd name="connsiteX8" fmla="*/ 3179377 w 3434253"/>
              <a:gd name="connsiteY8" fmla="*/ 756816 h 1288819"/>
              <a:gd name="connsiteX9" fmla="*/ 3394841 w 3434253"/>
              <a:gd name="connsiteY9" fmla="*/ 857456 h 1288819"/>
              <a:gd name="connsiteX10" fmla="*/ 3392213 w 3434253"/>
              <a:gd name="connsiteY10" fmla="*/ 867883 h 1288819"/>
              <a:gd name="connsiteX11" fmla="*/ 3316660 w 3434253"/>
              <a:gd name="connsiteY11" fmla="*/ 872690 h 1288819"/>
              <a:gd name="connsiteX12" fmla="*/ 3384330 w 3434253"/>
              <a:gd name="connsiteY12" fmla="*/ 870758 h 1288819"/>
              <a:gd name="connsiteX13" fmla="*/ 3386955 w 3434253"/>
              <a:gd name="connsiteY13" fmla="*/ 867922 h 1288819"/>
              <a:gd name="connsiteX14" fmla="*/ 3250321 w 3434253"/>
              <a:gd name="connsiteY14" fmla="*/ 858261 h 1288819"/>
              <a:gd name="connsiteX15" fmla="*/ 3260252 w 3434253"/>
              <a:gd name="connsiteY15" fmla="*/ 858136 h 1288819"/>
              <a:gd name="connsiteX16" fmla="*/ 3272127 w 3434253"/>
              <a:gd name="connsiteY16" fmla="*/ 811438 h 1288819"/>
              <a:gd name="connsiteX17" fmla="*/ 3418590 w 3434253"/>
              <a:gd name="connsiteY17" fmla="*/ 865413 h 1288819"/>
              <a:gd name="connsiteX18" fmla="*/ 3402721 w 3434253"/>
              <a:gd name="connsiteY18" fmla="*/ 867922 h 1288819"/>
              <a:gd name="connsiteX19" fmla="*/ 3310755 w 3434253"/>
              <a:gd name="connsiteY19" fmla="*/ 858261 h 1288819"/>
              <a:gd name="connsiteX20" fmla="*/ 3418486 w 3434253"/>
              <a:gd name="connsiteY20" fmla="*/ 867922 h 1288819"/>
              <a:gd name="connsiteX21" fmla="*/ 3434253 w 3434253"/>
              <a:gd name="connsiteY21" fmla="*/ 998352 h 1288819"/>
              <a:gd name="connsiteX22" fmla="*/ 3400096 w 3434253"/>
              <a:gd name="connsiteY22" fmla="*/ 1150941 h 1288819"/>
              <a:gd name="connsiteX23" fmla="*/ 2270234 w 3434253"/>
              <a:gd name="connsiteY23" fmla="*/ 1215019 h 1288819"/>
              <a:gd name="connsiteX24" fmla="*/ 2280741 w 3434253"/>
              <a:gd name="connsiteY24" fmla="*/ 1152936 h 1288819"/>
              <a:gd name="connsiteX25" fmla="*/ 2264976 w 3434253"/>
              <a:gd name="connsiteY25" fmla="*/ 1191582 h 1288819"/>
              <a:gd name="connsiteX26" fmla="*/ 2094186 w 3434253"/>
              <a:gd name="connsiteY26" fmla="*/ 1101793 h 1288819"/>
              <a:gd name="connsiteX27" fmla="*/ 1513489 w 3434253"/>
              <a:gd name="connsiteY27" fmla="*/ 1167428 h 1288819"/>
              <a:gd name="connsiteX28" fmla="*/ 1229709 w 3434253"/>
              <a:gd name="connsiteY28" fmla="*/ 1142819 h 1288819"/>
              <a:gd name="connsiteX29" fmla="*/ 977461 w 3434253"/>
              <a:gd name="connsiteY29" fmla="*/ 1140299 h 1288819"/>
              <a:gd name="connsiteX30" fmla="*/ 706820 w 3434253"/>
              <a:gd name="connsiteY30" fmla="*/ 1101369 h 1288819"/>
              <a:gd name="connsiteX31" fmla="*/ 609597 w 3434253"/>
              <a:gd name="connsiteY31" fmla="*/ 1111069 h 1288819"/>
              <a:gd name="connsiteX32" fmla="*/ 593831 w 3434253"/>
              <a:gd name="connsiteY32" fmla="*/ 1091746 h 1288819"/>
              <a:gd name="connsiteX33" fmla="*/ 533397 w 3434253"/>
              <a:gd name="connsiteY33" fmla="*/ 998352 h 1288819"/>
              <a:gd name="connsiteX34" fmla="*/ 365231 w 3434253"/>
              <a:gd name="connsiteY34" fmla="*/ 867922 h 1288819"/>
              <a:gd name="connsiteX35" fmla="*/ 236482 w 3434253"/>
              <a:gd name="connsiteY35" fmla="*/ 800980 h 1288819"/>
              <a:gd name="connsiteX36" fmla="*/ 236483 w 3434253"/>
              <a:gd name="connsiteY36" fmla="*/ 795496 h 1288819"/>
              <a:gd name="connsiteX37" fmla="*/ 0 w 3434253"/>
              <a:gd name="connsiteY37" fmla="*/ 608148 h 1288819"/>
              <a:gd name="connsiteX38" fmla="*/ 562304 w 3434253"/>
              <a:gd name="connsiteY38" fmla="*/ 539957 h 1288819"/>
              <a:gd name="connsiteX39" fmla="*/ 457199 w 3434253"/>
              <a:gd name="connsiteY39" fmla="*/ 387684 h 1288819"/>
              <a:gd name="connsiteX40" fmla="*/ 1150882 w 3434253"/>
              <a:gd name="connsiteY40" fmla="*/ 142670 h 1288819"/>
              <a:gd name="connsiteX41" fmla="*/ 1292771 w 3434253"/>
              <a:gd name="connsiteY41" fmla="*/ 48077 h 1288819"/>
              <a:gd name="connsiteX42" fmla="*/ 1623847 w 3434253"/>
              <a:gd name="connsiteY42" fmla="*/ 780 h 1288819"/>
              <a:gd name="connsiteX43" fmla="*/ 1844565 w 3434253"/>
              <a:gd name="connsiteY43" fmla="*/ 63842 h 1288819"/>
              <a:gd name="connsiteX0" fmla="*/ 1844565 w 3434253"/>
              <a:gd name="connsiteY0" fmla="*/ 63842 h 1288819"/>
              <a:gd name="connsiteX1" fmla="*/ 1954923 w 3434253"/>
              <a:gd name="connsiteY1" fmla="*/ 79608 h 1288819"/>
              <a:gd name="connsiteX2" fmla="*/ 2096813 w 3434253"/>
              <a:gd name="connsiteY2" fmla="*/ 158435 h 1288819"/>
              <a:gd name="connsiteX3" fmla="*/ 2175640 w 3434253"/>
              <a:gd name="connsiteY3" fmla="*/ 316090 h 1288819"/>
              <a:gd name="connsiteX4" fmla="*/ 2937640 w 3434253"/>
              <a:gd name="connsiteY4" fmla="*/ 536808 h 1288819"/>
              <a:gd name="connsiteX5" fmla="*/ 2929759 w 3434253"/>
              <a:gd name="connsiteY5" fmla="*/ 621345 h 1288819"/>
              <a:gd name="connsiteX6" fmla="*/ 3016467 w 3434253"/>
              <a:gd name="connsiteY6" fmla="*/ 607063 h 1288819"/>
              <a:gd name="connsiteX7" fmla="*/ 3184632 w 3434253"/>
              <a:gd name="connsiteY7" fmla="*/ 607063 h 1288819"/>
              <a:gd name="connsiteX8" fmla="*/ 3179377 w 3434253"/>
              <a:gd name="connsiteY8" fmla="*/ 756816 h 1288819"/>
              <a:gd name="connsiteX9" fmla="*/ 3394841 w 3434253"/>
              <a:gd name="connsiteY9" fmla="*/ 857456 h 1288819"/>
              <a:gd name="connsiteX10" fmla="*/ 3392213 w 3434253"/>
              <a:gd name="connsiteY10" fmla="*/ 867883 h 1288819"/>
              <a:gd name="connsiteX11" fmla="*/ 3316660 w 3434253"/>
              <a:gd name="connsiteY11" fmla="*/ 872690 h 1288819"/>
              <a:gd name="connsiteX12" fmla="*/ 3384330 w 3434253"/>
              <a:gd name="connsiteY12" fmla="*/ 870758 h 1288819"/>
              <a:gd name="connsiteX13" fmla="*/ 3386955 w 3434253"/>
              <a:gd name="connsiteY13" fmla="*/ 867922 h 1288819"/>
              <a:gd name="connsiteX14" fmla="*/ 3250321 w 3434253"/>
              <a:gd name="connsiteY14" fmla="*/ 858261 h 1288819"/>
              <a:gd name="connsiteX15" fmla="*/ 3260252 w 3434253"/>
              <a:gd name="connsiteY15" fmla="*/ 858136 h 1288819"/>
              <a:gd name="connsiteX16" fmla="*/ 3337689 w 3434253"/>
              <a:gd name="connsiteY16" fmla="*/ 852222 h 1288819"/>
              <a:gd name="connsiteX17" fmla="*/ 3272127 w 3434253"/>
              <a:gd name="connsiteY17" fmla="*/ 811438 h 1288819"/>
              <a:gd name="connsiteX18" fmla="*/ 3418590 w 3434253"/>
              <a:gd name="connsiteY18" fmla="*/ 865413 h 1288819"/>
              <a:gd name="connsiteX19" fmla="*/ 3402721 w 3434253"/>
              <a:gd name="connsiteY19" fmla="*/ 867922 h 1288819"/>
              <a:gd name="connsiteX20" fmla="*/ 3310755 w 3434253"/>
              <a:gd name="connsiteY20" fmla="*/ 858261 h 1288819"/>
              <a:gd name="connsiteX21" fmla="*/ 3418486 w 3434253"/>
              <a:gd name="connsiteY21" fmla="*/ 867922 h 1288819"/>
              <a:gd name="connsiteX22" fmla="*/ 3434253 w 3434253"/>
              <a:gd name="connsiteY22" fmla="*/ 998352 h 1288819"/>
              <a:gd name="connsiteX23" fmla="*/ 3400096 w 3434253"/>
              <a:gd name="connsiteY23" fmla="*/ 1150941 h 1288819"/>
              <a:gd name="connsiteX24" fmla="*/ 2270234 w 3434253"/>
              <a:gd name="connsiteY24" fmla="*/ 1215019 h 1288819"/>
              <a:gd name="connsiteX25" fmla="*/ 2280741 w 3434253"/>
              <a:gd name="connsiteY25" fmla="*/ 1152936 h 1288819"/>
              <a:gd name="connsiteX26" fmla="*/ 2264976 w 3434253"/>
              <a:gd name="connsiteY26" fmla="*/ 1191582 h 1288819"/>
              <a:gd name="connsiteX27" fmla="*/ 2094186 w 3434253"/>
              <a:gd name="connsiteY27" fmla="*/ 1101793 h 1288819"/>
              <a:gd name="connsiteX28" fmla="*/ 1513489 w 3434253"/>
              <a:gd name="connsiteY28" fmla="*/ 1167428 h 1288819"/>
              <a:gd name="connsiteX29" fmla="*/ 1229709 w 3434253"/>
              <a:gd name="connsiteY29" fmla="*/ 1142819 h 1288819"/>
              <a:gd name="connsiteX30" fmla="*/ 977461 w 3434253"/>
              <a:gd name="connsiteY30" fmla="*/ 1140299 h 1288819"/>
              <a:gd name="connsiteX31" fmla="*/ 706820 w 3434253"/>
              <a:gd name="connsiteY31" fmla="*/ 1101369 h 1288819"/>
              <a:gd name="connsiteX32" fmla="*/ 609597 w 3434253"/>
              <a:gd name="connsiteY32" fmla="*/ 1111069 h 1288819"/>
              <a:gd name="connsiteX33" fmla="*/ 593831 w 3434253"/>
              <a:gd name="connsiteY33" fmla="*/ 1091746 h 1288819"/>
              <a:gd name="connsiteX34" fmla="*/ 533397 w 3434253"/>
              <a:gd name="connsiteY34" fmla="*/ 998352 h 1288819"/>
              <a:gd name="connsiteX35" fmla="*/ 365231 w 3434253"/>
              <a:gd name="connsiteY35" fmla="*/ 867922 h 1288819"/>
              <a:gd name="connsiteX36" fmla="*/ 236482 w 3434253"/>
              <a:gd name="connsiteY36" fmla="*/ 800980 h 1288819"/>
              <a:gd name="connsiteX37" fmla="*/ 236483 w 3434253"/>
              <a:gd name="connsiteY37" fmla="*/ 795496 h 1288819"/>
              <a:gd name="connsiteX38" fmla="*/ 0 w 3434253"/>
              <a:gd name="connsiteY38" fmla="*/ 608148 h 1288819"/>
              <a:gd name="connsiteX39" fmla="*/ 562304 w 3434253"/>
              <a:gd name="connsiteY39" fmla="*/ 539957 h 1288819"/>
              <a:gd name="connsiteX40" fmla="*/ 457199 w 3434253"/>
              <a:gd name="connsiteY40" fmla="*/ 387684 h 1288819"/>
              <a:gd name="connsiteX41" fmla="*/ 1150882 w 3434253"/>
              <a:gd name="connsiteY41" fmla="*/ 142670 h 1288819"/>
              <a:gd name="connsiteX42" fmla="*/ 1292771 w 3434253"/>
              <a:gd name="connsiteY42" fmla="*/ 48077 h 1288819"/>
              <a:gd name="connsiteX43" fmla="*/ 1623847 w 3434253"/>
              <a:gd name="connsiteY43" fmla="*/ 780 h 1288819"/>
              <a:gd name="connsiteX44" fmla="*/ 1844565 w 3434253"/>
              <a:gd name="connsiteY44" fmla="*/ 63842 h 1288819"/>
              <a:gd name="connsiteX0" fmla="*/ 1844565 w 3434253"/>
              <a:gd name="connsiteY0" fmla="*/ 63842 h 1288819"/>
              <a:gd name="connsiteX1" fmla="*/ 1954923 w 3434253"/>
              <a:gd name="connsiteY1" fmla="*/ 79608 h 1288819"/>
              <a:gd name="connsiteX2" fmla="*/ 2096813 w 3434253"/>
              <a:gd name="connsiteY2" fmla="*/ 158435 h 1288819"/>
              <a:gd name="connsiteX3" fmla="*/ 2175640 w 3434253"/>
              <a:gd name="connsiteY3" fmla="*/ 316090 h 1288819"/>
              <a:gd name="connsiteX4" fmla="*/ 2937640 w 3434253"/>
              <a:gd name="connsiteY4" fmla="*/ 536808 h 1288819"/>
              <a:gd name="connsiteX5" fmla="*/ 2929759 w 3434253"/>
              <a:gd name="connsiteY5" fmla="*/ 621345 h 1288819"/>
              <a:gd name="connsiteX6" fmla="*/ 3016467 w 3434253"/>
              <a:gd name="connsiteY6" fmla="*/ 607063 h 1288819"/>
              <a:gd name="connsiteX7" fmla="*/ 3184632 w 3434253"/>
              <a:gd name="connsiteY7" fmla="*/ 607063 h 1288819"/>
              <a:gd name="connsiteX8" fmla="*/ 3179377 w 3434253"/>
              <a:gd name="connsiteY8" fmla="*/ 756816 h 1288819"/>
              <a:gd name="connsiteX9" fmla="*/ 3394841 w 3434253"/>
              <a:gd name="connsiteY9" fmla="*/ 857456 h 1288819"/>
              <a:gd name="connsiteX10" fmla="*/ 3392213 w 3434253"/>
              <a:gd name="connsiteY10" fmla="*/ 867883 h 1288819"/>
              <a:gd name="connsiteX11" fmla="*/ 3316660 w 3434253"/>
              <a:gd name="connsiteY11" fmla="*/ 872690 h 1288819"/>
              <a:gd name="connsiteX12" fmla="*/ 3384330 w 3434253"/>
              <a:gd name="connsiteY12" fmla="*/ 870758 h 1288819"/>
              <a:gd name="connsiteX13" fmla="*/ 3386955 w 3434253"/>
              <a:gd name="connsiteY13" fmla="*/ 867922 h 1288819"/>
              <a:gd name="connsiteX14" fmla="*/ 3250321 w 3434253"/>
              <a:gd name="connsiteY14" fmla="*/ 858261 h 1288819"/>
              <a:gd name="connsiteX15" fmla="*/ 3260252 w 3434253"/>
              <a:gd name="connsiteY15" fmla="*/ 858136 h 1288819"/>
              <a:gd name="connsiteX16" fmla="*/ 3337689 w 3434253"/>
              <a:gd name="connsiteY16" fmla="*/ 860978 h 1288819"/>
              <a:gd name="connsiteX17" fmla="*/ 3337689 w 3434253"/>
              <a:gd name="connsiteY17" fmla="*/ 852222 h 1288819"/>
              <a:gd name="connsiteX18" fmla="*/ 3272127 w 3434253"/>
              <a:gd name="connsiteY18" fmla="*/ 811438 h 1288819"/>
              <a:gd name="connsiteX19" fmla="*/ 3418590 w 3434253"/>
              <a:gd name="connsiteY19" fmla="*/ 865413 h 1288819"/>
              <a:gd name="connsiteX20" fmla="*/ 3402721 w 3434253"/>
              <a:gd name="connsiteY20" fmla="*/ 867922 h 1288819"/>
              <a:gd name="connsiteX21" fmla="*/ 3310755 w 3434253"/>
              <a:gd name="connsiteY21" fmla="*/ 858261 h 1288819"/>
              <a:gd name="connsiteX22" fmla="*/ 3418486 w 3434253"/>
              <a:gd name="connsiteY22" fmla="*/ 867922 h 1288819"/>
              <a:gd name="connsiteX23" fmla="*/ 3434253 w 3434253"/>
              <a:gd name="connsiteY23" fmla="*/ 998352 h 1288819"/>
              <a:gd name="connsiteX24" fmla="*/ 3400096 w 3434253"/>
              <a:gd name="connsiteY24" fmla="*/ 1150941 h 1288819"/>
              <a:gd name="connsiteX25" fmla="*/ 2270234 w 3434253"/>
              <a:gd name="connsiteY25" fmla="*/ 1215019 h 1288819"/>
              <a:gd name="connsiteX26" fmla="*/ 2280741 w 3434253"/>
              <a:gd name="connsiteY26" fmla="*/ 1152936 h 1288819"/>
              <a:gd name="connsiteX27" fmla="*/ 2264976 w 3434253"/>
              <a:gd name="connsiteY27" fmla="*/ 1191582 h 1288819"/>
              <a:gd name="connsiteX28" fmla="*/ 2094186 w 3434253"/>
              <a:gd name="connsiteY28" fmla="*/ 1101793 h 1288819"/>
              <a:gd name="connsiteX29" fmla="*/ 1513489 w 3434253"/>
              <a:gd name="connsiteY29" fmla="*/ 1167428 h 1288819"/>
              <a:gd name="connsiteX30" fmla="*/ 1229709 w 3434253"/>
              <a:gd name="connsiteY30" fmla="*/ 1142819 h 1288819"/>
              <a:gd name="connsiteX31" fmla="*/ 977461 w 3434253"/>
              <a:gd name="connsiteY31" fmla="*/ 1140299 h 1288819"/>
              <a:gd name="connsiteX32" fmla="*/ 706820 w 3434253"/>
              <a:gd name="connsiteY32" fmla="*/ 1101369 h 1288819"/>
              <a:gd name="connsiteX33" fmla="*/ 609597 w 3434253"/>
              <a:gd name="connsiteY33" fmla="*/ 1111069 h 1288819"/>
              <a:gd name="connsiteX34" fmla="*/ 593831 w 3434253"/>
              <a:gd name="connsiteY34" fmla="*/ 1091746 h 1288819"/>
              <a:gd name="connsiteX35" fmla="*/ 533397 w 3434253"/>
              <a:gd name="connsiteY35" fmla="*/ 998352 h 1288819"/>
              <a:gd name="connsiteX36" fmla="*/ 365231 w 3434253"/>
              <a:gd name="connsiteY36" fmla="*/ 867922 h 1288819"/>
              <a:gd name="connsiteX37" fmla="*/ 236482 w 3434253"/>
              <a:gd name="connsiteY37" fmla="*/ 800980 h 1288819"/>
              <a:gd name="connsiteX38" fmla="*/ 236483 w 3434253"/>
              <a:gd name="connsiteY38" fmla="*/ 795496 h 1288819"/>
              <a:gd name="connsiteX39" fmla="*/ 0 w 3434253"/>
              <a:gd name="connsiteY39" fmla="*/ 608148 h 1288819"/>
              <a:gd name="connsiteX40" fmla="*/ 562304 w 3434253"/>
              <a:gd name="connsiteY40" fmla="*/ 539957 h 1288819"/>
              <a:gd name="connsiteX41" fmla="*/ 457199 w 3434253"/>
              <a:gd name="connsiteY41" fmla="*/ 387684 h 1288819"/>
              <a:gd name="connsiteX42" fmla="*/ 1150882 w 3434253"/>
              <a:gd name="connsiteY42" fmla="*/ 142670 h 1288819"/>
              <a:gd name="connsiteX43" fmla="*/ 1292771 w 3434253"/>
              <a:gd name="connsiteY43" fmla="*/ 48077 h 1288819"/>
              <a:gd name="connsiteX44" fmla="*/ 1623847 w 3434253"/>
              <a:gd name="connsiteY44" fmla="*/ 780 h 1288819"/>
              <a:gd name="connsiteX45" fmla="*/ 1844565 w 3434253"/>
              <a:gd name="connsiteY45" fmla="*/ 63842 h 1288819"/>
              <a:gd name="connsiteX0" fmla="*/ 1844565 w 3464277"/>
              <a:gd name="connsiteY0" fmla="*/ 63842 h 1288819"/>
              <a:gd name="connsiteX1" fmla="*/ 1954923 w 3464277"/>
              <a:gd name="connsiteY1" fmla="*/ 79608 h 1288819"/>
              <a:gd name="connsiteX2" fmla="*/ 2096813 w 3464277"/>
              <a:gd name="connsiteY2" fmla="*/ 158435 h 1288819"/>
              <a:gd name="connsiteX3" fmla="*/ 2175640 w 3464277"/>
              <a:gd name="connsiteY3" fmla="*/ 316090 h 1288819"/>
              <a:gd name="connsiteX4" fmla="*/ 2937640 w 3464277"/>
              <a:gd name="connsiteY4" fmla="*/ 536808 h 1288819"/>
              <a:gd name="connsiteX5" fmla="*/ 2929759 w 3464277"/>
              <a:gd name="connsiteY5" fmla="*/ 621345 h 1288819"/>
              <a:gd name="connsiteX6" fmla="*/ 3016467 w 3464277"/>
              <a:gd name="connsiteY6" fmla="*/ 607063 h 1288819"/>
              <a:gd name="connsiteX7" fmla="*/ 3184632 w 3464277"/>
              <a:gd name="connsiteY7" fmla="*/ 607063 h 1288819"/>
              <a:gd name="connsiteX8" fmla="*/ 3179377 w 3464277"/>
              <a:gd name="connsiteY8" fmla="*/ 756816 h 1288819"/>
              <a:gd name="connsiteX9" fmla="*/ 3394841 w 3464277"/>
              <a:gd name="connsiteY9" fmla="*/ 857456 h 1288819"/>
              <a:gd name="connsiteX10" fmla="*/ 3392213 w 3464277"/>
              <a:gd name="connsiteY10" fmla="*/ 867883 h 1288819"/>
              <a:gd name="connsiteX11" fmla="*/ 3316660 w 3464277"/>
              <a:gd name="connsiteY11" fmla="*/ 872690 h 1288819"/>
              <a:gd name="connsiteX12" fmla="*/ 3384330 w 3464277"/>
              <a:gd name="connsiteY12" fmla="*/ 870758 h 1288819"/>
              <a:gd name="connsiteX13" fmla="*/ 3386955 w 3464277"/>
              <a:gd name="connsiteY13" fmla="*/ 867922 h 1288819"/>
              <a:gd name="connsiteX14" fmla="*/ 3250321 w 3464277"/>
              <a:gd name="connsiteY14" fmla="*/ 858261 h 1288819"/>
              <a:gd name="connsiteX15" fmla="*/ 3260252 w 3464277"/>
              <a:gd name="connsiteY15" fmla="*/ 858136 h 1288819"/>
              <a:gd name="connsiteX16" fmla="*/ 3337689 w 3464277"/>
              <a:gd name="connsiteY16" fmla="*/ 860978 h 1288819"/>
              <a:gd name="connsiteX17" fmla="*/ 3337689 w 3464277"/>
              <a:gd name="connsiteY17" fmla="*/ 852222 h 1288819"/>
              <a:gd name="connsiteX18" fmla="*/ 3272127 w 3464277"/>
              <a:gd name="connsiteY18" fmla="*/ 811438 h 1288819"/>
              <a:gd name="connsiteX19" fmla="*/ 3418590 w 3464277"/>
              <a:gd name="connsiteY19" fmla="*/ 865413 h 1288819"/>
              <a:gd name="connsiteX20" fmla="*/ 3402721 w 3464277"/>
              <a:gd name="connsiteY20" fmla="*/ 867922 h 1288819"/>
              <a:gd name="connsiteX21" fmla="*/ 3310755 w 3464277"/>
              <a:gd name="connsiteY21" fmla="*/ 858261 h 1288819"/>
              <a:gd name="connsiteX22" fmla="*/ 3418486 w 3464277"/>
              <a:gd name="connsiteY22" fmla="*/ 867922 h 1288819"/>
              <a:gd name="connsiteX23" fmla="*/ 3434253 w 3464277"/>
              <a:gd name="connsiteY23" fmla="*/ 998352 h 1288819"/>
              <a:gd name="connsiteX24" fmla="*/ 3400096 w 3464277"/>
              <a:gd name="connsiteY24" fmla="*/ 1150941 h 1288819"/>
              <a:gd name="connsiteX25" fmla="*/ 2270234 w 3464277"/>
              <a:gd name="connsiteY25" fmla="*/ 1215019 h 1288819"/>
              <a:gd name="connsiteX26" fmla="*/ 2280741 w 3464277"/>
              <a:gd name="connsiteY26" fmla="*/ 1152936 h 1288819"/>
              <a:gd name="connsiteX27" fmla="*/ 2264976 w 3464277"/>
              <a:gd name="connsiteY27" fmla="*/ 1191582 h 1288819"/>
              <a:gd name="connsiteX28" fmla="*/ 2094186 w 3464277"/>
              <a:gd name="connsiteY28" fmla="*/ 1101793 h 1288819"/>
              <a:gd name="connsiteX29" fmla="*/ 1513489 w 3464277"/>
              <a:gd name="connsiteY29" fmla="*/ 1167428 h 1288819"/>
              <a:gd name="connsiteX30" fmla="*/ 1229709 w 3464277"/>
              <a:gd name="connsiteY30" fmla="*/ 1142819 h 1288819"/>
              <a:gd name="connsiteX31" fmla="*/ 977461 w 3464277"/>
              <a:gd name="connsiteY31" fmla="*/ 1140299 h 1288819"/>
              <a:gd name="connsiteX32" fmla="*/ 706820 w 3464277"/>
              <a:gd name="connsiteY32" fmla="*/ 1101369 h 1288819"/>
              <a:gd name="connsiteX33" fmla="*/ 609597 w 3464277"/>
              <a:gd name="connsiteY33" fmla="*/ 1111069 h 1288819"/>
              <a:gd name="connsiteX34" fmla="*/ 593831 w 3464277"/>
              <a:gd name="connsiteY34" fmla="*/ 1091746 h 1288819"/>
              <a:gd name="connsiteX35" fmla="*/ 533397 w 3464277"/>
              <a:gd name="connsiteY35" fmla="*/ 998352 h 1288819"/>
              <a:gd name="connsiteX36" fmla="*/ 365231 w 3464277"/>
              <a:gd name="connsiteY36" fmla="*/ 867922 h 1288819"/>
              <a:gd name="connsiteX37" fmla="*/ 236482 w 3464277"/>
              <a:gd name="connsiteY37" fmla="*/ 800980 h 1288819"/>
              <a:gd name="connsiteX38" fmla="*/ 236483 w 3464277"/>
              <a:gd name="connsiteY38" fmla="*/ 795496 h 1288819"/>
              <a:gd name="connsiteX39" fmla="*/ 0 w 3464277"/>
              <a:gd name="connsiteY39" fmla="*/ 608148 h 1288819"/>
              <a:gd name="connsiteX40" fmla="*/ 562304 w 3464277"/>
              <a:gd name="connsiteY40" fmla="*/ 539957 h 1288819"/>
              <a:gd name="connsiteX41" fmla="*/ 457199 w 3464277"/>
              <a:gd name="connsiteY41" fmla="*/ 387684 h 1288819"/>
              <a:gd name="connsiteX42" fmla="*/ 1150882 w 3464277"/>
              <a:gd name="connsiteY42" fmla="*/ 142670 h 1288819"/>
              <a:gd name="connsiteX43" fmla="*/ 1292771 w 3464277"/>
              <a:gd name="connsiteY43" fmla="*/ 48077 h 1288819"/>
              <a:gd name="connsiteX44" fmla="*/ 1623847 w 3464277"/>
              <a:gd name="connsiteY44" fmla="*/ 780 h 1288819"/>
              <a:gd name="connsiteX45" fmla="*/ 1844565 w 3464277"/>
              <a:gd name="connsiteY45" fmla="*/ 63842 h 1288819"/>
              <a:gd name="connsiteX0" fmla="*/ 1844565 w 3464277"/>
              <a:gd name="connsiteY0" fmla="*/ 63842 h 1288819"/>
              <a:gd name="connsiteX1" fmla="*/ 1954923 w 3464277"/>
              <a:gd name="connsiteY1" fmla="*/ 79608 h 1288819"/>
              <a:gd name="connsiteX2" fmla="*/ 2096813 w 3464277"/>
              <a:gd name="connsiteY2" fmla="*/ 158435 h 1288819"/>
              <a:gd name="connsiteX3" fmla="*/ 2175640 w 3464277"/>
              <a:gd name="connsiteY3" fmla="*/ 316090 h 1288819"/>
              <a:gd name="connsiteX4" fmla="*/ 2937640 w 3464277"/>
              <a:gd name="connsiteY4" fmla="*/ 536808 h 1288819"/>
              <a:gd name="connsiteX5" fmla="*/ 2929759 w 3464277"/>
              <a:gd name="connsiteY5" fmla="*/ 621345 h 1288819"/>
              <a:gd name="connsiteX6" fmla="*/ 3016467 w 3464277"/>
              <a:gd name="connsiteY6" fmla="*/ 607063 h 1288819"/>
              <a:gd name="connsiteX7" fmla="*/ 3184632 w 3464277"/>
              <a:gd name="connsiteY7" fmla="*/ 607063 h 1288819"/>
              <a:gd name="connsiteX8" fmla="*/ 3179377 w 3464277"/>
              <a:gd name="connsiteY8" fmla="*/ 756816 h 1288819"/>
              <a:gd name="connsiteX9" fmla="*/ 3394841 w 3464277"/>
              <a:gd name="connsiteY9" fmla="*/ 857456 h 1288819"/>
              <a:gd name="connsiteX10" fmla="*/ 3392213 w 3464277"/>
              <a:gd name="connsiteY10" fmla="*/ 867883 h 1288819"/>
              <a:gd name="connsiteX11" fmla="*/ 3316660 w 3464277"/>
              <a:gd name="connsiteY11" fmla="*/ 872690 h 1288819"/>
              <a:gd name="connsiteX12" fmla="*/ 3384330 w 3464277"/>
              <a:gd name="connsiteY12" fmla="*/ 870758 h 1288819"/>
              <a:gd name="connsiteX13" fmla="*/ 3386955 w 3464277"/>
              <a:gd name="connsiteY13" fmla="*/ 867922 h 1288819"/>
              <a:gd name="connsiteX14" fmla="*/ 3250321 w 3464277"/>
              <a:gd name="connsiteY14" fmla="*/ 858261 h 1288819"/>
              <a:gd name="connsiteX15" fmla="*/ 3260252 w 3464277"/>
              <a:gd name="connsiteY15" fmla="*/ 858136 h 1288819"/>
              <a:gd name="connsiteX16" fmla="*/ 3337689 w 3464277"/>
              <a:gd name="connsiteY16" fmla="*/ 860978 h 1288819"/>
              <a:gd name="connsiteX17" fmla="*/ 3337689 w 3464277"/>
              <a:gd name="connsiteY17" fmla="*/ 852222 h 1288819"/>
              <a:gd name="connsiteX18" fmla="*/ 3272127 w 3464277"/>
              <a:gd name="connsiteY18" fmla="*/ 811438 h 1288819"/>
              <a:gd name="connsiteX19" fmla="*/ 3418590 w 3464277"/>
              <a:gd name="connsiteY19" fmla="*/ 865413 h 1288819"/>
              <a:gd name="connsiteX20" fmla="*/ 3402721 w 3464277"/>
              <a:gd name="connsiteY20" fmla="*/ 867922 h 1288819"/>
              <a:gd name="connsiteX21" fmla="*/ 3310755 w 3464277"/>
              <a:gd name="connsiteY21" fmla="*/ 858261 h 1288819"/>
              <a:gd name="connsiteX22" fmla="*/ 3418486 w 3464277"/>
              <a:gd name="connsiteY22" fmla="*/ 867922 h 1288819"/>
              <a:gd name="connsiteX23" fmla="*/ 3434253 w 3464277"/>
              <a:gd name="connsiteY23" fmla="*/ 998352 h 1288819"/>
              <a:gd name="connsiteX24" fmla="*/ 3400096 w 3464277"/>
              <a:gd name="connsiteY24" fmla="*/ 1150941 h 1288819"/>
              <a:gd name="connsiteX25" fmla="*/ 2270234 w 3464277"/>
              <a:gd name="connsiteY25" fmla="*/ 1215019 h 1288819"/>
              <a:gd name="connsiteX26" fmla="*/ 2280741 w 3464277"/>
              <a:gd name="connsiteY26" fmla="*/ 1152936 h 1288819"/>
              <a:gd name="connsiteX27" fmla="*/ 2264976 w 3464277"/>
              <a:gd name="connsiteY27" fmla="*/ 1191582 h 1288819"/>
              <a:gd name="connsiteX28" fmla="*/ 2094186 w 3464277"/>
              <a:gd name="connsiteY28" fmla="*/ 1101793 h 1288819"/>
              <a:gd name="connsiteX29" fmla="*/ 1513489 w 3464277"/>
              <a:gd name="connsiteY29" fmla="*/ 1167428 h 1288819"/>
              <a:gd name="connsiteX30" fmla="*/ 1229709 w 3464277"/>
              <a:gd name="connsiteY30" fmla="*/ 1142819 h 1288819"/>
              <a:gd name="connsiteX31" fmla="*/ 977461 w 3464277"/>
              <a:gd name="connsiteY31" fmla="*/ 1140299 h 1288819"/>
              <a:gd name="connsiteX32" fmla="*/ 706820 w 3464277"/>
              <a:gd name="connsiteY32" fmla="*/ 1101369 h 1288819"/>
              <a:gd name="connsiteX33" fmla="*/ 609597 w 3464277"/>
              <a:gd name="connsiteY33" fmla="*/ 1111069 h 1288819"/>
              <a:gd name="connsiteX34" fmla="*/ 593831 w 3464277"/>
              <a:gd name="connsiteY34" fmla="*/ 1091746 h 1288819"/>
              <a:gd name="connsiteX35" fmla="*/ 533397 w 3464277"/>
              <a:gd name="connsiteY35" fmla="*/ 998352 h 1288819"/>
              <a:gd name="connsiteX36" fmla="*/ 365231 w 3464277"/>
              <a:gd name="connsiteY36" fmla="*/ 867922 h 1288819"/>
              <a:gd name="connsiteX37" fmla="*/ 236482 w 3464277"/>
              <a:gd name="connsiteY37" fmla="*/ 800980 h 1288819"/>
              <a:gd name="connsiteX38" fmla="*/ 236483 w 3464277"/>
              <a:gd name="connsiteY38" fmla="*/ 795496 h 1288819"/>
              <a:gd name="connsiteX39" fmla="*/ 0 w 3464277"/>
              <a:gd name="connsiteY39" fmla="*/ 608148 h 1288819"/>
              <a:gd name="connsiteX40" fmla="*/ 562304 w 3464277"/>
              <a:gd name="connsiteY40" fmla="*/ 539957 h 1288819"/>
              <a:gd name="connsiteX41" fmla="*/ 761999 w 3464277"/>
              <a:gd name="connsiteY41" fmla="*/ 387684 h 1288819"/>
              <a:gd name="connsiteX42" fmla="*/ 1150882 w 3464277"/>
              <a:gd name="connsiteY42" fmla="*/ 142670 h 1288819"/>
              <a:gd name="connsiteX43" fmla="*/ 1292771 w 3464277"/>
              <a:gd name="connsiteY43" fmla="*/ 48077 h 1288819"/>
              <a:gd name="connsiteX44" fmla="*/ 1623847 w 3464277"/>
              <a:gd name="connsiteY44" fmla="*/ 780 h 1288819"/>
              <a:gd name="connsiteX45" fmla="*/ 1844565 w 3464277"/>
              <a:gd name="connsiteY45" fmla="*/ 63842 h 1288819"/>
              <a:gd name="connsiteX0" fmla="*/ 1844565 w 3464277"/>
              <a:gd name="connsiteY0" fmla="*/ 63842 h 1288819"/>
              <a:gd name="connsiteX1" fmla="*/ 1954923 w 3464277"/>
              <a:gd name="connsiteY1" fmla="*/ 79608 h 1288819"/>
              <a:gd name="connsiteX2" fmla="*/ 2096813 w 3464277"/>
              <a:gd name="connsiteY2" fmla="*/ 158435 h 1288819"/>
              <a:gd name="connsiteX3" fmla="*/ 2175640 w 3464277"/>
              <a:gd name="connsiteY3" fmla="*/ 316090 h 1288819"/>
              <a:gd name="connsiteX4" fmla="*/ 2937640 w 3464277"/>
              <a:gd name="connsiteY4" fmla="*/ 536808 h 1288819"/>
              <a:gd name="connsiteX5" fmla="*/ 2929759 w 3464277"/>
              <a:gd name="connsiteY5" fmla="*/ 621345 h 1288819"/>
              <a:gd name="connsiteX6" fmla="*/ 3016467 w 3464277"/>
              <a:gd name="connsiteY6" fmla="*/ 607063 h 1288819"/>
              <a:gd name="connsiteX7" fmla="*/ 3184632 w 3464277"/>
              <a:gd name="connsiteY7" fmla="*/ 607063 h 1288819"/>
              <a:gd name="connsiteX8" fmla="*/ 3179377 w 3464277"/>
              <a:gd name="connsiteY8" fmla="*/ 756816 h 1288819"/>
              <a:gd name="connsiteX9" fmla="*/ 3394841 w 3464277"/>
              <a:gd name="connsiteY9" fmla="*/ 857456 h 1288819"/>
              <a:gd name="connsiteX10" fmla="*/ 3392213 w 3464277"/>
              <a:gd name="connsiteY10" fmla="*/ 867883 h 1288819"/>
              <a:gd name="connsiteX11" fmla="*/ 3316660 w 3464277"/>
              <a:gd name="connsiteY11" fmla="*/ 872690 h 1288819"/>
              <a:gd name="connsiteX12" fmla="*/ 3384330 w 3464277"/>
              <a:gd name="connsiteY12" fmla="*/ 870758 h 1288819"/>
              <a:gd name="connsiteX13" fmla="*/ 3386955 w 3464277"/>
              <a:gd name="connsiteY13" fmla="*/ 867922 h 1288819"/>
              <a:gd name="connsiteX14" fmla="*/ 3250321 w 3464277"/>
              <a:gd name="connsiteY14" fmla="*/ 858261 h 1288819"/>
              <a:gd name="connsiteX15" fmla="*/ 3260252 w 3464277"/>
              <a:gd name="connsiteY15" fmla="*/ 858136 h 1288819"/>
              <a:gd name="connsiteX16" fmla="*/ 3337689 w 3464277"/>
              <a:gd name="connsiteY16" fmla="*/ 860978 h 1288819"/>
              <a:gd name="connsiteX17" fmla="*/ 3337689 w 3464277"/>
              <a:gd name="connsiteY17" fmla="*/ 852222 h 1288819"/>
              <a:gd name="connsiteX18" fmla="*/ 3272127 w 3464277"/>
              <a:gd name="connsiteY18" fmla="*/ 811438 h 1288819"/>
              <a:gd name="connsiteX19" fmla="*/ 3418590 w 3464277"/>
              <a:gd name="connsiteY19" fmla="*/ 865413 h 1288819"/>
              <a:gd name="connsiteX20" fmla="*/ 3402721 w 3464277"/>
              <a:gd name="connsiteY20" fmla="*/ 867922 h 1288819"/>
              <a:gd name="connsiteX21" fmla="*/ 3310755 w 3464277"/>
              <a:gd name="connsiteY21" fmla="*/ 858261 h 1288819"/>
              <a:gd name="connsiteX22" fmla="*/ 3418486 w 3464277"/>
              <a:gd name="connsiteY22" fmla="*/ 867922 h 1288819"/>
              <a:gd name="connsiteX23" fmla="*/ 3434253 w 3464277"/>
              <a:gd name="connsiteY23" fmla="*/ 998352 h 1288819"/>
              <a:gd name="connsiteX24" fmla="*/ 3400096 w 3464277"/>
              <a:gd name="connsiteY24" fmla="*/ 1150941 h 1288819"/>
              <a:gd name="connsiteX25" fmla="*/ 2270234 w 3464277"/>
              <a:gd name="connsiteY25" fmla="*/ 1215019 h 1288819"/>
              <a:gd name="connsiteX26" fmla="*/ 2280741 w 3464277"/>
              <a:gd name="connsiteY26" fmla="*/ 1152936 h 1288819"/>
              <a:gd name="connsiteX27" fmla="*/ 2264976 w 3464277"/>
              <a:gd name="connsiteY27" fmla="*/ 1191582 h 1288819"/>
              <a:gd name="connsiteX28" fmla="*/ 2094186 w 3464277"/>
              <a:gd name="connsiteY28" fmla="*/ 1101793 h 1288819"/>
              <a:gd name="connsiteX29" fmla="*/ 1513489 w 3464277"/>
              <a:gd name="connsiteY29" fmla="*/ 1167428 h 1288819"/>
              <a:gd name="connsiteX30" fmla="*/ 1229709 w 3464277"/>
              <a:gd name="connsiteY30" fmla="*/ 1142819 h 1288819"/>
              <a:gd name="connsiteX31" fmla="*/ 977461 w 3464277"/>
              <a:gd name="connsiteY31" fmla="*/ 1140299 h 1288819"/>
              <a:gd name="connsiteX32" fmla="*/ 706820 w 3464277"/>
              <a:gd name="connsiteY32" fmla="*/ 1101369 h 1288819"/>
              <a:gd name="connsiteX33" fmla="*/ 609597 w 3464277"/>
              <a:gd name="connsiteY33" fmla="*/ 1111069 h 1288819"/>
              <a:gd name="connsiteX34" fmla="*/ 593831 w 3464277"/>
              <a:gd name="connsiteY34" fmla="*/ 1091746 h 1288819"/>
              <a:gd name="connsiteX35" fmla="*/ 533397 w 3464277"/>
              <a:gd name="connsiteY35" fmla="*/ 998352 h 1288819"/>
              <a:gd name="connsiteX36" fmla="*/ 365231 w 3464277"/>
              <a:gd name="connsiteY36" fmla="*/ 867922 h 1288819"/>
              <a:gd name="connsiteX37" fmla="*/ 236482 w 3464277"/>
              <a:gd name="connsiteY37" fmla="*/ 800980 h 1288819"/>
              <a:gd name="connsiteX38" fmla="*/ 236483 w 3464277"/>
              <a:gd name="connsiteY38" fmla="*/ 795496 h 1288819"/>
              <a:gd name="connsiteX39" fmla="*/ 0 w 3464277"/>
              <a:gd name="connsiteY39" fmla="*/ 608148 h 1288819"/>
              <a:gd name="connsiteX40" fmla="*/ 168560 w 3464277"/>
              <a:gd name="connsiteY40" fmla="*/ 560365 h 1288819"/>
              <a:gd name="connsiteX41" fmla="*/ 562304 w 3464277"/>
              <a:gd name="connsiteY41" fmla="*/ 539957 h 1288819"/>
              <a:gd name="connsiteX42" fmla="*/ 761999 w 3464277"/>
              <a:gd name="connsiteY42" fmla="*/ 387684 h 1288819"/>
              <a:gd name="connsiteX43" fmla="*/ 1150882 w 3464277"/>
              <a:gd name="connsiteY43" fmla="*/ 142670 h 1288819"/>
              <a:gd name="connsiteX44" fmla="*/ 1292771 w 3464277"/>
              <a:gd name="connsiteY44" fmla="*/ 48077 h 1288819"/>
              <a:gd name="connsiteX45" fmla="*/ 1623847 w 3464277"/>
              <a:gd name="connsiteY45" fmla="*/ 780 h 1288819"/>
              <a:gd name="connsiteX46" fmla="*/ 1844565 w 3464277"/>
              <a:gd name="connsiteY46" fmla="*/ 63842 h 1288819"/>
              <a:gd name="connsiteX0" fmla="*/ 1844565 w 3464277"/>
              <a:gd name="connsiteY0" fmla="*/ 63842 h 1288819"/>
              <a:gd name="connsiteX1" fmla="*/ 1954923 w 3464277"/>
              <a:gd name="connsiteY1" fmla="*/ 79608 h 1288819"/>
              <a:gd name="connsiteX2" fmla="*/ 2096813 w 3464277"/>
              <a:gd name="connsiteY2" fmla="*/ 158435 h 1288819"/>
              <a:gd name="connsiteX3" fmla="*/ 2175640 w 3464277"/>
              <a:gd name="connsiteY3" fmla="*/ 316090 h 1288819"/>
              <a:gd name="connsiteX4" fmla="*/ 2937640 w 3464277"/>
              <a:gd name="connsiteY4" fmla="*/ 536808 h 1288819"/>
              <a:gd name="connsiteX5" fmla="*/ 2929759 w 3464277"/>
              <a:gd name="connsiteY5" fmla="*/ 621345 h 1288819"/>
              <a:gd name="connsiteX6" fmla="*/ 3016467 w 3464277"/>
              <a:gd name="connsiteY6" fmla="*/ 607063 h 1288819"/>
              <a:gd name="connsiteX7" fmla="*/ 3184632 w 3464277"/>
              <a:gd name="connsiteY7" fmla="*/ 607063 h 1288819"/>
              <a:gd name="connsiteX8" fmla="*/ 3179377 w 3464277"/>
              <a:gd name="connsiteY8" fmla="*/ 756816 h 1288819"/>
              <a:gd name="connsiteX9" fmla="*/ 3394841 w 3464277"/>
              <a:gd name="connsiteY9" fmla="*/ 857456 h 1288819"/>
              <a:gd name="connsiteX10" fmla="*/ 3392213 w 3464277"/>
              <a:gd name="connsiteY10" fmla="*/ 867883 h 1288819"/>
              <a:gd name="connsiteX11" fmla="*/ 3316660 w 3464277"/>
              <a:gd name="connsiteY11" fmla="*/ 872690 h 1288819"/>
              <a:gd name="connsiteX12" fmla="*/ 3384330 w 3464277"/>
              <a:gd name="connsiteY12" fmla="*/ 870758 h 1288819"/>
              <a:gd name="connsiteX13" fmla="*/ 3386955 w 3464277"/>
              <a:gd name="connsiteY13" fmla="*/ 867922 h 1288819"/>
              <a:gd name="connsiteX14" fmla="*/ 3250321 w 3464277"/>
              <a:gd name="connsiteY14" fmla="*/ 858261 h 1288819"/>
              <a:gd name="connsiteX15" fmla="*/ 3260252 w 3464277"/>
              <a:gd name="connsiteY15" fmla="*/ 858136 h 1288819"/>
              <a:gd name="connsiteX16" fmla="*/ 3337689 w 3464277"/>
              <a:gd name="connsiteY16" fmla="*/ 860978 h 1288819"/>
              <a:gd name="connsiteX17" fmla="*/ 3337689 w 3464277"/>
              <a:gd name="connsiteY17" fmla="*/ 852222 h 1288819"/>
              <a:gd name="connsiteX18" fmla="*/ 3272127 w 3464277"/>
              <a:gd name="connsiteY18" fmla="*/ 811438 h 1288819"/>
              <a:gd name="connsiteX19" fmla="*/ 3418590 w 3464277"/>
              <a:gd name="connsiteY19" fmla="*/ 865413 h 1288819"/>
              <a:gd name="connsiteX20" fmla="*/ 3402721 w 3464277"/>
              <a:gd name="connsiteY20" fmla="*/ 867922 h 1288819"/>
              <a:gd name="connsiteX21" fmla="*/ 3310755 w 3464277"/>
              <a:gd name="connsiteY21" fmla="*/ 858261 h 1288819"/>
              <a:gd name="connsiteX22" fmla="*/ 3418486 w 3464277"/>
              <a:gd name="connsiteY22" fmla="*/ 867922 h 1288819"/>
              <a:gd name="connsiteX23" fmla="*/ 3434253 w 3464277"/>
              <a:gd name="connsiteY23" fmla="*/ 998352 h 1288819"/>
              <a:gd name="connsiteX24" fmla="*/ 3400096 w 3464277"/>
              <a:gd name="connsiteY24" fmla="*/ 1150941 h 1288819"/>
              <a:gd name="connsiteX25" fmla="*/ 2270234 w 3464277"/>
              <a:gd name="connsiteY25" fmla="*/ 1215019 h 1288819"/>
              <a:gd name="connsiteX26" fmla="*/ 2280741 w 3464277"/>
              <a:gd name="connsiteY26" fmla="*/ 1152936 h 1288819"/>
              <a:gd name="connsiteX27" fmla="*/ 2264976 w 3464277"/>
              <a:gd name="connsiteY27" fmla="*/ 1191582 h 1288819"/>
              <a:gd name="connsiteX28" fmla="*/ 2094186 w 3464277"/>
              <a:gd name="connsiteY28" fmla="*/ 1101793 h 1288819"/>
              <a:gd name="connsiteX29" fmla="*/ 1513489 w 3464277"/>
              <a:gd name="connsiteY29" fmla="*/ 1167428 h 1288819"/>
              <a:gd name="connsiteX30" fmla="*/ 1229709 w 3464277"/>
              <a:gd name="connsiteY30" fmla="*/ 1142819 h 1288819"/>
              <a:gd name="connsiteX31" fmla="*/ 977461 w 3464277"/>
              <a:gd name="connsiteY31" fmla="*/ 1140299 h 1288819"/>
              <a:gd name="connsiteX32" fmla="*/ 706820 w 3464277"/>
              <a:gd name="connsiteY32" fmla="*/ 1101369 h 1288819"/>
              <a:gd name="connsiteX33" fmla="*/ 609597 w 3464277"/>
              <a:gd name="connsiteY33" fmla="*/ 1111069 h 1288819"/>
              <a:gd name="connsiteX34" fmla="*/ 593831 w 3464277"/>
              <a:gd name="connsiteY34" fmla="*/ 1091746 h 1288819"/>
              <a:gd name="connsiteX35" fmla="*/ 533397 w 3464277"/>
              <a:gd name="connsiteY35" fmla="*/ 998352 h 1288819"/>
              <a:gd name="connsiteX36" fmla="*/ 365231 w 3464277"/>
              <a:gd name="connsiteY36" fmla="*/ 867922 h 1288819"/>
              <a:gd name="connsiteX37" fmla="*/ 236482 w 3464277"/>
              <a:gd name="connsiteY37" fmla="*/ 800980 h 1288819"/>
              <a:gd name="connsiteX38" fmla="*/ 236483 w 3464277"/>
              <a:gd name="connsiteY38" fmla="*/ 795496 h 1288819"/>
              <a:gd name="connsiteX39" fmla="*/ 0 w 3464277"/>
              <a:gd name="connsiteY39" fmla="*/ 608148 h 1288819"/>
              <a:gd name="connsiteX40" fmla="*/ 168560 w 3464277"/>
              <a:gd name="connsiteY40" fmla="*/ 560365 h 1288819"/>
              <a:gd name="connsiteX41" fmla="*/ 562304 w 3464277"/>
              <a:gd name="connsiteY41" fmla="*/ 539957 h 1288819"/>
              <a:gd name="connsiteX42" fmla="*/ 559624 w 3464277"/>
              <a:gd name="connsiteY42" fmla="*/ 538339 h 1288819"/>
              <a:gd name="connsiteX43" fmla="*/ 761999 w 3464277"/>
              <a:gd name="connsiteY43" fmla="*/ 387684 h 1288819"/>
              <a:gd name="connsiteX44" fmla="*/ 1150882 w 3464277"/>
              <a:gd name="connsiteY44" fmla="*/ 142670 h 1288819"/>
              <a:gd name="connsiteX45" fmla="*/ 1292771 w 3464277"/>
              <a:gd name="connsiteY45" fmla="*/ 48077 h 1288819"/>
              <a:gd name="connsiteX46" fmla="*/ 1623847 w 3464277"/>
              <a:gd name="connsiteY46" fmla="*/ 780 h 1288819"/>
              <a:gd name="connsiteX47" fmla="*/ 1844565 w 3464277"/>
              <a:gd name="connsiteY47" fmla="*/ 63842 h 1288819"/>
              <a:gd name="connsiteX0" fmla="*/ 1844565 w 3464277"/>
              <a:gd name="connsiteY0" fmla="*/ 63842 h 1288819"/>
              <a:gd name="connsiteX1" fmla="*/ 1954923 w 3464277"/>
              <a:gd name="connsiteY1" fmla="*/ 79608 h 1288819"/>
              <a:gd name="connsiteX2" fmla="*/ 2096813 w 3464277"/>
              <a:gd name="connsiteY2" fmla="*/ 158435 h 1288819"/>
              <a:gd name="connsiteX3" fmla="*/ 2175640 w 3464277"/>
              <a:gd name="connsiteY3" fmla="*/ 316090 h 1288819"/>
              <a:gd name="connsiteX4" fmla="*/ 2937640 w 3464277"/>
              <a:gd name="connsiteY4" fmla="*/ 536808 h 1288819"/>
              <a:gd name="connsiteX5" fmla="*/ 2929759 w 3464277"/>
              <a:gd name="connsiteY5" fmla="*/ 621345 h 1288819"/>
              <a:gd name="connsiteX6" fmla="*/ 3016467 w 3464277"/>
              <a:gd name="connsiteY6" fmla="*/ 607063 h 1288819"/>
              <a:gd name="connsiteX7" fmla="*/ 3184632 w 3464277"/>
              <a:gd name="connsiteY7" fmla="*/ 607063 h 1288819"/>
              <a:gd name="connsiteX8" fmla="*/ 3179377 w 3464277"/>
              <a:gd name="connsiteY8" fmla="*/ 756816 h 1288819"/>
              <a:gd name="connsiteX9" fmla="*/ 3394841 w 3464277"/>
              <a:gd name="connsiteY9" fmla="*/ 857456 h 1288819"/>
              <a:gd name="connsiteX10" fmla="*/ 3392213 w 3464277"/>
              <a:gd name="connsiteY10" fmla="*/ 867883 h 1288819"/>
              <a:gd name="connsiteX11" fmla="*/ 3316660 w 3464277"/>
              <a:gd name="connsiteY11" fmla="*/ 872690 h 1288819"/>
              <a:gd name="connsiteX12" fmla="*/ 3384330 w 3464277"/>
              <a:gd name="connsiteY12" fmla="*/ 870758 h 1288819"/>
              <a:gd name="connsiteX13" fmla="*/ 3386955 w 3464277"/>
              <a:gd name="connsiteY13" fmla="*/ 867922 h 1288819"/>
              <a:gd name="connsiteX14" fmla="*/ 3250321 w 3464277"/>
              <a:gd name="connsiteY14" fmla="*/ 858261 h 1288819"/>
              <a:gd name="connsiteX15" fmla="*/ 3260252 w 3464277"/>
              <a:gd name="connsiteY15" fmla="*/ 858136 h 1288819"/>
              <a:gd name="connsiteX16" fmla="*/ 3337689 w 3464277"/>
              <a:gd name="connsiteY16" fmla="*/ 860978 h 1288819"/>
              <a:gd name="connsiteX17" fmla="*/ 3337689 w 3464277"/>
              <a:gd name="connsiteY17" fmla="*/ 852222 h 1288819"/>
              <a:gd name="connsiteX18" fmla="*/ 3272127 w 3464277"/>
              <a:gd name="connsiteY18" fmla="*/ 811438 h 1288819"/>
              <a:gd name="connsiteX19" fmla="*/ 3418590 w 3464277"/>
              <a:gd name="connsiteY19" fmla="*/ 865413 h 1288819"/>
              <a:gd name="connsiteX20" fmla="*/ 3402721 w 3464277"/>
              <a:gd name="connsiteY20" fmla="*/ 867922 h 1288819"/>
              <a:gd name="connsiteX21" fmla="*/ 3310755 w 3464277"/>
              <a:gd name="connsiteY21" fmla="*/ 858261 h 1288819"/>
              <a:gd name="connsiteX22" fmla="*/ 3418486 w 3464277"/>
              <a:gd name="connsiteY22" fmla="*/ 867922 h 1288819"/>
              <a:gd name="connsiteX23" fmla="*/ 3434253 w 3464277"/>
              <a:gd name="connsiteY23" fmla="*/ 998352 h 1288819"/>
              <a:gd name="connsiteX24" fmla="*/ 3400096 w 3464277"/>
              <a:gd name="connsiteY24" fmla="*/ 1150941 h 1288819"/>
              <a:gd name="connsiteX25" fmla="*/ 2270234 w 3464277"/>
              <a:gd name="connsiteY25" fmla="*/ 1215019 h 1288819"/>
              <a:gd name="connsiteX26" fmla="*/ 2280741 w 3464277"/>
              <a:gd name="connsiteY26" fmla="*/ 1152936 h 1288819"/>
              <a:gd name="connsiteX27" fmla="*/ 2264976 w 3464277"/>
              <a:gd name="connsiteY27" fmla="*/ 1191582 h 1288819"/>
              <a:gd name="connsiteX28" fmla="*/ 2094186 w 3464277"/>
              <a:gd name="connsiteY28" fmla="*/ 1101793 h 1288819"/>
              <a:gd name="connsiteX29" fmla="*/ 1513489 w 3464277"/>
              <a:gd name="connsiteY29" fmla="*/ 1167428 h 1288819"/>
              <a:gd name="connsiteX30" fmla="*/ 1229709 w 3464277"/>
              <a:gd name="connsiteY30" fmla="*/ 1142819 h 1288819"/>
              <a:gd name="connsiteX31" fmla="*/ 977461 w 3464277"/>
              <a:gd name="connsiteY31" fmla="*/ 1140299 h 1288819"/>
              <a:gd name="connsiteX32" fmla="*/ 706820 w 3464277"/>
              <a:gd name="connsiteY32" fmla="*/ 1101369 h 1288819"/>
              <a:gd name="connsiteX33" fmla="*/ 609597 w 3464277"/>
              <a:gd name="connsiteY33" fmla="*/ 1111069 h 1288819"/>
              <a:gd name="connsiteX34" fmla="*/ 593831 w 3464277"/>
              <a:gd name="connsiteY34" fmla="*/ 1091746 h 1288819"/>
              <a:gd name="connsiteX35" fmla="*/ 533397 w 3464277"/>
              <a:gd name="connsiteY35" fmla="*/ 998352 h 1288819"/>
              <a:gd name="connsiteX36" fmla="*/ 365231 w 3464277"/>
              <a:gd name="connsiteY36" fmla="*/ 867922 h 1288819"/>
              <a:gd name="connsiteX37" fmla="*/ 236482 w 3464277"/>
              <a:gd name="connsiteY37" fmla="*/ 800980 h 1288819"/>
              <a:gd name="connsiteX38" fmla="*/ 236483 w 3464277"/>
              <a:gd name="connsiteY38" fmla="*/ 795496 h 1288819"/>
              <a:gd name="connsiteX39" fmla="*/ 0 w 3464277"/>
              <a:gd name="connsiteY39" fmla="*/ 608148 h 1288819"/>
              <a:gd name="connsiteX40" fmla="*/ 168560 w 3464277"/>
              <a:gd name="connsiteY40" fmla="*/ 560365 h 1288819"/>
              <a:gd name="connsiteX41" fmla="*/ 562304 w 3464277"/>
              <a:gd name="connsiteY41" fmla="*/ 539957 h 1288819"/>
              <a:gd name="connsiteX42" fmla="*/ 559624 w 3464277"/>
              <a:gd name="connsiteY42" fmla="*/ 538339 h 1288819"/>
              <a:gd name="connsiteX43" fmla="*/ 761999 w 3464277"/>
              <a:gd name="connsiteY43" fmla="*/ 387684 h 1288819"/>
              <a:gd name="connsiteX44" fmla="*/ 1150882 w 3464277"/>
              <a:gd name="connsiteY44" fmla="*/ 142670 h 1288819"/>
              <a:gd name="connsiteX45" fmla="*/ 1292771 w 3464277"/>
              <a:gd name="connsiteY45" fmla="*/ 48077 h 1288819"/>
              <a:gd name="connsiteX46" fmla="*/ 1623847 w 3464277"/>
              <a:gd name="connsiteY46" fmla="*/ 780 h 1288819"/>
              <a:gd name="connsiteX47" fmla="*/ 1844565 w 3464277"/>
              <a:gd name="connsiteY47" fmla="*/ 63842 h 1288819"/>
              <a:gd name="connsiteX0" fmla="*/ 1844565 w 3464277"/>
              <a:gd name="connsiteY0" fmla="*/ 63842 h 1288819"/>
              <a:gd name="connsiteX1" fmla="*/ 1954923 w 3464277"/>
              <a:gd name="connsiteY1" fmla="*/ 79608 h 1288819"/>
              <a:gd name="connsiteX2" fmla="*/ 2096813 w 3464277"/>
              <a:gd name="connsiteY2" fmla="*/ 158435 h 1288819"/>
              <a:gd name="connsiteX3" fmla="*/ 2175640 w 3464277"/>
              <a:gd name="connsiteY3" fmla="*/ 316090 h 1288819"/>
              <a:gd name="connsiteX4" fmla="*/ 2937640 w 3464277"/>
              <a:gd name="connsiteY4" fmla="*/ 536808 h 1288819"/>
              <a:gd name="connsiteX5" fmla="*/ 2929759 w 3464277"/>
              <a:gd name="connsiteY5" fmla="*/ 621345 h 1288819"/>
              <a:gd name="connsiteX6" fmla="*/ 3016467 w 3464277"/>
              <a:gd name="connsiteY6" fmla="*/ 607063 h 1288819"/>
              <a:gd name="connsiteX7" fmla="*/ 3184632 w 3464277"/>
              <a:gd name="connsiteY7" fmla="*/ 607063 h 1288819"/>
              <a:gd name="connsiteX8" fmla="*/ 3179377 w 3464277"/>
              <a:gd name="connsiteY8" fmla="*/ 756816 h 1288819"/>
              <a:gd name="connsiteX9" fmla="*/ 3394841 w 3464277"/>
              <a:gd name="connsiteY9" fmla="*/ 857456 h 1288819"/>
              <a:gd name="connsiteX10" fmla="*/ 3392213 w 3464277"/>
              <a:gd name="connsiteY10" fmla="*/ 867883 h 1288819"/>
              <a:gd name="connsiteX11" fmla="*/ 3316660 w 3464277"/>
              <a:gd name="connsiteY11" fmla="*/ 872690 h 1288819"/>
              <a:gd name="connsiteX12" fmla="*/ 3384330 w 3464277"/>
              <a:gd name="connsiteY12" fmla="*/ 870758 h 1288819"/>
              <a:gd name="connsiteX13" fmla="*/ 3386955 w 3464277"/>
              <a:gd name="connsiteY13" fmla="*/ 867922 h 1288819"/>
              <a:gd name="connsiteX14" fmla="*/ 3250321 w 3464277"/>
              <a:gd name="connsiteY14" fmla="*/ 858261 h 1288819"/>
              <a:gd name="connsiteX15" fmla="*/ 3260252 w 3464277"/>
              <a:gd name="connsiteY15" fmla="*/ 858136 h 1288819"/>
              <a:gd name="connsiteX16" fmla="*/ 3337689 w 3464277"/>
              <a:gd name="connsiteY16" fmla="*/ 860978 h 1288819"/>
              <a:gd name="connsiteX17" fmla="*/ 3337689 w 3464277"/>
              <a:gd name="connsiteY17" fmla="*/ 852222 h 1288819"/>
              <a:gd name="connsiteX18" fmla="*/ 3272127 w 3464277"/>
              <a:gd name="connsiteY18" fmla="*/ 811438 h 1288819"/>
              <a:gd name="connsiteX19" fmla="*/ 3418590 w 3464277"/>
              <a:gd name="connsiteY19" fmla="*/ 865413 h 1288819"/>
              <a:gd name="connsiteX20" fmla="*/ 3402721 w 3464277"/>
              <a:gd name="connsiteY20" fmla="*/ 867922 h 1288819"/>
              <a:gd name="connsiteX21" fmla="*/ 3310755 w 3464277"/>
              <a:gd name="connsiteY21" fmla="*/ 858261 h 1288819"/>
              <a:gd name="connsiteX22" fmla="*/ 3418486 w 3464277"/>
              <a:gd name="connsiteY22" fmla="*/ 867922 h 1288819"/>
              <a:gd name="connsiteX23" fmla="*/ 3434253 w 3464277"/>
              <a:gd name="connsiteY23" fmla="*/ 998352 h 1288819"/>
              <a:gd name="connsiteX24" fmla="*/ 3400096 w 3464277"/>
              <a:gd name="connsiteY24" fmla="*/ 1150941 h 1288819"/>
              <a:gd name="connsiteX25" fmla="*/ 2270234 w 3464277"/>
              <a:gd name="connsiteY25" fmla="*/ 1215019 h 1288819"/>
              <a:gd name="connsiteX26" fmla="*/ 2280741 w 3464277"/>
              <a:gd name="connsiteY26" fmla="*/ 1152936 h 1288819"/>
              <a:gd name="connsiteX27" fmla="*/ 2264976 w 3464277"/>
              <a:gd name="connsiteY27" fmla="*/ 1191582 h 1288819"/>
              <a:gd name="connsiteX28" fmla="*/ 2094186 w 3464277"/>
              <a:gd name="connsiteY28" fmla="*/ 1101793 h 1288819"/>
              <a:gd name="connsiteX29" fmla="*/ 1513489 w 3464277"/>
              <a:gd name="connsiteY29" fmla="*/ 1167428 h 1288819"/>
              <a:gd name="connsiteX30" fmla="*/ 1229709 w 3464277"/>
              <a:gd name="connsiteY30" fmla="*/ 1142819 h 1288819"/>
              <a:gd name="connsiteX31" fmla="*/ 977461 w 3464277"/>
              <a:gd name="connsiteY31" fmla="*/ 1140299 h 1288819"/>
              <a:gd name="connsiteX32" fmla="*/ 706820 w 3464277"/>
              <a:gd name="connsiteY32" fmla="*/ 1101369 h 1288819"/>
              <a:gd name="connsiteX33" fmla="*/ 609597 w 3464277"/>
              <a:gd name="connsiteY33" fmla="*/ 1111069 h 1288819"/>
              <a:gd name="connsiteX34" fmla="*/ 593831 w 3464277"/>
              <a:gd name="connsiteY34" fmla="*/ 1091746 h 1288819"/>
              <a:gd name="connsiteX35" fmla="*/ 533397 w 3464277"/>
              <a:gd name="connsiteY35" fmla="*/ 998352 h 1288819"/>
              <a:gd name="connsiteX36" fmla="*/ 365231 w 3464277"/>
              <a:gd name="connsiteY36" fmla="*/ 867922 h 1288819"/>
              <a:gd name="connsiteX37" fmla="*/ 236482 w 3464277"/>
              <a:gd name="connsiteY37" fmla="*/ 800980 h 1288819"/>
              <a:gd name="connsiteX38" fmla="*/ 236483 w 3464277"/>
              <a:gd name="connsiteY38" fmla="*/ 795496 h 1288819"/>
              <a:gd name="connsiteX39" fmla="*/ 0 w 3464277"/>
              <a:gd name="connsiteY39" fmla="*/ 608148 h 1288819"/>
              <a:gd name="connsiteX40" fmla="*/ 168560 w 3464277"/>
              <a:gd name="connsiteY40" fmla="*/ 560365 h 1288819"/>
              <a:gd name="connsiteX41" fmla="*/ 562304 w 3464277"/>
              <a:gd name="connsiteY41" fmla="*/ 539957 h 1288819"/>
              <a:gd name="connsiteX42" fmla="*/ 559624 w 3464277"/>
              <a:gd name="connsiteY42" fmla="*/ 538339 h 1288819"/>
              <a:gd name="connsiteX43" fmla="*/ 761999 w 3464277"/>
              <a:gd name="connsiteY43" fmla="*/ 387684 h 1288819"/>
              <a:gd name="connsiteX44" fmla="*/ 1150882 w 3464277"/>
              <a:gd name="connsiteY44" fmla="*/ 142670 h 1288819"/>
              <a:gd name="connsiteX45" fmla="*/ 1292771 w 3464277"/>
              <a:gd name="connsiteY45" fmla="*/ 48077 h 1288819"/>
              <a:gd name="connsiteX46" fmla="*/ 1623847 w 3464277"/>
              <a:gd name="connsiteY46" fmla="*/ 780 h 1288819"/>
              <a:gd name="connsiteX47" fmla="*/ 1844565 w 3464277"/>
              <a:gd name="connsiteY47" fmla="*/ 63842 h 1288819"/>
              <a:gd name="connsiteX0" fmla="*/ 1844565 w 3464277"/>
              <a:gd name="connsiteY0" fmla="*/ 63842 h 1288819"/>
              <a:gd name="connsiteX1" fmla="*/ 1954923 w 3464277"/>
              <a:gd name="connsiteY1" fmla="*/ 79608 h 1288819"/>
              <a:gd name="connsiteX2" fmla="*/ 2096813 w 3464277"/>
              <a:gd name="connsiteY2" fmla="*/ 158435 h 1288819"/>
              <a:gd name="connsiteX3" fmla="*/ 2175640 w 3464277"/>
              <a:gd name="connsiteY3" fmla="*/ 316090 h 1288819"/>
              <a:gd name="connsiteX4" fmla="*/ 2937640 w 3464277"/>
              <a:gd name="connsiteY4" fmla="*/ 536808 h 1288819"/>
              <a:gd name="connsiteX5" fmla="*/ 2929759 w 3464277"/>
              <a:gd name="connsiteY5" fmla="*/ 621345 h 1288819"/>
              <a:gd name="connsiteX6" fmla="*/ 3016467 w 3464277"/>
              <a:gd name="connsiteY6" fmla="*/ 607063 h 1288819"/>
              <a:gd name="connsiteX7" fmla="*/ 3184632 w 3464277"/>
              <a:gd name="connsiteY7" fmla="*/ 607063 h 1288819"/>
              <a:gd name="connsiteX8" fmla="*/ 3179377 w 3464277"/>
              <a:gd name="connsiteY8" fmla="*/ 756816 h 1288819"/>
              <a:gd name="connsiteX9" fmla="*/ 3394841 w 3464277"/>
              <a:gd name="connsiteY9" fmla="*/ 857456 h 1288819"/>
              <a:gd name="connsiteX10" fmla="*/ 3392213 w 3464277"/>
              <a:gd name="connsiteY10" fmla="*/ 867883 h 1288819"/>
              <a:gd name="connsiteX11" fmla="*/ 3316660 w 3464277"/>
              <a:gd name="connsiteY11" fmla="*/ 872690 h 1288819"/>
              <a:gd name="connsiteX12" fmla="*/ 3384330 w 3464277"/>
              <a:gd name="connsiteY12" fmla="*/ 870758 h 1288819"/>
              <a:gd name="connsiteX13" fmla="*/ 3386955 w 3464277"/>
              <a:gd name="connsiteY13" fmla="*/ 867922 h 1288819"/>
              <a:gd name="connsiteX14" fmla="*/ 3250321 w 3464277"/>
              <a:gd name="connsiteY14" fmla="*/ 858261 h 1288819"/>
              <a:gd name="connsiteX15" fmla="*/ 3260252 w 3464277"/>
              <a:gd name="connsiteY15" fmla="*/ 858136 h 1288819"/>
              <a:gd name="connsiteX16" fmla="*/ 3337689 w 3464277"/>
              <a:gd name="connsiteY16" fmla="*/ 860978 h 1288819"/>
              <a:gd name="connsiteX17" fmla="*/ 3337689 w 3464277"/>
              <a:gd name="connsiteY17" fmla="*/ 852222 h 1288819"/>
              <a:gd name="connsiteX18" fmla="*/ 3272127 w 3464277"/>
              <a:gd name="connsiteY18" fmla="*/ 811438 h 1288819"/>
              <a:gd name="connsiteX19" fmla="*/ 3418590 w 3464277"/>
              <a:gd name="connsiteY19" fmla="*/ 865413 h 1288819"/>
              <a:gd name="connsiteX20" fmla="*/ 3402721 w 3464277"/>
              <a:gd name="connsiteY20" fmla="*/ 867922 h 1288819"/>
              <a:gd name="connsiteX21" fmla="*/ 3310755 w 3464277"/>
              <a:gd name="connsiteY21" fmla="*/ 858261 h 1288819"/>
              <a:gd name="connsiteX22" fmla="*/ 3418486 w 3464277"/>
              <a:gd name="connsiteY22" fmla="*/ 867922 h 1288819"/>
              <a:gd name="connsiteX23" fmla="*/ 3434253 w 3464277"/>
              <a:gd name="connsiteY23" fmla="*/ 998352 h 1288819"/>
              <a:gd name="connsiteX24" fmla="*/ 3400096 w 3464277"/>
              <a:gd name="connsiteY24" fmla="*/ 1150941 h 1288819"/>
              <a:gd name="connsiteX25" fmla="*/ 2270234 w 3464277"/>
              <a:gd name="connsiteY25" fmla="*/ 1215019 h 1288819"/>
              <a:gd name="connsiteX26" fmla="*/ 2280741 w 3464277"/>
              <a:gd name="connsiteY26" fmla="*/ 1152936 h 1288819"/>
              <a:gd name="connsiteX27" fmla="*/ 2264976 w 3464277"/>
              <a:gd name="connsiteY27" fmla="*/ 1191582 h 1288819"/>
              <a:gd name="connsiteX28" fmla="*/ 2094186 w 3464277"/>
              <a:gd name="connsiteY28" fmla="*/ 1101793 h 1288819"/>
              <a:gd name="connsiteX29" fmla="*/ 1513489 w 3464277"/>
              <a:gd name="connsiteY29" fmla="*/ 1167428 h 1288819"/>
              <a:gd name="connsiteX30" fmla="*/ 1229709 w 3464277"/>
              <a:gd name="connsiteY30" fmla="*/ 1142819 h 1288819"/>
              <a:gd name="connsiteX31" fmla="*/ 977461 w 3464277"/>
              <a:gd name="connsiteY31" fmla="*/ 1140299 h 1288819"/>
              <a:gd name="connsiteX32" fmla="*/ 706820 w 3464277"/>
              <a:gd name="connsiteY32" fmla="*/ 1101369 h 1288819"/>
              <a:gd name="connsiteX33" fmla="*/ 609597 w 3464277"/>
              <a:gd name="connsiteY33" fmla="*/ 1111069 h 1288819"/>
              <a:gd name="connsiteX34" fmla="*/ 593831 w 3464277"/>
              <a:gd name="connsiteY34" fmla="*/ 1091746 h 1288819"/>
              <a:gd name="connsiteX35" fmla="*/ 533397 w 3464277"/>
              <a:gd name="connsiteY35" fmla="*/ 998352 h 1288819"/>
              <a:gd name="connsiteX36" fmla="*/ 365231 w 3464277"/>
              <a:gd name="connsiteY36" fmla="*/ 867922 h 1288819"/>
              <a:gd name="connsiteX37" fmla="*/ 236482 w 3464277"/>
              <a:gd name="connsiteY37" fmla="*/ 800980 h 1288819"/>
              <a:gd name="connsiteX38" fmla="*/ 236483 w 3464277"/>
              <a:gd name="connsiteY38" fmla="*/ 795496 h 1288819"/>
              <a:gd name="connsiteX39" fmla="*/ 0 w 3464277"/>
              <a:gd name="connsiteY39" fmla="*/ 608148 h 1288819"/>
              <a:gd name="connsiteX40" fmla="*/ 16160 w 3464277"/>
              <a:gd name="connsiteY40" fmla="*/ 695171 h 1288819"/>
              <a:gd name="connsiteX41" fmla="*/ 168560 w 3464277"/>
              <a:gd name="connsiteY41" fmla="*/ 560365 h 1288819"/>
              <a:gd name="connsiteX42" fmla="*/ 562304 w 3464277"/>
              <a:gd name="connsiteY42" fmla="*/ 539957 h 1288819"/>
              <a:gd name="connsiteX43" fmla="*/ 559624 w 3464277"/>
              <a:gd name="connsiteY43" fmla="*/ 538339 h 1288819"/>
              <a:gd name="connsiteX44" fmla="*/ 761999 w 3464277"/>
              <a:gd name="connsiteY44" fmla="*/ 387684 h 1288819"/>
              <a:gd name="connsiteX45" fmla="*/ 1150882 w 3464277"/>
              <a:gd name="connsiteY45" fmla="*/ 142670 h 1288819"/>
              <a:gd name="connsiteX46" fmla="*/ 1292771 w 3464277"/>
              <a:gd name="connsiteY46" fmla="*/ 48077 h 1288819"/>
              <a:gd name="connsiteX47" fmla="*/ 1623847 w 3464277"/>
              <a:gd name="connsiteY47" fmla="*/ 780 h 1288819"/>
              <a:gd name="connsiteX48" fmla="*/ 1844565 w 3464277"/>
              <a:gd name="connsiteY48" fmla="*/ 63842 h 1288819"/>
              <a:gd name="connsiteX0" fmla="*/ 1904605 w 3524317"/>
              <a:gd name="connsiteY0" fmla="*/ 63842 h 1288819"/>
              <a:gd name="connsiteX1" fmla="*/ 2014963 w 3524317"/>
              <a:gd name="connsiteY1" fmla="*/ 79608 h 1288819"/>
              <a:gd name="connsiteX2" fmla="*/ 2156853 w 3524317"/>
              <a:gd name="connsiteY2" fmla="*/ 158435 h 1288819"/>
              <a:gd name="connsiteX3" fmla="*/ 2235680 w 3524317"/>
              <a:gd name="connsiteY3" fmla="*/ 316090 h 1288819"/>
              <a:gd name="connsiteX4" fmla="*/ 2997680 w 3524317"/>
              <a:gd name="connsiteY4" fmla="*/ 536808 h 1288819"/>
              <a:gd name="connsiteX5" fmla="*/ 2989799 w 3524317"/>
              <a:gd name="connsiteY5" fmla="*/ 621345 h 1288819"/>
              <a:gd name="connsiteX6" fmla="*/ 3076507 w 3524317"/>
              <a:gd name="connsiteY6" fmla="*/ 607063 h 1288819"/>
              <a:gd name="connsiteX7" fmla="*/ 3244672 w 3524317"/>
              <a:gd name="connsiteY7" fmla="*/ 607063 h 1288819"/>
              <a:gd name="connsiteX8" fmla="*/ 3239417 w 3524317"/>
              <a:gd name="connsiteY8" fmla="*/ 756816 h 1288819"/>
              <a:gd name="connsiteX9" fmla="*/ 3454881 w 3524317"/>
              <a:gd name="connsiteY9" fmla="*/ 857456 h 1288819"/>
              <a:gd name="connsiteX10" fmla="*/ 3452253 w 3524317"/>
              <a:gd name="connsiteY10" fmla="*/ 867883 h 1288819"/>
              <a:gd name="connsiteX11" fmla="*/ 3376700 w 3524317"/>
              <a:gd name="connsiteY11" fmla="*/ 872690 h 1288819"/>
              <a:gd name="connsiteX12" fmla="*/ 3444370 w 3524317"/>
              <a:gd name="connsiteY12" fmla="*/ 870758 h 1288819"/>
              <a:gd name="connsiteX13" fmla="*/ 3446995 w 3524317"/>
              <a:gd name="connsiteY13" fmla="*/ 867922 h 1288819"/>
              <a:gd name="connsiteX14" fmla="*/ 3310361 w 3524317"/>
              <a:gd name="connsiteY14" fmla="*/ 858261 h 1288819"/>
              <a:gd name="connsiteX15" fmla="*/ 3320292 w 3524317"/>
              <a:gd name="connsiteY15" fmla="*/ 858136 h 1288819"/>
              <a:gd name="connsiteX16" fmla="*/ 3397729 w 3524317"/>
              <a:gd name="connsiteY16" fmla="*/ 860978 h 1288819"/>
              <a:gd name="connsiteX17" fmla="*/ 3397729 w 3524317"/>
              <a:gd name="connsiteY17" fmla="*/ 852222 h 1288819"/>
              <a:gd name="connsiteX18" fmla="*/ 3332167 w 3524317"/>
              <a:gd name="connsiteY18" fmla="*/ 811438 h 1288819"/>
              <a:gd name="connsiteX19" fmla="*/ 3478630 w 3524317"/>
              <a:gd name="connsiteY19" fmla="*/ 865413 h 1288819"/>
              <a:gd name="connsiteX20" fmla="*/ 3462761 w 3524317"/>
              <a:gd name="connsiteY20" fmla="*/ 867922 h 1288819"/>
              <a:gd name="connsiteX21" fmla="*/ 3370795 w 3524317"/>
              <a:gd name="connsiteY21" fmla="*/ 858261 h 1288819"/>
              <a:gd name="connsiteX22" fmla="*/ 3478526 w 3524317"/>
              <a:gd name="connsiteY22" fmla="*/ 867922 h 1288819"/>
              <a:gd name="connsiteX23" fmla="*/ 3494293 w 3524317"/>
              <a:gd name="connsiteY23" fmla="*/ 998352 h 1288819"/>
              <a:gd name="connsiteX24" fmla="*/ 3460136 w 3524317"/>
              <a:gd name="connsiteY24" fmla="*/ 1150941 h 1288819"/>
              <a:gd name="connsiteX25" fmla="*/ 2330274 w 3524317"/>
              <a:gd name="connsiteY25" fmla="*/ 1215019 h 1288819"/>
              <a:gd name="connsiteX26" fmla="*/ 2340781 w 3524317"/>
              <a:gd name="connsiteY26" fmla="*/ 1152936 h 1288819"/>
              <a:gd name="connsiteX27" fmla="*/ 2325016 w 3524317"/>
              <a:gd name="connsiteY27" fmla="*/ 1191582 h 1288819"/>
              <a:gd name="connsiteX28" fmla="*/ 2154226 w 3524317"/>
              <a:gd name="connsiteY28" fmla="*/ 1101793 h 1288819"/>
              <a:gd name="connsiteX29" fmla="*/ 1573529 w 3524317"/>
              <a:gd name="connsiteY29" fmla="*/ 1167428 h 1288819"/>
              <a:gd name="connsiteX30" fmla="*/ 1289749 w 3524317"/>
              <a:gd name="connsiteY30" fmla="*/ 1142819 h 1288819"/>
              <a:gd name="connsiteX31" fmla="*/ 1037501 w 3524317"/>
              <a:gd name="connsiteY31" fmla="*/ 1140299 h 1288819"/>
              <a:gd name="connsiteX32" fmla="*/ 766860 w 3524317"/>
              <a:gd name="connsiteY32" fmla="*/ 1101369 h 1288819"/>
              <a:gd name="connsiteX33" fmla="*/ 669637 w 3524317"/>
              <a:gd name="connsiteY33" fmla="*/ 1111069 h 1288819"/>
              <a:gd name="connsiteX34" fmla="*/ 653871 w 3524317"/>
              <a:gd name="connsiteY34" fmla="*/ 1091746 h 1288819"/>
              <a:gd name="connsiteX35" fmla="*/ 593437 w 3524317"/>
              <a:gd name="connsiteY35" fmla="*/ 998352 h 1288819"/>
              <a:gd name="connsiteX36" fmla="*/ 425271 w 3524317"/>
              <a:gd name="connsiteY36" fmla="*/ 867922 h 1288819"/>
              <a:gd name="connsiteX37" fmla="*/ 296522 w 3524317"/>
              <a:gd name="connsiteY37" fmla="*/ 800980 h 1288819"/>
              <a:gd name="connsiteX38" fmla="*/ 296523 w 3524317"/>
              <a:gd name="connsiteY38" fmla="*/ 795496 h 1288819"/>
              <a:gd name="connsiteX39" fmla="*/ 60040 w 3524317"/>
              <a:gd name="connsiteY39" fmla="*/ 608148 h 1288819"/>
              <a:gd name="connsiteX40" fmla="*/ 0 w 3524317"/>
              <a:gd name="connsiteY40" fmla="*/ 601777 h 1288819"/>
              <a:gd name="connsiteX41" fmla="*/ 228600 w 3524317"/>
              <a:gd name="connsiteY41" fmla="*/ 560365 h 1288819"/>
              <a:gd name="connsiteX42" fmla="*/ 622344 w 3524317"/>
              <a:gd name="connsiteY42" fmla="*/ 539957 h 1288819"/>
              <a:gd name="connsiteX43" fmla="*/ 619664 w 3524317"/>
              <a:gd name="connsiteY43" fmla="*/ 538339 h 1288819"/>
              <a:gd name="connsiteX44" fmla="*/ 822039 w 3524317"/>
              <a:gd name="connsiteY44" fmla="*/ 387684 h 1288819"/>
              <a:gd name="connsiteX45" fmla="*/ 1210922 w 3524317"/>
              <a:gd name="connsiteY45" fmla="*/ 142670 h 1288819"/>
              <a:gd name="connsiteX46" fmla="*/ 1352811 w 3524317"/>
              <a:gd name="connsiteY46" fmla="*/ 48077 h 1288819"/>
              <a:gd name="connsiteX47" fmla="*/ 1683887 w 3524317"/>
              <a:gd name="connsiteY47" fmla="*/ 780 h 1288819"/>
              <a:gd name="connsiteX48" fmla="*/ 1904605 w 3524317"/>
              <a:gd name="connsiteY48" fmla="*/ 63842 h 1288819"/>
              <a:gd name="connsiteX0" fmla="*/ 1904605 w 3524317"/>
              <a:gd name="connsiteY0" fmla="*/ 63842 h 1288819"/>
              <a:gd name="connsiteX1" fmla="*/ 2014963 w 3524317"/>
              <a:gd name="connsiteY1" fmla="*/ 79608 h 1288819"/>
              <a:gd name="connsiteX2" fmla="*/ 2156853 w 3524317"/>
              <a:gd name="connsiteY2" fmla="*/ 158435 h 1288819"/>
              <a:gd name="connsiteX3" fmla="*/ 2235680 w 3524317"/>
              <a:gd name="connsiteY3" fmla="*/ 316090 h 1288819"/>
              <a:gd name="connsiteX4" fmla="*/ 2997680 w 3524317"/>
              <a:gd name="connsiteY4" fmla="*/ 536808 h 1288819"/>
              <a:gd name="connsiteX5" fmla="*/ 2989799 w 3524317"/>
              <a:gd name="connsiteY5" fmla="*/ 621345 h 1288819"/>
              <a:gd name="connsiteX6" fmla="*/ 3076507 w 3524317"/>
              <a:gd name="connsiteY6" fmla="*/ 607063 h 1288819"/>
              <a:gd name="connsiteX7" fmla="*/ 3244672 w 3524317"/>
              <a:gd name="connsiteY7" fmla="*/ 607063 h 1288819"/>
              <a:gd name="connsiteX8" fmla="*/ 3239417 w 3524317"/>
              <a:gd name="connsiteY8" fmla="*/ 756816 h 1288819"/>
              <a:gd name="connsiteX9" fmla="*/ 3454881 w 3524317"/>
              <a:gd name="connsiteY9" fmla="*/ 857456 h 1288819"/>
              <a:gd name="connsiteX10" fmla="*/ 3452253 w 3524317"/>
              <a:gd name="connsiteY10" fmla="*/ 867883 h 1288819"/>
              <a:gd name="connsiteX11" fmla="*/ 3376700 w 3524317"/>
              <a:gd name="connsiteY11" fmla="*/ 872690 h 1288819"/>
              <a:gd name="connsiteX12" fmla="*/ 3444370 w 3524317"/>
              <a:gd name="connsiteY12" fmla="*/ 870758 h 1288819"/>
              <a:gd name="connsiteX13" fmla="*/ 3446995 w 3524317"/>
              <a:gd name="connsiteY13" fmla="*/ 867922 h 1288819"/>
              <a:gd name="connsiteX14" fmla="*/ 3310361 w 3524317"/>
              <a:gd name="connsiteY14" fmla="*/ 858261 h 1288819"/>
              <a:gd name="connsiteX15" fmla="*/ 3320292 w 3524317"/>
              <a:gd name="connsiteY15" fmla="*/ 858136 h 1288819"/>
              <a:gd name="connsiteX16" fmla="*/ 3397729 w 3524317"/>
              <a:gd name="connsiteY16" fmla="*/ 860978 h 1288819"/>
              <a:gd name="connsiteX17" fmla="*/ 3397729 w 3524317"/>
              <a:gd name="connsiteY17" fmla="*/ 852222 h 1288819"/>
              <a:gd name="connsiteX18" fmla="*/ 3332167 w 3524317"/>
              <a:gd name="connsiteY18" fmla="*/ 811438 h 1288819"/>
              <a:gd name="connsiteX19" fmla="*/ 3478630 w 3524317"/>
              <a:gd name="connsiteY19" fmla="*/ 865413 h 1288819"/>
              <a:gd name="connsiteX20" fmla="*/ 3462761 w 3524317"/>
              <a:gd name="connsiteY20" fmla="*/ 867922 h 1288819"/>
              <a:gd name="connsiteX21" fmla="*/ 3370795 w 3524317"/>
              <a:gd name="connsiteY21" fmla="*/ 858261 h 1288819"/>
              <a:gd name="connsiteX22" fmla="*/ 3478526 w 3524317"/>
              <a:gd name="connsiteY22" fmla="*/ 867922 h 1288819"/>
              <a:gd name="connsiteX23" fmla="*/ 3494293 w 3524317"/>
              <a:gd name="connsiteY23" fmla="*/ 998352 h 1288819"/>
              <a:gd name="connsiteX24" fmla="*/ 3460136 w 3524317"/>
              <a:gd name="connsiteY24" fmla="*/ 1150941 h 1288819"/>
              <a:gd name="connsiteX25" fmla="*/ 2330274 w 3524317"/>
              <a:gd name="connsiteY25" fmla="*/ 1215019 h 1288819"/>
              <a:gd name="connsiteX26" fmla="*/ 2340781 w 3524317"/>
              <a:gd name="connsiteY26" fmla="*/ 1152936 h 1288819"/>
              <a:gd name="connsiteX27" fmla="*/ 2325016 w 3524317"/>
              <a:gd name="connsiteY27" fmla="*/ 1191582 h 1288819"/>
              <a:gd name="connsiteX28" fmla="*/ 2154226 w 3524317"/>
              <a:gd name="connsiteY28" fmla="*/ 1101793 h 1288819"/>
              <a:gd name="connsiteX29" fmla="*/ 1573529 w 3524317"/>
              <a:gd name="connsiteY29" fmla="*/ 1167428 h 1288819"/>
              <a:gd name="connsiteX30" fmla="*/ 1289749 w 3524317"/>
              <a:gd name="connsiteY30" fmla="*/ 1142819 h 1288819"/>
              <a:gd name="connsiteX31" fmla="*/ 1037501 w 3524317"/>
              <a:gd name="connsiteY31" fmla="*/ 1140299 h 1288819"/>
              <a:gd name="connsiteX32" fmla="*/ 766860 w 3524317"/>
              <a:gd name="connsiteY32" fmla="*/ 1101369 h 1288819"/>
              <a:gd name="connsiteX33" fmla="*/ 669637 w 3524317"/>
              <a:gd name="connsiteY33" fmla="*/ 1111069 h 1288819"/>
              <a:gd name="connsiteX34" fmla="*/ 653871 w 3524317"/>
              <a:gd name="connsiteY34" fmla="*/ 1091746 h 1288819"/>
              <a:gd name="connsiteX35" fmla="*/ 593437 w 3524317"/>
              <a:gd name="connsiteY35" fmla="*/ 998352 h 1288819"/>
              <a:gd name="connsiteX36" fmla="*/ 425271 w 3524317"/>
              <a:gd name="connsiteY36" fmla="*/ 867922 h 1288819"/>
              <a:gd name="connsiteX37" fmla="*/ 296522 w 3524317"/>
              <a:gd name="connsiteY37" fmla="*/ 800980 h 1288819"/>
              <a:gd name="connsiteX38" fmla="*/ 296523 w 3524317"/>
              <a:gd name="connsiteY38" fmla="*/ 795496 h 1288819"/>
              <a:gd name="connsiteX39" fmla="*/ 60040 w 3524317"/>
              <a:gd name="connsiteY39" fmla="*/ 608148 h 1288819"/>
              <a:gd name="connsiteX40" fmla="*/ 0 w 3524317"/>
              <a:gd name="connsiteY40" fmla="*/ 601777 h 1288819"/>
              <a:gd name="connsiteX41" fmla="*/ 228600 w 3524317"/>
              <a:gd name="connsiteY41" fmla="*/ 560365 h 1288819"/>
              <a:gd name="connsiteX42" fmla="*/ 622344 w 3524317"/>
              <a:gd name="connsiteY42" fmla="*/ 539957 h 1288819"/>
              <a:gd name="connsiteX43" fmla="*/ 619664 w 3524317"/>
              <a:gd name="connsiteY43" fmla="*/ 538339 h 1288819"/>
              <a:gd name="connsiteX44" fmla="*/ 822039 w 3524317"/>
              <a:gd name="connsiteY44" fmla="*/ 387684 h 1288819"/>
              <a:gd name="connsiteX45" fmla="*/ 1210922 w 3524317"/>
              <a:gd name="connsiteY45" fmla="*/ 142670 h 1288819"/>
              <a:gd name="connsiteX46" fmla="*/ 1352811 w 3524317"/>
              <a:gd name="connsiteY46" fmla="*/ 48077 h 1288819"/>
              <a:gd name="connsiteX47" fmla="*/ 1683887 w 3524317"/>
              <a:gd name="connsiteY47" fmla="*/ 780 h 1288819"/>
              <a:gd name="connsiteX48" fmla="*/ 1904605 w 3524317"/>
              <a:gd name="connsiteY48" fmla="*/ 63842 h 1288819"/>
              <a:gd name="connsiteX0" fmla="*/ 1931443 w 3551155"/>
              <a:gd name="connsiteY0" fmla="*/ 63842 h 1288819"/>
              <a:gd name="connsiteX1" fmla="*/ 2041801 w 3551155"/>
              <a:gd name="connsiteY1" fmla="*/ 79608 h 1288819"/>
              <a:gd name="connsiteX2" fmla="*/ 2183691 w 3551155"/>
              <a:gd name="connsiteY2" fmla="*/ 158435 h 1288819"/>
              <a:gd name="connsiteX3" fmla="*/ 2262518 w 3551155"/>
              <a:gd name="connsiteY3" fmla="*/ 316090 h 1288819"/>
              <a:gd name="connsiteX4" fmla="*/ 3024518 w 3551155"/>
              <a:gd name="connsiteY4" fmla="*/ 536808 h 1288819"/>
              <a:gd name="connsiteX5" fmla="*/ 3016637 w 3551155"/>
              <a:gd name="connsiteY5" fmla="*/ 621345 h 1288819"/>
              <a:gd name="connsiteX6" fmla="*/ 3103345 w 3551155"/>
              <a:gd name="connsiteY6" fmla="*/ 607063 h 1288819"/>
              <a:gd name="connsiteX7" fmla="*/ 3271510 w 3551155"/>
              <a:gd name="connsiteY7" fmla="*/ 607063 h 1288819"/>
              <a:gd name="connsiteX8" fmla="*/ 3266255 w 3551155"/>
              <a:gd name="connsiteY8" fmla="*/ 756816 h 1288819"/>
              <a:gd name="connsiteX9" fmla="*/ 3481719 w 3551155"/>
              <a:gd name="connsiteY9" fmla="*/ 857456 h 1288819"/>
              <a:gd name="connsiteX10" fmla="*/ 3479091 w 3551155"/>
              <a:gd name="connsiteY10" fmla="*/ 867883 h 1288819"/>
              <a:gd name="connsiteX11" fmla="*/ 3403538 w 3551155"/>
              <a:gd name="connsiteY11" fmla="*/ 872690 h 1288819"/>
              <a:gd name="connsiteX12" fmla="*/ 3471208 w 3551155"/>
              <a:gd name="connsiteY12" fmla="*/ 870758 h 1288819"/>
              <a:gd name="connsiteX13" fmla="*/ 3473833 w 3551155"/>
              <a:gd name="connsiteY13" fmla="*/ 867922 h 1288819"/>
              <a:gd name="connsiteX14" fmla="*/ 3337199 w 3551155"/>
              <a:gd name="connsiteY14" fmla="*/ 858261 h 1288819"/>
              <a:gd name="connsiteX15" fmla="*/ 3347130 w 3551155"/>
              <a:gd name="connsiteY15" fmla="*/ 858136 h 1288819"/>
              <a:gd name="connsiteX16" fmla="*/ 3424567 w 3551155"/>
              <a:gd name="connsiteY16" fmla="*/ 860978 h 1288819"/>
              <a:gd name="connsiteX17" fmla="*/ 3424567 w 3551155"/>
              <a:gd name="connsiteY17" fmla="*/ 852222 h 1288819"/>
              <a:gd name="connsiteX18" fmla="*/ 3359005 w 3551155"/>
              <a:gd name="connsiteY18" fmla="*/ 811438 h 1288819"/>
              <a:gd name="connsiteX19" fmla="*/ 3505468 w 3551155"/>
              <a:gd name="connsiteY19" fmla="*/ 865413 h 1288819"/>
              <a:gd name="connsiteX20" fmla="*/ 3489599 w 3551155"/>
              <a:gd name="connsiteY20" fmla="*/ 867922 h 1288819"/>
              <a:gd name="connsiteX21" fmla="*/ 3397633 w 3551155"/>
              <a:gd name="connsiteY21" fmla="*/ 858261 h 1288819"/>
              <a:gd name="connsiteX22" fmla="*/ 3505364 w 3551155"/>
              <a:gd name="connsiteY22" fmla="*/ 867922 h 1288819"/>
              <a:gd name="connsiteX23" fmla="*/ 3521131 w 3551155"/>
              <a:gd name="connsiteY23" fmla="*/ 998352 h 1288819"/>
              <a:gd name="connsiteX24" fmla="*/ 3486974 w 3551155"/>
              <a:gd name="connsiteY24" fmla="*/ 1150941 h 1288819"/>
              <a:gd name="connsiteX25" fmla="*/ 2357112 w 3551155"/>
              <a:gd name="connsiteY25" fmla="*/ 1215019 h 1288819"/>
              <a:gd name="connsiteX26" fmla="*/ 2367619 w 3551155"/>
              <a:gd name="connsiteY26" fmla="*/ 1152936 h 1288819"/>
              <a:gd name="connsiteX27" fmla="*/ 2351854 w 3551155"/>
              <a:gd name="connsiteY27" fmla="*/ 1191582 h 1288819"/>
              <a:gd name="connsiteX28" fmla="*/ 2181064 w 3551155"/>
              <a:gd name="connsiteY28" fmla="*/ 1101793 h 1288819"/>
              <a:gd name="connsiteX29" fmla="*/ 1600367 w 3551155"/>
              <a:gd name="connsiteY29" fmla="*/ 1167428 h 1288819"/>
              <a:gd name="connsiteX30" fmla="*/ 1316587 w 3551155"/>
              <a:gd name="connsiteY30" fmla="*/ 1142819 h 1288819"/>
              <a:gd name="connsiteX31" fmla="*/ 1064339 w 3551155"/>
              <a:gd name="connsiteY31" fmla="*/ 1140299 h 1288819"/>
              <a:gd name="connsiteX32" fmla="*/ 793698 w 3551155"/>
              <a:gd name="connsiteY32" fmla="*/ 1101369 h 1288819"/>
              <a:gd name="connsiteX33" fmla="*/ 696475 w 3551155"/>
              <a:gd name="connsiteY33" fmla="*/ 1111069 h 1288819"/>
              <a:gd name="connsiteX34" fmla="*/ 680709 w 3551155"/>
              <a:gd name="connsiteY34" fmla="*/ 1091746 h 1288819"/>
              <a:gd name="connsiteX35" fmla="*/ 620275 w 3551155"/>
              <a:gd name="connsiteY35" fmla="*/ 998352 h 1288819"/>
              <a:gd name="connsiteX36" fmla="*/ 452109 w 3551155"/>
              <a:gd name="connsiteY36" fmla="*/ 867922 h 1288819"/>
              <a:gd name="connsiteX37" fmla="*/ 323360 w 3551155"/>
              <a:gd name="connsiteY37" fmla="*/ 800980 h 1288819"/>
              <a:gd name="connsiteX38" fmla="*/ 323361 w 3551155"/>
              <a:gd name="connsiteY38" fmla="*/ 795496 h 1288819"/>
              <a:gd name="connsiteX39" fmla="*/ 86878 w 3551155"/>
              <a:gd name="connsiteY39" fmla="*/ 608148 h 1288819"/>
              <a:gd name="connsiteX40" fmla="*/ 94411 w 3551155"/>
              <a:gd name="connsiteY40" fmla="*/ 732175 h 1288819"/>
              <a:gd name="connsiteX41" fmla="*/ 26838 w 3551155"/>
              <a:gd name="connsiteY41" fmla="*/ 601777 h 1288819"/>
              <a:gd name="connsiteX42" fmla="*/ 255438 w 3551155"/>
              <a:gd name="connsiteY42" fmla="*/ 560365 h 1288819"/>
              <a:gd name="connsiteX43" fmla="*/ 649182 w 3551155"/>
              <a:gd name="connsiteY43" fmla="*/ 539957 h 1288819"/>
              <a:gd name="connsiteX44" fmla="*/ 646502 w 3551155"/>
              <a:gd name="connsiteY44" fmla="*/ 538339 h 1288819"/>
              <a:gd name="connsiteX45" fmla="*/ 848877 w 3551155"/>
              <a:gd name="connsiteY45" fmla="*/ 387684 h 1288819"/>
              <a:gd name="connsiteX46" fmla="*/ 1237760 w 3551155"/>
              <a:gd name="connsiteY46" fmla="*/ 142670 h 1288819"/>
              <a:gd name="connsiteX47" fmla="*/ 1379649 w 3551155"/>
              <a:gd name="connsiteY47" fmla="*/ 48077 h 1288819"/>
              <a:gd name="connsiteX48" fmla="*/ 1710725 w 3551155"/>
              <a:gd name="connsiteY48" fmla="*/ 780 h 1288819"/>
              <a:gd name="connsiteX49" fmla="*/ 1931443 w 3551155"/>
              <a:gd name="connsiteY49" fmla="*/ 63842 h 1288819"/>
              <a:gd name="connsiteX0" fmla="*/ 1931443 w 3551155"/>
              <a:gd name="connsiteY0" fmla="*/ 63842 h 1288819"/>
              <a:gd name="connsiteX1" fmla="*/ 2041801 w 3551155"/>
              <a:gd name="connsiteY1" fmla="*/ 79608 h 1288819"/>
              <a:gd name="connsiteX2" fmla="*/ 2183691 w 3551155"/>
              <a:gd name="connsiteY2" fmla="*/ 158435 h 1288819"/>
              <a:gd name="connsiteX3" fmla="*/ 2262518 w 3551155"/>
              <a:gd name="connsiteY3" fmla="*/ 316090 h 1288819"/>
              <a:gd name="connsiteX4" fmla="*/ 3024518 w 3551155"/>
              <a:gd name="connsiteY4" fmla="*/ 536808 h 1288819"/>
              <a:gd name="connsiteX5" fmla="*/ 3016637 w 3551155"/>
              <a:gd name="connsiteY5" fmla="*/ 621345 h 1288819"/>
              <a:gd name="connsiteX6" fmla="*/ 3103345 w 3551155"/>
              <a:gd name="connsiteY6" fmla="*/ 607063 h 1288819"/>
              <a:gd name="connsiteX7" fmla="*/ 3271510 w 3551155"/>
              <a:gd name="connsiteY7" fmla="*/ 607063 h 1288819"/>
              <a:gd name="connsiteX8" fmla="*/ 3266255 w 3551155"/>
              <a:gd name="connsiteY8" fmla="*/ 756816 h 1288819"/>
              <a:gd name="connsiteX9" fmla="*/ 3481719 w 3551155"/>
              <a:gd name="connsiteY9" fmla="*/ 857456 h 1288819"/>
              <a:gd name="connsiteX10" fmla="*/ 3479091 w 3551155"/>
              <a:gd name="connsiteY10" fmla="*/ 867883 h 1288819"/>
              <a:gd name="connsiteX11" fmla="*/ 3403538 w 3551155"/>
              <a:gd name="connsiteY11" fmla="*/ 872690 h 1288819"/>
              <a:gd name="connsiteX12" fmla="*/ 3471208 w 3551155"/>
              <a:gd name="connsiteY12" fmla="*/ 870758 h 1288819"/>
              <a:gd name="connsiteX13" fmla="*/ 3473833 w 3551155"/>
              <a:gd name="connsiteY13" fmla="*/ 867922 h 1288819"/>
              <a:gd name="connsiteX14" fmla="*/ 3337199 w 3551155"/>
              <a:gd name="connsiteY14" fmla="*/ 858261 h 1288819"/>
              <a:gd name="connsiteX15" fmla="*/ 3347130 w 3551155"/>
              <a:gd name="connsiteY15" fmla="*/ 858136 h 1288819"/>
              <a:gd name="connsiteX16" fmla="*/ 3424567 w 3551155"/>
              <a:gd name="connsiteY16" fmla="*/ 860978 h 1288819"/>
              <a:gd name="connsiteX17" fmla="*/ 3424567 w 3551155"/>
              <a:gd name="connsiteY17" fmla="*/ 852222 h 1288819"/>
              <a:gd name="connsiteX18" fmla="*/ 3359005 w 3551155"/>
              <a:gd name="connsiteY18" fmla="*/ 811438 h 1288819"/>
              <a:gd name="connsiteX19" fmla="*/ 3505468 w 3551155"/>
              <a:gd name="connsiteY19" fmla="*/ 865413 h 1288819"/>
              <a:gd name="connsiteX20" fmla="*/ 3489599 w 3551155"/>
              <a:gd name="connsiteY20" fmla="*/ 867922 h 1288819"/>
              <a:gd name="connsiteX21" fmla="*/ 3397633 w 3551155"/>
              <a:gd name="connsiteY21" fmla="*/ 858261 h 1288819"/>
              <a:gd name="connsiteX22" fmla="*/ 3505364 w 3551155"/>
              <a:gd name="connsiteY22" fmla="*/ 867922 h 1288819"/>
              <a:gd name="connsiteX23" fmla="*/ 3521131 w 3551155"/>
              <a:gd name="connsiteY23" fmla="*/ 998352 h 1288819"/>
              <a:gd name="connsiteX24" fmla="*/ 3486974 w 3551155"/>
              <a:gd name="connsiteY24" fmla="*/ 1150941 h 1288819"/>
              <a:gd name="connsiteX25" fmla="*/ 2357112 w 3551155"/>
              <a:gd name="connsiteY25" fmla="*/ 1215019 h 1288819"/>
              <a:gd name="connsiteX26" fmla="*/ 2367619 w 3551155"/>
              <a:gd name="connsiteY26" fmla="*/ 1152936 h 1288819"/>
              <a:gd name="connsiteX27" fmla="*/ 2351854 w 3551155"/>
              <a:gd name="connsiteY27" fmla="*/ 1191582 h 1288819"/>
              <a:gd name="connsiteX28" fmla="*/ 2181064 w 3551155"/>
              <a:gd name="connsiteY28" fmla="*/ 1101793 h 1288819"/>
              <a:gd name="connsiteX29" fmla="*/ 1600367 w 3551155"/>
              <a:gd name="connsiteY29" fmla="*/ 1167428 h 1288819"/>
              <a:gd name="connsiteX30" fmla="*/ 1316587 w 3551155"/>
              <a:gd name="connsiteY30" fmla="*/ 1142819 h 1288819"/>
              <a:gd name="connsiteX31" fmla="*/ 1064339 w 3551155"/>
              <a:gd name="connsiteY31" fmla="*/ 1140299 h 1288819"/>
              <a:gd name="connsiteX32" fmla="*/ 793698 w 3551155"/>
              <a:gd name="connsiteY32" fmla="*/ 1101369 h 1288819"/>
              <a:gd name="connsiteX33" fmla="*/ 696475 w 3551155"/>
              <a:gd name="connsiteY33" fmla="*/ 1111069 h 1288819"/>
              <a:gd name="connsiteX34" fmla="*/ 680709 w 3551155"/>
              <a:gd name="connsiteY34" fmla="*/ 1091746 h 1288819"/>
              <a:gd name="connsiteX35" fmla="*/ 620275 w 3551155"/>
              <a:gd name="connsiteY35" fmla="*/ 998352 h 1288819"/>
              <a:gd name="connsiteX36" fmla="*/ 452109 w 3551155"/>
              <a:gd name="connsiteY36" fmla="*/ 867922 h 1288819"/>
              <a:gd name="connsiteX37" fmla="*/ 323360 w 3551155"/>
              <a:gd name="connsiteY37" fmla="*/ 800980 h 1288819"/>
              <a:gd name="connsiteX38" fmla="*/ 323361 w 3551155"/>
              <a:gd name="connsiteY38" fmla="*/ 795496 h 1288819"/>
              <a:gd name="connsiteX39" fmla="*/ 86878 w 3551155"/>
              <a:gd name="connsiteY39" fmla="*/ 701542 h 1288819"/>
              <a:gd name="connsiteX40" fmla="*/ 94411 w 3551155"/>
              <a:gd name="connsiteY40" fmla="*/ 732175 h 1288819"/>
              <a:gd name="connsiteX41" fmla="*/ 26838 w 3551155"/>
              <a:gd name="connsiteY41" fmla="*/ 601777 h 1288819"/>
              <a:gd name="connsiteX42" fmla="*/ 255438 w 3551155"/>
              <a:gd name="connsiteY42" fmla="*/ 560365 h 1288819"/>
              <a:gd name="connsiteX43" fmla="*/ 649182 w 3551155"/>
              <a:gd name="connsiteY43" fmla="*/ 539957 h 1288819"/>
              <a:gd name="connsiteX44" fmla="*/ 646502 w 3551155"/>
              <a:gd name="connsiteY44" fmla="*/ 538339 h 1288819"/>
              <a:gd name="connsiteX45" fmla="*/ 848877 w 3551155"/>
              <a:gd name="connsiteY45" fmla="*/ 387684 h 1288819"/>
              <a:gd name="connsiteX46" fmla="*/ 1237760 w 3551155"/>
              <a:gd name="connsiteY46" fmla="*/ 142670 h 1288819"/>
              <a:gd name="connsiteX47" fmla="*/ 1379649 w 3551155"/>
              <a:gd name="connsiteY47" fmla="*/ 48077 h 1288819"/>
              <a:gd name="connsiteX48" fmla="*/ 1710725 w 3551155"/>
              <a:gd name="connsiteY48" fmla="*/ 780 h 1288819"/>
              <a:gd name="connsiteX49" fmla="*/ 1931443 w 3551155"/>
              <a:gd name="connsiteY49" fmla="*/ 63842 h 1288819"/>
              <a:gd name="connsiteX0" fmla="*/ 1931443 w 3551155"/>
              <a:gd name="connsiteY0" fmla="*/ 63842 h 1288819"/>
              <a:gd name="connsiteX1" fmla="*/ 2041801 w 3551155"/>
              <a:gd name="connsiteY1" fmla="*/ 79608 h 1288819"/>
              <a:gd name="connsiteX2" fmla="*/ 2183691 w 3551155"/>
              <a:gd name="connsiteY2" fmla="*/ 158435 h 1288819"/>
              <a:gd name="connsiteX3" fmla="*/ 2262518 w 3551155"/>
              <a:gd name="connsiteY3" fmla="*/ 316090 h 1288819"/>
              <a:gd name="connsiteX4" fmla="*/ 3024518 w 3551155"/>
              <a:gd name="connsiteY4" fmla="*/ 536808 h 1288819"/>
              <a:gd name="connsiteX5" fmla="*/ 3016637 w 3551155"/>
              <a:gd name="connsiteY5" fmla="*/ 621345 h 1288819"/>
              <a:gd name="connsiteX6" fmla="*/ 3103345 w 3551155"/>
              <a:gd name="connsiteY6" fmla="*/ 607063 h 1288819"/>
              <a:gd name="connsiteX7" fmla="*/ 3271510 w 3551155"/>
              <a:gd name="connsiteY7" fmla="*/ 607063 h 1288819"/>
              <a:gd name="connsiteX8" fmla="*/ 3266255 w 3551155"/>
              <a:gd name="connsiteY8" fmla="*/ 756816 h 1288819"/>
              <a:gd name="connsiteX9" fmla="*/ 3481719 w 3551155"/>
              <a:gd name="connsiteY9" fmla="*/ 857456 h 1288819"/>
              <a:gd name="connsiteX10" fmla="*/ 3479091 w 3551155"/>
              <a:gd name="connsiteY10" fmla="*/ 867883 h 1288819"/>
              <a:gd name="connsiteX11" fmla="*/ 3403538 w 3551155"/>
              <a:gd name="connsiteY11" fmla="*/ 872690 h 1288819"/>
              <a:gd name="connsiteX12" fmla="*/ 3471208 w 3551155"/>
              <a:gd name="connsiteY12" fmla="*/ 870758 h 1288819"/>
              <a:gd name="connsiteX13" fmla="*/ 3473833 w 3551155"/>
              <a:gd name="connsiteY13" fmla="*/ 867922 h 1288819"/>
              <a:gd name="connsiteX14" fmla="*/ 3337199 w 3551155"/>
              <a:gd name="connsiteY14" fmla="*/ 858261 h 1288819"/>
              <a:gd name="connsiteX15" fmla="*/ 3347130 w 3551155"/>
              <a:gd name="connsiteY15" fmla="*/ 858136 h 1288819"/>
              <a:gd name="connsiteX16" fmla="*/ 3424567 w 3551155"/>
              <a:gd name="connsiteY16" fmla="*/ 860978 h 1288819"/>
              <a:gd name="connsiteX17" fmla="*/ 3424567 w 3551155"/>
              <a:gd name="connsiteY17" fmla="*/ 852222 h 1288819"/>
              <a:gd name="connsiteX18" fmla="*/ 3359005 w 3551155"/>
              <a:gd name="connsiteY18" fmla="*/ 811438 h 1288819"/>
              <a:gd name="connsiteX19" fmla="*/ 3505468 w 3551155"/>
              <a:gd name="connsiteY19" fmla="*/ 865413 h 1288819"/>
              <a:gd name="connsiteX20" fmla="*/ 3489599 w 3551155"/>
              <a:gd name="connsiteY20" fmla="*/ 867922 h 1288819"/>
              <a:gd name="connsiteX21" fmla="*/ 3397633 w 3551155"/>
              <a:gd name="connsiteY21" fmla="*/ 858261 h 1288819"/>
              <a:gd name="connsiteX22" fmla="*/ 3505364 w 3551155"/>
              <a:gd name="connsiteY22" fmla="*/ 867922 h 1288819"/>
              <a:gd name="connsiteX23" fmla="*/ 3521131 w 3551155"/>
              <a:gd name="connsiteY23" fmla="*/ 998352 h 1288819"/>
              <a:gd name="connsiteX24" fmla="*/ 3486974 w 3551155"/>
              <a:gd name="connsiteY24" fmla="*/ 1150941 h 1288819"/>
              <a:gd name="connsiteX25" fmla="*/ 2357112 w 3551155"/>
              <a:gd name="connsiteY25" fmla="*/ 1215019 h 1288819"/>
              <a:gd name="connsiteX26" fmla="*/ 2367619 w 3551155"/>
              <a:gd name="connsiteY26" fmla="*/ 1152936 h 1288819"/>
              <a:gd name="connsiteX27" fmla="*/ 2351854 w 3551155"/>
              <a:gd name="connsiteY27" fmla="*/ 1191582 h 1288819"/>
              <a:gd name="connsiteX28" fmla="*/ 2181064 w 3551155"/>
              <a:gd name="connsiteY28" fmla="*/ 1101793 h 1288819"/>
              <a:gd name="connsiteX29" fmla="*/ 1600367 w 3551155"/>
              <a:gd name="connsiteY29" fmla="*/ 1167428 h 1288819"/>
              <a:gd name="connsiteX30" fmla="*/ 1316587 w 3551155"/>
              <a:gd name="connsiteY30" fmla="*/ 1142819 h 1288819"/>
              <a:gd name="connsiteX31" fmla="*/ 1064339 w 3551155"/>
              <a:gd name="connsiteY31" fmla="*/ 1140299 h 1288819"/>
              <a:gd name="connsiteX32" fmla="*/ 793698 w 3551155"/>
              <a:gd name="connsiteY32" fmla="*/ 1101369 h 1288819"/>
              <a:gd name="connsiteX33" fmla="*/ 696475 w 3551155"/>
              <a:gd name="connsiteY33" fmla="*/ 1111069 h 1288819"/>
              <a:gd name="connsiteX34" fmla="*/ 680709 w 3551155"/>
              <a:gd name="connsiteY34" fmla="*/ 1091746 h 1288819"/>
              <a:gd name="connsiteX35" fmla="*/ 620275 w 3551155"/>
              <a:gd name="connsiteY35" fmla="*/ 998352 h 1288819"/>
              <a:gd name="connsiteX36" fmla="*/ 452109 w 3551155"/>
              <a:gd name="connsiteY36" fmla="*/ 867922 h 1288819"/>
              <a:gd name="connsiteX37" fmla="*/ 323360 w 3551155"/>
              <a:gd name="connsiteY37" fmla="*/ 800980 h 1288819"/>
              <a:gd name="connsiteX38" fmla="*/ 323361 w 3551155"/>
              <a:gd name="connsiteY38" fmla="*/ 795496 h 1288819"/>
              <a:gd name="connsiteX39" fmla="*/ 86878 w 3551155"/>
              <a:gd name="connsiteY39" fmla="*/ 701542 h 1288819"/>
              <a:gd name="connsiteX40" fmla="*/ 94411 w 3551155"/>
              <a:gd name="connsiteY40" fmla="*/ 732175 h 1288819"/>
              <a:gd name="connsiteX41" fmla="*/ 26838 w 3551155"/>
              <a:gd name="connsiteY41" fmla="*/ 601777 h 1288819"/>
              <a:gd name="connsiteX42" fmla="*/ 255438 w 3551155"/>
              <a:gd name="connsiteY42" fmla="*/ 560365 h 1288819"/>
              <a:gd name="connsiteX43" fmla="*/ 649182 w 3551155"/>
              <a:gd name="connsiteY43" fmla="*/ 539957 h 1288819"/>
              <a:gd name="connsiteX44" fmla="*/ 646502 w 3551155"/>
              <a:gd name="connsiteY44" fmla="*/ 538339 h 1288819"/>
              <a:gd name="connsiteX45" fmla="*/ 848877 w 3551155"/>
              <a:gd name="connsiteY45" fmla="*/ 387684 h 1288819"/>
              <a:gd name="connsiteX46" fmla="*/ 1237760 w 3551155"/>
              <a:gd name="connsiteY46" fmla="*/ 142670 h 1288819"/>
              <a:gd name="connsiteX47" fmla="*/ 1379649 w 3551155"/>
              <a:gd name="connsiteY47" fmla="*/ 48077 h 1288819"/>
              <a:gd name="connsiteX48" fmla="*/ 1710725 w 3551155"/>
              <a:gd name="connsiteY48" fmla="*/ 780 h 1288819"/>
              <a:gd name="connsiteX49" fmla="*/ 1931443 w 3551155"/>
              <a:gd name="connsiteY49" fmla="*/ 63842 h 1288819"/>
              <a:gd name="connsiteX0" fmla="*/ 1931443 w 3551155"/>
              <a:gd name="connsiteY0" fmla="*/ 63842 h 1288819"/>
              <a:gd name="connsiteX1" fmla="*/ 2041801 w 3551155"/>
              <a:gd name="connsiteY1" fmla="*/ 79608 h 1288819"/>
              <a:gd name="connsiteX2" fmla="*/ 2183691 w 3551155"/>
              <a:gd name="connsiteY2" fmla="*/ 158435 h 1288819"/>
              <a:gd name="connsiteX3" fmla="*/ 2262518 w 3551155"/>
              <a:gd name="connsiteY3" fmla="*/ 316090 h 1288819"/>
              <a:gd name="connsiteX4" fmla="*/ 3024518 w 3551155"/>
              <a:gd name="connsiteY4" fmla="*/ 536808 h 1288819"/>
              <a:gd name="connsiteX5" fmla="*/ 3016637 w 3551155"/>
              <a:gd name="connsiteY5" fmla="*/ 621345 h 1288819"/>
              <a:gd name="connsiteX6" fmla="*/ 3103345 w 3551155"/>
              <a:gd name="connsiteY6" fmla="*/ 607063 h 1288819"/>
              <a:gd name="connsiteX7" fmla="*/ 3271510 w 3551155"/>
              <a:gd name="connsiteY7" fmla="*/ 607063 h 1288819"/>
              <a:gd name="connsiteX8" fmla="*/ 3266255 w 3551155"/>
              <a:gd name="connsiteY8" fmla="*/ 756816 h 1288819"/>
              <a:gd name="connsiteX9" fmla="*/ 3481719 w 3551155"/>
              <a:gd name="connsiteY9" fmla="*/ 857456 h 1288819"/>
              <a:gd name="connsiteX10" fmla="*/ 3479091 w 3551155"/>
              <a:gd name="connsiteY10" fmla="*/ 867883 h 1288819"/>
              <a:gd name="connsiteX11" fmla="*/ 3403538 w 3551155"/>
              <a:gd name="connsiteY11" fmla="*/ 872690 h 1288819"/>
              <a:gd name="connsiteX12" fmla="*/ 3471208 w 3551155"/>
              <a:gd name="connsiteY12" fmla="*/ 870758 h 1288819"/>
              <a:gd name="connsiteX13" fmla="*/ 3473833 w 3551155"/>
              <a:gd name="connsiteY13" fmla="*/ 867922 h 1288819"/>
              <a:gd name="connsiteX14" fmla="*/ 3337199 w 3551155"/>
              <a:gd name="connsiteY14" fmla="*/ 858261 h 1288819"/>
              <a:gd name="connsiteX15" fmla="*/ 3347130 w 3551155"/>
              <a:gd name="connsiteY15" fmla="*/ 858136 h 1288819"/>
              <a:gd name="connsiteX16" fmla="*/ 3424567 w 3551155"/>
              <a:gd name="connsiteY16" fmla="*/ 860978 h 1288819"/>
              <a:gd name="connsiteX17" fmla="*/ 3424567 w 3551155"/>
              <a:gd name="connsiteY17" fmla="*/ 852222 h 1288819"/>
              <a:gd name="connsiteX18" fmla="*/ 3359005 w 3551155"/>
              <a:gd name="connsiteY18" fmla="*/ 811438 h 1288819"/>
              <a:gd name="connsiteX19" fmla="*/ 3505468 w 3551155"/>
              <a:gd name="connsiteY19" fmla="*/ 865413 h 1288819"/>
              <a:gd name="connsiteX20" fmla="*/ 3489599 w 3551155"/>
              <a:gd name="connsiteY20" fmla="*/ 867922 h 1288819"/>
              <a:gd name="connsiteX21" fmla="*/ 3397633 w 3551155"/>
              <a:gd name="connsiteY21" fmla="*/ 858261 h 1288819"/>
              <a:gd name="connsiteX22" fmla="*/ 3505364 w 3551155"/>
              <a:gd name="connsiteY22" fmla="*/ 867922 h 1288819"/>
              <a:gd name="connsiteX23" fmla="*/ 3521131 w 3551155"/>
              <a:gd name="connsiteY23" fmla="*/ 998352 h 1288819"/>
              <a:gd name="connsiteX24" fmla="*/ 3486974 w 3551155"/>
              <a:gd name="connsiteY24" fmla="*/ 1150941 h 1288819"/>
              <a:gd name="connsiteX25" fmla="*/ 2357112 w 3551155"/>
              <a:gd name="connsiteY25" fmla="*/ 1215019 h 1288819"/>
              <a:gd name="connsiteX26" fmla="*/ 2367619 w 3551155"/>
              <a:gd name="connsiteY26" fmla="*/ 1152936 h 1288819"/>
              <a:gd name="connsiteX27" fmla="*/ 2351854 w 3551155"/>
              <a:gd name="connsiteY27" fmla="*/ 1191582 h 1288819"/>
              <a:gd name="connsiteX28" fmla="*/ 2181064 w 3551155"/>
              <a:gd name="connsiteY28" fmla="*/ 1101793 h 1288819"/>
              <a:gd name="connsiteX29" fmla="*/ 1600367 w 3551155"/>
              <a:gd name="connsiteY29" fmla="*/ 1167428 h 1288819"/>
              <a:gd name="connsiteX30" fmla="*/ 1316587 w 3551155"/>
              <a:gd name="connsiteY30" fmla="*/ 1142819 h 1288819"/>
              <a:gd name="connsiteX31" fmla="*/ 1064339 w 3551155"/>
              <a:gd name="connsiteY31" fmla="*/ 1140299 h 1288819"/>
              <a:gd name="connsiteX32" fmla="*/ 793698 w 3551155"/>
              <a:gd name="connsiteY32" fmla="*/ 1101369 h 1288819"/>
              <a:gd name="connsiteX33" fmla="*/ 696475 w 3551155"/>
              <a:gd name="connsiteY33" fmla="*/ 1111069 h 1288819"/>
              <a:gd name="connsiteX34" fmla="*/ 680709 w 3551155"/>
              <a:gd name="connsiteY34" fmla="*/ 1091746 h 1288819"/>
              <a:gd name="connsiteX35" fmla="*/ 620275 w 3551155"/>
              <a:gd name="connsiteY35" fmla="*/ 998352 h 1288819"/>
              <a:gd name="connsiteX36" fmla="*/ 452109 w 3551155"/>
              <a:gd name="connsiteY36" fmla="*/ 867922 h 1288819"/>
              <a:gd name="connsiteX37" fmla="*/ 323360 w 3551155"/>
              <a:gd name="connsiteY37" fmla="*/ 800980 h 1288819"/>
              <a:gd name="connsiteX38" fmla="*/ 323361 w 3551155"/>
              <a:gd name="connsiteY38" fmla="*/ 795496 h 1288819"/>
              <a:gd name="connsiteX39" fmla="*/ 86878 w 3551155"/>
              <a:gd name="connsiteY39" fmla="*/ 701542 h 1288819"/>
              <a:gd name="connsiteX40" fmla="*/ 94411 w 3551155"/>
              <a:gd name="connsiteY40" fmla="*/ 732175 h 1288819"/>
              <a:gd name="connsiteX41" fmla="*/ 26838 w 3551155"/>
              <a:gd name="connsiteY41" fmla="*/ 601777 h 1288819"/>
              <a:gd name="connsiteX42" fmla="*/ 255438 w 3551155"/>
              <a:gd name="connsiteY42" fmla="*/ 560365 h 1288819"/>
              <a:gd name="connsiteX43" fmla="*/ 649182 w 3551155"/>
              <a:gd name="connsiteY43" fmla="*/ 539957 h 1288819"/>
              <a:gd name="connsiteX44" fmla="*/ 646502 w 3551155"/>
              <a:gd name="connsiteY44" fmla="*/ 538339 h 1288819"/>
              <a:gd name="connsiteX45" fmla="*/ 848877 w 3551155"/>
              <a:gd name="connsiteY45" fmla="*/ 387684 h 1288819"/>
              <a:gd name="connsiteX46" fmla="*/ 1237760 w 3551155"/>
              <a:gd name="connsiteY46" fmla="*/ 142670 h 1288819"/>
              <a:gd name="connsiteX47" fmla="*/ 1379649 w 3551155"/>
              <a:gd name="connsiteY47" fmla="*/ 48077 h 1288819"/>
              <a:gd name="connsiteX48" fmla="*/ 1710725 w 3551155"/>
              <a:gd name="connsiteY48" fmla="*/ 780 h 1288819"/>
              <a:gd name="connsiteX49" fmla="*/ 1931443 w 3551155"/>
              <a:gd name="connsiteY49" fmla="*/ 63842 h 1288819"/>
              <a:gd name="connsiteX0" fmla="*/ 1882723 w 3502435"/>
              <a:gd name="connsiteY0" fmla="*/ 63842 h 1288819"/>
              <a:gd name="connsiteX1" fmla="*/ 1993081 w 3502435"/>
              <a:gd name="connsiteY1" fmla="*/ 79608 h 1288819"/>
              <a:gd name="connsiteX2" fmla="*/ 2134971 w 3502435"/>
              <a:gd name="connsiteY2" fmla="*/ 158435 h 1288819"/>
              <a:gd name="connsiteX3" fmla="*/ 2213798 w 3502435"/>
              <a:gd name="connsiteY3" fmla="*/ 316090 h 1288819"/>
              <a:gd name="connsiteX4" fmla="*/ 2975798 w 3502435"/>
              <a:gd name="connsiteY4" fmla="*/ 536808 h 1288819"/>
              <a:gd name="connsiteX5" fmla="*/ 2967917 w 3502435"/>
              <a:gd name="connsiteY5" fmla="*/ 621345 h 1288819"/>
              <a:gd name="connsiteX6" fmla="*/ 3054625 w 3502435"/>
              <a:gd name="connsiteY6" fmla="*/ 607063 h 1288819"/>
              <a:gd name="connsiteX7" fmla="*/ 3222790 w 3502435"/>
              <a:gd name="connsiteY7" fmla="*/ 607063 h 1288819"/>
              <a:gd name="connsiteX8" fmla="*/ 3217535 w 3502435"/>
              <a:gd name="connsiteY8" fmla="*/ 756816 h 1288819"/>
              <a:gd name="connsiteX9" fmla="*/ 3432999 w 3502435"/>
              <a:gd name="connsiteY9" fmla="*/ 857456 h 1288819"/>
              <a:gd name="connsiteX10" fmla="*/ 3430371 w 3502435"/>
              <a:gd name="connsiteY10" fmla="*/ 867883 h 1288819"/>
              <a:gd name="connsiteX11" fmla="*/ 3354818 w 3502435"/>
              <a:gd name="connsiteY11" fmla="*/ 872690 h 1288819"/>
              <a:gd name="connsiteX12" fmla="*/ 3422488 w 3502435"/>
              <a:gd name="connsiteY12" fmla="*/ 870758 h 1288819"/>
              <a:gd name="connsiteX13" fmla="*/ 3425113 w 3502435"/>
              <a:gd name="connsiteY13" fmla="*/ 867922 h 1288819"/>
              <a:gd name="connsiteX14" fmla="*/ 3288479 w 3502435"/>
              <a:gd name="connsiteY14" fmla="*/ 858261 h 1288819"/>
              <a:gd name="connsiteX15" fmla="*/ 3298410 w 3502435"/>
              <a:gd name="connsiteY15" fmla="*/ 858136 h 1288819"/>
              <a:gd name="connsiteX16" fmla="*/ 3375847 w 3502435"/>
              <a:gd name="connsiteY16" fmla="*/ 860978 h 1288819"/>
              <a:gd name="connsiteX17" fmla="*/ 3375847 w 3502435"/>
              <a:gd name="connsiteY17" fmla="*/ 852222 h 1288819"/>
              <a:gd name="connsiteX18" fmla="*/ 3310285 w 3502435"/>
              <a:gd name="connsiteY18" fmla="*/ 811438 h 1288819"/>
              <a:gd name="connsiteX19" fmla="*/ 3456748 w 3502435"/>
              <a:gd name="connsiteY19" fmla="*/ 865413 h 1288819"/>
              <a:gd name="connsiteX20" fmla="*/ 3440879 w 3502435"/>
              <a:gd name="connsiteY20" fmla="*/ 867922 h 1288819"/>
              <a:gd name="connsiteX21" fmla="*/ 3348913 w 3502435"/>
              <a:gd name="connsiteY21" fmla="*/ 858261 h 1288819"/>
              <a:gd name="connsiteX22" fmla="*/ 3456644 w 3502435"/>
              <a:gd name="connsiteY22" fmla="*/ 867922 h 1288819"/>
              <a:gd name="connsiteX23" fmla="*/ 3472411 w 3502435"/>
              <a:gd name="connsiteY23" fmla="*/ 998352 h 1288819"/>
              <a:gd name="connsiteX24" fmla="*/ 3438254 w 3502435"/>
              <a:gd name="connsiteY24" fmla="*/ 1150941 h 1288819"/>
              <a:gd name="connsiteX25" fmla="*/ 2308392 w 3502435"/>
              <a:gd name="connsiteY25" fmla="*/ 1215019 h 1288819"/>
              <a:gd name="connsiteX26" fmla="*/ 2318899 w 3502435"/>
              <a:gd name="connsiteY26" fmla="*/ 1152936 h 1288819"/>
              <a:gd name="connsiteX27" fmla="*/ 2303134 w 3502435"/>
              <a:gd name="connsiteY27" fmla="*/ 1191582 h 1288819"/>
              <a:gd name="connsiteX28" fmla="*/ 2132344 w 3502435"/>
              <a:gd name="connsiteY28" fmla="*/ 1101793 h 1288819"/>
              <a:gd name="connsiteX29" fmla="*/ 1551647 w 3502435"/>
              <a:gd name="connsiteY29" fmla="*/ 1167428 h 1288819"/>
              <a:gd name="connsiteX30" fmla="*/ 1267867 w 3502435"/>
              <a:gd name="connsiteY30" fmla="*/ 1142819 h 1288819"/>
              <a:gd name="connsiteX31" fmla="*/ 1015619 w 3502435"/>
              <a:gd name="connsiteY31" fmla="*/ 1140299 h 1288819"/>
              <a:gd name="connsiteX32" fmla="*/ 744978 w 3502435"/>
              <a:gd name="connsiteY32" fmla="*/ 1101369 h 1288819"/>
              <a:gd name="connsiteX33" fmla="*/ 647755 w 3502435"/>
              <a:gd name="connsiteY33" fmla="*/ 1111069 h 1288819"/>
              <a:gd name="connsiteX34" fmla="*/ 631989 w 3502435"/>
              <a:gd name="connsiteY34" fmla="*/ 1091746 h 1288819"/>
              <a:gd name="connsiteX35" fmla="*/ 571555 w 3502435"/>
              <a:gd name="connsiteY35" fmla="*/ 998352 h 1288819"/>
              <a:gd name="connsiteX36" fmla="*/ 403389 w 3502435"/>
              <a:gd name="connsiteY36" fmla="*/ 867922 h 1288819"/>
              <a:gd name="connsiteX37" fmla="*/ 274640 w 3502435"/>
              <a:gd name="connsiteY37" fmla="*/ 800980 h 1288819"/>
              <a:gd name="connsiteX38" fmla="*/ 274641 w 3502435"/>
              <a:gd name="connsiteY38" fmla="*/ 795496 h 1288819"/>
              <a:gd name="connsiteX39" fmla="*/ 38158 w 3502435"/>
              <a:gd name="connsiteY39" fmla="*/ 701542 h 1288819"/>
              <a:gd name="connsiteX40" fmla="*/ 45691 w 3502435"/>
              <a:gd name="connsiteY40" fmla="*/ 732175 h 1288819"/>
              <a:gd name="connsiteX41" fmla="*/ 130518 w 3502435"/>
              <a:gd name="connsiteY41" fmla="*/ 601777 h 1288819"/>
              <a:gd name="connsiteX42" fmla="*/ 206718 w 3502435"/>
              <a:gd name="connsiteY42" fmla="*/ 560365 h 1288819"/>
              <a:gd name="connsiteX43" fmla="*/ 600462 w 3502435"/>
              <a:gd name="connsiteY43" fmla="*/ 539957 h 1288819"/>
              <a:gd name="connsiteX44" fmla="*/ 597782 w 3502435"/>
              <a:gd name="connsiteY44" fmla="*/ 538339 h 1288819"/>
              <a:gd name="connsiteX45" fmla="*/ 800157 w 3502435"/>
              <a:gd name="connsiteY45" fmla="*/ 387684 h 1288819"/>
              <a:gd name="connsiteX46" fmla="*/ 1189040 w 3502435"/>
              <a:gd name="connsiteY46" fmla="*/ 142670 h 1288819"/>
              <a:gd name="connsiteX47" fmla="*/ 1330929 w 3502435"/>
              <a:gd name="connsiteY47" fmla="*/ 48077 h 1288819"/>
              <a:gd name="connsiteX48" fmla="*/ 1662005 w 3502435"/>
              <a:gd name="connsiteY48" fmla="*/ 780 h 1288819"/>
              <a:gd name="connsiteX49" fmla="*/ 1882723 w 3502435"/>
              <a:gd name="connsiteY49" fmla="*/ 63842 h 1288819"/>
              <a:gd name="connsiteX0" fmla="*/ 1882723 w 3502435"/>
              <a:gd name="connsiteY0" fmla="*/ 63842 h 1288819"/>
              <a:gd name="connsiteX1" fmla="*/ 1993081 w 3502435"/>
              <a:gd name="connsiteY1" fmla="*/ 79608 h 1288819"/>
              <a:gd name="connsiteX2" fmla="*/ 2134971 w 3502435"/>
              <a:gd name="connsiteY2" fmla="*/ 158435 h 1288819"/>
              <a:gd name="connsiteX3" fmla="*/ 2213798 w 3502435"/>
              <a:gd name="connsiteY3" fmla="*/ 316090 h 1288819"/>
              <a:gd name="connsiteX4" fmla="*/ 2975798 w 3502435"/>
              <a:gd name="connsiteY4" fmla="*/ 536808 h 1288819"/>
              <a:gd name="connsiteX5" fmla="*/ 2967917 w 3502435"/>
              <a:gd name="connsiteY5" fmla="*/ 621345 h 1288819"/>
              <a:gd name="connsiteX6" fmla="*/ 3054625 w 3502435"/>
              <a:gd name="connsiteY6" fmla="*/ 607063 h 1288819"/>
              <a:gd name="connsiteX7" fmla="*/ 3222790 w 3502435"/>
              <a:gd name="connsiteY7" fmla="*/ 607063 h 1288819"/>
              <a:gd name="connsiteX8" fmla="*/ 3217535 w 3502435"/>
              <a:gd name="connsiteY8" fmla="*/ 756816 h 1288819"/>
              <a:gd name="connsiteX9" fmla="*/ 3432999 w 3502435"/>
              <a:gd name="connsiteY9" fmla="*/ 857456 h 1288819"/>
              <a:gd name="connsiteX10" fmla="*/ 3430371 w 3502435"/>
              <a:gd name="connsiteY10" fmla="*/ 867883 h 1288819"/>
              <a:gd name="connsiteX11" fmla="*/ 3354818 w 3502435"/>
              <a:gd name="connsiteY11" fmla="*/ 872690 h 1288819"/>
              <a:gd name="connsiteX12" fmla="*/ 3422488 w 3502435"/>
              <a:gd name="connsiteY12" fmla="*/ 870758 h 1288819"/>
              <a:gd name="connsiteX13" fmla="*/ 3425113 w 3502435"/>
              <a:gd name="connsiteY13" fmla="*/ 867922 h 1288819"/>
              <a:gd name="connsiteX14" fmla="*/ 3288479 w 3502435"/>
              <a:gd name="connsiteY14" fmla="*/ 858261 h 1288819"/>
              <a:gd name="connsiteX15" fmla="*/ 3298410 w 3502435"/>
              <a:gd name="connsiteY15" fmla="*/ 858136 h 1288819"/>
              <a:gd name="connsiteX16" fmla="*/ 3375847 w 3502435"/>
              <a:gd name="connsiteY16" fmla="*/ 860978 h 1288819"/>
              <a:gd name="connsiteX17" fmla="*/ 3375847 w 3502435"/>
              <a:gd name="connsiteY17" fmla="*/ 852222 h 1288819"/>
              <a:gd name="connsiteX18" fmla="*/ 3310285 w 3502435"/>
              <a:gd name="connsiteY18" fmla="*/ 811438 h 1288819"/>
              <a:gd name="connsiteX19" fmla="*/ 3456748 w 3502435"/>
              <a:gd name="connsiteY19" fmla="*/ 865413 h 1288819"/>
              <a:gd name="connsiteX20" fmla="*/ 3440879 w 3502435"/>
              <a:gd name="connsiteY20" fmla="*/ 867922 h 1288819"/>
              <a:gd name="connsiteX21" fmla="*/ 3348913 w 3502435"/>
              <a:gd name="connsiteY21" fmla="*/ 858261 h 1288819"/>
              <a:gd name="connsiteX22" fmla="*/ 3456644 w 3502435"/>
              <a:gd name="connsiteY22" fmla="*/ 867922 h 1288819"/>
              <a:gd name="connsiteX23" fmla="*/ 3472411 w 3502435"/>
              <a:gd name="connsiteY23" fmla="*/ 998352 h 1288819"/>
              <a:gd name="connsiteX24" fmla="*/ 3438254 w 3502435"/>
              <a:gd name="connsiteY24" fmla="*/ 1150941 h 1288819"/>
              <a:gd name="connsiteX25" fmla="*/ 2308392 w 3502435"/>
              <a:gd name="connsiteY25" fmla="*/ 1215019 h 1288819"/>
              <a:gd name="connsiteX26" fmla="*/ 2318899 w 3502435"/>
              <a:gd name="connsiteY26" fmla="*/ 1152936 h 1288819"/>
              <a:gd name="connsiteX27" fmla="*/ 2303134 w 3502435"/>
              <a:gd name="connsiteY27" fmla="*/ 1191582 h 1288819"/>
              <a:gd name="connsiteX28" fmla="*/ 2132344 w 3502435"/>
              <a:gd name="connsiteY28" fmla="*/ 1101793 h 1288819"/>
              <a:gd name="connsiteX29" fmla="*/ 1551647 w 3502435"/>
              <a:gd name="connsiteY29" fmla="*/ 1167428 h 1288819"/>
              <a:gd name="connsiteX30" fmla="*/ 1267867 w 3502435"/>
              <a:gd name="connsiteY30" fmla="*/ 1142819 h 1288819"/>
              <a:gd name="connsiteX31" fmla="*/ 1015619 w 3502435"/>
              <a:gd name="connsiteY31" fmla="*/ 1140299 h 1288819"/>
              <a:gd name="connsiteX32" fmla="*/ 744978 w 3502435"/>
              <a:gd name="connsiteY32" fmla="*/ 1101369 h 1288819"/>
              <a:gd name="connsiteX33" fmla="*/ 647755 w 3502435"/>
              <a:gd name="connsiteY33" fmla="*/ 1111069 h 1288819"/>
              <a:gd name="connsiteX34" fmla="*/ 631989 w 3502435"/>
              <a:gd name="connsiteY34" fmla="*/ 1091746 h 1288819"/>
              <a:gd name="connsiteX35" fmla="*/ 571555 w 3502435"/>
              <a:gd name="connsiteY35" fmla="*/ 998352 h 1288819"/>
              <a:gd name="connsiteX36" fmla="*/ 403389 w 3502435"/>
              <a:gd name="connsiteY36" fmla="*/ 867922 h 1288819"/>
              <a:gd name="connsiteX37" fmla="*/ 274640 w 3502435"/>
              <a:gd name="connsiteY37" fmla="*/ 800980 h 1288819"/>
              <a:gd name="connsiteX38" fmla="*/ 274641 w 3502435"/>
              <a:gd name="connsiteY38" fmla="*/ 795496 h 1288819"/>
              <a:gd name="connsiteX39" fmla="*/ 38158 w 3502435"/>
              <a:gd name="connsiteY39" fmla="*/ 701542 h 1288819"/>
              <a:gd name="connsiteX40" fmla="*/ 45691 w 3502435"/>
              <a:gd name="connsiteY40" fmla="*/ 732175 h 1288819"/>
              <a:gd name="connsiteX41" fmla="*/ 130518 w 3502435"/>
              <a:gd name="connsiteY41" fmla="*/ 601777 h 1288819"/>
              <a:gd name="connsiteX42" fmla="*/ 206718 w 3502435"/>
              <a:gd name="connsiteY42" fmla="*/ 560365 h 1288819"/>
              <a:gd name="connsiteX43" fmla="*/ 600462 w 3502435"/>
              <a:gd name="connsiteY43" fmla="*/ 539957 h 1288819"/>
              <a:gd name="connsiteX44" fmla="*/ 597782 w 3502435"/>
              <a:gd name="connsiteY44" fmla="*/ 538339 h 1288819"/>
              <a:gd name="connsiteX45" fmla="*/ 800157 w 3502435"/>
              <a:gd name="connsiteY45" fmla="*/ 387684 h 1288819"/>
              <a:gd name="connsiteX46" fmla="*/ 1189040 w 3502435"/>
              <a:gd name="connsiteY46" fmla="*/ 142670 h 1288819"/>
              <a:gd name="connsiteX47" fmla="*/ 1330929 w 3502435"/>
              <a:gd name="connsiteY47" fmla="*/ 48077 h 1288819"/>
              <a:gd name="connsiteX48" fmla="*/ 1662005 w 3502435"/>
              <a:gd name="connsiteY48" fmla="*/ 780 h 1288819"/>
              <a:gd name="connsiteX49" fmla="*/ 1882723 w 3502435"/>
              <a:gd name="connsiteY49" fmla="*/ 63842 h 1288819"/>
              <a:gd name="connsiteX0" fmla="*/ 1954983 w 3574695"/>
              <a:gd name="connsiteY0" fmla="*/ 63842 h 1288819"/>
              <a:gd name="connsiteX1" fmla="*/ 2065341 w 3574695"/>
              <a:gd name="connsiteY1" fmla="*/ 79608 h 1288819"/>
              <a:gd name="connsiteX2" fmla="*/ 2207231 w 3574695"/>
              <a:gd name="connsiteY2" fmla="*/ 158435 h 1288819"/>
              <a:gd name="connsiteX3" fmla="*/ 2286058 w 3574695"/>
              <a:gd name="connsiteY3" fmla="*/ 316090 h 1288819"/>
              <a:gd name="connsiteX4" fmla="*/ 3048058 w 3574695"/>
              <a:gd name="connsiteY4" fmla="*/ 536808 h 1288819"/>
              <a:gd name="connsiteX5" fmla="*/ 3040177 w 3574695"/>
              <a:gd name="connsiteY5" fmla="*/ 621345 h 1288819"/>
              <a:gd name="connsiteX6" fmla="*/ 3126885 w 3574695"/>
              <a:gd name="connsiteY6" fmla="*/ 607063 h 1288819"/>
              <a:gd name="connsiteX7" fmla="*/ 3295050 w 3574695"/>
              <a:gd name="connsiteY7" fmla="*/ 607063 h 1288819"/>
              <a:gd name="connsiteX8" fmla="*/ 3289795 w 3574695"/>
              <a:gd name="connsiteY8" fmla="*/ 756816 h 1288819"/>
              <a:gd name="connsiteX9" fmla="*/ 3505259 w 3574695"/>
              <a:gd name="connsiteY9" fmla="*/ 857456 h 1288819"/>
              <a:gd name="connsiteX10" fmla="*/ 3502631 w 3574695"/>
              <a:gd name="connsiteY10" fmla="*/ 867883 h 1288819"/>
              <a:gd name="connsiteX11" fmla="*/ 3427078 w 3574695"/>
              <a:gd name="connsiteY11" fmla="*/ 872690 h 1288819"/>
              <a:gd name="connsiteX12" fmla="*/ 3494748 w 3574695"/>
              <a:gd name="connsiteY12" fmla="*/ 870758 h 1288819"/>
              <a:gd name="connsiteX13" fmla="*/ 3497373 w 3574695"/>
              <a:gd name="connsiteY13" fmla="*/ 867922 h 1288819"/>
              <a:gd name="connsiteX14" fmla="*/ 3360739 w 3574695"/>
              <a:gd name="connsiteY14" fmla="*/ 858261 h 1288819"/>
              <a:gd name="connsiteX15" fmla="*/ 3370670 w 3574695"/>
              <a:gd name="connsiteY15" fmla="*/ 858136 h 1288819"/>
              <a:gd name="connsiteX16" fmla="*/ 3448107 w 3574695"/>
              <a:gd name="connsiteY16" fmla="*/ 860978 h 1288819"/>
              <a:gd name="connsiteX17" fmla="*/ 3448107 w 3574695"/>
              <a:gd name="connsiteY17" fmla="*/ 852222 h 1288819"/>
              <a:gd name="connsiteX18" fmla="*/ 3382545 w 3574695"/>
              <a:gd name="connsiteY18" fmla="*/ 811438 h 1288819"/>
              <a:gd name="connsiteX19" fmla="*/ 3529008 w 3574695"/>
              <a:gd name="connsiteY19" fmla="*/ 865413 h 1288819"/>
              <a:gd name="connsiteX20" fmla="*/ 3513139 w 3574695"/>
              <a:gd name="connsiteY20" fmla="*/ 867922 h 1288819"/>
              <a:gd name="connsiteX21" fmla="*/ 3421173 w 3574695"/>
              <a:gd name="connsiteY21" fmla="*/ 858261 h 1288819"/>
              <a:gd name="connsiteX22" fmla="*/ 3528904 w 3574695"/>
              <a:gd name="connsiteY22" fmla="*/ 867922 h 1288819"/>
              <a:gd name="connsiteX23" fmla="*/ 3544671 w 3574695"/>
              <a:gd name="connsiteY23" fmla="*/ 998352 h 1288819"/>
              <a:gd name="connsiteX24" fmla="*/ 3510514 w 3574695"/>
              <a:gd name="connsiteY24" fmla="*/ 1150941 h 1288819"/>
              <a:gd name="connsiteX25" fmla="*/ 2380652 w 3574695"/>
              <a:gd name="connsiteY25" fmla="*/ 1215019 h 1288819"/>
              <a:gd name="connsiteX26" fmla="*/ 2391159 w 3574695"/>
              <a:gd name="connsiteY26" fmla="*/ 1152936 h 1288819"/>
              <a:gd name="connsiteX27" fmla="*/ 2375394 w 3574695"/>
              <a:gd name="connsiteY27" fmla="*/ 1191582 h 1288819"/>
              <a:gd name="connsiteX28" fmla="*/ 2204604 w 3574695"/>
              <a:gd name="connsiteY28" fmla="*/ 1101793 h 1288819"/>
              <a:gd name="connsiteX29" fmla="*/ 1623907 w 3574695"/>
              <a:gd name="connsiteY29" fmla="*/ 1167428 h 1288819"/>
              <a:gd name="connsiteX30" fmla="*/ 1340127 w 3574695"/>
              <a:gd name="connsiteY30" fmla="*/ 1142819 h 1288819"/>
              <a:gd name="connsiteX31" fmla="*/ 1087879 w 3574695"/>
              <a:gd name="connsiteY31" fmla="*/ 1140299 h 1288819"/>
              <a:gd name="connsiteX32" fmla="*/ 817238 w 3574695"/>
              <a:gd name="connsiteY32" fmla="*/ 1101369 h 1288819"/>
              <a:gd name="connsiteX33" fmla="*/ 720015 w 3574695"/>
              <a:gd name="connsiteY33" fmla="*/ 1111069 h 1288819"/>
              <a:gd name="connsiteX34" fmla="*/ 704249 w 3574695"/>
              <a:gd name="connsiteY34" fmla="*/ 1091746 h 1288819"/>
              <a:gd name="connsiteX35" fmla="*/ 643815 w 3574695"/>
              <a:gd name="connsiteY35" fmla="*/ 998352 h 1288819"/>
              <a:gd name="connsiteX36" fmla="*/ 475649 w 3574695"/>
              <a:gd name="connsiteY36" fmla="*/ 867922 h 1288819"/>
              <a:gd name="connsiteX37" fmla="*/ 346900 w 3574695"/>
              <a:gd name="connsiteY37" fmla="*/ 800980 h 1288819"/>
              <a:gd name="connsiteX38" fmla="*/ 346901 w 3574695"/>
              <a:gd name="connsiteY38" fmla="*/ 795496 h 1288819"/>
              <a:gd name="connsiteX39" fmla="*/ 110418 w 3574695"/>
              <a:gd name="connsiteY39" fmla="*/ 701542 h 1288819"/>
              <a:gd name="connsiteX40" fmla="*/ 117951 w 3574695"/>
              <a:gd name="connsiteY40" fmla="*/ 732175 h 1288819"/>
              <a:gd name="connsiteX41" fmla="*/ 202778 w 3574695"/>
              <a:gd name="connsiteY41" fmla="*/ 601777 h 1288819"/>
              <a:gd name="connsiteX42" fmla="*/ 278978 w 3574695"/>
              <a:gd name="connsiteY42" fmla="*/ 560365 h 1288819"/>
              <a:gd name="connsiteX43" fmla="*/ 672722 w 3574695"/>
              <a:gd name="connsiteY43" fmla="*/ 539957 h 1288819"/>
              <a:gd name="connsiteX44" fmla="*/ 670042 w 3574695"/>
              <a:gd name="connsiteY44" fmla="*/ 538339 h 1288819"/>
              <a:gd name="connsiteX45" fmla="*/ 872417 w 3574695"/>
              <a:gd name="connsiteY45" fmla="*/ 387684 h 1288819"/>
              <a:gd name="connsiteX46" fmla="*/ 1261300 w 3574695"/>
              <a:gd name="connsiteY46" fmla="*/ 142670 h 1288819"/>
              <a:gd name="connsiteX47" fmla="*/ 1403189 w 3574695"/>
              <a:gd name="connsiteY47" fmla="*/ 48077 h 1288819"/>
              <a:gd name="connsiteX48" fmla="*/ 1734265 w 3574695"/>
              <a:gd name="connsiteY48" fmla="*/ 780 h 1288819"/>
              <a:gd name="connsiteX49" fmla="*/ 1954983 w 3574695"/>
              <a:gd name="connsiteY49" fmla="*/ 63842 h 1288819"/>
              <a:gd name="connsiteX0" fmla="*/ 1837032 w 3456744"/>
              <a:gd name="connsiteY0" fmla="*/ 63842 h 1288819"/>
              <a:gd name="connsiteX1" fmla="*/ 1947390 w 3456744"/>
              <a:gd name="connsiteY1" fmla="*/ 79608 h 1288819"/>
              <a:gd name="connsiteX2" fmla="*/ 2089280 w 3456744"/>
              <a:gd name="connsiteY2" fmla="*/ 158435 h 1288819"/>
              <a:gd name="connsiteX3" fmla="*/ 2168107 w 3456744"/>
              <a:gd name="connsiteY3" fmla="*/ 316090 h 1288819"/>
              <a:gd name="connsiteX4" fmla="*/ 2930107 w 3456744"/>
              <a:gd name="connsiteY4" fmla="*/ 536808 h 1288819"/>
              <a:gd name="connsiteX5" fmla="*/ 2922226 w 3456744"/>
              <a:gd name="connsiteY5" fmla="*/ 621345 h 1288819"/>
              <a:gd name="connsiteX6" fmla="*/ 3008934 w 3456744"/>
              <a:gd name="connsiteY6" fmla="*/ 607063 h 1288819"/>
              <a:gd name="connsiteX7" fmla="*/ 3177099 w 3456744"/>
              <a:gd name="connsiteY7" fmla="*/ 607063 h 1288819"/>
              <a:gd name="connsiteX8" fmla="*/ 3171844 w 3456744"/>
              <a:gd name="connsiteY8" fmla="*/ 756816 h 1288819"/>
              <a:gd name="connsiteX9" fmla="*/ 3387308 w 3456744"/>
              <a:gd name="connsiteY9" fmla="*/ 857456 h 1288819"/>
              <a:gd name="connsiteX10" fmla="*/ 3384680 w 3456744"/>
              <a:gd name="connsiteY10" fmla="*/ 867883 h 1288819"/>
              <a:gd name="connsiteX11" fmla="*/ 3309127 w 3456744"/>
              <a:gd name="connsiteY11" fmla="*/ 872690 h 1288819"/>
              <a:gd name="connsiteX12" fmla="*/ 3376797 w 3456744"/>
              <a:gd name="connsiteY12" fmla="*/ 870758 h 1288819"/>
              <a:gd name="connsiteX13" fmla="*/ 3379422 w 3456744"/>
              <a:gd name="connsiteY13" fmla="*/ 867922 h 1288819"/>
              <a:gd name="connsiteX14" fmla="*/ 3242788 w 3456744"/>
              <a:gd name="connsiteY14" fmla="*/ 858261 h 1288819"/>
              <a:gd name="connsiteX15" fmla="*/ 3252719 w 3456744"/>
              <a:gd name="connsiteY15" fmla="*/ 858136 h 1288819"/>
              <a:gd name="connsiteX16" fmla="*/ 3330156 w 3456744"/>
              <a:gd name="connsiteY16" fmla="*/ 860978 h 1288819"/>
              <a:gd name="connsiteX17" fmla="*/ 3330156 w 3456744"/>
              <a:gd name="connsiteY17" fmla="*/ 852222 h 1288819"/>
              <a:gd name="connsiteX18" fmla="*/ 3264594 w 3456744"/>
              <a:gd name="connsiteY18" fmla="*/ 811438 h 1288819"/>
              <a:gd name="connsiteX19" fmla="*/ 3411057 w 3456744"/>
              <a:gd name="connsiteY19" fmla="*/ 865413 h 1288819"/>
              <a:gd name="connsiteX20" fmla="*/ 3395188 w 3456744"/>
              <a:gd name="connsiteY20" fmla="*/ 867922 h 1288819"/>
              <a:gd name="connsiteX21" fmla="*/ 3303222 w 3456744"/>
              <a:gd name="connsiteY21" fmla="*/ 858261 h 1288819"/>
              <a:gd name="connsiteX22" fmla="*/ 3410953 w 3456744"/>
              <a:gd name="connsiteY22" fmla="*/ 867922 h 1288819"/>
              <a:gd name="connsiteX23" fmla="*/ 3426720 w 3456744"/>
              <a:gd name="connsiteY23" fmla="*/ 998352 h 1288819"/>
              <a:gd name="connsiteX24" fmla="*/ 3392563 w 3456744"/>
              <a:gd name="connsiteY24" fmla="*/ 1150941 h 1288819"/>
              <a:gd name="connsiteX25" fmla="*/ 2262701 w 3456744"/>
              <a:gd name="connsiteY25" fmla="*/ 1215019 h 1288819"/>
              <a:gd name="connsiteX26" fmla="*/ 2273208 w 3456744"/>
              <a:gd name="connsiteY26" fmla="*/ 1152936 h 1288819"/>
              <a:gd name="connsiteX27" fmla="*/ 2257443 w 3456744"/>
              <a:gd name="connsiteY27" fmla="*/ 1191582 h 1288819"/>
              <a:gd name="connsiteX28" fmla="*/ 2086653 w 3456744"/>
              <a:gd name="connsiteY28" fmla="*/ 1101793 h 1288819"/>
              <a:gd name="connsiteX29" fmla="*/ 1505956 w 3456744"/>
              <a:gd name="connsiteY29" fmla="*/ 1167428 h 1288819"/>
              <a:gd name="connsiteX30" fmla="*/ 1222176 w 3456744"/>
              <a:gd name="connsiteY30" fmla="*/ 1142819 h 1288819"/>
              <a:gd name="connsiteX31" fmla="*/ 969928 w 3456744"/>
              <a:gd name="connsiteY31" fmla="*/ 1140299 h 1288819"/>
              <a:gd name="connsiteX32" fmla="*/ 699287 w 3456744"/>
              <a:gd name="connsiteY32" fmla="*/ 1101369 h 1288819"/>
              <a:gd name="connsiteX33" fmla="*/ 602064 w 3456744"/>
              <a:gd name="connsiteY33" fmla="*/ 1111069 h 1288819"/>
              <a:gd name="connsiteX34" fmla="*/ 586298 w 3456744"/>
              <a:gd name="connsiteY34" fmla="*/ 1091746 h 1288819"/>
              <a:gd name="connsiteX35" fmla="*/ 525864 w 3456744"/>
              <a:gd name="connsiteY35" fmla="*/ 998352 h 1288819"/>
              <a:gd name="connsiteX36" fmla="*/ 357698 w 3456744"/>
              <a:gd name="connsiteY36" fmla="*/ 867922 h 1288819"/>
              <a:gd name="connsiteX37" fmla="*/ 228949 w 3456744"/>
              <a:gd name="connsiteY37" fmla="*/ 800980 h 1288819"/>
              <a:gd name="connsiteX38" fmla="*/ 228950 w 3456744"/>
              <a:gd name="connsiteY38" fmla="*/ 795496 h 1288819"/>
              <a:gd name="connsiteX39" fmla="*/ 0 w 3456744"/>
              <a:gd name="connsiteY39" fmla="*/ 732175 h 1288819"/>
              <a:gd name="connsiteX40" fmla="*/ 84827 w 3456744"/>
              <a:gd name="connsiteY40" fmla="*/ 601777 h 1288819"/>
              <a:gd name="connsiteX41" fmla="*/ 161027 w 3456744"/>
              <a:gd name="connsiteY41" fmla="*/ 560365 h 1288819"/>
              <a:gd name="connsiteX42" fmla="*/ 554771 w 3456744"/>
              <a:gd name="connsiteY42" fmla="*/ 539957 h 1288819"/>
              <a:gd name="connsiteX43" fmla="*/ 552091 w 3456744"/>
              <a:gd name="connsiteY43" fmla="*/ 538339 h 1288819"/>
              <a:gd name="connsiteX44" fmla="*/ 754466 w 3456744"/>
              <a:gd name="connsiteY44" fmla="*/ 387684 h 1288819"/>
              <a:gd name="connsiteX45" fmla="*/ 1143349 w 3456744"/>
              <a:gd name="connsiteY45" fmla="*/ 142670 h 1288819"/>
              <a:gd name="connsiteX46" fmla="*/ 1285238 w 3456744"/>
              <a:gd name="connsiteY46" fmla="*/ 48077 h 1288819"/>
              <a:gd name="connsiteX47" fmla="*/ 1616314 w 3456744"/>
              <a:gd name="connsiteY47" fmla="*/ 780 h 1288819"/>
              <a:gd name="connsiteX48" fmla="*/ 1837032 w 3456744"/>
              <a:gd name="connsiteY48" fmla="*/ 63842 h 1288819"/>
              <a:gd name="connsiteX0" fmla="*/ 1837032 w 3456744"/>
              <a:gd name="connsiteY0" fmla="*/ 63842 h 1288819"/>
              <a:gd name="connsiteX1" fmla="*/ 1947390 w 3456744"/>
              <a:gd name="connsiteY1" fmla="*/ 79608 h 1288819"/>
              <a:gd name="connsiteX2" fmla="*/ 2089280 w 3456744"/>
              <a:gd name="connsiteY2" fmla="*/ 158435 h 1288819"/>
              <a:gd name="connsiteX3" fmla="*/ 2168107 w 3456744"/>
              <a:gd name="connsiteY3" fmla="*/ 316090 h 1288819"/>
              <a:gd name="connsiteX4" fmla="*/ 2930107 w 3456744"/>
              <a:gd name="connsiteY4" fmla="*/ 536808 h 1288819"/>
              <a:gd name="connsiteX5" fmla="*/ 2922226 w 3456744"/>
              <a:gd name="connsiteY5" fmla="*/ 621345 h 1288819"/>
              <a:gd name="connsiteX6" fmla="*/ 3008934 w 3456744"/>
              <a:gd name="connsiteY6" fmla="*/ 607063 h 1288819"/>
              <a:gd name="connsiteX7" fmla="*/ 3177099 w 3456744"/>
              <a:gd name="connsiteY7" fmla="*/ 607063 h 1288819"/>
              <a:gd name="connsiteX8" fmla="*/ 3171844 w 3456744"/>
              <a:gd name="connsiteY8" fmla="*/ 756816 h 1288819"/>
              <a:gd name="connsiteX9" fmla="*/ 3387308 w 3456744"/>
              <a:gd name="connsiteY9" fmla="*/ 857456 h 1288819"/>
              <a:gd name="connsiteX10" fmla="*/ 3384680 w 3456744"/>
              <a:gd name="connsiteY10" fmla="*/ 867883 h 1288819"/>
              <a:gd name="connsiteX11" fmla="*/ 3309127 w 3456744"/>
              <a:gd name="connsiteY11" fmla="*/ 872690 h 1288819"/>
              <a:gd name="connsiteX12" fmla="*/ 3376797 w 3456744"/>
              <a:gd name="connsiteY12" fmla="*/ 870758 h 1288819"/>
              <a:gd name="connsiteX13" fmla="*/ 3379422 w 3456744"/>
              <a:gd name="connsiteY13" fmla="*/ 867922 h 1288819"/>
              <a:gd name="connsiteX14" fmla="*/ 3242788 w 3456744"/>
              <a:gd name="connsiteY14" fmla="*/ 858261 h 1288819"/>
              <a:gd name="connsiteX15" fmla="*/ 3252719 w 3456744"/>
              <a:gd name="connsiteY15" fmla="*/ 858136 h 1288819"/>
              <a:gd name="connsiteX16" fmla="*/ 3330156 w 3456744"/>
              <a:gd name="connsiteY16" fmla="*/ 860978 h 1288819"/>
              <a:gd name="connsiteX17" fmla="*/ 3330156 w 3456744"/>
              <a:gd name="connsiteY17" fmla="*/ 852222 h 1288819"/>
              <a:gd name="connsiteX18" fmla="*/ 3264594 w 3456744"/>
              <a:gd name="connsiteY18" fmla="*/ 811438 h 1288819"/>
              <a:gd name="connsiteX19" fmla="*/ 3411057 w 3456744"/>
              <a:gd name="connsiteY19" fmla="*/ 865413 h 1288819"/>
              <a:gd name="connsiteX20" fmla="*/ 3395188 w 3456744"/>
              <a:gd name="connsiteY20" fmla="*/ 867922 h 1288819"/>
              <a:gd name="connsiteX21" fmla="*/ 3303222 w 3456744"/>
              <a:gd name="connsiteY21" fmla="*/ 858261 h 1288819"/>
              <a:gd name="connsiteX22" fmla="*/ 3410953 w 3456744"/>
              <a:gd name="connsiteY22" fmla="*/ 867922 h 1288819"/>
              <a:gd name="connsiteX23" fmla="*/ 3426720 w 3456744"/>
              <a:gd name="connsiteY23" fmla="*/ 998352 h 1288819"/>
              <a:gd name="connsiteX24" fmla="*/ 3392563 w 3456744"/>
              <a:gd name="connsiteY24" fmla="*/ 1150941 h 1288819"/>
              <a:gd name="connsiteX25" fmla="*/ 2262701 w 3456744"/>
              <a:gd name="connsiteY25" fmla="*/ 1215019 h 1288819"/>
              <a:gd name="connsiteX26" fmla="*/ 2273208 w 3456744"/>
              <a:gd name="connsiteY26" fmla="*/ 1152936 h 1288819"/>
              <a:gd name="connsiteX27" fmla="*/ 2257443 w 3456744"/>
              <a:gd name="connsiteY27" fmla="*/ 1191582 h 1288819"/>
              <a:gd name="connsiteX28" fmla="*/ 2086653 w 3456744"/>
              <a:gd name="connsiteY28" fmla="*/ 1101793 h 1288819"/>
              <a:gd name="connsiteX29" fmla="*/ 1505956 w 3456744"/>
              <a:gd name="connsiteY29" fmla="*/ 1167428 h 1288819"/>
              <a:gd name="connsiteX30" fmla="*/ 1222176 w 3456744"/>
              <a:gd name="connsiteY30" fmla="*/ 1142819 h 1288819"/>
              <a:gd name="connsiteX31" fmla="*/ 969928 w 3456744"/>
              <a:gd name="connsiteY31" fmla="*/ 1140299 h 1288819"/>
              <a:gd name="connsiteX32" fmla="*/ 699287 w 3456744"/>
              <a:gd name="connsiteY32" fmla="*/ 1101369 h 1288819"/>
              <a:gd name="connsiteX33" fmla="*/ 602064 w 3456744"/>
              <a:gd name="connsiteY33" fmla="*/ 1111069 h 1288819"/>
              <a:gd name="connsiteX34" fmla="*/ 525864 w 3456744"/>
              <a:gd name="connsiteY34" fmla="*/ 998352 h 1288819"/>
              <a:gd name="connsiteX35" fmla="*/ 357698 w 3456744"/>
              <a:gd name="connsiteY35" fmla="*/ 867922 h 1288819"/>
              <a:gd name="connsiteX36" fmla="*/ 228949 w 3456744"/>
              <a:gd name="connsiteY36" fmla="*/ 800980 h 1288819"/>
              <a:gd name="connsiteX37" fmla="*/ 228950 w 3456744"/>
              <a:gd name="connsiteY37" fmla="*/ 795496 h 1288819"/>
              <a:gd name="connsiteX38" fmla="*/ 0 w 3456744"/>
              <a:gd name="connsiteY38" fmla="*/ 732175 h 1288819"/>
              <a:gd name="connsiteX39" fmla="*/ 84827 w 3456744"/>
              <a:gd name="connsiteY39" fmla="*/ 601777 h 1288819"/>
              <a:gd name="connsiteX40" fmla="*/ 161027 w 3456744"/>
              <a:gd name="connsiteY40" fmla="*/ 560365 h 1288819"/>
              <a:gd name="connsiteX41" fmla="*/ 554771 w 3456744"/>
              <a:gd name="connsiteY41" fmla="*/ 539957 h 1288819"/>
              <a:gd name="connsiteX42" fmla="*/ 552091 w 3456744"/>
              <a:gd name="connsiteY42" fmla="*/ 538339 h 1288819"/>
              <a:gd name="connsiteX43" fmla="*/ 754466 w 3456744"/>
              <a:gd name="connsiteY43" fmla="*/ 387684 h 1288819"/>
              <a:gd name="connsiteX44" fmla="*/ 1143349 w 3456744"/>
              <a:gd name="connsiteY44" fmla="*/ 142670 h 1288819"/>
              <a:gd name="connsiteX45" fmla="*/ 1285238 w 3456744"/>
              <a:gd name="connsiteY45" fmla="*/ 48077 h 1288819"/>
              <a:gd name="connsiteX46" fmla="*/ 1616314 w 3456744"/>
              <a:gd name="connsiteY46" fmla="*/ 780 h 1288819"/>
              <a:gd name="connsiteX47" fmla="*/ 1837032 w 3456744"/>
              <a:gd name="connsiteY47" fmla="*/ 63842 h 1288819"/>
              <a:gd name="connsiteX0" fmla="*/ 1837032 w 3456744"/>
              <a:gd name="connsiteY0" fmla="*/ 63842 h 1288819"/>
              <a:gd name="connsiteX1" fmla="*/ 1947390 w 3456744"/>
              <a:gd name="connsiteY1" fmla="*/ 79608 h 1288819"/>
              <a:gd name="connsiteX2" fmla="*/ 2089280 w 3456744"/>
              <a:gd name="connsiteY2" fmla="*/ 158435 h 1288819"/>
              <a:gd name="connsiteX3" fmla="*/ 2168107 w 3456744"/>
              <a:gd name="connsiteY3" fmla="*/ 316090 h 1288819"/>
              <a:gd name="connsiteX4" fmla="*/ 2930107 w 3456744"/>
              <a:gd name="connsiteY4" fmla="*/ 536808 h 1288819"/>
              <a:gd name="connsiteX5" fmla="*/ 2922226 w 3456744"/>
              <a:gd name="connsiteY5" fmla="*/ 621345 h 1288819"/>
              <a:gd name="connsiteX6" fmla="*/ 3008934 w 3456744"/>
              <a:gd name="connsiteY6" fmla="*/ 607063 h 1288819"/>
              <a:gd name="connsiteX7" fmla="*/ 3177099 w 3456744"/>
              <a:gd name="connsiteY7" fmla="*/ 607063 h 1288819"/>
              <a:gd name="connsiteX8" fmla="*/ 3171844 w 3456744"/>
              <a:gd name="connsiteY8" fmla="*/ 756816 h 1288819"/>
              <a:gd name="connsiteX9" fmla="*/ 3387308 w 3456744"/>
              <a:gd name="connsiteY9" fmla="*/ 857456 h 1288819"/>
              <a:gd name="connsiteX10" fmla="*/ 3384680 w 3456744"/>
              <a:gd name="connsiteY10" fmla="*/ 867883 h 1288819"/>
              <a:gd name="connsiteX11" fmla="*/ 3309127 w 3456744"/>
              <a:gd name="connsiteY11" fmla="*/ 872690 h 1288819"/>
              <a:gd name="connsiteX12" fmla="*/ 3376797 w 3456744"/>
              <a:gd name="connsiteY12" fmla="*/ 870758 h 1288819"/>
              <a:gd name="connsiteX13" fmla="*/ 3379422 w 3456744"/>
              <a:gd name="connsiteY13" fmla="*/ 867922 h 1288819"/>
              <a:gd name="connsiteX14" fmla="*/ 3242788 w 3456744"/>
              <a:gd name="connsiteY14" fmla="*/ 858261 h 1288819"/>
              <a:gd name="connsiteX15" fmla="*/ 3252719 w 3456744"/>
              <a:gd name="connsiteY15" fmla="*/ 858136 h 1288819"/>
              <a:gd name="connsiteX16" fmla="*/ 3330156 w 3456744"/>
              <a:gd name="connsiteY16" fmla="*/ 860978 h 1288819"/>
              <a:gd name="connsiteX17" fmla="*/ 3330156 w 3456744"/>
              <a:gd name="connsiteY17" fmla="*/ 852222 h 1288819"/>
              <a:gd name="connsiteX18" fmla="*/ 3264594 w 3456744"/>
              <a:gd name="connsiteY18" fmla="*/ 811438 h 1288819"/>
              <a:gd name="connsiteX19" fmla="*/ 3411057 w 3456744"/>
              <a:gd name="connsiteY19" fmla="*/ 865413 h 1288819"/>
              <a:gd name="connsiteX20" fmla="*/ 3395188 w 3456744"/>
              <a:gd name="connsiteY20" fmla="*/ 867922 h 1288819"/>
              <a:gd name="connsiteX21" fmla="*/ 3303222 w 3456744"/>
              <a:gd name="connsiteY21" fmla="*/ 858261 h 1288819"/>
              <a:gd name="connsiteX22" fmla="*/ 3410953 w 3456744"/>
              <a:gd name="connsiteY22" fmla="*/ 867922 h 1288819"/>
              <a:gd name="connsiteX23" fmla="*/ 3426720 w 3456744"/>
              <a:gd name="connsiteY23" fmla="*/ 998352 h 1288819"/>
              <a:gd name="connsiteX24" fmla="*/ 3392563 w 3456744"/>
              <a:gd name="connsiteY24" fmla="*/ 1150941 h 1288819"/>
              <a:gd name="connsiteX25" fmla="*/ 2262701 w 3456744"/>
              <a:gd name="connsiteY25" fmla="*/ 1215019 h 1288819"/>
              <a:gd name="connsiteX26" fmla="*/ 2273208 w 3456744"/>
              <a:gd name="connsiteY26" fmla="*/ 1152936 h 1288819"/>
              <a:gd name="connsiteX27" fmla="*/ 2257443 w 3456744"/>
              <a:gd name="connsiteY27" fmla="*/ 1191582 h 1288819"/>
              <a:gd name="connsiteX28" fmla="*/ 2086653 w 3456744"/>
              <a:gd name="connsiteY28" fmla="*/ 1101793 h 1288819"/>
              <a:gd name="connsiteX29" fmla="*/ 1505956 w 3456744"/>
              <a:gd name="connsiteY29" fmla="*/ 1167428 h 1288819"/>
              <a:gd name="connsiteX30" fmla="*/ 1222176 w 3456744"/>
              <a:gd name="connsiteY30" fmla="*/ 1142819 h 1288819"/>
              <a:gd name="connsiteX31" fmla="*/ 969928 w 3456744"/>
              <a:gd name="connsiteY31" fmla="*/ 1140299 h 1288819"/>
              <a:gd name="connsiteX32" fmla="*/ 699287 w 3456744"/>
              <a:gd name="connsiteY32" fmla="*/ 1101369 h 1288819"/>
              <a:gd name="connsiteX33" fmla="*/ 602064 w 3456744"/>
              <a:gd name="connsiteY33" fmla="*/ 1111069 h 1288819"/>
              <a:gd name="connsiteX34" fmla="*/ 525864 w 3456744"/>
              <a:gd name="connsiteY34" fmla="*/ 998352 h 1288819"/>
              <a:gd name="connsiteX35" fmla="*/ 357698 w 3456744"/>
              <a:gd name="connsiteY35" fmla="*/ 867922 h 1288819"/>
              <a:gd name="connsiteX36" fmla="*/ 228949 w 3456744"/>
              <a:gd name="connsiteY36" fmla="*/ 800980 h 1288819"/>
              <a:gd name="connsiteX37" fmla="*/ 228950 w 3456744"/>
              <a:gd name="connsiteY37" fmla="*/ 795496 h 1288819"/>
              <a:gd name="connsiteX38" fmla="*/ 0 w 3456744"/>
              <a:gd name="connsiteY38" fmla="*/ 732175 h 1288819"/>
              <a:gd name="connsiteX39" fmla="*/ 84827 w 3456744"/>
              <a:gd name="connsiteY39" fmla="*/ 601777 h 1288819"/>
              <a:gd name="connsiteX40" fmla="*/ 161027 w 3456744"/>
              <a:gd name="connsiteY40" fmla="*/ 560365 h 1288819"/>
              <a:gd name="connsiteX41" fmla="*/ 554771 w 3456744"/>
              <a:gd name="connsiteY41" fmla="*/ 539957 h 1288819"/>
              <a:gd name="connsiteX42" fmla="*/ 552091 w 3456744"/>
              <a:gd name="connsiteY42" fmla="*/ 538339 h 1288819"/>
              <a:gd name="connsiteX43" fmla="*/ 754466 w 3456744"/>
              <a:gd name="connsiteY43" fmla="*/ 387684 h 1288819"/>
              <a:gd name="connsiteX44" fmla="*/ 1143349 w 3456744"/>
              <a:gd name="connsiteY44" fmla="*/ 142670 h 1288819"/>
              <a:gd name="connsiteX45" fmla="*/ 1285238 w 3456744"/>
              <a:gd name="connsiteY45" fmla="*/ 48077 h 1288819"/>
              <a:gd name="connsiteX46" fmla="*/ 1616314 w 3456744"/>
              <a:gd name="connsiteY46" fmla="*/ 780 h 1288819"/>
              <a:gd name="connsiteX47" fmla="*/ 1837032 w 3456744"/>
              <a:gd name="connsiteY47" fmla="*/ 63842 h 1288819"/>
              <a:gd name="connsiteX0" fmla="*/ 1837032 w 3456744"/>
              <a:gd name="connsiteY0" fmla="*/ 63842 h 1288819"/>
              <a:gd name="connsiteX1" fmla="*/ 1947390 w 3456744"/>
              <a:gd name="connsiteY1" fmla="*/ 79608 h 1288819"/>
              <a:gd name="connsiteX2" fmla="*/ 2089280 w 3456744"/>
              <a:gd name="connsiteY2" fmla="*/ 158435 h 1288819"/>
              <a:gd name="connsiteX3" fmla="*/ 2168107 w 3456744"/>
              <a:gd name="connsiteY3" fmla="*/ 316090 h 1288819"/>
              <a:gd name="connsiteX4" fmla="*/ 2930107 w 3456744"/>
              <a:gd name="connsiteY4" fmla="*/ 536808 h 1288819"/>
              <a:gd name="connsiteX5" fmla="*/ 2922226 w 3456744"/>
              <a:gd name="connsiteY5" fmla="*/ 621345 h 1288819"/>
              <a:gd name="connsiteX6" fmla="*/ 3008934 w 3456744"/>
              <a:gd name="connsiteY6" fmla="*/ 607063 h 1288819"/>
              <a:gd name="connsiteX7" fmla="*/ 3177099 w 3456744"/>
              <a:gd name="connsiteY7" fmla="*/ 607063 h 1288819"/>
              <a:gd name="connsiteX8" fmla="*/ 3171844 w 3456744"/>
              <a:gd name="connsiteY8" fmla="*/ 756816 h 1288819"/>
              <a:gd name="connsiteX9" fmla="*/ 3387308 w 3456744"/>
              <a:gd name="connsiteY9" fmla="*/ 857456 h 1288819"/>
              <a:gd name="connsiteX10" fmla="*/ 3384680 w 3456744"/>
              <a:gd name="connsiteY10" fmla="*/ 867883 h 1288819"/>
              <a:gd name="connsiteX11" fmla="*/ 3309127 w 3456744"/>
              <a:gd name="connsiteY11" fmla="*/ 872690 h 1288819"/>
              <a:gd name="connsiteX12" fmla="*/ 3376797 w 3456744"/>
              <a:gd name="connsiteY12" fmla="*/ 870758 h 1288819"/>
              <a:gd name="connsiteX13" fmla="*/ 3379422 w 3456744"/>
              <a:gd name="connsiteY13" fmla="*/ 867922 h 1288819"/>
              <a:gd name="connsiteX14" fmla="*/ 3242788 w 3456744"/>
              <a:gd name="connsiteY14" fmla="*/ 858261 h 1288819"/>
              <a:gd name="connsiteX15" fmla="*/ 3252719 w 3456744"/>
              <a:gd name="connsiteY15" fmla="*/ 858136 h 1288819"/>
              <a:gd name="connsiteX16" fmla="*/ 3330156 w 3456744"/>
              <a:gd name="connsiteY16" fmla="*/ 860978 h 1288819"/>
              <a:gd name="connsiteX17" fmla="*/ 3330156 w 3456744"/>
              <a:gd name="connsiteY17" fmla="*/ 852222 h 1288819"/>
              <a:gd name="connsiteX18" fmla="*/ 3264594 w 3456744"/>
              <a:gd name="connsiteY18" fmla="*/ 811438 h 1288819"/>
              <a:gd name="connsiteX19" fmla="*/ 3411057 w 3456744"/>
              <a:gd name="connsiteY19" fmla="*/ 865413 h 1288819"/>
              <a:gd name="connsiteX20" fmla="*/ 3395188 w 3456744"/>
              <a:gd name="connsiteY20" fmla="*/ 867922 h 1288819"/>
              <a:gd name="connsiteX21" fmla="*/ 3303222 w 3456744"/>
              <a:gd name="connsiteY21" fmla="*/ 858261 h 1288819"/>
              <a:gd name="connsiteX22" fmla="*/ 3410953 w 3456744"/>
              <a:gd name="connsiteY22" fmla="*/ 867922 h 1288819"/>
              <a:gd name="connsiteX23" fmla="*/ 3426720 w 3456744"/>
              <a:gd name="connsiteY23" fmla="*/ 998352 h 1288819"/>
              <a:gd name="connsiteX24" fmla="*/ 3392563 w 3456744"/>
              <a:gd name="connsiteY24" fmla="*/ 1150941 h 1288819"/>
              <a:gd name="connsiteX25" fmla="*/ 2262701 w 3456744"/>
              <a:gd name="connsiteY25" fmla="*/ 1215019 h 1288819"/>
              <a:gd name="connsiteX26" fmla="*/ 2273208 w 3456744"/>
              <a:gd name="connsiteY26" fmla="*/ 1152936 h 1288819"/>
              <a:gd name="connsiteX27" fmla="*/ 2257443 w 3456744"/>
              <a:gd name="connsiteY27" fmla="*/ 1191582 h 1288819"/>
              <a:gd name="connsiteX28" fmla="*/ 2086653 w 3456744"/>
              <a:gd name="connsiteY28" fmla="*/ 1101793 h 1288819"/>
              <a:gd name="connsiteX29" fmla="*/ 1505956 w 3456744"/>
              <a:gd name="connsiteY29" fmla="*/ 1167428 h 1288819"/>
              <a:gd name="connsiteX30" fmla="*/ 1222176 w 3456744"/>
              <a:gd name="connsiteY30" fmla="*/ 1142819 h 1288819"/>
              <a:gd name="connsiteX31" fmla="*/ 969928 w 3456744"/>
              <a:gd name="connsiteY31" fmla="*/ 1140299 h 1288819"/>
              <a:gd name="connsiteX32" fmla="*/ 699287 w 3456744"/>
              <a:gd name="connsiteY32" fmla="*/ 1101369 h 1288819"/>
              <a:gd name="connsiteX33" fmla="*/ 602064 w 3456744"/>
              <a:gd name="connsiteY33" fmla="*/ 1111069 h 1288819"/>
              <a:gd name="connsiteX34" fmla="*/ 525864 w 3456744"/>
              <a:gd name="connsiteY34" fmla="*/ 998352 h 1288819"/>
              <a:gd name="connsiteX35" fmla="*/ 357698 w 3456744"/>
              <a:gd name="connsiteY35" fmla="*/ 867922 h 1288819"/>
              <a:gd name="connsiteX36" fmla="*/ 228949 w 3456744"/>
              <a:gd name="connsiteY36" fmla="*/ 800980 h 1288819"/>
              <a:gd name="connsiteX37" fmla="*/ 228950 w 3456744"/>
              <a:gd name="connsiteY37" fmla="*/ 795496 h 1288819"/>
              <a:gd name="connsiteX38" fmla="*/ 0 w 3456744"/>
              <a:gd name="connsiteY38" fmla="*/ 732175 h 1288819"/>
              <a:gd name="connsiteX39" fmla="*/ 84827 w 3456744"/>
              <a:gd name="connsiteY39" fmla="*/ 601777 h 1288819"/>
              <a:gd name="connsiteX40" fmla="*/ 161027 w 3456744"/>
              <a:gd name="connsiteY40" fmla="*/ 560365 h 1288819"/>
              <a:gd name="connsiteX41" fmla="*/ 554771 w 3456744"/>
              <a:gd name="connsiteY41" fmla="*/ 539957 h 1288819"/>
              <a:gd name="connsiteX42" fmla="*/ 552091 w 3456744"/>
              <a:gd name="connsiteY42" fmla="*/ 538339 h 1288819"/>
              <a:gd name="connsiteX43" fmla="*/ 754466 w 3456744"/>
              <a:gd name="connsiteY43" fmla="*/ 387684 h 1288819"/>
              <a:gd name="connsiteX44" fmla="*/ 1143349 w 3456744"/>
              <a:gd name="connsiteY44" fmla="*/ 142670 h 1288819"/>
              <a:gd name="connsiteX45" fmla="*/ 1285238 w 3456744"/>
              <a:gd name="connsiteY45" fmla="*/ 48077 h 1288819"/>
              <a:gd name="connsiteX46" fmla="*/ 1616314 w 3456744"/>
              <a:gd name="connsiteY46" fmla="*/ 780 h 1288819"/>
              <a:gd name="connsiteX47" fmla="*/ 1837032 w 3456744"/>
              <a:gd name="connsiteY47" fmla="*/ 63842 h 1288819"/>
              <a:gd name="connsiteX0" fmla="*/ 1779043 w 3398755"/>
              <a:gd name="connsiteY0" fmla="*/ 63842 h 1288819"/>
              <a:gd name="connsiteX1" fmla="*/ 1889401 w 3398755"/>
              <a:gd name="connsiteY1" fmla="*/ 79608 h 1288819"/>
              <a:gd name="connsiteX2" fmla="*/ 2031291 w 3398755"/>
              <a:gd name="connsiteY2" fmla="*/ 158435 h 1288819"/>
              <a:gd name="connsiteX3" fmla="*/ 2110118 w 3398755"/>
              <a:gd name="connsiteY3" fmla="*/ 316090 h 1288819"/>
              <a:gd name="connsiteX4" fmla="*/ 2872118 w 3398755"/>
              <a:gd name="connsiteY4" fmla="*/ 536808 h 1288819"/>
              <a:gd name="connsiteX5" fmla="*/ 2864237 w 3398755"/>
              <a:gd name="connsiteY5" fmla="*/ 621345 h 1288819"/>
              <a:gd name="connsiteX6" fmla="*/ 2950945 w 3398755"/>
              <a:gd name="connsiteY6" fmla="*/ 607063 h 1288819"/>
              <a:gd name="connsiteX7" fmla="*/ 3119110 w 3398755"/>
              <a:gd name="connsiteY7" fmla="*/ 607063 h 1288819"/>
              <a:gd name="connsiteX8" fmla="*/ 3113855 w 3398755"/>
              <a:gd name="connsiteY8" fmla="*/ 756816 h 1288819"/>
              <a:gd name="connsiteX9" fmla="*/ 3329319 w 3398755"/>
              <a:gd name="connsiteY9" fmla="*/ 857456 h 1288819"/>
              <a:gd name="connsiteX10" fmla="*/ 3326691 w 3398755"/>
              <a:gd name="connsiteY10" fmla="*/ 867883 h 1288819"/>
              <a:gd name="connsiteX11" fmla="*/ 3251138 w 3398755"/>
              <a:gd name="connsiteY11" fmla="*/ 872690 h 1288819"/>
              <a:gd name="connsiteX12" fmla="*/ 3318808 w 3398755"/>
              <a:gd name="connsiteY12" fmla="*/ 870758 h 1288819"/>
              <a:gd name="connsiteX13" fmla="*/ 3321433 w 3398755"/>
              <a:gd name="connsiteY13" fmla="*/ 867922 h 1288819"/>
              <a:gd name="connsiteX14" fmla="*/ 3184799 w 3398755"/>
              <a:gd name="connsiteY14" fmla="*/ 858261 h 1288819"/>
              <a:gd name="connsiteX15" fmla="*/ 3194730 w 3398755"/>
              <a:gd name="connsiteY15" fmla="*/ 858136 h 1288819"/>
              <a:gd name="connsiteX16" fmla="*/ 3272167 w 3398755"/>
              <a:gd name="connsiteY16" fmla="*/ 860978 h 1288819"/>
              <a:gd name="connsiteX17" fmla="*/ 3272167 w 3398755"/>
              <a:gd name="connsiteY17" fmla="*/ 852222 h 1288819"/>
              <a:gd name="connsiteX18" fmla="*/ 3206605 w 3398755"/>
              <a:gd name="connsiteY18" fmla="*/ 811438 h 1288819"/>
              <a:gd name="connsiteX19" fmla="*/ 3353068 w 3398755"/>
              <a:gd name="connsiteY19" fmla="*/ 865413 h 1288819"/>
              <a:gd name="connsiteX20" fmla="*/ 3337199 w 3398755"/>
              <a:gd name="connsiteY20" fmla="*/ 867922 h 1288819"/>
              <a:gd name="connsiteX21" fmla="*/ 3245233 w 3398755"/>
              <a:gd name="connsiteY21" fmla="*/ 858261 h 1288819"/>
              <a:gd name="connsiteX22" fmla="*/ 3352964 w 3398755"/>
              <a:gd name="connsiteY22" fmla="*/ 867922 h 1288819"/>
              <a:gd name="connsiteX23" fmla="*/ 3368731 w 3398755"/>
              <a:gd name="connsiteY23" fmla="*/ 998352 h 1288819"/>
              <a:gd name="connsiteX24" fmla="*/ 3334574 w 3398755"/>
              <a:gd name="connsiteY24" fmla="*/ 1150941 h 1288819"/>
              <a:gd name="connsiteX25" fmla="*/ 2204712 w 3398755"/>
              <a:gd name="connsiteY25" fmla="*/ 1215019 h 1288819"/>
              <a:gd name="connsiteX26" fmla="*/ 2215219 w 3398755"/>
              <a:gd name="connsiteY26" fmla="*/ 1152936 h 1288819"/>
              <a:gd name="connsiteX27" fmla="*/ 2199454 w 3398755"/>
              <a:gd name="connsiteY27" fmla="*/ 1191582 h 1288819"/>
              <a:gd name="connsiteX28" fmla="*/ 2028664 w 3398755"/>
              <a:gd name="connsiteY28" fmla="*/ 1101793 h 1288819"/>
              <a:gd name="connsiteX29" fmla="*/ 1447967 w 3398755"/>
              <a:gd name="connsiteY29" fmla="*/ 1167428 h 1288819"/>
              <a:gd name="connsiteX30" fmla="*/ 1164187 w 3398755"/>
              <a:gd name="connsiteY30" fmla="*/ 1142819 h 1288819"/>
              <a:gd name="connsiteX31" fmla="*/ 911939 w 3398755"/>
              <a:gd name="connsiteY31" fmla="*/ 1140299 h 1288819"/>
              <a:gd name="connsiteX32" fmla="*/ 641298 w 3398755"/>
              <a:gd name="connsiteY32" fmla="*/ 1101369 h 1288819"/>
              <a:gd name="connsiteX33" fmla="*/ 544075 w 3398755"/>
              <a:gd name="connsiteY33" fmla="*/ 1111069 h 1288819"/>
              <a:gd name="connsiteX34" fmla="*/ 467875 w 3398755"/>
              <a:gd name="connsiteY34" fmla="*/ 998352 h 1288819"/>
              <a:gd name="connsiteX35" fmla="*/ 299709 w 3398755"/>
              <a:gd name="connsiteY35" fmla="*/ 867922 h 1288819"/>
              <a:gd name="connsiteX36" fmla="*/ 170960 w 3398755"/>
              <a:gd name="connsiteY36" fmla="*/ 800980 h 1288819"/>
              <a:gd name="connsiteX37" fmla="*/ 170961 w 3398755"/>
              <a:gd name="connsiteY37" fmla="*/ 795496 h 1288819"/>
              <a:gd name="connsiteX38" fmla="*/ 94411 w 3398755"/>
              <a:gd name="connsiteY38" fmla="*/ 732175 h 1288819"/>
              <a:gd name="connsiteX39" fmla="*/ 26838 w 3398755"/>
              <a:gd name="connsiteY39" fmla="*/ 601777 h 1288819"/>
              <a:gd name="connsiteX40" fmla="*/ 103038 w 3398755"/>
              <a:gd name="connsiteY40" fmla="*/ 560365 h 1288819"/>
              <a:gd name="connsiteX41" fmla="*/ 496782 w 3398755"/>
              <a:gd name="connsiteY41" fmla="*/ 539957 h 1288819"/>
              <a:gd name="connsiteX42" fmla="*/ 494102 w 3398755"/>
              <a:gd name="connsiteY42" fmla="*/ 538339 h 1288819"/>
              <a:gd name="connsiteX43" fmla="*/ 696477 w 3398755"/>
              <a:gd name="connsiteY43" fmla="*/ 387684 h 1288819"/>
              <a:gd name="connsiteX44" fmla="*/ 1085360 w 3398755"/>
              <a:gd name="connsiteY44" fmla="*/ 142670 h 1288819"/>
              <a:gd name="connsiteX45" fmla="*/ 1227249 w 3398755"/>
              <a:gd name="connsiteY45" fmla="*/ 48077 h 1288819"/>
              <a:gd name="connsiteX46" fmla="*/ 1558325 w 3398755"/>
              <a:gd name="connsiteY46" fmla="*/ 780 h 1288819"/>
              <a:gd name="connsiteX47" fmla="*/ 1779043 w 3398755"/>
              <a:gd name="connsiteY47" fmla="*/ 63842 h 1288819"/>
              <a:gd name="connsiteX0" fmla="*/ 1779043 w 3398755"/>
              <a:gd name="connsiteY0" fmla="*/ 63842 h 1288819"/>
              <a:gd name="connsiteX1" fmla="*/ 1889401 w 3398755"/>
              <a:gd name="connsiteY1" fmla="*/ 79608 h 1288819"/>
              <a:gd name="connsiteX2" fmla="*/ 2031291 w 3398755"/>
              <a:gd name="connsiteY2" fmla="*/ 158435 h 1288819"/>
              <a:gd name="connsiteX3" fmla="*/ 2110118 w 3398755"/>
              <a:gd name="connsiteY3" fmla="*/ 316090 h 1288819"/>
              <a:gd name="connsiteX4" fmla="*/ 2872118 w 3398755"/>
              <a:gd name="connsiteY4" fmla="*/ 536808 h 1288819"/>
              <a:gd name="connsiteX5" fmla="*/ 2864237 w 3398755"/>
              <a:gd name="connsiteY5" fmla="*/ 621345 h 1288819"/>
              <a:gd name="connsiteX6" fmla="*/ 2950945 w 3398755"/>
              <a:gd name="connsiteY6" fmla="*/ 607063 h 1288819"/>
              <a:gd name="connsiteX7" fmla="*/ 3119110 w 3398755"/>
              <a:gd name="connsiteY7" fmla="*/ 607063 h 1288819"/>
              <a:gd name="connsiteX8" fmla="*/ 3113855 w 3398755"/>
              <a:gd name="connsiteY8" fmla="*/ 756816 h 1288819"/>
              <a:gd name="connsiteX9" fmla="*/ 3329319 w 3398755"/>
              <a:gd name="connsiteY9" fmla="*/ 857456 h 1288819"/>
              <a:gd name="connsiteX10" fmla="*/ 3326691 w 3398755"/>
              <a:gd name="connsiteY10" fmla="*/ 867883 h 1288819"/>
              <a:gd name="connsiteX11" fmla="*/ 3251138 w 3398755"/>
              <a:gd name="connsiteY11" fmla="*/ 872690 h 1288819"/>
              <a:gd name="connsiteX12" fmla="*/ 3318808 w 3398755"/>
              <a:gd name="connsiteY12" fmla="*/ 870758 h 1288819"/>
              <a:gd name="connsiteX13" fmla="*/ 3321433 w 3398755"/>
              <a:gd name="connsiteY13" fmla="*/ 867922 h 1288819"/>
              <a:gd name="connsiteX14" fmla="*/ 3184799 w 3398755"/>
              <a:gd name="connsiteY14" fmla="*/ 858261 h 1288819"/>
              <a:gd name="connsiteX15" fmla="*/ 3194730 w 3398755"/>
              <a:gd name="connsiteY15" fmla="*/ 858136 h 1288819"/>
              <a:gd name="connsiteX16" fmla="*/ 3272167 w 3398755"/>
              <a:gd name="connsiteY16" fmla="*/ 860978 h 1288819"/>
              <a:gd name="connsiteX17" fmla="*/ 3272167 w 3398755"/>
              <a:gd name="connsiteY17" fmla="*/ 852222 h 1288819"/>
              <a:gd name="connsiteX18" fmla="*/ 3206605 w 3398755"/>
              <a:gd name="connsiteY18" fmla="*/ 811438 h 1288819"/>
              <a:gd name="connsiteX19" fmla="*/ 3353068 w 3398755"/>
              <a:gd name="connsiteY19" fmla="*/ 865413 h 1288819"/>
              <a:gd name="connsiteX20" fmla="*/ 3337199 w 3398755"/>
              <a:gd name="connsiteY20" fmla="*/ 867922 h 1288819"/>
              <a:gd name="connsiteX21" fmla="*/ 3245233 w 3398755"/>
              <a:gd name="connsiteY21" fmla="*/ 858261 h 1288819"/>
              <a:gd name="connsiteX22" fmla="*/ 3352964 w 3398755"/>
              <a:gd name="connsiteY22" fmla="*/ 867922 h 1288819"/>
              <a:gd name="connsiteX23" fmla="*/ 3368731 w 3398755"/>
              <a:gd name="connsiteY23" fmla="*/ 998352 h 1288819"/>
              <a:gd name="connsiteX24" fmla="*/ 3334574 w 3398755"/>
              <a:gd name="connsiteY24" fmla="*/ 1150941 h 1288819"/>
              <a:gd name="connsiteX25" fmla="*/ 2204712 w 3398755"/>
              <a:gd name="connsiteY25" fmla="*/ 1215019 h 1288819"/>
              <a:gd name="connsiteX26" fmla="*/ 2215219 w 3398755"/>
              <a:gd name="connsiteY26" fmla="*/ 1152936 h 1288819"/>
              <a:gd name="connsiteX27" fmla="*/ 2199454 w 3398755"/>
              <a:gd name="connsiteY27" fmla="*/ 1191582 h 1288819"/>
              <a:gd name="connsiteX28" fmla="*/ 2028664 w 3398755"/>
              <a:gd name="connsiteY28" fmla="*/ 1101793 h 1288819"/>
              <a:gd name="connsiteX29" fmla="*/ 1447967 w 3398755"/>
              <a:gd name="connsiteY29" fmla="*/ 1167428 h 1288819"/>
              <a:gd name="connsiteX30" fmla="*/ 1164187 w 3398755"/>
              <a:gd name="connsiteY30" fmla="*/ 1142819 h 1288819"/>
              <a:gd name="connsiteX31" fmla="*/ 911939 w 3398755"/>
              <a:gd name="connsiteY31" fmla="*/ 1140299 h 1288819"/>
              <a:gd name="connsiteX32" fmla="*/ 641298 w 3398755"/>
              <a:gd name="connsiteY32" fmla="*/ 1101369 h 1288819"/>
              <a:gd name="connsiteX33" fmla="*/ 544075 w 3398755"/>
              <a:gd name="connsiteY33" fmla="*/ 1111069 h 1288819"/>
              <a:gd name="connsiteX34" fmla="*/ 467875 w 3398755"/>
              <a:gd name="connsiteY34" fmla="*/ 998352 h 1288819"/>
              <a:gd name="connsiteX35" fmla="*/ 299709 w 3398755"/>
              <a:gd name="connsiteY35" fmla="*/ 867922 h 1288819"/>
              <a:gd name="connsiteX36" fmla="*/ 170960 w 3398755"/>
              <a:gd name="connsiteY36" fmla="*/ 800980 h 1288819"/>
              <a:gd name="connsiteX37" fmla="*/ 170961 w 3398755"/>
              <a:gd name="connsiteY37" fmla="*/ 795496 h 1288819"/>
              <a:gd name="connsiteX38" fmla="*/ 94411 w 3398755"/>
              <a:gd name="connsiteY38" fmla="*/ 732175 h 1288819"/>
              <a:gd name="connsiteX39" fmla="*/ 26838 w 3398755"/>
              <a:gd name="connsiteY39" fmla="*/ 601777 h 1288819"/>
              <a:gd name="connsiteX40" fmla="*/ 103038 w 3398755"/>
              <a:gd name="connsiteY40" fmla="*/ 560365 h 1288819"/>
              <a:gd name="connsiteX41" fmla="*/ 496782 w 3398755"/>
              <a:gd name="connsiteY41" fmla="*/ 539957 h 1288819"/>
              <a:gd name="connsiteX42" fmla="*/ 494102 w 3398755"/>
              <a:gd name="connsiteY42" fmla="*/ 538339 h 1288819"/>
              <a:gd name="connsiteX43" fmla="*/ 696477 w 3398755"/>
              <a:gd name="connsiteY43" fmla="*/ 387684 h 1288819"/>
              <a:gd name="connsiteX44" fmla="*/ 1085360 w 3398755"/>
              <a:gd name="connsiteY44" fmla="*/ 142670 h 1288819"/>
              <a:gd name="connsiteX45" fmla="*/ 1227249 w 3398755"/>
              <a:gd name="connsiteY45" fmla="*/ 48077 h 1288819"/>
              <a:gd name="connsiteX46" fmla="*/ 1558325 w 3398755"/>
              <a:gd name="connsiteY46" fmla="*/ 780 h 1288819"/>
              <a:gd name="connsiteX47" fmla="*/ 1779043 w 3398755"/>
              <a:gd name="connsiteY47" fmla="*/ 63842 h 1288819"/>
              <a:gd name="connsiteX0" fmla="*/ 1779043 w 3398755"/>
              <a:gd name="connsiteY0" fmla="*/ 63842 h 1288819"/>
              <a:gd name="connsiteX1" fmla="*/ 1889401 w 3398755"/>
              <a:gd name="connsiteY1" fmla="*/ 79608 h 1288819"/>
              <a:gd name="connsiteX2" fmla="*/ 2031291 w 3398755"/>
              <a:gd name="connsiteY2" fmla="*/ 158435 h 1288819"/>
              <a:gd name="connsiteX3" fmla="*/ 2110118 w 3398755"/>
              <a:gd name="connsiteY3" fmla="*/ 316090 h 1288819"/>
              <a:gd name="connsiteX4" fmla="*/ 2872118 w 3398755"/>
              <a:gd name="connsiteY4" fmla="*/ 536808 h 1288819"/>
              <a:gd name="connsiteX5" fmla="*/ 2864237 w 3398755"/>
              <a:gd name="connsiteY5" fmla="*/ 621345 h 1288819"/>
              <a:gd name="connsiteX6" fmla="*/ 2950945 w 3398755"/>
              <a:gd name="connsiteY6" fmla="*/ 607063 h 1288819"/>
              <a:gd name="connsiteX7" fmla="*/ 3119110 w 3398755"/>
              <a:gd name="connsiteY7" fmla="*/ 607063 h 1288819"/>
              <a:gd name="connsiteX8" fmla="*/ 3113855 w 3398755"/>
              <a:gd name="connsiteY8" fmla="*/ 756816 h 1288819"/>
              <a:gd name="connsiteX9" fmla="*/ 3329319 w 3398755"/>
              <a:gd name="connsiteY9" fmla="*/ 857456 h 1288819"/>
              <a:gd name="connsiteX10" fmla="*/ 3326691 w 3398755"/>
              <a:gd name="connsiteY10" fmla="*/ 867883 h 1288819"/>
              <a:gd name="connsiteX11" fmla="*/ 3251138 w 3398755"/>
              <a:gd name="connsiteY11" fmla="*/ 872690 h 1288819"/>
              <a:gd name="connsiteX12" fmla="*/ 3318808 w 3398755"/>
              <a:gd name="connsiteY12" fmla="*/ 870758 h 1288819"/>
              <a:gd name="connsiteX13" fmla="*/ 3321433 w 3398755"/>
              <a:gd name="connsiteY13" fmla="*/ 867922 h 1288819"/>
              <a:gd name="connsiteX14" fmla="*/ 3184799 w 3398755"/>
              <a:gd name="connsiteY14" fmla="*/ 858261 h 1288819"/>
              <a:gd name="connsiteX15" fmla="*/ 3194730 w 3398755"/>
              <a:gd name="connsiteY15" fmla="*/ 858136 h 1288819"/>
              <a:gd name="connsiteX16" fmla="*/ 3272167 w 3398755"/>
              <a:gd name="connsiteY16" fmla="*/ 860978 h 1288819"/>
              <a:gd name="connsiteX17" fmla="*/ 3272167 w 3398755"/>
              <a:gd name="connsiteY17" fmla="*/ 852222 h 1288819"/>
              <a:gd name="connsiteX18" fmla="*/ 3206605 w 3398755"/>
              <a:gd name="connsiteY18" fmla="*/ 811438 h 1288819"/>
              <a:gd name="connsiteX19" fmla="*/ 3353068 w 3398755"/>
              <a:gd name="connsiteY19" fmla="*/ 865413 h 1288819"/>
              <a:gd name="connsiteX20" fmla="*/ 3337199 w 3398755"/>
              <a:gd name="connsiteY20" fmla="*/ 867922 h 1288819"/>
              <a:gd name="connsiteX21" fmla="*/ 3245233 w 3398755"/>
              <a:gd name="connsiteY21" fmla="*/ 858261 h 1288819"/>
              <a:gd name="connsiteX22" fmla="*/ 3352964 w 3398755"/>
              <a:gd name="connsiteY22" fmla="*/ 867922 h 1288819"/>
              <a:gd name="connsiteX23" fmla="*/ 3368731 w 3398755"/>
              <a:gd name="connsiteY23" fmla="*/ 998352 h 1288819"/>
              <a:gd name="connsiteX24" fmla="*/ 3334574 w 3398755"/>
              <a:gd name="connsiteY24" fmla="*/ 1150941 h 1288819"/>
              <a:gd name="connsiteX25" fmla="*/ 2204712 w 3398755"/>
              <a:gd name="connsiteY25" fmla="*/ 1215019 h 1288819"/>
              <a:gd name="connsiteX26" fmla="*/ 2215219 w 3398755"/>
              <a:gd name="connsiteY26" fmla="*/ 1152936 h 1288819"/>
              <a:gd name="connsiteX27" fmla="*/ 2199454 w 3398755"/>
              <a:gd name="connsiteY27" fmla="*/ 1191582 h 1288819"/>
              <a:gd name="connsiteX28" fmla="*/ 2028664 w 3398755"/>
              <a:gd name="connsiteY28" fmla="*/ 1101793 h 1288819"/>
              <a:gd name="connsiteX29" fmla="*/ 1447967 w 3398755"/>
              <a:gd name="connsiteY29" fmla="*/ 1167428 h 1288819"/>
              <a:gd name="connsiteX30" fmla="*/ 1164187 w 3398755"/>
              <a:gd name="connsiteY30" fmla="*/ 1142819 h 1288819"/>
              <a:gd name="connsiteX31" fmla="*/ 911939 w 3398755"/>
              <a:gd name="connsiteY31" fmla="*/ 1140299 h 1288819"/>
              <a:gd name="connsiteX32" fmla="*/ 641298 w 3398755"/>
              <a:gd name="connsiteY32" fmla="*/ 1101369 h 1288819"/>
              <a:gd name="connsiteX33" fmla="*/ 544075 w 3398755"/>
              <a:gd name="connsiteY33" fmla="*/ 1111069 h 1288819"/>
              <a:gd name="connsiteX34" fmla="*/ 467875 w 3398755"/>
              <a:gd name="connsiteY34" fmla="*/ 998352 h 1288819"/>
              <a:gd name="connsiteX35" fmla="*/ 299709 w 3398755"/>
              <a:gd name="connsiteY35" fmla="*/ 867922 h 1288819"/>
              <a:gd name="connsiteX36" fmla="*/ 170960 w 3398755"/>
              <a:gd name="connsiteY36" fmla="*/ 800980 h 1288819"/>
              <a:gd name="connsiteX37" fmla="*/ 170961 w 3398755"/>
              <a:gd name="connsiteY37" fmla="*/ 795496 h 1288819"/>
              <a:gd name="connsiteX38" fmla="*/ 94411 w 3398755"/>
              <a:gd name="connsiteY38" fmla="*/ 732175 h 1288819"/>
              <a:gd name="connsiteX39" fmla="*/ 26838 w 3398755"/>
              <a:gd name="connsiteY39" fmla="*/ 601777 h 1288819"/>
              <a:gd name="connsiteX40" fmla="*/ 103038 w 3398755"/>
              <a:gd name="connsiteY40" fmla="*/ 560365 h 1288819"/>
              <a:gd name="connsiteX41" fmla="*/ 496782 w 3398755"/>
              <a:gd name="connsiteY41" fmla="*/ 539957 h 1288819"/>
              <a:gd name="connsiteX42" fmla="*/ 494102 w 3398755"/>
              <a:gd name="connsiteY42" fmla="*/ 538339 h 1288819"/>
              <a:gd name="connsiteX43" fmla="*/ 696477 w 3398755"/>
              <a:gd name="connsiteY43" fmla="*/ 387684 h 1288819"/>
              <a:gd name="connsiteX44" fmla="*/ 1085360 w 3398755"/>
              <a:gd name="connsiteY44" fmla="*/ 142670 h 1288819"/>
              <a:gd name="connsiteX45" fmla="*/ 1227249 w 3398755"/>
              <a:gd name="connsiteY45" fmla="*/ 48077 h 1288819"/>
              <a:gd name="connsiteX46" fmla="*/ 1558325 w 3398755"/>
              <a:gd name="connsiteY46" fmla="*/ 780 h 1288819"/>
              <a:gd name="connsiteX47" fmla="*/ 1779043 w 3398755"/>
              <a:gd name="connsiteY47" fmla="*/ 63842 h 1288819"/>
              <a:gd name="connsiteX0" fmla="*/ 1779043 w 3398755"/>
              <a:gd name="connsiteY0" fmla="*/ 63842 h 1288819"/>
              <a:gd name="connsiteX1" fmla="*/ 1889401 w 3398755"/>
              <a:gd name="connsiteY1" fmla="*/ 79608 h 1288819"/>
              <a:gd name="connsiteX2" fmla="*/ 2031291 w 3398755"/>
              <a:gd name="connsiteY2" fmla="*/ 158435 h 1288819"/>
              <a:gd name="connsiteX3" fmla="*/ 2110118 w 3398755"/>
              <a:gd name="connsiteY3" fmla="*/ 316090 h 1288819"/>
              <a:gd name="connsiteX4" fmla="*/ 2872118 w 3398755"/>
              <a:gd name="connsiteY4" fmla="*/ 536808 h 1288819"/>
              <a:gd name="connsiteX5" fmla="*/ 2864237 w 3398755"/>
              <a:gd name="connsiteY5" fmla="*/ 621345 h 1288819"/>
              <a:gd name="connsiteX6" fmla="*/ 2950945 w 3398755"/>
              <a:gd name="connsiteY6" fmla="*/ 607063 h 1288819"/>
              <a:gd name="connsiteX7" fmla="*/ 3119110 w 3398755"/>
              <a:gd name="connsiteY7" fmla="*/ 607063 h 1288819"/>
              <a:gd name="connsiteX8" fmla="*/ 3113855 w 3398755"/>
              <a:gd name="connsiteY8" fmla="*/ 756816 h 1288819"/>
              <a:gd name="connsiteX9" fmla="*/ 3329319 w 3398755"/>
              <a:gd name="connsiteY9" fmla="*/ 857456 h 1288819"/>
              <a:gd name="connsiteX10" fmla="*/ 3326691 w 3398755"/>
              <a:gd name="connsiteY10" fmla="*/ 867883 h 1288819"/>
              <a:gd name="connsiteX11" fmla="*/ 3251138 w 3398755"/>
              <a:gd name="connsiteY11" fmla="*/ 872690 h 1288819"/>
              <a:gd name="connsiteX12" fmla="*/ 3318808 w 3398755"/>
              <a:gd name="connsiteY12" fmla="*/ 870758 h 1288819"/>
              <a:gd name="connsiteX13" fmla="*/ 3321433 w 3398755"/>
              <a:gd name="connsiteY13" fmla="*/ 867922 h 1288819"/>
              <a:gd name="connsiteX14" fmla="*/ 3184799 w 3398755"/>
              <a:gd name="connsiteY14" fmla="*/ 858261 h 1288819"/>
              <a:gd name="connsiteX15" fmla="*/ 3194730 w 3398755"/>
              <a:gd name="connsiteY15" fmla="*/ 858136 h 1288819"/>
              <a:gd name="connsiteX16" fmla="*/ 3272167 w 3398755"/>
              <a:gd name="connsiteY16" fmla="*/ 860978 h 1288819"/>
              <a:gd name="connsiteX17" fmla="*/ 3272167 w 3398755"/>
              <a:gd name="connsiteY17" fmla="*/ 852222 h 1288819"/>
              <a:gd name="connsiteX18" fmla="*/ 3206605 w 3398755"/>
              <a:gd name="connsiteY18" fmla="*/ 811438 h 1288819"/>
              <a:gd name="connsiteX19" fmla="*/ 3353068 w 3398755"/>
              <a:gd name="connsiteY19" fmla="*/ 865413 h 1288819"/>
              <a:gd name="connsiteX20" fmla="*/ 3337199 w 3398755"/>
              <a:gd name="connsiteY20" fmla="*/ 867922 h 1288819"/>
              <a:gd name="connsiteX21" fmla="*/ 3245233 w 3398755"/>
              <a:gd name="connsiteY21" fmla="*/ 858261 h 1288819"/>
              <a:gd name="connsiteX22" fmla="*/ 3352964 w 3398755"/>
              <a:gd name="connsiteY22" fmla="*/ 867922 h 1288819"/>
              <a:gd name="connsiteX23" fmla="*/ 3368731 w 3398755"/>
              <a:gd name="connsiteY23" fmla="*/ 998352 h 1288819"/>
              <a:gd name="connsiteX24" fmla="*/ 3334574 w 3398755"/>
              <a:gd name="connsiteY24" fmla="*/ 1150941 h 1288819"/>
              <a:gd name="connsiteX25" fmla="*/ 2204712 w 3398755"/>
              <a:gd name="connsiteY25" fmla="*/ 1215019 h 1288819"/>
              <a:gd name="connsiteX26" fmla="*/ 2215219 w 3398755"/>
              <a:gd name="connsiteY26" fmla="*/ 1152936 h 1288819"/>
              <a:gd name="connsiteX27" fmla="*/ 2199454 w 3398755"/>
              <a:gd name="connsiteY27" fmla="*/ 1191582 h 1288819"/>
              <a:gd name="connsiteX28" fmla="*/ 2028664 w 3398755"/>
              <a:gd name="connsiteY28" fmla="*/ 1101793 h 1288819"/>
              <a:gd name="connsiteX29" fmla="*/ 1447967 w 3398755"/>
              <a:gd name="connsiteY29" fmla="*/ 1167428 h 1288819"/>
              <a:gd name="connsiteX30" fmla="*/ 1164187 w 3398755"/>
              <a:gd name="connsiteY30" fmla="*/ 1142819 h 1288819"/>
              <a:gd name="connsiteX31" fmla="*/ 911939 w 3398755"/>
              <a:gd name="connsiteY31" fmla="*/ 1140299 h 1288819"/>
              <a:gd name="connsiteX32" fmla="*/ 641298 w 3398755"/>
              <a:gd name="connsiteY32" fmla="*/ 1101369 h 1288819"/>
              <a:gd name="connsiteX33" fmla="*/ 467875 w 3398755"/>
              <a:gd name="connsiteY33" fmla="*/ 998352 h 1288819"/>
              <a:gd name="connsiteX34" fmla="*/ 299709 w 3398755"/>
              <a:gd name="connsiteY34" fmla="*/ 867922 h 1288819"/>
              <a:gd name="connsiteX35" fmla="*/ 170960 w 3398755"/>
              <a:gd name="connsiteY35" fmla="*/ 800980 h 1288819"/>
              <a:gd name="connsiteX36" fmla="*/ 170961 w 3398755"/>
              <a:gd name="connsiteY36" fmla="*/ 795496 h 1288819"/>
              <a:gd name="connsiteX37" fmla="*/ 94411 w 3398755"/>
              <a:gd name="connsiteY37" fmla="*/ 732175 h 1288819"/>
              <a:gd name="connsiteX38" fmla="*/ 26838 w 3398755"/>
              <a:gd name="connsiteY38" fmla="*/ 601777 h 1288819"/>
              <a:gd name="connsiteX39" fmla="*/ 103038 w 3398755"/>
              <a:gd name="connsiteY39" fmla="*/ 560365 h 1288819"/>
              <a:gd name="connsiteX40" fmla="*/ 496782 w 3398755"/>
              <a:gd name="connsiteY40" fmla="*/ 539957 h 1288819"/>
              <a:gd name="connsiteX41" fmla="*/ 494102 w 3398755"/>
              <a:gd name="connsiteY41" fmla="*/ 538339 h 1288819"/>
              <a:gd name="connsiteX42" fmla="*/ 696477 w 3398755"/>
              <a:gd name="connsiteY42" fmla="*/ 387684 h 1288819"/>
              <a:gd name="connsiteX43" fmla="*/ 1085360 w 3398755"/>
              <a:gd name="connsiteY43" fmla="*/ 142670 h 1288819"/>
              <a:gd name="connsiteX44" fmla="*/ 1227249 w 3398755"/>
              <a:gd name="connsiteY44" fmla="*/ 48077 h 1288819"/>
              <a:gd name="connsiteX45" fmla="*/ 1558325 w 3398755"/>
              <a:gd name="connsiteY45" fmla="*/ 780 h 1288819"/>
              <a:gd name="connsiteX46" fmla="*/ 1779043 w 3398755"/>
              <a:gd name="connsiteY46" fmla="*/ 63842 h 1288819"/>
              <a:gd name="connsiteX0" fmla="*/ 1779043 w 3398755"/>
              <a:gd name="connsiteY0" fmla="*/ 63842 h 1288819"/>
              <a:gd name="connsiteX1" fmla="*/ 1889401 w 3398755"/>
              <a:gd name="connsiteY1" fmla="*/ 79608 h 1288819"/>
              <a:gd name="connsiteX2" fmla="*/ 2031291 w 3398755"/>
              <a:gd name="connsiteY2" fmla="*/ 158435 h 1288819"/>
              <a:gd name="connsiteX3" fmla="*/ 2110118 w 3398755"/>
              <a:gd name="connsiteY3" fmla="*/ 316090 h 1288819"/>
              <a:gd name="connsiteX4" fmla="*/ 2872118 w 3398755"/>
              <a:gd name="connsiteY4" fmla="*/ 536808 h 1288819"/>
              <a:gd name="connsiteX5" fmla="*/ 2864237 w 3398755"/>
              <a:gd name="connsiteY5" fmla="*/ 621345 h 1288819"/>
              <a:gd name="connsiteX6" fmla="*/ 2950945 w 3398755"/>
              <a:gd name="connsiteY6" fmla="*/ 607063 h 1288819"/>
              <a:gd name="connsiteX7" fmla="*/ 3119110 w 3398755"/>
              <a:gd name="connsiteY7" fmla="*/ 607063 h 1288819"/>
              <a:gd name="connsiteX8" fmla="*/ 3113855 w 3398755"/>
              <a:gd name="connsiteY8" fmla="*/ 756816 h 1288819"/>
              <a:gd name="connsiteX9" fmla="*/ 3329319 w 3398755"/>
              <a:gd name="connsiteY9" fmla="*/ 857456 h 1288819"/>
              <a:gd name="connsiteX10" fmla="*/ 3326691 w 3398755"/>
              <a:gd name="connsiteY10" fmla="*/ 867883 h 1288819"/>
              <a:gd name="connsiteX11" fmla="*/ 3251138 w 3398755"/>
              <a:gd name="connsiteY11" fmla="*/ 872690 h 1288819"/>
              <a:gd name="connsiteX12" fmla="*/ 3318808 w 3398755"/>
              <a:gd name="connsiteY12" fmla="*/ 870758 h 1288819"/>
              <a:gd name="connsiteX13" fmla="*/ 3321433 w 3398755"/>
              <a:gd name="connsiteY13" fmla="*/ 867922 h 1288819"/>
              <a:gd name="connsiteX14" fmla="*/ 3184799 w 3398755"/>
              <a:gd name="connsiteY14" fmla="*/ 858261 h 1288819"/>
              <a:gd name="connsiteX15" fmla="*/ 3194730 w 3398755"/>
              <a:gd name="connsiteY15" fmla="*/ 858136 h 1288819"/>
              <a:gd name="connsiteX16" fmla="*/ 3272167 w 3398755"/>
              <a:gd name="connsiteY16" fmla="*/ 860978 h 1288819"/>
              <a:gd name="connsiteX17" fmla="*/ 3272167 w 3398755"/>
              <a:gd name="connsiteY17" fmla="*/ 852222 h 1288819"/>
              <a:gd name="connsiteX18" fmla="*/ 3206605 w 3398755"/>
              <a:gd name="connsiteY18" fmla="*/ 811438 h 1288819"/>
              <a:gd name="connsiteX19" fmla="*/ 3353068 w 3398755"/>
              <a:gd name="connsiteY19" fmla="*/ 865413 h 1288819"/>
              <a:gd name="connsiteX20" fmla="*/ 3337199 w 3398755"/>
              <a:gd name="connsiteY20" fmla="*/ 867922 h 1288819"/>
              <a:gd name="connsiteX21" fmla="*/ 3245233 w 3398755"/>
              <a:gd name="connsiteY21" fmla="*/ 858261 h 1288819"/>
              <a:gd name="connsiteX22" fmla="*/ 3352964 w 3398755"/>
              <a:gd name="connsiteY22" fmla="*/ 867922 h 1288819"/>
              <a:gd name="connsiteX23" fmla="*/ 3368731 w 3398755"/>
              <a:gd name="connsiteY23" fmla="*/ 998352 h 1288819"/>
              <a:gd name="connsiteX24" fmla="*/ 3334574 w 3398755"/>
              <a:gd name="connsiteY24" fmla="*/ 1150941 h 1288819"/>
              <a:gd name="connsiteX25" fmla="*/ 2204712 w 3398755"/>
              <a:gd name="connsiteY25" fmla="*/ 1215019 h 1288819"/>
              <a:gd name="connsiteX26" fmla="*/ 2215219 w 3398755"/>
              <a:gd name="connsiteY26" fmla="*/ 1152936 h 1288819"/>
              <a:gd name="connsiteX27" fmla="*/ 2028664 w 3398755"/>
              <a:gd name="connsiteY27" fmla="*/ 1101793 h 1288819"/>
              <a:gd name="connsiteX28" fmla="*/ 1447967 w 3398755"/>
              <a:gd name="connsiteY28" fmla="*/ 1167428 h 1288819"/>
              <a:gd name="connsiteX29" fmla="*/ 1164187 w 3398755"/>
              <a:gd name="connsiteY29" fmla="*/ 1142819 h 1288819"/>
              <a:gd name="connsiteX30" fmla="*/ 911939 w 3398755"/>
              <a:gd name="connsiteY30" fmla="*/ 1140299 h 1288819"/>
              <a:gd name="connsiteX31" fmla="*/ 641298 w 3398755"/>
              <a:gd name="connsiteY31" fmla="*/ 1101369 h 1288819"/>
              <a:gd name="connsiteX32" fmla="*/ 467875 w 3398755"/>
              <a:gd name="connsiteY32" fmla="*/ 998352 h 1288819"/>
              <a:gd name="connsiteX33" fmla="*/ 299709 w 3398755"/>
              <a:gd name="connsiteY33" fmla="*/ 867922 h 1288819"/>
              <a:gd name="connsiteX34" fmla="*/ 170960 w 3398755"/>
              <a:gd name="connsiteY34" fmla="*/ 800980 h 1288819"/>
              <a:gd name="connsiteX35" fmla="*/ 170961 w 3398755"/>
              <a:gd name="connsiteY35" fmla="*/ 795496 h 1288819"/>
              <a:gd name="connsiteX36" fmla="*/ 94411 w 3398755"/>
              <a:gd name="connsiteY36" fmla="*/ 732175 h 1288819"/>
              <a:gd name="connsiteX37" fmla="*/ 26838 w 3398755"/>
              <a:gd name="connsiteY37" fmla="*/ 601777 h 1288819"/>
              <a:gd name="connsiteX38" fmla="*/ 103038 w 3398755"/>
              <a:gd name="connsiteY38" fmla="*/ 560365 h 1288819"/>
              <a:gd name="connsiteX39" fmla="*/ 496782 w 3398755"/>
              <a:gd name="connsiteY39" fmla="*/ 539957 h 1288819"/>
              <a:gd name="connsiteX40" fmla="*/ 494102 w 3398755"/>
              <a:gd name="connsiteY40" fmla="*/ 538339 h 1288819"/>
              <a:gd name="connsiteX41" fmla="*/ 696477 w 3398755"/>
              <a:gd name="connsiteY41" fmla="*/ 387684 h 1288819"/>
              <a:gd name="connsiteX42" fmla="*/ 1085360 w 3398755"/>
              <a:gd name="connsiteY42" fmla="*/ 142670 h 1288819"/>
              <a:gd name="connsiteX43" fmla="*/ 1227249 w 3398755"/>
              <a:gd name="connsiteY43" fmla="*/ 48077 h 1288819"/>
              <a:gd name="connsiteX44" fmla="*/ 1558325 w 3398755"/>
              <a:gd name="connsiteY44" fmla="*/ 780 h 1288819"/>
              <a:gd name="connsiteX45" fmla="*/ 1779043 w 3398755"/>
              <a:gd name="connsiteY45" fmla="*/ 63842 h 1288819"/>
              <a:gd name="connsiteX0" fmla="*/ 1779043 w 3398755"/>
              <a:gd name="connsiteY0" fmla="*/ 63842 h 1167428"/>
              <a:gd name="connsiteX1" fmla="*/ 1889401 w 3398755"/>
              <a:gd name="connsiteY1" fmla="*/ 79608 h 1167428"/>
              <a:gd name="connsiteX2" fmla="*/ 2031291 w 3398755"/>
              <a:gd name="connsiteY2" fmla="*/ 158435 h 1167428"/>
              <a:gd name="connsiteX3" fmla="*/ 2110118 w 3398755"/>
              <a:gd name="connsiteY3" fmla="*/ 316090 h 1167428"/>
              <a:gd name="connsiteX4" fmla="*/ 2872118 w 3398755"/>
              <a:gd name="connsiteY4" fmla="*/ 536808 h 1167428"/>
              <a:gd name="connsiteX5" fmla="*/ 2864237 w 3398755"/>
              <a:gd name="connsiteY5" fmla="*/ 621345 h 1167428"/>
              <a:gd name="connsiteX6" fmla="*/ 2950945 w 3398755"/>
              <a:gd name="connsiteY6" fmla="*/ 607063 h 1167428"/>
              <a:gd name="connsiteX7" fmla="*/ 3119110 w 3398755"/>
              <a:gd name="connsiteY7" fmla="*/ 607063 h 1167428"/>
              <a:gd name="connsiteX8" fmla="*/ 3113855 w 3398755"/>
              <a:gd name="connsiteY8" fmla="*/ 756816 h 1167428"/>
              <a:gd name="connsiteX9" fmla="*/ 3329319 w 3398755"/>
              <a:gd name="connsiteY9" fmla="*/ 857456 h 1167428"/>
              <a:gd name="connsiteX10" fmla="*/ 3326691 w 3398755"/>
              <a:gd name="connsiteY10" fmla="*/ 867883 h 1167428"/>
              <a:gd name="connsiteX11" fmla="*/ 3251138 w 3398755"/>
              <a:gd name="connsiteY11" fmla="*/ 872690 h 1167428"/>
              <a:gd name="connsiteX12" fmla="*/ 3318808 w 3398755"/>
              <a:gd name="connsiteY12" fmla="*/ 870758 h 1167428"/>
              <a:gd name="connsiteX13" fmla="*/ 3321433 w 3398755"/>
              <a:gd name="connsiteY13" fmla="*/ 867922 h 1167428"/>
              <a:gd name="connsiteX14" fmla="*/ 3184799 w 3398755"/>
              <a:gd name="connsiteY14" fmla="*/ 858261 h 1167428"/>
              <a:gd name="connsiteX15" fmla="*/ 3194730 w 3398755"/>
              <a:gd name="connsiteY15" fmla="*/ 858136 h 1167428"/>
              <a:gd name="connsiteX16" fmla="*/ 3272167 w 3398755"/>
              <a:gd name="connsiteY16" fmla="*/ 860978 h 1167428"/>
              <a:gd name="connsiteX17" fmla="*/ 3272167 w 3398755"/>
              <a:gd name="connsiteY17" fmla="*/ 852222 h 1167428"/>
              <a:gd name="connsiteX18" fmla="*/ 3206605 w 3398755"/>
              <a:gd name="connsiteY18" fmla="*/ 811438 h 1167428"/>
              <a:gd name="connsiteX19" fmla="*/ 3353068 w 3398755"/>
              <a:gd name="connsiteY19" fmla="*/ 865413 h 1167428"/>
              <a:gd name="connsiteX20" fmla="*/ 3337199 w 3398755"/>
              <a:gd name="connsiteY20" fmla="*/ 867922 h 1167428"/>
              <a:gd name="connsiteX21" fmla="*/ 3245233 w 3398755"/>
              <a:gd name="connsiteY21" fmla="*/ 858261 h 1167428"/>
              <a:gd name="connsiteX22" fmla="*/ 3352964 w 3398755"/>
              <a:gd name="connsiteY22" fmla="*/ 867922 h 1167428"/>
              <a:gd name="connsiteX23" fmla="*/ 3368731 w 3398755"/>
              <a:gd name="connsiteY23" fmla="*/ 998352 h 1167428"/>
              <a:gd name="connsiteX24" fmla="*/ 3334574 w 3398755"/>
              <a:gd name="connsiteY24" fmla="*/ 1150941 h 1167428"/>
              <a:gd name="connsiteX25" fmla="*/ 2215219 w 3398755"/>
              <a:gd name="connsiteY25" fmla="*/ 1152936 h 1167428"/>
              <a:gd name="connsiteX26" fmla="*/ 2028664 w 3398755"/>
              <a:gd name="connsiteY26" fmla="*/ 1101793 h 1167428"/>
              <a:gd name="connsiteX27" fmla="*/ 1447967 w 3398755"/>
              <a:gd name="connsiteY27" fmla="*/ 1167428 h 1167428"/>
              <a:gd name="connsiteX28" fmla="*/ 1164187 w 3398755"/>
              <a:gd name="connsiteY28" fmla="*/ 1142819 h 1167428"/>
              <a:gd name="connsiteX29" fmla="*/ 911939 w 3398755"/>
              <a:gd name="connsiteY29" fmla="*/ 1140299 h 1167428"/>
              <a:gd name="connsiteX30" fmla="*/ 641298 w 3398755"/>
              <a:gd name="connsiteY30" fmla="*/ 1101369 h 1167428"/>
              <a:gd name="connsiteX31" fmla="*/ 467875 w 3398755"/>
              <a:gd name="connsiteY31" fmla="*/ 998352 h 1167428"/>
              <a:gd name="connsiteX32" fmla="*/ 299709 w 3398755"/>
              <a:gd name="connsiteY32" fmla="*/ 867922 h 1167428"/>
              <a:gd name="connsiteX33" fmla="*/ 170960 w 3398755"/>
              <a:gd name="connsiteY33" fmla="*/ 800980 h 1167428"/>
              <a:gd name="connsiteX34" fmla="*/ 170961 w 3398755"/>
              <a:gd name="connsiteY34" fmla="*/ 795496 h 1167428"/>
              <a:gd name="connsiteX35" fmla="*/ 94411 w 3398755"/>
              <a:gd name="connsiteY35" fmla="*/ 732175 h 1167428"/>
              <a:gd name="connsiteX36" fmla="*/ 26838 w 3398755"/>
              <a:gd name="connsiteY36" fmla="*/ 601777 h 1167428"/>
              <a:gd name="connsiteX37" fmla="*/ 103038 w 3398755"/>
              <a:gd name="connsiteY37" fmla="*/ 560365 h 1167428"/>
              <a:gd name="connsiteX38" fmla="*/ 496782 w 3398755"/>
              <a:gd name="connsiteY38" fmla="*/ 539957 h 1167428"/>
              <a:gd name="connsiteX39" fmla="*/ 494102 w 3398755"/>
              <a:gd name="connsiteY39" fmla="*/ 538339 h 1167428"/>
              <a:gd name="connsiteX40" fmla="*/ 696477 w 3398755"/>
              <a:gd name="connsiteY40" fmla="*/ 387684 h 1167428"/>
              <a:gd name="connsiteX41" fmla="*/ 1085360 w 3398755"/>
              <a:gd name="connsiteY41" fmla="*/ 142670 h 1167428"/>
              <a:gd name="connsiteX42" fmla="*/ 1227249 w 3398755"/>
              <a:gd name="connsiteY42" fmla="*/ 48077 h 1167428"/>
              <a:gd name="connsiteX43" fmla="*/ 1558325 w 3398755"/>
              <a:gd name="connsiteY43" fmla="*/ 780 h 1167428"/>
              <a:gd name="connsiteX44" fmla="*/ 1779043 w 3398755"/>
              <a:gd name="connsiteY44" fmla="*/ 63842 h 1167428"/>
              <a:gd name="connsiteX0" fmla="*/ 1779043 w 3526826"/>
              <a:gd name="connsiteY0" fmla="*/ 63842 h 1176705"/>
              <a:gd name="connsiteX1" fmla="*/ 1889401 w 3526826"/>
              <a:gd name="connsiteY1" fmla="*/ 79608 h 1176705"/>
              <a:gd name="connsiteX2" fmla="*/ 2031291 w 3526826"/>
              <a:gd name="connsiteY2" fmla="*/ 158435 h 1176705"/>
              <a:gd name="connsiteX3" fmla="*/ 2110118 w 3526826"/>
              <a:gd name="connsiteY3" fmla="*/ 316090 h 1176705"/>
              <a:gd name="connsiteX4" fmla="*/ 2872118 w 3526826"/>
              <a:gd name="connsiteY4" fmla="*/ 536808 h 1176705"/>
              <a:gd name="connsiteX5" fmla="*/ 2864237 w 3526826"/>
              <a:gd name="connsiteY5" fmla="*/ 621345 h 1176705"/>
              <a:gd name="connsiteX6" fmla="*/ 2950945 w 3526826"/>
              <a:gd name="connsiteY6" fmla="*/ 607063 h 1176705"/>
              <a:gd name="connsiteX7" fmla="*/ 3119110 w 3526826"/>
              <a:gd name="connsiteY7" fmla="*/ 607063 h 1176705"/>
              <a:gd name="connsiteX8" fmla="*/ 3113855 w 3526826"/>
              <a:gd name="connsiteY8" fmla="*/ 756816 h 1176705"/>
              <a:gd name="connsiteX9" fmla="*/ 3329319 w 3526826"/>
              <a:gd name="connsiteY9" fmla="*/ 857456 h 1176705"/>
              <a:gd name="connsiteX10" fmla="*/ 3326691 w 3526826"/>
              <a:gd name="connsiteY10" fmla="*/ 867883 h 1176705"/>
              <a:gd name="connsiteX11" fmla="*/ 3251138 w 3526826"/>
              <a:gd name="connsiteY11" fmla="*/ 872690 h 1176705"/>
              <a:gd name="connsiteX12" fmla="*/ 3318808 w 3526826"/>
              <a:gd name="connsiteY12" fmla="*/ 870758 h 1176705"/>
              <a:gd name="connsiteX13" fmla="*/ 3321433 w 3526826"/>
              <a:gd name="connsiteY13" fmla="*/ 867922 h 1176705"/>
              <a:gd name="connsiteX14" fmla="*/ 3184799 w 3526826"/>
              <a:gd name="connsiteY14" fmla="*/ 858261 h 1176705"/>
              <a:gd name="connsiteX15" fmla="*/ 3194730 w 3526826"/>
              <a:gd name="connsiteY15" fmla="*/ 858136 h 1176705"/>
              <a:gd name="connsiteX16" fmla="*/ 3272167 w 3526826"/>
              <a:gd name="connsiteY16" fmla="*/ 860978 h 1176705"/>
              <a:gd name="connsiteX17" fmla="*/ 3272167 w 3526826"/>
              <a:gd name="connsiteY17" fmla="*/ 852222 h 1176705"/>
              <a:gd name="connsiteX18" fmla="*/ 3206605 w 3526826"/>
              <a:gd name="connsiteY18" fmla="*/ 811438 h 1176705"/>
              <a:gd name="connsiteX19" fmla="*/ 3353068 w 3526826"/>
              <a:gd name="connsiteY19" fmla="*/ 865413 h 1176705"/>
              <a:gd name="connsiteX20" fmla="*/ 3337199 w 3526826"/>
              <a:gd name="connsiteY20" fmla="*/ 867922 h 1176705"/>
              <a:gd name="connsiteX21" fmla="*/ 3245233 w 3526826"/>
              <a:gd name="connsiteY21" fmla="*/ 858261 h 1176705"/>
              <a:gd name="connsiteX22" fmla="*/ 3352964 w 3526826"/>
              <a:gd name="connsiteY22" fmla="*/ 867922 h 1176705"/>
              <a:gd name="connsiteX23" fmla="*/ 3368731 w 3526826"/>
              <a:gd name="connsiteY23" fmla="*/ 998352 h 1176705"/>
              <a:gd name="connsiteX24" fmla="*/ 3334574 w 3526826"/>
              <a:gd name="connsiteY24" fmla="*/ 1150941 h 1176705"/>
              <a:gd name="connsiteX25" fmla="*/ 2215219 w 3526826"/>
              <a:gd name="connsiteY25" fmla="*/ 1152936 h 1176705"/>
              <a:gd name="connsiteX26" fmla="*/ 2028664 w 3526826"/>
              <a:gd name="connsiteY26" fmla="*/ 1101793 h 1176705"/>
              <a:gd name="connsiteX27" fmla="*/ 1447967 w 3526826"/>
              <a:gd name="connsiteY27" fmla="*/ 1167428 h 1176705"/>
              <a:gd name="connsiteX28" fmla="*/ 1164187 w 3526826"/>
              <a:gd name="connsiteY28" fmla="*/ 1142819 h 1176705"/>
              <a:gd name="connsiteX29" fmla="*/ 911939 w 3526826"/>
              <a:gd name="connsiteY29" fmla="*/ 1140299 h 1176705"/>
              <a:gd name="connsiteX30" fmla="*/ 641298 w 3526826"/>
              <a:gd name="connsiteY30" fmla="*/ 1101369 h 1176705"/>
              <a:gd name="connsiteX31" fmla="*/ 467875 w 3526826"/>
              <a:gd name="connsiteY31" fmla="*/ 998352 h 1176705"/>
              <a:gd name="connsiteX32" fmla="*/ 299709 w 3526826"/>
              <a:gd name="connsiteY32" fmla="*/ 867922 h 1176705"/>
              <a:gd name="connsiteX33" fmla="*/ 170960 w 3526826"/>
              <a:gd name="connsiteY33" fmla="*/ 800980 h 1176705"/>
              <a:gd name="connsiteX34" fmla="*/ 170961 w 3526826"/>
              <a:gd name="connsiteY34" fmla="*/ 795496 h 1176705"/>
              <a:gd name="connsiteX35" fmla="*/ 94411 w 3526826"/>
              <a:gd name="connsiteY35" fmla="*/ 732175 h 1176705"/>
              <a:gd name="connsiteX36" fmla="*/ 26838 w 3526826"/>
              <a:gd name="connsiteY36" fmla="*/ 601777 h 1176705"/>
              <a:gd name="connsiteX37" fmla="*/ 103038 w 3526826"/>
              <a:gd name="connsiteY37" fmla="*/ 560365 h 1176705"/>
              <a:gd name="connsiteX38" fmla="*/ 496782 w 3526826"/>
              <a:gd name="connsiteY38" fmla="*/ 539957 h 1176705"/>
              <a:gd name="connsiteX39" fmla="*/ 494102 w 3526826"/>
              <a:gd name="connsiteY39" fmla="*/ 538339 h 1176705"/>
              <a:gd name="connsiteX40" fmla="*/ 696477 w 3526826"/>
              <a:gd name="connsiteY40" fmla="*/ 387684 h 1176705"/>
              <a:gd name="connsiteX41" fmla="*/ 1085360 w 3526826"/>
              <a:gd name="connsiteY41" fmla="*/ 142670 h 1176705"/>
              <a:gd name="connsiteX42" fmla="*/ 1227249 w 3526826"/>
              <a:gd name="connsiteY42" fmla="*/ 48077 h 1176705"/>
              <a:gd name="connsiteX43" fmla="*/ 1558325 w 3526826"/>
              <a:gd name="connsiteY43" fmla="*/ 780 h 1176705"/>
              <a:gd name="connsiteX44" fmla="*/ 1779043 w 3526826"/>
              <a:gd name="connsiteY44" fmla="*/ 63842 h 1176705"/>
              <a:gd name="connsiteX0" fmla="*/ 1779043 w 3526826"/>
              <a:gd name="connsiteY0" fmla="*/ 63842 h 1176705"/>
              <a:gd name="connsiteX1" fmla="*/ 1889401 w 3526826"/>
              <a:gd name="connsiteY1" fmla="*/ 79608 h 1176705"/>
              <a:gd name="connsiteX2" fmla="*/ 2031291 w 3526826"/>
              <a:gd name="connsiteY2" fmla="*/ 158435 h 1176705"/>
              <a:gd name="connsiteX3" fmla="*/ 2110118 w 3526826"/>
              <a:gd name="connsiteY3" fmla="*/ 316090 h 1176705"/>
              <a:gd name="connsiteX4" fmla="*/ 2872118 w 3526826"/>
              <a:gd name="connsiteY4" fmla="*/ 536808 h 1176705"/>
              <a:gd name="connsiteX5" fmla="*/ 2864237 w 3526826"/>
              <a:gd name="connsiteY5" fmla="*/ 621345 h 1176705"/>
              <a:gd name="connsiteX6" fmla="*/ 2950945 w 3526826"/>
              <a:gd name="connsiteY6" fmla="*/ 607063 h 1176705"/>
              <a:gd name="connsiteX7" fmla="*/ 3119110 w 3526826"/>
              <a:gd name="connsiteY7" fmla="*/ 607063 h 1176705"/>
              <a:gd name="connsiteX8" fmla="*/ 3113855 w 3526826"/>
              <a:gd name="connsiteY8" fmla="*/ 756816 h 1176705"/>
              <a:gd name="connsiteX9" fmla="*/ 3329319 w 3526826"/>
              <a:gd name="connsiteY9" fmla="*/ 857456 h 1176705"/>
              <a:gd name="connsiteX10" fmla="*/ 3326691 w 3526826"/>
              <a:gd name="connsiteY10" fmla="*/ 867883 h 1176705"/>
              <a:gd name="connsiteX11" fmla="*/ 3251138 w 3526826"/>
              <a:gd name="connsiteY11" fmla="*/ 872690 h 1176705"/>
              <a:gd name="connsiteX12" fmla="*/ 3318808 w 3526826"/>
              <a:gd name="connsiteY12" fmla="*/ 870758 h 1176705"/>
              <a:gd name="connsiteX13" fmla="*/ 3321433 w 3526826"/>
              <a:gd name="connsiteY13" fmla="*/ 867922 h 1176705"/>
              <a:gd name="connsiteX14" fmla="*/ 3184799 w 3526826"/>
              <a:gd name="connsiteY14" fmla="*/ 858261 h 1176705"/>
              <a:gd name="connsiteX15" fmla="*/ 3194730 w 3526826"/>
              <a:gd name="connsiteY15" fmla="*/ 858136 h 1176705"/>
              <a:gd name="connsiteX16" fmla="*/ 3272167 w 3526826"/>
              <a:gd name="connsiteY16" fmla="*/ 860978 h 1176705"/>
              <a:gd name="connsiteX17" fmla="*/ 3272167 w 3526826"/>
              <a:gd name="connsiteY17" fmla="*/ 852222 h 1176705"/>
              <a:gd name="connsiteX18" fmla="*/ 3206605 w 3526826"/>
              <a:gd name="connsiteY18" fmla="*/ 811438 h 1176705"/>
              <a:gd name="connsiteX19" fmla="*/ 3353068 w 3526826"/>
              <a:gd name="connsiteY19" fmla="*/ 865413 h 1176705"/>
              <a:gd name="connsiteX20" fmla="*/ 3337199 w 3526826"/>
              <a:gd name="connsiteY20" fmla="*/ 867922 h 1176705"/>
              <a:gd name="connsiteX21" fmla="*/ 3352964 w 3526826"/>
              <a:gd name="connsiteY21" fmla="*/ 867922 h 1176705"/>
              <a:gd name="connsiteX22" fmla="*/ 3368731 w 3526826"/>
              <a:gd name="connsiteY22" fmla="*/ 998352 h 1176705"/>
              <a:gd name="connsiteX23" fmla="*/ 3334574 w 3526826"/>
              <a:gd name="connsiteY23" fmla="*/ 1150941 h 1176705"/>
              <a:gd name="connsiteX24" fmla="*/ 2215219 w 3526826"/>
              <a:gd name="connsiteY24" fmla="*/ 1152936 h 1176705"/>
              <a:gd name="connsiteX25" fmla="*/ 2028664 w 3526826"/>
              <a:gd name="connsiteY25" fmla="*/ 1101793 h 1176705"/>
              <a:gd name="connsiteX26" fmla="*/ 1447967 w 3526826"/>
              <a:gd name="connsiteY26" fmla="*/ 1167428 h 1176705"/>
              <a:gd name="connsiteX27" fmla="*/ 1164187 w 3526826"/>
              <a:gd name="connsiteY27" fmla="*/ 1142819 h 1176705"/>
              <a:gd name="connsiteX28" fmla="*/ 911939 w 3526826"/>
              <a:gd name="connsiteY28" fmla="*/ 1140299 h 1176705"/>
              <a:gd name="connsiteX29" fmla="*/ 641298 w 3526826"/>
              <a:gd name="connsiteY29" fmla="*/ 1101369 h 1176705"/>
              <a:gd name="connsiteX30" fmla="*/ 467875 w 3526826"/>
              <a:gd name="connsiteY30" fmla="*/ 998352 h 1176705"/>
              <a:gd name="connsiteX31" fmla="*/ 299709 w 3526826"/>
              <a:gd name="connsiteY31" fmla="*/ 867922 h 1176705"/>
              <a:gd name="connsiteX32" fmla="*/ 170960 w 3526826"/>
              <a:gd name="connsiteY32" fmla="*/ 800980 h 1176705"/>
              <a:gd name="connsiteX33" fmla="*/ 170961 w 3526826"/>
              <a:gd name="connsiteY33" fmla="*/ 795496 h 1176705"/>
              <a:gd name="connsiteX34" fmla="*/ 94411 w 3526826"/>
              <a:gd name="connsiteY34" fmla="*/ 732175 h 1176705"/>
              <a:gd name="connsiteX35" fmla="*/ 26838 w 3526826"/>
              <a:gd name="connsiteY35" fmla="*/ 601777 h 1176705"/>
              <a:gd name="connsiteX36" fmla="*/ 103038 w 3526826"/>
              <a:gd name="connsiteY36" fmla="*/ 560365 h 1176705"/>
              <a:gd name="connsiteX37" fmla="*/ 496782 w 3526826"/>
              <a:gd name="connsiteY37" fmla="*/ 539957 h 1176705"/>
              <a:gd name="connsiteX38" fmla="*/ 494102 w 3526826"/>
              <a:gd name="connsiteY38" fmla="*/ 538339 h 1176705"/>
              <a:gd name="connsiteX39" fmla="*/ 696477 w 3526826"/>
              <a:gd name="connsiteY39" fmla="*/ 387684 h 1176705"/>
              <a:gd name="connsiteX40" fmla="*/ 1085360 w 3526826"/>
              <a:gd name="connsiteY40" fmla="*/ 142670 h 1176705"/>
              <a:gd name="connsiteX41" fmla="*/ 1227249 w 3526826"/>
              <a:gd name="connsiteY41" fmla="*/ 48077 h 1176705"/>
              <a:gd name="connsiteX42" fmla="*/ 1558325 w 3526826"/>
              <a:gd name="connsiteY42" fmla="*/ 780 h 1176705"/>
              <a:gd name="connsiteX43" fmla="*/ 1779043 w 3526826"/>
              <a:gd name="connsiteY43" fmla="*/ 63842 h 1176705"/>
              <a:gd name="connsiteX0" fmla="*/ 1779043 w 3526826"/>
              <a:gd name="connsiteY0" fmla="*/ 63842 h 1176705"/>
              <a:gd name="connsiteX1" fmla="*/ 1889401 w 3526826"/>
              <a:gd name="connsiteY1" fmla="*/ 79608 h 1176705"/>
              <a:gd name="connsiteX2" fmla="*/ 2031291 w 3526826"/>
              <a:gd name="connsiteY2" fmla="*/ 158435 h 1176705"/>
              <a:gd name="connsiteX3" fmla="*/ 2110118 w 3526826"/>
              <a:gd name="connsiteY3" fmla="*/ 316090 h 1176705"/>
              <a:gd name="connsiteX4" fmla="*/ 2872118 w 3526826"/>
              <a:gd name="connsiteY4" fmla="*/ 536808 h 1176705"/>
              <a:gd name="connsiteX5" fmla="*/ 2864237 w 3526826"/>
              <a:gd name="connsiteY5" fmla="*/ 621345 h 1176705"/>
              <a:gd name="connsiteX6" fmla="*/ 2950945 w 3526826"/>
              <a:gd name="connsiteY6" fmla="*/ 607063 h 1176705"/>
              <a:gd name="connsiteX7" fmla="*/ 3119110 w 3526826"/>
              <a:gd name="connsiteY7" fmla="*/ 607063 h 1176705"/>
              <a:gd name="connsiteX8" fmla="*/ 3113855 w 3526826"/>
              <a:gd name="connsiteY8" fmla="*/ 756816 h 1176705"/>
              <a:gd name="connsiteX9" fmla="*/ 3329319 w 3526826"/>
              <a:gd name="connsiteY9" fmla="*/ 857456 h 1176705"/>
              <a:gd name="connsiteX10" fmla="*/ 3326691 w 3526826"/>
              <a:gd name="connsiteY10" fmla="*/ 867883 h 1176705"/>
              <a:gd name="connsiteX11" fmla="*/ 3251138 w 3526826"/>
              <a:gd name="connsiteY11" fmla="*/ 872690 h 1176705"/>
              <a:gd name="connsiteX12" fmla="*/ 3318808 w 3526826"/>
              <a:gd name="connsiteY12" fmla="*/ 870758 h 1176705"/>
              <a:gd name="connsiteX13" fmla="*/ 3321433 w 3526826"/>
              <a:gd name="connsiteY13" fmla="*/ 867922 h 1176705"/>
              <a:gd name="connsiteX14" fmla="*/ 3184799 w 3526826"/>
              <a:gd name="connsiteY14" fmla="*/ 858261 h 1176705"/>
              <a:gd name="connsiteX15" fmla="*/ 3272167 w 3526826"/>
              <a:gd name="connsiteY15" fmla="*/ 860978 h 1176705"/>
              <a:gd name="connsiteX16" fmla="*/ 3272167 w 3526826"/>
              <a:gd name="connsiteY16" fmla="*/ 852222 h 1176705"/>
              <a:gd name="connsiteX17" fmla="*/ 3206605 w 3526826"/>
              <a:gd name="connsiteY17" fmla="*/ 811438 h 1176705"/>
              <a:gd name="connsiteX18" fmla="*/ 3353068 w 3526826"/>
              <a:gd name="connsiteY18" fmla="*/ 865413 h 1176705"/>
              <a:gd name="connsiteX19" fmla="*/ 3337199 w 3526826"/>
              <a:gd name="connsiteY19" fmla="*/ 867922 h 1176705"/>
              <a:gd name="connsiteX20" fmla="*/ 3352964 w 3526826"/>
              <a:gd name="connsiteY20" fmla="*/ 867922 h 1176705"/>
              <a:gd name="connsiteX21" fmla="*/ 3368731 w 3526826"/>
              <a:gd name="connsiteY21" fmla="*/ 998352 h 1176705"/>
              <a:gd name="connsiteX22" fmla="*/ 3334574 w 3526826"/>
              <a:gd name="connsiteY22" fmla="*/ 1150941 h 1176705"/>
              <a:gd name="connsiteX23" fmla="*/ 2215219 w 3526826"/>
              <a:gd name="connsiteY23" fmla="*/ 1152936 h 1176705"/>
              <a:gd name="connsiteX24" fmla="*/ 2028664 w 3526826"/>
              <a:gd name="connsiteY24" fmla="*/ 1101793 h 1176705"/>
              <a:gd name="connsiteX25" fmla="*/ 1447967 w 3526826"/>
              <a:gd name="connsiteY25" fmla="*/ 1167428 h 1176705"/>
              <a:gd name="connsiteX26" fmla="*/ 1164187 w 3526826"/>
              <a:gd name="connsiteY26" fmla="*/ 1142819 h 1176705"/>
              <a:gd name="connsiteX27" fmla="*/ 911939 w 3526826"/>
              <a:gd name="connsiteY27" fmla="*/ 1140299 h 1176705"/>
              <a:gd name="connsiteX28" fmla="*/ 641298 w 3526826"/>
              <a:gd name="connsiteY28" fmla="*/ 1101369 h 1176705"/>
              <a:gd name="connsiteX29" fmla="*/ 467875 w 3526826"/>
              <a:gd name="connsiteY29" fmla="*/ 998352 h 1176705"/>
              <a:gd name="connsiteX30" fmla="*/ 299709 w 3526826"/>
              <a:gd name="connsiteY30" fmla="*/ 867922 h 1176705"/>
              <a:gd name="connsiteX31" fmla="*/ 170960 w 3526826"/>
              <a:gd name="connsiteY31" fmla="*/ 800980 h 1176705"/>
              <a:gd name="connsiteX32" fmla="*/ 170961 w 3526826"/>
              <a:gd name="connsiteY32" fmla="*/ 795496 h 1176705"/>
              <a:gd name="connsiteX33" fmla="*/ 94411 w 3526826"/>
              <a:gd name="connsiteY33" fmla="*/ 732175 h 1176705"/>
              <a:gd name="connsiteX34" fmla="*/ 26838 w 3526826"/>
              <a:gd name="connsiteY34" fmla="*/ 601777 h 1176705"/>
              <a:gd name="connsiteX35" fmla="*/ 103038 w 3526826"/>
              <a:gd name="connsiteY35" fmla="*/ 560365 h 1176705"/>
              <a:gd name="connsiteX36" fmla="*/ 496782 w 3526826"/>
              <a:gd name="connsiteY36" fmla="*/ 539957 h 1176705"/>
              <a:gd name="connsiteX37" fmla="*/ 494102 w 3526826"/>
              <a:gd name="connsiteY37" fmla="*/ 538339 h 1176705"/>
              <a:gd name="connsiteX38" fmla="*/ 696477 w 3526826"/>
              <a:gd name="connsiteY38" fmla="*/ 387684 h 1176705"/>
              <a:gd name="connsiteX39" fmla="*/ 1085360 w 3526826"/>
              <a:gd name="connsiteY39" fmla="*/ 142670 h 1176705"/>
              <a:gd name="connsiteX40" fmla="*/ 1227249 w 3526826"/>
              <a:gd name="connsiteY40" fmla="*/ 48077 h 1176705"/>
              <a:gd name="connsiteX41" fmla="*/ 1558325 w 3526826"/>
              <a:gd name="connsiteY41" fmla="*/ 780 h 1176705"/>
              <a:gd name="connsiteX42" fmla="*/ 1779043 w 3526826"/>
              <a:gd name="connsiteY42" fmla="*/ 63842 h 1176705"/>
              <a:gd name="connsiteX0" fmla="*/ 3184799 w 3526826"/>
              <a:gd name="connsiteY0" fmla="*/ 858261 h 1176705"/>
              <a:gd name="connsiteX1" fmla="*/ 3272167 w 3526826"/>
              <a:gd name="connsiteY1" fmla="*/ 860978 h 1176705"/>
              <a:gd name="connsiteX2" fmla="*/ 3272167 w 3526826"/>
              <a:gd name="connsiteY2" fmla="*/ 852222 h 1176705"/>
              <a:gd name="connsiteX3" fmla="*/ 3206605 w 3526826"/>
              <a:gd name="connsiteY3" fmla="*/ 811438 h 1176705"/>
              <a:gd name="connsiteX4" fmla="*/ 3353068 w 3526826"/>
              <a:gd name="connsiteY4" fmla="*/ 865413 h 1176705"/>
              <a:gd name="connsiteX5" fmla="*/ 3337199 w 3526826"/>
              <a:gd name="connsiteY5" fmla="*/ 867922 h 1176705"/>
              <a:gd name="connsiteX6" fmla="*/ 3352964 w 3526826"/>
              <a:gd name="connsiteY6" fmla="*/ 867922 h 1176705"/>
              <a:gd name="connsiteX7" fmla="*/ 3368731 w 3526826"/>
              <a:gd name="connsiteY7" fmla="*/ 998352 h 1176705"/>
              <a:gd name="connsiteX8" fmla="*/ 3334574 w 3526826"/>
              <a:gd name="connsiteY8" fmla="*/ 1150941 h 1176705"/>
              <a:gd name="connsiteX9" fmla="*/ 2215219 w 3526826"/>
              <a:gd name="connsiteY9" fmla="*/ 1152936 h 1176705"/>
              <a:gd name="connsiteX10" fmla="*/ 2028664 w 3526826"/>
              <a:gd name="connsiteY10" fmla="*/ 1101793 h 1176705"/>
              <a:gd name="connsiteX11" fmla="*/ 1447967 w 3526826"/>
              <a:gd name="connsiteY11" fmla="*/ 1167428 h 1176705"/>
              <a:gd name="connsiteX12" fmla="*/ 1164187 w 3526826"/>
              <a:gd name="connsiteY12" fmla="*/ 1142819 h 1176705"/>
              <a:gd name="connsiteX13" fmla="*/ 911939 w 3526826"/>
              <a:gd name="connsiteY13" fmla="*/ 1140299 h 1176705"/>
              <a:gd name="connsiteX14" fmla="*/ 641298 w 3526826"/>
              <a:gd name="connsiteY14" fmla="*/ 1101369 h 1176705"/>
              <a:gd name="connsiteX15" fmla="*/ 467875 w 3526826"/>
              <a:gd name="connsiteY15" fmla="*/ 998352 h 1176705"/>
              <a:gd name="connsiteX16" fmla="*/ 299709 w 3526826"/>
              <a:gd name="connsiteY16" fmla="*/ 867922 h 1176705"/>
              <a:gd name="connsiteX17" fmla="*/ 170960 w 3526826"/>
              <a:gd name="connsiteY17" fmla="*/ 800980 h 1176705"/>
              <a:gd name="connsiteX18" fmla="*/ 170961 w 3526826"/>
              <a:gd name="connsiteY18" fmla="*/ 795496 h 1176705"/>
              <a:gd name="connsiteX19" fmla="*/ 94411 w 3526826"/>
              <a:gd name="connsiteY19" fmla="*/ 732175 h 1176705"/>
              <a:gd name="connsiteX20" fmla="*/ 26838 w 3526826"/>
              <a:gd name="connsiteY20" fmla="*/ 601777 h 1176705"/>
              <a:gd name="connsiteX21" fmla="*/ 103038 w 3526826"/>
              <a:gd name="connsiteY21" fmla="*/ 560365 h 1176705"/>
              <a:gd name="connsiteX22" fmla="*/ 496782 w 3526826"/>
              <a:gd name="connsiteY22" fmla="*/ 539957 h 1176705"/>
              <a:gd name="connsiteX23" fmla="*/ 494102 w 3526826"/>
              <a:gd name="connsiteY23" fmla="*/ 538339 h 1176705"/>
              <a:gd name="connsiteX24" fmla="*/ 696477 w 3526826"/>
              <a:gd name="connsiteY24" fmla="*/ 387684 h 1176705"/>
              <a:gd name="connsiteX25" fmla="*/ 1085360 w 3526826"/>
              <a:gd name="connsiteY25" fmla="*/ 142670 h 1176705"/>
              <a:gd name="connsiteX26" fmla="*/ 1227249 w 3526826"/>
              <a:gd name="connsiteY26" fmla="*/ 48077 h 1176705"/>
              <a:gd name="connsiteX27" fmla="*/ 1558325 w 3526826"/>
              <a:gd name="connsiteY27" fmla="*/ 780 h 1176705"/>
              <a:gd name="connsiteX28" fmla="*/ 1779043 w 3526826"/>
              <a:gd name="connsiteY28" fmla="*/ 63842 h 1176705"/>
              <a:gd name="connsiteX29" fmla="*/ 1889401 w 3526826"/>
              <a:gd name="connsiteY29" fmla="*/ 79608 h 1176705"/>
              <a:gd name="connsiteX30" fmla="*/ 2031291 w 3526826"/>
              <a:gd name="connsiteY30" fmla="*/ 158435 h 1176705"/>
              <a:gd name="connsiteX31" fmla="*/ 2110118 w 3526826"/>
              <a:gd name="connsiteY31" fmla="*/ 316090 h 1176705"/>
              <a:gd name="connsiteX32" fmla="*/ 2872118 w 3526826"/>
              <a:gd name="connsiteY32" fmla="*/ 536808 h 1176705"/>
              <a:gd name="connsiteX33" fmla="*/ 2864237 w 3526826"/>
              <a:gd name="connsiteY33" fmla="*/ 621345 h 1176705"/>
              <a:gd name="connsiteX34" fmla="*/ 2950945 w 3526826"/>
              <a:gd name="connsiteY34" fmla="*/ 607063 h 1176705"/>
              <a:gd name="connsiteX35" fmla="*/ 3119110 w 3526826"/>
              <a:gd name="connsiteY35" fmla="*/ 607063 h 1176705"/>
              <a:gd name="connsiteX36" fmla="*/ 3113855 w 3526826"/>
              <a:gd name="connsiteY36" fmla="*/ 756816 h 1176705"/>
              <a:gd name="connsiteX37" fmla="*/ 3329319 w 3526826"/>
              <a:gd name="connsiteY37" fmla="*/ 857456 h 1176705"/>
              <a:gd name="connsiteX38" fmla="*/ 3326691 w 3526826"/>
              <a:gd name="connsiteY38" fmla="*/ 867883 h 1176705"/>
              <a:gd name="connsiteX39" fmla="*/ 3251138 w 3526826"/>
              <a:gd name="connsiteY39" fmla="*/ 872690 h 1176705"/>
              <a:gd name="connsiteX40" fmla="*/ 3318808 w 3526826"/>
              <a:gd name="connsiteY40" fmla="*/ 870758 h 1176705"/>
              <a:gd name="connsiteX41" fmla="*/ 3321433 w 3526826"/>
              <a:gd name="connsiteY41" fmla="*/ 867922 h 1176705"/>
              <a:gd name="connsiteX42" fmla="*/ 3276239 w 3526826"/>
              <a:gd name="connsiteY42" fmla="*/ 914298 h 1176705"/>
              <a:gd name="connsiteX0" fmla="*/ 3184799 w 3526826"/>
              <a:gd name="connsiteY0" fmla="*/ 858261 h 1176705"/>
              <a:gd name="connsiteX1" fmla="*/ 3272167 w 3526826"/>
              <a:gd name="connsiteY1" fmla="*/ 860978 h 1176705"/>
              <a:gd name="connsiteX2" fmla="*/ 3272167 w 3526826"/>
              <a:gd name="connsiteY2" fmla="*/ 852222 h 1176705"/>
              <a:gd name="connsiteX3" fmla="*/ 3206605 w 3526826"/>
              <a:gd name="connsiteY3" fmla="*/ 811438 h 1176705"/>
              <a:gd name="connsiteX4" fmla="*/ 3353068 w 3526826"/>
              <a:gd name="connsiteY4" fmla="*/ 865413 h 1176705"/>
              <a:gd name="connsiteX5" fmla="*/ 3337199 w 3526826"/>
              <a:gd name="connsiteY5" fmla="*/ 867922 h 1176705"/>
              <a:gd name="connsiteX6" fmla="*/ 3352964 w 3526826"/>
              <a:gd name="connsiteY6" fmla="*/ 867922 h 1176705"/>
              <a:gd name="connsiteX7" fmla="*/ 3368731 w 3526826"/>
              <a:gd name="connsiteY7" fmla="*/ 998352 h 1176705"/>
              <a:gd name="connsiteX8" fmla="*/ 3334574 w 3526826"/>
              <a:gd name="connsiteY8" fmla="*/ 1150941 h 1176705"/>
              <a:gd name="connsiteX9" fmla="*/ 2215219 w 3526826"/>
              <a:gd name="connsiteY9" fmla="*/ 1152936 h 1176705"/>
              <a:gd name="connsiteX10" fmla="*/ 2028664 w 3526826"/>
              <a:gd name="connsiteY10" fmla="*/ 1101793 h 1176705"/>
              <a:gd name="connsiteX11" fmla="*/ 1447967 w 3526826"/>
              <a:gd name="connsiteY11" fmla="*/ 1167428 h 1176705"/>
              <a:gd name="connsiteX12" fmla="*/ 1164187 w 3526826"/>
              <a:gd name="connsiteY12" fmla="*/ 1142819 h 1176705"/>
              <a:gd name="connsiteX13" fmla="*/ 911939 w 3526826"/>
              <a:gd name="connsiteY13" fmla="*/ 1140299 h 1176705"/>
              <a:gd name="connsiteX14" fmla="*/ 641298 w 3526826"/>
              <a:gd name="connsiteY14" fmla="*/ 1101369 h 1176705"/>
              <a:gd name="connsiteX15" fmla="*/ 467875 w 3526826"/>
              <a:gd name="connsiteY15" fmla="*/ 998352 h 1176705"/>
              <a:gd name="connsiteX16" fmla="*/ 299709 w 3526826"/>
              <a:gd name="connsiteY16" fmla="*/ 867922 h 1176705"/>
              <a:gd name="connsiteX17" fmla="*/ 170960 w 3526826"/>
              <a:gd name="connsiteY17" fmla="*/ 800980 h 1176705"/>
              <a:gd name="connsiteX18" fmla="*/ 170961 w 3526826"/>
              <a:gd name="connsiteY18" fmla="*/ 795496 h 1176705"/>
              <a:gd name="connsiteX19" fmla="*/ 94411 w 3526826"/>
              <a:gd name="connsiteY19" fmla="*/ 732175 h 1176705"/>
              <a:gd name="connsiteX20" fmla="*/ 26838 w 3526826"/>
              <a:gd name="connsiteY20" fmla="*/ 601777 h 1176705"/>
              <a:gd name="connsiteX21" fmla="*/ 103038 w 3526826"/>
              <a:gd name="connsiteY21" fmla="*/ 560365 h 1176705"/>
              <a:gd name="connsiteX22" fmla="*/ 496782 w 3526826"/>
              <a:gd name="connsiteY22" fmla="*/ 539957 h 1176705"/>
              <a:gd name="connsiteX23" fmla="*/ 494102 w 3526826"/>
              <a:gd name="connsiteY23" fmla="*/ 538339 h 1176705"/>
              <a:gd name="connsiteX24" fmla="*/ 696477 w 3526826"/>
              <a:gd name="connsiteY24" fmla="*/ 387684 h 1176705"/>
              <a:gd name="connsiteX25" fmla="*/ 1085360 w 3526826"/>
              <a:gd name="connsiteY25" fmla="*/ 142670 h 1176705"/>
              <a:gd name="connsiteX26" fmla="*/ 1227249 w 3526826"/>
              <a:gd name="connsiteY26" fmla="*/ 48077 h 1176705"/>
              <a:gd name="connsiteX27" fmla="*/ 1558325 w 3526826"/>
              <a:gd name="connsiteY27" fmla="*/ 780 h 1176705"/>
              <a:gd name="connsiteX28" fmla="*/ 1779043 w 3526826"/>
              <a:gd name="connsiteY28" fmla="*/ 63842 h 1176705"/>
              <a:gd name="connsiteX29" fmla="*/ 1889401 w 3526826"/>
              <a:gd name="connsiteY29" fmla="*/ 79608 h 1176705"/>
              <a:gd name="connsiteX30" fmla="*/ 2031291 w 3526826"/>
              <a:gd name="connsiteY30" fmla="*/ 158435 h 1176705"/>
              <a:gd name="connsiteX31" fmla="*/ 2110118 w 3526826"/>
              <a:gd name="connsiteY31" fmla="*/ 316090 h 1176705"/>
              <a:gd name="connsiteX32" fmla="*/ 2872118 w 3526826"/>
              <a:gd name="connsiteY32" fmla="*/ 536808 h 1176705"/>
              <a:gd name="connsiteX33" fmla="*/ 2864237 w 3526826"/>
              <a:gd name="connsiteY33" fmla="*/ 621345 h 1176705"/>
              <a:gd name="connsiteX34" fmla="*/ 2950945 w 3526826"/>
              <a:gd name="connsiteY34" fmla="*/ 607063 h 1176705"/>
              <a:gd name="connsiteX35" fmla="*/ 3119110 w 3526826"/>
              <a:gd name="connsiteY35" fmla="*/ 607063 h 1176705"/>
              <a:gd name="connsiteX36" fmla="*/ 3113855 w 3526826"/>
              <a:gd name="connsiteY36" fmla="*/ 756816 h 1176705"/>
              <a:gd name="connsiteX37" fmla="*/ 3329319 w 3526826"/>
              <a:gd name="connsiteY37" fmla="*/ 857456 h 1176705"/>
              <a:gd name="connsiteX38" fmla="*/ 3326691 w 3526826"/>
              <a:gd name="connsiteY38" fmla="*/ 867883 h 1176705"/>
              <a:gd name="connsiteX39" fmla="*/ 3251138 w 3526826"/>
              <a:gd name="connsiteY39" fmla="*/ 872690 h 1176705"/>
              <a:gd name="connsiteX40" fmla="*/ 3318808 w 3526826"/>
              <a:gd name="connsiteY40" fmla="*/ 870758 h 1176705"/>
              <a:gd name="connsiteX41" fmla="*/ 3321433 w 3526826"/>
              <a:gd name="connsiteY41" fmla="*/ 867922 h 1176705"/>
              <a:gd name="connsiteX0" fmla="*/ 3184799 w 3526826"/>
              <a:gd name="connsiteY0" fmla="*/ 858261 h 1176705"/>
              <a:gd name="connsiteX1" fmla="*/ 3272167 w 3526826"/>
              <a:gd name="connsiteY1" fmla="*/ 860978 h 1176705"/>
              <a:gd name="connsiteX2" fmla="*/ 3272167 w 3526826"/>
              <a:gd name="connsiteY2" fmla="*/ 852222 h 1176705"/>
              <a:gd name="connsiteX3" fmla="*/ 3206605 w 3526826"/>
              <a:gd name="connsiteY3" fmla="*/ 811438 h 1176705"/>
              <a:gd name="connsiteX4" fmla="*/ 3353068 w 3526826"/>
              <a:gd name="connsiteY4" fmla="*/ 865413 h 1176705"/>
              <a:gd name="connsiteX5" fmla="*/ 3337199 w 3526826"/>
              <a:gd name="connsiteY5" fmla="*/ 867922 h 1176705"/>
              <a:gd name="connsiteX6" fmla="*/ 3352964 w 3526826"/>
              <a:gd name="connsiteY6" fmla="*/ 867922 h 1176705"/>
              <a:gd name="connsiteX7" fmla="*/ 3368731 w 3526826"/>
              <a:gd name="connsiteY7" fmla="*/ 998352 h 1176705"/>
              <a:gd name="connsiteX8" fmla="*/ 3334574 w 3526826"/>
              <a:gd name="connsiteY8" fmla="*/ 1150941 h 1176705"/>
              <a:gd name="connsiteX9" fmla="*/ 2215219 w 3526826"/>
              <a:gd name="connsiteY9" fmla="*/ 1152936 h 1176705"/>
              <a:gd name="connsiteX10" fmla="*/ 2028664 w 3526826"/>
              <a:gd name="connsiteY10" fmla="*/ 1101793 h 1176705"/>
              <a:gd name="connsiteX11" fmla="*/ 1447967 w 3526826"/>
              <a:gd name="connsiteY11" fmla="*/ 1167428 h 1176705"/>
              <a:gd name="connsiteX12" fmla="*/ 1164187 w 3526826"/>
              <a:gd name="connsiteY12" fmla="*/ 1142819 h 1176705"/>
              <a:gd name="connsiteX13" fmla="*/ 911939 w 3526826"/>
              <a:gd name="connsiteY13" fmla="*/ 1140299 h 1176705"/>
              <a:gd name="connsiteX14" fmla="*/ 641298 w 3526826"/>
              <a:gd name="connsiteY14" fmla="*/ 1101369 h 1176705"/>
              <a:gd name="connsiteX15" fmla="*/ 467875 w 3526826"/>
              <a:gd name="connsiteY15" fmla="*/ 998352 h 1176705"/>
              <a:gd name="connsiteX16" fmla="*/ 299709 w 3526826"/>
              <a:gd name="connsiteY16" fmla="*/ 867922 h 1176705"/>
              <a:gd name="connsiteX17" fmla="*/ 170960 w 3526826"/>
              <a:gd name="connsiteY17" fmla="*/ 800980 h 1176705"/>
              <a:gd name="connsiteX18" fmla="*/ 170961 w 3526826"/>
              <a:gd name="connsiteY18" fmla="*/ 795496 h 1176705"/>
              <a:gd name="connsiteX19" fmla="*/ 94411 w 3526826"/>
              <a:gd name="connsiteY19" fmla="*/ 732175 h 1176705"/>
              <a:gd name="connsiteX20" fmla="*/ 26838 w 3526826"/>
              <a:gd name="connsiteY20" fmla="*/ 601777 h 1176705"/>
              <a:gd name="connsiteX21" fmla="*/ 103038 w 3526826"/>
              <a:gd name="connsiteY21" fmla="*/ 560365 h 1176705"/>
              <a:gd name="connsiteX22" fmla="*/ 496782 w 3526826"/>
              <a:gd name="connsiteY22" fmla="*/ 539957 h 1176705"/>
              <a:gd name="connsiteX23" fmla="*/ 494102 w 3526826"/>
              <a:gd name="connsiteY23" fmla="*/ 538339 h 1176705"/>
              <a:gd name="connsiteX24" fmla="*/ 696477 w 3526826"/>
              <a:gd name="connsiteY24" fmla="*/ 387684 h 1176705"/>
              <a:gd name="connsiteX25" fmla="*/ 1085360 w 3526826"/>
              <a:gd name="connsiteY25" fmla="*/ 142670 h 1176705"/>
              <a:gd name="connsiteX26" fmla="*/ 1227249 w 3526826"/>
              <a:gd name="connsiteY26" fmla="*/ 48077 h 1176705"/>
              <a:gd name="connsiteX27" fmla="*/ 1558325 w 3526826"/>
              <a:gd name="connsiteY27" fmla="*/ 780 h 1176705"/>
              <a:gd name="connsiteX28" fmla="*/ 1779043 w 3526826"/>
              <a:gd name="connsiteY28" fmla="*/ 63842 h 1176705"/>
              <a:gd name="connsiteX29" fmla="*/ 1889401 w 3526826"/>
              <a:gd name="connsiteY29" fmla="*/ 79608 h 1176705"/>
              <a:gd name="connsiteX30" fmla="*/ 2031291 w 3526826"/>
              <a:gd name="connsiteY30" fmla="*/ 158435 h 1176705"/>
              <a:gd name="connsiteX31" fmla="*/ 2110118 w 3526826"/>
              <a:gd name="connsiteY31" fmla="*/ 316090 h 1176705"/>
              <a:gd name="connsiteX32" fmla="*/ 2872118 w 3526826"/>
              <a:gd name="connsiteY32" fmla="*/ 536808 h 1176705"/>
              <a:gd name="connsiteX33" fmla="*/ 2864237 w 3526826"/>
              <a:gd name="connsiteY33" fmla="*/ 621345 h 1176705"/>
              <a:gd name="connsiteX34" fmla="*/ 2950945 w 3526826"/>
              <a:gd name="connsiteY34" fmla="*/ 607063 h 1176705"/>
              <a:gd name="connsiteX35" fmla="*/ 3119110 w 3526826"/>
              <a:gd name="connsiteY35" fmla="*/ 607063 h 1176705"/>
              <a:gd name="connsiteX36" fmla="*/ 3113855 w 3526826"/>
              <a:gd name="connsiteY36" fmla="*/ 756816 h 1176705"/>
              <a:gd name="connsiteX37" fmla="*/ 3329319 w 3526826"/>
              <a:gd name="connsiteY37" fmla="*/ 857456 h 1176705"/>
              <a:gd name="connsiteX38" fmla="*/ 3326691 w 3526826"/>
              <a:gd name="connsiteY38" fmla="*/ 867883 h 1176705"/>
              <a:gd name="connsiteX39" fmla="*/ 3318808 w 3526826"/>
              <a:gd name="connsiteY39" fmla="*/ 870758 h 1176705"/>
              <a:gd name="connsiteX40" fmla="*/ 3321433 w 3526826"/>
              <a:gd name="connsiteY40" fmla="*/ 867922 h 1176705"/>
              <a:gd name="connsiteX0" fmla="*/ 3184799 w 3526826"/>
              <a:gd name="connsiteY0" fmla="*/ 858261 h 1176705"/>
              <a:gd name="connsiteX1" fmla="*/ 3272167 w 3526826"/>
              <a:gd name="connsiteY1" fmla="*/ 852222 h 1176705"/>
              <a:gd name="connsiteX2" fmla="*/ 3206605 w 3526826"/>
              <a:gd name="connsiteY2" fmla="*/ 811438 h 1176705"/>
              <a:gd name="connsiteX3" fmla="*/ 3353068 w 3526826"/>
              <a:gd name="connsiteY3" fmla="*/ 865413 h 1176705"/>
              <a:gd name="connsiteX4" fmla="*/ 3337199 w 3526826"/>
              <a:gd name="connsiteY4" fmla="*/ 867922 h 1176705"/>
              <a:gd name="connsiteX5" fmla="*/ 3352964 w 3526826"/>
              <a:gd name="connsiteY5" fmla="*/ 867922 h 1176705"/>
              <a:gd name="connsiteX6" fmla="*/ 3368731 w 3526826"/>
              <a:gd name="connsiteY6" fmla="*/ 998352 h 1176705"/>
              <a:gd name="connsiteX7" fmla="*/ 3334574 w 3526826"/>
              <a:gd name="connsiteY7" fmla="*/ 1150941 h 1176705"/>
              <a:gd name="connsiteX8" fmla="*/ 2215219 w 3526826"/>
              <a:gd name="connsiteY8" fmla="*/ 1152936 h 1176705"/>
              <a:gd name="connsiteX9" fmla="*/ 2028664 w 3526826"/>
              <a:gd name="connsiteY9" fmla="*/ 1101793 h 1176705"/>
              <a:gd name="connsiteX10" fmla="*/ 1447967 w 3526826"/>
              <a:gd name="connsiteY10" fmla="*/ 1167428 h 1176705"/>
              <a:gd name="connsiteX11" fmla="*/ 1164187 w 3526826"/>
              <a:gd name="connsiteY11" fmla="*/ 1142819 h 1176705"/>
              <a:gd name="connsiteX12" fmla="*/ 911939 w 3526826"/>
              <a:gd name="connsiteY12" fmla="*/ 1140299 h 1176705"/>
              <a:gd name="connsiteX13" fmla="*/ 641298 w 3526826"/>
              <a:gd name="connsiteY13" fmla="*/ 1101369 h 1176705"/>
              <a:gd name="connsiteX14" fmla="*/ 467875 w 3526826"/>
              <a:gd name="connsiteY14" fmla="*/ 998352 h 1176705"/>
              <a:gd name="connsiteX15" fmla="*/ 299709 w 3526826"/>
              <a:gd name="connsiteY15" fmla="*/ 867922 h 1176705"/>
              <a:gd name="connsiteX16" fmla="*/ 170960 w 3526826"/>
              <a:gd name="connsiteY16" fmla="*/ 800980 h 1176705"/>
              <a:gd name="connsiteX17" fmla="*/ 170961 w 3526826"/>
              <a:gd name="connsiteY17" fmla="*/ 795496 h 1176705"/>
              <a:gd name="connsiteX18" fmla="*/ 94411 w 3526826"/>
              <a:gd name="connsiteY18" fmla="*/ 732175 h 1176705"/>
              <a:gd name="connsiteX19" fmla="*/ 26838 w 3526826"/>
              <a:gd name="connsiteY19" fmla="*/ 601777 h 1176705"/>
              <a:gd name="connsiteX20" fmla="*/ 103038 w 3526826"/>
              <a:gd name="connsiteY20" fmla="*/ 560365 h 1176705"/>
              <a:gd name="connsiteX21" fmla="*/ 496782 w 3526826"/>
              <a:gd name="connsiteY21" fmla="*/ 539957 h 1176705"/>
              <a:gd name="connsiteX22" fmla="*/ 494102 w 3526826"/>
              <a:gd name="connsiteY22" fmla="*/ 538339 h 1176705"/>
              <a:gd name="connsiteX23" fmla="*/ 696477 w 3526826"/>
              <a:gd name="connsiteY23" fmla="*/ 387684 h 1176705"/>
              <a:gd name="connsiteX24" fmla="*/ 1085360 w 3526826"/>
              <a:gd name="connsiteY24" fmla="*/ 142670 h 1176705"/>
              <a:gd name="connsiteX25" fmla="*/ 1227249 w 3526826"/>
              <a:gd name="connsiteY25" fmla="*/ 48077 h 1176705"/>
              <a:gd name="connsiteX26" fmla="*/ 1558325 w 3526826"/>
              <a:gd name="connsiteY26" fmla="*/ 780 h 1176705"/>
              <a:gd name="connsiteX27" fmla="*/ 1779043 w 3526826"/>
              <a:gd name="connsiteY27" fmla="*/ 63842 h 1176705"/>
              <a:gd name="connsiteX28" fmla="*/ 1889401 w 3526826"/>
              <a:gd name="connsiteY28" fmla="*/ 79608 h 1176705"/>
              <a:gd name="connsiteX29" fmla="*/ 2031291 w 3526826"/>
              <a:gd name="connsiteY29" fmla="*/ 158435 h 1176705"/>
              <a:gd name="connsiteX30" fmla="*/ 2110118 w 3526826"/>
              <a:gd name="connsiteY30" fmla="*/ 316090 h 1176705"/>
              <a:gd name="connsiteX31" fmla="*/ 2872118 w 3526826"/>
              <a:gd name="connsiteY31" fmla="*/ 536808 h 1176705"/>
              <a:gd name="connsiteX32" fmla="*/ 2864237 w 3526826"/>
              <a:gd name="connsiteY32" fmla="*/ 621345 h 1176705"/>
              <a:gd name="connsiteX33" fmla="*/ 2950945 w 3526826"/>
              <a:gd name="connsiteY33" fmla="*/ 607063 h 1176705"/>
              <a:gd name="connsiteX34" fmla="*/ 3119110 w 3526826"/>
              <a:gd name="connsiteY34" fmla="*/ 607063 h 1176705"/>
              <a:gd name="connsiteX35" fmla="*/ 3113855 w 3526826"/>
              <a:gd name="connsiteY35" fmla="*/ 756816 h 1176705"/>
              <a:gd name="connsiteX36" fmla="*/ 3329319 w 3526826"/>
              <a:gd name="connsiteY36" fmla="*/ 857456 h 1176705"/>
              <a:gd name="connsiteX37" fmla="*/ 3326691 w 3526826"/>
              <a:gd name="connsiteY37" fmla="*/ 867883 h 1176705"/>
              <a:gd name="connsiteX38" fmla="*/ 3318808 w 3526826"/>
              <a:gd name="connsiteY38" fmla="*/ 870758 h 1176705"/>
              <a:gd name="connsiteX39" fmla="*/ 3321433 w 3526826"/>
              <a:gd name="connsiteY39" fmla="*/ 867922 h 1176705"/>
              <a:gd name="connsiteX0" fmla="*/ 3184799 w 3526826"/>
              <a:gd name="connsiteY0" fmla="*/ 858261 h 1176705"/>
              <a:gd name="connsiteX1" fmla="*/ 3272167 w 3526826"/>
              <a:gd name="connsiteY1" fmla="*/ 852222 h 1176705"/>
              <a:gd name="connsiteX2" fmla="*/ 3206605 w 3526826"/>
              <a:gd name="connsiteY2" fmla="*/ 811438 h 1176705"/>
              <a:gd name="connsiteX3" fmla="*/ 3353068 w 3526826"/>
              <a:gd name="connsiteY3" fmla="*/ 865413 h 1176705"/>
              <a:gd name="connsiteX4" fmla="*/ 3337199 w 3526826"/>
              <a:gd name="connsiteY4" fmla="*/ 867922 h 1176705"/>
              <a:gd name="connsiteX5" fmla="*/ 3352964 w 3526826"/>
              <a:gd name="connsiteY5" fmla="*/ 867922 h 1176705"/>
              <a:gd name="connsiteX6" fmla="*/ 3368731 w 3526826"/>
              <a:gd name="connsiteY6" fmla="*/ 998352 h 1176705"/>
              <a:gd name="connsiteX7" fmla="*/ 3334574 w 3526826"/>
              <a:gd name="connsiteY7" fmla="*/ 1150941 h 1176705"/>
              <a:gd name="connsiteX8" fmla="*/ 2215219 w 3526826"/>
              <a:gd name="connsiteY8" fmla="*/ 1152936 h 1176705"/>
              <a:gd name="connsiteX9" fmla="*/ 2028664 w 3526826"/>
              <a:gd name="connsiteY9" fmla="*/ 1101793 h 1176705"/>
              <a:gd name="connsiteX10" fmla="*/ 1447967 w 3526826"/>
              <a:gd name="connsiteY10" fmla="*/ 1167428 h 1176705"/>
              <a:gd name="connsiteX11" fmla="*/ 1164187 w 3526826"/>
              <a:gd name="connsiteY11" fmla="*/ 1142819 h 1176705"/>
              <a:gd name="connsiteX12" fmla="*/ 911939 w 3526826"/>
              <a:gd name="connsiteY12" fmla="*/ 1140299 h 1176705"/>
              <a:gd name="connsiteX13" fmla="*/ 641298 w 3526826"/>
              <a:gd name="connsiteY13" fmla="*/ 1101369 h 1176705"/>
              <a:gd name="connsiteX14" fmla="*/ 467875 w 3526826"/>
              <a:gd name="connsiteY14" fmla="*/ 998352 h 1176705"/>
              <a:gd name="connsiteX15" fmla="*/ 299709 w 3526826"/>
              <a:gd name="connsiteY15" fmla="*/ 867922 h 1176705"/>
              <a:gd name="connsiteX16" fmla="*/ 170960 w 3526826"/>
              <a:gd name="connsiteY16" fmla="*/ 800980 h 1176705"/>
              <a:gd name="connsiteX17" fmla="*/ 170961 w 3526826"/>
              <a:gd name="connsiteY17" fmla="*/ 795496 h 1176705"/>
              <a:gd name="connsiteX18" fmla="*/ 94411 w 3526826"/>
              <a:gd name="connsiteY18" fmla="*/ 732175 h 1176705"/>
              <a:gd name="connsiteX19" fmla="*/ 26838 w 3526826"/>
              <a:gd name="connsiteY19" fmla="*/ 601777 h 1176705"/>
              <a:gd name="connsiteX20" fmla="*/ 103038 w 3526826"/>
              <a:gd name="connsiteY20" fmla="*/ 560365 h 1176705"/>
              <a:gd name="connsiteX21" fmla="*/ 496782 w 3526826"/>
              <a:gd name="connsiteY21" fmla="*/ 539957 h 1176705"/>
              <a:gd name="connsiteX22" fmla="*/ 494102 w 3526826"/>
              <a:gd name="connsiteY22" fmla="*/ 538339 h 1176705"/>
              <a:gd name="connsiteX23" fmla="*/ 696477 w 3526826"/>
              <a:gd name="connsiteY23" fmla="*/ 387684 h 1176705"/>
              <a:gd name="connsiteX24" fmla="*/ 1085360 w 3526826"/>
              <a:gd name="connsiteY24" fmla="*/ 142670 h 1176705"/>
              <a:gd name="connsiteX25" fmla="*/ 1227249 w 3526826"/>
              <a:gd name="connsiteY25" fmla="*/ 48077 h 1176705"/>
              <a:gd name="connsiteX26" fmla="*/ 1558325 w 3526826"/>
              <a:gd name="connsiteY26" fmla="*/ 780 h 1176705"/>
              <a:gd name="connsiteX27" fmla="*/ 1779043 w 3526826"/>
              <a:gd name="connsiteY27" fmla="*/ 63842 h 1176705"/>
              <a:gd name="connsiteX28" fmla="*/ 1889401 w 3526826"/>
              <a:gd name="connsiteY28" fmla="*/ 79608 h 1176705"/>
              <a:gd name="connsiteX29" fmla="*/ 2031291 w 3526826"/>
              <a:gd name="connsiteY29" fmla="*/ 158435 h 1176705"/>
              <a:gd name="connsiteX30" fmla="*/ 2110118 w 3526826"/>
              <a:gd name="connsiteY30" fmla="*/ 316090 h 1176705"/>
              <a:gd name="connsiteX31" fmla="*/ 2872118 w 3526826"/>
              <a:gd name="connsiteY31" fmla="*/ 536808 h 1176705"/>
              <a:gd name="connsiteX32" fmla="*/ 2864237 w 3526826"/>
              <a:gd name="connsiteY32" fmla="*/ 621345 h 1176705"/>
              <a:gd name="connsiteX33" fmla="*/ 2950945 w 3526826"/>
              <a:gd name="connsiteY33" fmla="*/ 607063 h 1176705"/>
              <a:gd name="connsiteX34" fmla="*/ 3119110 w 3526826"/>
              <a:gd name="connsiteY34" fmla="*/ 607063 h 1176705"/>
              <a:gd name="connsiteX35" fmla="*/ 3113855 w 3526826"/>
              <a:gd name="connsiteY35" fmla="*/ 756816 h 1176705"/>
              <a:gd name="connsiteX36" fmla="*/ 3329319 w 3526826"/>
              <a:gd name="connsiteY36" fmla="*/ 857456 h 1176705"/>
              <a:gd name="connsiteX37" fmla="*/ 3326691 w 3526826"/>
              <a:gd name="connsiteY37" fmla="*/ 867883 h 1176705"/>
              <a:gd name="connsiteX38" fmla="*/ 3321433 w 3526826"/>
              <a:gd name="connsiteY38" fmla="*/ 867922 h 1176705"/>
              <a:gd name="connsiteX0" fmla="*/ 3184799 w 3526826"/>
              <a:gd name="connsiteY0" fmla="*/ 858261 h 1176705"/>
              <a:gd name="connsiteX1" fmla="*/ 3206605 w 3526826"/>
              <a:gd name="connsiteY1" fmla="*/ 811438 h 1176705"/>
              <a:gd name="connsiteX2" fmla="*/ 3353068 w 3526826"/>
              <a:gd name="connsiteY2" fmla="*/ 865413 h 1176705"/>
              <a:gd name="connsiteX3" fmla="*/ 3337199 w 3526826"/>
              <a:gd name="connsiteY3" fmla="*/ 867922 h 1176705"/>
              <a:gd name="connsiteX4" fmla="*/ 3352964 w 3526826"/>
              <a:gd name="connsiteY4" fmla="*/ 867922 h 1176705"/>
              <a:gd name="connsiteX5" fmla="*/ 3368731 w 3526826"/>
              <a:gd name="connsiteY5" fmla="*/ 998352 h 1176705"/>
              <a:gd name="connsiteX6" fmla="*/ 3334574 w 3526826"/>
              <a:gd name="connsiteY6" fmla="*/ 1150941 h 1176705"/>
              <a:gd name="connsiteX7" fmla="*/ 2215219 w 3526826"/>
              <a:gd name="connsiteY7" fmla="*/ 1152936 h 1176705"/>
              <a:gd name="connsiteX8" fmla="*/ 2028664 w 3526826"/>
              <a:gd name="connsiteY8" fmla="*/ 1101793 h 1176705"/>
              <a:gd name="connsiteX9" fmla="*/ 1447967 w 3526826"/>
              <a:gd name="connsiteY9" fmla="*/ 1167428 h 1176705"/>
              <a:gd name="connsiteX10" fmla="*/ 1164187 w 3526826"/>
              <a:gd name="connsiteY10" fmla="*/ 1142819 h 1176705"/>
              <a:gd name="connsiteX11" fmla="*/ 911939 w 3526826"/>
              <a:gd name="connsiteY11" fmla="*/ 1140299 h 1176705"/>
              <a:gd name="connsiteX12" fmla="*/ 641298 w 3526826"/>
              <a:gd name="connsiteY12" fmla="*/ 1101369 h 1176705"/>
              <a:gd name="connsiteX13" fmla="*/ 467875 w 3526826"/>
              <a:gd name="connsiteY13" fmla="*/ 998352 h 1176705"/>
              <a:gd name="connsiteX14" fmla="*/ 299709 w 3526826"/>
              <a:gd name="connsiteY14" fmla="*/ 867922 h 1176705"/>
              <a:gd name="connsiteX15" fmla="*/ 170960 w 3526826"/>
              <a:gd name="connsiteY15" fmla="*/ 800980 h 1176705"/>
              <a:gd name="connsiteX16" fmla="*/ 170961 w 3526826"/>
              <a:gd name="connsiteY16" fmla="*/ 795496 h 1176705"/>
              <a:gd name="connsiteX17" fmla="*/ 94411 w 3526826"/>
              <a:gd name="connsiteY17" fmla="*/ 732175 h 1176705"/>
              <a:gd name="connsiteX18" fmla="*/ 26838 w 3526826"/>
              <a:gd name="connsiteY18" fmla="*/ 601777 h 1176705"/>
              <a:gd name="connsiteX19" fmla="*/ 103038 w 3526826"/>
              <a:gd name="connsiteY19" fmla="*/ 560365 h 1176705"/>
              <a:gd name="connsiteX20" fmla="*/ 496782 w 3526826"/>
              <a:gd name="connsiteY20" fmla="*/ 539957 h 1176705"/>
              <a:gd name="connsiteX21" fmla="*/ 494102 w 3526826"/>
              <a:gd name="connsiteY21" fmla="*/ 538339 h 1176705"/>
              <a:gd name="connsiteX22" fmla="*/ 696477 w 3526826"/>
              <a:gd name="connsiteY22" fmla="*/ 387684 h 1176705"/>
              <a:gd name="connsiteX23" fmla="*/ 1085360 w 3526826"/>
              <a:gd name="connsiteY23" fmla="*/ 142670 h 1176705"/>
              <a:gd name="connsiteX24" fmla="*/ 1227249 w 3526826"/>
              <a:gd name="connsiteY24" fmla="*/ 48077 h 1176705"/>
              <a:gd name="connsiteX25" fmla="*/ 1558325 w 3526826"/>
              <a:gd name="connsiteY25" fmla="*/ 780 h 1176705"/>
              <a:gd name="connsiteX26" fmla="*/ 1779043 w 3526826"/>
              <a:gd name="connsiteY26" fmla="*/ 63842 h 1176705"/>
              <a:gd name="connsiteX27" fmla="*/ 1889401 w 3526826"/>
              <a:gd name="connsiteY27" fmla="*/ 79608 h 1176705"/>
              <a:gd name="connsiteX28" fmla="*/ 2031291 w 3526826"/>
              <a:gd name="connsiteY28" fmla="*/ 158435 h 1176705"/>
              <a:gd name="connsiteX29" fmla="*/ 2110118 w 3526826"/>
              <a:gd name="connsiteY29" fmla="*/ 316090 h 1176705"/>
              <a:gd name="connsiteX30" fmla="*/ 2872118 w 3526826"/>
              <a:gd name="connsiteY30" fmla="*/ 536808 h 1176705"/>
              <a:gd name="connsiteX31" fmla="*/ 2864237 w 3526826"/>
              <a:gd name="connsiteY31" fmla="*/ 621345 h 1176705"/>
              <a:gd name="connsiteX32" fmla="*/ 2950945 w 3526826"/>
              <a:gd name="connsiteY32" fmla="*/ 607063 h 1176705"/>
              <a:gd name="connsiteX33" fmla="*/ 3119110 w 3526826"/>
              <a:gd name="connsiteY33" fmla="*/ 607063 h 1176705"/>
              <a:gd name="connsiteX34" fmla="*/ 3113855 w 3526826"/>
              <a:gd name="connsiteY34" fmla="*/ 756816 h 1176705"/>
              <a:gd name="connsiteX35" fmla="*/ 3329319 w 3526826"/>
              <a:gd name="connsiteY35" fmla="*/ 857456 h 1176705"/>
              <a:gd name="connsiteX36" fmla="*/ 3326691 w 3526826"/>
              <a:gd name="connsiteY36" fmla="*/ 867883 h 1176705"/>
              <a:gd name="connsiteX37" fmla="*/ 3321433 w 3526826"/>
              <a:gd name="connsiteY37" fmla="*/ 867922 h 1176705"/>
              <a:gd name="connsiteX0" fmla="*/ 3206605 w 3526826"/>
              <a:gd name="connsiteY0" fmla="*/ 811438 h 1176705"/>
              <a:gd name="connsiteX1" fmla="*/ 3353068 w 3526826"/>
              <a:gd name="connsiteY1" fmla="*/ 865413 h 1176705"/>
              <a:gd name="connsiteX2" fmla="*/ 3337199 w 3526826"/>
              <a:gd name="connsiteY2" fmla="*/ 867922 h 1176705"/>
              <a:gd name="connsiteX3" fmla="*/ 3352964 w 3526826"/>
              <a:gd name="connsiteY3" fmla="*/ 867922 h 1176705"/>
              <a:gd name="connsiteX4" fmla="*/ 3368731 w 3526826"/>
              <a:gd name="connsiteY4" fmla="*/ 998352 h 1176705"/>
              <a:gd name="connsiteX5" fmla="*/ 3334574 w 3526826"/>
              <a:gd name="connsiteY5" fmla="*/ 1150941 h 1176705"/>
              <a:gd name="connsiteX6" fmla="*/ 2215219 w 3526826"/>
              <a:gd name="connsiteY6" fmla="*/ 1152936 h 1176705"/>
              <a:gd name="connsiteX7" fmla="*/ 2028664 w 3526826"/>
              <a:gd name="connsiteY7" fmla="*/ 1101793 h 1176705"/>
              <a:gd name="connsiteX8" fmla="*/ 1447967 w 3526826"/>
              <a:gd name="connsiteY8" fmla="*/ 1167428 h 1176705"/>
              <a:gd name="connsiteX9" fmla="*/ 1164187 w 3526826"/>
              <a:gd name="connsiteY9" fmla="*/ 1142819 h 1176705"/>
              <a:gd name="connsiteX10" fmla="*/ 911939 w 3526826"/>
              <a:gd name="connsiteY10" fmla="*/ 1140299 h 1176705"/>
              <a:gd name="connsiteX11" fmla="*/ 641298 w 3526826"/>
              <a:gd name="connsiteY11" fmla="*/ 1101369 h 1176705"/>
              <a:gd name="connsiteX12" fmla="*/ 467875 w 3526826"/>
              <a:gd name="connsiteY12" fmla="*/ 998352 h 1176705"/>
              <a:gd name="connsiteX13" fmla="*/ 299709 w 3526826"/>
              <a:gd name="connsiteY13" fmla="*/ 867922 h 1176705"/>
              <a:gd name="connsiteX14" fmla="*/ 170960 w 3526826"/>
              <a:gd name="connsiteY14" fmla="*/ 800980 h 1176705"/>
              <a:gd name="connsiteX15" fmla="*/ 170961 w 3526826"/>
              <a:gd name="connsiteY15" fmla="*/ 795496 h 1176705"/>
              <a:gd name="connsiteX16" fmla="*/ 94411 w 3526826"/>
              <a:gd name="connsiteY16" fmla="*/ 732175 h 1176705"/>
              <a:gd name="connsiteX17" fmla="*/ 26838 w 3526826"/>
              <a:gd name="connsiteY17" fmla="*/ 601777 h 1176705"/>
              <a:gd name="connsiteX18" fmla="*/ 103038 w 3526826"/>
              <a:gd name="connsiteY18" fmla="*/ 560365 h 1176705"/>
              <a:gd name="connsiteX19" fmla="*/ 496782 w 3526826"/>
              <a:gd name="connsiteY19" fmla="*/ 539957 h 1176705"/>
              <a:gd name="connsiteX20" fmla="*/ 494102 w 3526826"/>
              <a:gd name="connsiteY20" fmla="*/ 538339 h 1176705"/>
              <a:gd name="connsiteX21" fmla="*/ 696477 w 3526826"/>
              <a:gd name="connsiteY21" fmla="*/ 387684 h 1176705"/>
              <a:gd name="connsiteX22" fmla="*/ 1085360 w 3526826"/>
              <a:gd name="connsiteY22" fmla="*/ 142670 h 1176705"/>
              <a:gd name="connsiteX23" fmla="*/ 1227249 w 3526826"/>
              <a:gd name="connsiteY23" fmla="*/ 48077 h 1176705"/>
              <a:gd name="connsiteX24" fmla="*/ 1558325 w 3526826"/>
              <a:gd name="connsiteY24" fmla="*/ 780 h 1176705"/>
              <a:gd name="connsiteX25" fmla="*/ 1779043 w 3526826"/>
              <a:gd name="connsiteY25" fmla="*/ 63842 h 1176705"/>
              <a:gd name="connsiteX26" fmla="*/ 1889401 w 3526826"/>
              <a:gd name="connsiteY26" fmla="*/ 79608 h 1176705"/>
              <a:gd name="connsiteX27" fmla="*/ 2031291 w 3526826"/>
              <a:gd name="connsiteY27" fmla="*/ 158435 h 1176705"/>
              <a:gd name="connsiteX28" fmla="*/ 2110118 w 3526826"/>
              <a:gd name="connsiteY28" fmla="*/ 316090 h 1176705"/>
              <a:gd name="connsiteX29" fmla="*/ 2872118 w 3526826"/>
              <a:gd name="connsiteY29" fmla="*/ 536808 h 1176705"/>
              <a:gd name="connsiteX30" fmla="*/ 2864237 w 3526826"/>
              <a:gd name="connsiteY30" fmla="*/ 621345 h 1176705"/>
              <a:gd name="connsiteX31" fmla="*/ 2950945 w 3526826"/>
              <a:gd name="connsiteY31" fmla="*/ 607063 h 1176705"/>
              <a:gd name="connsiteX32" fmla="*/ 3119110 w 3526826"/>
              <a:gd name="connsiteY32" fmla="*/ 607063 h 1176705"/>
              <a:gd name="connsiteX33" fmla="*/ 3113855 w 3526826"/>
              <a:gd name="connsiteY33" fmla="*/ 756816 h 1176705"/>
              <a:gd name="connsiteX34" fmla="*/ 3329319 w 3526826"/>
              <a:gd name="connsiteY34" fmla="*/ 857456 h 1176705"/>
              <a:gd name="connsiteX35" fmla="*/ 3326691 w 3526826"/>
              <a:gd name="connsiteY35" fmla="*/ 867883 h 1176705"/>
              <a:gd name="connsiteX36" fmla="*/ 3321433 w 3526826"/>
              <a:gd name="connsiteY36" fmla="*/ 867922 h 1176705"/>
              <a:gd name="connsiteX0" fmla="*/ 3206605 w 3526826"/>
              <a:gd name="connsiteY0" fmla="*/ 811438 h 1176705"/>
              <a:gd name="connsiteX1" fmla="*/ 3353068 w 3526826"/>
              <a:gd name="connsiteY1" fmla="*/ 865413 h 1176705"/>
              <a:gd name="connsiteX2" fmla="*/ 3337199 w 3526826"/>
              <a:gd name="connsiteY2" fmla="*/ 867922 h 1176705"/>
              <a:gd name="connsiteX3" fmla="*/ 3352964 w 3526826"/>
              <a:gd name="connsiteY3" fmla="*/ 867922 h 1176705"/>
              <a:gd name="connsiteX4" fmla="*/ 3368731 w 3526826"/>
              <a:gd name="connsiteY4" fmla="*/ 998352 h 1176705"/>
              <a:gd name="connsiteX5" fmla="*/ 3334574 w 3526826"/>
              <a:gd name="connsiteY5" fmla="*/ 1150941 h 1176705"/>
              <a:gd name="connsiteX6" fmla="*/ 2215219 w 3526826"/>
              <a:gd name="connsiteY6" fmla="*/ 1152936 h 1176705"/>
              <a:gd name="connsiteX7" fmla="*/ 2028664 w 3526826"/>
              <a:gd name="connsiteY7" fmla="*/ 1101793 h 1176705"/>
              <a:gd name="connsiteX8" fmla="*/ 1447967 w 3526826"/>
              <a:gd name="connsiteY8" fmla="*/ 1167428 h 1176705"/>
              <a:gd name="connsiteX9" fmla="*/ 1164187 w 3526826"/>
              <a:gd name="connsiteY9" fmla="*/ 1142819 h 1176705"/>
              <a:gd name="connsiteX10" fmla="*/ 911939 w 3526826"/>
              <a:gd name="connsiteY10" fmla="*/ 1140299 h 1176705"/>
              <a:gd name="connsiteX11" fmla="*/ 641298 w 3526826"/>
              <a:gd name="connsiteY11" fmla="*/ 1101369 h 1176705"/>
              <a:gd name="connsiteX12" fmla="*/ 467875 w 3526826"/>
              <a:gd name="connsiteY12" fmla="*/ 998352 h 1176705"/>
              <a:gd name="connsiteX13" fmla="*/ 299709 w 3526826"/>
              <a:gd name="connsiteY13" fmla="*/ 867922 h 1176705"/>
              <a:gd name="connsiteX14" fmla="*/ 170960 w 3526826"/>
              <a:gd name="connsiteY14" fmla="*/ 800980 h 1176705"/>
              <a:gd name="connsiteX15" fmla="*/ 170961 w 3526826"/>
              <a:gd name="connsiteY15" fmla="*/ 795496 h 1176705"/>
              <a:gd name="connsiteX16" fmla="*/ 94411 w 3526826"/>
              <a:gd name="connsiteY16" fmla="*/ 732175 h 1176705"/>
              <a:gd name="connsiteX17" fmla="*/ 26838 w 3526826"/>
              <a:gd name="connsiteY17" fmla="*/ 601777 h 1176705"/>
              <a:gd name="connsiteX18" fmla="*/ 103038 w 3526826"/>
              <a:gd name="connsiteY18" fmla="*/ 560365 h 1176705"/>
              <a:gd name="connsiteX19" fmla="*/ 496782 w 3526826"/>
              <a:gd name="connsiteY19" fmla="*/ 539957 h 1176705"/>
              <a:gd name="connsiteX20" fmla="*/ 494102 w 3526826"/>
              <a:gd name="connsiteY20" fmla="*/ 538339 h 1176705"/>
              <a:gd name="connsiteX21" fmla="*/ 696477 w 3526826"/>
              <a:gd name="connsiteY21" fmla="*/ 387684 h 1176705"/>
              <a:gd name="connsiteX22" fmla="*/ 1085360 w 3526826"/>
              <a:gd name="connsiteY22" fmla="*/ 142670 h 1176705"/>
              <a:gd name="connsiteX23" fmla="*/ 1227249 w 3526826"/>
              <a:gd name="connsiteY23" fmla="*/ 48077 h 1176705"/>
              <a:gd name="connsiteX24" fmla="*/ 1558325 w 3526826"/>
              <a:gd name="connsiteY24" fmla="*/ 780 h 1176705"/>
              <a:gd name="connsiteX25" fmla="*/ 1779043 w 3526826"/>
              <a:gd name="connsiteY25" fmla="*/ 63842 h 1176705"/>
              <a:gd name="connsiteX26" fmla="*/ 1889401 w 3526826"/>
              <a:gd name="connsiteY26" fmla="*/ 79608 h 1176705"/>
              <a:gd name="connsiteX27" fmla="*/ 2031291 w 3526826"/>
              <a:gd name="connsiteY27" fmla="*/ 158435 h 1176705"/>
              <a:gd name="connsiteX28" fmla="*/ 2110118 w 3526826"/>
              <a:gd name="connsiteY28" fmla="*/ 316090 h 1176705"/>
              <a:gd name="connsiteX29" fmla="*/ 2872118 w 3526826"/>
              <a:gd name="connsiteY29" fmla="*/ 536808 h 1176705"/>
              <a:gd name="connsiteX30" fmla="*/ 2864237 w 3526826"/>
              <a:gd name="connsiteY30" fmla="*/ 621345 h 1176705"/>
              <a:gd name="connsiteX31" fmla="*/ 2950945 w 3526826"/>
              <a:gd name="connsiteY31" fmla="*/ 607063 h 1176705"/>
              <a:gd name="connsiteX32" fmla="*/ 3119110 w 3526826"/>
              <a:gd name="connsiteY32" fmla="*/ 607063 h 1176705"/>
              <a:gd name="connsiteX33" fmla="*/ 3113855 w 3526826"/>
              <a:gd name="connsiteY33" fmla="*/ 756816 h 1176705"/>
              <a:gd name="connsiteX34" fmla="*/ 3329319 w 3526826"/>
              <a:gd name="connsiteY34" fmla="*/ 857456 h 1176705"/>
              <a:gd name="connsiteX35" fmla="*/ 3326691 w 3526826"/>
              <a:gd name="connsiteY35" fmla="*/ 867883 h 1176705"/>
              <a:gd name="connsiteX0" fmla="*/ 3206605 w 3526826"/>
              <a:gd name="connsiteY0" fmla="*/ 811438 h 1176705"/>
              <a:gd name="connsiteX1" fmla="*/ 3353068 w 3526826"/>
              <a:gd name="connsiteY1" fmla="*/ 865413 h 1176705"/>
              <a:gd name="connsiteX2" fmla="*/ 3337199 w 3526826"/>
              <a:gd name="connsiteY2" fmla="*/ 867922 h 1176705"/>
              <a:gd name="connsiteX3" fmla="*/ 3352964 w 3526826"/>
              <a:gd name="connsiteY3" fmla="*/ 867922 h 1176705"/>
              <a:gd name="connsiteX4" fmla="*/ 3368731 w 3526826"/>
              <a:gd name="connsiteY4" fmla="*/ 998352 h 1176705"/>
              <a:gd name="connsiteX5" fmla="*/ 3334574 w 3526826"/>
              <a:gd name="connsiteY5" fmla="*/ 1150941 h 1176705"/>
              <a:gd name="connsiteX6" fmla="*/ 2215219 w 3526826"/>
              <a:gd name="connsiteY6" fmla="*/ 1152936 h 1176705"/>
              <a:gd name="connsiteX7" fmla="*/ 2028664 w 3526826"/>
              <a:gd name="connsiteY7" fmla="*/ 1101793 h 1176705"/>
              <a:gd name="connsiteX8" fmla="*/ 1447967 w 3526826"/>
              <a:gd name="connsiteY8" fmla="*/ 1167428 h 1176705"/>
              <a:gd name="connsiteX9" fmla="*/ 1164187 w 3526826"/>
              <a:gd name="connsiteY9" fmla="*/ 1142819 h 1176705"/>
              <a:gd name="connsiteX10" fmla="*/ 911939 w 3526826"/>
              <a:gd name="connsiteY10" fmla="*/ 1140299 h 1176705"/>
              <a:gd name="connsiteX11" fmla="*/ 641298 w 3526826"/>
              <a:gd name="connsiteY11" fmla="*/ 1101369 h 1176705"/>
              <a:gd name="connsiteX12" fmla="*/ 467875 w 3526826"/>
              <a:gd name="connsiteY12" fmla="*/ 998352 h 1176705"/>
              <a:gd name="connsiteX13" fmla="*/ 299709 w 3526826"/>
              <a:gd name="connsiteY13" fmla="*/ 867922 h 1176705"/>
              <a:gd name="connsiteX14" fmla="*/ 170960 w 3526826"/>
              <a:gd name="connsiteY14" fmla="*/ 800980 h 1176705"/>
              <a:gd name="connsiteX15" fmla="*/ 170961 w 3526826"/>
              <a:gd name="connsiteY15" fmla="*/ 795496 h 1176705"/>
              <a:gd name="connsiteX16" fmla="*/ 94411 w 3526826"/>
              <a:gd name="connsiteY16" fmla="*/ 732175 h 1176705"/>
              <a:gd name="connsiteX17" fmla="*/ 26838 w 3526826"/>
              <a:gd name="connsiteY17" fmla="*/ 601777 h 1176705"/>
              <a:gd name="connsiteX18" fmla="*/ 103038 w 3526826"/>
              <a:gd name="connsiteY18" fmla="*/ 560365 h 1176705"/>
              <a:gd name="connsiteX19" fmla="*/ 496782 w 3526826"/>
              <a:gd name="connsiteY19" fmla="*/ 539957 h 1176705"/>
              <a:gd name="connsiteX20" fmla="*/ 494102 w 3526826"/>
              <a:gd name="connsiteY20" fmla="*/ 538339 h 1176705"/>
              <a:gd name="connsiteX21" fmla="*/ 696477 w 3526826"/>
              <a:gd name="connsiteY21" fmla="*/ 387684 h 1176705"/>
              <a:gd name="connsiteX22" fmla="*/ 1085360 w 3526826"/>
              <a:gd name="connsiteY22" fmla="*/ 142670 h 1176705"/>
              <a:gd name="connsiteX23" fmla="*/ 1227249 w 3526826"/>
              <a:gd name="connsiteY23" fmla="*/ 48077 h 1176705"/>
              <a:gd name="connsiteX24" fmla="*/ 1558325 w 3526826"/>
              <a:gd name="connsiteY24" fmla="*/ 780 h 1176705"/>
              <a:gd name="connsiteX25" fmla="*/ 1779043 w 3526826"/>
              <a:gd name="connsiteY25" fmla="*/ 63842 h 1176705"/>
              <a:gd name="connsiteX26" fmla="*/ 1889401 w 3526826"/>
              <a:gd name="connsiteY26" fmla="*/ 79608 h 1176705"/>
              <a:gd name="connsiteX27" fmla="*/ 2031291 w 3526826"/>
              <a:gd name="connsiteY27" fmla="*/ 158435 h 1176705"/>
              <a:gd name="connsiteX28" fmla="*/ 2110118 w 3526826"/>
              <a:gd name="connsiteY28" fmla="*/ 316090 h 1176705"/>
              <a:gd name="connsiteX29" fmla="*/ 2872118 w 3526826"/>
              <a:gd name="connsiteY29" fmla="*/ 536808 h 1176705"/>
              <a:gd name="connsiteX30" fmla="*/ 2864237 w 3526826"/>
              <a:gd name="connsiteY30" fmla="*/ 621345 h 1176705"/>
              <a:gd name="connsiteX31" fmla="*/ 2950945 w 3526826"/>
              <a:gd name="connsiteY31" fmla="*/ 607063 h 1176705"/>
              <a:gd name="connsiteX32" fmla="*/ 3119110 w 3526826"/>
              <a:gd name="connsiteY32" fmla="*/ 607063 h 1176705"/>
              <a:gd name="connsiteX33" fmla="*/ 3113855 w 3526826"/>
              <a:gd name="connsiteY33" fmla="*/ 756816 h 1176705"/>
              <a:gd name="connsiteX34" fmla="*/ 3329319 w 3526826"/>
              <a:gd name="connsiteY34" fmla="*/ 857456 h 1176705"/>
              <a:gd name="connsiteX0" fmla="*/ 3206605 w 3526826"/>
              <a:gd name="connsiteY0" fmla="*/ 811438 h 1176705"/>
              <a:gd name="connsiteX1" fmla="*/ 3353068 w 3526826"/>
              <a:gd name="connsiteY1" fmla="*/ 865413 h 1176705"/>
              <a:gd name="connsiteX2" fmla="*/ 3337199 w 3526826"/>
              <a:gd name="connsiteY2" fmla="*/ 867922 h 1176705"/>
              <a:gd name="connsiteX3" fmla="*/ 3352964 w 3526826"/>
              <a:gd name="connsiteY3" fmla="*/ 867922 h 1176705"/>
              <a:gd name="connsiteX4" fmla="*/ 3368731 w 3526826"/>
              <a:gd name="connsiteY4" fmla="*/ 998352 h 1176705"/>
              <a:gd name="connsiteX5" fmla="*/ 3334574 w 3526826"/>
              <a:gd name="connsiteY5" fmla="*/ 1150941 h 1176705"/>
              <a:gd name="connsiteX6" fmla="*/ 2215219 w 3526826"/>
              <a:gd name="connsiteY6" fmla="*/ 1152936 h 1176705"/>
              <a:gd name="connsiteX7" fmla="*/ 2028664 w 3526826"/>
              <a:gd name="connsiteY7" fmla="*/ 1101793 h 1176705"/>
              <a:gd name="connsiteX8" fmla="*/ 1447967 w 3526826"/>
              <a:gd name="connsiteY8" fmla="*/ 1167428 h 1176705"/>
              <a:gd name="connsiteX9" fmla="*/ 1164187 w 3526826"/>
              <a:gd name="connsiteY9" fmla="*/ 1142819 h 1176705"/>
              <a:gd name="connsiteX10" fmla="*/ 911939 w 3526826"/>
              <a:gd name="connsiteY10" fmla="*/ 1140299 h 1176705"/>
              <a:gd name="connsiteX11" fmla="*/ 641298 w 3526826"/>
              <a:gd name="connsiteY11" fmla="*/ 1101369 h 1176705"/>
              <a:gd name="connsiteX12" fmla="*/ 467875 w 3526826"/>
              <a:gd name="connsiteY12" fmla="*/ 998352 h 1176705"/>
              <a:gd name="connsiteX13" fmla="*/ 299709 w 3526826"/>
              <a:gd name="connsiteY13" fmla="*/ 867922 h 1176705"/>
              <a:gd name="connsiteX14" fmla="*/ 170960 w 3526826"/>
              <a:gd name="connsiteY14" fmla="*/ 800980 h 1176705"/>
              <a:gd name="connsiteX15" fmla="*/ 170961 w 3526826"/>
              <a:gd name="connsiteY15" fmla="*/ 795496 h 1176705"/>
              <a:gd name="connsiteX16" fmla="*/ 94411 w 3526826"/>
              <a:gd name="connsiteY16" fmla="*/ 732175 h 1176705"/>
              <a:gd name="connsiteX17" fmla="*/ 26838 w 3526826"/>
              <a:gd name="connsiteY17" fmla="*/ 601777 h 1176705"/>
              <a:gd name="connsiteX18" fmla="*/ 103038 w 3526826"/>
              <a:gd name="connsiteY18" fmla="*/ 560365 h 1176705"/>
              <a:gd name="connsiteX19" fmla="*/ 496782 w 3526826"/>
              <a:gd name="connsiteY19" fmla="*/ 539957 h 1176705"/>
              <a:gd name="connsiteX20" fmla="*/ 494102 w 3526826"/>
              <a:gd name="connsiteY20" fmla="*/ 538339 h 1176705"/>
              <a:gd name="connsiteX21" fmla="*/ 696477 w 3526826"/>
              <a:gd name="connsiteY21" fmla="*/ 387684 h 1176705"/>
              <a:gd name="connsiteX22" fmla="*/ 1085360 w 3526826"/>
              <a:gd name="connsiteY22" fmla="*/ 142670 h 1176705"/>
              <a:gd name="connsiteX23" fmla="*/ 1227249 w 3526826"/>
              <a:gd name="connsiteY23" fmla="*/ 48077 h 1176705"/>
              <a:gd name="connsiteX24" fmla="*/ 1558325 w 3526826"/>
              <a:gd name="connsiteY24" fmla="*/ 780 h 1176705"/>
              <a:gd name="connsiteX25" fmla="*/ 1779043 w 3526826"/>
              <a:gd name="connsiteY25" fmla="*/ 63842 h 1176705"/>
              <a:gd name="connsiteX26" fmla="*/ 1889401 w 3526826"/>
              <a:gd name="connsiteY26" fmla="*/ 79608 h 1176705"/>
              <a:gd name="connsiteX27" fmla="*/ 2031291 w 3526826"/>
              <a:gd name="connsiteY27" fmla="*/ 158435 h 1176705"/>
              <a:gd name="connsiteX28" fmla="*/ 2110118 w 3526826"/>
              <a:gd name="connsiteY28" fmla="*/ 316090 h 1176705"/>
              <a:gd name="connsiteX29" fmla="*/ 2872118 w 3526826"/>
              <a:gd name="connsiteY29" fmla="*/ 536808 h 1176705"/>
              <a:gd name="connsiteX30" fmla="*/ 2864237 w 3526826"/>
              <a:gd name="connsiteY30" fmla="*/ 621345 h 1176705"/>
              <a:gd name="connsiteX31" fmla="*/ 2950945 w 3526826"/>
              <a:gd name="connsiteY31" fmla="*/ 607063 h 1176705"/>
              <a:gd name="connsiteX32" fmla="*/ 3119110 w 3526826"/>
              <a:gd name="connsiteY32" fmla="*/ 607063 h 1176705"/>
              <a:gd name="connsiteX33" fmla="*/ 3113855 w 3526826"/>
              <a:gd name="connsiteY33" fmla="*/ 756816 h 1176705"/>
              <a:gd name="connsiteX0" fmla="*/ 3206605 w 3526826"/>
              <a:gd name="connsiteY0" fmla="*/ 811438 h 1176705"/>
              <a:gd name="connsiteX1" fmla="*/ 3353068 w 3526826"/>
              <a:gd name="connsiteY1" fmla="*/ 865413 h 1176705"/>
              <a:gd name="connsiteX2" fmla="*/ 3337199 w 3526826"/>
              <a:gd name="connsiteY2" fmla="*/ 867922 h 1176705"/>
              <a:gd name="connsiteX3" fmla="*/ 3368731 w 3526826"/>
              <a:gd name="connsiteY3" fmla="*/ 998352 h 1176705"/>
              <a:gd name="connsiteX4" fmla="*/ 3334574 w 3526826"/>
              <a:gd name="connsiteY4" fmla="*/ 1150941 h 1176705"/>
              <a:gd name="connsiteX5" fmla="*/ 2215219 w 3526826"/>
              <a:gd name="connsiteY5" fmla="*/ 1152936 h 1176705"/>
              <a:gd name="connsiteX6" fmla="*/ 2028664 w 3526826"/>
              <a:gd name="connsiteY6" fmla="*/ 1101793 h 1176705"/>
              <a:gd name="connsiteX7" fmla="*/ 1447967 w 3526826"/>
              <a:gd name="connsiteY7" fmla="*/ 1167428 h 1176705"/>
              <a:gd name="connsiteX8" fmla="*/ 1164187 w 3526826"/>
              <a:gd name="connsiteY8" fmla="*/ 1142819 h 1176705"/>
              <a:gd name="connsiteX9" fmla="*/ 911939 w 3526826"/>
              <a:gd name="connsiteY9" fmla="*/ 1140299 h 1176705"/>
              <a:gd name="connsiteX10" fmla="*/ 641298 w 3526826"/>
              <a:gd name="connsiteY10" fmla="*/ 1101369 h 1176705"/>
              <a:gd name="connsiteX11" fmla="*/ 467875 w 3526826"/>
              <a:gd name="connsiteY11" fmla="*/ 998352 h 1176705"/>
              <a:gd name="connsiteX12" fmla="*/ 299709 w 3526826"/>
              <a:gd name="connsiteY12" fmla="*/ 867922 h 1176705"/>
              <a:gd name="connsiteX13" fmla="*/ 170960 w 3526826"/>
              <a:gd name="connsiteY13" fmla="*/ 800980 h 1176705"/>
              <a:gd name="connsiteX14" fmla="*/ 170961 w 3526826"/>
              <a:gd name="connsiteY14" fmla="*/ 795496 h 1176705"/>
              <a:gd name="connsiteX15" fmla="*/ 94411 w 3526826"/>
              <a:gd name="connsiteY15" fmla="*/ 732175 h 1176705"/>
              <a:gd name="connsiteX16" fmla="*/ 26838 w 3526826"/>
              <a:gd name="connsiteY16" fmla="*/ 601777 h 1176705"/>
              <a:gd name="connsiteX17" fmla="*/ 103038 w 3526826"/>
              <a:gd name="connsiteY17" fmla="*/ 560365 h 1176705"/>
              <a:gd name="connsiteX18" fmla="*/ 496782 w 3526826"/>
              <a:gd name="connsiteY18" fmla="*/ 539957 h 1176705"/>
              <a:gd name="connsiteX19" fmla="*/ 494102 w 3526826"/>
              <a:gd name="connsiteY19" fmla="*/ 538339 h 1176705"/>
              <a:gd name="connsiteX20" fmla="*/ 696477 w 3526826"/>
              <a:gd name="connsiteY20" fmla="*/ 387684 h 1176705"/>
              <a:gd name="connsiteX21" fmla="*/ 1085360 w 3526826"/>
              <a:gd name="connsiteY21" fmla="*/ 142670 h 1176705"/>
              <a:gd name="connsiteX22" fmla="*/ 1227249 w 3526826"/>
              <a:gd name="connsiteY22" fmla="*/ 48077 h 1176705"/>
              <a:gd name="connsiteX23" fmla="*/ 1558325 w 3526826"/>
              <a:gd name="connsiteY23" fmla="*/ 780 h 1176705"/>
              <a:gd name="connsiteX24" fmla="*/ 1779043 w 3526826"/>
              <a:gd name="connsiteY24" fmla="*/ 63842 h 1176705"/>
              <a:gd name="connsiteX25" fmla="*/ 1889401 w 3526826"/>
              <a:gd name="connsiteY25" fmla="*/ 79608 h 1176705"/>
              <a:gd name="connsiteX26" fmla="*/ 2031291 w 3526826"/>
              <a:gd name="connsiteY26" fmla="*/ 158435 h 1176705"/>
              <a:gd name="connsiteX27" fmla="*/ 2110118 w 3526826"/>
              <a:gd name="connsiteY27" fmla="*/ 316090 h 1176705"/>
              <a:gd name="connsiteX28" fmla="*/ 2872118 w 3526826"/>
              <a:gd name="connsiteY28" fmla="*/ 536808 h 1176705"/>
              <a:gd name="connsiteX29" fmla="*/ 2864237 w 3526826"/>
              <a:gd name="connsiteY29" fmla="*/ 621345 h 1176705"/>
              <a:gd name="connsiteX30" fmla="*/ 2950945 w 3526826"/>
              <a:gd name="connsiteY30" fmla="*/ 607063 h 1176705"/>
              <a:gd name="connsiteX31" fmla="*/ 3119110 w 3526826"/>
              <a:gd name="connsiteY31" fmla="*/ 607063 h 1176705"/>
              <a:gd name="connsiteX32" fmla="*/ 3113855 w 3526826"/>
              <a:gd name="connsiteY32" fmla="*/ 756816 h 1176705"/>
              <a:gd name="connsiteX0" fmla="*/ 3206605 w 3526826"/>
              <a:gd name="connsiteY0" fmla="*/ 811438 h 1176705"/>
              <a:gd name="connsiteX1" fmla="*/ 3353068 w 3526826"/>
              <a:gd name="connsiteY1" fmla="*/ 865413 h 1176705"/>
              <a:gd name="connsiteX2" fmla="*/ 3337199 w 3526826"/>
              <a:gd name="connsiteY2" fmla="*/ 867922 h 1176705"/>
              <a:gd name="connsiteX3" fmla="*/ 3368731 w 3526826"/>
              <a:gd name="connsiteY3" fmla="*/ 998352 h 1176705"/>
              <a:gd name="connsiteX4" fmla="*/ 3334574 w 3526826"/>
              <a:gd name="connsiteY4" fmla="*/ 1150941 h 1176705"/>
              <a:gd name="connsiteX5" fmla="*/ 2215219 w 3526826"/>
              <a:gd name="connsiteY5" fmla="*/ 1152936 h 1176705"/>
              <a:gd name="connsiteX6" fmla="*/ 2028664 w 3526826"/>
              <a:gd name="connsiteY6" fmla="*/ 1101793 h 1176705"/>
              <a:gd name="connsiteX7" fmla="*/ 1447967 w 3526826"/>
              <a:gd name="connsiteY7" fmla="*/ 1167428 h 1176705"/>
              <a:gd name="connsiteX8" fmla="*/ 1164187 w 3526826"/>
              <a:gd name="connsiteY8" fmla="*/ 1142819 h 1176705"/>
              <a:gd name="connsiteX9" fmla="*/ 911939 w 3526826"/>
              <a:gd name="connsiteY9" fmla="*/ 1140299 h 1176705"/>
              <a:gd name="connsiteX10" fmla="*/ 641298 w 3526826"/>
              <a:gd name="connsiteY10" fmla="*/ 1101369 h 1176705"/>
              <a:gd name="connsiteX11" fmla="*/ 467875 w 3526826"/>
              <a:gd name="connsiteY11" fmla="*/ 998352 h 1176705"/>
              <a:gd name="connsiteX12" fmla="*/ 299709 w 3526826"/>
              <a:gd name="connsiteY12" fmla="*/ 867922 h 1176705"/>
              <a:gd name="connsiteX13" fmla="*/ 170960 w 3526826"/>
              <a:gd name="connsiteY13" fmla="*/ 800980 h 1176705"/>
              <a:gd name="connsiteX14" fmla="*/ 170961 w 3526826"/>
              <a:gd name="connsiteY14" fmla="*/ 795496 h 1176705"/>
              <a:gd name="connsiteX15" fmla="*/ 94411 w 3526826"/>
              <a:gd name="connsiteY15" fmla="*/ 732175 h 1176705"/>
              <a:gd name="connsiteX16" fmla="*/ 26838 w 3526826"/>
              <a:gd name="connsiteY16" fmla="*/ 601777 h 1176705"/>
              <a:gd name="connsiteX17" fmla="*/ 103038 w 3526826"/>
              <a:gd name="connsiteY17" fmla="*/ 560365 h 1176705"/>
              <a:gd name="connsiteX18" fmla="*/ 496782 w 3526826"/>
              <a:gd name="connsiteY18" fmla="*/ 539957 h 1176705"/>
              <a:gd name="connsiteX19" fmla="*/ 494102 w 3526826"/>
              <a:gd name="connsiteY19" fmla="*/ 538339 h 1176705"/>
              <a:gd name="connsiteX20" fmla="*/ 696477 w 3526826"/>
              <a:gd name="connsiteY20" fmla="*/ 387684 h 1176705"/>
              <a:gd name="connsiteX21" fmla="*/ 1085360 w 3526826"/>
              <a:gd name="connsiteY21" fmla="*/ 142670 h 1176705"/>
              <a:gd name="connsiteX22" fmla="*/ 1227249 w 3526826"/>
              <a:gd name="connsiteY22" fmla="*/ 48077 h 1176705"/>
              <a:gd name="connsiteX23" fmla="*/ 1558325 w 3526826"/>
              <a:gd name="connsiteY23" fmla="*/ 780 h 1176705"/>
              <a:gd name="connsiteX24" fmla="*/ 1779043 w 3526826"/>
              <a:gd name="connsiteY24" fmla="*/ 63842 h 1176705"/>
              <a:gd name="connsiteX25" fmla="*/ 1889401 w 3526826"/>
              <a:gd name="connsiteY25" fmla="*/ 79608 h 1176705"/>
              <a:gd name="connsiteX26" fmla="*/ 2031291 w 3526826"/>
              <a:gd name="connsiteY26" fmla="*/ 158435 h 1176705"/>
              <a:gd name="connsiteX27" fmla="*/ 2110118 w 3526826"/>
              <a:gd name="connsiteY27" fmla="*/ 316090 h 1176705"/>
              <a:gd name="connsiteX28" fmla="*/ 2872118 w 3526826"/>
              <a:gd name="connsiteY28" fmla="*/ 536808 h 1176705"/>
              <a:gd name="connsiteX29" fmla="*/ 2864237 w 3526826"/>
              <a:gd name="connsiteY29" fmla="*/ 621345 h 1176705"/>
              <a:gd name="connsiteX30" fmla="*/ 2950945 w 3526826"/>
              <a:gd name="connsiteY30" fmla="*/ 607063 h 1176705"/>
              <a:gd name="connsiteX31" fmla="*/ 3119110 w 3526826"/>
              <a:gd name="connsiteY31" fmla="*/ 607063 h 1176705"/>
              <a:gd name="connsiteX32" fmla="*/ 3113855 w 3526826"/>
              <a:gd name="connsiteY32" fmla="*/ 756816 h 1176705"/>
              <a:gd name="connsiteX33" fmla="*/ 3206605 w 3526826"/>
              <a:gd name="connsiteY33" fmla="*/ 811438 h 1176705"/>
              <a:gd name="connsiteX0" fmla="*/ 3206605 w 3526826"/>
              <a:gd name="connsiteY0" fmla="*/ 811438 h 1176705"/>
              <a:gd name="connsiteX1" fmla="*/ 3353068 w 3526826"/>
              <a:gd name="connsiteY1" fmla="*/ 865413 h 1176705"/>
              <a:gd name="connsiteX2" fmla="*/ 3337199 w 3526826"/>
              <a:gd name="connsiteY2" fmla="*/ 867922 h 1176705"/>
              <a:gd name="connsiteX3" fmla="*/ 3368731 w 3526826"/>
              <a:gd name="connsiteY3" fmla="*/ 998352 h 1176705"/>
              <a:gd name="connsiteX4" fmla="*/ 3334574 w 3526826"/>
              <a:gd name="connsiteY4" fmla="*/ 1150941 h 1176705"/>
              <a:gd name="connsiteX5" fmla="*/ 2215219 w 3526826"/>
              <a:gd name="connsiteY5" fmla="*/ 1152936 h 1176705"/>
              <a:gd name="connsiteX6" fmla="*/ 2028664 w 3526826"/>
              <a:gd name="connsiteY6" fmla="*/ 1101793 h 1176705"/>
              <a:gd name="connsiteX7" fmla="*/ 1447967 w 3526826"/>
              <a:gd name="connsiteY7" fmla="*/ 1167428 h 1176705"/>
              <a:gd name="connsiteX8" fmla="*/ 1164187 w 3526826"/>
              <a:gd name="connsiteY8" fmla="*/ 1142819 h 1176705"/>
              <a:gd name="connsiteX9" fmla="*/ 911939 w 3526826"/>
              <a:gd name="connsiteY9" fmla="*/ 1140299 h 1176705"/>
              <a:gd name="connsiteX10" fmla="*/ 641298 w 3526826"/>
              <a:gd name="connsiteY10" fmla="*/ 1101369 h 1176705"/>
              <a:gd name="connsiteX11" fmla="*/ 467875 w 3526826"/>
              <a:gd name="connsiteY11" fmla="*/ 998352 h 1176705"/>
              <a:gd name="connsiteX12" fmla="*/ 299709 w 3526826"/>
              <a:gd name="connsiteY12" fmla="*/ 867922 h 1176705"/>
              <a:gd name="connsiteX13" fmla="*/ 170960 w 3526826"/>
              <a:gd name="connsiteY13" fmla="*/ 800980 h 1176705"/>
              <a:gd name="connsiteX14" fmla="*/ 170961 w 3526826"/>
              <a:gd name="connsiteY14" fmla="*/ 795496 h 1176705"/>
              <a:gd name="connsiteX15" fmla="*/ 94411 w 3526826"/>
              <a:gd name="connsiteY15" fmla="*/ 732175 h 1176705"/>
              <a:gd name="connsiteX16" fmla="*/ 26838 w 3526826"/>
              <a:gd name="connsiteY16" fmla="*/ 601777 h 1176705"/>
              <a:gd name="connsiteX17" fmla="*/ 103038 w 3526826"/>
              <a:gd name="connsiteY17" fmla="*/ 560365 h 1176705"/>
              <a:gd name="connsiteX18" fmla="*/ 496782 w 3526826"/>
              <a:gd name="connsiteY18" fmla="*/ 539957 h 1176705"/>
              <a:gd name="connsiteX19" fmla="*/ 494102 w 3526826"/>
              <a:gd name="connsiteY19" fmla="*/ 538339 h 1176705"/>
              <a:gd name="connsiteX20" fmla="*/ 696477 w 3526826"/>
              <a:gd name="connsiteY20" fmla="*/ 387684 h 1176705"/>
              <a:gd name="connsiteX21" fmla="*/ 1085360 w 3526826"/>
              <a:gd name="connsiteY21" fmla="*/ 142670 h 1176705"/>
              <a:gd name="connsiteX22" fmla="*/ 1227249 w 3526826"/>
              <a:gd name="connsiteY22" fmla="*/ 48077 h 1176705"/>
              <a:gd name="connsiteX23" fmla="*/ 1558325 w 3526826"/>
              <a:gd name="connsiteY23" fmla="*/ 780 h 1176705"/>
              <a:gd name="connsiteX24" fmla="*/ 1779043 w 3526826"/>
              <a:gd name="connsiteY24" fmla="*/ 63842 h 1176705"/>
              <a:gd name="connsiteX25" fmla="*/ 1889401 w 3526826"/>
              <a:gd name="connsiteY25" fmla="*/ 79608 h 1176705"/>
              <a:gd name="connsiteX26" fmla="*/ 2031291 w 3526826"/>
              <a:gd name="connsiteY26" fmla="*/ 158435 h 1176705"/>
              <a:gd name="connsiteX27" fmla="*/ 2110118 w 3526826"/>
              <a:gd name="connsiteY27" fmla="*/ 316090 h 1176705"/>
              <a:gd name="connsiteX28" fmla="*/ 2872118 w 3526826"/>
              <a:gd name="connsiteY28" fmla="*/ 536808 h 1176705"/>
              <a:gd name="connsiteX29" fmla="*/ 2864237 w 3526826"/>
              <a:gd name="connsiteY29" fmla="*/ 621345 h 1176705"/>
              <a:gd name="connsiteX30" fmla="*/ 2950945 w 3526826"/>
              <a:gd name="connsiteY30" fmla="*/ 607063 h 1176705"/>
              <a:gd name="connsiteX31" fmla="*/ 3113855 w 3526826"/>
              <a:gd name="connsiteY31" fmla="*/ 756816 h 1176705"/>
              <a:gd name="connsiteX32" fmla="*/ 3206605 w 3526826"/>
              <a:gd name="connsiteY32" fmla="*/ 811438 h 1176705"/>
              <a:gd name="connsiteX0" fmla="*/ 3206605 w 3526826"/>
              <a:gd name="connsiteY0" fmla="*/ 811438 h 1176705"/>
              <a:gd name="connsiteX1" fmla="*/ 3353068 w 3526826"/>
              <a:gd name="connsiteY1" fmla="*/ 865413 h 1176705"/>
              <a:gd name="connsiteX2" fmla="*/ 3337199 w 3526826"/>
              <a:gd name="connsiteY2" fmla="*/ 867922 h 1176705"/>
              <a:gd name="connsiteX3" fmla="*/ 3368731 w 3526826"/>
              <a:gd name="connsiteY3" fmla="*/ 998352 h 1176705"/>
              <a:gd name="connsiteX4" fmla="*/ 3334574 w 3526826"/>
              <a:gd name="connsiteY4" fmla="*/ 1150941 h 1176705"/>
              <a:gd name="connsiteX5" fmla="*/ 2215219 w 3526826"/>
              <a:gd name="connsiteY5" fmla="*/ 1152936 h 1176705"/>
              <a:gd name="connsiteX6" fmla="*/ 2028664 w 3526826"/>
              <a:gd name="connsiteY6" fmla="*/ 1101793 h 1176705"/>
              <a:gd name="connsiteX7" fmla="*/ 1447967 w 3526826"/>
              <a:gd name="connsiteY7" fmla="*/ 1167428 h 1176705"/>
              <a:gd name="connsiteX8" fmla="*/ 1164187 w 3526826"/>
              <a:gd name="connsiteY8" fmla="*/ 1142819 h 1176705"/>
              <a:gd name="connsiteX9" fmla="*/ 911939 w 3526826"/>
              <a:gd name="connsiteY9" fmla="*/ 1140299 h 1176705"/>
              <a:gd name="connsiteX10" fmla="*/ 641298 w 3526826"/>
              <a:gd name="connsiteY10" fmla="*/ 1101369 h 1176705"/>
              <a:gd name="connsiteX11" fmla="*/ 467875 w 3526826"/>
              <a:gd name="connsiteY11" fmla="*/ 998352 h 1176705"/>
              <a:gd name="connsiteX12" fmla="*/ 299709 w 3526826"/>
              <a:gd name="connsiteY12" fmla="*/ 867922 h 1176705"/>
              <a:gd name="connsiteX13" fmla="*/ 170960 w 3526826"/>
              <a:gd name="connsiteY13" fmla="*/ 800980 h 1176705"/>
              <a:gd name="connsiteX14" fmla="*/ 170961 w 3526826"/>
              <a:gd name="connsiteY14" fmla="*/ 795496 h 1176705"/>
              <a:gd name="connsiteX15" fmla="*/ 94411 w 3526826"/>
              <a:gd name="connsiteY15" fmla="*/ 732175 h 1176705"/>
              <a:gd name="connsiteX16" fmla="*/ 26838 w 3526826"/>
              <a:gd name="connsiteY16" fmla="*/ 601777 h 1176705"/>
              <a:gd name="connsiteX17" fmla="*/ 103038 w 3526826"/>
              <a:gd name="connsiteY17" fmla="*/ 560365 h 1176705"/>
              <a:gd name="connsiteX18" fmla="*/ 496782 w 3526826"/>
              <a:gd name="connsiteY18" fmla="*/ 539957 h 1176705"/>
              <a:gd name="connsiteX19" fmla="*/ 494102 w 3526826"/>
              <a:gd name="connsiteY19" fmla="*/ 538339 h 1176705"/>
              <a:gd name="connsiteX20" fmla="*/ 696477 w 3526826"/>
              <a:gd name="connsiteY20" fmla="*/ 387684 h 1176705"/>
              <a:gd name="connsiteX21" fmla="*/ 1085360 w 3526826"/>
              <a:gd name="connsiteY21" fmla="*/ 142670 h 1176705"/>
              <a:gd name="connsiteX22" fmla="*/ 1227249 w 3526826"/>
              <a:gd name="connsiteY22" fmla="*/ 48077 h 1176705"/>
              <a:gd name="connsiteX23" fmla="*/ 1558325 w 3526826"/>
              <a:gd name="connsiteY23" fmla="*/ 780 h 1176705"/>
              <a:gd name="connsiteX24" fmla="*/ 1779043 w 3526826"/>
              <a:gd name="connsiteY24" fmla="*/ 63842 h 1176705"/>
              <a:gd name="connsiteX25" fmla="*/ 1889401 w 3526826"/>
              <a:gd name="connsiteY25" fmla="*/ 79608 h 1176705"/>
              <a:gd name="connsiteX26" fmla="*/ 2031291 w 3526826"/>
              <a:gd name="connsiteY26" fmla="*/ 158435 h 1176705"/>
              <a:gd name="connsiteX27" fmla="*/ 2110118 w 3526826"/>
              <a:gd name="connsiteY27" fmla="*/ 316090 h 1176705"/>
              <a:gd name="connsiteX28" fmla="*/ 2872118 w 3526826"/>
              <a:gd name="connsiteY28" fmla="*/ 536808 h 1176705"/>
              <a:gd name="connsiteX29" fmla="*/ 2950945 w 3526826"/>
              <a:gd name="connsiteY29" fmla="*/ 607063 h 1176705"/>
              <a:gd name="connsiteX30" fmla="*/ 3113855 w 3526826"/>
              <a:gd name="connsiteY30" fmla="*/ 756816 h 1176705"/>
              <a:gd name="connsiteX31" fmla="*/ 3206605 w 3526826"/>
              <a:gd name="connsiteY31" fmla="*/ 811438 h 1176705"/>
              <a:gd name="connsiteX0" fmla="*/ 3206605 w 3526826"/>
              <a:gd name="connsiteY0" fmla="*/ 811438 h 1176705"/>
              <a:gd name="connsiteX1" fmla="*/ 3353068 w 3526826"/>
              <a:gd name="connsiteY1" fmla="*/ 865413 h 1176705"/>
              <a:gd name="connsiteX2" fmla="*/ 3337199 w 3526826"/>
              <a:gd name="connsiteY2" fmla="*/ 867922 h 1176705"/>
              <a:gd name="connsiteX3" fmla="*/ 3368731 w 3526826"/>
              <a:gd name="connsiteY3" fmla="*/ 998352 h 1176705"/>
              <a:gd name="connsiteX4" fmla="*/ 3334574 w 3526826"/>
              <a:gd name="connsiteY4" fmla="*/ 1150941 h 1176705"/>
              <a:gd name="connsiteX5" fmla="*/ 2215219 w 3526826"/>
              <a:gd name="connsiteY5" fmla="*/ 1152936 h 1176705"/>
              <a:gd name="connsiteX6" fmla="*/ 2028664 w 3526826"/>
              <a:gd name="connsiteY6" fmla="*/ 1101793 h 1176705"/>
              <a:gd name="connsiteX7" fmla="*/ 1447967 w 3526826"/>
              <a:gd name="connsiteY7" fmla="*/ 1167428 h 1176705"/>
              <a:gd name="connsiteX8" fmla="*/ 1164187 w 3526826"/>
              <a:gd name="connsiteY8" fmla="*/ 1142819 h 1176705"/>
              <a:gd name="connsiteX9" fmla="*/ 911939 w 3526826"/>
              <a:gd name="connsiteY9" fmla="*/ 1140299 h 1176705"/>
              <a:gd name="connsiteX10" fmla="*/ 641298 w 3526826"/>
              <a:gd name="connsiteY10" fmla="*/ 1101369 h 1176705"/>
              <a:gd name="connsiteX11" fmla="*/ 467875 w 3526826"/>
              <a:gd name="connsiteY11" fmla="*/ 998352 h 1176705"/>
              <a:gd name="connsiteX12" fmla="*/ 299709 w 3526826"/>
              <a:gd name="connsiteY12" fmla="*/ 867922 h 1176705"/>
              <a:gd name="connsiteX13" fmla="*/ 170960 w 3526826"/>
              <a:gd name="connsiteY13" fmla="*/ 800980 h 1176705"/>
              <a:gd name="connsiteX14" fmla="*/ 170961 w 3526826"/>
              <a:gd name="connsiteY14" fmla="*/ 795496 h 1176705"/>
              <a:gd name="connsiteX15" fmla="*/ 94411 w 3526826"/>
              <a:gd name="connsiteY15" fmla="*/ 732175 h 1176705"/>
              <a:gd name="connsiteX16" fmla="*/ 26838 w 3526826"/>
              <a:gd name="connsiteY16" fmla="*/ 601777 h 1176705"/>
              <a:gd name="connsiteX17" fmla="*/ 103038 w 3526826"/>
              <a:gd name="connsiteY17" fmla="*/ 560365 h 1176705"/>
              <a:gd name="connsiteX18" fmla="*/ 496782 w 3526826"/>
              <a:gd name="connsiteY18" fmla="*/ 539957 h 1176705"/>
              <a:gd name="connsiteX19" fmla="*/ 494102 w 3526826"/>
              <a:gd name="connsiteY19" fmla="*/ 538339 h 1176705"/>
              <a:gd name="connsiteX20" fmla="*/ 696477 w 3526826"/>
              <a:gd name="connsiteY20" fmla="*/ 387684 h 1176705"/>
              <a:gd name="connsiteX21" fmla="*/ 1085360 w 3526826"/>
              <a:gd name="connsiteY21" fmla="*/ 142670 h 1176705"/>
              <a:gd name="connsiteX22" fmla="*/ 1227249 w 3526826"/>
              <a:gd name="connsiteY22" fmla="*/ 48077 h 1176705"/>
              <a:gd name="connsiteX23" fmla="*/ 1558325 w 3526826"/>
              <a:gd name="connsiteY23" fmla="*/ 780 h 1176705"/>
              <a:gd name="connsiteX24" fmla="*/ 1779043 w 3526826"/>
              <a:gd name="connsiteY24" fmla="*/ 63842 h 1176705"/>
              <a:gd name="connsiteX25" fmla="*/ 1889401 w 3526826"/>
              <a:gd name="connsiteY25" fmla="*/ 79608 h 1176705"/>
              <a:gd name="connsiteX26" fmla="*/ 2031291 w 3526826"/>
              <a:gd name="connsiteY26" fmla="*/ 158435 h 1176705"/>
              <a:gd name="connsiteX27" fmla="*/ 2110118 w 3526826"/>
              <a:gd name="connsiteY27" fmla="*/ 316090 h 1176705"/>
              <a:gd name="connsiteX28" fmla="*/ 2872118 w 3526826"/>
              <a:gd name="connsiteY28" fmla="*/ 536808 h 1176705"/>
              <a:gd name="connsiteX29" fmla="*/ 2950945 w 3526826"/>
              <a:gd name="connsiteY29" fmla="*/ 607063 h 1176705"/>
              <a:gd name="connsiteX30" fmla="*/ 3113855 w 3526826"/>
              <a:gd name="connsiteY30" fmla="*/ 756816 h 1176705"/>
              <a:gd name="connsiteX31" fmla="*/ 3206605 w 3526826"/>
              <a:gd name="connsiteY31" fmla="*/ 811438 h 1176705"/>
              <a:gd name="connsiteX0" fmla="*/ 3206605 w 3526826"/>
              <a:gd name="connsiteY0" fmla="*/ 811438 h 1176705"/>
              <a:gd name="connsiteX1" fmla="*/ 3353068 w 3526826"/>
              <a:gd name="connsiteY1" fmla="*/ 865413 h 1176705"/>
              <a:gd name="connsiteX2" fmla="*/ 3337199 w 3526826"/>
              <a:gd name="connsiteY2" fmla="*/ 867922 h 1176705"/>
              <a:gd name="connsiteX3" fmla="*/ 3368731 w 3526826"/>
              <a:gd name="connsiteY3" fmla="*/ 998352 h 1176705"/>
              <a:gd name="connsiteX4" fmla="*/ 3334574 w 3526826"/>
              <a:gd name="connsiteY4" fmla="*/ 1150941 h 1176705"/>
              <a:gd name="connsiteX5" fmla="*/ 2215219 w 3526826"/>
              <a:gd name="connsiteY5" fmla="*/ 1152936 h 1176705"/>
              <a:gd name="connsiteX6" fmla="*/ 2028664 w 3526826"/>
              <a:gd name="connsiteY6" fmla="*/ 1101793 h 1176705"/>
              <a:gd name="connsiteX7" fmla="*/ 1447967 w 3526826"/>
              <a:gd name="connsiteY7" fmla="*/ 1167428 h 1176705"/>
              <a:gd name="connsiteX8" fmla="*/ 1164187 w 3526826"/>
              <a:gd name="connsiteY8" fmla="*/ 1142819 h 1176705"/>
              <a:gd name="connsiteX9" fmla="*/ 911939 w 3526826"/>
              <a:gd name="connsiteY9" fmla="*/ 1140299 h 1176705"/>
              <a:gd name="connsiteX10" fmla="*/ 641298 w 3526826"/>
              <a:gd name="connsiteY10" fmla="*/ 1101369 h 1176705"/>
              <a:gd name="connsiteX11" fmla="*/ 467875 w 3526826"/>
              <a:gd name="connsiteY11" fmla="*/ 998352 h 1176705"/>
              <a:gd name="connsiteX12" fmla="*/ 299709 w 3526826"/>
              <a:gd name="connsiteY12" fmla="*/ 867922 h 1176705"/>
              <a:gd name="connsiteX13" fmla="*/ 170960 w 3526826"/>
              <a:gd name="connsiteY13" fmla="*/ 800980 h 1176705"/>
              <a:gd name="connsiteX14" fmla="*/ 170961 w 3526826"/>
              <a:gd name="connsiteY14" fmla="*/ 795496 h 1176705"/>
              <a:gd name="connsiteX15" fmla="*/ 94411 w 3526826"/>
              <a:gd name="connsiteY15" fmla="*/ 732175 h 1176705"/>
              <a:gd name="connsiteX16" fmla="*/ 26838 w 3526826"/>
              <a:gd name="connsiteY16" fmla="*/ 601777 h 1176705"/>
              <a:gd name="connsiteX17" fmla="*/ 103038 w 3526826"/>
              <a:gd name="connsiteY17" fmla="*/ 560365 h 1176705"/>
              <a:gd name="connsiteX18" fmla="*/ 496782 w 3526826"/>
              <a:gd name="connsiteY18" fmla="*/ 539957 h 1176705"/>
              <a:gd name="connsiteX19" fmla="*/ 494102 w 3526826"/>
              <a:gd name="connsiteY19" fmla="*/ 538339 h 1176705"/>
              <a:gd name="connsiteX20" fmla="*/ 696477 w 3526826"/>
              <a:gd name="connsiteY20" fmla="*/ 387684 h 1176705"/>
              <a:gd name="connsiteX21" fmla="*/ 1085360 w 3526826"/>
              <a:gd name="connsiteY21" fmla="*/ 142670 h 1176705"/>
              <a:gd name="connsiteX22" fmla="*/ 1227249 w 3526826"/>
              <a:gd name="connsiteY22" fmla="*/ 48077 h 1176705"/>
              <a:gd name="connsiteX23" fmla="*/ 1558325 w 3526826"/>
              <a:gd name="connsiteY23" fmla="*/ 780 h 1176705"/>
              <a:gd name="connsiteX24" fmla="*/ 1779043 w 3526826"/>
              <a:gd name="connsiteY24" fmla="*/ 63842 h 1176705"/>
              <a:gd name="connsiteX25" fmla="*/ 1889401 w 3526826"/>
              <a:gd name="connsiteY25" fmla="*/ 79608 h 1176705"/>
              <a:gd name="connsiteX26" fmla="*/ 2031291 w 3526826"/>
              <a:gd name="connsiteY26" fmla="*/ 158435 h 1176705"/>
              <a:gd name="connsiteX27" fmla="*/ 2110118 w 3526826"/>
              <a:gd name="connsiteY27" fmla="*/ 549576 h 1176705"/>
              <a:gd name="connsiteX28" fmla="*/ 2872118 w 3526826"/>
              <a:gd name="connsiteY28" fmla="*/ 536808 h 1176705"/>
              <a:gd name="connsiteX29" fmla="*/ 2950945 w 3526826"/>
              <a:gd name="connsiteY29" fmla="*/ 607063 h 1176705"/>
              <a:gd name="connsiteX30" fmla="*/ 3113855 w 3526826"/>
              <a:gd name="connsiteY30" fmla="*/ 756816 h 1176705"/>
              <a:gd name="connsiteX31" fmla="*/ 3206605 w 3526826"/>
              <a:gd name="connsiteY31" fmla="*/ 811438 h 1176705"/>
              <a:gd name="connsiteX0" fmla="*/ 3206605 w 3526826"/>
              <a:gd name="connsiteY0" fmla="*/ 811438 h 1176705"/>
              <a:gd name="connsiteX1" fmla="*/ 3353068 w 3526826"/>
              <a:gd name="connsiteY1" fmla="*/ 865413 h 1176705"/>
              <a:gd name="connsiteX2" fmla="*/ 3368731 w 3526826"/>
              <a:gd name="connsiteY2" fmla="*/ 998352 h 1176705"/>
              <a:gd name="connsiteX3" fmla="*/ 3334574 w 3526826"/>
              <a:gd name="connsiteY3" fmla="*/ 1150941 h 1176705"/>
              <a:gd name="connsiteX4" fmla="*/ 2215219 w 3526826"/>
              <a:gd name="connsiteY4" fmla="*/ 1152936 h 1176705"/>
              <a:gd name="connsiteX5" fmla="*/ 2028664 w 3526826"/>
              <a:gd name="connsiteY5" fmla="*/ 1101793 h 1176705"/>
              <a:gd name="connsiteX6" fmla="*/ 1447967 w 3526826"/>
              <a:gd name="connsiteY6" fmla="*/ 1167428 h 1176705"/>
              <a:gd name="connsiteX7" fmla="*/ 1164187 w 3526826"/>
              <a:gd name="connsiteY7" fmla="*/ 1142819 h 1176705"/>
              <a:gd name="connsiteX8" fmla="*/ 911939 w 3526826"/>
              <a:gd name="connsiteY8" fmla="*/ 1140299 h 1176705"/>
              <a:gd name="connsiteX9" fmla="*/ 641298 w 3526826"/>
              <a:gd name="connsiteY9" fmla="*/ 1101369 h 1176705"/>
              <a:gd name="connsiteX10" fmla="*/ 467875 w 3526826"/>
              <a:gd name="connsiteY10" fmla="*/ 998352 h 1176705"/>
              <a:gd name="connsiteX11" fmla="*/ 299709 w 3526826"/>
              <a:gd name="connsiteY11" fmla="*/ 867922 h 1176705"/>
              <a:gd name="connsiteX12" fmla="*/ 170960 w 3526826"/>
              <a:gd name="connsiteY12" fmla="*/ 800980 h 1176705"/>
              <a:gd name="connsiteX13" fmla="*/ 170961 w 3526826"/>
              <a:gd name="connsiteY13" fmla="*/ 795496 h 1176705"/>
              <a:gd name="connsiteX14" fmla="*/ 94411 w 3526826"/>
              <a:gd name="connsiteY14" fmla="*/ 732175 h 1176705"/>
              <a:gd name="connsiteX15" fmla="*/ 26838 w 3526826"/>
              <a:gd name="connsiteY15" fmla="*/ 601777 h 1176705"/>
              <a:gd name="connsiteX16" fmla="*/ 103038 w 3526826"/>
              <a:gd name="connsiteY16" fmla="*/ 560365 h 1176705"/>
              <a:gd name="connsiteX17" fmla="*/ 496782 w 3526826"/>
              <a:gd name="connsiteY17" fmla="*/ 539957 h 1176705"/>
              <a:gd name="connsiteX18" fmla="*/ 494102 w 3526826"/>
              <a:gd name="connsiteY18" fmla="*/ 538339 h 1176705"/>
              <a:gd name="connsiteX19" fmla="*/ 696477 w 3526826"/>
              <a:gd name="connsiteY19" fmla="*/ 387684 h 1176705"/>
              <a:gd name="connsiteX20" fmla="*/ 1085360 w 3526826"/>
              <a:gd name="connsiteY20" fmla="*/ 142670 h 1176705"/>
              <a:gd name="connsiteX21" fmla="*/ 1227249 w 3526826"/>
              <a:gd name="connsiteY21" fmla="*/ 48077 h 1176705"/>
              <a:gd name="connsiteX22" fmla="*/ 1558325 w 3526826"/>
              <a:gd name="connsiteY22" fmla="*/ 780 h 1176705"/>
              <a:gd name="connsiteX23" fmla="*/ 1779043 w 3526826"/>
              <a:gd name="connsiteY23" fmla="*/ 63842 h 1176705"/>
              <a:gd name="connsiteX24" fmla="*/ 1889401 w 3526826"/>
              <a:gd name="connsiteY24" fmla="*/ 79608 h 1176705"/>
              <a:gd name="connsiteX25" fmla="*/ 2031291 w 3526826"/>
              <a:gd name="connsiteY25" fmla="*/ 158435 h 1176705"/>
              <a:gd name="connsiteX26" fmla="*/ 2110118 w 3526826"/>
              <a:gd name="connsiteY26" fmla="*/ 549576 h 1176705"/>
              <a:gd name="connsiteX27" fmla="*/ 2872118 w 3526826"/>
              <a:gd name="connsiteY27" fmla="*/ 536808 h 1176705"/>
              <a:gd name="connsiteX28" fmla="*/ 2950945 w 3526826"/>
              <a:gd name="connsiteY28" fmla="*/ 607063 h 1176705"/>
              <a:gd name="connsiteX29" fmla="*/ 3113855 w 3526826"/>
              <a:gd name="connsiteY29" fmla="*/ 756816 h 1176705"/>
              <a:gd name="connsiteX30" fmla="*/ 3206605 w 3526826"/>
              <a:gd name="connsiteY30" fmla="*/ 811438 h 1176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526826" h="1176705">
                <a:moveTo>
                  <a:pt x="3206605" y="811438"/>
                </a:moveTo>
                <a:lnTo>
                  <a:pt x="3353068" y="865413"/>
                </a:lnTo>
                <a:cubicBezTo>
                  <a:pt x="3380089" y="896565"/>
                  <a:pt x="3371813" y="950764"/>
                  <a:pt x="3368731" y="998352"/>
                </a:cubicBezTo>
                <a:cubicBezTo>
                  <a:pt x="3365649" y="1045940"/>
                  <a:pt x="3526826" y="1125177"/>
                  <a:pt x="3334574" y="1150941"/>
                </a:cubicBezTo>
                <a:cubicBezTo>
                  <a:pt x="3142322" y="1176705"/>
                  <a:pt x="2432871" y="1161127"/>
                  <a:pt x="2215219" y="1152936"/>
                </a:cubicBezTo>
                <a:cubicBezTo>
                  <a:pt x="2185878" y="1134065"/>
                  <a:pt x="2156539" y="1099378"/>
                  <a:pt x="2028664" y="1101793"/>
                </a:cubicBezTo>
                <a:lnTo>
                  <a:pt x="1447967" y="1167428"/>
                </a:lnTo>
                <a:lnTo>
                  <a:pt x="1164187" y="1142819"/>
                </a:lnTo>
                <a:lnTo>
                  <a:pt x="911939" y="1140299"/>
                </a:lnTo>
                <a:lnTo>
                  <a:pt x="641298" y="1101369"/>
                </a:lnTo>
                <a:cubicBezTo>
                  <a:pt x="567287" y="1077711"/>
                  <a:pt x="524807" y="1037260"/>
                  <a:pt x="467875" y="998352"/>
                </a:cubicBezTo>
                <a:cubicBezTo>
                  <a:pt x="410944" y="959444"/>
                  <a:pt x="349195" y="900817"/>
                  <a:pt x="299709" y="867922"/>
                </a:cubicBezTo>
                <a:cubicBezTo>
                  <a:pt x="250223" y="835027"/>
                  <a:pt x="192418" y="813051"/>
                  <a:pt x="170960" y="800980"/>
                </a:cubicBezTo>
                <a:cubicBezTo>
                  <a:pt x="170960" y="799152"/>
                  <a:pt x="170961" y="797324"/>
                  <a:pt x="170961" y="795496"/>
                </a:cubicBezTo>
                <a:lnTo>
                  <a:pt x="94411" y="732175"/>
                </a:lnTo>
                <a:cubicBezTo>
                  <a:pt x="9641" y="703214"/>
                  <a:pt x="0" y="614846"/>
                  <a:pt x="26838" y="601777"/>
                </a:cubicBezTo>
                <a:lnTo>
                  <a:pt x="103038" y="560365"/>
                </a:lnTo>
                <a:lnTo>
                  <a:pt x="496782" y="539957"/>
                </a:lnTo>
                <a:cubicBezTo>
                  <a:pt x="495889" y="539418"/>
                  <a:pt x="384289" y="479846"/>
                  <a:pt x="494102" y="538339"/>
                </a:cubicBezTo>
                <a:cubicBezTo>
                  <a:pt x="547183" y="527769"/>
                  <a:pt x="629019" y="437902"/>
                  <a:pt x="696477" y="387684"/>
                </a:cubicBezTo>
                <a:lnTo>
                  <a:pt x="1085360" y="142670"/>
                </a:lnTo>
                <a:lnTo>
                  <a:pt x="1227249" y="48077"/>
                </a:lnTo>
                <a:cubicBezTo>
                  <a:pt x="1547757" y="0"/>
                  <a:pt x="1436280" y="780"/>
                  <a:pt x="1558325" y="780"/>
                </a:cubicBezTo>
                <a:cubicBezTo>
                  <a:pt x="1680370" y="780"/>
                  <a:pt x="1723864" y="50704"/>
                  <a:pt x="1779043" y="63842"/>
                </a:cubicBezTo>
                <a:lnTo>
                  <a:pt x="1889401" y="79608"/>
                </a:lnTo>
                <a:lnTo>
                  <a:pt x="2031291" y="158435"/>
                </a:lnTo>
                <a:lnTo>
                  <a:pt x="2110118" y="549576"/>
                </a:lnTo>
                <a:cubicBezTo>
                  <a:pt x="2364118" y="623149"/>
                  <a:pt x="2712711" y="404601"/>
                  <a:pt x="2872118" y="536808"/>
                </a:cubicBezTo>
                <a:cubicBezTo>
                  <a:pt x="3012256" y="585304"/>
                  <a:pt x="2910655" y="570395"/>
                  <a:pt x="2950945" y="607063"/>
                </a:cubicBezTo>
                <a:lnTo>
                  <a:pt x="3113855" y="756816"/>
                </a:lnTo>
                <a:lnTo>
                  <a:pt x="3206605" y="811438"/>
                </a:lnTo>
                <a:close/>
              </a:path>
            </a:pathLst>
          </a:custGeom>
          <a:noFill/>
          <a:ln w="19050">
            <a:solidFill>
              <a:schemeClr val="bg1"/>
            </a:solidFill>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GB" sz="23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sp>
        <p:nvSpPr>
          <p:cNvPr id="78" name="Freeform 77"/>
          <p:cNvSpPr/>
          <p:nvPr/>
        </p:nvSpPr>
        <p:spPr bwMode="auto">
          <a:xfrm>
            <a:off x="3657599" y="3089489"/>
            <a:ext cx="3153815" cy="1467804"/>
          </a:xfrm>
          <a:custGeom>
            <a:avLst/>
            <a:gdLst>
              <a:gd name="connsiteX0" fmla="*/ 756745 w 1087820"/>
              <a:gd name="connsiteY0" fmla="*/ 63842 h 1167428"/>
              <a:gd name="connsiteX1" fmla="*/ 867103 w 1087820"/>
              <a:gd name="connsiteY1" fmla="*/ 79608 h 1167428"/>
              <a:gd name="connsiteX2" fmla="*/ 1008993 w 1087820"/>
              <a:gd name="connsiteY2" fmla="*/ 158435 h 1167428"/>
              <a:gd name="connsiteX3" fmla="*/ 1087820 w 1087820"/>
              <a:gd name="connsiteY3" fmla="*/ 316090 h 1167428"/>
              <a:gd name="connsiteX4" fmla="*/ 1087820 w 1087820"/>
              <a:gd name="connsiteY4" fmla="*/ 536808 h 1167428"/>
              <a:gd name="connsiteX5" fmla="*/ 1008993 w 1087820"/>
              <a:gd name="connsiteY5" fmla="*/ 867883 h 1167428"/>
              <a:gd name="connsiteX6" fmla="*/ 725214 w 1087820"/>
              <a:gd name="connsiteY6" fmla="*/ 1104366 h 1167428"/>
              <a:gd name="connsiteX7" fmla="*/ 425669 w 1087820"/>
              <a:gd name="connsiteY7" fmla="*/ 1167428 h 1167428"/>
              <a:gd name="connsiteX8" fmla="*/ 141889 w 1087820"/>
              <a:gd name="connsiteY8" fmla="*/ 1041304 h 1167428"/>
              <a:gd name="connsiteX9" fmla="*/ 0 w 1087820"/>
              <a:gd name="connsiteY9" fmla="*/ 867883 h 1167428"/>
              <a:gd name="connsiteX10" fmla="*/ 63062 w 1087820"/>
              <a:gd name="connsiteY10" fmla="*/ 394918 h 1167428"/>
              <a:gd name="connsiteX11" fmla="*/ 63062 w 1087820"/>
              <a:gd name="connsiteY11" fmla="*/ 142670 h 1167428"/>
              <a:gd name="connsiteX12" fmla="*/ 204951 w 1087820"/>
              <a:gd name="connsiteY12" fmla="*/ 48077 h 1167428"/>
              <a:gd name="connsiteX13" fmla="*/ 536027 w 1087820"/>
              <a:gd name="connsiteY13" fmla="*/ 780 h 1167428"/>
              <a:gd name="connsiteX14" fmla="*/ 756745 w 1087820"/>
              <a:gd name="connsiteY14" fmla="*/ 63842 h 1167428"/>
              <a:gd name="connsiteX0" fmla="*/ 1387366 w 1718441"/>
              <a:gd name="connsiteY0" fmla="*/ 63842 h 1167428"/>
              <a:gd name="connsiteX1" fmla="*/ 1497724 w 1718441"/>
              <a:gd name="connsiteY1" fmla="*/ 79608 h 1167428"/>
              <a:gd name="connsiteX2" fmla="*/ 1639614 w 1718441"/>
              <a:gd name="connsiteY2" fmla="*/ 158435 h 1167428"/>
              <a:gd name="connsiteX3" fmla="*/ 1718441 w 1718441"/>
              <a:gd name="connsiteY3" fmla="*/ 316090 h 1167428"/>
              <a:gd name="connsiteX4" fmla="*/ 1718441 w 1718441"/>
              <a:gd name="connsiteY4" fmla="*/ 536808 h 1167428"/>
              <a:gd name="connsiteX5" fmla="*/ 1639614 w 1718441"/>
              <a:gd name="connsiteY5" fmla="*/ 867883 h 1167428"/>
              <a:gd name="connsiteX6" fmla="*/ 1355835 w 1718441"/>
              <a:gd name="connsiteY6" fmla="*/ 1104366 h 1167428"/>
              <a:gd name="connsiteX7" fmla="*/ 1056290 w 1718441"/>
              <a:gd name="connsiteY7" fmla="*/ 1167428 h 1167428"/>
              <a:gd name="connsiteX8" fmla="*/ 772510 w 1718441"/>
              <a:gd name="connsiteY8" fmla="*/ 1041304 h 1167428"/>
              <a:gd name="connsiteX9" fmla="*/ 630621 w 1718441"/>
              <a:gd name="connsiteY9" fmla="*/ 867883 h 1167428"/>
              <a:gd name="connsiteX10" fmla="*/ 693683 w 1718441"/>
              <a:gd name="connsiteY10" fmla="*/ 394918 h 1167428"/>
              <a:gd name="connsiteX11" fmla="*/ 0 w 1718441"/>
              <a:gd name="connsiteY11" fmla="*/ 387684 h 1167428"/>
              <a:gd name="connsiteX12" fmla="*/ 693683 w 1718441"/>
              <a:gd name="connsiteY12" fmla="*/ 142670 h 1167428"/>
              <a:gd name="connsiteX13" fmla="*/ 835572 w 1718441"/>
              <a:gd name="connsiteY13" fmla="*/ 48077 h 1167428"/>
              <a:gd name="connsiteX14" fmla="*/ 1166648 w 1718441"/>
              <a:gd name="connsiteY14" fmla="*/ 780 h 1167428"/>
              <a:gd name="connsiteX15" fmla="*/ 1387366 w 1718441"/>
              <a:gd name="connsiteY15" fmla="*/ 63842 h 1167428"/>
              <a:gd name="connsiteX0" fmla="*/ 1387366 w 1718441"/>
              <a:gd name="connsiteY0" fmla="*/ 63842 h 1167428"/>
              <a:gd name="connsiteX1" fmla="*/ 1497724 w 1718441"/>
              <a:gd name="connsiteY1" fmla="*/ 79608 h 1167428"/>
              <a:gd name="connsiteX2" fmla="*/ 1639614 w 1718441"/>
              <a:gd name="connsiteY2" fmla="*/ 158435 h 1167428"/>
              <a:gd name="connsiteX3" fmla="*/ 1718441 w 1718441"/>
              <a:gd name="connsiteY3" fmla="*/ 316090 h 1167428"/>
              <a:gd name="connsiteX4" fmla="*/ 1718441 w 1718441"/>
              <a:gd name="connsiteY4" fmla="*/ 536808 h 1167428"/>
              <a:gd name="connsiteX5" fmla="*/ 1639614 w 1718441"/>
              <a:gd name="connsiteY5" fmla="*/ 867883 h 1167428"/>
              <a:gd name="connsiteX6" fmla="*/ 1355835 w 1718441"/>
              <a:gd name="connsiteY6" fmla="*/ 1104366 h 1167428"/>
              <a:gd name="connsiteX7" fmla="*/ 1056290 w 1718441"/>
              <a:gd name="connsiteY7" fmla="*/ 1167428 h 1167428"/>
              <a:gd name="connsiteX8" fmla="*/ 772510 w 1718441"/>
              <a:gd name="connsiteY8" fmla="*/ 1041304 h 1167428"/>
              <a:gd name="connsiteX9" fmla="*/ 630621 w 1718441"/>
              <a:gd name="connsiteY9" fmla="*/ 867883 h 1167428"/>
              <a:gd name="connsiteX10" fmla="*/ 693683 w 1718441"/>
              <a:gd name="connsiteY10" fmla="*/ 394918 h 1167428"/>
              <a:gd name="connsiteX11" fmla="*/ 105105 w 1718441"/>
              <a:gd name="connsiteY11" fmla="*/ 539957 h 1167428"/>
              <a:gd name="connsiteX12" fmla="*/ 0 w 1718441"/>
              <a:gd name="connsiteY12" fmla="*/ 387684 h 1167428"/>
              <a:gd name="connsiteX13" fmla="*/ 693683 w 1718441"/>
              <a:gd name="connsiteY13" fmla="*/ 142670 h 1167428"/>
              <a:gd name="connsiteX14" fmla="*/ 835572 w 1718441"/>
              <a:gd name="connsiteY14" fmla="*/ 48077 h 1167428"/>
              <a:gd name="connsiteX15" fmla="*/ 1166648 w 1718441"/>
              <a:gd name="connsiteY15" fmla="*/ 780 h 1167428"/>
              <a:gd name="connsiteX16" fmla="*/ 1387366 w 1718441"/>
              <a:gd name="connsiteY16" fmla="*/ 63842 h 1167428"/>
              <a:gd name="connsiteX0" fmla="*/ 1387366 w 1718441"/>
              <a:gd name="connsiteY0" fmla="*/ 63842 h 1167428"/>
              <a:gd name="connsiteX1" fmla="*/ 1497724 w 1718441"/>
              <a:gd name="connsiteY1" fmla="*/ 79608 h 1167428"/>
              <a:gd name="connsiteX2" fmla="*/ 1639614 w 1718441"/>
              <a:gd name="connsiteY2" fmla="*/ 158435 h 1167428"/>
              <a:gd name="connsiteX3" fmla="*/ 1718441 w 1718441"/>
              <a:gd name="connsiteY3" fmla="*/ 316090 h 1167428"/>
              <a:gd name="connsiteX4" fmla="*/ 1718441 w 1718441"/>
              <a:gd name="connsiteY4" fmla="*/ 536808 h 1167428"/>
              <a:gd name="connsiteX5" fmla="*/ 1639614 w 1718441"/>
              <a:gd name="connsiteY5" fmla="*/ 867883 h 1167428"/>
              <a:gd name="connsiteX6" fmla="*/ 1355835 w 1718441"/>
              <a:gd name="connsiteY6" fmla="*/ 1104366 h 1167428"/>
              <a:gd name="connsiteX7" fmla="*/ 1056290 w 1718441"/>
              <a:gd name="connsiteY7" fmla="*/ 1167428 h 1167428"/>
              <a:gd name="connsiteX8" fmla="*/ 772510 w 1718441"/>
              <a:gd name="connsiteY8" fmla="*/ 1041304 h 1167428"/>
              <a:gd name="connsiteX9" fmla="*/ 630621 w 1718441"/>
              <a:gd name="connsiteY9" fmla="*/ 867883 h 1167428"/>
              <a:gd name="connsiteX10" fmla="*/ 693683 w 1718441"/>
              <a:gd name="connsiteY10" fmla="*/ 394918 h 1167428"/>
              <a:gd name="connsiteX11" fmla="*/ 457201 w 1718441"/>
              <a:gd name="connsiteY11" fmla="*/ 748239 h 1167428"/>
              <a:gd name="connsiteX12" fmla="*/ 105105 w 1718441"/>
              <a:gd name="connsiteY12" fmla="*/ 539957 h 1167428"/>
              <a:gd name="connsiteX13" fmla="*/ 0 w 1718441"/>
              <a:gd name="connsiteY13" fmla="*/ 387684 h 1167428"/>
              <a:gd name="connsiteX14" fmla="*/ 693683 w 1718441"/>
              <a:gd name="connsiteY14" fmla="*/ 142670 h 1167428"/>
              <a:gd name="connsiteX15" fmla="*/ 835572 w 1718441"/>
              <a:gd name="connsiteY15" fmla="*/ 48077 h 1167428"/>
              <a:gd name="connsiteX16" fmla="*/ 1166648 w 1718441"/>
              <a:gd name="connsiteY16" fmla="*/ 780 h 1167428"/>
              <a:gd name="connsiteX17" fmla="*/ 1387366 w 1718441"/>
              <a:gd name="connsiteY17" fmla="*/ 63842 h 1167428"/>
              <a:gd name="connsiteX0" fmla="*/ 1387366 w 1718441"/>
              <a:gd name="connsiteY0" fmla="*/ 63842 h 1167428"/>
              <a:gd name="connsiteX1" fmla="*/ 1497724 w 1718441"/>
              <a:gd name="connsiteY1" fmla="*/ 79608 h 1167428"/>
              <a:gd name="connsiteX2" fmla="*/ 1639614 w 1718441"/>
              <a:gd name="connsiteY2" fmla="*/ 158435 h 1167428"/>
              <a:gd name="connsiteX3" fmla="*/ 1718441 w 1718441"/>
              <a:gd name="connsiteY3" fmla="*/ 316090 h 1167428"/>
              <a:gd name="connsiteX4" fmla="*/ 1718441 w 1718441"/>
              <a:gd name="connsiteY4" fmla="*/ 536808 h 1167428"/>
              <a:gd name="connsiteX5" fmla="*/ 1639614 w 1718441"/>
              <a:gd name="connsiteY5" fmla="*/ 867883 h 1167428"/>
              <a:gd name="connsiteX6" fmla="*/ 1355835 w 1718441"/>
              <a:gd name="connsiteY6" fmla="*/ 1104366 h 1167428"/>
              <a:gd name="connsiteX7" fmla="*/ 1056290 w 1718441"/>
              <a:gd name="connsiteY7" fmla="*/ 1167428 h 1167428"/>
              <a:gd name="connsiteX8" fmla="*/ 772510 w 1718441"/>
              <a:gd name="connsiteY8" fmla="*/ 1041304 h 1167428"/>
              <a:gd name="connsiteX9" fmla="*/ 630621 w 1718441"/>
              <a:gd name="connsiteY9" fmla="*/ 867883 h 1167428"/>
              <a:gd name="connsiteX10" fmla="*/ 465083 w 1718441"/>
              <a:gd name="connsiteY10" fmla="*/ 902496 h 1167428"/>
              <a:gd name="connsiteX11" fmla="*/ 457201 w 1718441"/>
              <a:gd name="connsiteY11" fmla="*/ 748239 h 1167428"/>
              <a:gd name="connsiteX12" fmla="*/ 105105 w 1718441"/>
              <a:gd name="connsiteY12" fmla="*/ 539957 h 1167428"/>
              <a:gd name="connsiteX13" fmla="*/ 0 w 1718441"/>
              <a:gd name="connsiteY13" fmla="*/ 387684 h 1167428"/>
              <a:gd name="connsiteX14" fmla="*/ 693683 w 1718441"/>
              <a:gd name="connsiteY14" fmla="*/ 142670 h 1167428"/>
              <a:gd name="connsiteX15" fmla="*/ 835572 w 1718441"/>
              <a:gd name="connsiteY15" fmla="*/ 48077 h 1167428"/>
              <a:gd name="connsiteX16" fmla="*/ 1166648 w 1718441"/>
              <a:gd name="connsiteY16" fmla="*/ 780 h 1167428"/>
              <a:gd name="connsiteX17" fmla="*/ 1387366 w 1718441"/>
              <a:gd name="connsiteY17" fmla="*/ 63842 h 1167428"/>
              <a:gd name="connsiteX0" fmla="*/ 1387366 w 1718441"/>
              <a:gd name="connsiteY0" fmla="*/ 63842 h 1167428"/>
              <a:gd name="connsiteX1" fmla="*/ 1497724 w 1718441"/>
              <a:gd name="connsiteY1" fmla="*/ 79608 h 1167428"/>
              <a:gd name="connsiteX2" fmla="*/ 1639614 w 1718441"/>
              <a:gd name="connsiteY2" fmla="*/ 158435 h 1167428"/>
              <a:gd name="connsiteX3" fmla="*/ 1718441 w 1718441"/>
              <a:gd name="connsiteY3" fmla="*/ 316090 h 1167428"/>
              <a:gd name="connsiteX4" fmla="*/ 1718441 w 1718441"/>
              <a:gd name="connsiteY4" fmla="*/ 536808 h 1167428"/>
              <a:gd name="connsiteX5" fmla="*/ 1639614 w 1718441"/>
              <a:gd name="connsiteY5" fmla="*/ 867883 h 1167428"/>
              <a:gd name="connsiteX6" fmla="*/ 1355835 w 1718441"/>
              <a:gd name="connsiteY6" fmla="*/ 1104366 h 1167428"/>
              <a:gd name="connsiteX7" fmla="*/ 1056290 w 1718441"/>
              <a:gd name="connsiteY7" fmla="*/ 1167428 h 1167428"/>
              <a:gd name="connsiteX8" fmla="*/ 772510 w 1718441"/>
              <a:gd name="connsiteY8" fmla="*/ 1041304 h 1167428"/>
              <a:gd name="connsiteX9" fmla="*/ 630621 w 1718441"/>
              <a:gd name="connsiteY9" fmla="*/ 867883 h 1167428"/>
              <a:gd name="connsiteX10" fmla="*/ 465083 w 1718441"/>
              <a:gd name="connsiteY10" fmla="*/ 902496 h 1167428"/>
              <a:gd name="connsiteX11" fmla="*/ 457201 w 1718441"/>
              <a:gd name="connsiteY11" fmla="*/ 748239 h 1167428"/>
              <a:gd name="connsiteX12" fmla="*/ 105105 w 1718441"/>
              <a:gd name="connsiteY12" fmla="*/ 539957 h 1167428"/>
              <a:gd name="connsiteX13" fmla="*/ 0 w 1718441"/>
              <a:gd name="connsiteY13" fmla="*/ 387684 h 1167428"/>
              <a:gd name="connsiteX14" fmla="*/ 693683 w 1718441"/>
              <a:gd name="connsiteY14" fmla="*/ 142670 h 1167428"/>
              <a:gd name="connsiteX15" fmla="*/ 835572 w 1718441"/>
              <a:gd name="connsiteY15" fmla="*/ 48077 h 1167428"/>
              <a:gd name="connsiteX16" fmla="*/ 1166648 w 1718441"/>
              <a:gd name="connsiteY16" fmla="*/ 780 h 1167428"/>
              <a:gd name="connsiteX17" fmla="*/ 1387366 w 1718441"/>
              <a:gd name="connsiteY17" fmla="*/ 63842 h 1167428"/>
              <a:gd name="connsiteX0" fmla="*/ 1387366 w 1718441"/>
              <a:gd name="connsiteY0" fmla="*/ 63842 h 1167428"/>
              <a:gd name="connsiteX1" fmla="*/ 1497724 w 1718441"/>
              <a:gd name="connsiteY1" fmla="*/ 79608 h 1167428"/>
              <a:gd name="connsiteX2" fmla="*/ 1639614 w 1718441"/>
              <a:gd name="connsiteY2" fmla="*/ 158435 h 1167428"/>
              <a:gd name="connsiteX3" fmla="*/ 1718441 w 1718441"/>
              <a:gd name="connsiteY3" fmla="*/ 316090 h 1167428"/>
              <a:gd name="connsiteX4" fmla="*/ 1718441 w 1718441"/>
              <a:gd name="connsiteY4" fmla="*/ 536808 h 1167428"/>
              <a:gd name="connsiteX5" fmla="*/ 1639614 w 1718441"/>
              <a:gd name="connsiteY5" fmla="*/ 867883 h 1167428"/>
              <a:gd name="connsiteX6" fmla="*/ 1355835 w 1718441"/>
              <a:gd name="connsiteY6" fmla="*/ 1104366 h 1167428"/>
              <a:gd name="connsiteX7" fmla="*/ 1056290 w 1718441"/>
              <a:gd name="connsiteY7" fmla="*/ 1167428 h 1167428"/>
              <a:gd name="connsiteX8" fmla="*/ 772510 w 1718441"/>
              <a:gd name="connsiteY8" fmla="*/ 1041304 h 1167428"/>
              <a:gd name="connsiteX9" fmla="*/ 630621 w 1718441"/>
              <a:gd name="connsiteY9" fmla="*/ 867883 h 1167428"/>
              <a:gd name="connsiteX10" fmla="*/ 465083 w 1718441"/>
              <a:gd name="connsiteY10" fmla="*/ 902496 h 1167428"/>
              <a:gd name="connsiteX11" fmla="*/ 465084 w 1718441"/>
              <a:gd name="connsiteY11" fmla="*/ 795496 h 1167428"/>
              <a:gd name="connsiteX12" fmla="*/ 457201 w 1718441"/>
              <a:gd name="connsiteY12" fmla="*/ 748239 h 1167428"/>
              <a:gd name="connsiteX13" fmla="*/ 105105 w 1718441"/>
              <a:gd name="connsiteY13" fmla="*/ 539957 h 1167428"/>
              <a:gd name="connsiteX14" fmla="*/ 0 w 1718441"/>
              <a:gd name="connsiteY14" fmla="*/ 387684 h 1167428"/>
              <a:gd name="connsiteX15" fmla="*/ 693683 w 1718441"/>
              <a:gd name="connsiteY15" fmla="*/ 142670 h 1167428"/>
              <a:gd name="connsiteX16" fmla="*/ 835572 w 1718441"/>
              <a:gd name="connsiteY16" fmla="*/ 48077 h 1167428"/>
              <a:gd name="connsiteX17" fmla="*/ 1166648 w 1718441"/>
              <a:gd name="connsiteY17" fmla="*/ 780 h 1167428"/>
              <a:gd name="connsiteX18" fmla="*/ 1387366 w 1718441"/>
              <a:gd name="connsiteY18" fmla="*/ 63842 h 1167428"/>
              <a:gd name="connsiteX0" fmla="*/ 1387366 w 1718441"/>
              <a:gd name="connsiteY0" fmla="*/ 63842 h 1167428"/>
              <a:gd name="connsiteX1" fmla="*/ 1497724 w 1718441"/>
              <a:gd name="connsiteY1" fmla="*/ 79608 h 1167428"/>
              <a:gd name="connsiteX2" fmla="*/ 1639614 w 1718441"/>
              <a:gd name="connsiteY2" fmla="*/ 158435 h 1167428"/>
              <a:gd name="connsiteX3" fmla="*/ 1718441 w 1718441"/>
              <a:gd name="connsiteY3" fmla="*/ 316090 h 1167428"/>
              <a:gd name="connsiteX4" fmla="*/ 1718441 w 1718441"/>
              <a:gd name="connsiteY4" fmla="*/ 536808 h 1167428"/>
              <a:gd name="connsiteX5" fmla="*/ 1639614 w 1718441"/>
              <a:gd name="connsiteY5" fmla="*/ 867883 h 1167428"/>
              <a:gd name="connsiteX6" fmla="*/ 1355835 w 1718441"/>
              <a:gd name="connsiteY6" fmla="*/ 1104366 h 1167428"/>
              <a:gd name="connsiteX7" fmla="*/ 1056290 w 1718441"/>
              <a:gd name="connsiteY7" fmla="*/ 1167428 h 1167428"/>
              <a:gd name="connsiteX8" fmla="*/ 772510 w 1718441"/>
              <a:gd name="connsiteY8" fmla="*/ 1041304 h 1167428"/>
              <a:gd name="connsiteX9" fmla="*/ 630621 w 1718441"/>
              <a:gd name="connsiteY9" fmla="*/ 867883 h 1167428"/>
              <a:gd name="connsiteX10" fmla="*/ 465083 w 1718441"/>
              <a:gd name="connsiteY10" fmla="*/ 800980 h 1167428"/>
              <a:gd name="connsiteX11" fmla="*/ 465084 w 1718441"/>
              <a:gd name="connsiteY11" fmla="*/ 795496 h 1167428"/>
              <a:gd name="connsiteX12" fmla="*/ 457201 w 1718441"/>
              <a:gd name="connsiteY12" fmla="*/ 748239 h 1167428"/>
              <a:gd name="connsiteX13" fmla="*/ 105105 w 1718441"/>
              <a:gd name="connsiteY13" fmla="*/ 539957 h 1167428"/>
              <a:gd name="connsiteX14" fmla="*/ 0 w 1718441"/>
              <a:gd name="connsiteY14" fmla="*/ 387684 h 1167428"/>
              <a:gd name="connsiteX15" fmla="*/ 693683 w 1718441"/>
              <a:gd name="connsiteY15" fmla="*/ 142670 h 1167428"/>
              <a:gd name="connsiteX16" fmla="*/ 835572 w 1718441"/>
              <a:gd name="connsiteY16" fmla="*/ 48077 h 1167428"/>
              <a:gd name="connsiteX17" fmla="*/ 1166648 w 1718441"/>
              <a:gd name="connsiteY17" fmla="*/ 780 h 1167428"/>
              <a:gd name="connsiteX18" fmla="*/ 1387366 w 1718441"/>
              <a:gd name="connsiteY18" fmla="*/ 63842 h 1167428"/>
              <a:gd name="connsiteX0" fmla="*/ 1387366 w 1939160"/>
              <a:gd name="connsiteY0" fmla="*/ 63842 h 1167428"/>
              <a:gd name="connsiteX1" fmla="*/ 1497724 w 1939160"/>
              <a:gd name="connsiteY1" fmla="*/ 79608 h 1167428"/>
              <a:gd name="connsiteX2" fmla="*/ 1639614 w 1939160"/>
              <a:gd name="connsiteY2" fmla="*/ 158435 h 1167428"/>
              <a:gd name="connsiteX3" fmla="*/ 1718441 w 1939160"/>
              <a:gd name="connsiteY3" fmla="*/ 316090 h 1167428"/>
              <a:gd name="connsiteX4" fmla="*/ 1718441 w 1939160"/>
              <a:gd name="connsiteY4" fmla="*/ 536808 h 1167428"/>
              <a:gd name="connsiteX5" fmla="*/ 1939160 w 1939160"/>
              <a:gd name="connsiteY5" fmla="*/ 545208 h 1167428"/>
              <a:gd name="connsiteX6" fmla="*/ 1639614 w 1939160"/>
              <a:gd name="connsiteY6" fmla="*/ 867883 h 1167428"/>
              <a:gd name="connsiteX7" fmla="*/ 1355835 w 1939160"/>
              <a:gd name="connsiteY7" fmla="*/ 1104366 h 1167428"/>
              <a:gd name="connsiteX8" fmla="*/ 1056290 w 1939160"/>
              <a:gd name="connsiteY8" fmla="*/ 1167428 h 1167428"/>
              <a:gd name="connsiteX9" fmla="*/ 772510 w 1939160"/>
              <a:gd name="connsiteY9" fmla="*/ 1041304 h 1167428"/>
              <a:gd name="connsiteX10" fmla="*/ 630621 w 1939160"/>
              <a:gd name="connsiteY10" fmla="*/ 867883 h 1167428"/>
              <a:gd name="connsiteX11" fmla="*/ 465083 w 1939160"/>
              <a:gd name="connsiteY11" fmla="*/ 800980 h 1167428"/>
              <a:gd name="connsiteX12" fmla="*/ 465084 w 1939160"/>
              <a:gd name="connsiteY12" fmla="*/ 795496 h 1167428"/>
              <a:gd name="connsiteX13" fmla="*/ 457201 w 1939160"/>
              <a:gd name="connsiteY13" fmla="*/ 748239 h 1167428"/>
              <a:gd name="connsiteX14" fmla="*/ 105105 w 1939160"/>
              <a:gd name="connsiteY14" fmla="*/ 539957 h 1167428"/>
              <a:gd name="connsiteX15" fmla="*/ 0 w 1939160"/>
              <a:gd name="connsiteY15" fmla="*/ 387684 h 1167428"/>
              <a:gd name="connsiteX16" fmla="*/ 693683 w 1939160"/>
              <a:gd name="connsiteY16" fmla="*/ 142670 h 1167428"/>
              <a:gd name="connsiteX17" fmla="*/ 835572 w 1939160"/>
              <a:gd name="connsiteY17" fmla="*/ 48077 h 1167428"/>
              <a:gd name="connsiteX18" fmla="*/ 1166648 w 1939160"/>
              <a:gd name="connsiteY18" fmla="*/ 780 h 1167428"/>
              <a:gd name="connsiteX19" fmla="*/ 1387366 w 1939160"/>
              <a:gd name="connsiteY19" fmla="*/ 63842 h 1167428"/>
              <a:gd name="connsiteX0" fmla="*/ 1387366 w 2480441"/>
              <a:gd name="connsiteY0" fmla="*/ 63842 h 1167428"/>
              <a:gd name="connsiteX1" fmla="*/ 1497724 w 2480441"/>
              <a:gd name="connsiteY1" fmla="*/ 79608 h 1167428"/>
              <a:gd name="connsiteX2" fmla="*/ 1639614 w 2480441"/>
              <a:gd name="connsiteY2" fmla="*/ 158435 h 1167428"/>
              <a:gd name="connsiteX3" fmla="*/ 1718441 w 2480441"/>
              <a:gd name="connsiteY3" fmla="*/ 316090 h 1167428"/>
              <a:gd name="connsiteX4" fmla="*/ 2480441 w 2480441"/>
              <a:gd name="connsiteY4" fmla="*/ 536808 h 1167428"/>
              <a:gd name="connsiteX5" fmla="*/ 1939160 w 2480441"/>
              <a:gd name="connsiteY5" fmla="*/ 545208 h 1167428"/>
              <a:gd name="connsiteX6" fmla="*/ 1639614 w 2480441"/>
              <a:gd name="connsiteY6" fmla="*/ 867883 h 1167428"/>
              <a:gd name="connsiteX7" fmla="*/ 1355835 w 2480441"/>
              <a:gd name="connsiteY7" fmla="*/ 1104366 h 1167428"/>
              <a:gd name="connsiteX8" fmla="*/ 1056290 w 2480441"/>
              <a:gd name="connsiteY8" fmla="*/ 1167428 h 1167428"/>
              <a:gd name="connsiteX9" fmla="*/ 772510 w 2480441"/>
              <a:gd name="connsiteY9" fmla="*/ 1041304 h 1167428"/>
              <a:gd name="connsiteX10" fmla="*/ 630621 w 2480441"/>
              <a:gd name="connsiteY10" fmla="*/ 867883 h 1167428"/>
              <a:gd name="connsiteX11" fmla="*/ 465083 w 2480441"/>
              <a:gd name="connsiteY11" fmla="*/ 800980 h 1167428"/>
              <a:gd name="connsiteX12" fmla="*/ 465084 w 2480441"/>
              <a:gd name="connsiteY12" fmla="*/ 795496 h 1167428"/>
              <a:gd name="connsiteX13" fmla="*/ 457201 w 2480441"/>
              <a:gd name="connsiteY13" fmla="*/ 748239 h 1167428"/>
              <a:gd name="connsiteX14" fmla="*/ 105105 w 2480441"/>
              <a:gd name="connsiteY14" fmla="*/ 539957 h 1167428"/>
              <a:gd name="connsiteX15" fmla="*/ 0 w 2480441"/>
              <a:gd name="connsiteY15" fmla="*/ 387684 h 1167428"/>
              <a:gd name="connsiteX16" fmla="*/ 693683 w 2480441"/>
              <a:gd name="connsiteY16" fmla="*/ 142670 h 1167428"/>
              <a:gd name="connsiteX17" fmla="*/ 835572 w 2480441"/>
              <a:gd name="connsiteY17" fmla="*/ 48077 h 1167428"/>
              <a:gd name="connsiteX18" fmla="*/ 1166648 w 2480441"/>
              <a:gd name="connsiteY18" fmla="*/ 780 h 1167428"/>
              <a:gd name="connsiteX19" fmla="*/ 1387366 w 2480441"/>
              <a:gd name="connsiteY19" fmla="*/ 63842 h 1167428"/>
              <a:gd name="connsiteX0" fmla="*/ 1387366 w 2480441"/>
              <a:gd name="connsiteY0" fmla="*/ 63842 h 1167428"/>
              <a:gd name="connsiteX1" fmla="*/ 1497724 w 2480441"/>
              <a:gd name="connsiteY1" fmla="*/ 79608 h 1167428"/>
              <a:gd name="connsiteX2" fmla="*/ 1639614 w 2480441"/>
              <a:gd name="connsiteY2" fmla="*/ 158435 h 1167428"/>
              <a:gd name="connsiteX3" fmla="*/ 1718441 w 2480441"/>
              <a:gd name="connsiteY3" fmla="*/ 316090 h 1167428"/>
              <a:gd name="connsiteX4" fmla="*/ 2480441 w 2480441"/>
              <a:gd name="connsiteY4" fmla="*/ 536808 h 1167428"/>
              <a:gd name="connsiteX5" fmla="*/ 1939160 w 2480441"/>
              <a:gd name="connsiteY5" fmla="*/ 545208 h 1167428"/>
              <a:gd name="connsiteX6" fmla="*/ 1639614 w 2480441"/>
              <a:gd name="connsiteY6" fmla="*/ 867883 h 1167428"/>
              <a:gd name="connsiteX7" fmla="*/ 1355835 w 2480441"/>
              <a:gd name="connsiteY7" fmla="*/ 1104366 h 1167428"/>
              <a:gd name="connsiteX8" fmla="*/ 1056290 w 2480441"/>
              <a:gd name="connsiteY8" fmla="*/ 1167428 h 1167428"/>
              <a:gd name="connsiteX9" fmla="*/ 772510 w 2480441"/>
              <a:gd name="connsiteY9" fmla="*/ 1041304 h 1167428"/>
              <a:gd name="connsiteX10" fmla="*/ 630621 w 2480441"/>
              <a:gd name="connsiteY10" fmla="*/ 867883 h 1167428"/>
              <a:gd name="connsiteX11" fmla="*/ 465083 w 2480441"/>
              <a:gd name="connsiteY11" fmla="*/ 800980 h 1167428"/>
              <a:gd name="connsiteX12" fmla="*/ 465084 w 2480441"/>
              <a:gd name="connsiteY12" fmla="*/ 795496 h 1167428"/>
              <a:gd name="connsiteX13" fmla="*/ 457201 w 2480441"/>
              <a:gd name="connsiteY13" fmla="*/ 748239 h 1167428"/>
              <a:gd name="connsiteX14" fmla="*/ 105105 w 2480441"/>
              <a:gd name="connsiteY14" fmla="*/ 539957 h 1167428"/>
              <a:gd name="connsiteX15" fmla="*/ 0 w 2480441"/>
              <a:gd name="connsiteY15" fmla="*/ 387684 h 1167428"/>
              <a:gd name="connsiteX16" fmla="*/ 693683 w 2480441"/>
              <a:gd name="connsiteY16" fmla="*/ 142670 h 1167428"/>
              <a:gd name="connsiteX17" fmla="*/ 835572 w 2480441"/>
              <a:gd name="connsiteY17" fmla="*/ 48077 h 1167428"/>
              <a:gd name="connsiteX18" fmla="*/ 1166648 w 2480441"/>
              <a:gd name="connsiteY18" fmla="*/ 780 h 1167428"/>
              <a:gd name="connsiteX19" fmla="*/ 1387366 w 2480441"/>
              <a:gd name="connsiteY19" fmla="*/ 63842 h 1167428"/>
              <a:gd name="connsiteX0" fmla="*/ 1387366 w 2480441"/>
              <a:gd name="connsiteY0" fmla="*/ 63842 h 1167428"/>
              <a:gd name="connsiteX1" fmla="*/ 1497724 w 2480441"/>
              <a:gd name="connsiteY1" fmla="*/ 79608 h 1167428"/>
              <a:gd name="connsiteX2" fmla="*/ 1639614 w 2480441"/>
              <a:gd name="connsiteY2" fmla="*/ 158435 h 1167428"/>
              <a:gd name="connsiteX3" fmla="*/ 1718441 w 2480441"/>
              <a:gd name="connsiteY3" fmla="*/ 316090 h 1167428"/>
              <a:gd name="connsiteX4" fmla="*/ 2480441 w 2480441"/>
              <a:gd name="connsiteY4" fmla="*/ 536808 h 1167428"/>
              <a:gd name="connsiteX5" fmla="*/ 1939160 w 2480441"/>
              <a:gd name="connsiteY5" fmla="*/ 621345 h 1167428"/>
              <a:gd name="connsiteX6" fmla="*/ 1639614 w 2480441"/>
              <a:gd name="connsiteY6" fmla="*/ 867883 h 1167428"/>
              <a:gd name="connsiteX7" fmla="*/ 1355835 w 2480441"/>
              <a:gd name="connsiteY7" fmla="*/ 1104366 h 1167428"/>
              <a:gd name="connsiteX8" fmla="*/ 1056290 w 2480441"/>
              <a:gd name="connsiteY8" fmla="*/ 1167428 h 1167428"/>
              <a:gd name="connsiteX9" fmla="*/ 772510 w 2480441"/>
              <a:gd name="connsiteY9" fmla="*/ 1041304 h 1167428"/>
              <a:gd name="connsiteX10" fmla="*/ 630621 w 2480441"/>
              <a:gd name="connsiteY10" fmla="*/ 867883 h 1167428"/>
              <a:gd name="connsiteX11" fmla="*/ 465083 w 2480441"/>
              <a:gd name="connsiteY11" fmla="*/ 800980 h 1167428"/>
              <a:gd name="connsiteX12" fmla="*/ 465084 w 2480441"/>
              <a:gd name="connsiteY12" fmla="*/ 795496 h 1167428"/>
              <a:gd name="connsiteX13" fmla="*/ 457201 w 2480441"/>
              <a:gd name="connsiteY13" fmla="*/ 748239 h 1167428"/>
              <a:gd name="connsiteX14" fmla="*/ 105105 w 2480441"/>
              <a:gd name="connsiteY14" fmla="*/ 539957 h 1167428"/>
              <a:gd name="connsiteX15" fmla="*/ 0 w 2480441"/>
              <a:gd name="connsiteY15" fmla="*/ 387684 h 1167428"/>
              <a:gd name="connsiteX16" fmla="*/ 693683 w 2480441"/>
              <a:gd name="connsiteY16" fmla="*/ 142670 h 1167428"/>
              <a:gd name="connsiteX17" fmla="*/ 835572 w 2480441"/>
              <a:gd name="connsiteY17" fmla="*/ 48077 h 1167428"/>
              <a:gd name="connsiteX18" fmla="*/ 1166648 w 2480441"/>
              <a:gd name="connsiteY18" fmla="*/ 780 h 1167428"/>
              <a:gd name="connsiteX19" fmla="*/ 1387366 w 2480441"/>
              <a:gd name="connsiteY19" fmla="*/ 63842 h 1167428"/>
              <a:gd name="connsiteX0" fmla="*/ 1387366 w 2480441"/>
              <a:gd name="connsiteY0" fmla="*/ 63842 h 1167428"/>
              <a:gd name="connsiteX1" fmla="*/ 1497724 w 2480441"/>
              <a:gd name="connsiteY1" fmla="*/ 79608 h 1167428"/>
              <a:gd name="connsiteX2" fmla="*/ 1639614 w 2480441"/>
              <a:gd name="connsiteY2" fmla="*/ 158435 h 1167428"/>
              <a:gd name="connsiteX3" fmla="*/ 1718441 w 2480441"/>
              <a:gd name="connsiteY3" fmla="*/ 316090 h 1167428"/>
              <a:gd name="connsiteX4" fmla="*/ 2480441 w 2480441"/>
              <a:gd name="connsiteY4" fmla="*/ 536808 h 1167428"/>
              <a:gd name="connsiteX5" fmla="*/ 1939160 w 2480441"/>
              <a:gd name="connsiteY5" fmla="*/ 621345 h 1167428"/>
              <a:gd name="connsiteX6" fmla="*/ 1639614 w 2480441"/>
              <a:gd name="connsiteY6" fmla="*/ 867883 h 1167428"/>
              <a:gd name="connsiteX7" fmla="*/ 1355835 w 2480441"/>
              <a:gd name="connsiteY7" fmla="*/ 1104366 h 1167428"/>
              <a:gd name="connsiteX8" fmla="*/ 1056290 w 2480441"/>
              <a:gd name="connsiteY8" fmla="*/ 1167428 h 1167428"/>
              <a:gd name="connsiteX9" fmla="*/ 772510 w 2480441"/>
              <a:gd name="connsiteY9" fmla="*/ 1041304 h 1167428"/>
              <a:gd name="connsiteX10" fmla="*/ 630621 w 2480441"/>
              <a:gd name="connsiteY10" fmla="*/ 867883 h 1167428"/>
              <a:gd name="connsiteX11" fmla="*/ 465083 w 2480441"/>
              <a:gd name="connsiteY11" fmla="*/ 800980 h 1167428"/>
              <a:gd name="connsiteX12" fmla="*/ 465084 w 2480441"/>
              <a:gd name="connsiteY12" fmla="*/ 795496 h 1167428"/>
              <a:gd name="connsiteX13" fmla="*/ 457201 w 2480441"/>
              <a:gd name="connsiteY13" fmla="*/ 748239 h 1167428"/>
              <a:gd name="connsiteX14" fmla="*/ 105105 w 2480441"/>
              <a:gd name="connsiteY14" fmla="*/ 539957 h 1167428"/>
              <a:gd name="connsiteX15" fmla="*/ 0 w 2480441"/>
              <a:gd name="connsiteY15" fmla="*/ 387684 h 1167428"/>
              <a:gd name="connsiteX16" fmla="*/ 693683 w 2480441"/>
              <a:gd name="connsiteY16" fmla="*/ 142670 h 1167428"/>
              <a:gd name="connsiteX17" fmla="*/ 835572 w 2480441"/>
              <a:gd name="connsiteY17" fmla="*/ 48077 h 1167428"/>
              <a:gd name="connsiteX18" fmla="*/ 1166648 w 2480441"/>
              <a:gd name="connsiteY18" fmla="*/ 780 h 1167428"/>
              <a:gd name="connsiteX19" fmla="*/ 1387366 w 2480441"/>
              <a:gd name="connsiteY19" fmla="*/ 63842 h 1167428"/>
              <a:gd name="connsiteX0" fmla="*/ 1387366 w 2480441"/>
              <a:gd name="connsiteY0" fmla="*/ 63842 h 1167428"/>
              <a:gd name="connsiteX1" fmla="*/ 1497724 w 2480441"/>
              <a:gd name="connsiteY1" fmla="*/ 79608 h 1167428"/>
              <a:gd name="connsiteX2" fmla="*/ 1639614 w 2480441"/>
              <a:gd name="connsiteY2" fmla="*/ 158435 h 1167428"/>
              <a:gd name="connsiteX3" fmla="*/ 1718441 w 2480441"/>
              <a:gd name="connsiteY3" fmla="*/ 316090 h 1167428"/>
              <a:gd name="connsiteX4" fmla="*/ 2480441 w 2480441"/>
              <a:gd name="connsiteY4" fmla="*/ 536808 h 1167428"/>
              <a:gd name="connsiteX5" fmla="*/ 1939160 w 2480441"/>
              <a:gd name="connsiteY5" fmla="*/ 621345 h 1167428"/>
              <a:gd name="connsiteX6" fmla="*/ 1639614 w 2480441"/>
              <a:gd name="connsiteY6" fmla="*/ 867883 h 1167428"/>
              <a:gd name="connsiteX7" fmla="*/ 1355835 w 2480441"/>
              <a:gd name="connsiteY7" fmla="*/ 1104366 h 1167428"/>
              <a:gd name="connsiteX8" fmla="*/ 1056290 w 2480441"/>
              <a:gd name="connsiteY8" fmla="*/ 1167428 h 1167428"/>
              <a:gd name="connsiteX9" fmla="*/ 772510 w 2480441"/>
              <a:gd name="connsiteY9" fmla="*/ 1041304 h 1167428"/>
              <a:gd name="connsiteX10" fmla="*/ 520262 w 2480441"/>
              <a:gd name="connsiteY10" fmla="*/ 1140299 h 1167428"/>
              <a:gd name="connsiteX11" fmla="*/ 630621 w 2480441"/>
              <a:gd name="connsiteY11" fmla="*/ 867883 h 1167428"/>
              <a:gd name="connsiteX12" fmla="*/ 465083 w 2480441"/>
              <a:gd name="connsiteY12" fmla="*/ 800980 h 1167428"/>
              <a:gd name="connsiteX13" fmla="*/ 465084 w 2480441"/>
              <a:gd name="connsiteY13" fmla="*/ 795496 h 1167428"/>
              <a:gd name="connsiteX14" fmla="*/ 457201 w 2480441"/>
              <a:gd name="connsiteY14" fmla="*/ 748239 h 1167428"/>
              <a:gd name="connsiteX15" fmla="*/ 105105 w 2480441"/>
              <a:gd name="connsiteY15" fmla="*/ 539957 h 1167428"/>
              <a:gd name="connsiteX16" fmla="*/ 0 w 2480441"/>
              <a:gd name="connsiteY16" fmla="*/ 387684 h 1167428"/>
              <a:gd name="connsiteX17" fmla="*/ 693683 w 2480441"/>
              <a:gd name="connsiteY17" fmla="*/ 142670 h 1167428"/>
              <a:gd name="connsiteX18" fmla="*/ 835572 w 2480441"/>
              <a:gd name="connsiteY18" fmla="*/ 48077 h 1167428"/>
              <a:gd name="connsiteX19" fmla="*/ 1166648 w 2480441"/>
              <a:gd name="connsiteY19" fmla="*/ 780 h 1167428"/>
              <a:gd name="connsiteX20" fmla="*/ 1387366 w 2480441"/>
              <a:gd name="connsiteY20" fmla="*/ 63842 h 1167428"/>
              <a:gd name="connsiteX0" fmla="*/ 1387366 w 2480441"/>
              <a:gd name="connsiteY0" fmla="*/ 63842 h 1167428"/>
              <a:gd name="connsiteX1" fmla="*/ 1497724 w 2480441"/>
              <a:gd name="connsiteY1" fmla="*/ 79608 h 1167428"/>
              <a:gd name="connsiteX2" fmla="*/ 1639614 w 2480441"/>
              <a:gd name="connsiteY2" fmla="*/ 158435 h 1167428"/>
              <a:gd name="connsiteX3" fmla="*/ 1718441 w 2480441"/>
              <a:gd name="connsiteY3" fmla="*/ 316090 h 1167428"/>
              <a:gd name="connsiteX4" fmla="*/ 2480441 w 2480441"/>
              <a:gd name="connsiteY4" fmla="*/ 536808 h 1167428"/>
              <a:gd name="connsiteX5" fmla="*/ 1939160 w 2480441"/>
              <a:gd name="connsiteY5" fmla="*/ 621345 h 1167428"/>
              <a:gd name="connsiteX6" fmla="*/ 1639614 w 2480441"/>
              <a:gd name="connsiteY6" fmla="*/ 867883 h 1167428"/>
              <a:gd name="connsiteX7" fmla="*/ 1355835 w 2480441"/>
              <a:gd name="connsiteY7" fmla="*/ 1104366 h 1167428"/>
              <a:gd name="connsiteX8" fmla="*/ 1056290 w 2480441"/>
              <a:gd name="connsiteY8" fmla="*/ 1167428 h 1167428"/>
              <a:gd name="connsiteX9" fmla="*/ 772510 w 2480441"/>
              <a:gd name="connsiteY9" fmla="*/ 1142819 h 1167428"/>
              <a:gd name="connsiteX10" fmla="*/ 520262 w 2480441"/>
              <a:gd name="connsiteY10" fmla="*/ 1140299 h 1167428"/>
              <a:gd name="connsiteX11" fmla="*/ 630621 w 2480441"/>
              <a:gd name="connsiteY11" fmla="*/ 867883 h 1167428"/>
              <a:gd name="connsiteX12" fmla="*/ 465083 w 2480441"/>
              <a:gd name="connsiteY12" fmla="*/ 800980 h 1167428"/>
              <a:gd name="connsiteX13" fmla="*/ 465084 w 2480441"/>
              <a:gd name="connsiteY13" fmla="*/ 795496 h 1167428"/>
              <a:gd name="connsiteX14" fmla="*/ 457201 w 2480441"/>
              <a:gd name="connsiteY14" fmla="*/ 748239 h 1167428"/>
              <a:gd name="connsiteX15" fmla="*/ 105105 w 2480441"/>
              <a:gd name="connsiteY15" fmla="*/ 539957 h 1167428"/>
              <a:gd name="connsiteX16" fmla="*/ 0 w 2480441"/>
              <a:gd name="connsiteY16" fmla="*/ 387684 h 1167428"/>
              <a:gd name="connsiteX17" fmla="*/ 693683 w 2480441"/>
              <a:gd name="connsiteY17" fmla="*/ 142670 h 1167428"/>
              <a:gd name="connsiteX18" fmla="*/ 835572 w 2480441"/>
              <a:gd name="connsiteY18" fmla="*/ 48077 h 1167428"/>
              <a:gd name="connsiteX19" fmla="*/ 1166648 w 2480441"/>
              <a:gd name="connsiteY19" fmla="*/ 780 h 1167428"/>
              <a:gd name="connsiteX20" fmla="*/ 1387366 w 2480441"/>
              <a:gd name="connsiteY20" fmla="*/ 63842 h 1167428"/>
              <a:gd name="connsiteX0" fmla="*/ 1387366 w 2480441"/>
              <a:gd name="connsiteY0" fmla="*/ 63842 h 1167428"/>
              <a:gd name="connsiteX1" fmla="*/ 1497724 w 2480441"/>
              <a:gd name="connsiteY1" fmla="*/ 79608 h 1167428"/>
              <a:gd name="connsiteX2" fmla="*/ 1639614 w 2480441"/>
              <a:gd name="connsiteY2" fmla="*/ 158435 h 1167428"/>
              <a:gd name="connsiteX3" fmla="*/ 1718441 w 2480441"/>
              <a:gd name="connsiteY3" fmla="*/ 316090 h 1167428"/>
              <a:gd name="connsiteX4" fmla="*/ 2480441 w 2480441"/>
              <a:gd name="connsiteY4" fmla="*/ 536808 h 1167428"/>
              <a:gd name="connsiteX5" fmla="*/ 1939160 w 2480441"/>
              <a:gd name="connsiteY5" fmla="*/ 621345 h 1167428"/>
              <a:gd name="connsiteX6" fmla="*/ 1639614 w 2480441"/>
              <a:gd name="connsiteY6" fmla="*/ 867883 h 1167428"/>
              <a:gd name="connsiteX7" fmla="*/ 1355835 w 2480441"/>
              <a:gd name="connsiteY7" fmla="*/ 1104366 h 1167428"/>
              <a:gd name="connsiteX8" fmla="*/ 1636987 w 2480441"/>
              <a:gd name="connsiteY8" fmla="*/ 1101793 h 1167428"/>
              <a:gd name="connsiteX9" fmla="*/ 1056290 w 2480441"/>
              <a:gd name="connsiteY9" fmla="*/ 1167428 h 1167428"/>
              <a:gd name="connsiteX10" fmla="*/ 772510 w 2480441"/>
              <a:gd name="connsiteY10" fmla="*/ 1142819 h 1167428"/>
              <a:gd name="connsiteX11" fmla="*/ 520262 w 2480441"/>
              <a:gd name="connsiteY11" fmla="*/ 1140299 h 1167428"/>
              <a:gd name="connsiteX12" fmla="*/ 630621 w 2480441"/>
              <a:gd name="connsiteY12" fmla="*/ 867883 h 1167428"/>
              <a:gd name="connsiteX13" fmla="*/ 465083 w 2480441"/>
              <a:gd name="connsiteY13" fmla="*/ 800980 h 1167428"/>
              <a:gd name="connsiteX14" fmla="*/ 465084 w 2480441"/>
              <a:gd name="connsiteY14" fmla="*/ 795496 h 1167428"/>
              <a:gd name="connsiteX15" fmla="*/ 457201 w 2480441"/>
              <a:gd name="connsiteY15" fmla="*/ 748239 h 1167428"/>
              <a:gd name="connsiteX16" fmla="*/ 105105 w 2480441"/>
              <a:gd name="connsiteY16" fmla="*/ 539957 h 1167428"/>
              <a:gd name="connsiteX17" fmla="*/ 0 w 2480441"/>
              <a:gd name="connsiteY17" fmla="*/ 387684 h 1167428"/>
              <a:gd name="connsiteX18" fmla="*/ 693683 w 2480441"/>
              <a:gd name="connsiteY18" fmla="*/ 142670 h 1167428"/>
              <a:gd name="connsiteX19" fmla="*/ 835572 w 2480441"/>
              <a:gd name="connsiteY19" fmla="*/ 48077 h 1167428"/>
              <a:gd name="connsiteX20" fmla="*/ 1166648 w 2480441"/>
              <a:gd name="connsiteY20" fmla="*/ 780 h 1167428"/>
              <a:gd name="connsiteX21" fmla="*/ 1387366 w 2480441"/>
              <a:gd name="connsiteY21" fmla="*/ 63842 h 1167428"/>
              <a:gd name="connsiteX0" fmla="*/ 1387366 w 2480441"/>
              <a:gd name="connsiteY0" fmla="*/ 63842 h 1167428"/>
              <a:gd name="connsiteX1" fmla="*/ 1497724 w 2480441"/>
              <a:gd name="connsiteY1" fmla="*/ 79608 h 1167428"/>
              <a:gd name="connsiteX2" fmla="*/ 1639614 w 2480441"/>
              <a:gd name="connsiteY2" fmla="*/ 158435 h 1167428"/>
              <a:gd name="connsiteX3" fmla="*/ 1718441 w 2480441"/>
              <a:gd name="connsiteY3" fmla="*/ 316090 h 1167428"/>
              <a:gd name="connsiteX4" fmla="*/ 2480441 w 2480441"/>
              <a:gd name="connsiteY4" fmla="*/ 536808 h 1167428"/>
              <a:gd name="connsiteX5" fmla="*/ 1939160 w 2480441"/>
              <a:gd name="connsiteY5" fmla="*/ 621345 h 1167428"/>
              <a:gd name="connsiteX6" fmla="*/ 1639614 w 2480441"/>
              <a:gd name="connsiteY6" fmla="*/ 867883 h 1167428"/>
              <a:gd name="connsiteX7" fmla="*/ 1813035 w 2480441"/>
              <a:gd name="connsiteY7" fmla="*/ 1104366 h 1167428"/>
              <a:gd name="connsiteX8" fmla="*/ 1636987 w 2480441"/>
              <a:gd name="connsiteY8" fmla="*/ 1101793 h 1167428"/>
              <a:gd name="connsiteX9" fmla="*/ 1056290 w 2480441"/>
              <a:gd name="connsiteY9" fmla="*/ 1167428 h 1167428"/>
              <a:gd name="connsiteX10" fmla="*/ 772510 w 2480441"/>
              <a:gd name="connsiteY10" fmla="*/ 1142819 h 1167428"/>
              <a:gd name="connsiteX11" fmla="*/ 520262 w 2480441"/>
              <a:gd name="connsiteY11" fmla="*/ 1140299 h 1167428"/>
              <a:gd name="connsiteX12" fmla="*/ 630621 w 2480441"/>
              <a:gd name="connsiteY12" fmla="*/ 867883 h 1167428"/>
              <a:gd name="connsiteX13" fmla="*/ 465083 w 2480441"/>
              <a:gd name="connsiteY13" fmla="*/ 800980 h 1167428"/>
              <a:gd name="connsiteX14" fmla="*/ 465084 w 2480441"/>
              <a:gd name="connsiteY14" fmla="*/ 795496 h 1167428"/>
              <a:gd name="connsiteX15" fmla="*/ 457201 w 2480441"/>
              <a:gd name="connsiteY15" fmla="*/ 748239 h 1167428"/>
              <a:gd name="connsiteX16" fmla="*/ 105105 w 2480441"/>
              <a:gd name="connsiteY16" fmla="*/ 539957 h 1167428"/>
              <a:gd name="connsiteX17" fmla="*/ 0 w 2480441"/>
              <a:gd name="connsiteY17" fmla="*/ 387684 h 1167428"/>
              <a:gd name="connsiteX18" fmla="*/ 693683 w 2480441"/>
              <a:gd name="connsiteY18" fmla="*/ 142670 h 1167428"/>
              <a:gd name="connsiteX19" fmla="*/ 835572 w 2480441"/>
              <a:gd name="connsiteY19" fmla="*/ 48077 h 1167428"/>
              <a:gd name="connsiteX20" fmla="*/ 1166648 w 2480441"/>
              <a:gd name="connsiteY20" fmla="*/ 780 h 1167428"/>
              <a:gd name="connsiteX21" fmla="*/ 1387366 w 2480441"/>
              <a:gd name="connsiteY21" fmla="*/ 63842 h 1167428"/>
              <a:gd name="connsiteX0" fmla="*/ 1387366 w 2480441"/>
              <a:gd name="connsiteY0" fmla="*/ 63842 h 1167428"/>
              <a:gd name="connsiteX1" fmla="*/ 1497724 w 2480441"/>
              <a:gd name="connsiteY1" fmla="*/ 79608 h 1167428"/>
              <a:gd name="connsiteX2" fmla="*/ 1639614 w 2480441"/>
              <a:gd name="connsiteY2" fmla="*/ 158435 h 1167428"/>
              <a:gd name="connsiteX3" fmla="*/ 1718441 w 2480441"/>
              <a:gd name="connsiteY3" fmla="*/ 316090 h 1167428"/>
              <a:gd name="connsiteX4" fmla="*/ 2480441 w 2480441"/>
              <a:gd name="connsiteY4" fmla="*/ 536808 h 1167428"/>
              <a:gd name="connsiteX5" fmla="*/ 1939160 w 2480441"/>
              <a:gd name="connsiteY5" fmla="*/ 621345 h 1167428"/>
              <a:gd name="connsiteX6" fmla="*/ 1639614 w 2480441"/>
              <a:gd name="connsiteY6" fmla="*/ 867883 h 1167428"/>
              <a:gd name="connsiteX7" fmla="*/ 1813035 w 2480441"/>
              <a:gd name="connsiteY7" fmla="*/ 1104366 h 1167428"/>
              <a:gd name="connsiteX8" fmla="*/ 1636987 w 2480441"/>
              <a:gd name="connsiteY8" fmla="*/ 1101793 h 1167428"/>
              <a:gd name="connsiteX9" fmla="*/ 1056290 w 2480441"/>
              <a:gd name="connsiteY9" fmla="*/ 1167428 h 1167428"/>
              <a:gd name="connsiteX10" fmla="*/ 772510 w 2480441"/>
              <a:gd name="connsiteY10" fmla="*/ 1142819 h 1167428"/>
              <a:gd name="connsiteX11" fmla="*/ 520262 w 2480441"/>
              <a:gd name="connsiteY11" fmla="*/ 1140299 h 1167428"/>
              <a:gd name="connsiteX12" fmla="*/ 630621 w 2480441"/>
              <a:gd name="connsiteY12" fmla="*/ 867883 h 1167428"/>
              <a:gd name="connsiteX13" fmla="*/ 465083 w 2480441"/>
              <a:gd name="connsiteY13" fmla="*/ 800980 h 1167428"/>
              <a:gd name="connsiteX14" fmla="*/ 465084 w 2480441"/>
              <a:gd name="connsiteY14" fmla="*/ 795496 h 1167428"/>
              <a:gd name="connsiteX15" fmla="*/ 457201 w 2480441"/>
              <a:gd name="connsiteY15" fmla="*/ 748239 h 1167428"/>
              <a:gd name="connsiteX16" fmla="*/ 105105 w 2480441"/>
              <a:gd name="connsiteY16" fmla="*/ 539957 h 1167428"/>
              <a:gd name="connsiteX17" fmla="*/ 0 w 2480441"/>
              <a:gd name="connsiteY17" fmla="*/ 387684 h 1167428"/>
              <a:gd name="connsiteX18" fmla="*/ 693683 w 2480441"/>
              <a:gd name="connsiteY18" fmla="*/ 142670 h 1167428"/>
              <a:gd name="connsiteX19" fmla="*/ 835572 w 2480441"/>
              <a:gd name="connsiteY19" fmla="*/ 48077 h 1167428"/>
              <a:gd name="connsiteX20" fmla="*/ 1166648 w 2480441"/>
              <a:gd name="connsiteY20" fmla="*/ 780 h 1167428"/>
              <a:gd name="connsiteX21" fmla="*/ 1387366 w 2480441"/>
              <a:gd name="connsiteY21" fmla="*/ 63842 h 1167428"/>
              <a:gd name="connsiteX0" fmla="*/ 1387366 w 2480441"/>
              <a:gd name="connsiteY0" fmla="*/ 63842 h 1167428"/>
              <a:gd name="connsiteX1" fmla="*/ 1497724 w 2480441"/>
              <a:gd name="connsiteY1" fmla="*/ 79608 h 1167428"/>
              <a:gd name="connsiteX2" fmla="*/ 1639614 w 2480441"/>
              <a:gd name="connsiteY2" fmla="*/ 158435 h 1167428"/>
              <a:gd name="connsiteX3" fmla="*/ 1718441 w 2480441"/>
              <a:gd name="connsiteY3" fmla="*/ 316090 h 1167428"/>
              <a:gd name="connsiteX4" fmla="*/ 2480441 w 2480441"/>
              <a:gd name="connsiteY4" fmla="*/ 536808 h 1167428"/>
              <a:gd name="connsiteX5" fmla="*/ 1939160 w 2480441"/>
              <a:gd name="connsiteY5" fmla="*/ 621345 h 1167428"/>
              <a:gd name="connsiteX6" fmla="*/ 1639614 w 2480441"/>
              <a:gd name="connsiteY6" fmla="*/ 867883 h 1167428"/>
              <a:gd name="connsiteX7" fmla="*/ 1584435 w 2480441"/>
              <a:gd name="connsiteY7" fmla="*/ 1028230 h 1167428"/>
              <a:gd name="connsiteX8" fmla="*/ 1636987 w 2480441"/>
              <a:gd name="connsiteY8" fmla="*/ 1101793 h 1167428"/>
              <a:gd name="connsiteX9" fmla="*/ 1056290 w 2480441"/>
              <a:gd name="connsiteY9" fmla="*/ 1167428 h 1167428"/>
              <a:gd name="connsiteX10" fmla="*/ 772510 w 2480441"/>
              <a:gd name="connsiteY10" fmla="*/ 1142819 h 1167428"/>
              <a:gd name="connsiteX11" fmla="*/ 520262 w 2480441"/>
              <a:gd name="connsiteY11" fmla="*/ 1140299 h 1167428"/>
              <a:gd name="connsiteX12" fmla="*/ 630621 w 2480441"/>
              <a:gd name="connsiteY12" fmla="*/ 867883 h 1167428"/>
              <a:gd name="connsiteX13" fmla="*/ 465083 w 2480441"/>
              <a:gd name="connsiteY13" fmla="*/ 800980 h 1167428"/>
              <a:gd name="connsiteX14" fmla="*/ 465084 w 2480441"/>
              <a:gd name="connsiteY14" fmla="*/ 795496 h 1167428"/>
              <a:gd name="connsiteX15" fmla="*/ 457201 w 2480441"/>
              <a:gd name="connsiteY15" fmla="*/ 748239 h 1167428"/>
              <a:gd name="connsiteX16" fmla="*/ 105105 w 2480441"/>
              <a:gd name="connsiteY16" fmla="*/ 539957 h 1167428"/>
              <a:gd name="connsiteX17" fmla="*/ 0 w 2480441"/>
              <a:gd name="connsiteY17" fmla="*/ 387684 h 1167428"/>
              <a:gd name="connsiteX18" fmla="*/ 693683 w 2480441"/>
              <a:gd name="connsiteY18" fmla="*/ 142670 h 1167428"/>
              <a:gd name="connsiteX19" fmla="*/ 835572 w 2480441"/>
              <a:gd name="connsiteY19" fmla="*/ 48077 h 1167428"/>
              <a:gd name="connsiteX20" fmla="*/ 1166648 w 2480441"/>
              <a:gd name="connsiteY20" fmla="*/ 780 h 1167428"/>
              <a:gd name="connsiteX21" fmla="*/ 1387366 w 2480441"/>
              <a:gd name="connsiteY21" fmla="*/ 63842 h 1167428"/>
              <a:gd name="connsiteX0" fmla="*/ 1387366 w 2480441"/>
              <a:gd name="connsiteY0" fmla="*/ 63842 h 1167428"/>
              <a:gd name="connsiteX1" fmla="*/ 1497724 w 2480441"/>
              <a:gd name="connsiteY1" fmla="*/ 79608 h 1167428"/>
              <a:gd name="connsiteX2" fmla="*/ 1639614 w 2480441"/>
              <a:gd name="connsiteY2" fmla="*/ 158435 h 1167428"/>
              <a:gd name="connsiteX3" fmla="*/ 1718441 w 2480441"/>
              <a:gd name="connsiteY3" fmla="*/ 316090 h 1167428"/>
              <a:gd name="connsiteX4" fmla="*/ 2480441 w 2480441"/>
              <a:gd name="connsiteY4" fmla="*/ 536808 h 1167428"/>
              <a:gd name="connsiteX5" fmla="*/ 1939160 w 2480441"/>
              <a:gd name="connsiteY5" fmla="*/ 621345 h 1167428"/>
              <a:gd name="connsiteX6" fmla="*/ 1639614 w 2480441"/>
              <a:gd name="connsiteY6" fmla="*/ 867883 h 1167428"/>
              <a:gd name="connsiteX7" fmla="*/ 1631731 w 2480441"/>
              <a:gd name="connsiteY7" fmla="*/ 870758 h 1167428"/>
              <a:gd name="connsiteX8" fmla="*/ 1584435 w 2480441"/>
              <a:gd name="connsiteY8" fmla="*/ 1028230 h 1167428"/>
              <a:gd name="connsiteX9" fmla="*/ 1636987 w 2480441"/>
              <a:gd name="connsiteY9" fmla="*/ 1101793 h 1167428"/>
              <a:gd name="connsiteX10" fmla="*/ 1056290 w 2480441"/>
              <a:gd name="connsiteY10" fmla="*/ 1167428 h 1167428"/>
              <a:gd name="connsiteX11" fmla="*/ 772510 w 2480441"/>
              <a:gd name="connsiteY11" fmla="*/ 1142819 h 1167428"/>
              <a:gd name="connsiteX12" fmla="*/ 520262 w 2480441"/>
              <a:gd name="connsiteY12" fmla="*/ 1140299 h 1167428"/>
              <a:gd name="connsiteX13" fmla="*/ 630621 w 2480441"/>
              <a:gd name="connsiteY13" fmla="*/ 867883 h 1167428"/>
              <a:gd name="connsiteX14" fmla="*/ 465083 w 2480441"/>
              <a:gd name="connsiteY14" fmla="*/ 800980 h 1167428"/>
              <a:gd name="connsiteX15" fmla="*/ 465084 w 2480441"/>
              <a:gd name="connsiteY15" fmla="*/ 795496 h 1167428"/>
              <a:gd name="connsiteX16" fmla="*/ 457201 w 2480441"/>
              <a:gd name="connsiteY16" fmla="*/ 748239 h 1167428"/>
              <a:gd name="connsiteX17" fmla="*/ 105105 w 2480441"/>
              <a:gd name="connsiteY17" fmla="*/ 539957 h 1167428"/>
              <a:gd name="connsiteX18" fmla="*/ 0 w 2480441"/>
              <a:gd name="connsiteY18" fmla="*/ 387684 h 1167428"/>
              <a:gd name="connsiteX19" fmla="*/ 693683 w 2480441"/>
              <a:gd name="connsiteY19" fmla="*/ 142670 h 1167428"/>
              <a:gd name="connsiteX20" fmla="*/ 835572 w 2480441"/>
              <a:gd name="connsiteY20" fmla="*/ 48077 h 1167428"/>
              <a:gd name="connsiteX21" fmla="*/ 1166648 w 2480441"/>
              <a:gd name="connsiteY21" fmla="*/ 780 h 1167428"/>
              <a:gd name="connsiteX22" fmla="*/ 1387366 w 2480441"/>
              <a:gd name="connsiteY22" fmla="*/ 63842 h 1167428"/>
              <a:gd name="connsiteX0" fmla="*/ 1387366 w 2480441"/>
              <a:gd name="connsiteY0" fmla="*/ 63842 h 1167428"/>
              <a:gd name="connsiteX1" fmla="*/ 1497724 w 2480441"/>
              <a:gd name="connsiteY1" fmla="*/ 79608 h 1167428"/>
              <a:gd name="connsiteX2" fmla="*/ 1639614 w 2480441"/>
              <a:gd name="connsiteY2" fmla="*/ 158435 h 1167428"/>
              <a:gd name="connsiteX3" fmla="*/ 1718441 w 2480441"/>
              <a:gd name="connsiteY3" fmla="*/ 316090 h 1167428"/>
              <a:gd name="connsiteX4" fmla="*/ 2480441 w 2480441"/>
              <a:gd name="connsiteY4" fmla="*/ 536808 h 1167428"/>
              <a:gd name="connsiteX5" fmla="*/ 1939160 w 2480441"/>
              <a:gd name="connsiteY5" fmla="*/ 621345 h 1167428"/>
              <a:gd name="connsiteX6" fmla="*/ 1639614 w 2480441"/>
              <a:gd name="connsiteY6" fmla="*/ 867883 h 1167428"/>
              <a:gd name="connsiteX7" fmla="*/ 1631731 w 2480441"/>
              <a:gd name="connsiteY7" fmla="*/ 870758 h 1167428"/>
              <a:gd name="connsiteX8" fmla="*/ 1813035 w 2480441"/>
              <a:gd name="connsiteY8" fmla="*/ 1028230 h 1167428"/>
              <a:gd name="connsiteX9" fmla="*/ 1636987 w 2480441"/>
              <a:gd name="connsiteY9" fmla="*/ 1101793 h 1167428"/>
              <a:gd name="connsiteX10" fmla="*/ 1056290 w 2480441"/>
              <a:gd name="connsiteY10" fmla="*/ 1167428 h 1167428"/>
              <a:gd name="connsiteX11" fmla="*/ 772510 w 2480441"/>
              <a:gd name="connsiteY11" fmla="*/ 1142819 h 1167428"/>
              <a:gd name="connsiteX12" fmla="*/ 520262 w 2480441"/>
              <a:gd name="connsiteY12" fmla="*/ 1140299 h 1167428"/>
              <a:gd name="connsiteX13" fmla="*/ 630621 w 2480441"/>
              <a:gd name="connsiteY13" fmla="*/ 867883 h 1167428"/>
              <a:gd name="connsiteX14" fmla="*/ 465083 w 2480441"/>
              <a:gd name="connsiteY14" fmla="*/ 800980 h 1167428"/>
              <a:gd name="connsiteX15" fmla="*/ 465084 w 2480441"/>
              <a:gd name="connsiteY15" fmla="*/ 795496 h 1167428"/>
              <a:gd name="connsiteX16" fmla="*/ 457201 w 2480441"/>
              <a:gd name="connsiteY16" fmla="*/ 748239 h 1167428"/>
              <a:gd name="connsiteX17" fmla="*/ 105105 w 2480441"/>
              <a:gd name="connsiteY17" fmla="*/ 539957 h 1167428"/>
              <a:gd name="connsiteX18" fmla="*/ 0 w 2480441"/>
              <a:gd name="connsiteY18" fmla="*/ 387684 h 1167428"/>
              <a:gd name="connsiteX19" fmla="*/ 693683 w 2480441"/>
              <a:gd name="connsiteY19" fmla="*/ 142670 h 1167428"/>
              <a:gd name="connsiteX20" fmla="*/ 835572 w 2480441"/>
              <a:gd name="connsiteY20" fmla="*/ 48077 h 1167428"/>
              <a:gd name="connsiteX21" fmla="*/ 1166648 w 2480441"/>
              <a:gd name="connsiteY21" fmla="*/ 780 h 1167428"/>
              <a:gd name="connsiteX22" fmla="*/ 1387366 w 2480441"/>
              <a:gd name="connsiteY22" fmla="*/ 63842 h 1167428"/>
              <a:gd name="connsiteX0" fmla="*/ 1387366 w 2480441"/>
              <a:gd name="connsiteY0" fmla="*/ 63842 h 1167428"/>
              <a:gd name="connsiteX1" fmla="*/ 1497724 w 2480441"/>
              <a:gd name="connsiteY1" fmla="*/ 79608 h 1167428"/>
              <a:gd name="connsiteX2" fmla="*/ 1639614 w 2480441"/>
              <a:gd name="connsiteY2" fmla="*/ 158435 h 1167428"/>
              <a:gd name="connsiteX3" fmla="*/ 1718441 w 2480441"/>
              <a:gd name="connsiteY3" fmla="*/ 316090 h 1167428"/>
              <a:gd name="connsiteX4" fmla="*/ 2480441 w 2480441"/>
              <a:gd name="connsiteY4" fmla="*/ 536808 h 1167428"/>
              <a:gd name="connsiteX5" fmla="*/ 1939160 w 2480441"/>
              <a:gd name="connsiteY5" fmla="*/ 621345 h 1167428"/>
              <a:gd name="connsiteX6" fmla="*/ 1639614 w 2480441"/>
              <a:gd name="connsiteY6" fmla="*/ 867883 h 1167428"/>
              <a:gd name="connsiteX7" fmla="*/ 1631731 w 2480441"/>
              <a:gd name="connsiteY7" fmla="*/ 870758 h 1167428"/>
              <a:gd name="connsiteX8" fmla="*/ 1647497 w 2480441"/>
              <a:gd name="connsiteY8" fmla="*/ 870758 h 1167428"/>
              <a:gd name="connsiteX9" fmla="*/ 1813035 w 2480441"/>
              <a:gd name="connsiteY9" fmla="*/ 1028230 h 1167428"/>
              <a:gd name="connsiteX10" fmla="*/ 1636987 w 2480441"/>
              <a:gd name="connsiteY10" fmla="*/ 1101793 h 1167428"/>
              <a:gd name="connsiteX11" fmla="*/ 1056290 w 2480441"/>
              <a:gd name="connsiteY11" fmla="*/ 1167428 h 1167428"/>
              <a:gd name="connsiteX12" fmla="*/ 772510 w 2480441"/>
              <a:gd name="connsiteY12" fmla="*/ 1142819 h 1167428"/>
              <a:gd name="connsiteX13" fmla="*/ 520262 w 2480441"/>
              <a:gd name="connsiteY13" fmla="*/ 1140299 h 1167428"/>
              <a:gd name="connsiteX14" fmla="*/ 630621 w 2480441"/>
              <a:gd name="connsiteY14" fmla="*/ 867883 h 1167428"/>
              <a:gd name="connsiteX15" fmla="*/ 465083 w 2480441"/>
              <a:gd name="connsiteY15" fmla="*/ 800980 h 1167428"/>
              <a:gd name="connsiteX16" fmla="*/ 465084 w 2480441"/>
              <a:gd name="connsiteY16" fmla="*/ 795496 h 1167428"/>
              <a:gd name="connsiteX17" fmla="*/ 457201 w 2480441"/>
              <a:gd name="connsiteY17" fmla="*/ 748239 h 1167428"/>
              <a:gd name="connsiteX18" fmla="*/ 105105 w 2480441"/>
              <a:gd name="connsiteY18" fmla="*/ 539957 h 1167428"/>
              <a:gd name="connsiteX19" fmla="*/ 0 w 2480441"/>
              <a:gd name="connsiteY19" fmla="*/ 387684 h 1167428"/>
              <a:gd name="connsiteX20" fmla="*/ 693683 w 2480441"/>
              <a:gd name="connsiteY20" fmla="*/ 142670 h 1167428"/>
              <a:gd name="connsiteX21" fmla="*/ 835572 w 2480441"/>
              <a:gd name="connsiteY21" fmla="*/ 48077 h 1167428"/>
              <a:gd name="connsiteX22" fmla="*/ 1166648 w 2480441"/>
              <a:gd name="connsiteY22" fmla="*/ 780 h 1167428"/>
              <a:gd name="connsiteX23" fmla="*/ 1387366 w 2480441"/>
              <a:gd name="connsiteY23" fmla="*/ 63842 h 1167428"/>
              <a:gd name="connsiteX0" fmla="*/ 1387366 w 2480441"/>
              <a:gd name="connsiteY0" fmla="*/ 63842 h 1167428"/>
              <a:gd name="connsiteX1" fmla="*/ 1497724 w 2480441"/>
              <a:gd name="connsiteY1" fmla="*/ 79608 h 1167428"/>
              <a:gd name="connsiteX2" fmla="*/ 1639614 w 2480441"/>
              <a:gd name="connsiteY2" fmla="*/ 158435 h 1167428"/>
              <a:gd name="connsiteX3" fmla="*/ 1718441 w 2480441"/>
              <a:gd name="connsiteY3" fmla="*/ 316090 h 1167428"/>
              <a:gd name="connsiteX4" fmla="*/ 2480441 w 2480441"/>
              <a:gd name="connsiteY4" fmla="*/ 536808 h 1167428"/>
              <a:gd name="connsiteX5" fmla="*/ 1939160 w 2480441"/>
              <a:gd name="connsiteY5" fmla="*/ 621345 h 1167428"/>
              <a:gd name="connsiteX6" fmla="*/ 1639614 w 2480441"/>
              <a:gd name="connsiteY6" fmla="*/ 867883 h 1167428"/>
              <a:gd name="connsiteX7" fmla="*/ 1631731 w 2480441"/>
              <a:gd name="connsiteY7" fmla="*/ 870758 h 1167428"/>
              <a:gd name="connsiteX8" fmla="*/ 1647497 w 2480441"/>
              <a:gd name="connsiteY8" fmla="*/ 870758 h 1167428"/>
              <a:gd name="connsiteX9" fmla="*/ 1813035 w 2480441"/>
              <a:gd name="connsiteY9" fmla="*/ 1028230 h 1167428"/>
              <a:gd name="connsiteX10" fmla="*/ 1636987 w 2480441"/>
              <a:gd name="connsiteY10" fmla="*/ 1101793 h 1167428"/>
              <a:gd name="connsiteX11" fmla="*/ 1056290 w 2480441"/>
              <a:gd name="connsiteY11" fmla="*/ 1167428 h 1167428"/>
              <a:gd name="connsiteX12" fmla="*/ 772510 w 2480441"/>
              <a:gd name="connsiteY12" fmla="*/ 1142819 h 1167428"/>
              <a:gd name="connsiteX13" fmla="*/ 520262 w 2480441"/>
              <a:gd name="connsiteY13" fmla="*/ 1140299 h 1167428"/>
              <a:gd name="connsiteX14" fmla="*/ 630621 w 2480441"/>
              <a:gd name="connsiteY14" fmla="*/ 867883 h 1167428"/>
              <a:gd name="connsiteX15" fmla="*/ 465083 w 2480441"/>
              <a:gd name="connsiteY15" fmla="*/ 800980 h 1167428"/>
              <a:gd name="connsiteX16" fmla="*/ 465084 w 2480441"/>
              <a:gd name="connsiteY16" fmla="*/ 795496 h 1167428"/>
              <a:gd name="connsiteX17" fmla="*/ 457201 w 2480441"/>
              <a:gd name="connsiteY17" fmla="*/ 748239 h 1167428"/>
              <a:gd name="connsiteX18" fmla="*/ 105105 w 2480441"/>
              <a:gd name="connsiteY18" fmla="*/ 539957 h 1167428"/>
              <a:gd name="connsiteX19" fmla="*/ 0 w 2480441"/>
              <a:gd name="connsiteY19" fmla="*/ 387684 h 1167428"/>
              <a:gd name="connsiteX20" fmla="*/ 693683 w 2480441"/>
              <a:gd name="connsiteY20" fmla="*/ 142670 h 1167428"/>
              <a:gd name="connsiteX21" fmla="*/ 835572 w 2480441"/>
              <a:gd name="connsiteY21" fmla="*/ 48077 h 1167428"/>
              <a:gd name="connsiteX22" fmla="*/ 1166648 w 2480441"/>
              <a:gd name="connsiteY22" fmla="*/ 780 h 1167428"/>
              <a:gd name="connsiteX23" fmla="*/ 1387366 w 2480441"/>
              <a:gd name="connsiteY23" fmla="*/ 63842 h 1167428"/>
              <a:gd name="connsiteX0" fmla="*/ 1387366 w 2480441"/>
              <a:gd name="connsiteY0" fmla="*/ 63842 h 1167428"/>
              <a:gd name="connsiteX1" fmla="*/ 1497724 w 2480441"/>
              <a:gd name="connsiteY1" fmla="*/ 79608 h 1167428"/>
              <a:gd name="connsiteX2" fmla="*/ 1639614 w 2480441"/>
              <a:gd name="connsiteY2" fmla="*/ 158435 h 1167428"/>
              <a:gd name="connsiteX3" fmla="*/ 1718441 w 2480441"/>
              <a:gd name="connsiteY3" fmla="*/ 316090 h 1167428"/>
              <a:gd name="connsiteX4" fmla="*/ 2480441 w 2480441"/>
              <a:gd name="connsiteY4" fmla="*/ 536808 h 1167428"/>
              <a:gd name="connsiteX5" fmla="*/ 1939160 w 2480441"/>
              <a:gd name="connsiteY5" fmla="*/ 621345 h 1167428"/>
              <a:gd name="connsiteX6" fmla="*/ 1718442 w 2480441"/>
              <a:gd name="connsiteY6" fmla="*/ 623970 h 1167428"/>
              <a:gd name="connsiteX7" fmla="*/ 1639614 w 2480441"/>
              <a:gd name="connsiteY7" fmla="*/ 867883 h 1167428"/>
              <a:gd name="connsiteX8" fmla="*/ 1631731 w 2480441"/>
              <a:gd name="connsiteY8" fmla="*/ 870758 h 1167428"/>
              <a:gd name="connsiteX9" fmla="*/ 1647497 w 2480441"/>
              <a:gd name="connsiteY9" fmla="*/ 870758 h 1167428"/>
              <a:gd name="connsiteX10" fmla="*/ 1813035 w 2480441"/>
              <a:gd name="connsiteY10" fmla="*/ 1028230 h 1167428"/>
              <a:gd name="connsiteX11" fmla="*/ 1636987 w 2480441"/>
              <a:gd name="connsiteY11" fmla="*/ 1101793 h 1167428"/>
              <a:gd name="connsiteX12" fmla="*/ 1056290 w 2480441"/>
              <a:gd name="connsiteY12" fmla="*/ 1167428 h 1167428"/>
              <a:gd name="connsiteX13" fmla="*/ 772510 w 2480441"/>
              <a:gd name="connsiteY13" fmla="*/ 1142819 h 1167428"/>
              <a:gd name="connsiteX14" fmla="*/ 520262 w 2480441"/>
              <a:gd name="connsiteY14" fmla="*/ 1140299 h 1167428"/>
              <a:gd name="connsiteX15" fmla="*/ 630621 w 2480441"/>
              <a:gd name="connsiteY15" fmla="*/ 867883 h 1167428"/>
              <a:gd name="connsiteX16" fmla="*/ 465083 w 2480441"/>
              <a:gd name="connsiteY16" fmla="*/ 800980 h 1167428"/>
              <a:gd name="connsiteX17" fmla="*/ 465084 w 2480441"/>
              <a:gd name="connsiteY17" fmla="*/ 795496 h 1167428"/>
              <a:gd name="connsiteX18" fmla="*/ 457201 w 2480441"/>
              <a:gd name="connsiteY18" fmla="*/ 748239 h 1167428"/>
              <a:gd name="connsiteX19" fmla="*/ 105105 w 2480441"/>
              <a:gd name="connsiteY19" fmla="*/ 539957 h 1167428"/>
              <a:gd name="connsiteX20" fmla="*/ 0 w 2480441"/>
              <a:gd name="connsiteY20" fmla="*/ 387684 h 1167428"/>
              <a:gd name="connsiteX21" fmla="*/ 693683 w 2480441"/>
              <a:gd name="connsiteY21" fmla="*/ 142670 h 1167428"/>
              <a:gd name="connsiteX22" fmla="*/ 835572 w 2480441"/>
              <a:gd name="connsiteY22" fmla="*/ 48077 h 1167428"/>
              <a:gd name="connsiteX23" fmla="*/ 1166648 w 2480441"/>
              <a:gd name="connsiteY23" fmla="*/ 780 h 1167428"/>
              <a:gd name="connsiteX24" fmla="*/ 1387366 w 2480441"/>
              <a:gd name="connsiteY24" fmla="*/ 63842 h 1167428"/>
              <a:gd name="connsiteX0" fmla="*/ 1387366 w 2480441"/>
              <a:gd name="connsiteY0" fmla="*/ 63842 h 1167428"/>
              <a:gd name="connsiteX1" fmla="*/ 1497724 w 2480441"/>
              <a:gd name="connsiteY1" fmla="*/ 79608 h 1167428"/>
              <a:gd name="connsiteX2" fmla="*/ 1639614 w 2480441"/>
              <a:gd name="connsiteY2" fmla="*/ 158435 h 1167428"/>
              <a:gd name="connsiteX3" fmla="*/ 1718441 w 2480441"/>
              <a:gd name="connsiteY3" fmla="*/ 316090 h 1167428"/>
              <a:gd name="connsiteX4" fmla="*/ 2480441 w 2480441"/>
              <a:gd name="connsiteY4" fmla="*/ 536808 h 1167428"/>
              <a:gd name="connsiteX5" fmla="*/ 1939160 w 2480441"/>
              <a:gd name="connsiteY5" fmla="*/ 621345 h 1167428"/>
              <a:gd name="connsiteX6" fmla="*/ 1718442 w 2480441"/>
              <a:gd name="connsiteY6" fmla="*/ 623970 h 1167428"/>
              <a:gd name="connsiteX7" fmla="*/ 1639614 w 2480441"/>
              <a:gd name="connsiteY7" fmla="*/ 867883 h 1167428"/>
              <a:gd name="connsiteX8" fmla="*/ 1631731 w 2480441"/>
              <a:gd name="connsiteY8" fmla="*/ 870758 h 1167428"/>
              <a:gd name="connsiteX9" fmla="*/ 1647497 w 2480441"/>
              <a:gd name="connsiteY9" fmla="*/ 870758 h 1167428"/>
              <a:gd name="connsiteX10" fmla="*/ 1813035 w 2480441"/>
              <a:gd name="connsiteY10" fmla="*/ 1028230 h 1167428"/>
              <a:gd name="connsiteX11" fmla="*/ 1636987 w 2480441"/>
              <a:gd name="connsiteY11" fmla="*/ 1101793 h 1167428"/>
              <a:gd name="connsiteX12" fmla="*/ 1056290 w 2480441"/>
              <a:gd name="connsiteY12" fmla="*/ 1167428 h 1167428"/>
              <a:gd name="connsiteX13" fmla="*/ 772510 w 2480441"/>
              <a:gd name="connsiteY13" fmla="*/ 1142819 h 1167428"/>
              <a:gd name="connsiteX14" fmla="*/ 520262 w 2480441"/>
              <a:gd name="connsiteY14" fmla="*/ 1140299 h 1167428"/>
              <a:gd name="connsiteX15" fmla="*/ 630621 w 2480441"/>
              <a:gd name="connsiteY15" fmla="*/ 867883 h 1167428"/>
              <a:gd name="connsiteX16" fmla="*/ 465083 w 2480441"/>
              <a:gd name="connsiteY16" fmla="*/ 800980 h 1167428"/>
              <a:gd name="connsiteX17" fmla="*/ 465084 w 2480441"/>
              <a:gd name="connsiteY17" fmla="*/ 795496 h 1167428"/>
              <a:gd name="connsiteX18" fmla="*/ 457201 w 2480441"/>
              <a:gd name="connsiteY18" fmla="*/ 748239 h 1167428"/>
              <a:gd name="connsiteX19" fmla="*/ 105105 w 2480441"/>
              <a:gd name="connsiteY19" fmla="*/ 539957 h 1167428"/>
              <a:gd name="connsiteX20" fmla="*/ 0 w 2480441"/>
              <a:gd name="connsiteY20" fmla="*/ 387684 h 1167428"/>
              <a:gd name="connsiteX21" fmla="*/ 693683 w 2480441"/>
              <a:gd name="connsiteY21" fmla="*/ 142670 h 1167428"/>
              <a:gd name="connsiteX22" fmla="*/ 835572 w 2480441"/>
              <a:gd name="connsiteY22" fmla="*/ 48077 h 1167428"/>
              <a:gd name="connsiteX23" fmla="*/ 1166648 w 2480441"/>
              <a:gd name="connsiteY23" fmla="*/ 780 h 1167428"/>
              <a:gd name="connsiteX24" fmla="*/ 1387366 w 2480441"/>
              <a:gd name="connsiteY24" fmla="*/ 63842 h 1167428"/>
              <a:gd name="connsiteX0" fmla="*/ 1387366 w 2937642"/>
              <a:gd name="connsiteY0" fmla="*/ 63842 h 1167428"/>
              <a:gd name="connsiteX1" fmla="*/ 1497724 w 2937642"/>
              <a:gd name="connsiteY1" fmla="*/ 79608 h 1167428"/>
              <a:gd name="connsiteX2" fmla="*/ 1639614 w 2937642"/>
              <a:gd name="connsiteY2" fmla="*/ 158435 h 1167428"/>
              <a:gd name="connsiteX3" fmla="*/ 1718441 w 2937642"/>
              <a:gd name="connsiteY3" fmla="*/ 316090 h 1167428"/>
              <a:gd name="connsiteX4" fmla="*/ 2480441 w 2937642"/>
              <a:gd name="connsiteY4" fmla="*/ 536808 h 1167428"/>
              <a:gd name="connsiteX5" fmla="*/ 1939160 w 2937642"/>
              <a:gd name="connsiteY5" fmla="*/ 621345 h 1167428"/>
              <a:gd name="connsiteX6" fmla="*/ 2937642 w 2937642"/>
              <a:gd name="connsiteY6" fmla="*/ 857456 h 1167428"/>
              <a:gd name="connsiteX7" fmla="*/ 1639614 w 2937642"/>
              <a:gd name="connsiteY7" fmla="*/ 867883 h 1167428"/>
              <a:gd name="connsiteX8" fmla="*/ 1631731 w 2937642"/>
              <a:gd name="connsiteY8" fmla="*/ 870758 h 1167428"/>
              <a:gd name="connsiteX9" fmla="*/ 1647497 w 2937642"/>
              <a:gd name="connsiteY9" fmla="*/ 870758 h 1167428"/>
              <a:gd name="connsiteX10" fmla="*/ 1813035 w 2937642"/>
              <a:gd name="connsiteY10" fmla="*/ 1028230 h 1167428"/>
              <a:gd name="connsiteX11" fmla="*/ 1636987 w 2937642"/>
              <a:gd name="connsiteY11" fmla="*/ 1101793 h 1167428"/>
              <a:gd name="connsiteX12" fmla="*/ 1056290 w 2937642"/>
              <a:gd name="connsiteY12" fmla="*/ 1167428 h 1167428"/>
              <a:gd name="connsiteX13" fmla="*/ 772510 w 2937642"/>
              <a:gd name="connsiteY13" fmla="*/ 1142819 h 1167428"/>
              <a:gd name="connsiteX14" fmla="*/ 520262 w 2937642"/>
              <a:gd name="connsiteY14" fmla="*/ 1140299 h 1167428"/>
              <a:gd name="connsiteX15" fmla="*/ 630621 w 2937642"/>
              <a:gd name="connsiteY15" fmla="*/ 867883 h 1167428"/>
              <a:gd name="connsiteX16" fmla="*/ 465083 w 2937642"/>
              <a:gd name="connsiteY16" fmla="*/ 800980 h 1167428"/>
              <a:gd name="connsiteX17" fmla="*/ 465084 w 2937642"/>
              <a:gd name="connsiteY17" fmla="*/ 795496 h 1167428"/>
              <a:gd name="connsiteX18" fmla="*/ 457201 w 2937642"/>
              <a:gd name="connsiteY18" fmla="*/ 748239 h 1167428"/>
              <a:gd name="connsiteX19" fmla="*/ 105105 w 2937642"/>
              <a:gd name="connsiteY19" fmla="*/ 539957 h 1167428"/>
              <a:gd name="connsiteX20" fmla="*/ 0 w 2937642"/>
              <a:gd name="connsiteY20" fmla="*/ 387684 h 1167428"/>
              <a:gd name="connsiteX21" fmla="*/ 693683 w 2937642"/>
              <a:gd name="connsiteY21" fmla="*/ 142670 h 1167428"/>
              <a:gd name="connsiteX22" fmla="*/ 835572 w 2937642"/>
              <a:gd name="connsiteY22" fmla="*/ 48077 h 1167428"/>
              <a:gd name="connsiteX23" fmla="*/ 1166648 w 2937642"/>
              <a:gd name="connsiteY23" fmla="*/ 780 h 1167428"/>
              <a:gd name="connsiteX24" fmla="*/ 1387366 w 2937642"/>
              <a:gd name="connsiteY24" fmla="*/ 63842 h 1167428"/>
              <a:gd name="connsiteX0" fmla="*/ 1387366 w 2937642"/>
              <a:gd name="connsiteY0" fmla="*/ 63842 h 1167428"/>
              <a:gd name="connsiteX1" fmla="*/ 1497724 w 2937642"/>
              <a:gd name="connsiteY1" fmla="*/ 79608 h 1167428"/>
              <a:gd name="connsiteX2" fmla="*/ 1639614 w 2937642"/>
              <a:gd name="connsiteY2" fmla="*/ 158435 h 1167428"/>
              <a:gd name="connsiteX3" fmla="*/ 1718441 w 2937642"/>
              <a:gd name="connsiteY3" fmla="*/ 316090 h 1167428"/>
              <a:gd name="connsiteX4" fmla="*/ 2480441 w 2937642"/>
              <a:gd name="connsiteY4" fmla="*/ 536808 h 1167428"/>
              <a:gd name="connsiteX5" fmla="*/ 1939160 w 2937642"/>
              <a:gd name="connsiteY5" fmla="*/ 621345 h 1167428"/>
              <a:gd name="connsiteX6" fmla="*/ 2727433 w 2937642"/>
              <a:gd name="connsiteY6" fmla="*/ 607063 h 1167428"/>
              <a:gd name="connsiteX7" fmla="*/ 2937642 w 2937642"/>
              <a:gd name="connsiteY7" fmla="*/ 857456 h 1167428"/>
              <a:gd name="connsiteX8" fmla="*/ 1639614 w 2937642"/>
              <a:gd name="connsiteY8" fmla="*/ 867883 h 1167428"/>
              <a:gd name="connsiteX9" fmla="*/ 1631731 w 2937642"/>
              <a:gd name="connsiteY9" fmla="*/ 870758 h 1167428"/>
              <a:gd name="connsiteX10" fmla="*/ 1647497 w 2937642"/>
              <a:gd name="connsiteY10" fmla="*/ 870758 h 1167428"/>
              <a:gd name="connsiteX11" fmla="*/ 1813035 w 2937642"/>
              <a:gd name="connsiteY11" fmla="*/ 1028230 h 1167428"/>
              <a:gd name="connsiteX12" fmla="*/ 1636987 w 2937642"/>
              <a:gd name="connsiteY12" fmla="*/ 1101793 h 1167428"/>
              <a:gd name="connsiteX13" fmla="*/ 1056290 w 2937642"/>
              <a:gd name="connsiteY13" fmla="*/ 1167428 h 1167428"/>
              <a:gd name="connsiteX14" fmla="*/ 772510 w 2937642"/>
              <a:gd name="connsiteY14" fmla="*/ 1142819 h 1167428"/>
              <a:gd name="connsiteX15" fmla="*/ 520262 w 2937642"/>
              <a:gd name="connsiteY15" fmla="*/ 1140299 h 1167428"/>
              <a:gd name="connsiteX16" fmla="*/ 630621 w 2937642"/>
              <a:gd name="connsiteY16" fmla="*/ 867883 h 1167428"/>
              <a:gd name="connsiteX17" fmla="*/ 465083 w 2937642"/>
              <a:gd name="connsiteY17" fmla="*/ 800980 h 1167428"/>
              <a:gd name="connsiteX18" fmla="*/ 465084 w 2937642"/>
              <a:gd name="connsiteY18" fmla="*/ 795496 h 1167428"/>
              <a:gd name="connsiteX19" fmla="*/ 457201 w 2937642"/>
              <a:gd name="connsiteY19" fmla="*/ 748239 h 1167428"/>
              <a:gd name="connsiteX20" fmla="*/ 105105 w 2937642"/>
              <a:gd name="connsiteY20" fmla="*/ 539957 h 1167428"/>
              <a:gd name="connsiteX21" fmla="*/ 0 w 2937642"/>
              <a:gd name="connsiteY21" fmla="*/ 387684 h 1167428"/>
              <a:gd name="connsiteX22" fmla="*/ 693683 w 2937642"/>
              <a:gd name="connsiteY22" fmla="*/ 142670 h 1167428"/>
              <a:gd name="connsiteX23" fmla="*/ 835572 w 2937642"/>
              <a:gd name="connsiteY23" fmla="*/ 48077 h 1167428"/>
              <a:gd name="connsiteX24" fmla="*/ 1166648 w 2937642"/>
              <a:gd name="connsiteY24" fmla="*/ 780 h 1167428"/>
              <a:gd name="connsiteX25" fmla="*/ 1387366 w 2937642"/>
              <a:gd name="connsiteY25" fmla="*/ 63842 h 1167428"/>
              <a:gd name="connsiteX0" fmla="*/ 1387366 w 2937642"/>
              <a:gd name="connsiteY0" fmla="*/ 63842 h 1167428"/>
              <a:gd name="connsiteX1" fmla="*/ 1497724 w 2937642"/>
              <a:gd name="connsiteY1" fmla="*/ 79608 h 1167428"/>
              <a:gd name="connsiteX2" fmla="*/ 1639614 w 2937642"/>
              <a:gd name="connsiteY2" fmla="*/ 158435 h 1167428"/>
              <a:gd name="connsiteX3" fmla="*/ 1718441 w 2937642"/>
              <a:gd name="connsiteY3" fmla="*/ 316090 h 1167428"/>
              <a:gd name="connsiteX4" fmla="*/ 2480441 w 2937642"/>
              <a:gd name="connsiteY4" fmla="*/ 536808 h 1167428"/>
              <a:gd name="connsiteX5" fmla="*/ 1939160 w 2937642"/>
              <a:gd name="connsiteY5" fmla="*/ 621345 h 1167428"/>
              <a:gd name="connsiteX6" fmla="*/ 2559268 w 2937642"/>
              <a:gd name="connsiteY6" fmla="*/ 607063 h 1167428"/>
              <a:gd name="connsiteX7" fmla="*/ 2727433 w 2937642"/>
              <a:gd name="connsiteY7" fmla="*/ 607063 h 1167428"/>
              <a:gd name="connsiteX8" fmla="*/ 2937642 w 2937642"/>
              <a:gd name="connsiteY8" fmla="*/ 857456 h 1167428"/>
              <a:gd name="connsiteX9" fmla="*/ 1639614 w 2937642"/>
              <a:gd name="connsiteY9" fmla="*/ 867883 h 1167428"/>
              <a:gd name="connsiteX10" fmla="*/ 1631731 w 2937642"/>
              <a:gd name="connsiteY10" fmla="*/ 870758 h 1167428"/>
              <a:gd name="connsiteX11" fmla="*/ 1647497 w 2937642"/>
              <a:gd name="connsiteY11" fmla="*/ 870758 h 1167428"/>
              <a:gd name="connsiteX12" fmla="*/ 1813035 w 2937642"/>
              <a:gd name="connsiteY12" fmla="*/ 1028230 h 1167428"/>
              <a:gd name="connsiteX13" fmla="*/ 1636987 w 2937642"/>
              <a:gd name="connsiteY13" fmla="*/ 1101793 h 1167428"/>
              <a:gd name="connsiteX14" fmla="*/ 1056290 w 2937642"/>
              <a:gd name="connsiteY14" fmla="*/ 1167428 h 1167428"/>
              <a:gd name="connsiteX15" fmla="*/ 772510 w 2937642"/>
              <a:gd name="connsiteY15" fmla="*/ 1142819 h 1167428"/>
              <a:gd name="connsiteX16" fmla="*/ 520262 w 2937642"/>
              <a:gd name="connsiteY16" fmla="*/ 1140299 h 1167428"/>
              <a:gd name="connsiteX17" fmla="*/ 630621 w 2937642"/>
              <a:gd name="connsiteY17" fmla="*/ 867883 h 1167428"/>
              <a:gd name="connsiteX18" fmla="*/ 465083 w 2937642"/>
              <a:gd name="connsiteY18" fmla="*/ 800980 h 1167428"/>
              <a:gd name="connsiteX19" fmla="*/ 465084 w 2937642"/>
              <a:gd name="connsiteY19" fmla="*/ 795496 h 1167428"/>
              <a:gd name="connsiteX20" fmla="*/ 457201 w 2937642"/>
              <a:gd name="connsiteY20" fmla="*/ 748239 h 1167428"/>
              <a:gd name="connsiteX21" fmla="*/ 105105 w 2937642"/>
              <a:gd name="connsiteY21" fmla="*/ 539957 h 1167428"/>
              <a:gd name="connsiteX22" fmla="*/ 0 w 2937642"/>
              <a:gd name="connsiteY22" fmla="*/ 387684 h 1167428"/>
              <a:gd name="connsiteX23" fmla="*/ 693683 w 2937642"/>
              <a:gd name="connsiteY23" fmla="*/ 142670 h 1167428"/>
              <a:gd name="connsiteX24" fmla="*/ 835572 w 2937642"/>
              <a:gd name="connsiteY24" fmla="*/ 48077 h 1167428"/>
              <a:gd name="connsiteX25" fmla="*/ 1166648 w 2937642"/>
              <a:gd name="connsiteY25" fmla="*/ 780 h 1167428"/>
              <a:gd name="connsiteX26" fmla="*/ 1387366 w 2937642"/>
              <a:gd name="connsiteY26" fmla="*/ 63842 h 1167428"/>
              <a:gd name="connsiteX0" fmla="*/ 1387366 w 2937642"/>
              <a:gd name="connsiteY0" fmla="*/ 63842 h 1167428"/>
              <a:gd name="connsiteX1" fmla="*/ 1497724 w 2937642"/>
              <a:gd name="connsiteY1" fmla="*/ 79608 h 1167428"/>
              <a:gd name="connsiteX2" fmla="*/ 1639614 w 2937642"/>
              <a:gd name="connsiteY2" fmla="*/ 158435 h 1167428"/>
              <a:gd name="connsiteX3" fmla="*/ 1718441 w 2937642"/>
              <a:gd name="connsiteY3" fmla="*/ 316090 h 1167428"/>
              <a:gd name="connsiteX4" fmla="*/ 2480441 w 2937642"/>
              <a:gd name="connsiteY4" fmla="*/ 536808 h 1167428"/>
              <a:gd name="connsiteX5" fmla="*/ 2472560 w 2937642"/>
              <a:gd name="connsiteY5" fmla="*/ 621345 h 1167428"/>
              <a:gd name="connsiteX6" fmla="*/ 2559268 w 2937642"/>
              <a:gd name="connsiteY6" fmla="*/ 607063 h 1167428"/>
              <a:gd name="connsiteX7" fmla="*/ 2727433 w 2937642"/>
              <a:gd name="connsiteY7" fmla="*/ 607063 h 1167428"/>
              <a:gd name="connsiteX8" fmla="*/ 2937642 w 2937642"/>
              <a:gd name="connsiteY8" fmla="*/ 857456 h 1167428"/>
              <a:gd name="connsiteX9" fmla="*/ 1639614 w 2937642"/>
              <a:gd name="connsiteY9" fmla="*/ 867883 h 1167428"/>
              <a:gd name="connsiteX10" fmla="*/ 1631731 w 2937642"/>
              <a:gd name="connsiteY10" fmla="*/ 870758 h 1167428"/>
              <a:gd name="connsiteX11" fmla="*/ 1647497 w 2937642"/>
              <a:gd name="connsiteY11" fmla="*/ 870758 h 1167428"/>
              <a:gd name="connsiteX12" fmla="*/ 1813035 w 2937642"/>
              <a:gd name="connsiteY12" fmla="*/ 1028230 h 1167428"/>
              <a:gd name="connsiteX13" fmla="*/ 1636987 w 2937642"/>
              <a:gd name="connsiteY13" fmla="*/ 1101793 h 1167428"/>
              <a:gd name="connsiteX14" fmla="*/ 1056290 w 2937642"/>
              <a:gd name="connsiteY14" fmla="*/ 1167428 h 1167428"/>
              <a:gd name="connsiteX15" fmla="*/ 772510 w 2937642"/>
              <a:gd name="connsiteY15" fmla="*/ 1142819 h 1167428"/>
              <a:gd name="connsiteX16" fmla="*/ 520262 w 2937642"/>
              <a:gd name="connsiteY16" fmla="*/ 1140299 h 1167428"/>
              <a:gd name="connsiteX17" fmla="*/ 630621 w 2937642"/>
              <a:gd name="connsiteY17" fmla="*/ 867883 h 1167428"/>
              <a:gd name="connsiteX18" fmla="*/ 465083 w 2937642"/>
              <a:gd name="connsiteY18" fmla="*/ 800980 h 1167428"/>
              <a:gd name="connsiteX19" fmla="*/ 465084 w 2937642"/>
              <a:gd name="connsiteY19" fmla="*/ 795496 h 1167428"/>
              <a:gd name="connsiteX20" fmla="*/ 457201 w 2937642"/>
              <a:gd name="connsiteY20" fmla="*/ 748239 h 1167428"/>
              <a:gd name="connsiteX21" fmla="*/ 105105 w 2937642"/>
              <a:gd name="connsiteY21" fmla="*/ 539957 h 1167428"/>
              <a:gd name="connsiteX22" fmla="*/ 0 w 2937642"/>
              <a:gd name="connsiteY22" fmla="*/ 387684 h 1167428"/>
              <a:gd name="connsiteX23" fmla="*/ 693683 w 2937642"/>
              <a:gd name="connsiteY23" fmla="*/ 142670 h 1167428"/>
              <a:gd name="connsiteX24" fmla="*/ 835572 w 2937642"/>
              <a:gd name="connsiteY24" fmla="*/ 48077 h 1167428"/>
              <a:gd name="connsiteX25" fmla="*/ 1166648 w 2937642"/>
              <a:gd name="connsiteY25" fmla="*/ 780 h 1167428"/>
              <a:gd name="connsiteX26" fmla="*/ 1387366 w 2937642"/>
              <a:gd name="connsiteY26" fmla="*/ 63842 h 1167428"/>
              <a:gd name="connsiteX0" fmla="*/ 1387366 w 2937642"/>
              <a:gd name="connsiteY0" fmla="*/ 63842 h 1167428"/>
              <a:gd name="connsiteX1" fmla="*/ 1497724 w 2937642"/>
              <a:gd name="connsiteY1" fmla="*/ 79608 h 1167428"/>
              <a:gd name="connsiteX2" fmla="*/ 1639614 w 2937642"/>
              <a:gd name="connsiteY2" fmla="*/ 158435 h 1167428"/>
              <a:gd name="connsiteX3" fmla="*/ 1718441 w 2937642"/>
              <a:gd name="connsiteY3" fmla="*/ 316090 h 1167428"/>
              <a:gd name="connsiteX4" fmla="*/ 2480441 w 2937642"/>
              <a:gd name="connsiteY4" fmla="*/ 536808 h 1167428"/>
              <a:gd name="connsiteX5" fmla="*/ 2472560 w 2937642"/>
              <a:gd name="connsiteY5" fmla="*/ 621345 h 1167428"/>
              <a:gd name="connsiteX6" fmla="*/ 2559268 w 2937642"/>
              <a:gd name="connsiteY6" fmla="*/ 607063 h 1167428"/>
              <a:gd name="connsiteX7" fmla="*/ 2727433 w 2937642"/>
              <a:gd name="connsiteY7" fmla="*/ 607063 h 1167428"/>
              <a:gd name="connsiteX8" fmla="*/ 2722178 w 2937642"/>
              <a:gd name="connsiteY8" fmla="*/ 756816 h 1167428"/>
              <a:gd name="connsiteX9" fmla="*/ 2937642 w 2937642"/>
              <a:gd name="connsiteY9" fmla="*/ 857456 h 1167428"/>
              <a:gd name="connsiteX10" fmla="*/ 1639614 w 2937642"/>
              <a:gd name="connsiteY10" fmla="*/ 867883 h 1167428"/>
              <a:gd name="connsiteX11" fmla="*/ 1631731 w 2937642"/>
              <a:gd name="connsiteY11" fmla="*/ 870758 h 1167428"/>
              <a:gd name="connsiteX12" fmla="*/ 1647497 w 2937642"/>
              <a:gd name="connsiteY12" fmla="*/ 870758 h 1167428"/>
              <a:gd name="connsiteX13" fmla="*/ 1813035 w 2937642"/>
              <a:gd name="connsiteY13" fmla="*/ 1028230 h 1167428"/>
              <a:gd name="connsiteX14" fmla="*/ 1636987 w 2937642"/>
              <a:gd name="connsiteY14" fmla="*/ 1101793 h 1167428"/>
              <a:gd name="connsiteX15" fmla="*/ 1056290 w 2937642"/>
              <a:gd name="connsiteY15" fmla="*/ 1167428 h 1167428"/>
              <a:gd name="connsiteX16" fmla="*/ 772510 w 2937642"/>
              <a:gd name="connsiteY16" fmla="*/ 1142819 h 1167428"/>
              <a:gd name="connsiteX17" fmla="*/ 520262 w 2937642"/>
              <a:gd name="connsiteY17" fmla="*/ 1140299 h 1167428"/>
              <a:gd name="connsiteX18" fmla="*/ 630621 w 2937642"/>
              <a:gd name="connsiteY18" fmla="*/ 867883 h 1167428"/>
              <a:gd name="connsiteX19" fmla="*/ 465083 w 2937642"/>
              <a:gd name="connsiteY19" fmla="*/ 800980 h 1167428"/>
              <a:gd name="connsiteX20" fmla="*/ 465084 w 2937642"/>
              <a:gd name="connsiteY20" fmla="*/ 795496 h 1167428"/>
              <a:gd name="connsiteX21" fmla="*/ 457201 w 2937642"/>
              <a:gd name="connsiteY21" fmla="*/ 748239 h 1167428"/>
              <a:gd name="connsiteX22" fmla="*/ 105105 w 2937642"/>
              <a:gd name="connsiteY22" fmla="*/ 539957 h 1167428"/>
              <a:gd name="connsiteX23" fmla="*/ 0 w 2937642"/>
              <a:gd name="connsiteY23" fmla="*/ 387684 h 1167428"/>
              <a:gd name="connsiteX24" fmla="*/ 693683 w 2937642"/>
              <a:gd name="connsiteY24" fmla="*/ 142670 h 1167428"/>
              <a:gd name="connsiteX25" fmla="*/ 835572 w 2937642"/>
              <a:gd name="connsiteY25" fmla="*/ 48077 h 1167428"/>
              <a:gd name="connsiteX26" fmla="*/ 1166648 w 2937642"/>
              <a:gd name="connsiteY26" fmla="*/ 780 h 1167428"/>
              <a:gd name="connsiteX27" fmla="*/ 1387366 w 2937642"/>
              <a:gd name="connsiteY27" fmla="*/ 63842 h 1167428"/>
              <a:gd name="connsiteX0" fmla="*/ 1387366 w 2937642"/>
              <a:gd name="connsiteY0" fmla="*/ 63842 h 1167428"/>
              <a:gd name="connsiteX1" fmla="*/ 1497724 w 2937642"/>
              <a:gd name="connsiteY1" fmla="*/ 79608 h 1167428"/>
              <a:gd name="connsiteX2" fmla="*/ 1639614 w 2937642"/>
              <a:gd name="connsiteY2" fmla="*/ 158435 h 1167428"/>
              <a:gd name="connsiteX3" fmla="*/ 1718441 w 2937642"/>
              <a:gd name="connsiteY3" fmla="*/ 316090 h 1167428"/>
              <a:gd name="connsiteX4" fmla="*/ 2480441 w 2937642"/>
              <a:gd name="connsiteY4" fmla="*/ 536808 h 1167428"/>
              <a:gd name="connsiteX5" fmla="*/ 2472560 w 2937642"/>
              <a:gd name="connsiteY5" fmla="*/ 621345 h 1167428"/>
              <a:gd name="connsiteX6" fmla="*/ 2559268 w 2937642"/>
              <a:gd name="connsiteY6" fmla="*/ 607063 h 1167428"/>
              <a:gd name="connsiteX7" fmla="*/ 2727433 w 2937642"/>
              <a:gd name="connsiteY7" fmla="*/ 607063 h 1167428"/>
              <a:gd name="connsiteX8" fmla="*/ 2722178 w 2937642"/>
              <a:gd name="connsiteY8" fmla="*/ 756816 h 1167428"/>
              <a:gd name="connsiteX9" fmla="*/ 2937642 w 2937642"/>
              <a:gd name="connsiteY9" fmla="*/ 857456 h 1167428"/>
              <a:gd name="connsiteX10" fmla="*/ 1639614 w 2937642"/>
              <a:gd name="connsiteY10" fmla="*/ 867883 h 1167428"/>
              <a:gd name="connsiteX11" fmla="*/ 1631731 w 2937642"/>
              <a:gd name="connsiteY11" fmla="*/ 870758 h 1167428"/>
              <a:gd name="connsiteX12" fmla="*/ 1647497 w 2937642"/>
              <a:gd name="connsiteY12" fmla="*/ 870758 h 1167428"/>
              <a:gd name="connsiteX13" fmla="*/ 1813035 w 2937642"/>
              <a:gd name="connsiteY13" fmla="*/ 1028230 h 1167428"/>
              <a:gd name="connsiteX14" fmla="*/ 1636987 w 2937642"/>
              <a:gd name="connsiteY14" fmla="*/ 1101793 h 1167428"/>
              <a:gd name="connsiteX15" fmla="*/ 1056290 w 2937642"/>
              <a:gd name="connsiteY15" fmla="*/ 1167428 h 1167428"/>
              <a:gd name="connsiteX16" fmla="*/ 772510 w 2937642"/>
              <a:gd name="connsiteY16" fmla="*/ 1142819 h 1167428"/>
              <a:gd name="connsiteX17" fmla="*/ 520262 w 2937642"/>
              <a:gd name="connsiteY17" fmla="*/ 1140299 h 1167428"/>
              <a:gd name="connsiteX18" fmla="*/ 630621 w 2937642"/>
              <a:gd name="connsiteY18" fmla="*/ 867883 h 1167428"/>
              <a:gd name="connsiteX19" fmla="*/ 465083 w 2937642"/>
              <a:gd name="connsiteY19" fmla="*/ 800980 h 1167428"/>
              <a:gd name="connsiteX20" fmla="*/ 465084 w 2937642"/>
              <a:gd name="connsiteY20" fmla="*/ 795496 h 1167428"/>
              <a:gd name="connsiteX21" fmla="*/ 457201 w 2937642"/>
              <a:gd name="connsiteY21" fmla="*/ 748239 h 1167428"/>
              <a:gd name="connsiteX22" fmla="*/ 105105 w 2937642"/>
              <a:gd name="connsiteY22" fmla="*/ 539957 h 1167428"/>
              <a:gd name="connsiteX23" fmla="*/ 0 w 2937642"/>
              <a:gd name="connsiteY23" fmla="*/ 387684 h 1167428"/>
              <a:gd name="connsiteX24" fmla="*/ 693683 w 2937642"/>
              <a:gd name="connsiteY24" fmla="*/ 142670 h 1167428"/>
              <a:gd name="connsiteX25" fmla="*/ 835572 w 2937642"/>
              <a:gd name="connsiteY25" fmla="*/ 48077 h 1167428"/>
              <a:gd name="connsiteX26" fmla="*/ 1166648 w 2937642"/>
              <a:gd name="connsiteY26" fmla="*/ 780 h 1167428"/>
              <a:gd name="connsiteX27" fmla="*/ 1387366 w 2937642"/>
              <a:gd name="connsiteY27" fmla="*/ 63842 h 1167428"/>
              <a:gd name="connsiteX0" fmla="*/ 1387366 w 2942897"/>
              <a:gd name="connsiteY0" fmla="*/ 63842 h 1167428"/>
              <a:gd name="connsiteX1" fmla="*/ 1497724 w 2942897"/>
              <a:gd name="connsiteY1" fmla="*/ 79608 h 1167428"/>
              <a:gd name="connsiteX2" fmla="*/ 1639614 w 2942897"/>
              <a:gd name="connsiteY2" fmla="*/ 158435 h 1167428"/>
              <a:gd name="connsiteX3" fmla="*/ 1718441 w 2942897"/>
              <a:gd name="connsiteY3" fmla="*/ 316090 h 1167428"/>
              <a:gd name="connsiteX4" fmla="*/ 2480441 w 2942897"/>
              <a:gd name="connsiteY4" fmla="*/ 536808 h 1167428"/>
              <a:gd name="connsiteX5" fmla="*/ 2472560 w 2942897"/>
              <a:gd name="connsiteY5" fmla="*/ 621345 h 1167428"/>
              <a:gd name="connsiteX6" fmla="*/ 2559268 w 2942897"/>
              <a:gd name="connsiteY6" fmla="*/ 607063 h 1167428"/>
              <a:gd name="connsiteX7" fmla="*/ 2727433 w 2942897"/>
              <a:gd name="connsiteY7" fmla="*/ 607063 h 1167428"/>
              <a:gd name="connsiteX8" fmla="*/ 2722178 w 2942897"/>
              <a:gd name="connsiteY8" fmla="*/ 756816 h 1167428"/>
              <a:gd name="connsiteX9" fmla="*/ 2937642 w 2942897"/>
              <a:gd name="connsiteY9" fmla="*/ 857456 h 1167428"/>
              <a:gd name="connsiteX10" fmla="*/ 1639614 w 2942897"/>
              <a:gd name="connsiteY10" fmla="*/ 867883 h 1167428"/>
              <a:gd name="connsiteX11" fmla="*/ 1631731 w 2942897"/>
              <a:gd name="connsiteY11" fmla="*/ 870758 h 1167428"/>
              <a:gd name="connsiteX12" fmla="*/ 2942897 w 2942897"/>
              <a:gd name="connsiteY12" fmla="*/ 1150941 h 1167428"/>
              <a:gd name="connsiteX13" fmla="*/ 1813035 w 2942897"/>
              <a:gd name="connsiteY13" fmla="*/ 1028230 h 1167428"/>
              <a:gd name="connsiteX14" fmla="*/ 1636987 w 2942897"/>
              <a:gd name="connsiteY14" fmla="*/ 1101793 h 1167428"/>
              <a:gd name="connsiteX15" fmla="*/ 1056290 w 2942897"/>
              <a:gd name="connsiteY15" fmla="*/ 1167428 h 1167428"/>
              <a:gd name="connsiteX16" fmla="*/ 772510 w 2942897"/>
              <a:gd name="connsiteY16" fmla="*/ 1142819 h 1167428"/>
              <a:gd name="connsiteX17" fmla="*/ 520262 w 2942897"/>
              <a:gd name="connsiteY17" fmla="*/ 1140299 h 1167428"/>
              <a:gd name="connsiteX18" fmla="*/ 630621 w 2942897"/>
              <a:gd name="connsiteY18" fmla="*/ 867883 h 1167428"/>
              <a:gd name="connsiteX19" fmla="*/ 465083 w 2942897"/>
              <a:gd name="connsiteY19" fmla="*/ 800980 h 1167428"/>
              <a:gd name="connsiteX20" fmla="*/ 465084 w 2942897"/>
              <a:gd name="connsiteY20" fmla="*/ 795496 h 1167428"/>
              <a:gd name="connsiteX21" fmla="*/ 457201 w 2942897"/>
              <a:gd name="connsiteY21" fmla="*/ 748239 h 1167428"/>
              <a:gd name="connsiteX22" fmla="*/ 105105 w 2942897"/>
              <a:gd name="connsiteY22" fmla="*/ 539957 h 1167428"/>
              <a:gd name="connsiteX23" fmla="*/ 0 w 2942897"/>
              <a:gd name="connsiteY23" fmla="*/ 387684 h 1167428"/>
              <a:gd name="connsiteX24" fmla="*/ 693683 w 2942897"/>
              <a:gd name="connsiteY24" fmla="*/ 142670 h 1167428"/>
              <a:gd name="connsiteX25" fmla="*/ 835572 w 2942897"/>
              <a:gd name="connsiteY25" fmla="*/ 48077 h 1167428"/>
              <a:gd name="connsiteX26" fmla="*/ 1166648 w 2942897"/>
              <a:gd name="connsiteY26" fmla="*/ 780 h 1167428"/>
              <a:gd name="connsiteX27" fmla="*/ 1387366 w 2942897"/>
              <a:gd name="connsiteY27" fmla="*/ 63842 h 1167428"/>
              <a:gd name="connsiteX0" fmla="*/ 1387366 w 2977054"/>
              <a:gd name="connsiteY0" fmla="*/ 63842 h 1167428"/>
              <a:gd name="connsiteX1" fmla="*/ 1497724 w 2977054"/>
              <a:gd name="connsiteY1" fmla="*/ 79608 h 1167428"/>
              <a:gd name="connsiteX2" fmla="*/ 1639614 w 2977054"/>
              <a:gd name="connsiteY2" fmla="*/ 158435 h 1167428"/>
              <a:gd name="connsiteX3" fmla="*/ 1718441 w 2977054"/>
              <a:gd name="connsiteY3" fmla="*/ 316090 h 1167428"/>
              <a:gd name="connsiteX4" fmla="*/ 2480441 w 2977054"/>
              <a:gd name="connsiteY4" fmla="*/ 536808 h 1167428"/>
              <a:gd name="connsiteX5" fmla="*/ 2472560 w 2977054"/>
              <a:gd name="connsiteY5" fmla="*/ 621345 h 1167428"/>
              <a:gd name="connsiteX6" fmla="*/ 2559268 w 2977054"/>
              <a:gd name="connsiteY6" fmla="*/ 607063 h 1167428"/>
              <a:gd name="connsiteX7" fmla="*/ 2727433 w 2977054"/>
              <a:gd name="connsiteY7" fmla="*/ 607063 h 1167428"/>
              <a:gd name="connsiteX8" fmla="*/ 2722178 w 2977054"/>
              <a:gd name="connsiteY8" fmla="*/ 756816 h 1167428"/>
              <a:gd name="connsiteX9" fmla="*/ 2937642 w 2977054"/>
              <a:gd name="connsiteY9" fmla="*/ 857456 h 1167428"/>
              <a:gd name="connsiteX10" fmla="*/ 1639614 w 2977054"/>
              <a:gd name="connsiteY10" fmla="*/ 867883 h 1167428"/>
              <a:gd name="connsiteX11" fmla="*/ 1631731 w 2977054"/>
              <a:gd name="connsiteY11" fmla="*/ 870758 h 1167428"/>
              <a:gd name="connsiteX12" fmla="*/ 2977054 w 2977054"/>
              <a:gd name="connsiteY12" fmla="*/ 998352 h 1167428"/>
              <a:gd name="connsiteX13" fmla="*/ 2942897 w 2977054"/>
              <a:gd name="connsiteY13" fmla="*/ 1150941 h 1167428"/>
              <a:gd name="connsiteX14" fmla="*/ 1813035 w 2977054"/>
              <a:gd name="connsiteY14" fmla="*/ 1028230 h 1167428"/>
              <a:gd name="connsiteX15" fmla="*/ 1636987 w 2977054"/>
              <a:gd name="connsiteY15" fmla="*/ 1101793 h 1167428"/>
              <a:gd name="connsiteX16" fmla="*/ 1056290 w 2977054"/>
              <a:gd name="connsiteY16" fmla="*/ 1167428 h 1167428"/>
              <a:gd name="connsiteX17" fmla="*/ 772510 w 2977054"/>
              <a:gd name="connsiteY17" fmla="*/ 1142819 h 1167428"/>
              <a:gd name="connsiteX18" fmla="*/ 520262 w 2977054"/>
              <a:gd name="connsiteY18" fmla="*/ 1140299 h 1167428"/>
              <a:gd name="connsiteX19" fmla="*/ 630621 w 2977054"/>
              <a:gd name="connsiteY19" fmla="*/ 867883 h 1167428"/>
              <a:gd name="connsiteX20" fmla="*/ 465083 w 2977054"/>
              <a:gd name="connsiteY20" fmla="*/ 800980 h 1167428"/>
              <a:gd name="connsiteX21" fmla="*/ 465084 w 2977054"/>
              <a:gd name="connsiteY21" fmla="*/ 795496 h 1167428"/>
              <a:gd name="connsiteX22" fmla="*/ 457201 w 2977054"/>
              <a:gd name="connsiteY22" fmla="*/ 748239 h 1167428"/>
              <a:gd name="connsiteX23" fmla="*/ 105105 w 2977054"/>
              <a:gd name="connsiteY23" fmla="*/ 539957 h 1167428"/>
              <a:gd name="connsiteX24" fmla="*/ 0 w 2977054"/>
              <a:gd name="connsiteY24" fmla="*/ 387684 h 1167428"/>
              <a:gd name="connsiteX25" fmla="*/ 693683 w 2977054"/>
              <a:gd name="connsiteY25" fmla="*/ 142670 h 1167428"/>
              <a:gd name="connsiteX26" fmla="*/ 835572 w 2977054"/>
              <a:gd name="connsiteY26" fmla="*/ 48077 h 1167428"/>
              <a:gd name="connsiteX27" fmla="*/ 1166648 w 2977054"/>
              <a:gd name="connsiteY27" fmla="*/ 780 h 1167428"/>
              <a:gd name="connsiteX28" fmla="*/ 1387366 w 2977054"/>
              <a:gd name="connsiteY28" fmla="*/ 63842 h 1167428"/>
              <a:gd name="connsiteX0" fmla="*/ 1387366 w 2977054"/>
              <a:gd name="connsiteY0" fmla="*/ 63842 h 1167428"/>
              <a:gd name="connsiteX1" fmla="*/ 1497724 w 2977054"/>
              <a:gd name="connsiteY1" fmla="*/ 79608 h 1167428"/>
              <a:gd name="connsiteX2" fmla="*/ 1639614 w 2977054"/>
              <a:gd name="connsiteY2" fmla="*/ 158435 h 1167428"/>
              <a:gd name="connsiteX3" fmla="*/ 1718441 w 2977054"/>
              <a:gd name="connsiteY3" fmla="*/ 316090 h 1167428"/>
              <a:gd name="connsiteX4" fmla="*/ 2480441 w 2977054"/>
              <a:gd name="connsiteY4" fmla="*/ 536808 h 1167428"/>
              <a:gd name="connsiteX5" fmla="*/ 2472560 w 2977054"/>
              <a:gd name="connsiteY5" fmla="*/ 621345 h 1167428"/>
              <a:gd name="connsiteX6" fmla="*/ 2559268 w 2977054"/>
              <a:gd name="connsiteY6" fmla="*/ 607063 h 1167428"/>
              <a:gd name="connsiteX7" fmla="*/ 2727433 w 2977054"/>
              <a:gd name="connsiteY7" fmla="*/ 607063 h 1167428"/>
              <a:gd name="connsiteX8" fmla="*/ 2722178 w 2977054"/>
              <a:gd name="connsiteY8" fmla="*/ 756816 h 1167428"/>
              <a:gd name="connsiteX9" fmla="*/ 2937642 w 2977054"/>
              <a:gd name="connsiteY9" fmla="*/ 857456 h 1167428"/>
              <a:gd name="connsiteX10" fmla="*/ 1639614 w 2977054"/>
              <a:gd name="connsiteY10" fmla="*/ 867883 h 1167428"/>
              <a:gd name="connsiteX11" fmla="*/ 1631731 w 2977054"/>
              <a:gd name="connsiteY11" fmla="*/ 870758 h 1167428"/>
              <a:gd name="connsiteX12" fmla="*/ 2961287 w 2977054"/>
              <a:gd name="connsiteY12" fmla="*/ 867922 h 1167428"/>
              <a:gd name="connsiteX13" fmla="*/ 2977054 w 2977054"/>
              <a:gd name="connsiteY13" fmla="*/ 998352 h 1167428"/>
              <a:gd name="connsiteX14" fmla="*/ 2942897 w 2977054"/>
              <a:gd name="connsiteY14" fmla="*/ 1150941 h 1167428"/>
              <a:gd name="connsiteX15" fmla="*/ 1813035 w 2977054"/>
              <a:gd name="connsiteY15" fmla="*/ 1028230 h 1167428"/>
              <a:gd name="connsiteX16" fmla="*/ 1636987 w 2977054"/>
              <a:gd name="connsiteY16" fmla="*/ 1101793 h 1167428"/>
              <a:gd name="connsiteX17" fmla="*/ 1056290 w 2977054"/>
              <a:gd name="connsiteY17" fmla="*/ 1167428 h 1167428"/>
              <a:gd name="connsiteX18" fmla="*/ 772510 w 2977054"/>
              <a:gd name="connsiteY18" fmla="*/ 1142819 h 1167428"/>
              <a:gd name="connsiteX19" fmla="*/ 520262 w 2977054"/>
              <a:gd name="connsiteY19" fmla="*/ 1140299 h 1167428"/>
              <a:gd name="connsiteX20" fmla="*/ 630621 w 2977054"/>
              <a:gd name="connsiteY20" fmla="*/ 867883 h 1167428"/>
              <a:gd name="connsiteX21" fmla="*/ 465083 w 2977054"/>
              <a:gd name="connsiteY21" fmla="*/ 800980 h 1167428"/>
              <a:gd name="connsiteX22" fmla="*/ 465084 w 2977054"/>
              <a:gd name="connsiteY22" fmla="*/ 795496 h 1167428"/>
              <a:gd name="connsiteX23" fmla="*/ 457201 w 2977054"/>
              <a:gd name="connsiteY23" fmla="*/ 748239 h 1167428"/>
              <a:gd name="connsiteX24" fmla="*/ 105105 w 2977054"/>
              <a:gd name="connsiteY24" fmla="*/ 539957 h 1167428"/>
              <a:gd name="connsiteX25" fmla="*/ 0 w 2977054"/>
              <a:gd name="connsiteY25" fmla="*/ 387684 h 1167428"/>
              <a:gd name="connsiteX26" fmla="*/ 693683 w 2977054"/>
              <a:gd name="connsiteY26" fmla="*/ 142670 h 1167428"/>
              <a:gd name="connsiteX27" fmla="*/ 835572 w 2977054"/>
              <a:gd name="connsiteY27" fmla="*/ 48077 h 1167428"/>
              <a:gd name="connsiteX28" fmla="*/ 1166648 w 2977054"/>
              <a:gd name="connsiteY28" fmla="*/ 780 h 1167428"/>
              <a:gd name="connsiteX29" fmla="*/ 1387366 w 2977054"/>
              <a:gd name="connsiteY29" fmla="*/ 63842 h 1167428"/>
              <a:gd name="connsiteX0" fmla="*/ 1387366 w 2977054"/>
              <a:gd name="connsiteY0" fmla="*/ 63842 h 1167428"/>
              <a:gd name="connsiteX1" fmla="*/ 1497724 w 2977054"/>
              <a:gd name="connsiteY1" fmla="*/ 79608 h 1167428"/>
              <a:gd name="connsiteX2" fmla="*/ 1639614 w 2977054"/>
              <a:gd name="connsiteY2" fmla="*/ 158435 h 1167428"/>
              <a:gd name="connsiteX3" fmla="*/ 1718441 w 2977054"/>
              <a:gd name="connsiteY3" fmla="*/ 316090 h 1167428"/>
              <a:gd name="connsiteX4" fmla="*/ 2480441 w 2977054"/>
              <a:gd name="connsiteY4" fmla="*/ 536808 h 1167428"/>
              <a:gd name="connsiteX5" fmla="*/ 2472560 w 2977054"/>
              <a:gd name="connsiteY5" fmla="*/ 621345 h 1167428"/>
              <a:gd name="connsiteX6" fmla="*/ 2559268 w 2977054"/>
              <a:gd name="connsiteY6" fmla="*/ 607063 h 1167428"/>
              <a:gd name="connsiteX7" fmla="*/ 2727433 w 2977054"/>
              <a:gd name="connsiteY7" fmla="*/ 607063 h 1167428"/>
              <a:gd name="connsiteX8" fmla="*/ 2722178 w 2977054"/>
              <a:gd name="connsiteY8" fmla="*/ 756816 h 1167428"/>
              <a:gd name="connsiteX9" fmla="*/ 2937642 w 2977054"/>
              <a:gd name="connsiteY9" fmla="*/ 857456 h 1167428"/>
              <a:gd name="connsiteX10" fmla="*/ 1639614 w 2977054"/>
              <a:gd name="connsiteY10" fmla="*/ 867883 h 1167428"/>
              <a:gd name="connsiteX11" fmla="*/ 1631731 w 2977054"/>
              <a:gd name="connsiteY11" fmla="*/ 870758 h 1167428"/>
              <a:gd name="connsiteX12" fmla="*/ 2961287 w 2977054"/>
              <a:gd name="connsiteY12" fmla="*/ 867922 h 1167428"/>
              <a:gd name="connsiteX13" fmla="*/ 2977054 w 2977054"/>
              <a:gd name="connsiteY13" fmla="*/ 998352 h 1167428"/>
              <a:gd name="connsiteX14" fmla="*/ 2942897 w 2977054"/>
              <a:gd name="connsiteY14" fmla="*/ 1150941 h 1167428"/>
              <a:gd name="connsiteX15" fmla="*/ 1813035 w 2977054"/>
              <a:gd name="connsiteY15" fmla="*/ 1028230 h 1167428"/>
              <a:gd name="connsiteX16" fmla="*/ 1636987 w 2977054"/>
              <a:gd name="connsiteY16" fmla="*/ 1101793 h 1167428"/>
              <a:gd name="connsiteX17" fmla="*/ 1056290 w 2977054"/>
              <a:gd name="connsiteY17" fmla="*/ 1167428 h 1167428"/>
              <a:gd name="connsiteX18" fmla="*/ 772510 w 2977054"/>
              <a:gd name="connsiteY18" fmla="*/ 1142819 h 1167428"/>
              <a:gd name="connsiteX19" fmla="*/ 520262 w 2977054"/>
              <a:gd name="connsiteY19" fmla="*/ 1140299 h 1167428"/>
              <a:gd name="connsiteX20" fmla="*/ 630621 w 2977054"/>
              <a:gd name="connsiteY20" fmla="*/ 867883 h 1167428"/>
              <a:gd name="connsiteX21" fmla="*/ 465083 w 2977054"/>
              <a:gd name="connsiteY21" fmla="*/ 800980 h 1167428"/>
              <a:gd name="connsiteX22" fmla="*/ 465084 w 2977054"/>
              <a:gd name="connsiteY22" fmla="*/ 795496 h 1167428"/>
              <a:gd name="connsiteX23" fmla="*/ 457201 w 2977054"/>
              <a:gd name="connsiteY23" fmla="*/ 748239 h 1167428"/>
              <a:gd name="connsiteX24" fmla="*/ 105105 w 2977054"/>
              <a:gd name="connsiteY24" fmla="*/ 539957 h 1167428"/>
              <a:gd name="connsiteX25" fmla="*/ 0 w 2977054"/>
              <a:gd name="connsiteY25" fmla="*/ 387684 h 1167428"/>
              <a:gd name="connsiteX26" fmla="*/ 693683 w 2977054"/>
              <a:gd name="connsiteY26" fmla="*/ 142670 h 1167428"/>
              <a:gd name="connsiteX27" fmla="*/ 835572 w 2977054"/>
              <a:gd name="connsiteY27" fmla="*/ 48077 h 1167428"/>
              <a:gd name="connsiteX28" fmla="*/ 1166648 w 2977054"/>
              <a:gd name="connsiteY28" fmla="*/ 780 h 1167428"/>
              <a:gd name="connsiteX29" fmla="*/ 1387366 w 2977054"/>
              <a:gd name="connsiteY29" fmla="*/ 63842 h 1167428"/>
              <a:gd name="connsiteX0" fmla="*/ 1387366 w 2977054"/>
              <a:gd name="connsiteY0" fmla="*/ 63842 h 1167428"/>
              <a:gd name="connsiteX1" fmla="*/ 1497724 w 2977054"/>
              <a:gd name="connsiteY1" fmla="*/ 79608 h 1167428"/>
              <a:gd name="connsiteX2" fmla="*/ 1639614 w 2977054"/>
              <a:gd name="connsiteY2" fmla="*/ 158435 h 1167428"/>
              <a:gd name="connsiteX3" fmla="*/ 1718441 w 2977054"/>
              <a:gd name="connsiteY3" fmla="*/ 316090 h 1167428"/>
              <a:gd name="connsiteX4" fmla="*/ 2480441 w 2977054"/>
              <a:gd name="connsiteY4" fmla="*/ 536808 h 1167428"/>
              <a:gd name="connsiteX5" fmla="*/ 2472560 w 2977054"/>
              <a:gd name="connsiteY5" fmla="*/ 621345 h 1167428"/>
              <a:gd name="connsiteX6" fmla="*/ 2559268 w 2977054"/>
              <a:gd name="connsiteY6" fmla="*/ 607063 h 1167428"/>
              <a:gd name="connsiteX7" fmla="*/ 2727433 w 2977054"/>
              <a:gd name="connsiteY7" fmla="*/ 607063 h 1167428"/>
              <a:gd name="connsiteX8" fmla="*/ 2722178 w 2977054"/>
              <a:gd name="connsiteY8" fmla="*/ 756816 h 1167428"/>
              <a:gd name="connsiteX9" fmla="*/ 2937642 w 2977054"/>
              <a:gd name="connsiteY9" fmla="*/ 857456 h 1167428"/>
              <a:gd name="connsiteX10" fmla="*/ 1639614 w 2977054"/>
              <a:gd name="connsiteY10" fmla="*/ 867883 h 1167428"/>
              <a:gd name="connsiteX11" fmla="*/ 1631731 w 2977054"/>
              <a:gd name="connsiteY11" fmla="*/ 870758 h 1167428"/>
              <a:gd name="connsiteX12" fmla="*/ 2853556 w 2977054"/>
              <a:gd name="connsiteY12" fmla="*/ 858261 h 1167428"/>
              <a:gd name="connsiteX13" fmla="*/ 2961287 w 2977054"/>
              <a:gd name="connsiteY13" fmla="*/ 867922 h 1167428"/>
              <a:gd name="connsiteX14" fmla="*/ 2977054 w 2977054"/>
              <a:gd name="connsiteY14" fmla="*/ 998352 h 1167428"/>
              <a:gd name="connsiteX15" fmla="*/ 2942897 w 2977054"/>
              <a:gd name="connsiteY15" fmla="*/ 1150941 h 1167428"/>
              <a:gd name="connsiteX16" fmla="*/ 1813035 w 2977054"/>
              <a:gd name="connsiteY16" fmla="*/ 1028230 h 1167428"/>
              <a:gd name="connsiteX17" fmla="*/ 1636987 w 2977054"/>
              <a:gd name="connsiteY17" fmla="*/ 1101793 h 1167428"/>
              <a:gd name="connsiteX18" fmla="*/ 1056290 w 2977054"/>
              <a:gd name="connsiteY18" fmla="*/ 1167428 h 1167428"/>
              <a:gd name="connsiteX19" fmla="*/ 772510 w 2977054"/>
              <a:gd name="connsiteY19" fmla="*/ 1142819 h 1167428"/>
              <a:gd name="connsiteX20" fmla="*/ 520262 w 2977054"/>
              <a:gd name="connsiteY20" fmla="*/ 1140299 h 1167428"/>
              <a:gd name="connsiteX21" fmla="*/ 630621 w 2977054"/>
              <a:gd name="connsiteY21" fmla="*/ 867883 h 1167428"/>
              <a:gd name="connsiteX22" fmla="*/ 465083 w 2977054"/>
              <a:gd name="connsiteY22" fmla="*/ 800980 h 1167428"/>
              <a:gd name="connsiteX23" fmla="*/ 465084 w 2977054"/>
              <a:gd name="connsiteY23" fmla="*/ 795496 h 1167428"/>
              <a:gd name="connsiteX24" fmla="*/ 457201 w 2977054"/>
              <a:gd name="connsiteY24" fmla="*/ 748239 h 1167428"/>
              <a:gd name="connsiteX25" fmla="*/ 105105 w 2977054"/>
              <a:gd name="connsiteY25" fmla="*/ 539957 h 1167428"/>
              <a:gd name="connsiteX26" fmla="*/ 0 w 2977054"/>
              <a:gd name="connsiteY26" fmla="*/ 387684 h 1167428"/>
              <a:gd name="connsiteX27" fmla="*/ 693683 w 2977054"/>
              <a:gd name="connsiteY27" fmla="*/ 142670 h 1167428"/>
              <a:gd name="connsiteX28" fmla="*/ 835572 w 2977054"/>
              <a:gd name="connsiteY28" fmla="*/ 48077 h 1167428"/>
              <a:gd name="connsiteX29" fmla="*/ 1166648 w 2977054"/>
              <a:gd name="connsiteY29" fmla="*/ 780 h 1167428"/>
              <a:gd name="connsiteX30" fmla="*/ 1387366 w 2977054"/>
              <a:gd name="connsiteY30" fmla="*/ 63842 h 1167428"/>
              <a:gd name="connsiteX0" fmla="*/ 1387366 w 2977054"/>
              <a:gd name="connsiteY0" fmla="*/ 63842 h 1167428"/>
              <a:gd name="connsiteX1" fmla="*/ 1497724 w 2977054"/>
              <a:gd name="connsiteY1" fmla="*/ 79608 h 1167428"/>
              <a:gd name="connsiteX2" fmla="*/ 1639614 w 2977054"/>
              <a:gd name="connsiteY2" fmla="*/ 158435 h 1167428"/>
              <a:gd name="connsiteX3" fmla="*/ 1718441 w 2977054"/>
              <a:gd name="connsiteY3" fmla="*/ 316090 h 1167428"/>
              <a:gd name="connsiteX4" fmla="*/ 2480441 w 2977054"/>
              <a:gd name="connsiteY4" fmla="*/ 536808 h 1167428"/>
              <a:gd name="connsiteX5" fmla="*/ 2472560 w 2977054"/>
              <a:gd name="connsiteY5" fmla="*/ 621345 h 1167428"/>
              <a:gd name="connsiteX6" fmla="*/ 2559268 w 2977054"/>
              <a:gd name="connsiteY6" fmla="*/ 607063 h 1167428"/>
              <a:gd name="connsiteX7" fmla="*/ 2727433 w 2977054"/>
              <a:gd name="connsiteY7" fmla="*/ 607063 h 1167428"/>
              <a:gd name="connsiteX8" fmla="*/ 2722178 w 2977054"/>
              <a:gd name="connsiteY8" fmla="*/ 756816 h 1167428"/>
              <a:gd name="connsiteX9" fmla="*/ 2937642 w 2977054"/>
              <a:gd name="connsiteY9" fmla="*/ 857456 h 1167428"/>
              <a:gd name="connsiteX10" fmla="*/ 1639614 w 2977054"/>
              <a:gd name="connsiteY10" fmla="*/ 867883 h 1167428"/>
              <a:gd name="connsiteX11" fmla="*/ 1631731 w 2977054"/>
              <a:gd name="connsiteY11" fmla="*/ 870758 h 1167428"/>
              <a:gd name="connsiteX12" fmla="*/ 2945522 w 2977054"/>
              <a:gd name="connsiteY12" fmla="*/ 867922 h 1167428"/>
              <a:gd name="connsiteX13" fmla="*/ 2853556 w 2977054"/>
              <a:gd name="connsiteY13" fmla="*/ 858261 h 1167428"/>
              <a:gd name="connsiteX14" fmla="*/ 2961287 w 2977054"/>
              <a:gd name="connsiteY14" fmla="*/ 867922 h 1167428"/>
              <a:gd name="connsiteX15" fmla="*/ 2977054 w 2977054"/>
              <a:gd name="connsiteY15" fmla="*/ 998352 h 1167428"/>
              <a:gd name="connsiteX16" fmla="*/ 2942897 w 2977054"/>
              <a:gd name="connsiteY16" fmla="*/ 1150941 h 1167428"/>
              <a:gd name="connsiteX17" fmla="*/ 1813035 w 2977054"/>
              <a:gd name="connsiteY17" fmla="*/ 1028230 h 1167428"/>
              <a:gd name="connsiteX18" fmla="*/ 1636987 w 2977054"/>
              <a:gd name="connsiteY18" fmla="*/ 1101793 h 1167428"/>
              <a:gd name="connsiteX19" fmla="*/ 1056290 w 2977054"/>
              <a:gd name="connsiteY19" fmla="*/ 1167428 h 1167428"/>
              <a:gd name="connsiteX20" fmla="*/ 772510 w 2977054"/>
              <a:gd name="connsiteY20" fmla="*/ 1142819 h 1167428"/>
              <a:gd name="connsiteX21" fmla="*/ 520262 w 2977054"/>
              <a:gd name="connsiteY21" fmla="*/ 1140299 h 1167428"/>
              <a:gd name="connsiteX22" fmla="*/ 630621 w 2977054"/>
              <a:gd name="connsiteY22" fmla="*/ 867883 h 1167428"/>
              <a:gd name="connsiteX23" fmla="*/ 465083 w 2977054"/>
              <a:gd name="connsiteY23" fmla="*/ 800980 h 1167428"/>
              <a:gd name="connsiteX24" fmla="*/ 465084 w 2977054"/>
              <a:gd name="connsiteY24" fmla="*/ 795496 h 1167428"/>
              <a:gd name="connsiteX25" fmla="*/ 457201 w 2977054"/>
              <a:gd name="connsiteY25" fmla="*/ 748239 h 1167428"/>
              <a:gd name="connsiteX26" fmla="*/ 105105 w 2977054"/>
              <a:gd name="connsiteY26" fmla="*/ 539957 h 1167428"/>
              <a:gd name="connsiteX27" fmla="*/ 0 w 2977054"/>
              <a:gd name="connsiteY27" fmla="*/ 387684 h 1167428"/>
              <a:gd name="connsiteX28" fmla="*/ 693683 w 2977054"/>
              <a:gd name="connsiteY28" fmla="*/ 142670 h 1167428"/>
              <a:gd name="connsiteX29" fmla="*/ 835572 w 2977054"/>
              <a:gd name="connsiteY29" fmla="*/ 48077 h 1167428"/>
              <a:gd name="connsiteX30" fmla="*/ 1166648 w 2977054"/>
              <a:gd name="connsiteY30" fmla="*/ 780 h 1167428"/>
              <a:gd name="connsiteX31" fmla="*/ 1387366 w 2977054"/>
              <a:gd name="connsiteY31" fmla="*/ 63842 h 1167428"/>
              <a:gd name="connsiteX0" fmla="*/ 1387366 w 2977054"/>
              <a:gd name="connsiteY0" fmla="*/ 63842 h 1167428"/>
              <a:gd name="connsiteX1" fmla="*/ 1497724 w 2977054"/>
              <a:gd name="connsiteY1" fmla="*/ 79608 h 1167428"/>
              <a:gd name="connsiteX2" fmla="*/ 1639614 w 2977054"/>
              <a:gd name="connsiteY2" fmla="*/ 158435 h 1167428"/>
              <a:gd name="connsiteX3" fmla="*/ 1718441 w 2977054"/>
              <a:gd name="connsiteY3" fmla="*/ 316090 h 1167428"/>
              <a:gd name="connsiteX4" fmla="*/ 2480441 w 2977054"/>
              <a:gd name="connsiteY4" fmla="*/ 536808 h 1167428"/>
              <a:gd name="connsiteX5" fmla="*/ 2472560 w 2977054"/>
              <a:gd name="connsiteY5" fmla="*/ 621345 h 1167428"/>
              <a:gd name="connsiteX6" fmla="*/ 2559268 w 2977054"/>
              <a:gd name="connsiteY6" fmla="*/ 607063 h 1167428"/>
              <a:gd name="connsiteX7" fmla="*/ 2727433 w 2977054"/>
              <a:gd name="connsiteY7" fmla="*/ 607063 h 1167428"/>
              <a:gd name="connsiteX8" fmla="*/ 2722178 w 2977054"/>
              <a:gd name="connsiteY8" fmla="*/ 756816 h 1167428"/>
              <a:gd name="connsiteX9" fmla="*/ 2937642 w 2977054"/>
              <a:gd name="connsiteY9" fmla="*/ 857456 h 1167428"/>
              <a:gd name="connsiteX10" fmla="*/ 1639614 w 2977054"/>
              <a:gd name="connsiteY10" fmla="*/ 867883 h 1167428"/>
              <a:gd name="connsiteX11" fmla="*/ 1631731 w 2977054"/>
              <a:gd name="connsiteY11" fmla="*/ 870758 h 1167428"/>
              <a:gd name="connsiteX12" fmla="*/ 2793122 w 2977054"/>
              <a:gd name="connsiteY12" fmla="*/ 858261 h 1167428"/>
              <a:gd name="connsiteX13" fmla="*/ 2945522 w 2977054"/>
              <a:gd name="connsiteY13" fmla="*/ 867922 h 1167428"/>
              <a:gd name="connsiteX14" fmla="*/ 2853556 w 2977054"/>
              <a:gd name="connsiteY14" fmla="*/ 858261 h 1167428"/>
              <a:gd name="connsiteX15" fmla="*/ 2961287 w 2977054"/>
              <a:gd name="connsiteY15" fmla="*/ 867922 h 1167428"/>
              <a:gd name="connsiteX16" fmla="*/ 2977054 w 2977054"/>
              <a:gd name="connsiteY16" fmla="*/ 998352 h 1167428"/>
              <a:gd name="connsiteX17" fmla="*/ 2942897 w 2977054"/>
              <a:gd name="connsiteY17" fmla="*/ 1150941 h 1167428"/>
              <a:gd name="connsiteX18" fmla="*/ 1813035 w 2977054"/>
              <a:gd name="connsiteY18" fmla="*/ 1028230 h 1167428"/>
              <a:gd name="connsiteX19" fmla="*/ 1636987 w 2977054"/>
              <a:gd name="connsiteY19" fmla="*/ 1101793 h 1167428"/>
              <a:gd name="connsiteX20" fmla="*/ 1056290 w 2977054"/>
              <a:gd name="connsiteY20" fmla="*/ 1167428 h 1167428"/>
              <a:gd name="connsiteX21" fmla="*/ 772510 w 2977054"/>
              <a:gd name="connsiteY21" fmla="*/ 1142819 h 1167428"/>
              <a:gd name="connsiteX22" fmla="*/ 520262 w 2977054"/>
              <a:gd name="connsiteY22" fmla="*/ 1140299 h 1167428"/>
              <a:gd name="connsiteX23" fmla="*/ 630621 w 2977054"/>
              <a:gd name="connsiteY23" fmla="*/ 867883 h 1167428"/>
              <a:gd name="connsiteX24" fmla="*/ 465083 w 2977054"/>
              <a:gd name="connsiteY24" fmla="*/ 800980 h 1167428"/>
              <a:gd name="connsiteX25" fmla="*/ 465084 w 2977054"/>
              <a:gd name="connsiteY25" fmla="*/ 795496 h 1167428"/>
              <a:gd name="connsiteX26" fmla="*/ 457201 w 2977054"/>
              <a:gd name="connsiteY26" fmla="*/ 748239 h 1167428"/>
              <a:gd name="connsiteX27" fmla="*/ 105105 w 2977054"/>
              <a:gd name="connsiteY27" fmla="*/ 539957 h 1167428"/>
              <a:gd name="connsiteX28" fmla="*/ 0 w 2977054"/>
              <a:gd name="connsiteY28" fmla="*/ 387684 h 1167428"/>
              <a:gd name="connsiteX29" fmla="*/ 693683 w 2977054"/>
              <a:gd name="connsiteY29" fmla="*/ 142670 h 1167428"/>
              <a:gd name="connsiteX30" fmla="*/ 835572 w 2977054"/>
              <a:gd name="connsiteY30" fmla="*/ 48077 h 1167428"/>
              <a:gd name="connsiteX31" fmla="*/ 1166648 w 2977054"/>
              <a:gd name="connsiteY31" fmla="*/ 780 h 1167428"/>
              <a:gd name="connsiteX32" fmla="*/ 1387366 w 2977054"/>
              <a:gd name="connsiteY32" fmla="*/ 63842 h 1167428"/>
              <a:gd name="connsiteX0" fmla="*/ 1387366 w 2977054"/>
              <a:gd name="connsiteY0" fmla="*/ 63842 h 1167428"/>
              <a:gd name="connsiteX1" fmla="*/ 1497724 w 2977054"/>
              <a:gd name="connsiteY1" fmla="*/ 79608 h 1167428"/>
              <a:gd name="connsiteX2" fmla="*/ 1639614 w 2977054"/>
              <a:gd name="connsiteY2" fmla="*/ 158435 h 1167428"/>
              <a:gd name="connsiteX3" fmla="*/ 1718441 w 2977054"/>
              <a:gd name="connsiteY3" fmla="*/ 316090 h 1167428"/>
              <a:gd name="connsiteX4" fmla="*/ 2480441 w 2977054"/>
              <a:gd name="connsiteY4" fmla="*/ 536808 h 1167428"/>
              <a:gd name="connsiteX5" fmla="*/ 2472560 w 2977054"/>
              <a:gd name="connsiteY5" fmla="*/ 621345 h 1167428"/>
              <a:gd name="connsiteX6" fmla="*/ 2559268 w 2977054"/>
              <a:gd name="connsiteY6" fmla="*/ 607063 h 1167428"/>
              <a:gd name="connsiteX7" fmla="*/ 2727433 w 2977054"/>
              <a:gd name="connsiteY7" fmla="*/ 607063 h 1167428"/>
              <a:gd name="connsiteX8" fmla="*/ 2722178 w 2977054"/>
              <a:gd name="connsiteY8" fmla="*/ 756816 h 1167428"/>
              <a:gd name="connsiteX9" fmla="*/ 2937642 w 2977054"/>
              <a:gd name="connsiteY9" fmla="*/ 857456 h 1167428"/>
              <a:gd name="connsiteX10" fmla="*/ 1639614 w 2977054"/>
              <a:gd name="connsiteY10" fmla="*/ 867883 h 1167428"/>
              <a:gd name="connsiteX11" fmla="*/ 1631731 w 2977054"/>
              <a:gd name="connsiteY11" fmla="*/ 870758 h 1167428"/>
              <a:gd name="connsiteX12" fmla="*/ 2929756 w 2977054"/>
              <a:gd name="connsiteY12" fmla="*/ 867922 h 1167428"/>
              <a:gd name="connsiteX13" fmla="*/ 2793122 w 2977054"/>
              <a:gd name="connsiteY13" fmla="*/ 858261 h 1167428"/>
              <a:gd name="connsiteX14" fmla="*/ 2945522 w 2977054"/>
              <a:gd name="connsiteY14" fmla="*/ 867922 h 1167428"/>
              <a:gd name="connsiteX15" fmla="*/ 2853556 w 2977054"/>
              <a:gd name="connsiteY15" fmla="*/ 858261 h 1167428"/>
              <a:gd name="connsiteX16" fmla="*/ 2961287 w 2977054"/>
              <a:gd name="connsiteY16" fmla="*/ 867922 h 1167428"/>
              <a:gd name="connsiteX17" fmla="*/ 2977054 w 2977054"/>
              <a:gd name="connsiteY17" fmla="*/ 998352 h 1167428"/>
              <a:gd name="connsiteX18" fmla="*/ 2942897 w 2977054"/>
              <a:gd name="connsiteY18" fmla="*/ 1150941 h 1167428"/>
              <a:gd name="connsiteX19" fmla="*/ 1813035 w 2977054"/>
              <a:gd name="connsiteY19" fmla="*/ 1028230 h 1167428"/>
              <a:gd name="connsiteX20" fmla="*/ 1636987 w 2977054"/>
              <a:gd name="connsiteY20" fmla="*/ 1101793 h 1167428"/>
              <a:gd name="connsiteX21" fmla="*/ 1056290 w 2977054"/>
              <a:gd name="connsiteY21" fmla="*/ 1167428 h 1167428"/>
              <a:gd name="connsiteX22" fmla="*/ 772510 w 2977054"/>
              <a:gd name="connsiteY22" fmla="*/ 1142819 h 1167428"/>
              <a:gd name="connsiteX23" fmla="*/ 520262 w 2977054"/>
              <a:gd name="connsiteY23" fmla="*/ 1140299 h 1167428"/>
              <a:gd name="connsiteX24" fmla="*/ 630621 w 2977054"/>
              <a:gd name="connsiteY24" fmla="*/ 867883 h 1167428"/>
              <a:gd name="connsiteX25" fmla="*/ 465083 w 2977054"/>
              <a:gd name="connsiteY25" fmla="*/ 800980 h 1167428"/>
              <a:gd name="connsiteX26" fmla="*/ 465084 w 2977054"/>
              <a:gd name="connsiteY26" fmla="*/ 795496 h 1167428"/>
              <a:gd name="connsiteX27" fmla="*/ 457201 w 2977054"/>
              <a:gd name="connsiteY27" fmla="*/ 748239 h 1167428"/>
              <a:gd name="connsiteX28" fmla="*/ 105105 w 2977054"/>
              <a:gd name="connsiteY28" fmla="*/ 539957 h 1167428"/>
              <a:gd name="connsiteX29" fmla="*/ 0 w 2977054"/>
              <a:gd name="connsiteY29" fmla="*/ 387684 h 1167428"/>
              <a:gd name="connsiteX30" fmla="*/ 693683 w 2977054"/>
              <a:gd name="connsiteY30" fmla="*/ 142670 h 1167428"/>
              <a:gd name="connsiteX31" fmla="*/ 835572 w 2977054"/>
              <a:gd name="connsiteY31" fmla="*/ 48077 h 1167428"/>
              <a:gd name="connsiteX32" fmla="*/ 1166648 w 2977054"/>
              <a:gd name="connsiteY32" fmla="*/ 780 h 1167428"/>
              <a:gd name="connsiteX33" fmla="*/ 1387366 w 2977054"/>
              <a:gd name="connsiteY33" fmla="*/ 63842 h 1167428"/>
              <a:gd name="connsiteX0" fmla="*/ 1387366 w 2977054"/>
              <a:gd name="connsiteY0" fmla="*/ 63842 h 1167428"/>
              <a:gd name="connsiteX1" fmla="*/ 1497724 w 2977054"/>
              <a:gd name="connsiteY1" fmla="*/ 79608 h 1167428"/>
              <a:gd name="connsiteX2" fmla="*/ 1639614 w 2977054"/>
              <a:gd name="connsiteY2" fmla="*/ 158435 h 1167428"/>
              <a:gd name="connsiteX3" fmla="*/ 1718441 w 2977054"/>
              <a:gd name="connsiteY3" fmla="*/ 316090 h 1167428"/>
              <a:gd name="connsiteX4" fmla="*/ 2480441 w 2977054"/>
              <a:gd name="connsiteY4" fmla="*/ 536808 h 1167428"/>
              <a:gd name="connsiteX5" fmla="*/ 2472560 w 2977054"/>
              <a:gd name="connsiteY5" fmla="*/ 621345 h 1167428"/>
              <a:gd name="connsiteX6" fmla="*/ 2559268 w 2977054"/>
              <a:gd name="connsiteY6" fmla="*/ 607063 h 1167428"/>
              <a:gd name="connsiteX7" fmla="*/ 2727433 w 2977054"/>
              <a:gd name="connsiteY7" fmla="*/ 607063 h 1167428"/>
              <a:gd name="connsiteX8" fmla="*/ 2722178 w 2977054"/>
              <a:gd name="connsiteY8" fmla="*/ 756816 h 1167428"/>
              <a:gd name="connsiteX9" fmla="*/ 2937642 w 2977054"/>
              <a:gd name="connsiteY9" fmla="*/ 857456 h 1167428"/>
              <a:gd name="connsiteX10" fmla="*/ 1639614 w 2977054"/>
              <a:gd name="connsiteY10" fmla="*/ 867883 h 1167428"/>
              <a:gd name="connsiteX11" fmla="*/ 2927131 w 2977054"/>
              <a:gd name="connsiteY11" fmla="*/ 870758 h 1167428"/>
              <a:gd name="connsiteX12" fmla="*/ 2929756 w 2977054"/>
              <a:gd name="connsiteY12" fmla="*/ 867922 h 1167428"/>
              <a:gd name="connsiteX13" fmla="*/ 2793122 w 2977054"/>
              <a:gd name="connsiteY13" fmla="*/ 858261 h 1167428"/>
              <a:gd name="connsiteX14" fmla="*/ 2945522 w 2977054"/>
              <a:gd name="connsiteY14" fmla="*/ 867922 h 1167428"/>
              <a:gd name="connsiteX15" fmla="*/ 2853556 w 2977054"/>
              <a:gd name="connsiteY15" fmla="*/ 858261 h 1167428"/>
              <a:gd name="connsiteX16" fmla="*/ 2961287 w 2977054"/>
              <a:gd name="connsiteY16" fmla="*/ 867922 h 1167428"/>
              <a:gd name="connsiteX17" fmla="*/ 2977054 w 2977054"/>
              <a:gd name="connsiteY17" fmla="*/ 998352 h 1167428"/>
              <a:gd name="connsiteX18" fmla="*/ 2942897 w 2977054"/>
              <a:gd name="connsiteY18" fmla="*/ 1150941 h 1167428"/>
              <a:gd name="connsiteX19" fmla="*/ 1813035 w 2977054"/>
              <a:gd name="connsiteY19" fmla="*/ 1028230 h 1167428"/>
              <a:gd name="connsiteX20" fmla="*/ 1636987 w 2977054"/>
              <a:gd name="connsiteY20" fmla="*/ 1101793 h 1167428"/>
              <a:gd name="connsiteX21" fmla="*/ 1056290 w 2977054"/>
              <a:gd name="connsiteY21" fmla="*/ 1167428 h 1167428"/>
              <a:gd name="connsiteX22" fmla="*/ 772510 w 2977054"/>
              <a:gd name="connsiteY22" fmla="*/ 1142819 h 1167428"/>
              <a:gd name="connsiteX23" fmla="*/ 520262 w 2977054"/>
              <a:gd name="connsiteY23" fmla="*/ 1140299 h 1167428"/>
              <a:gd name="connsiteX24" fmla="*/ 630621 w 2977054"/>
              <a:gd name="connsiteY24" fmla="*/ 867883 h 1167428"/>
              <a:gd name="connsiteX25" fmla="*/ 465083 w 2977054"/>
              <a:gd name="connsiteY25" fmla="*/ 800980 h 1167428"/>
              <a:gd name="connsiteX26" fmla="*/ 465084 w 2977054"/>
              <a:gd name="connsiteY26" fmla="*/ 795496 h 1167428"/>
              <a:gd name="connsiteX27" fmla="*/ 457201 w 2977054"/>
              <a:gd name="connsiteY27" fmla="*/ 748239 h 1167428"/>
              <a:gd name="connsiteX28" fmla="*/ 105105 w 2977054"/>
              <a:gd name="connsiteY28" fmla="*/ 539957 h 1167428"/>
              <a:gd name="connsiteX29" fmla="*/ 0 w 2977054"/>
              <a:gd name="connsiteY29" fmla="*/ 387684 h 1167428"/>
              <a:gd name="connsiteX30" fmla="*/ 693683 w 2977054"/>
              <a:gd name="connsiteY30" fmla="*/ 142670 h 1167428"/>
              <a:gd name="connsiteX31" fmla="*/ 835572 w 2977054"/>
              <a:gd name="connsiteY31" fmla="*/ 48077 h 1167428"/>
              <a:gd name="connsiteX32" fmla="*/ 1166648 w 2977054"/>
              <a:gd name="connsiteY32" fmla="*/ 780 h 1167428"/>
              <a:gd name="connsiteX33" fmla="*/ 1387366 w 2977054"/>
              <a:gd name="connsiteY33" fmla="*/ 63842 h 1167428"/>
              <a:gd name="connsiteX0" fmla="*/ 1387366 w 3087414"/>
              <a:gd name="connsiteY0" fmla="*/ 63842 h 1167428"/>
              <a:gd name="connsiteX1" fmla="*/ 1497724 w 3087414"/>
              <a:gd name="connsiteY1" fmla="*/ 79608 h 1167428"/>
              <a:gd name="connsiteX2" fmla="*/ 1639614 w 3087414"/>
              <a:gd name="connsiteY2" fmla="*/ 158435 h 1167428"/>
              <a:gd name="connsiteX3" fmla="*/ 1718441 w 3087414"/>
              <a:gd name="connsiteY3" fmla="*/ 316090 h 1167428"/>
              <a:gd name="connsiteX4" fmla="*/ 2480441 w 3087414"/>
              <a:gd name="connsiteY4" fmla="*/ 536808 h 1167428"/>
              <a:gd name="connsiteX5" fmla="*/ 2472560 w 3087414"/>
              <a:gd name="connsiteY5" fmla="*/ 621345 h 1167428"/>
              <a:gd name="connsiteX6" fmla="*/ 2559268 w 3087414"/>
              <a:gd name="connsiteY6" fmla="*/ 607063 h 1167428"/>
              <a:gd name="connsiteX7" fmla="*/ 2727433 w 3087414"/>
              <a:gd name="connsiteY7" fmla="*/ 607063 h 1167428"/>
              <a:gd name="connsiteX8" fmla="*/ 2722178 w 3087414"/>
              <a:gd name="connsiteY8" fmla="*/ 756816 h 1167428"/>
              <a:gd name="connsiteX9" fmla="*/ 2937642 w 3087414"/>
              <a:gd name="connsiteY9" fmla="*/ 857456 h 1167428"/>
              <a:gd name="connsiteX10" fmla="*/ 3087414 w 3087414"/>
              <a:gd name="connsiteY10" fmla="*/ 867883 h 1167428"/>
              <a:gd name="connsiteX11" fmla="*/ 2927131 w 3087414"/>
              <a:gd name="connsiteY11" fmla="*/ 870758 h 1167428"/>
              <a:gd name="connsiteX12" fmla="*/ 2929756 w 3087414"/>
              <a:gd name="connsiteY12" fmla="*/ 867922 h 1167428"/>
              <a:gd name="connsiteX13" fmla="*/ 2793122 w 3087414"/>
              <a:gd name="connsiteY13" fmla="*/ 858261 h 1167428"/>
              <a:gd name="connsiteX14" fmla="*/ 2945522 w 3087414"/>
              <a:gd name="connsiteY14" fmla="*/ 867922 h 1167428"/>
              <a:gd name="connsiteX15" fmla="*/ 2853556 w 3087414"/>
              <a:gd name="connsiteY15" fmla="*/ 858261 h 1167428"/>
              <a:gd name="connsiteX16" fmla="*/ 2961287 w 3087414"/>
              <a:gd name="connsiteY16" fmla="*/ 867922 h 1167428"/>
              <a:gd name="connsiteX17" fmla="*/ 2977054 w 3087414"/>
              <a:gd name="connsiteY17" fmla="*/ 998352 h 1167428"/>
              <a:gd name="connsiteX18" fmla="*/ 2942897 w 3087414"/>
              <a:gd name="connsiteY18" fmla="*/ 1150941 h 1167428"/>
              <a:gd name="connsiteX19" fmla="*/ 1813035 w 3087414"/>
              <a:gd name="connsiteY19" fmla="*/ 1028230 h 1167428"/>
              <a:gd name="connsiteX20" fmla="*/ 1636987 w 3087414"/>
              <a:gd name="connsiteY20" fmla="*/ 1101793 h 1167428"/>
              <a:gd name="connsiteX21" fmla="*/ 1056290 w 3087414"/>
              <a:gd name="connsiteY21" fmla="*/ 1167428 h 1167428"/>
              <a:gd name="connsiteX22" fmla="*/ 772510 w 3087414"/>
              <a:gd name="connsiteY22" fmla="*/ 1142819 h 1167428"/>
              <a:gd name="connsiteX23" fmla="*/ 520262 w 3087414"/>
              <a:gd name="connsiteY23" fmla="*/ 1140299 h 1167428"/>
              <a:gd name="connsiteX24" fmla="*/ 630621 w 3087414"/>
              <a:gd name="connsiteY24" fmla="*/ 867883 h 1167428"/>
              <a:gd name="connsiteX25" fmla="*/ 465083 w 3087414"/>
              <a:gd name="connsiteY25" fmla="*/ 800980 h 1167428"/>
              <a:gd name="connsiteX26" fmla="*/ 465084 w 3087414"/>
              <a:gd name="connsiteY26" fmla="*/ 795496 h 1167428"/>
              <a:gd name="connsiteX27" fmla="*/ 457201 w 3087414"/>
              <a:gd name="connsiteY27" fmla="*/ 748239 h 1167428"/>
              <a:gd name="connsiteX28" fmla="*/ 105105 w 3087414"/>
              <a:gd name="connsiteY28" fmla="*/ 539957 h 1167428"/>
              <a:gd name="connsiteX29" fmla="*/ 0 w 3087414"/>
              <a:gd name="connsiteY29" fmla="*/ 387684 h 1167428"/>
              <a:gd name="connsiteX30" fmla="*/ 693683 w 3087414"/>
              <a:gd name="connsiteY30" fmla="*/ 142670 h 1167428"/>
              <a:gd name="connsiteX31" fmla="*/ 835572 w 3087414"/>
              <a:gd name="connsiteY31" fmla="*/ 48077 h 1167428"/>
              <a:gd name="connsiteX32" fmla="*/ 1166648 w 3087414"/>
              <a:gd name="connsiteY32" fmla="*/ 780 h 1167428"/>
              <a:gd name="connsiteX33" fmla="*/ 1387366 w 3087414"/>
              <a:gd name="connsiteY33" fmla="*/ 63842 h 1167428"/>
              <a:gd name="connsiteX0" fmla="*/ 1387366 w 3087414"/>
              <a:gd name="connsiteY0" fmla="*/ 63842 h 1167428"/>
              <a:gd name="connsiteX1" fmla="*/ 1497724 w 3087414"/>
              <a:gd name="connsiteY1" fmla="*/ 79608 h 1167428"/>
              <a:gd name="connsiteX2" fmla="*/ 1639614 w 3087414"/>
              <a:gd name="connsiteY2" fmla="*/ 158435 h 1167428"/>
              <a:gd name="connsiteX3" fmla="*/ 1718441 w 3087414"/>
              <a:gd name="connsiteY3" fmla="*/ 316090 h 1167428"/>
              <a:gd name="connsiteX4" fmla="*/ 2480441 w 3087414"/>
              <a:gd name="connsiteY4" fmla="*/ 536808 h 1167428"/>
              <a:gd name="connsiteX5" fmla="*/ 2472560 w 3087414"/>
              <a:gd name="connsiteY5" fmla="*/ 621345 h 1167428"/>
              <a:gd name="connsiteX6" fmla="*/ 2559268 w 3087414"/>
              <a:gd name="connsiteY6" fmla="*/ 607063 h 1167428"/>
              <a:gd name="connsiteX7" fmla="*/ 2727433 w 3087414"/>
              <a:gd name="connsiteY7" fmla="*/ 607063 h 1167428"/>
              <a:gd name="connsiteX8" fmla="*/ 2722178 w 3087414"/>
              <a:gd name="connsiteY8" fmla="*/ 756816 h 1167428"/>
              <a:gd name="connsiteX9" fmla="*/ 2937642 w 3087414"/>
              <a:gd name="connsiteY9" fmla="*/ 857456 h 1167428"/>
              <a:gd name="connsiteX10" fmla="*/ 3087414 w 3087414"/>
              <a:gd name="connsiteY10" fmla="*/ 867883 h 1167428"/>
              <a:gd name="connsiteX11" fmla="*/ 2927131 w 3087414"/>
              <a:gd name="connsiteY11" fmla="*/ 870758 h 1167428"/>
              <a:gd name="connsiteX12" fmla="*/ 2929756 w 3087414"/>
              <a:gd name="connsiteY12" fmla="*/ 867922 h 1167428"/>
              <a:gd name="connsiteX13" fmla="*/ 2793122 w 3087414"/>
              <a:gd name="connsiteY13" fmla="*/ 858261 h 1167428"/>
              <a:gd name="connsiteX14" fmla="*/ 2945522 w 3087414"/>
              <a:gd name="connsiteY14" fmla="*/ 867922 h 1167428"/>
              <a:gd name="connsiteX15" fmla="*/ 2853556 w 3087414"/>
              <a:gd name="connsiteY15" fmla="*/ 858261 h 1167428"/>
              <a:gd name="connsiteX16" fmla="*/ 2961287 w 3087414"/>
              <a:gd name="connsiteY16" fmla="*/ 867922 h 1167428"/>
              <a:gd name="connsiteX17" fmla="*/ 2977054 w 3087414"/>
              <a:gd name="connsiteY17" fmla="*/ 998352 h 1167428"/>
              <a:gd name="connsiteX18" fmla="*/ 2942897 w 3087414"/>
              <a:gd name="connsiteY18" fmla="*/ 1150941 h 1167428"/>
              <a:gd name="connsiteX19" fmla="*/ 1813035 w 3087414"/>
              <a:gd name="connsiteY19" fmla="*/ 1028230 h 1167428"/>
              <a:gd name="connsiteX20" fmla="*/ 1823542 w 3087414"/>
              <a:gd name="connsiteY20" fmla="*/ 1012845 h 1167428"/>
              <a:gd name="connsiteX21" fmla="*/ 1636987 w 3087414"/>
              <a:gd name="connsiteY21" fmla="*/ 1101793 h 1167428"/>
              <a:gd name="connsiteX22" fmla="*/ 1056290 w 3087414"/>
              <a:gd name="connsiteY22" fmla="*/ 1167428 h 1167428"/>
              <a:gd name="connsiteX23" fmla="*/ 772510 w 3087414"/>
              <a:gd name="connsiteY23" fmla="*/ 1142819 h 1167428"/>
              <a:gd name="connsiteX24" fmla="*/ 520262 w 3087414"/>
              <a:gd name="connsiteY24" fmla="*/ 1140299 h 1167428"/>
              <a:gd name="connsiteX25" fmla="*/ 630621 w 3087414"/>
              <a:gd name="connsiteY25" fmla="*/ 867883 h 1167428"/>
              <a:gd name="connsiteX26" fmla="*/ 465083 w 3087414"/>
              <a:gd name="connsiteY26" fmla="*/ 800980 h 1167428"/>
              <a:gd name="connsiteX27" fmla="*/ 465084 w 3087414"/>
              <a:gd name="connsiteY27" fmla="*/ 795496 h 1167428"/>
              <a:gd name="connsiteX28" fmla="*/ 457201 w 3087414"/>
              <a:gd name="connsiteY28" fmla="*/ 748239 h 1167428"/>
              <a:gd name="connsiteX29" fmla="*/ 105105 w 3087414"/>
              <a:gd name="connsiteY29" fmla="*/ 539957 h 1167428"/>
              <a:gd name="connsiteX30" fmla="*/ 0 w 3087414"/>
              <a:gd name="connsiteY30" fmla="*/ 387684 h 1167428"/>
              <a:gd name="connsiteX31" fmla="*/ 693683 w 3087414"/>
              <a:gd name="connsiteY31" fmla="*/ 142670 h 1167428"/>
              <a:gd name="connsiteX32" fmla="*/ 835572 w 3087414"/>
              <a:gd name="connsiteY32" fmla="*/ 48077 h 1167428"/>
              <a:gd name="connsiteX33" fmla="*/ 1166648 w 3087414"/>
              <a:gd name="connsiteY33" fmla="*/ 780 h 1167428"/>
              <a:gd name="connsiteX34" fmla="*/ 1387366 w 3087414"/>
              <a:gd name="connsiteY34" fmla="*/ 63842 h 1167428"/>
              <a:gd name="connsiteX0" fmla="*/ 1387366 w 3087414"/>
              <a:gd name="connsiteY0" fmla="*/ 63842 h 1167428"/>
              <a:gd name="connsiteX1" fmla="*/ 1497724 w 3087414"/>
              <a:gd name="connsiteY1" fmla="*/ 79608 h 1167428"/>
              <a:gd name="connsiteX2" fmla="*/ 1639614 w 3087414"/>
              <a:gd name="connsiteY2" fmla="*/ 158435 h 1167428"/>
              <a:gd name="connsiteX3" fmla="*/ 1718441 w 3087414"/>
              <a:gd name="connsiteY3" fmla="*/ 316090 h 1167428"/>
              <a:gd name="connsiteX4" fmla="*/ 2480441 w 3087414"/>
              <a:gd name="connsiteY4" fmla="*/ 536808 h 1167428"/>
              <a:gd name="connsiteX5" fmla="*/ 2472560 w 3087414"/>
              <a:gd name="connsiteY5" fmla="*/ 621345 h 1167428"/>
              <a:gd name="connsiteX6" fmla="*/ 2559268 w 3087414"/>
              <a:gd name="connsiteY6" fmla="*/ 607063 h 1167428"/>
              <a:gd name="connsiteX7" fmla="*/ 2727433 w 3087414"/>
              <a:gd name="connsiteY7" fmla="*/ 607063 h 1167428"/>
              <a:gd name="connsiteX8" fmla="*/ 2722178 w 3087414"/>
              <a:gd name="connsiteY8" fmla="*/ 756816 h 1167428"/>
              <a:gd name="connsiteX9" fmla="*/ 2937642 w 3087414"/>
              <a:gd name="connsiteY9" fmla="*/ 857456 h 1167428"/>
              <a:gd name="connsiteX10" fmla="*/ 3087414 w 3087414"/>
              <a:gd name="connsiteY10" fmla="*/ 867883 h 1167428"/>
              <a:gd name="connsiteX11" fmla="*/ 2927131 w 3087414"/>
              <a:gd name="connsiteY11" fmla="*/ 870758 h 1167428"/>
              <a:gd name="connsiteX12" fmla="*/ 2929756 w 3087414"/>
              <a:gd name="connsiteY12" fmla="*/ 867922 h 1167428"/>
              <a:gd name="connsiteX13" fmla="*/ 2793122 w 3087414"/>
              <a:gd name="connsiteY13" fmla="*/ 858261 h 1167428"/>
              <a:gd name="connsiteX14" fmla="*/ 2945522 w 3087414"/>
              <a:gd name="connsiteY14" fmla="*/ 867922 h 1167428"/>
              <a:gd name="connsiteX15" fmla="*/ 2853556 w 3087414"/>
              <a:gd name="connsiteY15" fmla="*/ 858261 h 1167428"/>
              <a:gd name="connsiteX16" fmla="*/ 2961287 w 3087414"/>
              <a:gd name="connsiteY16" fmla="*/ 867922 h 1167428"/>
              <a:gd name="connsiteX17" fmla="*/ 2977054 w 3087414"/>
              <a:gd name="connsiteY17" fmla="*/ 998352 h 1167428"/>
              <a:gd name="connsiteX18" fmla="*/ 2942897 w 3087414"/>
              <a:gd name="connsiteY18" fmla="*/ 1150941 h 1167428"/>
              <a:gd name="connsiteX19" fmla="*/ 1813035 w 3087414"/>
              <a:gd name="connsiteY19" fmla="*/ 1028230 h 1167428"/>
              <a:gd name="connsiteX20" fmla="*/ 1823542 w 3087414"/>
              <a:gd name="connsiteY20" fmla="*/ 1012845 h 1167428"/>
              <a:gd name="connsiteX21" fmla="*/ 1636987 w 3087414"/>
              <a:gd name="connsiteY21" fmla="*/ 1101793 h 1167428"/>
              <a:gd name="connsiteX22" fmla="*/ 1056290 w 3087414"/>
              <a:gd name="connsiteY22" fmla="*/ 1167428 h 1167428"/>
              <a:gd name="connsiteX23" fmla="*/ 772510 w 3087414"/>
              <a:gd name="connsiteY23" fmla="*/ 1142819 h 1167428"/>
              <a:gd name="connsiteX24" fmla="*/ 520262 w 3087414"/>
              <a:gd name="connsiteY24" fmla="*/ 1140299 h 1167428"/>
              <a:gd name="connsiteX25" fmla="*/ 630621 w 3087414"/>
              <a:gd name="connsiteY25" fmla="*/ 867883 h 1167428"/>
              <a:gd name="connsiteX26" fmla="*/ 465083 w 3087414"/>
              <a:gd name="connsiteY26" fmla="*/ 800980 h 1167428"/>
              <a:gd name="connsiteX27" fmla="*/ 465084 w 3087414"/>
              <a:gd name="connsiteY27" fmla="*/ 795496 h 1167428"/>
              <a:gd name="connsiteX28" fmla="*/ 457201 w 3087414"/>
              <a:gd name="connsiteY28" fmla="*/ 748239 h 1167428"/>
              <a:gd name="connsiteX29" fmla="*/ 105105 w 3087414"/>
              <a:gd name="connsiteY29" fmla="*/ 539957 h 1167428"/>
              <a:gd name="connsiteX30" fmla="*/ 0 w 3087414"/>
              <a:gd name="connsiteY30" fmla="*/ 387684 h 1167428"/>
              <a:gd name="connsiteX31" fmla="*/ 693683 w 3087414"/>
              <a:gd name="connsiteY31" fmla="*/ 142670 h 1167428"/>
              <a:gd name="connsiteX32" fmla="*/ 835572 w 3087414"/>
              <a:gd name="connsiteY32" fmla="*/ 48077 h 1167428"/>
              <a:gd name="connsiteX33" fmla="*/ 1166648 w 3087414"/>
              <a:gd name="connsiteY33" fmla="*/ 780 h 1167428"/>
              <a:gd name="connsiteX34" fmla="*/ 1387366 w 3087414"/>
              <a:gd name="connsiteY34" fmla="*/ 63842 h 1167428"/>
              <a:gd name="connsiteX0" fmla="*/ 1387366 w 3087414"/>
              <a:gd name="connsiteY0" fmla="*/ 63842 h 1167428"/>
              <a:gd name="connsiteX1" fmla="*/ 1497724 w 3087414"/>
              <a:gd name="connsiteY1" fmla="*/ 79608 h 1167428"/>
              <a:gd name="connsiteX2" fmla="*/ 1639614 w 3087414"/>
              <a:gd name="connsiteY2" fmla="*/ 158435 h 1167428"/>
              <a:gd name="connsiteX3" fmla="*/ 1718441 w 3087414"/>
              <a:gd name="connsiteY3" fmla="*/ 316090 h 1167428"/>
              <a:gd name="connsiteX4" fmla="*/ 2480441 w 3087414"/>
              <a:gd name="connsiteY4" fmla="*/ 536808 h 1167428"/>
              <a:gd name="connsiteX5" fmla="*/ 2472560 w 3087414"/>
              <a:gd name="connsiteY5" fmla="*/ 621345 h 1167428"/>
              <a:gd name="connsiteX6" fmla="*/ 2559268 w 3087414"/>
              <a:gd name="connsiteY6" fmla="*/ 607063 h 1167428"/>
              <a:gd name="connsiteX7" fmla="*/ 2727433 w 3087414"/>
              <a:gd name="connsiteY7" fmla="*/ 607063 h 1167428"/>
              <a:gd name="connsiteX8" fmla="*/ 2722178 w 3087414"/>
              <a:gd name="connsiteY8" fmla="*/ 756816 h 1167428"/>
              <a:gd name="connsiteX9" fmla="*/ 2937642 w 3087414"/>
              <a:gd name="connsiteY9" fmla="*/ 857456 h 1167428"/>
              <a:gd name="connsiteX10" fmla="*/ 3087414 w 3087414"/>
              <a:gd name="connsiteY10" fmla="*/ 867883 h 1167428"/>
              <a:gd name="connsiteX11" fmla="*/ 2927131 w 3087414"/>
              <a:gd name="connsiteY11" fmla="*/ 870758 h 1167428"/>
              <a:gd name="connsiteX12" fmla="*/ 2929756 w 3087414"/>
              <a:gd name="connsiteY12" fmla="*/ 867922 h 1167428"/>
              <a:gd name="connsiteX13" fmla="*/ 2793122 w 3087414"/>
              <a:gd name="connsiteY13" fmla="*/ 858261 h 1167428"/>
              <a:gd name="connsiteX14" fmla="*/ 2945522 w 3087414"/>
              <a:gd name="connsiteY14" fmla="*/ 867922 h 1167428"/>
              <a:gd name="connsiteX15" fmla="*/ 2853556 w 3087414"/>
              <a:gd name="connsiteY15" fmla="*/ 858261 h 1167428"/>
              <a:gd name="connsiteX16" fmla="*/ 2961287 w 3087414"/>
              <a:gd name="connsiteY16" fmla="*/ 867922 h 1167428"/>
              <a:gd name="connsiteX17" fmla="*/ 2977054 w 3087414"/>
              <a:gd name="connsiteY17" fmla="*/ 998352 h 1167428"/>
              <a:gd name="connsiteX18" fmla="*/ 2942897 w 3087414"/>
              <a:gd name="connsiteY18" fmla="*/ 1150941 h 1167428"/>
              <a:gd name="connsiteX19" fmla="*/ 1813035 w 3087414"/>
              <a:gd name="connsiteY19" fmla="*/ 1028230 h 1167428"/>
              <a:gd name="connsiteX20" fmla="*/ 1823542 w 3087414"/>
              <a:gd name="connsiteY20" fmla="*/ 1012845 h 1167428"/>
              <a:gd name="connsiteX21" fmla="*/ 1636987 w 3087414"/>
              <a:gd name="connsiteY21" fmla="*/ 1101793 h 1167428"/>
              <a:gd name="connsiteX22" fmla="*/ 1056290 w 3087414"/>
              <a:gd name="connsiteY22" fmla="*/ 1167428 h 1167428"/>
              <a:gd name="connsiteX23" fmla="*/ 772510 w 3087414"/>
              <a:gd name="connsiteY23" fmla="*/ 1142819 h 1167428"/>
              <a:gd name="connsiteX24" fmla="*/ 520262 w 3087414"/>
              <a:gd name="connsiteY24" fmla="*/ 1140299 h 1167428"/>
              <a:gd name="connsiteX25" fmla="*/ 630621 w 3087414"/>
              <a:gd name="connsiteY25" fmla="*/ 867883 h 1167428"/>
              <a:gd name="connsiteX26" fmla="*/ 465083 w 3087414"/>
              <a:gd name="connsiteY26" fmla="*/ 800980 h 1167428"/>
              <a:gd name="connsiteX27" fmla="*/ 465084 w 3087414"/>
              <a:gd name="connsiteY27" fmla="*/ 795496 h 1167428"/>
              <a:gd name="connsiteX28" fmla="*/ 457201 w 3087414"/>
              <a:gd name="connsiteY28" fmla="*/ 748239 h 1167428"/>
              <a:gd name="connsiteX29" fmla="*/ 105105 w 3087414"/>
              <a:gd name="connsiteY29" fmla="*/ 539957 h 1167428"/>
              <a:gd name="connsiteX30" fmla="*/ 0 w 3087414"/>
              <a:gd name="connsiteY30" fmla="*/ 387684 h 1167428"/>
              <a:gd name="connsiteX31" fmla="*/ 693683 w 3087414"/>
              <a:gd name="connsiteY31" fmla="*/ 142670 h 1167428"/>
              <a:gd name="connsiteX32" fmla="*/ 835572 w 3087414"/>
              <a:gd name="connsiteY32" fmla="*/ 48077 h 1167428"/>
              <a:gd name="connsiteX33" fmla="*/ 1166648 w 3087414"/>
              <a:gd name="connsiteY33" fmla="*/ 780 h 1167428"/>
              <a:gd name="connsiteX34" fmla="*/ 1387366 w 3087414"/>
              <a:gd name="connsiteY34" fmla="*/ 63842 h 1167428"/>
              <a:gd name="connsiteX0" fmla="*/ 1387366 w 3087414"/>
              <a:gd name="connsiteY0" fmla="*/ 63842 h 1206407"/>
              <a:gd name="connsiteX1" fmla="*/ 1497724 w 3087414"/>
              <a:gd name="connsiteY1" fmla="*/ 79608 h 1206407"/>
              <a:gd name="connsiteX2" fmla="*/ 1639614 w 3087414"/>
              <a:gd name="connsiteY2" fmla="*/ 158435 h 1206407"/>
              <a:gd name="connsiteX3" fmla="*/ 1718441 w 3087414"/>
              <a:gd name="connsiteY3" fmla="*/ 316090 h 1206407"/>
              <a:gd name="connsiteX4" fmla="*/ 2480441 w 3087414"/>
              <a:gd name="connsiteY4" fmla="*/ 536808 h 1206407"/>
              <a:gd name="connsiteX5" fmla="*/ 2472560 w 3087414"/>
              <a:gd name="connsiteY5" fmla="*/ 621345 h 1206407"/>
              <a:gd name="connsiteX6" fmla="*/ 2559268 w 3087414"/>
              <a:gd name="connsiteY6" fmla="*/ 607063 h 1206407"/>
              <a:gd name="connsiteX7" fmla="*/ 2727433 w 3087414"/>
              <a:gd name="connsiteY7" fmla="*/ 607063 h 1206407"/>
              <a:gd name="connsiteX8" fmla="*/ 2722178 w 3087414"/>
              <a:gd name="connsiteY8" fmla="*/ 756816 h 1206407"/>
              <a:gd name="connsiteX9" fmla="*/ 2937642 w 3087414"/>
              <a:gd name="connsiteY9" fmla="*/ 857456 h 1206407"/>
              <a:gd name="connsiteX10" fmla="*/ 3087414 w 3087414"/>
              <a:gd name="connsiteY10" fmla="*/ 867883 h 1206407"/>
              <a:gd name="connsiteX11" fmla="*/ 2927131 w 3087414"/>
              <a:gd name="connsiteY11" fmla="*/ 870758 h 1206407"/>
              <a:gd name="connsiteX12" fmla="*/ 2929756 w 3087414"/>
              <a:gd name="connsiteY12" fmla="*/ 867922 h 1206407"/>
              <a:gd name="connsiteX13" fmla="*/ 2793122 w 3087414"/>
              <a:gd name="connsiteY13" fmla="*/ 858261 h 1206407"/>
              <a:gd name="connsiteX14" fmla="*/ 2945522 w 3087414"/>
              <a:gd name="connsiteY14" fmla="*/ 867922 h 1206407"/>
              <a:gd name="connsiteX15" fmla="*/ 2853556 w 3087414"/>
              <a:gd name="connsiteY15" fmla="*/ 858261 h 1206407"/>
              <a:gd name="connsiteX16" fmla="*/ 2961287 w 3087414"/>
              <a:gd name="connsiteY16" fmla="*/ 867922 h 1206407"/>
              <a:gd name="connsiteX17" fmla="*/ 2977054 w 3087414"/>
              <a:gd name="connsiteY17" fmla="*/ 998352 h 1206407"/>
              <a:gd name="connsiteX18" fmla="*/ 2942897 w 3087414"/>
              <a:gd name="connsiteY18" fmla="*/ 1150941 h 1206407"/>
              <a:gd name="connsiteX19" fmla="*/ 1813035 w 3087414"/>
              <a:gd name="connsiteY19" fmla="*/ 1028230 h 1206407"/>
              <a:gd name="connsiteX20" fmla="*/ 1823542 w 3087414"/>
              <a:gd name="connsiteY20" fmla="*/ 1012845 h 1206407"/>
              <a:gd name="connsiteX21" fmla="*/ 1807777 w 3087414"/>
              <a:gd name="connsiteY21" fmla="*/ 1191582 h 1206407"/>
              <a:gd name="connsiteX22" fmla="*/ 1636987 w 3087414"/>
              <a:gd name="connsiteY22" fmla="*/ 1101793 h 1206407"/>
              <a:gd name="connsiteX23" fmla="*/ 1056290 w 3087414"/>
              <a:gd name="connsiteY23" fmla="*/ 1167428 h 1206407"/>
              <a:gd name="connsiteX24" fmla="*/ 772510 w 3087414"/>
              <a:gd name="connsiteY24" fmla="*/ 1142819 h 1206407"/>
              <a:gd name="connsiteX25" fmla="*/ 520262 w 3087414"/>
              <a:gd name="connsiteY25" fmla="*/ 1140299 h 1206407"/>
              <a:gd name="connsiteX26" fmla="*/ 630621 w 3087414"/>
              <a:gd name="connsiteY26" fmla="*/ 867883 h 1206407"/>
              <a:gd name="connsiteX27" fmla="*/ 465083 w 3087414"/>
              <a:gd name="connsiteY27" fmla="*/ 800980 h 1206407"/>
              <a:gd name="connsiteX28" fmla="*/ 465084 w 3087414"/>
              <a:gd name="connsiteY28" fmla="*/ 795496 h 1206407"/>
              <a:gd name="connsiteX29" fmla="*/ 457201 w 3087414"/>
              <a:gd name="connsiteY29" fmla="*/ 748239 h 1206407"/>
              <a:gd name="connsiteX30" fmla="*/ 105105 w 3087414"/>
              <a:gd name="connsiteY30" fmla="*/ 539957 h 1206407"/>
              <a:gd name="connsiteX31" fmla="*/ 0 w 3087414"/>
              <a:gd name="connsiteY31" fmla="*/ 387684 h 1206407"/>
              <a:gd name="connsiteX32" fmla="*/ 693683 w 3087414"/>
              <a:gd name="connsiteY32" fmla="*/ 142670 h 1206407"/>
              <a:gd name="connsiteX33" fmla="*/ 835572 w 3087414"/>
              <a:gd name="connsiteY33" fmla="*/ 48077 h 1206407"/>
              <a:gd name="connsiteX34" fmla="*/ 1166648 w 3087414"/>
              <a:gd name="connsiteY34" fmla="*/ 780 h 1206407"/>
              <a:gd name="connsiteX35" fmla="*/ 1387366 w 3087414"/>
              <a:gd name="connsiteY35" fmla="*/ 63842 h 1206407"/>
              <a:gd name="connsiteX0" fmla="*/ 1387366 w 3087414"/>
              <a:gd name="connsiteY0" fmla="*/ 63842 h 1288819"/>
              <a:gd name="connsiteX1" fmla="*/ 1497724 w 3087414"/>
              <a:gd name="connsiteY1" fmla="*/ 79608 h 1288819"/>
              <a:gd name="connsiteX2" fmla="*/ 1639614 w 3087414"/>
              <a:gd name="connsiteY2" fmla="*/ 158435 h 1288819"/>
              <a:gd name="connsiteX3" fmla="*/ 1718441 w 3087414"/>
              <a:gd name="connsiteY3" fmla="*/ 316090 h 1288819"/>
              <a:gd name="connsiteX4" fmla="*/ 2480441 w 3087414"/>
              <a:gd name="connsiteY4" fmla="*/ 536808 h 1288819"/>
              <a:gd name="connsiteX5" fmla="*/ 2472560 w 3087414"/>
              <a:gd name="connsiteY5" fmla="*/ 621345 h 1288819"/>
              <a:gd name="connsiteX6" fmla="*/ 2559268 w 3087414"/>
              <a:gd name="connsiteY6" fmla="*/ 607063 h 1288819"/>
              <a:gd name="connsiteX7" fmla="*/ 2727433 w 3087414"/>
              <a:gd name="connsiteY7" fmla="*/ 607063 h 1288819"/>
              <a:gd name="connsiteX8" fmla="*/ 2722178 w 3087414"/>
              <a:gd name="connsiteY8" fmla="*/ 756816 h 1288819"/>
              <a:gd name="connsiteX9" fmla="*/ 2937642 w 3087414"/>
              <a:gd name="connsiteY9" fmla="*/ 857456 h 1288819"/>
              <a:gd name="connsiteX10" fmla="*/ 3087414 w 3087414"/>
              <a:gd name="connsiteY10" fmla="*/ 867883 h 1288819"/>
              <a:gd name="connsiteX11" fmla="*/ 2927131 w 3087414"/>
              <a:gd name="connsiteY11" fmla="*/ 870758 h 1288819"/>
              <a:gd name="connsiteX12" fmla="*/ 2929756 w 3087414"/>
              <a:gd name="connsiteY12" fmla="*/ 867922 h 1288819"/>
              <a:gd name="connsiteX13" fmla="*/ 2793122 w 3087414"/>
              <a:gd name="connsiteY13" fmla="*/ 858261 h 1288819"/>
              <a:gd name="connsiteX14" fmla="*/ 2945522 w 3087414"/>
              <a:gd name="connsiteY14" fmla="*/ 867922 h 1288819"/>
              <a:gd name="connsiteX15" fmla="*/ 2853556 w 3087414"/>
              <a:gd name="connsiteY15" fmla="*/ 858261 h 1288819"/>
              <a:gd name="connsiteX16" fmla="*/ 2961287 w 3087414"/>
              <a:gd name="connsiteY16" fmla="*/ 867922 h 1288819"/>
              <a:gd name="connsiteX17" fmla="*/ 2977054 w 3087414"/>
              <a:gd name="connsiteY17" fmla="*/ 998352 h 1288819"/>
              <a:gd name="connsiteX18" fmla="*/ 2942897 w 3087414"/>
              <a:gd name="connsiteY18" fmla="*/ 1150941 h 1288819"/>
              <a:gd name="connsiteX19" fmla="*/ 1813035 w 3087414"/>
              <a:gd name="connsiteY19" fmla="*/ 1028230 h 1288819"/>
              <a:gd name="connsiteX20" fmla="*/ 1823542 w 3087414"/>
              <a:gd name="connsiteY20" fmla="*/ 1152936 h 1288819"/>
              <a:gd name="connsiteX21" fmla="*/ 1807777 w 3087414"/>
              <a:gd name="connsiteY21" fmla="*/ 1191582 h 1288819"/>
              <a:gd name="connsiteX22" fmla="*/ 1636987 w 3087414"/>
              <a:gd name="connsiteY22" fmla="*/ 1101793 h 1288819"/>
              <a:gd name="connsiteX23" fmla="*/ 1056290 w 3087414"/>
              <a:gd name="connsiteY23" fmla="*/ 1167428 h 1288819"/>
              <a:gd name="connsiteX24" fmla="*/ 772510 w 3087414"/>
              <a:gd name="connsiteY24" fmla="*/ 1142819 h 1288819"/>
              <a:gd name="connsiteX25" fmla="*/ 520262 w 3087414"/>
              <a:gd name="connsiteY25" fmla="*/ 1140299 h 1288819"/>
              <a:gd name="connsiteX26" fmla="*/ 630621 w 3087414"/>
              <a:gd name="connsiteY26" fmla="*/ 867883 h 1288819"/>
              <a:gd name="connsiteX27" fmla="*/ 465083 w 3087414"/>
              <a:gd name="connsiteY27" fmla="*/ 800980 h 1288819"/>
              <a:gd name="connsiteX28" fmla="*/ 465084 w 3087414"/>
              <a:gd name="connsiteY28" fmla="*/ 795496 h 1288819"/>
              <a:gd name="connsiteX29" fmla="*/ 457201 w 3087414"/>
              <a:gd name="connsiteY29" fmla="*/ 748239 h 1288819"/>
              <a:gd name="connsiteX30" fmla="*/ 105105 w 3087414"/>
              <a:gd name="connsiteY30" fmla="*/ 539957 h 1288819"/>
              <a:gd name="connsiteX31" fmla="*/ 0 w 3087414"/>
              <a:gd name="connsiteY31" fmla="*/ 387684 h 1288819"/>
              <a:gd name="connsiteX32" fmla="*/ 693683 w 3087414"/>
              <a:gd name="connsiteY32" fmla="*/ 142670 h 1288819"/>
              <a:gd name="connsiteX33" fmla="*/ 835572 w 3087414"/>
              <a:gd name="connsiteY33" fmla="*/ 48077 h 1288819"/>
              <a:gd name="connsiteX34" fmla="*/ 1166648 w 3087414"/>
              <a:gd name="connsiteY34" fmla="*/ 780 h 1288819"/>
              <a:gd name="connsiteX35" fmla="*/ 1387366 w 3087414"/>
              <a:gd name="connsiteY35" fmla="*/ 63842 h 1288819"/>
              <a:gd name="connsiteX0" fmla="*/ 1387366 w 3087414"/>
              <a:gd name="connsiteY0" fmla="*/ 63842 h 1288819"/>
              <a:gd name="connsiteX1" fmla="*/ 1497724 w 3087414"/>
              <a:gd name="connsiteY1" fmla="*/ 79608 h 1288819"/>
              <a:gd name="connsiteX2" fmla="*/ 1639614 w 3087414"/>
              <a:gd name="connsiteY2" fmla="*/ 158435 h 1288819"/>
              <a:gd name="connsiteX3" fmla="*/ 1718441 w 3087414"/>
              <a:gd name="connsiteY3" fmla="*/ 316090 h 1288819"/>
              <a:gd name="connsiteX4" fmla="*/ 2480441 w 3087414"/>
              <a:gd name="connsiteY4" fmla="*/ 536808 h 1288819"/>
              <a:gd name="connsiteX5" fmla="*/ 2472560 w 3087414"/>
              <a:gd name="connsiteY5" fmla="*/ 621345 h 1288819"/>
              <a:gd name="connsiteX6" fmla="*/ 2559268 w 3087414"/>
              <a:gd name="connsiteY6" fmla="*/ 607063 h 1288819"/>
              <a:gd name="connsiteX7" fmla="*/ 2727433 w 3087414"/>
              <a:gd name="connsiteY7" fmla="*/ 607063 h 1288819"/>
              <a:gd name="connsiteX8" fmla="*/ 2722178 w 3087414"/>
              <a:gd name="connsiteY8" fmla="*/ 756816 h 1288819"/>
              <a:gd name="connsiteX9" fmla="*/ 2937642 w 3087414"/>
              <a:gd name="connsiteY9" fmla="*/ 857456 h 1288819"/>
              <a:gd name="connsiteX10" fmla="*/ 3087414 w 3087414"/>
              <a:gd name="connsiteY10" fmla="*/ 867883 h 1288819"/>
              <a:gd name="connsiteX11" fmla="*/ 2927131 w 3087414"/>
              <a:gd name="connsiteY11" fmla="*/ 870758 h 1288819"/>
              <a:gd name="connsiteX12" fmla="*/ 2929756 w 3087414"/>
              <a:gd name="connsiteY12" fmla="*/ 867922 h 1288819"/>
              <a:gd name="connsiteX13" fmla="*/ 2793122 w 3087414"/>
              <a:gd name="connsiteY13" fmla="*/ 858261 h 1288819"/>
              <a:gd name="connsiteX14" fmla="*/ 2945522 w 3087414"/>
              <a:gd name="connsiteY14" fmla="*/ 867922 h 1288819"/>
              <a:gd name="connsiteX15" fmla="*/ 2853556 w 3087414"/>
              <a:gd name="connsiteY15" fmla="*/ 858261 h 1288819"/>
              <a:gd name="connsiteX16" fmla="*/ 2961287 w 3087414"/>
              <a:gd name="connsiteY16" fmla="*/ 867922 h 1288819"/>
              <a:gd name="connsiteX17" fmla="*/ 2977054 w 3087414"/>
              <a:gd name="connsiteY17" fmla="*/ 998352 h 1288819"/>
              <a:gd name="connsiteX18" fmla="*/ 2942897 w 3087414"/>
              <a:gd name="connsiteY18" fmla="*/ 1150941 h 1288819"/>
              <a:gd name="connsiteX19" fmla="*/ 1813035 w 3087414"/>
              <a:gd name="connsiteY19" fmla="*/ 1215019 h 1288819"/>
              <a:gd name="connsiteX20" fmla="*/ 1823542 w 3087414"/>
              <a:gd name="connsiteY20" fmla="*/ 1152936 h 1288819"/>
              <a:gd name="connsiteX21" fmla="*/ 1807777 w 3087414"/>
              <a:gd name="connsiteY21" fmla="*/ 1191582 h 1288819"/>
              <a:gd name="connsiteX22" fmla="*/ 1636987 w 3087414"/>
              <a:gd name="connsiteY22" fmla="*/ 1101793 h 1288819"/>
              <a:gd name="connsiteX23" fmla="*/ 1056290 w 3087414"/>
              <a:gd name="connsiteY23" fmla="*/ 1167428 h 1288819"/>
              <a:gd name="connsiteX24" fmla="*/ 772510 w 3087414"/>
              <a:gd name="connsiteY24" fmla="*/ 1142819 h 1288819"/>
              <a:gd name="connsiteX25" fmla="*/ 520262 w 3087414"/>
              <a:gd name="connsiteY25" fmla="*/ 1140299 h 1288819"/>
              <a:gd name="connsiteX26" fmla="*/ 630621 w 3087414"/>
              <a:gd name="connsiteY26" fmla="*/ 867883 h 1288819"/>
              <a:gd name="connsiteX27" fmla="*/ 465083 w 3087414"/>
              <a:gd name="connsiteY27" fmla="*/ 800980 h 1288819"/>
              <a:gd name="connsiteX28" fmla="*/ 465084 w 3087414"/>
              <a:gd name="connsiteY28" fmla="*/ 795496 h 1288819"/>
              <a:gd name="connsiteX29" fmla="*/ 457201 w 3087414"/>
              <a:gd name="connsiteY29" fmla="*/ 748239 h 1288819"/>
              <a:gd name="connsiteX30" fmla="*/ 105105 w 3087414"/>
              <a:gd name="connsiteY30" fmla="*/ 539957 h 1288819"/>
              <a:gd name="connsiteX31" fmla="*/ 0 w 3087414"/>
              <a:gd name="connsiteY31" fmla="*/ 387684 h 1288819"/>
              <a:gd name="connsiteX32" fmla="*/ 693683 w 3087414"/>
              <a:gd name="connsiteY32" fmla="*/ 142670 h 1288819"/>
              <a:gd name="connsiteX33" fmla="*/ 835572 w 3087414"/>
              <a:gd name="connsiteY33" fmla="*/ 48077 h 1288819"/>
              <a:gd name="connsiteX34" fmla="*/ 1166648 w 3087414"/>
              <a:gd name="connsiteY34" fmla="*/ 780 h 1288819"/>
              <a:gd name="connsiteX35" fmla="*/ 1387366 w 3087414"/>
              <a:gd name="connsiteY35" fmla="*/ 63842 h 1288819"/>
              <a:gd name="connsiteX0" fmla="*/ 1506924 w 3206972"/>
              <a:gd name="connsiteY0" fmla="*/ 63842 h 1288819"/>
              <a:gd name="connsiteX1" fmla="*/ 1617282 w 3206972"/>
              <a:gd name="connsiteY1" fmla="*/ 79608 h 1288819"/>
              <a:gd name="connsiteX2" fmla="*/ 1759172 w 3206972"/>
              <a:gd name="connsiteY2" fmla="*/ 158435 h 1288819"/>
              <a:gd name="connsiteX3" fmla="*/ 1837999 w 3206972"/>
              <a:gd name="connsiteY3" fmla="*/ 316090 h 1288819"/>
              <a:gd name="connsiteX4" fmla="*/ 2599999 w 3206972"/>
              <a:gd name="connsiteY4" fmla="*/ 536808 h 1288819"/>
              <a:gd name="connsiteX5" fmla="*/ 2592118 w 3206972"/>
              <a:gd name="connsiteY5" fmla="*/ 621345 h 1288819"/>
              <a:gd name="connsiteX6" fmla="*/ 2678826 w 3206972"/>
              <a:gd name="connsiteY6" fmla="*/ 607063 h 1288819"/>
              <a:gd name="connsiteX7" fmla="*/ 2846991 w 3206972"/>
              <a:gd name="connsiteY7" fmla="*/ 607063 h 1288819"/>
              <a:gd name="connsiteX8" fmla="*/ 2841736 w 3206972"/>
              <a:gd name="connsiteY8" fmla="*/ 756816 h 1288819"/>
              <a:gd name="connsiteX9" fmla="*/ 3057200 w 3206972"/>
              <a:gd name="connsiteY9" fmla="*/ 857456 h 1288819"/>
              <a:gd name="connsiteX10" fmla="*/ 3206972 w 3206972"/>
              <a:gd name="connsiteY10" fmla="*/ 867883 h 1288819"/>
              <a:gd name="connsiteX11" fmla="*/ 3046689 w 3206972"/>
              <a:gd name="connsiteY11" fmla="*/ 870758 h 1288819"/>
              <a:gd name="connsiteX12" fmla="*/ 3049314 w 3206972"/>
              <a:gd name="connsiteY12" fmla="*/ 867922 h 1288819"/>
              <a:gd name="connsiteX13" fmla="*/ 2912680 w 3206972"/>
              <a:gd name="connsiteY13" fmla="*/ 858261 h 1288819"/>
              <a:gd name="connsiteX14" fmla="*/ 3065080 w 3206972"/>
              <a:gd name="connsiteY14" fmla="*/ 867922 h 1288819"/>
              <a:gd name="connsiteX15" fmla="*/ 2973114 w 3206972"/>
              <a:gd name="connsiteY15" fmla="*/ 858261 h 1288819"/>
              <a:gd name="connsiteX16" fmla="*/ 3080845 w 3206972"/>
              <a:gd name="connsiteY16" fmla="*/ 867922 h 1288819"/>
              <a:gd name="connsiteX17" fmla="*/ 3096612 w 3206972"/>
              <a:gd name="connsiteY17" fmla="*/ 998352 h 1288819"/>
              <a:gd name="connsiteX18" fmla="*/ 3062455 w 3206972"/>
              <a:gd name="connsiteY18" fmla="*/ 1150941 h 1288819"/>
              <a:gd name="connsiteX19" fmla="*/ 1932593 w 3206972"/>
              <a:gd name="connsiteY19" fmla="*/ 1215019 h 1288819"/>
              <a:gd name="connsiteX20" fmla="*/ 1943100 w 3206972"/>
              <a:gd name="connsiteY20" fmla="*/ 1152936 h 1288819"/>
              <a:gd name="connsiteX21" fmla="*/ 1927335 w 3206972"/>
              <a:gd name="connsiteY21" fmla="*/ 1191582 h 1288819"/>
              <a:gd name="connsiteX22" fmla="*/ 1756545 w 3206972"/>
              <a:gd name="connsiteY22" fmla="*/ 1101793 h 1288819"/>
              <a:gd name="connsiteX23" fmla="*/ 1175848 w 3206972"/>
              <a:gd name="connsiteY23" fmla="*/ 1167428 h 1288819"/>
              <a:gd name="connsiteX24" fmla="*/ 892068 w 3206972"/>
              <a:gd name="connsiteY24" fmla="*/ 1142819 h 1288819"/>
              <a:gd name="connsiteX25" fmla="*/ 639820 w 3206972"/>
              <a:gd name="connsiteY25" fmla="*/ 1140299 h 1288819"/>
              <a:gd name="connsiteX26" fmla="*/ 750179 w 3206972"/>
              <a:gd name="connsiteY26" fmla="*/ 867883 h 1288819"/>
              <a:gd name="connsiteX27" fmla="*/ 27590 w 3206972"/>
              <a:gd name="connsiteY27" fmla="*/ 867922 h 1288819"/>
              <a:gd name="connsiteX28" fmla="*/ 584641 w 3206972"/>
              <a:gd name="connsiteY28" fmla="*/ 800980 h 1288819"/>
              <a:gd name="connsiteX29" fmla="*/ 584642 w 3206972"/>
              <a:gd name="connsiteY29" fmla="*/ 795496 h 1288819"/>
              <a:gd name="connsiteX30" fmla="*/ 576759 w 3206972"/>
              <a:gd name="connsiteY30" fmla="*/ 748239 h 1288819"/>
              <a:gd name="connsiteX31" fmla="*/ 224663 w 3206972"/>
              <a:gd name="connsiteY31" fmla="*/ 539957 h 1288819"/>
              <a:gd name="connsiteX32" fmla="*/ 119558 w 3206972"/>
              <a:gd name="connsiteY32" fmla="*/ 387684 h 1288819"/>
              <a:gd name="connsiteX33" fmla="*/ 813241 w 3206972"/>
              <a:gd name="connsiteY33" fmla="*/ 142670 h 1288819"/>
              <a:gd name="connsiteX34" fmla="*/ 955130 w 3206972"/>
              <a:gd name="connsiteY34" fmla="*/ 48077 h 1288819"/>
              <a:gd name="connsiteX35" fmla="*/ 1286206 w 3206972"/>
              <a:gd name="connsiteY35" fmla="*/ 780 h 1288819"/>
              <a:gd name="connsiteX36" fmla="*/ 1506924 w 3206972"/>
              <a:gd name="connsiteY36" fmla="*/ 63842 h 1288819"/>
              <a:gd name="connsiteX0" fmla="*/ 1544148 w 3244196"/>
              <a:gd name="connsiteY0" fmla="*/ 63842 h 1288819"/>
              <a:gd name="connsiteX1" fmla="*/ 1654506 w 3244196"/>
              <a:gd name="connsiteY1" fmla="*/ 79608 h 1288819"/>
              <a:gd name="connsiteX2" fmla="*/ 1796396 w 3244196"/>
              <a:gd name="connsiteY2" fmla="*/ 158435 h 1288819"/>
              <a:gd name="connsiteX3" fmla="*/ 1875223 w 3244196"/>
              <a:gd name="connsiteY3" fmla="*/ 316090 h 1288819"/>
              <a:gd name="connsiteX4" fmla="*/ 2637223 w 3244196"/>
              <a:gd name="connsiteY4" fmla="*/ 536808 h 1288819"/>
              <a:gd name="connsiteX5" fmla="*/ 2629342 w 3244196"/>
              <a:gd name="connsiteY5" fmla="*/ 621345 h 1288819"/>
              <a:gd name="connsiteX6" fmla="*/ 2716050 w 3244196"/>
              <a:gd name="connsiteY6" fmla="*/ 607063 h 1288819"/>
              <a:gd name="connsiteX7" fmla="*/ 2884215 w 3244196"/>
              <a:gd name="connsiteY7" fmla="*/ 607063 h 1288819"/>
              <a:gd name="connsiteX8" fmla="*/ 2878960 w 3244196"/>
              <a:gd name="connsiteY8" fmla="*/ 756816 h 1288819"/>
              <a:gd name="connsiteX9" fmla="*/ 3094424 w 3244196"/>
              <a:gd name="connsiteY9" fmla="*/ 857456 h 1288819"/>
              <a:gd name="connsiteX10" fmla="*/ 3244196 w 3244196"/>
              <a:gd name="connsiteY10" fmla="*/ 867883 h 1288819"/>
              <a:gd name="connsiteX11" fmla="*/ 3083913 w 3244196"/>
              <a:gd name="connsiteY11" fmla="*/ 870758 h 1288819"/>
              <a:gd name="connsiteX12" fmla="*/ 3086538 w 3244196"/>
              <a:gd name="connsiteY12" fmla="*/ 867922 h 1288819"/>
              <a:gd name="connsiteX13" fmla="*/ 2949904 w 3244196"/>
              <a:gd name="connsiteY13" fmla="*/ 858261 h 1288819"/>
              <a:gd name="connsiteX14" fmla="*/ 3102304 w 3244196"/>
              <a:gd name="connsiteY14" fmla="*/ 867922 h 1288819"/>
              <a:gd name="connsiteX15" fmla="*/ 3010338 w 3244196"/>
              <a:gd name="connsiteY15" fmla="*/ 858261 h 1288819"/>
              <a:gd name="connsiteX16" fmla="*/ 3118069 w 3244196"/>
              <a:gd name="connsiteY16" fmla="*/ 867922 h 1288819"/>
              <a:gd name="connsiteX17" fmla="*/ 3133836 w 3244196"/>
              <a:gd name="connsiteY17" fmla="*/ 998352 h 1288819"/>
              <a:gd name="connsiteX18" fmla="*/ 3099679 w 3244196"/>
              <a:gd name="connsiteY18" fmla="*/ 1150941 h 1288819"/>
              <a:gd name="connsiteX19" fmla="*/ 1969817 w 3244196"/>
              <a:gd name="connsiteY19" fmla="*/ 1215019 h 1288819"/>
              <a:gd name="connsiteX20" fmla="*/ 1980324 w 3244196"/>
              <a:gd name="connsiteY20" fmla="*/ 1152936 h 1288819"/>
              <a:gd name="connsiteX21" fmla="*/ 1964559 w 3244196"/>
              <a:gd name="connsiteY21" fmla="*/ 1191582 h 1288819"/>
              <a:gd name="connsiteX22" fmla="*/ 1793769 w 3244196"/>
              <a:gd name="connsiteY22" fmla="*/ 1101793 h 1288819"/>
              <a:gd name="connsiteX23" fmla="*/ 1213072 w 3244196"/>
              <a:gd name="connsiteY23" fmla="*/ 1167428 h 1288819"/>
              <a:gd name="connsiteX24" fmla="*/ 929292 w 3244196"/>
              <a:gd name="connsiteY24" fmla="*/ 1142819 h 1288819"/>
              <a:gd name="connsiteX25" fmla="*/ 677044 w 3244196"/>
              <a:gd name="connsiteY25" fmla="*/ 1140299 h 1288819"/>
              <a:gd name="connsiteX26" fmla="*/ 787403 w 3244196"/>
              <a:gd name="connsiteY26" fmla="*/ 867883 h 1288819"/>
              <a:gd name="connsiteX27" fmla="*/ 232980 w 3244196"/>
              <a:gd name="connsiteY27" fmla="*/ 998352 h 1288819"/>
              <a:gd name="connsiteX28" fmla="*/ 64814 w 3244196"/>
              <a:gd name="connsiteY28" fmla="*/ 867922 h 1288819"/>
              <a:gd name="connsiteX29" fmla="*/ 621865 w 3244196"/>
              <a:gd name="connsiteY29" fmla="*/ 800980 h 1288819"/>
              <a:gd name="connsiteX30" fmla="*/ 621866 w 3244196"/>
              <a:gd name="connsiteY30" fmla="*/ 795496 h 1288819"/>
              <a:gd name="connsiteX31" fmla="*/ 613983 w 3244196"/>
              <a:gd name="connsiteY31" fmla="*/ 748239 h 1288819"/>
              <a:gd name="connsiteX32" fmla="*/ 261887 w 3244196"/>
              <a:gd name="connsiteY32" fmla="*/ 539957 h 1288819"/>
              <a:gd name="connsiteX33" fmla="*/ 156782 w 3244196"/>
              <a:gd name="connsiteY33" fmla="*/ 387684 h 1288819"/>
              <a:gd name="connsiteX34" fmla="*/ 850465 w 3244196"/>
              <a:gd name="connsiteY34" fmla="*/ 142670 h 1288819"/>
              <a:gd name="connsiteX35" fmla="*/ 992354 w 3244196"/>
              <a:gd name="connsiteY35" fmla="*/ 48077 h 1288819"/>
              <a:gd name="connsiteX36" fmla="*/ 1323430 w 3244196"/>
              <a:gd name="connsiteY36" fmla="*/ 780 h 1288819"/>
              <a:gd name="connsiteX37" fmla="*/ 1544148 w 3244196"/>
              <a:gd name="connsiteY37" fmla="*/ 63842 h 1288819"/>
              <a:gd name="connsiteX0" fmla="*/ 1544148 w 3244196"/>
              <a:gd name="connsiteY0" fmla="*/ 63842 h 1288819"/>
              <a:gd name="connsiteX1" fmla="*/ 1654506 w 3244196"/>
              <a:gd name="connsiteY1" fmla="*/ 79608 h 1288819"/>
              <a:gd name="connsiteX2" fmla="*/ 1796396 w 3244196"/>
              <a:gd name="connsiteY2" fmla="*/ 158435 h 1288819"/>
              <a:gd name="connsiteX3" fmla="*/ 1875223 w 3244196"/>
              <a:gd name="connsiteY3" fmla="*/ 316090 h 1288819"/>
              <a:gd name="connsiteX4" fmla="*/ 2637223 w 3244196"/>
              <a:gd name="connsiteY4" fmla="*/ 536808 h 1288819"/>
              <a:gd name="connsiteX5" fmla="*/ 2629342 w 3244196"/>
              <a:gd name="connsiteY5" fmla="*/ 621345 h 1288819"/>
              <a:gd name="connsiteX6" fmla="*/ 2716050 w 3244196"/>
              <a:gd name="connsiteY6" fmla="*/ 607063 h 1288819"/>
              <a:gd name="connsiteX7" fmla="*/ 2884215 w 3244196"/>
              <a:gd name="connsiteY7" fmla="*/ 607063 h 1288819"/>
              <a:gd name="connsiteX8" fmla="*/ 2878960 w 3244196"/>
              <a:gd name="connsiteY8" fmla="*/ 756816 h 1288819"/>
              <a:gd name="connsiteX9" fmla="*/ 3094424 w 3244196"/>
              <a:gd name="connsiteY9" fmla="*/ 857456 h 1288819"/>
              <a:gd name="connsiteX10" fmla="*/ 3244196 w 3244196"/>
              <a:gd name="connsiteY10" fmla="*/ 867883 h 1288819"/>
              <a:gd name="connsiteX11" fmla="*/ 3083913 w 3244196"/>
              <a:gd name="connsiteY11" fmla="*/ 870758 h 1288819"/>
              <a:gd name="connsiteX12" fmla="*/ 3086538 w 3244196"/>
              <a:gd name="connsiteY12" fmla="*/ 867922 h 1288819"/>
              <a:gd name="connsiteX13" fmla="*/ 2949904 w 3244196"/>
              <a:gd name="connsiteY13" fmla="*/ 858261 h 1288819"/>
              <a:gd name="connsiteX14" fmla="*/ 3102304 w 3244196"/>
              <a:gd name="connsiteY14" fmla="*/ 867922 h 1288819"/>
              <a:gd name="connsiteX15" fmla="*/ 3010338 w 3244196"/>
              <a:gd name="connsiteY15" fmla="*/ 858261 h 1288819"/>
              <a:gd name="connsiteX16" fmla="*/ 3118069 w 3244196"/>
              <a:gd name="connsiteY16" fmla="*/ 867922 h 1288819"/>
              <a:gd name="connsiteX17" fmla="*/ 3133836 w 3244196"/>
              <a:gd name="connsiteY17" fmla="*/ 998352 h 1288819"/>
              <a:gd name="connsiteX18" fmla="*/ 3099679 w 3244196"/>
              <a:gd name="connsiteY18" fmla="*/ 1150941 h 1288819"/>
              <a:gd name="connsiteX19" fmla="*/ 1969817 w 3244196"/>
              <a:gd name="connsiteY19" fmla="*/ 1215019 h 1288819"/>
              <a:gd name="connsiteX20" fmla="*/ 1980324 w 3244196"/>
              <a:gd name="connsiteY20" fmla="*/ 1152936 h 1288819"/>
              <a:gd name="connsiteX21" fmla="*/ 1964559 w 3244196"/>
              <a:gd name="connsiteY21" fmla="*/ 1191582 h 1288819"/>
              <a:gd name="connsiteX22" fmla="*/ 1793769 w 3244196"/>
              <a:gd name="connsiteY22" fmla="*/ 1101793 h 1288819"/>
              <a:gd name="connsiteX23" fmla="*/ 1213072 w 3244196"/>
              <a:gd name="connsiteY23" fmla="*/ 1167428 h 1288819"/>
              <a:gd name="connsiteX24" fmla="*/ 929292 w 3244196"/>
              <a:gd name="connsiteY24" fmla="*/ 1142819 h 1288819"/>
              <a:gd name="connsiteX25" fmla="*/ 677044 w 3244196"/>
              <a:gd name="connsiteY25" fmla="*/ 1140299 h 1288819"/>
              <a:gd name="connsiteX26" fmla="*/ 787403 w 3244196"/>
              <a:gd name="connsiteY26" fmla="*/ 867883 h 1288819"/>
              <a:gd name="connsiteX27" fmla="*/ 293414 w 3244196"/>
              <a:gd name="connsiteY27" fmla="*/ 1091746 h 1288819"/>
              <a:gd name="connsiteX28" fmla="*/ 232980 w 3244196"/>
              <a:gd name="connsiteY28" fmla="*/ 998352 h 1288819"/>
              <a:gd name="connsiteX29" fmla="*/ 64814 w 3244196"/>
              <a:gd name="connsiteY29" fmla="*/ 867922 h 1288819"/>
              <a:gd name="connsiteX30" fmla="*/ 621865 w 3244196"/>
              <a:gd name="connsiteY30" fmla="*/ 800980 h 1288819"/>
              <a:gd name="connsiteX31" fmla="*/ 621866 w 3244196"/>
              <a:gd name="connsiteY31" fmla="*/ 795496 h 1288819"/>
              <a:gd name="connsiteX32" fmla="*/ 613983 w 3244196"/>
              <a:gd name="connsiteY32" fmla="*/ 748239 h 1288819"/>
              <a:gd name="connsiteX33" fmla="*/ 261887 w 3244196"/>
              <a:gd name="connsiteY33" fmla="*/ 539957 h 1288819"/>
              <a:gd name="connsiteX34" fmla="*/ 156782 w 3244196"/>
              <a:gd name="connsiteY34" fmla="*/ 387684 h 1288819"/>
              <a:gd name="connsiteX35" fmla="*/ 850465 w 3244196"/>
              <a:gd name="connsiteY35" fmla="*/ 142670 h 1288819"/>
              <a:gd name="connsiteX36" fmla="*/ 992354 w 3244196"/>
              <a:gd name="connsiteY36" fmla="*/ 48077 h 1288819"/>
              <a:gd name="connsiteX37" fmla="*/ 1323430 w 3244196"/>
              <a:gd name="connsiteY37" fmla="*/ 780 h 1288819"/>
              <a:gd name="connsiteX38" fmla="*/ 1544148 w 3244196"/>
              <a:gd name="connsiteY38" fmla="*/ 63842 h 1288819"/>
              <a:gd name="connsiteX0" fmla="*/ 1544148 w 3244196"/>
              <a:gd name="connsiteY0" fmla="*/ 63842 h 1288819"/>
              <a:gd name="connsiteX1" fmla="*/ 1654506 w 3244196"/>
              <a:gd name="connsiteY1" fmla="*/ 79608 h 1288819"/>
              <a:gd name="connsiteX2" fmla="*/ 1796396 w 3244196"/>
              <a:gd name="connsiteY2" fmla="*/ 158435 h 1288819"/>
              <a:gd name="connsiteX3" fmla="*/ 1875223 w 3244196"/>
              <a:gd name="connsiteY3" fmla="*/ 316090 h 1288819"/>
              <a:gd name="connsiteX4" fmla="*/ 2637223 w 3244196"/>
              <a:gd name="connsiteY4" fmla="*/ 536808 h 1288819"/>
              <a:gd name="connsiteX5" fmla="*/ 2629342 w 3244196"/>
              <a:gd name="connsiteY5" fmla="*/ 621345 h 1288819"/>
              <a:gd name="connsiteX6" fmla="*/ 2716050 w 3244196"/>
              <a:gd name="connsiteY6" fmla="*/ 607063 h 1288819"/>
              <a:gd name="connsiteX7" fmla="*/ 2884215 w 3244196"/>
              <a:gd name="connsiteY7" fmla="*/ 607063 h 1288819"/>
              <a:gd name="connsiteX8" fmla="*/ 2878960 w 3244196"/>
              <a:gd name="connsiteY8" fmla="*/ 756816 h 1288819"/>
              <a:gd name="connsiteX9" fmla="*/ 3094424 w 3244196"/>
              <a:gd name="connsiteY9" fmla="*/ 857456 h 1288819"/>
              <a:gd name="connsiteX10" fmla="*/ 3244196 w 3244196"/>
              <a:gd name="connsiteY10" fmla="*/ 867883 h 1288819"/>
              <a:gd name="connsiteX11" fmla="*/ 3083913 w 3244196"/>
              <a:gd name="connsiteY11" fmla="*/ 870758 h 1288819"/>
              <a:gd name="connsiteX12" fmla="*/ 3086538 w 3244196"/>
              <a:gd name="connsiteY12" fmla="*/ 867922 h 1288819"/>
              <a:gd name="connsiteX13" fmla="*/ 2949904 w 3244196"/>
              <a:gd name="connsiteY13" fmla="*/ 858261 h 1288819"/>
              <a:gd name="connsiteX14" fmla="*/ 3102304 w 3244196"/>
              <a:gd name="connsiteY14" fmla="*/ 867922 h 1288819"/>
              <a:gd name="connsiteX15" fmla="*/ 3010338 w 3244196"/>
              <a:gd name="connsiteY15" fmla="*/ 858261 h 1288819"/>
              <a:gd name="connsiteX16" fmla="*/ 3118069 w 3244196"/>
              <a:gd name="connsiteY16" fmla="*/ 867922 h 1288819"/>
              <a:gd name="connsiteX17" fmla="*/ 3133836 w 3244196"/>
              <a:gd name="connsiteY17" fmla="*/ 998352 h 1288819"/>
              <a:gd name="connsiteX18" fmla="*/ 3099679 w 3244196"/>
              <a:gd name="connsiteY18" fmla="*/ 1150941 h 1288819"/>
              <a:gd name="connsiteX19" fmla="*/ 1969817 w 3244196"/>
              <a:gd name="connsiteY19" fmla="*/ 1215019 h 1288819"/>
              <a:gd name="connsiteX20" fmla="*/ 1980324 w 3244196"/>
              <a:gd name="connsiteY20" fmla="*/ 1152936 h 1288819"/>
              <a:gd name="connsiteX21" fmla="*/ 1964559 w 3244196"/>
              <a:gd name="connsiteY21" fmla="*/ 1191582 h 1288819"/>
              <a:gd name="connsiteX22" fmla="*/ 1793769 w 3244196"/>
              <a:gd name="connsiteY22" fmla="*/ 1101793 h 1288819"/>
              <a:gd name="connsiteX23" fmla="*/ 1213072 w 3244196"/>
              <a:gd name="connsiteY23" fmla="*/ 1167428 h 1288819"/>
              <a:gd name="connsiteX24" fmla="*/ 929292 w 3244196"/>
              <a:gd name="connsiteY24" fmla="*/ 1142819 h 1288819"/>
              <a:gd name="connsiteX25" fmla="*/ 677044 w 3244196"/>
              <a:gd name="connsiteY25" fmla="*/ 1140299 h 1288819"/>
              <a:gd name="connsiteX26" fmla="*/ 787403 w 3244196"/>
              <a:gd name="connsiteY26" fmla="*/ 867883 h 1288819"/>
              <a:gd name="connsiteX27" fmla="*/ 766380 w 3244196"/>
              <a:gd name="connsiteY27" fmla="*/ 1111069 h 1288819"/>
              <a:gd name="connsiteX28" fmla="*/ 293414 w 3244196"/>
              <a:gd name="connsiteY28" fmla="*/ 1091746 h 1288819"/>
              <a:gd name="connsiteX29" fmla="*/ 232980 w 3244196"/>
              <a:gd name="connsiteY29" fmla="*/ 998352 h 1288819"/>
              <a:gd name="connsiteX30" fmla="*/ 64814 w 3244196"/>
              <a:gd name="connsiteY30" fmla="*/ 867922 h 1288819"/>
              <a:gd name="connsiteX31" fmla="*/ 621865 w 3244196"/>
              <a:gd name="connsiteY31" fmla="*/ 800980 h 1288819"/>
              <a:gd name="connsiteX32" fmla="*/ 621866 w 3244196"/>
              <a:gd name="connsiteY32" fmla="*/ 795496 h 1288819"/>
              <a:gd name="connsiteX33" fmla="*/ 613983 w 3244196"/>
              <a:gd name="connsiteY33" fmla="*/ 748239 h 1288819"/>
              <a:gd name="connsiteX34" fmla="*/ 261887 w 3244196"/>
              <a:gd name="connsiteY34" fmla="*/ 539957 h 1288819"/>
              <a:gd name="connsiteX35" fmla="*/ 156782 w 3244196"/>
              <a:gd name="connsiteY35" fmla="*/ 387684 h 1288819"/>
              <a:gd name="connsiteX36" fmla="*/ 850465 w 3244196"/>
              <a:gd name="connsiteY36" fmla="*/ 142670 h 1288819"/>
              <a:gd name="connsiteX37" fmla="*/ 992354 w 3244196"/>
              <a:gd name="connsiteY37" fmla="*/ 48077 h 1288819"/>
              <a:gd name="connsiteX38" fmla="*/ 1323430 w 3244196"/>
              <a:gd name="connsiteY38" fmla="*/ 780 h 1288819"/>
              <a:gd name="connsiteX39" fmla="*/ 1544148 w 3244196"/>
              <a:gd name="connsiteY39" fmla="*/ 63842 h 1288819"/>
              <a:gd name="connsiteX0" fmla="*/ 1544148 w 3244196"/>
              <a:gd name="connsiteY0" fmla="*/ 63842 h 1288819"/>
              <a:gd name="connsiteX1" fmla="*/ 1654506 w 3244196"/>
              <a:gd name="connsiteY1" fmla="*/ 79608 h 1288819"/>
              <a:gd name="connsiteX2" fmla="*/ 1796396 w 3244196"/>
              <a:gd name="connsiteY2" fmla="*/ 158435 h 1288819"/>
              <a:gd name="connsiteX3" fmla="*/ 1875223 w 3244196"/>
              <a:gd name="connsiteY3" fmla="*/ 316090 h 1288819"/>
              <a:gd name="connsiteX4" fmla="*/ 2637223 w 3244196"/>
              <a:gd name="connsiteY4" fmla="*/ 536808 h 1288819"/>
              <a:gd name="connsiteX5" fmla="*/ 2629342 w 3244196"/>
              <a:gd name="connsiteY5" fmla="*/ 621345 h 1288819"/>
              <a:gd name="connsiteX6" fmla="*/ 2716050 w 3244196"/>
              <a:gd name="connsiteY6" fmla="*/ 607063 h 1288819"/>
              <a:gd name="connsiteX7" fmla="*/ 2884215 w 3244196"/>
              <a:gd name="connsiteY7" fmla="*/ 607063 h 1288819"/>
              <a:gd name="connsiteX8" fmla="*/ 2878960 w 3244196"/>
              <a:gd name="connsiteY8" fmla="*/ 756816 h 1288819"/>
              <a:gd name="connsiteX9" fmla="*/ 3094424 w 3244196"/>
              <a:gd name="connsiteY9" fmla="*/ 857456 h 1288819"/>
              <a:gd name="connsiteX10" fmla="*/ 3244196 w 3244196"/>
              <a:gd name="connsiteY10" fmla="*/ 867883 h 1288819"/>
              <a:gd name="connsiteX11" fmla="*/ 3083913 w 3244196"/>
              <a:gd name="connsiteY11" fmla="*/ 870758 h 1288819"/>
              <a:gd name="connsiteX12" fmla="*/ 3086538 w 3244196"/>
              <a:gd name="connsiteY12" fmla="*/ 867922 h 1288819"/>
              <a:gd name="connsiteX13" fmla="*/ 2949904 w 3244196"/>
              <a:gd name="connsiteY13" fmla="*/ 858261 h 1288819"/>
              <a:gd name="connsiteX14" fmla="*/ 3102304 w 3244196"/>
              <a:gd name="connsiteY14" fmla="*/ 867922 h 1288819"/>
              <a:gd name="connsiteX15" fmla="*/ 3010338 w 3244196"/>
              <a:gd name="connsiteY15" fmla="*/ 858261 h 1288819"/>
              <a:gd name="connsiteX16" fmla="*/ 3118069 w 3244196"/>
              <a:gd name="connsiteY16" fmla="*/ 867922 h 1288819"/>
              <a:gd name="connsiteX17" fmla="*/ 3133836 w 3244196"/>
              <a:gd name="connsiteY17" fmla="*/ 998352 h 1288819"/>
              <a:gd name="connsiteX18" fmla="*/ 3099679 w 3244196"/>
              <a:gd name="connsiteY18" fmla="*/ 1150941 h 1288819"/>
              <a:gd name="connsiteX19" fmla="*/ 1969817 w 3244196"/>
              <a:gd name="connsiteY19" fmla="*/ 1215019 h 1288819"/>
              <a:gd name="connsiteX20" fmla="*/ 1980324 w 3244196"/>
              <a:gd name="connsiteY20" fmla="*/ 1152936 h 1288819"/>
              <a:gd name="connsiteX21" fmla="*/ 1964559 w 3244196"/>
              <a:gd name="connsiteY21" fmla="*/ 1191582 h 1288819"/>
              <a:gd name="connsiteX22" fmla="*/ 1793769 w 3244196"/>
              <a:gd name="connsiteY22" fmla="*/ 1101793 h 1288819"/>
              <a:gd name="connsiteX23" fmla="*/ 1213072 w 3244196"/>
              <a:gd name="connsiteY23" fmla="*/ 1167428 h 1288819"/>
              <a:gd name="connsiteX24" fmla="*/ 929292 w 3244196"/>
              <a:gd name="connsiteY24" fmla="*/ 1142819 h 1288819"/>
              <a:gd name="connsiteX25" fmla="*/ 677044 w 3244196"/>
              <a:gd name="connsiteY25" fmla="*/ 1140299 h 1288819"/>
              <a:gd name="connsiteX26" fmla="*/ 406403 w 3244196"/>
              <a:gd name="connsiteY26" fmla="*/ 1101369 h 1288819"/>
              <a:gd name="connsiteX27" fmla="*/ 766380 w 3244196"/>
              <a:gd name="connsiteY27" fmla="*/ 1111069 h 1288819"/>
              <a:gd name="connsiteX28" fmla="*/ 293414 w 3244196"/>
              <a:gd name="connsiteY28" fmla="*/ 1091746 h 1288819"/>
              <a:gd name="connsiteX29" fmla="*/ 232980 w 3244196"/>
              <a:gd name="connsiteY29" fmla="*/ 998352 h 1288819"/>
              <a:gd name="connsiteX30" fmla="*/ 64814 w 3244196"/>
              <a:gd name="connsiteY30" fmla="*/ 867922 h 1288819"/>
              <a:gd name="connsiteX31" fmla="*/ 621865 w 3244196"/>
              <a:gd name="connsiteY31" fmla="*/ 800980 h 1288819"/>
              <a:gd name="connsiteX32" fmla="*/ 621866 w 3244196"/>
              <a:gd name="connsiteY32" fmla="*/ 795496 h 1288819"/>
              <a:gd name="connsiteX33" fmla="*/ 613983 w 3244196"/>
              <a:gd name="connsiteY33" fmla="*/ 748239 h 1288819"/>
              <a:gd name="connsiteX34" fmla="*/ 261887 w 3244196"/>
              <a:gd name="connsiteY34" fmla="*/ 539957 h 1288819"/>
              <a:gd name="connsiteX35" fmla="*/ 156782 w 3244196"/>
              <a:gd name="connsiteY35" fmla="*/ 387684 h 1288819"/>
              <a:gd name="connsiteX36" fmla="*/ 850465 w 3244196"/>
              <a:gd name="connsiteY36" fmla="*/ 142670 h 1288819"/>
              <a:gd name="connsiteX37" fmla="*/ 992354 w 3244196"/>
              <a:gd name="connsiteY37" fmla="*/ 48077 h 1288819"/>
              <a:gd name="connsiteX38" fmla="*/ 1323430 w 3244196"/>
              <a:gd name="connsiteY38" fmla="*/ 780 h 1288819"/>
              <a:gd name="connsiteX39" fmla="*/ 1544148 w 3244196"/>
              <a:gd name="connsiteY39" fmla="*/ 63842 h 1288819"/>
              <a:gd name="connsiteX0" fmla="*/ 1844565 w 3544613"/>
              <a:gd name="connsiteY0" fmla="*/ 63842 h 1288819"/>
              <a:gd name="connsiteX1" fmla="*/ 1954923 w 3544613"/>
              <a:gd name="connsiteY1" fmla="*/ 79608 h 1288819"/>
              <a:gd name="connsiteX2" fmla="*/ 2096813 w 3544613"/>
              <a:gd name="connsiteY2" fmla="*/ 158435 h 1288819"/>
              <a:gd name="connsiteX3" fmla="*/ 2175640 w 3544613"/>
              <a:gd name="connsiteY3" fmla="*/ 316090 h 1288819"/>
              <a:gd name="connsiteX4" fmla="*/ 2937640 w 3544613"/>
              <a:gd name="connsiteY4" fmla="*/ 536808 h 1288819"/>
              <a:gd name="connsiteX5" fmla="*/ 2929759 w 3544613"/>
              <a:gd name="connsiteY5" fmla="*/ 621345 h 1288819"/>
              <a:gd name="connsiteX6" fmla="*/ 3016467 w 3544613"/>
              <a:gd name="connsiteY6" fmla="*/ 607063 h 1288819"/>
              <a:gd name="connsiteX7" fmla="*/ 3184632 w 3544613"/>
              <a:gd name="connsiteY7" fmla="*/ 607063 h 1288819"/>
              <a:gd name="connsiteX8" fmla="*/ 3179377 w 3544613"/>
              <a:gd name="connsiteY8" fmla="*/ 756816 h 1288819"/>
              <a:gd name="connsiteX9" fmla="*/ 3394841 w 3544613"/>
              <a:gd name="connsiteY9" fmla="*/ 857456 h 1288819"/>
              <a:gd name="connsiteX10" fmla="*/ 3544613 w 3544613"/>
              <a:gd name="connsiteY10" fmla="*/ 867883 h 1288819"/>
              <a:gd name="connsiteX11" fmla="*/ 3384330 w 3544613"/>
              <a:gd name="connsiteY11" fmla="*/ 870758 h 1288819"/>
              <a:gd name="connsiteX12" fmla="*/ 3386955 w 3544613"/>
              <a:gd name="connsiteY12" fmla="*/ 867922 h 1288819"/>
              <a:gd name="connsiteX13" fmla="*/ 3250321 w 3544613"/>
              <a:gd name="connsiteY13" fmla="*/ 858261 h 1288819"/>
              <a:gd name="connsiteX14" fmla="*/ 3402721 w 3544613"/>
              <a:gd name="connsiteY14" fmla="*/ 867922 h 1288819"/>
              <a:gd name="connsiteX15" fmla="*/ 3310755 w 3544613"/>
              <a:gd name="connsiteY15" fmla="*/ 858261 h 1288819"/>
              <a:gd name="connsiteX16" fmla="*/ 3418486 w 3544613"/>
              <a:gd name="connsiteY16" fmla="*/ 867922 h 1288819"/>
              <a:gd name="connsiteX17" fmla="*/ 3434253 w 3544613"/>
              <a:gd name="connsiteY17" fmla="*/ 998352 h 1288819"/>
              <a:gd name="connsiteX18" fmla="*/ 3400096 w 3544613"/>
              <a:gd name="connsiteY18" fmla="*/ 1150941 h 1288819"/>
              <a:gd name="connsiteX19" fmla="*/ 2270234 w 3544613"/>
              <a:gd name="connsiteY19" fmla="*/ 1215019 h 1288819"/>
              <a:gd name="connsiteX20" fmla="*/ 2280741 w 3544613"/>
              <a:gd name="connsiteY20" fmla="*/ 1152936 h 1288819"/>
              <a:gd name="connsiteX21" fmla="*/ 2264976 w 3544613"/>
              <a:gd name="connsiteY21" fmla="*/ 1191582 h 1288819"/>
              <a:gd name="connsiteX22" fmla="*/ 2094186 w 3544613"/>
              <a:gd name="connsiteY22" fmla="*/ 1101793 h 1288819"/>
              <a:gd name="connsiteX23" fmla="*/ 1513489 w 3544613"/>
              <a:gd name="connsiteY23" fmla="*/ 1167428 h 1288819"/>
              <a:gd name="connsiteX24" fmla="*/ 1229709 w 3544613"/>
              <a:gd name="connsiteY24" fmla="*/ 1142819 h 1288819"/>
              <a:gd name="connsiteX25" fmla="*/ 977461 w 3544613"/>
              <a:gd name="connsiteY25" fmla="*/ 1140299 h 1288819"/>
              <a:gd name="connsiteX26" fmla="*/ 706820 w 3544613"/>
              <a:gd name="connsiteY26" fmla="*/ 1101369 h 1288819"/>
              <a:gd name="connsiteX27" fmla="*/ 1066797 w 3544613"/>
              <a:gd name="connsiteY27" fmla="*/ 1111069 h 1288819"/>
              <a:gd name="connsiteX28" fmla="*/ 593831 w 3544613"/>
              <a:gd name="connsiteY28" fmla="*/ 1091746 h 1288819"/>
              <a:gd name="connsiteX29" fmla="*/ 533397 w 3544613"/>
              <a:gd name="connsiteY29" fmla="*/ 998352 h 1288819"/>
              <a:gd name="connsiteX30" fmla="*/ 365231 w 3544613"/>
              <a:gd name="connsiteY30" fmla="*/ 867922 h 1288819"/>
              <a:gd name="connsiteX31" fmla="*/ 922282 w 3544613"/>
              <a:gd name="connsiteY31" fmla="*/ 800980 h 1288819"/>
              <a:gd name="connsiteX32" fmla="*/ 922283 w 3544613"/>
              <a:gd name="connsiteY32" fmla="*/ 795496 h 1288819"/>
              <a:gd name="connsiteX33" fmla="*/ 0 w 3544613"/>
              <a:gd name="connsiteY33" fmla="*/ 608148 h 1288819"/>
              <a:gd name="connsiteX34" fmla="*/ 562304 w 3544613"/>
              <a:gd name="connsiteY34" fmla="*/ 539957 h 1288819"/>
              <a:gd name="connsiteX35" fmla="*/ 457199 w 3544613"/>
              <a:gd name="connsiteY35" fmla="*/ 387684 h 1288819"/>
              <a:gd name="connsiteX36" fmla="*/ 1150882 w 3544613"/>
              <a:gd name="connsiteY36" fmla="*/ 142670 h 1288819"/>
              <a:gd name="connsiteX37" fmla="*/ 1292771 w 3544613"/>
              <a:gd name="connsiteY37" fmla="*/ 48077 h 1288819"/>
              <a:gd name="connsiteX38" fmla="*/ 1623847 w 3544613"/>
              <a:gd name="connsiteY38" fmla="*/ 780 h 1288819"/>
              <a:gd name="connsiteX39" fmla="*/ 1844565 w 3544613"/>
              <a:gd name="connsiteY39" fmla="*/ 63842 h 1288819"/>
              <a:gd name="connsiteX0" fmla="*/ 1844565 w 3544613"/>
              <a:gd name="connsiteY0" fmla="*/ 63842 h 1288819"/>
              <a:gd name="connsiteX1" fmla="*/ 1954923 w 3544613"/>
              <a:gd name="connsiteY1" fmla="*/ 79608 h 1288819"/>
              <a:gd name="connsiteX2" fmla="*/ 2096813 w 3544613"/>
              <a:gd name="connsiteY2" fmla="*/ 158435 h 1288819"/>
              <a:gd name="connsiteX3" fmla="*/ 2175640 w 3544613"/>
              <a:gd name="connsiteY3" fmla="*/ 316090 h 1288819"/>
              <a:gd name="connsiteX4" fmla="*/ 2937640 w 3544613"/>
              <a:gd name="connsiteY4" fmla="*/ 536808 h 1288819"/>
              <a:gd name="connsiteX5" fmla="*/ 2929759 w 3544613"/>
              <a:gd name="connsiteY5" fmla="*/ 621345 h 1288819"/>
              <a:gd name="connsiteX6" fmla="*/ 3016467 w 3544613"/>
              <a:gd name="connsiteY6" fmla="*/ 607063 h 1288819"/>
              <a:gd name="connsiteX7" fmla="*/ 3184632 w 3544613"/>
              <a:gd name="connsiteY7" fmla="*/ 607063 h 1288819"/>
              <a:gd name="connsiteX8" fmla="*/ 3179377 w 3544613"/>
              <a:gd name="connsiteY8" fmla="*/ 756816 h 1288819"/>
              <a:gd name="connsiteX9" fmla="*/ 3394841 w 3544613"/>
              <a:gd name="connsiteY9" fmla="*/ 857456 h 1288819"/>
              <a:gd name="connsiteX10" fmla="*/ 3544613 w 3544613"/>
              <a:gd name="connsiteY10" fmla="*/ 867883 h 1288819"/>
              <a:gd name="connsiteX11" fmla="*/ 3384330 w 3544613"/>
              <a:gd name="connsiteY11" fmla="*/ 870758 h 1288819"/>
              <a:gd name="connsiteX12" fmla="*/ 3386955 w 3544613"/>
              <a:gd name="connsiteY12" fmla="*/ 867922 h 1288819"/>
              <a:gd name="connsiteX13" fmla="*/ 3250321 w 3544613"/>
              <a:gd name="connsiteY13" fmla="*/ 858261 h 1288819"/>
              <a:gd name="connsiteX14" fmla="*/ 3402721 w 3544613"/>
              <a:gd name="connsiteY14" fmla="*/ 867922 h 1288819"/>
              <a:gd name="connsiteX15" fmla="*/ 3310755 w 3544613"/>
              <a:gd name="connsiteY15" fmla="*/ 858261 h 1288819"/>
              <a:gd name="connsiteX16" fmla="*/ 3418486 w 3544613"/>
              <a:gd name="connsiteY16" fmla="*/ 867922 h 1288819"/>
              <a:gd name="connsiteX17" fmla="*/ 3434253 w 3544613"/>
              <a:gd name="connsiteY17" fmla="*/ 998352 h 1288819"/>
              <a:gd name="connsiteX18" fmla="*/ 3400096 w 3544613"/>
              <a:gd name="connsiteY18" fmla="*/ 1150941 h 1288819"/>
              <a:gd name="connsiteX19" fmla="*/ 2270234 w 3544613"/>
              <a:gd name="connsiteY19" fmla="*/ 1215019 h 1288819"/>
              <a:gd name="connsiteX20" fmla="*/ 2280741 w 3544613"/>
              <a:gd name="connsiteY20" fmla="*/ 1152936 h 1288819"/>
              <a:gd name="connsiteX21" fmla="*/ 2264976 w 3544613"/>
              <a:gd name="connsiteY21" fmla="*/ 1191582 h 1288819"/>
              <a:gd name="connsiteX22" fmla="*/ 2094186 w 3544613"/>
              <a:gd name="connsiteY22" fmla="*/ 1101793 h 1288819"/>
              <a:gd name="connsiteX23" fmla="*/ 1513489 w 3544613"/>
              <a:gd name="connsiteY23" fmla="*/ 1167428 h 1288819"/>
              <a:gd name="connsiteX24" fmla="*/ 1229709 w 3544613"/>
              <a:gd name="connsiteY24" fmla="*/ 1142819 h 1288819"/>
              <a:gd name="connsiteX25" fmla="*/ 977461 w 3544613"/>
              <a:gd name="connsiteY25" fmla="*/ 1140299 h 1288819"/>
              <a:gd name="connsiteX26" fmla="*/ 706820 w 3544613"/>
              <a:gd name="connsiteY26" fmla="*/ 1101369 h 1288819"/>
              <a:gd name="connsiteX27" fmla="*/ 1066797 w 3544613"/>
              <a:gd name="connsiteY27" fmla="*/ 1111069 h 1288819"/>
              <a:gd name="connsiteX28" fmla="*/ 593831 w 3544613"/>
              <a:gd name="connsiteY28" fmla="*/ 1091746 h 1288819"/>
              <a:gd name="connsiteX29" fmla="*/ 533397 w 3544613"/>
              <a:gd name="connsiteY29" fmla="*/ 998352 h 1288819"/>
              <a:gd name="connsiteX30" fmla="*/ 365231 w 3544613"/>
              <a:gd name="connsiteY30" fmla="*/ 867922 h 1288819"/>
              <a:gd name="connsiteX31" fmla="*/ 922282 w 3544613"/>
              <a:gd name="connsiteY31" fmla="*/ 800980 h 1288819"/>
              <a:gd name="connsiteX32" fmla="*/ 236483 w 3544613"/>
              <a:gd name="connsiteY32" fmla="*/ 795496 h 1288819"/>
              <a:gd name="connsiteX33" fmla="*/ 0 w 3544613"/>
              <a:gd name="connsiteY33" fmla="*/ 608148 h 1288819"/>
              <a:gd name="connsiteX34" fmla="*/ 562304 w 3544613"/>
              <a:gd name="connsiteY34" fmla="*/ 539957 h 1288819"/>
              <a:gd name="connsiteX35" fmla="*/ 457199 w 3544613"/>
              <a:gd name="connsiteY35" fmla="*/ 387684 h 1288819"/>
              <a:gd name="connsiteX36" fmla="*/ 1150882 w 3544613"/>
              <a:gd name="connsiteY36" fmla="*/ 142670 h 1288819"/>
              <a:gd name="connsiteX37" fmla="*/ 1292771 w 3544613"/>
              <a:gd name="connsiteY37" fmla="*/ 48077 h 1288819"/>
              <a:gd name="connsiteX38" fmla="*/ 1623847 w 3544613"/>
              <a:gd name="connsiteY38" fmla="*/ 780 h 1288819"/>
              <a:gd name="connsiteX39" fmla="*/ 1844565 w 3544613"/>
              <a:gd name="connsiteY39" fmla="*/ 63842 h 1288819"/>
              <a:gd name="connsiteX0" fmla="*/ 1844565 w 3544613"/>
              <a:gd name="connsiteY0" fmla="*/ 63842 h 1288819"/>
              <a:gd name="connsiteX1" fmla="*/ 1954923 w 3544613"/>
              <a:gd name="connsiteY1" fmla="*/ 79608 h 1288819"/>
              <a:gd name="connsiteX2" fmla="*/ 2096813 w 3544613"/>
              <a:gd name="connsiteY2" fmla="*/ 158435 h 1288819"/>
              <a:gd name="connsiteX3" fmla="*/ 2175640 w 3544613"/>
              <a:gd name="connsiteY3" fmla="*/ 316090 h 1288819"/>
              <a:gd name="connsiteX4" fmla="*/ 2937640 w 3544613"/>
              <a:gd name="connsiteY4" fmla="*/ 536808 h 1288819"/>
              <a:gd name="connsiteX5" fmla="*/ 2929759 w 3544613"/>
              <a:gd name="connsiteY5" fmla="*/ 621345 h 1288819"/>
              <a:gd name="connsiteX6" fmla="*/ 3016467 w 3544613"/>
              <a:gd name="connsiteY6" fmla="*/ 607063 h 1288819"/>
              <a:gd name="connsiteX7" fmla="*/ 3184632 w 3544613"/>
              <a:gd name="connsiteY7" fmla="*/ 607063 h 1288819"/>
              <a:gd name="connsiteX8" fmla="*/ 3179377 w 3544613"/>
              <a:gd name="connsiteY8" fmla="*/ 756816 h 1288819"/>
              <a:gd name="connsiteX9" fmla="*/ 3394841 w 3544613"/>
              <a:gd name="connsiteY9" fmla="*/ 857456 h 1288819"/>
              <a:gd name="connsiteX10" fmla="*/ 3544613 w 3544613"/>
              <a:gd name="connsiteY10" fmla="*/ 867883 h 1288819"/>
              <a:gd name="connsiteX11" fmla="*/ 3384330 w 3544613"/>
              <a:gd name="connsiteY11" fmla="*/ 870758 h 1288819"/>
              <a:gd name="connsiteX12" fmla="*/ 3386955 w 3544613"/>
              <a:gd name="connsiteY12" fmla="*/ 867922 h 1288819"/>
              <a:gd name="connsiteX13" fmla="*/ 3250321 w 3544613"/>
              <a:gd name="connsiteY13" fmla="*/ 858261 h 1288819"/>
              <a:gd name="connsiteX14" fmla="*/ 3402721 w 3544613"/>
              <a:gd name="connsiteY14" fmla="*/ 867922 h 1288819"/>
              <a:gd name="connsiteX15" fmla="*/ 3310755 w 3544613"/>
              <a:gd name="connsiteY15" fmla="*/ 858261 h 1288819"/>
              <a:gd name="connsiteX16" fmla="*/ 3418486 w 3544613"/>
              <a:gd name="connsiteY16" fmla="*/ 867922 h 1288819"/>
              <a:gd name="connsiteX17" fmla="*/ 3434253 w 3544613"/>
              <a:gd name="connsiteY17" fmla="*/ 998352 h 1288819"/>
              <a:gd name="connsiteX18" fmla="*/ 3400096 w 3544613"/>
              <a:gd name="connsiteY18" fmla="*/ 1150941 h 1288819"/>
              <a:gd name="connsiteX19" fmla="*/ 2270234 w 3544613"/>
              <a:gd name="connsiteY19" fmla="*/ 1215019 h 1288819"/>
              <a:gd name="connsiteX20" fmla="*/ 2280741 w 3544613"/>
              <a:gd name="connsiteY20" fmla="*/ 1152936 h 1288819"/>
              <a:gd name="connsiteX21" fmla="*/ 2264976 w 3544613"/>
              <a:gd name="connsiteY21" fmla="*/ 1191582 h 1288819"/>
              <a:gd name="connsiteX22" fmla="*/ 2094186 w 3544613"/>
              <a:gd name="connsiteY22" fmla="*/ 1101793 h 1288819"/>
              <a:gd name="connsiteX23" fmla="*/ 1513489 w 3544613"/>
              <a:gd name="connsiteY23" fmla="*/ 1167428 h 1288819"/>
              <a:gd name="connsiteX24" fmla="*/ 1229709 w 3544613"/>
              <a:gd name="connsiteY24" fmla="*/ 1142819 h 1288819"/>
              <a:gd name="connsiteX25" fmla="*/ 977461 w 3544613"/>
              <a:gd name="connsiteY25" fmla="*/ 1140299 h 1288819"/>
              <a:gd name="connsiteX26" fmla="*/ 706820 w 3544613"/>
              <a:gd name="connsiteY26" fmla="*/ 1101369 h 1288819"/>
              <a:gd name="connsiteX27" fmla="*/ 1066797 w 3544613"/>
              <a:gd name="connsiteY27" fmla="*/ 1111069 h 1288819"/>
              <a:gd name="connsiteX28" fmla="*/ 593831 w 3544613"/>
              <a:gd name="connsiteY28" fmla="*/ 1091746 h 1288819"/>
              <a:gd name="connsiteX29" fmla="*/ 533397 w 3544613"/>
              <a:gd name="connsiteY29" fmla="*/ 998352 h 1288819"/>
              <a:gd name="connsiteX30" fmla="*/ 365231 w 3544613"/>
              <a:gd name="connsiteY30" fmla="*/ 867922 h 1288819"/>
              <a:gd name="connsiteX31" fmla="*/ 236482 w 3544613"/>
              <a:gd name="connsiteY31" fmla="*/ 800980 h 1288819"/>
              <a:gd name="connsiteX32" fmla="*/ 236483 w 3544613"/>
              <a:gd name="connsiteY32" fmla="*/ 795496 h 1288819"/>
              <a:gd name="connsiteX33" fmla="*/ 0 w 3544613"/>
              <a:gd name="connsiteY33" fmla="*/ 608148 h 1288819"/>
              <a:gd name="connsiteX34" fmla="*/ 562304 w 3544613"/>
              <a:gd name="connsiteY34" fmla="*/ 539957 h 1288819"/>
              <a:gd name="connsiteX35" fmla="*/ 457199 w 3544613"/>
              <a:gd name="connsiteY35" fmla="*/ 387684 h 1288819"/>
              <a:gd name="connsiteX36" fmla="*/ 1150882 w 3544613"/>
              <a:gd name="connsiteY36" fmla="*/ 142670 h 1288819"/>
              <a:gd name="connsiteX37" fmla="*/ 1292771 w 3544613"/>
              <a:gd name="connsiteY37" fmla="*/ 48077 h 1288819"/>
              <a:gd name="connsiteX38" fmla="*/ 1623847 w 3544613"/>
              <a:gd name="connsiteY38" fmla="*/ 780 h 1288819"/>
              <a:gd name="connsiteX39" fmla="*/ 1844565 w 3544613"/>
              <a:gd name="connsiteY39" fmla="*/ 63842 h 1288819"/>
              <a:gd name="connsiteX0" fmla="*/ 1844565 w 3544613"/>
              <a:gd name="connsiteY0" fmla="*/ 63842 h 1288819"/>
              <a:gd name="connsiteX1" fmla="*/ 1954923 w 3544613"/>
              <a:gd name="connsiteY1" fmla="*/ 79608 h 1288819"/>
              <a:gd name="connsiteX2" fmla="*/ 2096813 w 3544613"/>
              <a:gd name="connsiteY2" fmla="*/ 158435 h 1288819"/>
              <a:gd name="connsiteX3" fmla="*/ 2175640 w 3544613"/>
              <a:gd name="connsiteY3" fmla="*/ 316090 h 1288819"/>
              <a:gd name="connsiteX4" fmla="*/ 2937640 w 3544613"/>
              <a:gd name="connsiteY4" fmla="*/ 536808 h 1288819"/>
              <a:gd name="connsiteX5" fmla="*/ 2929759 w 3544613"/>
              <a:gd name="connsiteY5" fmla="*/ 621345 h 1288819"/>
              <a:gd name="connsiteX6" fmla="*/ 3016467 w 3544613"/>
              <a:gd name="connsiteY6" fmla="*/ 607063 h 1288819"/>
              <a:gd name="connsiteX7" fmla="*/ 3184632 w 3544613"/>
              <a:gd name="connsiteY7" fmla="*/ 607063 h 1288819"/>
              <a:gd name="connsiteX8" fmla="*/ 3179377 w 3544613"/>
              <a:gd name="connsiteY8" fmla="*/ 756816 h 1288819"/>
              <a:gd name="connsiteX9" fmla="*/ 3394841 w 3544613"/>
              <a:gd name="connsiteY9" fmla="*/ 857456 h 1288819"/>
              <a:gd name="connsiteX10" fmla="*/ 3544613 w 3544613"/>
              <a:gd name="connsiteY10" fmla="*/ 867883 h 1288819"/>
              <a:gd name="connsiteX11" fmla="*/ 3384330 w 3544613"/>
              <a:gd name="connsiteY11" fmla="*/ 870758 h 1288819"/>
              <a:gd name="connsiteX12" fmla="*/ 3386955 w 3544613"/>
              <a:gd name="connsiteY12" fmla="*/ 867922 h 1288819"/>
              <a:gd name="connsiteX13" fmla="*/ 3250321 w 3544613"/>
              <a:gd name="connsiteY13" fmla="*/ 858261 h 1288819"/>
              <a:gd name="connsiteX14" fmla="*/ 3402721 w 3544613"/>
              <a:gd name="connsiteY14" fmla="*/ 867922 h 1288819"/>
              <a:gd name="connsiteX15" fmla="*/ 3310755 w 3544613"/>
              <a:gd name="connsiteY15" fmla="*/ 858261 h 1288819"/>
              <a:gd name="connsiteX16" fmla="*/ 3418486 w 3544613"/>
              <a:gd name="connsiteY16" fmla="*/ 867922 h 1288819"/>
              <a:gd name="connsiteX17" fmla="*/ 3434253 w 3544613"/>
              <a:gd name="connsiteY17" fmla="*/ 998352 h 1288819"/>
              <a:gd name="connsiteX18" fmla="*/ 3400096 w 3544613"/>
              <a:gd name="connsiteY18" fmla="*/ 1150941 h 1288819"/>
              <a:gd name="connsiteX19" fmla="*/ 2270234 w 3544613"/>
              <a:gd name="connsiteY19" fmla="*/ 1215019 h 1288819"/>
              <a:gd name="connsiteX20" fmla="*/ 2280741 w 3544613"/>
              <a:gd name="connsiteY20" fmla="*/ 1152936 h 1288819"/>
              <a:gd name="connsiteX21" fmla="*/ 2264976 w 3544613"/>
              <a:gd name="connsiteY21" fmla="*/ 1191582 h 1288819"/>
              <a:gd name="connsiteX22" fmla="*/ 2094186 w 3544613"/>
              <a:gd name="connsiteY22" fmla="*/ 1101793 h 1288819"/>
              <a:gd name="connsiteX23" fmla="*/ 1513489 w 3544613"/>
              <a:gd name="connsiteY23" fmla="*/ 1167428 h 1288819"/>
              <a:gd name="connsiteX24" fmla="*/ 1229709 w 3544613"/>
              <a:gd name="connsiteY24" fmla="*/ 1142819 h 1288819"/>
              <a:gd name="connsiteX25" fmla="*/ 977461 w 3544613"/>
              <a:gd name="connsiteY25" fmla="*/ 1140299 h 1288819"/>
              <a:gd name="connsiteX26" fmla="*/ 706820 w 3544613"/>
              <a:gd name="connsiteY26" fmla="*/ 1101369 h 1288819"/>
              <a:gd name="connsiteX27" fmla="*/ 609597 w 3544613"/>
              <a:gd name="connsiteY27" fmla="*/ 1111069 h 1288819"/>
              <a:gd name="connsiteX28" fmla="*/ 593831 w 3544613"/>
              <a:gd name="connsiteY28" fmla="*/ 1091746 h 1288819"/>
              <a:gd name="connsiteX29" fmla="*/ 533397 w 3544613"/>
              <a:gd name="connsiteY29" fmla="*/ 998352 h 1288819"/>
              <a:gd name="connsiteX30" fmla="*/ 365231 w 3544613"/>
              <a:gd name="connsiteY30" fmla="*/ 867922 h 1288819"/>
              <a:gd name="connsiteX31" fmla="*/ 236482 w 3544613"/>
              <a:gd name="connsiteY31" fmla="*/ 800980 h 1288819"/>
              <a:gd name="connsiteX32" fmla="*/ 236483 w 3544613"/>
              <a:gd name="connsiteY32" fmla="*/ 795496 h 1288819"/>
              <a:gd name="connsiteX33" fmla="*/ 0 w 3544613"/>
              <a:gd name="connsiteY33" fmla="*/ 608148 h 1288819"/>
              <a:gd name="connsiteX34" fmla="*/ 562304 w 3544613"/>
              <a:gd name="connsiteY34" fmla="*/ 539957 h 1288819"/>
              <a:gd name="connsiteX35" fmla="*/ 457199 w 3544613"/>
              <a:gd name="connsiteY35" fmla="*/ 387684 h 1288819"/>
              <a:gd name="connsiteX36" fmla="*/ 1150882 w 3544613"/>
              <a:gd name="connsiteY36" fmla="*/ 142670 h 1288819"/>
              <a:gd name="connsiteX37" fmla="*/ 1292771 w 3544613"/>
              <a:gd name="connsiteY37" fmla="*/ 48077 h 1288819"/>
              <a:gd name="connsiteX38" fmla="*/ 1623847 w 3544613"/>
              <a:gd name="connsiteY38" fmla="*/ 780 h 1288819"/>
              <a:gd name="connsiteX39" fmla="*/ 1844565 w 3544613"/>
              <a:gd name="connsiteY39" fmla="*/ 63842 h 1288819"/>
              <a:gd name="connsiteX0" fmla="*/ 1844565 w 3544613"/>
              <a:gd name="connsiteY0" fmla="*/ 63842 h 1288819"/>
              <a:gd name="connsiteX1" fmla="*/ 1954923 w 3544613"/>
              <a:gd name="connsiteY1" fmla="*/ 79608 h 1288819"/>
              <a:gd name="connsiteX2" fmla="*/ 2096813 w 3544613"/>
              <a:gd name="connsiteY2" fmla="*/ 158435 h 1288819"/>
              <a:gd name="connsiteX3" fmla="*/ 2175640 w 3544613"/>
              <a:gd name="connsiteY3" fmla="*/ 316090 h 1288819"/>
              <a:gd name="connsiteX4" fmla="*/ 2937640 w 3544613"/>
              <a:gd name="connsiteY4" fmla="*/ 536808 h 1288819"/>
              <a:gd name="connsiteX5" fmla="*/ 2929759 w 3544613"/>
              <a:gd name="connsiteY5" fmla="*/ 621345 h 1288819"/>
              <a:gd name="connsiteX6" fmla="*/ 3016467 w 3544613"/>
              <a:gd name="connsiteY6" fmla="*/ 607063 h 1288819"/>
              <a:gd name="connsiteX7" fmla="*/ 3184632 w 3544613"/>
              <a:gd name="connsiteY7" fmla="*/ 607063 h 1288819"/>
              <a:gd name="connsiteX8" fmla="*/ 3179377 w 3544613"/>
              <a:gd name="connsiteY8" fmla="*/ 756816 h 1288819"/>
              <a:gd name="connsiteX9" fmla="*/ 3394841 w 3544613"/>
              <a:gd name="connsiteY9" fmla="*/ 857456 h 1288819"/>
              <a:gd name="connsiteX10" fmla="*/ 3544613 w 3544613"/>
              <a:gd name="connsiteY10" fmla="*/ 867883 h 1288819"/>
              <a:gd name="connsiteX11" fmla="*/ 3384330 w 3544613"/>
              <a:gd name="connsiteY11" fmla="*/ 870758 h 1288819"/>
              <a:gd name="connsiteX12" fmla="*/ 3386955 w 3544613"/>
              <a:gd name="connsiteY12" fmla="*/ 867922 h 1288819"/>
              <a:gd name="connsiteX13" fmla="*/ 3250321 w 3544613"/>
              <a:gd name="connsiteY13" fmla="*/ 858261 h 1288819"/>
              <a:gd name="connsiteX14" fmla="*/ 3418590 w 3544613"/>
              <a:gd name="connsiteY14" fmla="*/ 865413 h 1288819"/>
              <a:gd name="connsiteX15" fmla="*/ 3402721 w 3544613"/>
              <a:gd name="connsiteY15" fmla="*/ 867922 h 1288819"/>
              <a:gd name="connsiteX16" fmla="*/ 3310755 w 3544613"/>
              <a:gd name="connsiteY16" fmla="*/ 858261 h 1288819"/>
              <a:gd name="connsiteX17" fmla="*/ 3418486 w 3544613"/>
              <a:gd name="connsiteY17" fmla="*/ 867922 h 1288819"/>
              <a:gd name="connsiteX18" fmla="*/ 3434253 w 3544613"/>
              <a:gd name="connsiteY18" fmla="*/ 998352 h 1288819"/>
              <a:gd name="connsiteX19" fmla="*/ 3400096 w 3544613"/>
              <a:gd name="connsiteY19" fmla="*/ 1150941 h 1288819"/>
              <a:gd name="connsiteX20" fmla="*/ 2270234 w 3544613"/>
              <a:gd name="connsiteY20" fmla="*/ 1215019 h 1288819"/>
              <a:gd name="connsiteX21" fmla="*/ 2280741 w 3544613"/>
              <a:gd name="connsiteY21" fmla="*/ 1152936 h 1288819"/>
              <a:gd name="connsiteX22" fmla="*/ 2264976 w 3544613"/>
              <a:gd name="connsiteY22" fmla="*/ 1191582 h 1288819"/>
              <a:gd name="connsiteX23" fmla="*/ 2094186 w 3544613"/>
              <a:gd name="connsiteY23" fmla="*/ 1101793 h 1288819"/>
              <a:gd name="connsiteX24" fmla="*/ 1513489 w 3544613"/>
              <a:gd name="connsiteY24" fmla="*/ 1167428 h 1288819"/>
              <a:gd name="connsiteX25" fmla="*/ 1229709 w 3544613"/>
              <a:gd name="connsiteY25" fmla="*/ 1142819 h 1288819"/>
              <a:gd name="connsiteX26" fmla="*/ 977461 w 3544613"/>
              <a:gd name="connsiteY26" fmla="*/ 1140299 h 1288819"/>
              <a:gd name="connsiteX27" fmla="*/ 706820 w 3544613"/>
              <a:gd name="connsiteY27" fmla="*/ 1101369 h 1288819"/>
              <a:gd name="connsiteX28" fmla="*/ 609597 w 3544613"/>
              <a:gd name="connsiteY28" fmla="*/ 1111069 h 1288819"/>
              <a:gd name="connsiteX29" fmla="*/ 593831 w 3544613"/>
              <a:gd name="connsiteY29" fmla="*/ 1091746 h 1288819"/>
              <a:gd name="connsiteX30" fmla="*/ 533397 w 3544613"/>
              <a:gd name="connsiteY30" fmla="*/ 998352 h 1288819"/>
              <a:gd name="connsiteX31" fmla="*/ 365231 w 3544613"/>
              <a:gd name="connsiteY31" fmla="*/ 867922 h 1288819"/>
              <a:gd name="connsiteX32" fmla="*/ 236482 w 3544613"/>
              <a:gd name="connsiteY32" fmla="*/ 800980 h 1288819"/>
              <a:gd name="connsiteX33" fmla="*/ 236483 w 3544613"/>
              <a:gd name="connsiteY33" fmla="*/ 795496 h 1288819"/>
              <a:gd name="connsiteX34" fmla="*/ 0 w 3544613"/>
              <a:gd name="connsiteY34" fmla="*/ 608148 h 1288819"/>
              <a:gd name="connsiteX35" fmla="*/ 562304 w 3544613"/>
              <a:gd name="connsiteY35" fmla="*/ 539957 h 1288819"/>
              <a:gd name="connsiteX36" fmla="*/ 457199 w 3544613"/>
              <a:gd name="connsiteY36" fmla="*/ 387684 h 1288819"/>
              <a:gd name="connsiteX37" fmla="*/ 1150882 w 3544613"/>
              <a:gd name="connsiteY37" fmla="*/ 142670 h 1288819"/>
              <a:gd name="connsiteX38" fmla="*/ 1292771 w 3544613"/>
              <a:gd name="connsiteY38" fmla="*/ 48077 h 1288819"/>
              <a:gd name="connsiteX39" fmla="*/ 1623847 w 3544613"/>
              <a:gd name="connsiteY39" fmla="*/ 780 h 1288819"/>
              <a:gd name="connsiteX40" fmla="*/ 1844565 w 3544613"/>
              <a:gd name="connsiteY40" fmla="*/ 63842 h 1288819"/>
              <a:gd name="connsiteX0" fmla="*/ 1844565 w 3544829"/>
              <a:gd name="connsiteY0" fmla="*/ 63842 h 1288819"/>
              <a:gd name="connsiteX1" fmla="*/ 1954923 w 3544829"/>
              <a:gd name="connsiteY1" fmla="*/ 79608 h 1288819"/>
              <a:gd name="connsiteX2" fmla="*/ 2096813 w 3544829"/>
              <a:gd name="connsiteY2" fmla="*/ 158435 h 1288819"/>
              <a:gd name="connsiteX3" fmla="*/ 2175640 w 3544829"/>
              <a:gd name="connsiteY3" fmla="*/ 316090 h 1288819"/>
              <a:gd name="connsiteX4" fmla="*/ 2937640 w 3544829"/>
              <a:gd name="connsiteY4" fmla="*/ 536808 h 1288819"/>
              <a:gd name="connsiteX5" fmla="*/ 2929759 w 3544829"/>
              <a:gd name="connsiteY5" fmla="*/ 621345 h 1288819"/>
              <a:gd name="connsiteX6" fmla="*/ 3016467 w 3544829"/>
              <a:gd name="connsiteY6" fmla="*/ 607063 h 1288819"/>
              <a:gd name="connsiteX7" fmla="*/ 3184632 w 3544829"/>
              <a:gd name="connsiteY7" fmla="*/ 607063 h 1288819"/>
              <a:gd name="connsiteX8" fmla="*/ 3179377 w 3544829"/>
              <a:gd name="connsiteY8" fmla="*/ 756816 h 1288819"/>
              <a:gd name="connsiteX9" fmla="*/ 3394841 w 3544829"/>
              <a:gd name="connsiteY9" fmla="*/ 857456 h 1288819"/>
              <a:gd name="connsiteX10" fmla="*/ 3544613 w 3544829"/>
              <a:gd name="connsiteY10" fmla="*/ 867883 h 1288819"/>
              <a:gd name="connsiteX11" fmla="*/ 3316660 w 3544829"/>
              <a:gd name="connsiteY11" fmla="*/ 872690 h 1288819"/>
              <a:gd name="connsiteX12" fmla="*/ 3384330 w 3544829"/>
              <a:gd name="connsiteY12" fmla="*/ 870758 h 1288819"/>
              <a:gd name="connsiteX13" fmla="*/ 3386955 w 3544829"/>
              <a:gd name="connsiteY13" fmla="*/ 867922 h 1288819"/>
              <a:gd name="connsiteX14" fmla="*/ 3250321 w 3544829"/>
              <a:gd name="connsiteY14" fmla="*/ 858261 h 1288819"/>
              <a:gd name="connsiteX15" fmla="*/ 3418590 w 3544829"/>
              <a:gd name="connsiteY15" fmla="*/ 865413 h 1288819"/>
              <a:gd name="connsiteX16" fmla="*/ 3402721 w 3544829"/>
              <a:gd name="connsiteY16" fmla="*/ 867922 h 1288819"/>
              <a:gd name="connsiteX17" fmla="*/ 3310755 w 3544829"/>
              <a:gd name="connsiteY17" fmla="*/ 858261 h 1288819"/>
              <a:gd name="connsiteX18" fmla="*/ 3418486 w 3544829"/>
              <a:gd name="connsiteY18" fmla="*/ 867922 h 1288819"/>
              <a:gd name="connsiteX19" fmla="*/ 3434253 w 3544829"/>
              <a:gd name="connsiteY19" fmla="*/ 998352 h 1288819"/>
              <a:gd name="connsiteX20" fmla="*/ 3400096 w 3544829"/>
              <a:gd name="connsiteY20" fmla="*/ 1150941 h 1288819"/>
              <a:gd name="connsiteX21" fmla="*/ 2270234 w 3544829"/>
              <a:gd name="connsiteY21" fmla="*/ 1215019 h 1288819"/>
              <a:gd name="connsiteX22" fmla="*/ 2280741 w 3544829"/>
              <a:gd name="connsiteY22" fmla="*/ 1152936 h 1288819"/>
              <a:gd name="connsiteX23" fmla="*/ 2264976 w 3544829"/>
              <a:gd name="connsiteY23" fmla="*/ 1191582 h 1288819"/>
              <a:gd name="connsiteX24" fmla="*/ 2094186 w 3544829"/>
              <a:gd name="connsiteY24" fmla="*/ 1101793 h 1288819"/>
              <a:gd name="connsiteX25" fmla="*/ 1513489 w 3544829"/>
              <a:gd name="connsiteY25" fmla="*/ 1167428 h 1288819"/>
              <a:gd name="connsiteX26" fmla="*/ 1229709 w 3544829"/>
              <a:gd name="connsiteY26" fmla="*/ 1142819 h 1288819"/>
              <a:gd name="connsiteX27" fmla="*/ 977461 w 3544829"/>
              <a:gd name="connsiteY27" fmla="*/ 1140299 h 1288819"/>
              <a:gd name="connsiteX28" fmla="*/ 706820 w 3544829"/>
              <a:gd name="connsiteY28" fmla="*/ 1101369 h 1288819"/>
              <a:gd name="connsiteX29" fmla="*/ 609597 w 3544829"/>
              <a:gd name="connsiteY29" fmla="*/ 1111069 h 1288819"/>
              <a:gd name="connsiteX30" fmla="*/ 593831 w 3544829"/>
              <a:gd name="connsiteY30" fmla="*/ 1091746 h 1288819"/>
              <a:gd name="connsiteX31" fmla="*/ 533397 w 3544829"/>
              <a:gd name="connsiteY31" fmla="*/ 998352 h 1288819"/>
              <a:gd name="connsiteX32" fmla="*/ 365231 w 3544829"/>
              <a:gd name="connsiteY32" fmla="*/ 867922 h 1288819"/>
              <a:gd name="connsiteX33" fmla="*/ 236482 w 3544829"/>
              <a:gd name="connsiteY33" fmla="*/ 800980 h 1288819"/>
              <a:gd name="connsiteX34" fmla="*/ 236483 w 3544829"/>
              <a:gd name="connsiteY34" fmla="*/ 795496 h 1288819"/>
              <a:gd name="connsiteX35" fmla="*/ 0 w 3544829"/>
              <a:gd name="connsiteY35" fmla="*/ 608148 h 1288819"/>
              <a:gd name="connsiteX36" fmla="*/ 562304 w 3544829"/>
              <a:gd name="connsiteY36" fmla="*/ 539957 h 1288819"/>
              <a:gd name="connsiteX37" fmla="*/ 457199 w 3544829"/>
              <a:gd name="connsiteY37" fmla="*/ 387684 h 1288819"/>
              <a:gd name="connsiteX38" fmla="*/ 1150882 w 3544829"/>
              <a:gd name="connsiteY38" fmla="*/ 142670 h 1288819"/>
              <a:gd name="connsiteX39" fmla="*/ 1292771 w 3544829"/>
              <a:gd name="connsiteY39" fmla="*/ 48077 h 1288819"/>
              <a:gd name="connsiteX40" fmla="*/ 1623847 w 3544829"/>
              <a:gd name="connsiteY40" fmla="*/ 780 h 1288819"/>
              <a:gd name="connsiteX41" fmla="*/ 1844565 w 3544829"/>
              <a:gd name="connsiteY41" fmla="*/ 63842 h 1288819"/>
              <a:gd name="connsiteX0" fmla="*/ 1844565 w 3434253"/>
              <a:gd name="connsiteY0" fmla="*/ 63842 h 1288819"/>
              <a:gd name="connsiteX1" fmla="*/ 1954923 w 3434253"/>
              <a:gd name="connsiteY1" fmla="*/ 79608 h 1288819"/>
              <a:gd name="connsiteX2" fmla="*/ 2096813 w 3434253"/>
              <a:gd name="connsiteY2" fmla="*/ 158435 h 1288819"/>
              <a:gd name="connsiteX3" fmla="*/ 2175640 w 3434253"/>
              <a:gd name="connsiteY3" fmla="*/ 316090 h 1288819"/>
              <a:gd name="connsiteX4" fmla="*/ 2937640 w 3434253"/>
              <a:gd name="connsiteY4" fmla="*/ 536808 h 1288819"/>
              <a:gd name="connsiteX5" fmla="*/ 2929759 w 3434253"/>
              <a:gd name="connsiteY5" fmla="*/ 621345 h 1288819"/>
              <a:gd name="connsiteX6" fmla="*/ 3016467 w 3434253"/>
              <a:gd name="connsiteY6" fmla="*/ 607063 h 1288819"/>
              <a:gd name="connsiteX7" fmla="*/ 3184632 w 3434253"/>
              <a:gd name="connsiteY7" fmla="*/ 607063 h 1288819"/>
              <a:gd name="connsiteX8" fmla="*/ 3179377 w 3434253"/>
              <a:gd name="connsiteY8" fmla="*/ 756816 h 1288819"/>
              <a:gd name="connsiteX9" fmla="*/ 3394841 w 3434253"/>
              <a:gd name="connsiteY9" fmla="*/ 857456 h 1288819"/>
              <a:gd name="connsiteX10" fmla="*/ 3392213 w 3434253"/>
              <a:gd name="connsiteY10" fmla="*/ 867883 h 1288819"/>
              <a:gd name="connsiteX11" fmla="*/ 3316660 w 3434253"/>
              <a:gd name="connsiteY11" fmla="*/ 872690 h 1288819"/>
              <a:gd name="connsiteX12" fmla="*/ 3384330 w 3434253"/>
              <a:gd name="connsiteY12" fmla="*/ 870758 h 1288819"/>
              <a:gd name="connsiteX13" fmla="*/ 3386955 w 3434253"/>
              <a:gd name="connsiteY13" fmla="*/ 867922 h 1288819"/>
              <a:gd name="connsiteX14" fmla="*/ 3250321 w 3434253"/>
              <a:gd name="connsiteY14" fmla="*/ 858261 h 1288819"/>
              <a:gd name="connsiteX15" fmla="*/ 3418590 w 3434253"/>
              <a:gd name="connsiteY15" fmla="*/ 865413 h 1288819"/>
              <a:gd name="connsiteX16" fmla="*/ 3402721 w 3434253"/>
              <a:gd name="connsiteY16" fmla="*/ 867922 h 1288819"/>
              <a:gd name="connsiteX17" fmla="*/ 3310755 w 3434253"/>
              <a:gd name="connsiteY17" fmla="*/ 858261 h 1288819"/>
              <a:gd name="connsiteX18" fmla="*/ 3418486 w 3434253"/>
              <a:gd name="connsiteY18" fmla="*/ 867922 h 1288819"/>
              <a:gd name="connsiteX19" fmla="*/ 3434253 w 3434253"/>
              <a:gd name="connsiteY19" fmla="*/ 998352 h 1288819"/>
              <a:gd name="connsiteX20" fmla="*/ 3400096 w 3434253"/>
              <a:gd name="connsiteY20" fmla="*/ 1150941 h 1288819"/>
              <a:gd name="connsiteX21" fmla="*/ 2270234 w 3434253"/>
              <a:gd name="connsiteY21" fmla="*/ 1215019 h 1288819"/>
              <a:gd name="connsiteX22" fmla="*/ 2280741 w 3434253"/>
              <a:gd name="connsiteY22" fmla="*/ 1152936 h 1288819"/>
              <a:gd name="connsiteX23" fmla="*/ 2264976 w 3434253"/>
              <a:gd name="connsiteY23" fmla="*/ 1191582 h 1288819"/>
              <a:gd name="connsiteX24" fmla="*/ 2094186 w 3434253"/>
              <a:gd name="connsiteY24" fmla="*/ 1101793 h 1288819"/>
              <a:gd name="connsiteX25" fmla="*/ 1513489 w 3434253"/>
              <a:gd name="connsiteY25" fmla="*/ 1167428 h 1288819"/>
              <a:gd name="connsiteX26" fmla="*/ 1229709 w 3434253"/>
              <a:gd name="connsiteY26" fmla="*/ 1142819 h 1288819"/>
              <a:gd name="connsiteX27" fmla="*/ 977461 w 3434253"/>
              <a:gd name="connsiteY27" fmla="*/ 1140299 h 1288819"/>
              <a:gd name="connsiteX28" fmla="*/ 706820 w 3434253"/>
              <a:gd name="connsiteY28" fmla="*/ 1101369 h 1288819"/>
              <a:gd name="connsiteX29" fmla="*/ 609597 w 3434253"/>
              <a:gd name="connsiteY29" fmla="*/ 1111069 h 1288819"/>
              <a:gd name="connsiteX30" fmla="*/ 593831 w 3434253"/>
              <a:gd name="connsiteY30" fmla="*/ 1091746 h 1288819"/>
              <a:gd name="connsiteX31" fmla="*/ 533397 w 3434253"/>
              <a:gd name="connsiteY31" fmla="*/ 998352 h 1288819"/>
              <a:gd name="connsiteX32" fmla="*/ 365231 w 3434253"/>
              <a:gd name="connsiteY32" fmla="*/ 867922 h 1288819"/>
              <a:gd name="connsiteX33" fmla="*/ 236482 w 3434253"/>
              <a:gd name="connsiteY33" fmla="*/ 800980 h 1288819"/>
              <a:gd name="connsiteX34" fmla="*/ 236483 w 3434253"/>
              <a:gd name="connsiteY34" fmla="*/ 795496 h 1288819"/>
              <a:gd name="connsiteX35" fmla="*/ 0 w 3434253"/>
              <a:gd name="connsiteY35" fmla="*/ 608148 h 1288819"/>
              <a:gd name="connsiteX36" fmla="*/ 562304 w 3434253"/>
              <a:gd name="connsiteY36" fmla="*/ 539957 h 1288819"/>
              <a:gd name="connsiteX37" fmla="*/ 457199 w 3434253"/>
              <a:gd name="connsiteY37" fmla="*/ 387684 h 1288819"/>
              <a:gd name="connsiteX38" fmla="*/ 1150882 w 3434253"/>
              <a:gd name="connsiteY38" fmla="*/ 142670 h 1288819"/>
              <a:gd name="connsiteX39" fmla="*/ 1292771 w 3434253"/>
              <a:gd name="connsiteY39" fmla="*/ 48077 h 1288819"/>
              <a:gd name="connsiteX40" fmla="*/ 1623847 w 3434253"/>
              <a:gd name="connsiteY40" fmla="*/ 780 h 1288819"/>
              <a:gd name="connsiteX41" fmla="*/ 1844565 w 3434253"/>
              <a:gd name="connsiteY41" fmla="*/ 63842 h 1288819"/>
              <a:gd name="connsiteX0" fmla="*/ 1844565 w 3434253"/>
              <a:gd name="connsiteY0" fmla="*/ 63842 h 1288819"/>
              <a:gd name="connsiteX1" fmla="*/ 1954923 w 3434253"/>
              <a:gd name="connsiteY1" fmla="*/ 79608 h 1288819"/>
              <a:gd name="connsiteX2" fmla="*/ 2096813 w 3434253"/>
              <a:gd name="connsiteY2" fmla="*/ 158435 h 1288819"/>
              <a:gd name="connsiteX3" fmla="*/ 2175640 w 3434253"/>
              <a:gd name="connsiteY3" fmla="*/ 316090 h 1288819"/>
              <a:gd name="connsiteX4" fmla="*/ 2937640 w 3434253"/>
              <a:gd name="connsiteY4" fmla="*/ 536808 h 1288819"/>
              <a:gd name="connsiteX5" fmla="*/ 2929759 w 3434253"/>
              <a:gd name="connsiteY5" fmla="*/ 621345 h 1288819"/>
              <a:gd name="connsiteX6" fmla="*/ 3016467 w 3434253"/>
              <a:gd name="connsiteY6" fmla="*/ 607063 h 1288819"/>
              <a:gd name="connsiteX7" fmla="*/ 3184632 w 3434253"/>
              <a:gd name="connsiteY7" fmla="*/ 607063 h 1288819"/>
              <a:gd name="connsiteX8" fmla="*/ 3179377 w 3434253"/>
              <a:gd name="connsiteY8" fmla="*/ 756816 h 1288819"/>
              <a:gd name="connsiteX9" fmla="*/ 3394841 w 3434253"/>
              <a:gd name="connsiteY9" fmla="*/ 857456 h 1288819"/>
              <a:gd name="connsiteX10" fmla="*/ 3392213 w 3434253"/>
              <a:gd name="connsiteY10" fmla="*/ 867883 h 1288819"/>
              <a:gd name="connsiteX11" fmla="*/ 3316660 w 3434253"/>
              <a:gd name="connsiteY11" fmla="*/ 872690 h 1288819"/>
              <a:gd name="connsiteX12" fmla="*/ 3384330 w 3434253"/>
              <a:gd name="connsiteY12" fmla="*/ 870758 h 1288819"/>
              <a:gd name="connsiteX13" fmla="*/ 3386955 w 3434253"/>
              <a:gd name="connsiteY13" fmla="*/ 867922 h 1288819"/>
              <a:gd name="connsiteX14" fmla="*/ 3250321 w 3434253"/>
              <a:gd name="connsiteY14" fmla="*/ 858261 h 1288819"/>
              <a:gd name="connsiteX15" fmla="*/ 3260252 w 3434253"/>
              <a:gd name="connsiteY15" fmla="*/ 858136 h 1288819"/>
              <a:gd name="connsiteX16" fmla="*/ 3418590 w 3434253"/>
              <a:gd name="connsiteY16" fmla="*/ 865413 h 1288819"/>
              <a:gd name="connsiteX17" fmla="*/ 3402721 w 3434253"/>
              <a:gd name="connsiteY17" fmla="*/ 867922 h 1288819"/>
              <a:gd name="connsiteX18" fmla="*/ 3310755 w 3434253"/>
              <a:gd name="connsiteY18" fmla="*/ 858261 h 1288819"/>
              <a:gd name="connsiteX19" fmla="*/ 3418486 w 3434253"/>
              <a:gd name="connsiteY19" fmla="*/ 867922 h 1288819"/>
              <a:gd name="connsiteX20" fmla="*/ 3434253 w 3434253"/>
              <a:gd name="connsiteY20" fmla="*/ 998352 h 1288819"/>
              <a:gd name="connsiteX21" fmla="*/ 3400096 w 3434253"/>
              <a:gd name="connsiteY21" fmla="*/ 1150941 h 1288819"/>
              <a:gd name="connsiteX22" fmla="*/ 2270234 w 3434253"/>
              <a:gd name="connsiteY22" fmla="*/ 1215019 h 1288819"/>
              <a:gd name="connsiteX23" fmla="*/ 2280741 w 3434253"/>
              <a:gd name="connsiteY23" fmla="*/ 1152936 h 1288819"/>
              <a:gd name="connsiteX24" fmla="*/ 2264976 w 3434253"/>
              <a:gd name="connsiteY24" fmla="*/ 1191582 h 1288819"/>
              <a:gd name="connsiteX25" fmla="*/ 2094186 w 3434253"/>
              <a:gd name="connsiteY25" fmla="*/ 1101793 h 1288819"/>
              <a:gd name="connsiteX26" fmla="*/ 1513489 w 3434253"/>
              <a:gd name="connsiteY26" fmla="*/ 1167428 h 1288819"/>
              <a:gd name="connsiteX27" fmla="*/ 1229709 w 3434253"/>
              <a:gd name="connsiteY27" fmla="*/ 1142819 h 1288819"/>
              <a:gd name="connsiteX28" fmla="*/ 977461 w 3434253"/>
              <a:gd name="connsiteY28" fmla="*/ 1140299 h 1288819"/>
              <a:gd name="connsiteX29" fmla="*/ 706820 w 3434253"/>
              <a:gd name="connsiteY29" fmla="*/ 1101369 h 1288819"/>
              <a:gd name="connsiteX30" fmla="*/ 609597 w 3434253"/>
              <a:gd name="connsiteY30" fmla="*/ 1111069 h 1288819"/>
              <a:gd name="connsiteX31" fmla="*/ 593831 w 3434253"/>
              <a:gd name="connsiteY31" fmla="*/ 1091746 h 1288819"/>
              <a:gd name="connsiteX32" fmla="*/ 533397 w 3434253"/>
              <a:gd name="connsiteY32" fmla="*/ 998352 h 1288819"/>
              <a:gd name="connsiteX33" fmla="*/ 365231 w 3434253"/>
              <a:gd name="connsiteY33" fmla="*/ 867922 h 1288819"/>
              <a:gd name="connsiteX34" fmla="*/ 236482 w 3434253"/>
              <a:gd name="connsiteY34" fmla="*/ 800980 h 1288819"/>
              <a:gd name="connsiteX35" fmla="*/ 236483 w 3434253"/>
              <a:gd name="connsiteY35" fmla="*/ 795496 h 1288819"/>
              <a:gd name="connsiteX36" fmla="*/ 0 w 3434253"/>
              <a:gd name="connsiteY36" fmla="*/ 608148 h 1288819"/>
              <a:gd name="connsiteX37" fmla="*/ 562304 w 3434253"/>
              <a:gd name="connsiteY37" fmla="*/ 539957 h 1288819"/>
              <a:gd name="connsiteX38" fmla="*/ 457199 w 3434253"/>
              <a:gd name="connsiteY38" fmla="*/ 387684 h 1288819"/>
              <a:gd name="connsiteX39" fmla="*/ 1150882 w 3434253"/>
              <a:gd name="connsiteY39" fmla="*/ 142670 h 1288819"/>
              <a:gd name="connsiteX40" fmla="*/ 1292771 w 3434253"/>
              <a:gd name="connsiteY40" fmla="*/ 48077 h 1288819"/>
              <a:gd name="connsiteX41" fmla="*/ 1623847 w 3434253"/>
              <a:gd name="connsiteY41" fmla="*/ 780 h 1288819"/>
              <a:gd name="connsiteX42" fmla="*/ 1844565 w 3434253"/>
              <a:gd name="connsiteY42" fmla="*/ 63842 h 1288819"/>
              <a:gd name="connsiteX0" fmla="*/ 1844565 w 3434253"/>
              <a:gd name="connsiteY0" fmla="*/ 63842 h 1288819"/>
              <a:gd name="connsiteX1" fmla="*/ 1954923 w 3434253"/>
              <a:gd name="connsiteY1" fmla="*/ 79608 h 1288819"/>
              <a:gd name="connsiteX2" fmla="*/ 2096813 w 3434253"/>
              <a:gd name="connsiteY2" fmla="*/ 158435 h 1288819"/>
              <a:gd name="connsiteX3" fmla="*/ 2175640 w 3434253"/>
              <a:gd name="connsiteY3" fmla="*/ 316090 h 1288819"/>
              <a:gd name="connsiteX4" fmla="*/ 2937640 w 3434253"/>
              <a:gd name="connsiteY4" fmla="*/ 536808 h 1288819"/>
              <a:gd name="connsiteX5" fmla="*/ 2929759 w 3434253"/>
              <a:gd name="connsiteY5" fmla="*/ 621345 h 1288819"/>
              <a:gd name="connsiteX6" fmla="*/ 3016467 w 3434253"/>
              <a:gd name="connsiteY6" fmla="*/ 607063 h 1288819"/>
              <a:gd name="connsiteX7" fmla="*/ 3184632 w 3434253"/>
              <a:gd name="connsiteY7" fmla="*/ 607063 h 1288819"/>
              <a:gd name="connsiteX8" fmla="*/ 3179377 w 3434253"/>
              <a:gd name="connsiteY8" fmla="*/ 756816 h 1288819"/>
              <a:gd name="connsiteX9" fmla="*/ 3394841 w 3434253"/>
              <a:gd name="connsiteY9" fmla="*/ 857456 h 1288819"/>
              <a:gd name="connsiteX10" fmla="*/ 3392213 w 3434253"/>
              <a:gd name="connsiteY10" fmla="*/ 867883 h 1288819"/>
              <a:gd name="connsiteX11" fmla="*/ 3316660 w 3434253"/>
              <a:gd name="connsiteY11" fmla="*/ 872690 h 1288819"/>
              <a:gd name="connsiteX12" fmla="*/ 3384330 w 3434253"/>
              <a:gd name="connsiteY12" fmla="*/ 870758 h 1288819"/>
              <a:gd name="connsiteX13" fmla="*/ 3386955 w 3434253"/>
              <a:gd name="connsiteY13" fmla="*/ 867922 h 1288819"/>
              <a:gd name="connsiteX14" fmla="*/ 3250321 w 3434253"/>
              <a:gd name="connsiteY14" fmla="*/ 858261 h 1288819"/>
              <a:gd name="connsiteX15" fmla="*/ 3260252 w 3434253"/>
              <a:gd name="connsiteY15" fmla="*/ 858136 h 1288819"/>
              <a:gd name="connsiteX16" fmla="*/ 3418590 w 3434253"/>
              <a:gd name="connsiteY16" fmla="*/ 865413 h 1288819"/>
              <a:gd name="connsiteX17" fmla="*/ 3402721 w 3434253"/>
              <a:gd name="connsiteY17" fmla="*/ 867922 h 1288819"/>
              <a:gd name="connsiteX18" fmla="*/ 3310755 w 3434253"/>
              <a:gd name="connsiteY18" fmla="*/ 858261 h 1288819"/>
              <a:gd name="connsiteX19" fmla="*/ 3418486 w 3434253"/>
              <a:gd name="connsiteY19" fmla="*/ 867922 h 1288819"/>
              <a:gd name="connsiteX20" fmla="*/ 3434253 w 3434253"/>
              <a:gd name="connsiteY20" fmla="*/ 998352 h 1288819"/>
              <a:gd name="connsiteX21" fmla="*/ 3400096 w 3434253"/>
              <a:gd name="connsiteY21" fmla="*/ 1150941 h 1288819"/>
              <a:gd name="connsiteX22" fmla="*/ 2270234 w 3434253"/>
              <a:gd name="connsiteY22" fmla="*/ 1215019 h 1288819"/>
              <a:gd name="connsiteX23" fmla="*/ 2280741 w 3434253"/>
              <a:gd name="connsiteY23" fmla="*/ 1152936 h 1288819"/>
              <a:gd name="connsiteX24" fmla="*/ 2264976 w 3434253"/>
              <a:gd name="connsiteY24" fmla="*/ 1191582 h 1288819"/>
              <a:gd name="connsiteX25" fmla="*/ 2094186 w 3434253"/>
              <a:gd name="connsiteY25" fmla="*/ 1101793 h 1288819"/>
              <a:gd name="connsiteX26" fmla="*/ 1513489 w 3434253"/>
              <a:gd name="connsiteY26" fmla="*/ 1167428 h 1288819"/>
              <a:gd name="connsiteX27" fmla="*/ 1229709 w 3434253"/>
              <a:gd name="connsiteY27" fmla="*/ 1142819 h 1288819"/>
              <a:gd name="connsiteX28" fmla="*/ 977461 w 3434253"/>
              <a:gd name="connsiteY28" fmla="*/ 1140299 h 1288819"/>
              <a:gd name="connsiteX29" fmla="*/ 706820 w 3434253"/>
              <a:gd name="connsiteY29" fmla="*/ 1101369 h 1288819"/>
              <a:gd name="connsiteX30" fmla="*/ 609597 w 3434253"/>
              <a:gd name="connsiteY30" fmla="*/ 1111069 h 1288819"/>
              <a:gd name="connsiteX31" fmla="*/ 593831 w 3434253"/>
              <a:gd name="connsiteY31" fmla="*/ 1091746 h 1288819"/>
              <a:gd name="connsiteX32" fmla="*/ 533397 w 3434253"/>
              <a:gd name="connsiteY32" fmla="*/ 998352 h 1288819"/>
              <a:gd name="connsiteX33" fmla="*/ 365231 w 3434253"/>
              <a:gd name="connsiteY33" fmla="*/ 867922 h 1288819"/>
              <a:gd name="connsiteX34" fmla="*/ 236482 w 3434253"/>
              <a:gd name="connsiteY34" fmla="*/ 800980 h 1288819"/>
              <a:gd name="connsiteX35" fmla="*/ 236483 w 3434253"/>
              <a:gd name="connsiteY35" fmla="*/ 795496 h 1288819"/>
              <a:gd name="connsiteX36" fmla="*/ 0 w 3434253"/>
              <a:gd name="connsiteY36" fmla="*/ 608148 h 1288819"/>
              <a:gd name="connsiteX37" fmla="*/ 562304 w 3434253"/>
              <a:gd name="connsiteY37" fmla="*/ 539957 h 1288819"/>
              <a:gd name="connsiteX38" fmla="*/ 457199 w 3434253"/>
              <a:gd name="connsiteY38" fmla="*/ 387684 h 1288819"/>
              <a:gd name="connsiteX39" fmla="*/ 1150882 w 3434253"/>
              <a:gd name="connsiteY39" fmla="*/ 142670 h 1288819"/>
              <a:gd name="connsiteX40" fmla="*/ 1292771 w 3434253"/>
              <a:gd name="connsiteY40" fmla="*/ 48077 h 1288819"/>
              <a:gd name="connsiteX41" fmla="*/ 1623847 w 3434253"/>
              <a:gd name="connsiteY41" fmla="*/ 780 h 1288819"/>
              <a:gd name="connsiteX42" fmla="*/ 1844565 w 3434253"/>
              <a:gd name="connsiteY42" fmla="*/ 63842 h 1288819"/>
              <a:gd name="connsiteX0" fmla="*/ 1844565 w 3434253"/>
              <a:gd name="connsiteY0" fmla="*/ 63842 h 1288819"/>
              <a:gd name="connsiteX1" fmla="*/ 1954923 w 3434253"/>
              <a:gd name="connsiteY1" fmla="*/ 79608 h 1288819"/>
              <a:gd name="connsiteX2" fmla="*/ 2096813 w 3434253"/>
              <a:gd name="connsiteY2" fmla="*/ 158435 h 1288819"/>
              <a:gd name="connsiteX3" fmla="*/ 2175640 w 3434253"/>
              <a:gd name="connsiteY3" fmla="*/ 316090 h 1288819"/>
              <a:gd name="connsiteX4" fmla="*/ 2937640 w 3434253"/>
              <a:gd name="connsiteY4" fmla="*/ 536808 h 1288819"/>
              <a:gd name="connsiteX5" fmla="*/ 2929759 w 3434253"/>
              <a:gd name="connsiteY5" fmla="*/ 621345 h 1288819"/>
              <a:gd name="connsiteX6" fmla="*/ 3016467 w 3434253"/>
              <a:gd name="connsiteY6" fmla="*/ 607063 h 1288819"/>
              <a:gd name="connsiteX7" fmla="*/ 3184632 w 3434253"/>
              <a:gd name="connsiteY7" fmla="*/ 607063 h 1288819"/>
              <a:gd name="connsiteX8" fmla="*/ 3179377 w 3434253"/>
              <a:gd name="connsiteY8" fmla="*/ 756816 h 1288819"/>
              <a:gd name="connsiteX9" fmla="*/ 3394841 w 3434253"/>
              <a:gd name="connsiteY9" fmla="*/ 857456 h 1288819"/>
              <a:gd name="connsiteX10" fmla="*/ 3392213 w 3434253"/>
              <a:gd name="connsiteY10" fmla="*/ 867883 h 1288819"/>
              <a:gd name="connsiteX11" fmla="*/ 3316660 w 3434253"/>
              <a:gd name="connsiteY11" fmla="*/ 872690 h 1288819"/>
              <a:gd name="connsiteX12" fmla="*/ 3384330 w 3434253"/>
              <a:gd name="connsiteY12" fmla="*/ 870758 h 1288819"/>
              <a:gd name="connsiteX13" fmla="*/ 3386955 w 3434253"/>
              <a:gd name="connsiteY13" fmla="*/ 867922 h 1288819"/>
              <a:gd name="connsiteX14" fmla="*/ 3250321 w 3434253"/>
              <a:gd name="connsiteY14" fmla="*/ 858261 h 1288819"/>
              <a:gd name="connsiteX15" fmla="*/ 3260252 w 3434253"/>
              <a:gd name="connsiteY15" fmla="*/ 858136 h 1288819"/>
              <a:gd name="connsiteX16" fmla="*/ 3272127 w 3434253"/>
              <a:gd name="connsiteY16" fmla="*/ 811438 h 1288819"/>
              <a:gd name="connsiteX17" fmla="*/ 3418590 w 3434253"/>
              <a:gd name="connsiteY17" fmla="*/ 865413 h 1288819"/>
              <a:gd name="connsiteX18" fmla="*/ 3402721 w 3434253"/>
              <a:gd name="connsiteY18" fmla="*/ 867922 h 1288819"/>
              <a:gd name="connsiteX19" fmla="*/ 3310755 w 3434253"/>
              <a:gd name="connsiteY19" fmla="*/ 858261 h 1288819"/>
              <a:gd name="connsiteX20" fmla="*/ 3418486 w 3434253"/>
              <a:gd name="connsiteY20" fmla="*/ 867922 h 1288819"/>
              <a:gd name="connsiteX21" fmla="*/ 3434253 w 3434253"/>
              <a:gd name="connsiteY21" fmla="*/ 998352 h 1288819"/>
              <a:gd name="connsiteX22" fmla="*/ 3400096 w 3434253"/>
              <a:gd name="connsiteY22" fmla="*/ 1150941 h 1288819"/>
              <a:gd name="connsiteX23" fmla="*/ 2270234 w 3434253"/>
              <a:gd name="connsiteY23" fmla="*/ 1215019 h 1288819"/>
              <a:gd name="connsiteX24" fmla="*/ 2280741 w 3434253"/>
              <a:gd name="connsiteY24" fmla="*/ 1152936 h 1288819"/>
              <a:gd name="connsiteX25" fmla="*/ 2264976 w 3434253"/>
              <a:gd name="connsiteY25" fmla="*/ 1191582 h 1288819"/>
              <a:gd name="connsiteX26" fmla="*/ 2094186 w 3434253"/>
              <a:gd name="connsiteY26" fmla="*/ 1101793 h 1288819"/>
              <a:gd name="connsiteX27" fmla="*/ 1513489 w 3434253"/>
              <a:gd name="connsiteY27" fmla="*/ 1167428 h 1288819"/>
              <a:gd name="connsiteX28" fmla="*/ 1229709 w 3434253"/>
              <a:gd name="connsiteY28" fmla="*/ 1142819 h 1288819"/>
              <a:gd name="connsiteX29" fmla="*/ 977461 w 3434253"/>
              <a:gd name="connsiteY29" fmla="*/ 1140299 h 1288819"/>
              <a:gd name="connsiteX30" fmla="*/ 706820 w 3434253"/>
              <a:gd name="connsiteY30" fmla="*/ 1101369 h 1288819"/>
              <a:gd name="connsiteX31" fmla="*/ 609597 w 3434253"/>
              <a:gd name="connsiteY31" fmla="*/ 1111069 h 1288819"/>
              <a:gd name="connsiteX32" fmla="*/ 593831 w 3434253"/>
              <a:gd name="connsiteY32" fmla="*/ 1091746 h 1288819"/>
              <a:gd name="connsiteX33" fmla="*/ 533397 w 3434253"/>
              <a:gd name="connsiteY33" fmla="*/ 998352 h 1288819"/>
              <a:gd name="connsiteX34" fmla="*/ 365231 w 3434253"/>
              <a:gd name="connsiteY34" fmla="*/ 867922 h 1288819"/>
              <a:gd name="connsiteX35" fmla="*/ 236482 w 3434253"/>
              <a:gd name="connsiteY35" fmla="*/ 800980 h 1288819"/>
              <a:gd name="connsiteX36" fmla="*/ 236483 w 3434253"/>
              <a:gd name="connsiteY36" fmla="*/ 795496 h 1288819"/>
              <a:gd name="connsiteX37" fmla="*/ 0 w 3434253"/>
              <a:gd name="connsiteY37" fmla="*/ 608148 h 1288819"/>
              <a:gd name="connsiteX38" fmla="*/ 562304 w 3434253"/>
              <a:gd name="connsiteY38" fmla="*/ 539957 h 1288819"/>
              <a:gd name="connsiteX39" fmla="*/ 457199 w 3434253"/>
              <a:gd name="connsiteY39" fmla="*/ 387684 h 1288819"/>
              <a:gd name="connsiteX40" fmla="*/ 1150882 w 3434253"/>
              <a:gd name="connsiteY40" fmla="*/ 142670 h 1288819"/>
              <a:gd name="connsiteX41" fmla="*/ 1292771 w 3434253"/>
              <a:gd name="connsiteY41" fmla="*/ 48077 h 1288819"/>
              <a:gd name="connsiteX42" fmla="*/ 1623847 w 3434253"/>
              <a:gd name="connsiteY42" fmla="*/ 780 h 1288819"/>
              <a:gd name="connsiteX43" fmla="*/ 1844565 w 3434253"/>
              <a:gd name="connsiteY43" fmla="*/ 63842 h 1288819"/>
              <a:gd name="connsiteX0" fmla="*/ 1844565 w 3434253"/>
              <a:gd name="connsiteY0" fmla="*/ 63842 h 1288819"/>
              <a:gd name="connsiteX1" fmla="*/ 1954923 w 3434253"/>
              <a:gd name="connsiteY1" fmla="*/ 79608 h 1288819"/>
              <a:gd name="connsiteX2" fmla="*/ 2096813 w 3434253"/>
              <a:gd name="connsiteY2" fmla="*/ 158435 h 1288819"/>
              <a:gd name="connsiteX3" fmla="*/ 2175640 w 3434253"/>
              <a:gd name="connsiteY3" fmla="*/ 316090 h 1288819"/>
              <a:gd name="connsiteX4" fmla="*/ 2937640 w 3434253"/>
              <a:gd name="connsiteY4" fmla="*/ 536808 h 1288819"/>
              <a:gd name="connsiteX5" fmla="*/ 2929759 w 3434253"/>
              <a:gd name="connsiteY5" fmla="*/ 621345 h 1288819"/>
              <a:gd name="connsiteX6" fmla="*/ 3016467 w 3434253"/>
              <a:gd name="connsiteY6" fmla="*/ 607063 h 1288819"/>
              <a:gd name="connsiteX7" fmla="*/ 3184632 w 3434253"/>
              <a:gd name="connsiteY7" fmla="*/ 607063 h 1288819"/>
              <a:gd name="connsiteX8" fmla="*/ 3179377 w 3434253"/>
              <a:gd name="connsiteY8" fmla="*/ 756816 h 1288819"/>
              <a:gd name="connsiteX9" fmla="*/ 3394841 w 3434253"/>
              <a:gd name="connsiteY9" fmla="*/ 857456 h 1288819"/>
              <a:gd name="connsiteX10" fmla="*/ 3392213 w 3434253"/>
              <a:gd name="connsiteY10" fmla="*/ 867883 h 1288819"/>
              <a:gd name="connsiteX11" fmla="*/ 3316660 w 3434253"/>
              <a:gd name="connsiteY11" fmla="*/ 872690 h 1288819"/>
              <a:gd name="connsiteX12" fmla="*/ 3384330 w 3434253"/>
              <a:gd name="connsiteY12" fmla="*/ 870758 h 1288819"/>
              <a:gd name="connsiteX13" fmla="*/ 3386955 w 3434253"/>
              <a:gd name="connsiteY13" fmla="*/ 867922 h 1288819"/>
              <a:gd name="connsiteX14" fmla="*/ 3250321 w 3434253"/>
              <a:gd name="connsiteY14" fmla="*/ 858261 h 1288819"/>
              <a:gd name="connsiteX15" fmla="*/ 3260252 w 3434253"/>
              <a:gd name="connsiteY15" fmla="*/ 858136 h 1288819"/>
              <a:gd name="connsiteX16" fmla="*/ 3337689 w 3434253"/>
              <a:gd name="connsiteY16" fmla="*/ 852222 h 1288819"/>
              <a:gd name="connsiteX17" fmla="*/ 3272127 w 3434253"/>
              <a:gd name="connsiteY17" fmla="*/ 811438 h 1288819"/>
              <a:gd name="connsiteX18" fmla="*/ 3418590 w 3434253"/>
              <a:gd name="connsiteY18" fmla="*/ 865413 h 1288819"/>
              <a:gd name="connsiteX19" fmla="*/ 3402721 w 3434253"/>
              <a:gd name="connsiteY19" fmla="*/ 867922 h 1288819"/>
              <a:gd name="connsiteX20" fmla="*/ 3310755 w 3434253"/>
              <a:gd name="connsiteY20" fmla="*/ 858261 h 1288819"/>
              <a:gd name="connsiteX21" fmla="*/ 3418486 w 3434253"/>
              <a:gd name="connsiteY21" fmla="*/ 867922 h 1288819"/>
              <a:gd name="connsiteX22" fmla="*/ 3434253 w 3434253"/>
              <a:gd name="connsiteY22" fmla="*/ 998352 h 1288819"/>
              <a:gd name="connsiteX23" fmla="*/ 3400096 w 3434253"/>
              <a:gd name="connsiteY23" fmla="*/ 1150941 h 1288819"/>
              <a:gd name="connsiteX24" fmla="*/ 2270234 w 3434253"/>
              <a:gd name="connsiteY24" fmla="*/ 1215019 h 1288819"/>
              <a:gd name="connsiteX25" fmla="*/ 2280741 w 3434253"/>
              <a:gd name="connsiteY25" fmla="*/ 1152936 h 1288819"/>
              <a:gd name="connsiteX26" fmla="*/ 2264976 w 3434253"/>
              <a:gd name="connsiteY26" fmla="*/ 1191582 h 1288819"/>
              <a:gd name="connsiteX27" fmla="*/ 2094186 w 3434253"/>
              <a:gd name="connsiteY27" fmla="*/ 1101793 h 1288819"/>
              <a:gd name="connsiteX28" fmla="*/ 1513489 w 3434253"/>
              <a:gd name="connsiteY28" fmla="*/ 1167428 h 1288819"/>
              <a:gd name="connsiteX29" fmla="*/ 1229709 w 3434253"/>
              <a:gd name="connsiteY29" fmla="*/ 1142819 h 1288819"/>
              <a:gd name="connsiteX30" fmla="*/ 977461 w 3434253"/>
              <a:gd name="connsiteY30" fmla="*/ 1140299 h 1288819"/>
              <a:gd name="connsiteX31" fmla="*/ 706820 w 3434253"/>
              <a:gd name="connsiteY31" fmla="*/ 1101369 h 1288819"/>
              <a:gd name="connsiteX32" fmla="*/ 609597 w 3434253"/>
              <a:gd name="connsiteY32" fmla="*/ 1111069 h 1288819"/>
              <a:gd name="connsiteX33" fmla="*/ 593831 w 3434253"/>
              <a:gd name="connsiteY33" fmla="*/ 1091746 h 1288819"/>
              <a:gd name="connsiteX34" fmla="*/ 533397 w 3434253"/>
              <a:gd name="connsiteY34" fmla="*/ 998352 h 1288819"/>
              <a:gd name="connsiteX35" fmla="*/ 365231 w 3434253"/>
              <a:gd name="connsiteY35" fmla="*/ 867922 h 1288819"/>
              <a:gd name="connsiteX36" fmla="*/ 236482 w 3434253"/>
              <a:gd name="connsiteY36" fmla="*/ 800980 h 1288819"/>
              <a:gd name="connsiteX37" fmla="*/ 236483 w 3434253"/>
              <a:gd name="connsiteY37" fmla="*/ 795496 h 1288819"/>
              <a:gd name="connsiteX38" fmla="*/ 0 w 3434253"/>
              <a:gd name="connsiteY38" fmla="*/ 608148 h 1288819"/>
              <a:gd name="connsiteX39" fmla="*/ 562304 w 3434253"/>
              <a:gd name="connsiteY39" fmla="*/ 539957 h 1288819"/>
              <a:gd name="connsiteX40" fmla="*/ 457199 w 3434253"/>
              <a:gd name="connsiteY40" fmla="*/ 387684 h 1288819"/>
              <a:gd name="connsiteX41" fmla="*/ 1150882 w 3434253"/>
              <a:gd name="connsiteY41" fmla="*/ 142670 h 1288819"/>
              <a:gd name="connsiteX42" fmla="*/ 1292771 w 3434253"/>
              <a:gd name="connsiteY42" fmla="*/ 48077 h 1288819"/>
              <a:gd name="connsiteX43" fmla="*/ 1623847 w 3434253"/>
              <a:gd name="connsiteY43" fmla="*/ 780 h 1288819"/>
              <a:gd name="connsiteX44" fmla="*/ 1844565 w 3434253"/>
              <a:gd name="connsiteY44" fmla="*/ 63842 h 1288819"/>
              <a:gd name="connsiteX0" fmla="*/ 1844565 w 3434253"/>
              <a:gd name="connsiteY0" fmla="*/ 63842 h 1288819"/>
              <a:gd name="connsiteX1" fmla="*/ 1954923 w 3434253"/>
              <a:gd name="connsiteY1" fmla="*/ 79608 h 1288819"/>
              <a:gd name="connsiteX2" fmla="*/ 2096813 w 3434253"/>
              <a:gd name="connsiteY2" fmla="*/ 158435 h 1288819"/>
              <a:gd name="connsiteX3" fmla="*/ 2175640 w 3434253"/>
              <a:gd name="connsiteY3" fmla="*/ 316090 h 1288819"/>
              <a:gd name="connsiteX4" fmla="*/ 2937640 w 3434253"/>
              <a:gd name="connsiteY4" fmla="*/ 536808 h 1288819"/>
              <a:gd name="connsiteX5" fmla="*/ 2929759 w 3434253"/>
              <a:gd name="connsiteY5" fmla="*/ 621345 h 1288819"/>
              <a:gd name="connsiteX6" fmla="*/ 3016467 w 3434253"/>
              <a:gd name="connsiteY6" fmla="*/ 607063 h 1288819"/>
              <a:gd name="connsiteX7" fmla="*/ 3184632 w 3434253"/>
              <a:gd name="connsiteY7" fmla="*/ 607063 h 1288819"/>
              <a:gd name="connsiteX8" fmla="*/ 3179377 w 3434253"/>
              <a:gd name="connsiteY8" fmla="*/ 756816 h 1288819"/>
              <a:gd name="connsiteX9" fmla="*/ 3394841 w 3434253"/>
              <a:gd name="connsiteY9" fmla="*/ 857456 h 1288819"/>
              <a:gd name="connsiteX10" fmla="*/ 3392213 w 3434253"/>
              <a:gd name="connsiteY10" fmla="*/ 867883 h 1288819"/>
              <a:gd name="connsiteX11" fmla="*/ 3316660 w 3434253"/>
              <a:gd name="connsiteY11" fmla="*/ 872690 h 1288819"/>
              <a:gd name="connsiteX12" fmla="*/ 3384330 w 3434253"/>
              <a:gd name="connsiteY12" fmla="*/ 870758 h 1288819"/>
              <a:gd name="connsiteX13" fmla="*/ 3386955 w 3434253"/>
              <a:gd name="connsiteY13" fmla="*/ 867922 h 1288819"/>
              <a:gd name="connsiteX14" fmla="*/ 3250321 w 3434253"/>
              <a:gd name="connsiteY14" fmla="*/ 858261 h 1288819"/>
              <a:gd name="connsiteX15" fmla="*/ 3260252 w 3434253"/>
              <a:gd name="connsiteY15" fmla="*/ 858136 h 1288819"/>
              <a:gd name="connsiteX16" fmla="*/ 3337689 w 3434253"/>
              <a:gd name="connsiteY16" fmla="*/ 860978 h 1288819"/>
              <a:gd name="connsiteX17" fmla="*/ 3337689 w 3434253"/>
              <a:gd name="connsiteY17" fmla="*/ 852222 h 1288819"/>
              <a:gd name="connsiteX18" fmla="*/ 3272127 w 3434253"/>
              <a:gd name="connsiteY18" fmla="*/ 811438 h 1288819"/>
              <a:gd name="connsiteX19" fmla="*/ 3418590 w 3434253"/>
              <a:gd name="connsiteY19" fmla="*/ 865413 h 1288819"/>
              <a:gd name="connsiteX20" fmla="*/ 3402721 w 3434253"/>
              <a:gd name="connsiteY20" fmla="*/ 867922 h 1288819"/>
              <a:gd name="connsiteX21" fmla="*/ 3310755 w 3434253"/>
              <a:gd name="connsiteY21" fmla="*/ 858261 h 1288819"/>
              <a:gd name="connsiteX22" fmla="*/ 3418486 w 3434253"/>
              <a:gd name="connsiteY22" fmla="*/ 867922 h 1288819"/>
              <a:gd name="connsiteX23" fmla="*/ 3434253 w 3434253"/>
              <a:gd name="connsiteY23" fmla="*/ 998352 h 1288819"/>
              <a:gd name="connsiteX24" fmla="*/ 3400096 w 3434253"/>
              <a:gd name="connsiteY24" fmla="*/ 1150941 h 1288819"/>
              <a:gd name="connsiteX25" fmla="*/ 2270234 w 3434253"/>
              <a:gd name="connsiteY25" fmla="*/ 1215019 h 1288819"/>
              <a:gd name="connsiteX26" fmla="*/ 2280741 w 3434253"/>
              <a:gd name="connsiteY26" fmla="*/ 1152936 h 1288819"/>
              <a:gd name="connsiteX27" fmla="*/ 2264976 w 3434253"/>
              <a:gd name="connsiteY27" fmla="*/ 1191582 h 1288819"/>
              <a:gd name="connsiteX28" fmla="*/ 2094186 w 3434253"/>
              <a:gd name="connsiteY28" fmla="*/ 1101793 h 1288819"/>
              <a:gd name="connsiteX29" fmla="*/ 1513489 w 3434253"/>
              <a:gd name="connsiteY29" fmla="*/ 1167428 h 1288819"/>
              <a:gd name="connsiteX30" fmla="*/ 1229709 w 3434253"/>
              <a:gd name="connsiteY30" fmla="*/ 1142819 h 1288819"/>
              <a:gd name="connsiteX31" fmla="*/ 977461 w 3434253"/>
              <a:gd name="connsiteY31" fmla="*/ 1140299 h 1288819"/>
              <a:gd name="connsiteX32" fmla="*/ 706820 w 3434253"/>
              <a:gd name="connsiteY32" fmla="*/ 1101369 h 1288819"/>
              <a:gd name="connsiteX33" fmla="*/ 609597 w 3434253"/>
              <a:gd name="connsiteY33" fmla="*/ 1111069 h 1288819"/>
              <a:gd name="connsiteX34" fmla="*/ 593831 w 3434253"/>
              <a:gd name="connsiteY34" fmla="*/ 1091746 h 1288819"/>
              <a:gd name="connsiteX35" fmla="*/ 533397 w 3434253"/>
              <a:gd name="connsiteY35" fmla="*/ 998352 h 1288819"/>
              <a:gd name="connsiteX36" fmla="*/ 365231 w 3434253"/>
              <a:gd name="connsiteY36" fmla="*/ 867922 h 1288819"/>
              <a:gd name="connsiteX37" fmla="*/ 236482 w 3434253"/>
              <a:gd name="connsiteY37" fmla="*/ 800980 h 1288819"/>
              <a:gd name="connsiteX38" fmla="*/ 236483 w 3434253"/>
              <a:gd name="connsiteY38" fmla="*/ 795496 h 1288819"/>
              <a:gd name="connsiteX39" fmla="*/ 0 w 3434253"/>
              <a:gd name="connsiteY39" fmla="*/ 608148 h 1288819"/>
              <a:gd name="connsiteX40" fmla="*/ 562304 w 3434253"/>
              <a:gd name="connsiteY40" fmla="*/ 539957 h 1288819"/>
              <a:gd name="connsiteX41" fmla="*/ 457199 w 3434253"/>
              <a:gd name="connsiteY41" fmla="*/ 387684 h 1288819"/>
              <a:gd name="connsiteX42" fmla="*/ 1150882 w 3434253"/>
              <a:gd name="connsiteY42" fmla="*/ 142670 h 1288819"/>
              <a:gd name="connsiteX43" fmla="*/ 1292771 w 3434253"/>
              <a:gd name="connsiteY43" fmla="*/ 48077 h 1288819"/>
              <a:gd name="connsiteX44" fmla="*/ 1623847 w 3434253"/>
              <a:gd name="connsiteY44" fmla="*/ 780 h 1288819"/>
              <a:gd name="connsiteX45" fmla="*/ 1844565 w 3434253"/>
              <a:gd name="connsiteY45" fmla="*/ 63842 h 1288819"/>
              <a:gd name="connsiteX0" fmla="*/ 1844565 w 3464277"/>
              <a:gd name="connsiteY0" fmla="*/ 63842 h 1288819"/>
              <a:gd name="connsiteX1" fmla="*/ 1954923 w 3464277"/>
              <a:gd name="connsiteY1" fmla="*/ 79608 h 1288819"/>
              <a:gd name="connsiteX2" fmla="*/ 2096813 w 3464277"/>
              <a:gd name="connsiteY2" fmla="*/ 158435 h 1288819"/>
              <a:gd name="connsiteX3" fmla="*/ 2175640 w 3464277"/>
              <a:gd name="connsiteY3" fmla="*/ 316090 h 1288819"/>
              <a:gd name="connsiteX4" fmla="*/ 2937640 w 3464277"/>
              <a:gd name="connsiteY4" fmla="*/ 536808 h 1288819"/>
              <a:gd name="connsiteX5" fmla="*/ 2929759 w 3464277"/>
              <a:gd name="connsiteY5" fmla="*/ 621345 h 1288819"/>
              <a:gd name="connsiteX6" fmla="*/ 3016467 w 3464277"/>
              <a:gd name="connsiteY6" fmla="*/ 607063 h 1288819"/>
              <a:gd name="connsiteX7" fmla="*/ 3184632 w 3464277"/>
              <a:gd name="connsiteY7" fmla="*/ 607063 h 1288819"/>
              <a:gd name="connsiteX8" fmla="*/ 3179377 w 3464277"/>
              <a:gd name="connsiteY8" fmla="*/ 756816 h 1288819"/>
              <a:gd name="connsiteX9" fmla="*/ 3394841 w 3464277"/>
              <a:gd name="connsiteY9" fmla="*/ 857456 h 1288819"/>
              <a:gd name="connsiteX10" fmla="*/ 3392213 w 3464277"/>
              <a:gd name="connsiteY10" fmla="*/ 867883 h 1288819"/>
              <a:gd name="connsiteX11" fmla="*/ 3316660 w 3464277"/>
              <a:gd name="connsiteY11" fmla="*/ 872690 h 1288819"/>
              <a:gd name="connsiteX12" fmla="*/ 3384330 w 3464277"/>
              <a:gd name="connsiteY12" fmla="*/ 870758 h 1288819"/>
              <a:gd name="connsiteX13" fmla="*/ 3386955 w 3464277"/>
              <a:gd name="connsiteY13" fmla="*/ 867922 h 1288819"/>
              <a:gd name="connsiteX14" fmla="*/ 3250321 w 3464277"/>
              <a:gd name="connsiteY14" fmla="*/ 858261 h 1288819"/>
              <a:gd name="connsiteX15" fmla="*/ 3260252 w 3464277"/>
              <a:gd name="connsiteY15" fmla="*/ 858136 h 1288819"/>
              <a:gd name="connsiteX16" fmla="*/ 3337689 w 3464277"/>
              <a:gd name="connsiteY16" fmla="*/ 860978 h 1288819"/>
              <a:gd name="connsiteX17" fmla="*/ 3337689 w 3464277"/>
              <a:gd name="connsiteY17" fmla="*/ 852222 h 1288819"/>
              <a:gd name="connsiteX18" fmla="*/ 3272127 w 3464277"/>
              <a:gd name="connsiteY18" fmla="*/ 811438 h 1288819"/>
              <a:gd name="connsiteX19" fmla="*/ 3418590 w 3464277"/>
              <a:gd name="connsiteY19" fmla="*/ 865413 h 1288819"/>
              <a:gd name="connsiteX20" fmla="*/ 3402721 w 3464277"/>
              <a:gd name="connsiteY20" fmla="*/ 867922 h 1288819"/>
              <a:gd name="connsiteX21" fmla="*/ 3310755 w 3464277"/>
              <a:gd name="connsiteY21" fmla="*/ 858261 h 1288819"/>
              <a:gd name="connsiteX22" fmla="*/ 3418486 w 3464277"/>
              <a:gd name="connsiteY22" fmla="*/ 867922 h 1288819"/>
              <a:gd name="connsiteX23" fmla="*/ 3434253 w 3464277"/>
              <a:gd name="connsiteY23" fmla="*/ 998352 h 1288819"/>
              <a:gd name="connsiteX24" fmla="*/ 3400096 w 3464277"/>
              <a:gd name="connsiteY24" fmla="*/ 1150941 h 1288819"/>
              <a:gd name="connsiteX25" fmla="*/ 2270234 w 3464277"/>
              <a:gd name="connsiteY25" fmla="*/ 1215019 h 1288819"/>
              <a:gd name="connsiteX26" fmla="*/ 2280741 w 3464277"/>
              <a:gd name="connsiteY26" fmla="*/ 1152936 h 1288819"/>
              <a:gd name="connsiteX27" fmla="*/ 2264976 w 3464277"/>
              <a:gd name="connsiteY27" fmla="*/ 1191582 h 1288819"/>
              <a:gd name="connsiteX28" fmla="*/ 2094186 w 3464277"/>
              <a:gd name="connsiteY28" fmla="*/ 1101793 h 1288819"/>
              <a:gd name="connsiteX29" fmla="*/ 1513489 w 3464277"/>
              <a:gd name="connsiteY29" fmla="*/ 1167428 h 1288819"/>
              <a:gd name="connsiteX30" fmla="*/ 1229709 w 3464277"/>
              <a:gd name="connsiteY30" fmla="*/ 1142819 h 1288819"/>
              <a:gd name="connsiteX31" fmla="*/ 977461 w 3464277"/>
              <a:gd name="connsiteY31" fmla="*/ 1140299 h 1288819"/>
              <a:gd name="connsiteX32" fmla="*/ 706820 w 3464277"/>
              <a:gd name="connsiteY32" fmla="*/ 1101369 h 1288819"/>
              <a:gd name="connsiteX33" fmla="*/ 609597 w 3464277"/>
              <a:gd name="connsiteY33" fmla="*/ 1111069 h 1288819"/>
              <a:gd name="connsiteX34" fmla="*/ 593831 w 3464277"/>
              <a:gd name="connsiteY34" fmla="*/ 1091746 h 1288819"/>
              <a:gd name="connsiteX35" fmla="*/ 533397 w 3464277"/>
              <a:gd name="connsiteY35" fmla="*/ 998352 h 1288819"/>
              <a:gd name="connsiteX36" fmla="*/ 365231 w 3464277"/>
              <a:gd name="connsiteY36" fmla="*/ 867922 h 1288819"/>
              <a:gd name="connsiteX37" fmla="*/ 236482 w 3464277"/>
              <a:gd name="connsiteY37" fmla="*/ 800980 h 1288819"/>
              <a:gd name="connsiteX38" fmla="*/ 236483 w 3464277"/>
              <a:gd name="connsiteY38" fmla="*/ 795496 h 1288819"/>
              <a:gd name="connsiteX39" fmla="*/ 0 w 3464277"/>
              <a:gd name="connsiteY39" fmla="*/ 608148 h 1288819"/>
              <a:gd name="connsiteX40" fmla="*/ 562304 w 3464277"/>
              <a:gd name="connsiteY40" fmla="*/ 539957 h 1288819"/>
              <a:gd name="connsiteX41" fmla="*/ 457199 w 3464277"/>
              <a:gd name="connsiteY41" fmla="*/ 387684 h 1288819"/>
              <a:gd name="connsiteX42" fmla="*/ 1150882 w 3464277"/>
              <a:gd name="connsiteY42" fmla="*/ 142670 h 1288819"/>
              <a:gd name="connsiteX43" fmla="*/ 1292771 w 3464277"/>
              <a:gd name="connsiteY43" fmla="*/ 48077 h 1288819"/>
              <a:gd name="connsiteX44" fmla="*/ 1623847 w 3464277"/>
              <a:gd name="connsiteY44" fmla="*/ 780 h 1288819"/>
              <a:gd name="connsiteX45" fmla="*/ 1844565 w 3464277"/>
              <a:gd name="connsiteY45" fmla="*/ 63842 h 1288819"/>
              <a:gd name="connsiteX0" fmla="*/ 1844565 w 3464277"/>
              <a:gd name="connsiteY0" fmla="*/ 63842 h 1288819"/>
              <a:gd name="connsiteX1" fmla="*/ 1954923 w 3464277"/>
              <a:gd name="connsiteY1" fmla="*/ 79608 h 1288819"/>
              <a:gd name="connsiteX2" fmla="*/ 2096813 w 3464277"/>
              <a:gd name="connsiteY2" fmla="*/ 158435 h 1288819"/>
              <a:gd name="connsiteX3" fmla="*/ 2175640 w 3464277"/>
              <a:gd name="connsiteY3" fmla="*/ 316090 h 1288819"/>
              <a:gd name="connsiteX4" fmla="*/ 2937640 w 3464277"/>
              <a:gd name="connsiteY4" fmla="*/ 536808 h 1288819"/>
              <a:gd name="connsiteX5" fmla="*/ 2929759 w 3464277"/>
              <a:gd name="connsiteY5" fmla="*/ 621345 h 1288819"/>
              <a:gd name="connsiteX6" fmla="*/ 3016467 w 3464277"/>
              <a:gd name="connsiteY6" fmla="*/ 607063 h 1288819"/>
              <a:gd name="connsiteX7" fmla="*/ 3184632 w 3464277"/>
              <a:gd name="connsiteY7" fmla="*/ 607063 h 1288819"/>
              <a:gd name="connsiteX8" fmla="*/ 3179377 w 3464277"/>
              <a:gd name="connsiteY8" fmla="*/ 756816 h 1288819"/>
              <a:gd name="connsiteX9" fmla="*/ 3394841 w 3464277"/>
              <a:gd name="connsiteY9" fmla="*/ 857456 h 1288819"/>
              <a:gd name="connsiteX10" fmla="*/ 3392213 w 3464277"/>
              <a:gd name="connsiteY10" fmla="*/ 867883 h 1288819"/>
              <a:gd name="connsiteX11" fmla="*/ 3316660 w 3464277"/>
              <a:gd name="connsiteY11" fmla="*/ 872690 h 1288819"/>
              <a:gd name="connsiteX12" fmla="*/ 3384330 w 3464277"/>
              <a:gd name="connsiteY12" fmla="*/ 870758 h 1288819"/>
              <a:gd name="connsiteX13" fmla="*/ 3386955 w 3464277"/>
              <a:gd name="connsiteY13" fmla="*/ 867922 h 1288819"/>
              <a:gd name="connsiteX14" fmla="*/ 3250321 w 3464277"/>
              <a:gd name="connsiteY14" fmla="*/ 858261 h 1288819"/>
              <a:gd name="connsiteX15" fmla="*/ 3260252 w 3464277"/>
              <a:gd name="connsiteY15" fmla="*/ 858136 h 1288819"/>
              <a:gd name="connsiteX16" fmla="*/ 3337689 w 3464277"/>
              <a:gd name="connsiteY16" fmla="*/ 860978 h 1288819"/>
              <a:gd name="connsiteX17" fmla="*/ 3337689 w 3464277"/>
              <a:gd name="connsiteY17" fmla="*/ 852222 h 1288819"/>
              <a:gd name="connsiteX18" fmla="*/ 3272127 w 3464277"/>
              <a:gd name="connsiteY18" fmla="*/ 811438 h 1288819"/>
              <a:gd name="connsiteX19" fmla="*/ 3418590 w 3464277"/>
              <a:gd name="connsiteY19" fmla="*/ 865413 h 1288819"/>
              <a:gd name="connsiteX20" fmla="*/ 3402721 w 3464277"/>
              <a:gd name="connsiteY20" fmla="*/ 867922 h 1288819"/>
              <a:gd name="connsiteX21" fmla="*/ 3310755 w 3464277"/>
              <a:gd name="connsiteY21" fmla="*/ 858261 h 1288819"/>
              <a:gd name="connsiteX22" fmla="*/ 3418486 w 3464277"/>
              <a:gd name="connsiteY22" fmla="*/ 867922 h 1288819"/>
              <a:gd name="connsiteX23" fmla="*/ 3434253 w 3464277"/>
              <a:gd name="connsiteY23" fmla="*/ 998352 h 1288819"/>
              <a:gd name="connsiteX24" fmla="*/ 3400096 w 3464277"/>
              <a:gd name="connsiteY24" fmla="*/ 1150941 h 1288819"/>
              <a:gd name="connsiteX25" fmla="*/ 2270234 w 3464277"/>
              <a:gd name="connsiteY25" fmla="*/ 1215019 h 1288819"/>
              <a:gd name="connsiteX26" fmla="*/ 2280741 w 3464277"/>
              <a:gd name="connsiteY26" fmla="*/ 1152936 h 1288819"/>
              <a:gd name="connsiteX27" fmla="*/ 2264976 w 3464277"/>
              <a:gd name="connsiteY27" fmla="*/ 1191582 h 1288819"/>
              <a:gd name="connsiteX28" fmla="*/ 2094186 w 3464277"/>
              <a:gd name="connsiteY28" fmla="*/ 1101793 h 1288819"/>
              <a:gd name="connsiteX29" fmla="*/ 1513489 w 3464277"/>
              <a:gd name="connsiteY29" fmla="*/ 1167428 h 1288819"/>
              <a:gd name="connsiteX30" fmla="*/ 1229709 w 3464277"/>
              <a:gd name="connsiteY30" fmla="*/ 1142819 h 1288819"/>
              <a:gd name="connsiteX31" fmla="*/ 977461 w 3464277"/>
              <a:gd name="connsiteY31" fmla="*/ 1140299 h 1288819"/>
              <a:gd name="connsiteX32" fmla="*/ 706820 w 3464277"/>
              <a:gd name="connsiteY32" fmla="*/ 1101369 h 1288819"/>
              <a:gd name="connsiteX33" fmla="*/ 609597 w 3464277"/>
              <a:gd name="connsiteY33" fmla="*/ 1111069 h 1288819"/>
              <a:gd name="connsiteX34" fmla="*/ 593831 w 3464277"/>
              <a:gd name="connsiteY34" fmla="*/ 1091746 h 1288819"/>
              <a:gd name="connsiteX35" fmla="*/ 533397 w 3464277"/>
              <a:gd name="connsiteY35" fmla="*/ 998352 h 1288819"/>
              <a:gd name="connsiteX36" fmla="*/ 365231 w 3464277"/>
              <a:gd name="connsiteY36" fmla="*/ 867922 h 1288819"/>
              <a:gd name="connsiteX37" fmla="*/ 236482 w 3464277"/>
              <a:gd name="connsiteY37" fmla="*/ 800980 h 1288819"/>
              <a:gd name="connsiteX38" fmla="*/ 236483 w 3464277"/>
              <a:gd name="connsiteY38" fmla="*/ 795496 h 1288819"/>
              <a:gd name="connsiteX39" fmla="*/ 0 w 3464277"/>
              <a:gd name="connsiteY39" fmla="*/ 608148 h 1288819"/>
              <a:gd name="connsiteX40" fmla="*/ 562304 w 3464277"/>
              <a:gd name="connsiteY40" fmla="*/ 539957 h 1288819"/>
              <a:gd name="connsiteX41" fmla="*/ 457199 w 3464277"/>
              <a:gd name="connsiteY41" fmla="*/ 387684 h 1288819"/>
              <a:gd name="connsiteX42" fmla="*/ 315370 w 3464277"/>
              <a:gd name="connsiteY42" fmla="*/ 142670 h 1288819"/>
              <a:gd name="connsiteX43" fmla="*/ 1292771 w 3464277"/>
              <a:gd name="connsiteY43" fmla="*/ 48077 h 1288819"/>
              <a:gd name="connsiteX44" fmla="*/ 1623847 w 3464277"/>
              <a:gd name="connsiteY44" fmla="*/ 780 h 1288819"/>
              <a:gd name="connsiteX45" fmla="*/ 1844565 w 3464277"/>
              <a:gd name="connsiteY45" fmla="*/ 63842 h 1288819"/>
              <a:gd name="connsiteX0" fmla="*/ 1844565 w 3464277"/>
              <a:gd name="connsiteY0" fmla="*/ 63842 h 1288819"/>
              <a:gd name="connsiteX1" fmla="*/ 1954923 w 3464277"/>
              <a:gd name="connsiteY1" fmla="*/ 79608 h 1288819"/>
              <a:gd name="connsiteX2" fmla="*/ 2096813 w 3464277"/>
              <a:gd name="connsiteY2" fmla="*/ 158435 h 1288819"/>
              <a:gd name="connsiteX3" fmla="*/ 2175640 w 3464277"/>
              <a:gd name="connsiteY3" fmla="*/ 316090 h 1288819"/>
              <a:gd name="connsiteX4" fmla="*/ 2937640 w 3464277"/>
              <a:gd name="connsiteY4" fmla="*/ 536808 h 1288819"/>
              <a:gd name="connsiteX5" fmla="*/ 2929759 w 3464277"/>
              <a:gd name="connsiteY5" fmla="*/ 621345 h 1288819"/>
              <a:gd name="connsiteX6" fmla="*/ 3016467 w 3464277"/>
              <a:gd name="connsiteY6" fmla="*/ 607063 h 1288819"/>
              <a:gd name="connsiteX7" fmla="*/ 3184632 w 3464277"/>
              <a:gd name="connsiteY7" fmla="*/ 607063 h 1288819"/>
              <a:gd name="connsiteX8" fmla="*/ 3179377 w 3464277"/>
              <a:gd name="connsiteY8" fmla="*/ 756816 h 1288819"/>
              <a:gd name="connsiteX9" fmla="*/ 3394841 w 3464277"/>
              <a:gd name="connsiteY9" fmla="*/ 857456 h 1288819"/>
              <a:gd name="connsiteX10" fmla="*/ 3392213 w 3464277"/>
              <a:gd name="connsiteY10" fmla="*/ 867883 h 1288819"/>
              <a:gd name="connsiteX11" fmla="*/ 3316660 w 3464277"/>
              <a:gd name="connsiteY11" fmla="*/ 872690 h 1288819"/>
              <a:gd name="connsiteX12" fmla="*/ 3384330 w 3464277"/>
              <a:gd name="connsiteY12" fmla="*/ 870758 h 1288819"/>
              <a:gd name="connsiteX13" fmla="*/ 3386955 w 3464277"/>
              <a:gd name="connsiteY13" fmla="*/ 867922 h 1288819"/>
              <a:gd name="connsiteX14" fmla="*/ 3250321 w 3464277"/>
              <a:gd name="connsiteY14" fmla="*/ 858261 h 1288819"/>
              <a:gd name="connsiteX15" fmla="*/ 3260252 w 3464277"/>
              <a:gd name="connsiteY15" fmla="*/ 858136 h 1288819"/>
              <a:gd name="connsiteX16" fmla="*/ 3337689 w 3464277"/>
              <a:gd name="connsiteY16" fmla="*/ 860978 h 1288819"/>
              <a:gd name="connsiteX17" fmla="*/ 3337689 w 3464277"/>
              <a:gd name="connsiteY17" fmla="*/ 852222 h 1288819"/>
              <a:gd name="connsiteX18" fmla="*/ 3272127 w 3464277"/>
              <a:gd name="connsiteY18" fmla="*/ 811438 h 1288819"/>
              <a:gd name="connsiteX19" fmla="*/ 3418590 w 3464277"/>
              <a:gd name="connsiteY19" fmla="*/ 865413 h 1288819"/>
              <a:gd name="connsiteX20" fmla="*/ 3402721 w 3464277"/>
              <a:gd name="connsiteY20" fmla="*/ 867922 h 1288819"/>
              <a:gd name="connsiteX21" fmla="*/ 3310755 w 3464277"/>
              <a:gd name="connsiteY21" fmla="*/ 858261 h 1288819"/>
              <a:gd name="connsiteX22" fmla="*/ 3418486 w 3464277"/>
              <a:gd name="connsiteY22" fmla="*/ 867922 h 1288819"/>
              <a:gd name="connsiteX23" fmla="*/ 3434253 w 3464277"/>
              <a:gd name="connsiteY23" fmla="*/ 998352 h 1288819"/>
              <a:gd name="connsiteX24" fmla="*/ 3400096 w 3464277"/>
              <a:gd name="connsiteY24" fmla="*/ 1150941 h 1288819"/>
              <a:gd name="connsiteX25" fmla="*/ 2270234 w 3464277"/>
              <a:gd name="connsiteY25" fmla="*/ 1215019 h 1288819"/>
              <a:gd name="connsiteX26" fmla="*/ 2280741 w 3464277"/>
              <a:gd name="connsiteY26" fmla="*/ 1152936 h 1288819"/>
              <a:gd name="connsiteX27" fmla="*/ 2264976 w 3464277"/>
              <a:gd name="connsiteY27" fmla="*/ 1191582 h 1288819"/>
              <a:gd name="connsiteX28" fmla="*/ 2094186 w 3464277"/>
              <a:gd name="connsiteY28" fmla="*/ 1101793 h 1288819"/>
              <a:gd name="connsiteX29" fmla="*/ 1513489 w 3464277"/>
              <a:gd name="connsiteY29" fmla="*/ 1167428 h 1288819"/>
              <a:gd name="connsiteX30" fmla="*/ 1229709 w 3464277"/>
              <a:gd name="connsiteY30" fmla="*/ 1142819 h 1288819"/>
              <a:gd name="connsiteX31" fmla="*/ 977461 w 3464277"/>
              <a:gd name="connsiteY31" fmla="*/ 1140299 h 1288819"/>
              <a:gd name="connsiteX32" fmla="*/ 706820 w 3464277"/>
              <a:gd name="connsiteY32" fmla="*/ 1101369 h 1288819"/>
              <a:gd name="connsiteX33" fmla="*/ 609597 w 3464277"/>
              <a:gd name="connsiteY33" fmla="*/ 1111069 h 1288819"/>
              <a:gd name="connsiteX34" fmla="*/ 593831 w 3464277"/>
              <a:gd name="connsiteY34" fmla="*/ 1091746 h 1288819"/>
              <a:gd name="connsiteX35" fmla="*/ 533397 w 3464277"/>
              <a:gd name="connsiteY35" fmla="*/ 998352 h 1288819"/>
              <a:gd name="connsiteX36" fmla="*/ 365231 w 3464277"/>
              <a:gd name="connsiteY36" fmla="*/ 867922 h 1288819"/>
              <a:gd name="connsiteX37" fmla="*/ 236482 w 3464277"/>
              <a:gd name="connsiteY37" fmla="*/ 800980 h 1288819"/>
              <a:gd name="connsiteX38" fmla="*/ 236483 w 3464277"/>
              <a:gd name="connsiteY38" fmla="*/ 795496 h 1288819"/>
              <a:gd name="connsiteX39" fmla="*/ 0 w 3464277"/>
              <a:gd name="connsiteY39" fmla="*/ 608148 h 1288819"/>
              <a:gd name="connsiteX40" fmla="*/ 562304 w 3464277"/>
              <a:gd name="connsiteY40" fmla="*/ 539957 h 1288819"/>
              <a:gd name="connsiteX41" fmla="*/ 457199 w 3464277"/>
              <a:gd name="connsiteY41" fmla="*/ 387684 h 1288819"/>
              <a:gd name="connsiteX42" fmla="*/ 315370 w 3464277"/>
              <a:gd name="connsiteY42" fmla="*/ 142670 h 1288819"/>
              <a:gd name="connsiteX43" fmla="*/ 1292771 w 3464277"/>
              <a:gd name="connsiteY43" fmla="*/ 48077 h 1288819"/>
              <a:gd name="connsiteX44" fmla="*/ 1623847 w 3464277"/>
              <a:gd name="connsiteY44" fmla="*/ 780 h 1288819"/>
              <a:gd name="connsiteX45" fmla="*/ 1844565 w 3464277"/>
              <a:gd name="connsiteY45" fmla="*/ 63842 h 1288819"/>
              <a:gd name="connsiteX0" fmla="*/ 1844565 w 3464277"/>
              <a:gd name="connsiteY0" fmla="*/ 267339 h 1492316"/>
              <a:gd name="connsiteX1" fmla="*/ 1954923 w 3464277"/>
              <a:gd name="connsiteY1" fmla="*/ 283105 h 1492316"/>
              <a:gd name="connsiteX2" fmla="*/ 2096813 w 3464277"/>
              <a:gd name="connsiteY2" fmla="*/ 361932 h 1492316"/>
              <a:gd name="connsiteX3" fmla="*/ 2175640 w 3464277"/>
              <a:gd name="connsiteY3" fmla="*/ 519587 h 1492316"/>
              <a:gd name="connsiteX4" fmla="*/ 2937640 w 3464277"/>
              <a:gd name="connsiteY4" fmla="*/ 740305 h 1492316"/>
              <a:gd name="connsiteX5" fmla="*/ 2929759 w 3464277"/>
              <a:gd name="connsiteY5" fmla="*/ 824842 h 1492316"/>
              <a:gd name="connsiteX6" fmla="*/ 3016467 w 3464277"/>
              <a:gd name="connsiteY6" fmla="*/ 810560 h 1492316"/>
              <a:gd name="connsiteX7" fmla="*/ 3184632 w 3464277"/>
              <a:gd name="connsiteY7" fmla="*/ 810560 h 1492316"/>
              <a:gd name="connsiteX8" fmla="*/ 3179377 w 3464277"/>
              <a:gd name="connsiteY8" fmla="*/ 960313 h 1492316"/>
              <a:gd name="connsiteX9" fmla="*/ 3394841 w 3464277"/>
              <a:gd name="connsiteY9" fmla="*/ 1060953 h 1492316"/>
              <a:gd name="connsiteX10" fmla="*/ 3392213 w 3464277"/>
              <a:gd name="connsiteY10" fmla="*/ 1071380 h 1492316"/>
              <a:gd name="connsiteX11" fmla="*/ 3316660 w 3464277"/>
              <a:gd name="connsiteY11" fmla="*/ 1076187 h 1492316"/>
              <a:gd name="connsiteX12" fmla="*/ 3384330 w 3464277"/>
              <a:gd name="connsiteY12" fmla="*/ 1074255 h 1492316"/>
              <a:gd name="connsiteX13" fmla="*/ 3386955 w 3464277"/>
              <a:gd name="connsiteY13" fmla="*/ 1071419 h 1492316"/>
              <a:gd name="connsiteX14" fmla="*/ 3250321 w 3464277"/>
              <a:gd name="connsiteY14" fmla="*/ 1061758 h 1492316"/>
              <a:gd name="connsiteX15" fmla="*/ 3260252 w 3464277"/>
              <a:gd name="connsiteY15" fmla="*/ 1061633 h 1492316"/>
              <a:gd name="connsiteX16" fmla="*/ 3337689 w 3464277"/>
              <a:gd name="connsiteY16" fmla="*/ 1064475 h 1492316"/>
              <a:gd name="connsiteX17" fmla="*/ 3337689 w 3464277"/>
              <a:gd name="connsiteY17" fmla="*/ 1055719 h 1492316"/>
              <a:gd name="connsiteX18" fmla="*/ 3272127 w 3464277"/>
              <a:gd name="connsiteY18" fmla="*/ 1014935 h 1492316"/>
              <a:gd name="connsiteX19" fmla="*/ 3418590 w 3464277"/>
              <a:gd name="connsiteY19" fmla="*/ 1068910 h 1492316"/>
              <a:gd name="connsiteX20" fmla="*/ 3402721 w 3464277"/>
              <a:gd name="connsiteY20" fmla="*/ 1071419 h 1492316"/>
              <a:gd name="connsiteX21" fmla="*/ 3310755 w 3464277"/>
              <a:gd name="connsiteY21" fmla="*/ 1061758 h 1492316"/>
              <a:gd name="connsiteX22" fmla="*/ 3418486 w 3464277"/>
              <a:gd name="connsiteY22" fmla="*/ 1071419 h 1492316"/>
              <a:gd name="connsiteX23" fmla="*/ 3434253 w 3464277"/>
              <a:gd name="connsiteY23" fmla="*/ 1201849 h 1492316"/>
              <a:gd name="connsiteX24" fmla="*/ 3400096 w 3464277"/>
              <a:gd name="connsiteY24" fmla="*/ 1354438 h 1492316"/>
              <a:gd name="connsiteX25" fmla="*/ 2270234 w 3464277"/>
              <a:gd name="connsiteY25" fmla="*/ 1418516 h 1492316"/>
              <a:gd name="connsiteX26" fmla="*/ 2280741 w 3464277"/>
              <a:gd name="connsiteY26" fmla="*/ 1356433 h 1492316"/>
              <a:gd name="connsiteX27" fmla="*/ 2264976 w 3464277"/>
              <a:gd name="connsiteY27" fmla="*/ 1395079 h 1492316"/>
              <a:gd name="connsiteX28" fmla="*/ 2094186 w 3464277"/>
              <a:gd name="connsiteY28" fmla="*/ 1305290 h 1492316"/>
              <a:gd name="connsiteX29" fmla="*/ 1513489 w 3464277"/>
              <a:gd name="connsiteY29" fmla="*/ 1370925 h 1492316"/>
              <a:gd name="connsiteX30" fmla="*/ 1229709 w 3464277"/>
              <a:gd name="connsiteY30" fmla="*/ 1346316 h 1492316"/>
              <a:gd name="connsiteX31" fmla="*/ 977461 w 3464277"/>
              <a:gd name="connsiteY31" fmla="*/ 1343796 h 1492316"/>
              <a:gd name="connsiteX32" fmla="*/ 706820 w 3464277"/>
              <a:gd name="connsiteY32" fmla="*/ 1304866 h 1492316"/>
              <a:gd name="connsiteX33" fmla="*/ 609597 w 3464277"/>
              <a:gd name="connsiteY33" fmla="*/ 1314566 h 1492316"/>
              <a:gd name="connsiteX34" fmla="*/ 593831 w 3464277"/>
              <a:gd name="connsiteY34" fmla="*/ 1295243 h 1492316"/>
              <a:gd name="connsiteX35" fmla="*/ 533397 w 3464277"/>
              <a:gd name="connsiteY35" fmla="*/ 1201849 h 1492316"/>
              <a:gd name="connsiteX36" fmla="*/ 365231 w 3464277"/>
              <a:gd name="connsiteY36" fmla="*/ 1071419 h 1492316"/>
              <a:gd name="connsiteX37" fmla="*/ 236482 w 3464277"/>
              <a:gd name="connsiteY37" fmla="*/ 1004477 h 1492316"/>
              <a:gd name="connsiteX38" fmla="*/ 236483 w 3464277"/>
              <a:gd name="connsiteY38" fmla="*/ 998993 h 1492316"/>
              <a:gd name="connsiteX39" fmla="*/ 0 w 3464277"/>
              <a:gd name="connsiteY39" fmla="*/ 811645 h 1492316"/>
              <a:gd name="connsiteX40" fmla="*/ 562304 w 3464277"/>
              <a:gd name="connsiteY40" fmla="*/ 743454 h 1492316"/>
              <a:gd name="connsiteX41" fmla="*/ 457199 w 3464277"/>
              <a:gd name="connsiteY41" fmla="*/ 591181 h 1492316"/>
              <a:gd name="connsiteX42" fmla="*/ 315370 w 3464277"/>
              <a:gd name="connsiteY42" fmla="*/ 346167 h 1492316"/>
              <a:gd name="connsiteX43" fmla="*/ 875015 w 3464277"/>
              <a:gd name="connsiteY43" fmla="*/ 48077 h 1492316"/>
              <a:gd name="connsiteX44" fmla="*/ 1623847 w 3464277"/>
              <a:gd name="connsiteY44" fmla="*/ 204277 h 1492316"/>
              <a:gd name="connsiteX45" fmla="*/ 1844565 w 3464277"/>
              <a:gd name="connsiteY45" fmla="*/ 267339 h 1492316"/>
              <a:gd name="connsiteX0" fmla="*/ 1844565 w 3464277"/>
              <a:gd name="connsiteY0" fmla="*/ 219262 h 1444239"/>
              <a:gd name="connsiteX1" fmla="*/ 1954923 w 3464277"/>
              <a:gd name="connsiteY1" fmla="*/ 235028 h 1444239"/>
              <a:gd name="connsiteX2" fmla="*/ 2096813 w 3464277"/>
              <a:gd name="connsiteY2" fmla="*/ 313855 h 1444239"/>
              <a:gd name="connsiteX3" fmla="*/ 2175640 w 3464277"/>
              <a:gd name="connsiteY3" fmla="*/ 471510 h 1444239"/>
              <a:gd name="connsiteX4" fmla="*/ 2937640 w 3464277"/>
              <a:gd name="connsiteY4" fmla="*/ 692228 h 1444239"/>
              <a:gd name="connsiteX5" fmla="*/ 2929759 w 3464277"/>
              <a:gd name="connsiteY5" fmla="*/ 776765 h 1444239"/>
              <a:gd name="connsiteX6" fmla="*/ 3016467 w 3464277"/>
              <a:gd name="connsiteY6" fmla="*/ 762483 h 1444239"/>
              <a:gd name="connsiteX7" fmla="*/ 3184632 w 3464277"/>
              <a:gd name="connsiteY7" fmla="*/ 762483 h 1444239"/>
              <a:gd name="connsiteX8" fmla="*/ 3179377 w 3464277"/>
              <a:gd name="connsiteY8" fmla="*/ 912236 h 1444239"/>
              <a:gd name="connsiteX9" fmla="*/ 3394841 w 3464277"/>
              <a:gd name="connsiteY9" fmla="*/ 1012876 h 1444239"/>
              <a:gd name="connsiteX10" fmla="*/ 3392213 w 3464277"/>
              <a:gd name="connsiteY10" fmla="*/ 1023303 h 1444239"/>
              <a:gd name="connsiteX11" fmla="*/ 3316660 w 3464277"/>
              <a:gd name="connsiteY11" fmla="*/ 1028110 h 1444239"/>
              <a:gd name="connsiteX12" fmla="*/ 3384330 w 3464277"/>
              <a:gd name="connsiteY12" fmla="*/ 1026178 h 1444239"/>
              <a:gd name="connsiteX13" fmla="*/ 3386955 w 3464277"/>
              <a:gd name="connsiteY13" fmla="*/ 1023342 h 1444239"/>
              <a:gd name="connsiteX14" fmla="*/ 3250321 w 3464277"/>
              <a:gd name="connsiteY14" fmla="*/ 1013681 h 1444239"/>
              <a:gd name="connsiteX15" fmla="*/ 3260252 w 3464277"/>
              <a:gd name="connsiteY15" fmla="*/ 1013556 h 1444239"/>
              <a:gd name="connsiteX16" fmla="*/ 3337689 w 3464277"/>
              <a:gd name="connsiteY16" fmla="*/ 1016398 h 1444239"/>
              <a:gd name="connsiteX17" fmla="*/ 3337689 w 3464277"/>
              <a:gd name="connsiteY17" fmla="*/ 1007642 h 1444239"/>
              <a:gd name="connsiteX18" fmla="*/ 3272127 w 3464277"/>
              <a:gd name="connsiteY18" fmla="*/ 966858 h 1444239"/>
              <a:gd name="connsiteX19" fmla="*/ 3418590 w 3464277"/>
              <a:gd name="connsiteY19" fmla="*/ 1020833 h 1444239"/>
              <a:gd name="connsiteX20" fmla="*/ 3402721 w 3464277"/>
              <a:gd name="connsiteY20" fmla="*/ 1023342 h 1444239"/>
              <a:gd name="connsiteX21" fmla="*/ 3310755 w 3464277"/>
              <a:gd name="connsiteY21" fmla="*/ 1013681 h 1444239"/>
              <a:gd name="connsiteX22" fmla="*/ 3418486 w 3464277"/>
              <a:gd name="connsiteY22" fmla="*/ 1023342 h 1444239"/>
              <a:gd name="connsiteX23" fmla="*/ 3434253 w 3464277"/>
              <a:gd name="connsiteY23" fmla="*/ 1153772 h 1444239"/>
              <a:gd name="connsiteX24" fmla="*/ 3400096 w 3464277"/>
              <a:gd name="connsiteY24" fmla="*/ 1306361 h 1444239"/>
              <a:gd name="connsiteX25" fmla="*/ 2270234 w 3464277"/>
              <a:gd name="connsiteY25" fmla="*/ 1370439 h 1444239"/>
              <a:gd name="connsiteX26" fmla="*/ 2280741 w 3464277"/>
              <a:gd name="connsiteY26" fmla="*/ 1308356 h 1444239"/>
              <a:gd name="connsiteX27" fmla="*/ 2264976 w 3464277"/>
              <a:gd name="connsiteY27" fmla="*/ 1347002 h 1444239"/>
              <a:gd name="connsiteX28" fmla="*/ 2094186 w 3464277"/>
              <a:gd name="connsiteY28" fmla="*/ 1257213 h 1444239"/>
              <a:gd name="connsiteX29" fmla="*/ 1513489 w 3464277"/>
              <a:gd name="connsiteY29" fmla="*/ 1322848 h 1444239"/>
              <a:gd name="connsiteX30" fmla="*/ 1229709 w 3464277"/>
              <a:gd name="connsiteY30" fmla="*/ 1298239 h 1444239"/>
              <a:gd name="connsiteX31" fmla="*/ 977461 w 3464277"/>
              <a:gd name="connsiteY31" fmla="*/ 1295719 h 1444239"/>
              <a:gd name="connsiteX32" fmla="*/ 706820 w 3464277"/>
              <a:gd name="connsiteY32" fmla="*/ 1256789 h 1444239"/>
              <a:gd name="connsiteX33" fmla="*/ 609597 w 3464277"/>
              <a:gd name="connsiteY33" fmla="*/ 1266489 h 1444239"/>
              <a:gd name="connsiteX34" fmla="*/ 593831 w 3464277"/>
              <a:gd name="connsiteY34" fmla="*/ 1247166 h 1444239"/>
              <a:gd name="connsiteX35" fmla="*/ 533397 w 3464277"/>
              <a:gd name="connsiteY35" fmla="*/ 1153772 h 1444239"/>
              <a:gd name="connsiteX36" fmla="*/ 365231 w 3464277"/>
              <a:gd name="connsiteY36" fmla="*/ 1023342 h 1444239"/>
              <a:gd name="connsiteX37" fmla="*/ 236482 w 3464277"/>
              <a:gd name="connsiteY37" fmla="*/ 956400 h 1444239"/>
              <a:gd name="connsiteX38" fmla="*/ 236483 w 3464277"/>
              <a:gd name="connsiteY38" fmla="*/ 950916 h 1444239"/>
              <a:gd name="connsiteX39" fmla="*/ 0 w 3464277"/>
              <a:gd name="connsiteY39" fmla="*/ 763568 h 1444239"/>
              <a:gd name="connsiteX40" fmla="*/ 562304 w 3464277"/>
              <a:gd name="connsiteY40" fmla="*/ 695377 h 1444239"/>
              <a:gd name="connsiteX41" fmla="*/ 457199 w 3464277"/>
              <a:gd name="connsiteY41" fmla="*/ 543104 h 1444239"/>
              <a:gd name="connsiteX42" fmla="*/ 315370 w 3464277"/>
              <a:gd name="connsiteY42" fmla="*/ 298090 h 1444239"/>
              <a:gd name="connsiteX43" fmla="*/ 875015 w 3464277"/>
              <a:gd name="connsiteY43" fmla="*/ 0 h 1444239"/>
              <a:gd name="connsiteX44" fmla="*/ 1623847 w 3464277"/>
              <a:gd name="connsiteY44" fmla="*/ 156200 h 1444239"/>
              <a:gd name="connsiteX45" fmla="*/ 1844565 w 3464277"/>
              <a:gd name="connsiteY45" fmla="*/ 219262 h 1444239"/>
              <a:gd name="connsiteX0" fmla="*/ 1844565 w 3464277"/>
              <a:gd name="connsiteY0" fmla="*/ 263454 h 1488431"/>
              <a:gd name="connsiteX1" fmla="*/ 1954923 w 3464277"/>
              <a:gd name="connsiteY1" fmla="*/ 279220 h 1488431"/>
              <a:gd name="connsiteX2" fmla="*/ 2096813 w 3464277"/>
              <a:gd name="connsiteY2" fmla="*/ 358047 h 1488431"/>
              <a:gd name="connsiteX3" fmla="*/ 2175640 w 3464277"/>
              <a:gd name="connsiteY3" fmla="*/ 515702 h 1488431"/>
              <a:gd name="connsiteX4" fmla="*/ 2937640 w 3464277"/>
              <a:gd name="connsiteY4" fmla="*/ 736420 h 1488431"/>
              <a:gd name="connsiteX5" fmla="*/ 2929759 w 3464277"/>
              <a:gd name="connsiteY5" fmla="*/ 820957 h 1488431"/>
              <a:gd name="connsiteX6" fmla="*/ 3016467 w 3464277"/>
              <a:gd name="connsiteY6" fmla="*/ 806675 h 1488431"/>
              <a:gd name="connsiteX7" fmla="*/ 3184632 w 3464277"/>
              <a:gd name="connsiteY7" fmla="*/ 806675 h 1488431"/>
              <a:gd name="connsiteX8" fmla="*/ 3179377 w 3464277"/>
              <a:gd name="connsiteY8" fmla="*/ 956428 h 1488431"/>
              <a:gd name="connsiteX9" fmla="*/ 3394841 w 3464277"/>
              <a:gd name="connsiteY9" fmla="*/ 1057068 h 1488431"/>
              <a:gd name="connsiteX10" fmla="*/ 3392213 w 3464277"/>
              <a:gd name="connsiteY10" fmla="*/ 1067495 h 1488431"/>
              <a:gd name="connsiteX11" fmla="*/ 3316660 w 3464277"/>
              <a:gd name="connsiteY11" fmla="*/ 1072302 h 1488431"/>
              <a:gd name="connsiteX12" fmla="*/ 3384330 w 3464277"/>
              <a:gd name="connsiteY12" fmla="*/ 1070370 h 1488431"/>
              <a:gd name="connsiteX13" fmla="*/ 3386955 w 3464277"/>
              <a:gd name="connsiteY13" fmla="*/ 1067534 h 1488431"/>
              <a:gd name="connsiteX14" fmla="*/ 3250321 w 3464277"/>
              <a:gd name="connsiteY14" fmla="*/ 1057873 h 1488431"/>
              <a:gd name="connsiteX15" fmla="*/ 3260252 w 3464277"/>
              <a:gd name="connsiteY15" fmla="*/ 1057748 h 1488431"/>
              <a:gd name="connsiteX16" fmla="*/ 3337689 w 3464277"/>
              <a:gd name="connsiteY16" fmla="*/ 1060590 h 1488431"/>
              <a:gd name="connsiteX17" fmla="*/ 3337689 w 3464277"/>
              <a:gd name="connsiteY17" fmla="*/ 1051834 h 1488431"/>
              <a:gd name="connsiteX18" fmla="*/ 3272127 w 3464277"/>
              <a:gd name="connsiteY18" fmla="*/ 1011050 h 1488431"/>
              <a:gd name="connsiteX19" fmla="*/ 3418590 w 3464277"/>
              <a:gd name="connsiteY19" fmla="*/ 1065025 h 1488431"/>
              <a:gd name="connsiteX20" fmla="*/ 3402721 w 3464277"/>
              <a:gd name="connsiteY20" fmla="*/ 1067534 h 1488431"/>
              <a:gd name="connsiteX21" fmla="*/ 3310755 w 3464277"/>
              <a:gd name="connsiteY21" fmla="*/ 1057873 h 1488431"/>
              <a:gd name="connsiteX22" fmla="*/ 3418486 w 3464277"/>
              <a:gd name="connsiteY22" fmla="*/ 1067534 h 1488431"/>
              <a:gd name="connsiteX23" fmla="*/ 3434253 w 3464277"/>
              <a:gd name="connsiteY23" fmla="*/ 1197964 h 1488431"/>
              <a:gd name="connsiteX24" fmla="*/ 3400096 w 3464277"/>
              <a:gd name="connsiteY24" fmla="*/ 1350553 h 1488431"/>
              <a:gd name="connsiteX25" fmla="*/ 2270234 w 3464277"/>
              <a:gd name="connsiteY25" fmla="*/ 1414631 h 1488431"/>
              <a:gd name="connsiteX26" fmla="*/ 2280741 w 3464277"/>
              <a:gd name="connsiteY26" fmla="*/ 1352548 h 1488431"/>
              <a:gd name="connsiteX27" fmla="*/ 2264976 w 3464277"/>
              <a:gd name="connsiteY27" fmla="*/ 1391194 h 1488431"/>
              <a:gd name="connsiteX28" fmla="*/ 2094186 w 3464277"/>
              <a:gd name="connsiteY28" fmla="*/ 1301405 h 1488431"/>
              <a:gd name="connsiteX29" fmla="*/ 1513489 w 3464277"/>
              <a:gd name="connsiteY29" fmla="*/ 1367040 h 1488431"/>
              <a:gd name="connsiteX30" fmla="*/ 1229709 w 3464277"/>
              <a:gd name="connsiteY30" fmla="*/ 1342431 h 1488431"/>
              <a:gd name="connsiteX31" fmla="*/ 977461 w 3464277"/>
              <a:gd name="connsiteY31" fmla="*/ 1339911 h 1488431"/>
              <a:gd name="connsiteX32" fmla="*/ 706820 w 3464277"/>
              <a:gd name="connsiteY32" fmla="*/ 1300981 h 1488431"/>
              <a:gd name="connsiteX33" fmla="*/ 609597 w 3464277"/>
              <a:gd name="connsiteY33" fmla="*/ 1310681 h 1488431"/>
              <a:gd name="connsiteX34" fmla="*/ 593831 w 3464277"/>
              <a:gd name="connsiteY34" fmla="*/ 1291358 h 1488431"/>
              <a:gd name="connsiteX35" fmla="*/ 533397 w 3464277"/>
              <a:gd name="connsiteY35" fmla="*/ 1197964 h 1488431"/>
              <a:gd name="connsiteX36" fmla="*/ 365231 w 3464277"/>
              <a:gd name="connsiteY36" fmla="*/ 1067534 h 1488431"/>
              <a:gd name="connsiteX37" fmla="*/ 236482 w 3464277"/>
              <a:gd name="connsiteY37" fmla="*/ 1000592 h 1488431"/>
              <a:gd name="connsiteX38" fmla="*/ 236483 w 3464277"/>
              <a:gd name="connsiteY38" fmla="*/ 995108 h 1488431"/>
              <a:gd name="connsiteX39" fmla="*/ 0 w 3464277"/>
              <a:gd name="connsiteY39" fmla="*/ 807760 h 1488431"/>
              <a:gd name="connsiteX40" fmla="*/ 562304 w 3464277"/>
              <a:gd name="connsiteY40" fmla="*/ 739569 h 1488431"/>
              <a:gd name="connsiteX41" fmla="*/ 457199 w 3464277"/>
              <a:gd name="connsiteY41" fmla="*/ 587296 h 1488431"/>
              <a:gd name="connsiteX42" fmla="*/ 315370 w 3464277"/>
              <a:gd name="connsiteY42" fmla="*/ 138785 h 1488431"/>
              <a:gd name="connsiteX43" fmla="*/ 875015 w 3464277"/>
              <a:gd name="connsiteY43" fmla="*/ 44192 h 1488431"/>
              <a:gd name="connsiteX44" fmla="*/ 1623847 w 3464277"/>
              <a:gd name="connsiteY44" fmla="*/ 200392 h 1488431"/>
              <a:gd name="connsiteX45" fmla="*/ 1844565 w 3464277"/>
              <a:gd name="connsiteY45" fmla="*/ 263454 h 1488431"/>
              <a:gd name="connsiteX0" fmla="*/ 1844565 w 3464277"/>
              <a:gd name="connsiteY0" fmla="*/ 219262 h 1444239"/>
              <a:gd name="connsiteX1" fmla="*/ 1954923 w 3464277"/>
              <a:gd name="connsiteY1" fmla="*/ 235028 h 1444239"/>
              <a:gd name="connsiteX2" fmla="*/ 2096813 w 3464277"/>
              <a:gd name="connsiteY2" fmla="*/ 313855 h 1444239"/>
              <a:gd name="connsiteX3" fmla="*/ 2175640 w 3464277"/>
              <a:gd name="connsiteY3" fmla="*/ 471510 h 1444239"/>
              <a:gd name="connsiteX4" fmla="*/ 2937640 w 3464277"/>
              <a:gd name="connsiteY4" fmla="*/ 692228 h 1444239"/>
              <a:gd name="connsiteX5" fmla="*/ 2929759 w 3464277"/>
              <a:gd name="connsiteY5" fmla="*/ 776765 h 1444239"/>
              <a:gd name="connsiteX6" fmla="*/ 3016467 w 3464277"/>
              <a:gd name="connsiteY6" fmla="*/ 762483 h 1444239"/>
              <a:gd name="connsiteX7" fmla="*/ 3184632 w 3464277"/>
              <a:gd name="connsiteY7" fmla="*/ 762483 h 1444239"/>
              <a:gd name="connsiteX8" fmla="*/ 3179377 w 3464277"/>
              <a:gd name="connsiteY8" fmla="*/ 912236 h 1444239"/>
              <a:gd name="connsiteX9" fmla="*/ 3394841 w 3464277"/>
              <a:gd name="connsiteY9" fmla="*/ 1012876 h 1444239"/>
              <a:gd name="connsiteX10" fmla="*/ 3392213 w 3464277"/>
              <a:gd name="connsiteY10" fmla="*/ 1023303 h 1444239"/>
              <a:gd name="connsiteX11" fmla="*/ 3316660 w 3464277"/>
              <a:gd name="connsiteY11" fmla="*/ 1028110 h 1444239"/>
              <a:gd name="connsiteX12" fmla="*/ 3384330 w 3464277"/>
              <a:gd name="connsiteY12" fmla="*/ 1026178 h 1444239"/>
              <a:gd name="connsiteX13" fmla="*/ 3386955 w 3464277"/>
              <a:gd name="connsiteY13" fmla="*/ 1023342 h 1444239"/>
              <a:gd name="connsiteX14" fmla="*/ 3250321 w 3464277"/>
              <a:gd name="connsiteY14" fmla="*/ 1013681 h 1444239"/>
              <a:gd name="connsiteX15" fmla="*/ 3260252 w 3464277"/>
              <a:gd name="connsiteY15" fmla="*/ 1013556 h 1444239"/>
              <a:gd name="connsiteX16" fmla="*/ 3337689 w 3464277"/>
              <a:gd name="connsiteY16" fmla="*/ 1016398 h 1444239"/>
              <a:gd name="connsiteX17" fmla="*/ 3337689 w 3464277"/>
              <a:gd name="connsiteY17" fmla="*/ 1007642 h 1444239"/>
              <a:gd name="connsiteX18" fmla="*/ 3272127 w 3464277"/>
              <a:gd name="connsiteY18" fmla="*/ 966858 h 1444239"/>
              <a:gd name="connsiteX19" fmla="*/ 3418590 w 3464277"/>
              <a:gd name="connsiteY19" fmla="*/ 1020833 h 1444239"/>
              <a:gd name="connsiteX20" fmla="*/ 3402721 w 3464277"/>
              <a:gd name="connsiteY20" fmla="*/ 1023342 h 1444239"/>
              <a:gd name="connsiteX21" fmla="*/ 3310755 w 3464277"/>
              <a:gd name="connsiteY21" fmla="*/ 1013681 h 1444239"/>
              <a:gd name="connsiteX22" fmla="*/ 3418486 w 3464277"/>
              <a:gd name="connsiteY22" fmla="*/ 1023342 h 1444239"/>
              <a:gd name="connsiteX23" fmla="*/ 3434253 w 3464277"/>
              <a:gd name="connsiteY23" fmla="*/ 1153772 h 1444239"/>
              <a:gd name="connsiteX24" fmla="*/ 3400096 w 3464277"/>
              <a:gd name="connsiteY24" fmla="*/ 1306361 h 1444239"/>
              <a:gd name="connsiteX25" fmla="*/ 2270234 w 3464277"/>
              <a:gd name="connsiteY25" fmla="*/ 1370439 h 1444239"/>
              <a:gd name="connsiteX26" fmla="*/ 2280741 w 3464277"/>
              <a:gd name="connsiteY26" fmla="*/ 1308356 h 1444239"/>
              <a:gd name="connsiteX27" fmla="*/ 2264976 w 3464277"/>
              <a:gd name="connsiteY27" fmla="*/ 1347002 h 1444239"/>
              <a:gd name="connsiteX28" fmla="*/ 2094186 w 3464277"/>
              <a:gd name="connsiteY28" fmla="*/ 1257213 h 1444239"/>
              <a:gd name="connsiteX29" fmla="*/ 1513489 w 3464277"/>
              <a:gd name="connsiteY29" fmla="*/ 1322848 h 1444239"/>
              <a:gd name="connsiteX30" fmla="*/ 1229709 w 3464277"/>
              <a:gd name="connsiteY30" fmla="*/ 1298239 h 1444239"/>
              <a:gd name="connsiteX31" fmla="*/ 977461 w 3464277"/>
              <a:gd name="connsiteY31" fmla="*/ 1295719 h 1444239"/>
              <a:gd name="connsiteX32" fmla="*/ 706820 w 3464277"/>
              <a:gd name="connsiteY32" fmla="*/ 1256789 h 1444239"/>
              <a:gd name="connsiteX33" fmla="*/ 609597 w 3464277"/>
              <a:gd name="connsiteY33" fmla="*/ 1266489 h 1444239"/>
              <a:gd name="connsiteX34" fmla="*/ 593831 w 3464277"/>
              <a:gd name="connsiteY34" fmla="*/ 1247166 h 1444239"/>
              <a:gd name="connsiteX35" fmla="*/ 533397 w 3464277"/>
              <a:gd name="connsiteY35" fmla="*/ 1153772 h 1444239"/>
              <a:gd name="connsiteX36" fmla="*/ 365231 w 3464277"/>
              <a:gd name="connsiteY36" fmla="*/ 1023342 h 1444239"/>
              <a:gd name="connsiteX37" fmla="*/ 236482 w 3464277"/>
              <a:gd name="connsiteY37" fmla="*/ 956400 h 1444239"/>
              <a:gd name="connsiteX38" fmla="*/ 236483 w 3464277"/>
              <a:gd name="connsiteY38" fmla="*/ 950916 h 1444239"/>
              <a:gd name="connsiteX39" fmla="*/ 0 w 3464277"/>
              <a:gd name="connsiteY39" fmla="*/ 763568 h 1444239"/>
              <a:gd name="connsiteX40" fmla="*/ 562304 w 3464277"/>
              <a:gd name="connsiteY40" fmla="*/ 695377 h 1444239"/>
              <a:gd name="connsiteX41" fmla="*/ 457199 w 3464277"/>
              <a:gd name="connsiteY41" fmla="*/ 543104 h 1444239"/>
              <a:gd name="connsiteX42" fmla="*/ 113933 w 3464277"/>
              <a:gd name="connsiteY42" fmla="*/ 238229 h 1444239"/>
              <a:gd name="connsiteX43" fmla="*/ 315370 w 3464277"/>
              <a:gd name="connsiteY43" fmla="*/ 94593 h 1444239"/>
              <a:gd name="connsiteX44" fmla="*/ 875015 w 3464277"/>
              <a:gd name="connsiteY44" fmla="*/ 0 h 1444239"/>
              <a:gd name="connsiteX45" fmla="*/ 1623847 w 3464277"/>
              <a:gd name="connsiteY45" fmla="*/ 156200 h 1444239"/>
              <a:gd name="connsiteX46" fmla="*/ 1844565 w 3464277"/>
              <a:gd name="connsiteY46" fmla="*/ 219262 h 1444239"/>
              <a:gd name="connsiteX0" fmla="*/ 1877117 w 3496829"/>
              <a:gd name="connsiteY0" fmla="*/ 219262 h 1444239"/>
              <a:gd name="connsiteX1" fmla="*/ 1987475 w 3496829"/>
              <a:gd name="connsiteY1" fmla="*/ 235028 h 1444239"/>
              <a:gd name="connsiteX2" fmla="*/ 2129365 w 3496829"/>
              <a:gd name="connsiteY2" fmla="*/ 313855 h 1444239"/>
              <a:gd name="connsiteX3" fmla="*/ 2208192 w 3496829"/>
              <a:gd name="connsiteY3" fmla="*/ 471510 h 1444239"/>
              <a:gd name="connsiteX4" fmla="*/ 2970192 w 3496829"/>
              <a:gd name="connsiteY4" fmla="*/ 692228 h 1444239"/>
              <a:gd name="connsiteX5" fmla="*/ 2962311 w 3496829"/>
              <a:gd name="connsiteY5" fmla="*/ 776765 h 1444239"/>
              <a:gd name="connsiteX6" fmla="*/ 3049019 w 3496829"/>
              <a:gd name="connsiteY6" fmla="*/ 762483 h 1444239"/>
              <a:gd name="connsiteX7" fmla="*/ 3217184 w 3496829"/>
              <a:gd name="connsiteY7" fmla="*/ 762483 h 1444239"/>
              <a:gd name="connsiteX8" fmla="*/ 3211929 w 3496829"/>
              <a:gd name="connsiteY8" fmla="*/ 912236 h 1444239"/>
              <a:gd name="connsiteX9" fmla="*/ 3427393 w 3496829"/>
              <a:gd name="connsiteY9" fmla="*/ 1012876 h 1444239"/>
              <a:gd name="connsiteX10" fmla="*/ 3424765 w 3496829"/>
              <a:gd name="connsiteY10" fmla="*/ 1023303 h 1444239"/>
              <a:gd name="connsiteX11" fmla="*/ 3349212 w 3496829"/>
              <a:gd name="connsiteY11" fmla="*/ 1028110 h 1444239"/>
              <a:gd name="connsiteX12" fmla="*/ 3416882 w 3496829"/>
              <a:gd name="connsiteY12" fmla="*/ 1026178 h 1444239"/>
              <a:gd name="connsiteX13" fmla="*/ 3419507 w 3496829"/>
              <a:gd name="connsiteY13" fmla="*/ 1023342 h 1444239"/>
              <a:gd name="connsiteX14" fmla="*/ 3282873 w 3496829"/>
              <a:gd name="connsiteY14" fmla="*/ 1013681 h 1444239"/>
              <a:gd name="connsiteX15" fmla="*/ 3292804 w 3496829"/>
              <a:gd name="connsiteY15" fmla="*/ 1013556 h 1444239"/>
              <a:gd name="connsiteX16" fmla="*/ 3370241 w 3496829"/>
              <a:gd name="connsiteY16" fmla="*/ 1016398 h 1444239"/>
              <a:gd name="connsiteX17" fmla="*/ 3370241 w 3496829"/>
              <a:gd name="connsiteY17" fmla="*/ 1007642 h 1444239"/>
              <a:gd name="connsiteX18" fmla="*/ 3304679 w 3496829"/>
              <a:gd name="connsiteY18" fmla="*/ 966858 h 1444239"/>
              <a:gd name="connsiteX19" fmla="*/ 3451142 w 3496829"/>
              <a:gd name="connsiteY19" fmla="*/ 1020833 h 1444239"/>
              <a:gd name="connsiteX20" fmla="*/ 3435273 w 3496829"/>
              <a:gd name="connsiteY20" fmla="*/ 1023342 h 1444239"/>
              <a:gd name="connsiteX21" fmla="*/ 3343307 w 3496829"/>
              <a:gd name="connsiteY21" fmla="*/ 1013681 h 1444239"/>
              <a:gd name="connsiteX22" fmla="*/ 3451038 w 3496829"/>
              <a:gd name="connsiteY22" fmla="*/ 1023342 h 1444239"/>
              <a:gd name="connsiteX23" fmla="*/ 3466805 w 3496829"/>
              <a:gd name="connsiteY23" fmla="*/ 1153772 h 1444239"/>
              <a:gd name="connsiteX24" fmla="*/ 3432648 w 3496829"/>
              <a:gd name="connsiteY24" fmla="*/ 1306361 h 1444239"/>
              <a:gd name="connsiteX25" fmla="*/ 2302786 w 3496829"/>
              <a:gd name="connsiteY25" fmla="*/ 1370439 h 1444239"/>
              <a:gd name="connsiteX26" fmla="*/ 2313293 w 3496829"/>
              <a:gd name="connsiteY26" fmla="*/ 1308356 h 1444239"/>
              <a:gd name="connsiteX27" fmla="*/ 2297528 w 3496829"/>
              <a:gd name="connsiteY27" fmla="*/ 1347002 h 1444239"/>
              <a:gd name="connsiteX28" fmla="*/ 2126738 w 3496829"/>
              <a:gd name="connsiteY28" fmla="*/ 1257213 h 1444239"/>
              <a:gd name="connsiteX29" fmla="*/ 1546041 w 3496829"/>
              <a:gd name="connsiteY29" fmla="*/ 1322848 h 1444239"/>
              <a:gd name="connsiteX30" fmla="*/ 1262261 w 3496829"/>
              <a:gd name="connsiteY30" fmla="*/ 1298239 h 1444239"/>
              <a:gd name="connsiteX31" fmla="*/ 1010013 w 3496829"/>
              <a:gd name="connsiteY31" fmla="*/ 1295719 h 1444239"/>
              <a:gd name="connsiteX32" fmla="*/ 739372 w 3496829"/>
              <a:gd name="connsiteY32" fmla="*/ 1256789 h 1444239"/>
              <a:gd name="connsiteX33" fmla="*/ 642149 w 3496829"/>
              <a:gd name="connsiteY33" fmla="*/ 1266489 h 1444239"/>
              <a:gd name="connsiteX34" fmla="*/ 626383 w 3496829"/>
              <a:gd name="connsiteY34" fmla="*/ 1247166 h 1444239"/>
              <a:gd name="connsiteX35" fmla="*/ 565949 w 3496829"/>
              <a:gd name="connsiteY35" fmla="*/ 1153772 h 1444239"/>
              <a:gd name="connsiteX36" fmla="*/ 397783 w 3496829"/>
              <a:gd name="connsiteY36" fmla="*/ 1023342 h 1444239"/>
              <a:gd name="connsiteX37" fmla="*/ 269034 w 3496829"/>
              <a:gd name="connsiteY37" fmla="*/ 956400 h 1444239"/>
              <a:gd name="connsiteX38" fmla="*/ 269035 w 3496829"/>
              <a:gd name="connsiteY38" fmla="*/ 950916 h 1444239"/>
              <a:gd name="connsiteX39" fmla="*/ 32552 w 3496829"/>
              <a:gd name="connsiteY39" fmla="*/ 763568 h 1444239"/>
              <a:gd name="connsiteX40" fmla="*/ 594856 w 3496829"/>
              <a:gd name="connsiteY40" fmla="*/ 695377 h 1444239"/>
              <a:gd name="connsiteX41" fmla="*/ 0 w 3496829"/>
              <a:gd name="connsiteY41" fmla="*/ 678700 h 1444239"/>
              <a:gd name="connsiteX42" fmla="*/ 489751 w 3496829"/>
              <a:gd name="connsiteY42" fmla="*/ 543104 h 1444239"/>
              <a:gd name="connsiteX43" fmla="*/ 146485 w 3496829"/>
              <a:gd name="connsiteY43" fmla="*/ 238229 h 1444239"/>
              <a:gd name="connsiteX44" fmla="*/ 347922 w 3496829"/>
              <a:gd name="connsiteY44" fmla="*/ 94593 h 1444239"/>
              <a:gd name="connsiteX45" fmla="*/ 907567 w 3496829"/>
              <a:gd name="connsiteY45" fmla="*/ 0 h 1444239"/>
              <a:gd name="connsiteX46" fmla="*/ 1656399 w 3496829"/>
              <a:gd name="connsiteY46" fmla="*/ 156200 h 1444239"/>
              <a:gd name="connsiteX47" fmla="*/ 1877117 w 3496829"/>
              <a:gd name="connsiteY47" fmla="*/ 219262 h 1444239"/>
              <a:gd name="connsiteX0" fmla="*/ 1877117 w 3496829"/>
              <a:gd name="connsiteY0" fmla="*/ 219262 h 1444239"/>
              <a:gd name="connsiteX1" fmla="*/ 1987475 w 3496829"/>
              <a:gd name="connsiteY1" fmla="*/ 235028 h 1444239"/>
              <a:gd name="connsiteX2" fmla="*/ 2129365 w 3496829"/>
              <a:gd name="connsiteY2" fmla="*/ 313855 h 1444239"/>
              <a:gd name="connsiteX3" fmla="*/ 2208192 w 3496829"/>
              <a:gd name="connsiteY3" fmla="*/ 471510 h 1444239"/>
              <a:gd name="connsiteX4" fmla="*/ 2970192 w 3496829"/>
              <a:gd name="connsiteY4" fmla="*/ 692228 h 1444239"/>
              <a:gd name="connsiteX5" fmla="*/ 2962311 w 3496829"/>
              <a:gd name="connsiteY5" fmla="*/ 776765 h 1444239"/>
              <a:gd name="connsiteX6" fmla="*/ 3049019 w 3496829"/>
              <a:gd name="connsiteY6" fmla="*/ 762483 h 1444239"/>
              <a:gd name="connsiteX7" fmla="*/ 3217184 w 3496829"/>
              <a:gd name="connsiteY7" fmla="*/ 762483 h 1444239"/>
              <a:gd name="connsiteX8" fmla="*/ 3211929 w 3496829"/>
              <a:gd name="connsiteY8" fmla="*/ 912236 h 1444239"/>
              <a:gd name="connsiteX9" fmla="*/ 3427393 w 3496829"/>
              <a:gd name="connsiteY9" fmla="*/ 1012876 h 1444239"/>
              <a:gd name="connsiteX10" fmla="*/ 3424765 w 3496829"/>
              <a:gd name="connsiteY10" fmla="*/ 1023303 h 1444239"/>
              <a:gd name="connsiteX11" fmla="*/ 3349212 w 3496829"/>
              <a:gd name="connsiteY11" fmla="*/ 1028110 h 1444239"/>
              <a:gd name="connsiteX12" fmla="*/ 3416882 w 3496829"/>
              <a:gd name="connsiteY12" fmla="*/ 1026178 h 1444239"/>
              <a:gd name="connsiteX13" fmla="*/ 3419507 w 3496829"/>
              <a:gd name="connsiteY13" fmla="*/ 1023342 h 1444239"/>
              <a:gd name="connsiteX14" fmla="*/ 3282873 w 3496829"/>
              <a:gd name="connsiteY14" fmla="*/ 1013681 h 1444239"/>
              <a:gd name="connsiteX15" fmla="*/ 3292804 w 3496829"/>
              <a:gd name="connsiteY15" fmla="*/ 1013556 h 1444239"/>
              <a:gd name="connsiteX16" fmla="*/ 3370241 w 3496829"/>
              <a:gd name="connsiteY16" fmla="*/ 1016398 h 1444239"/>
              <a:gd name="connsiteX17" fmla="*/ 3370241 w 3496829"/>
              <a:gd name="connsiteY17" fmla="*/ 1007642 h 1444239"/>
              <a:gd name="connsiteX18" fmla="*/ 3304679 w 3496829"/>
              <a:gd name="connsiteY18" fmla="*/ 966858 h 1444239"/>
              <a:gd name="connsiteX19" fmla="*/ 3451142 w 3496829"/>
              <a:gd name="connsiteY19" fmla="*/ 1020833 h 1444239"/>
              <a:gd name="connsiteX20" fmla="*/ 3435273 w 3496829"/>
              <a:gd name="connsiteY20" fmla="*/ 1023342 h 1444239"/>
              <a:gd name="connsiteX21" fmla="*/ 3343307 w 3496829"/>
              <a:gd name="connsiteY21" fmla="*/ 1013681 h 1444239"/>
              <a:gd name="connsiteX22" fmla="*/ 3451038 w 3496829"/>
              <a:gd name="connsiteY22" fmla="*/ 1023342 h 1444239"/>
              <a:gd name="connsiteX23" fmla="*/ 3466805 w 3496829"/>
              <a:gd name="connsiteY23" fmla="*/ 1153772 h 1444239"/>
              <a:gd name="connsiteX24" fmla="*/ 3432648 w 3496829"/>
              <a:gd name="connsiteY24" fmla="*/ 1306361 h 1444239"/>
              <a:gd name="connsiteX25" fmla="*/ 2302786 w 3496829"/>
              <a:gd name="connsiteY25" fmla="*/ 1370439 h 1444239"/>
              <a:gd name="connsiteX26" fmla="*/ 2313293 w 3496829"/>
              <a:gd name="connsiteY26" fmla="*/ 1308356 h 1444239"/>
              <a:gd name="connsiteX27" fmla="*/ 2297528 w 3496829"/>
              <a:gd name="connsiteY27" fmla="*/ 1347002 h 1444239"/>
              <a:gd name="connsiteX28" fmla="*/ 2126738 w 3496829"/>
              <a:gd name="connsiteY28" fmla="*/ 1257213 h 1444239"/>
              <a:gd name="connsiteX29" fmla="*/ 1546041 w 3496829"/>
              <a:gd name="connsiteY29" fmla="*/ 1322848 h 1444239"/>
              <a:gd name="connsiteX30" fmla="*/ 1262261 w 3496829"/>
              <a:gd name="connsiteY30" fmla="*/ 1298239 h 1444239"/>
              <a:gd name="connsiteX31" fmla="*/ 1010013 w 3496829"/>
              <a:gd name="connsiteY31" fmla="*/ 1295719 h 1444239"/>
              <a:gd name="connsiteX32" fmla="*/ 739372 w 3496829"/>
              <a:gd name="connsiteY32" fmla="*/ 1256789 h 1444239"/>
              <a:gd name="connsiteX33" fmla="*/ 642149 w 3496829"/>
              <a:gd name="connsiteY33" fmla="*/ 1266489 h 1444239"/>
              <a:gd name="connsiteX34" fmla="*/ 626383 w 3496829"/>
              <a:gd name="connsiteY34" fmla="*/ 1247166 h 1444239"/>
              <a:gd name="connsiteX35" fmla="*/ 565949 w 3496829"/>
              <a:gd name="connsiteY35" fmla="*/ 1153772 h 1444239"/>
              <a:gd name="connsiteX36" fmla="*/ 397783 w 3496829"/>
              <a:gd name="connsiteY36" fmla="*/ 1023342 h 1444239"/>
              <a:gd name="connsiteX37" fmla="*/ 269034 w 3496829"/>
              <a:gd name="connsiteY37" fmla="*/ 956400 h 1444239"/>
              <a:gd name="connsiteX38" fmla="*/ 269035 w 3496829"/>
              <a:gd name="connsiteY38" fmla="*/ 950916 h 1444239"/>
              <a:gd name="connsiteX39" fmla="*/ 32552 w 3496829"/>
              <a:gd name="connsiteY39" fmla="*/ 763568 h 1444239"/>
              <a:gd name="connsiteX40" fmla="*/ 594856 w 3496829"/>
              <a:gd name="connsiteY40" fmla="*/ 695377 h 1444239"/>
              <a:gd name="connsiteX41" fmla="*/ 0 w 3496829"/>
              <a:gd name="connsiteY41" fmla="*/ 678700 h 1444239"/>
              <a:gd name="connsiteX42" fmla="*/ 489751 w 3496829"/>
              <a:gd name="connsiteY42" fmla="*/ 543104 h 1444239"/>
              <a:gd name="connsiteX43" fmla="*/ 133465 w 3496829"/>
              <a:gd name="connsiteY43" fmla="*/ 530702 h 1444239"/>
              <a:gd name="connsiteX44" fmla="*/ 146485 w 3496829"/>
              <a:gd name="connsiteY44" fmla="*/ 238229 h 1444239"/>
              <a:gd name="connsiteX45" fmla="*/ 347922 w 3496829"/>
              <a:gd name="connsiteY45" fmla="*/ 94593 h 1444239"/>
              <a:gd name="connsiteX46" fmla="*/ 907567 w 3496829"/>
              <a:gd name="connsiteY46" fmla="*/ 0 h 1444239"/>
              <a:gd name="connsiteX47" fmla="*/ 1656399 w 3496829"/>
              <a:gd name="connsiteY47" fmla="*/ 156200 h 1444239"/>
              <a:gd name="connsiteX48" fmla="*/ 1877117 w 3496829"/>
              <a:gd name="connsiteY48" fmla="*/ 219262 h 1444239"/>
              <a:gd name="connsiteX0" fmla="*/ 1877117 w 3496829"/>
              <a:gd name="connsiteY0" fmla="*/ 219262 h 1444239"/>
              <a:gd name="connsiteX1" fmla="*/ 1987475 w 3496829"/>
              <a:gd name="connsiteY1" fmla="*/ 235028 h 1444239"/>
              <a:gd name="connsiteX2" fmla="*/ 2129365 w 3496829"/>
              <a:gd name="connsiteY2" fmla="*/ 313855 h 1444239"/>
              <a:gd name="connsiteX3" fmla="*/ 2208192 w 3496829"/>
              <a:gd name="connsiteY3" fmla="*/ 471510 h 1444239"/>
              <a:gd name="connsiteX4" fmla="*/ 2970192 w 3496829"/>
              <a:gd name="connsiteY4" fmla="*/ 692228 h 1444239"/>
              <a:gd name="connsiteX5" fmla="*/ 2962311 w 3496829"/>
              <a:gd name="connsiteY5" fmla="*/ 776765 h 1444239"/>
              <a:gd name="connsiteX6" fmla="*/ 3049019 w 3496829"/>
              <a:gd name="connsiteY6" fmla="*/ 762483 h 1444239"/>
              <a:gd name="connsiteX7" fmla="*/ 3217184 w 3496829"/>
              <a:gd name="connsiteY7" fmla="*/ 762483 h 1444239"/>
              <a:gd name="connsiteX8" fmla="*/ 3211929 w 3496829"/>
              <a:gd name="connsiteY8" fmla="*/ 912236 h 1444239"/>
              <a:gd name="connsiteX9" fmla="*/ 3427393 w 3496829"/>
              <a:gd name="connsiteY9" fmla="*/ 1012876 h 1444239"/>
              <a:gd name="connsiteX10" fmla="*/ 3424765 w 3496829"/>
              <a:gd name="connsiteY10" fmla="*/ 1023303 h 1444239"/>
              <a:gd name="connsiteX11" fmla="*/ 3349212 w 3496829"/>
              <a:gd name="connsiteY11" fmla="*/ 1028110 h 1444239"/>
              <a:gd name="connsiteX12" fmla="*/ 3416882 w 3496829"/>
              <a:gd name="connsiteY12" fmla="*/ 1026178 h 1444239"/>
              <a:gd name="connsiteX13" fmla="*/ 3419507 w 3496829"/>
              <a:gd name="connsiteY13" fmla="*/ 1023342 h 1444239"/>
              <a:gd name="connsiteX14" fmla="*/ 3282873 w 3496829"/>
              <a:gd name="connsiteY14" fmla="*/ 1013681 h 1444239"/>
              <a:gd name="connsiteX15" fmla="*/ 3292804 w 3496829"/>
              <a:gd name="connsiteY15" fmla="*/ 1013556 h 1444239"/>
              <a:gd name="connsiteX16" fmla="*/ 3370241 w 3496829"/>
              <a:gd name="connsiteY16" fmla="*/ 1016398 h 1444239"/>
              <a:gd name="connsiteX17" fmla="*/ 3370241 w 3496829"/>
              <a:gd name="connsiteY17" fmla="*/ 1007642 h 1444239"/>
              <a:gd name="connsiteX18" fmla="*/ 3304679 w 3496829"/>
              <a:gd name="connsiteY18" fmla="*/ 966858 h 1444239"/>
              <a:gd name="connsiteX19" fmla="*/ 3451142 w 3496829"/>
              <a:gd name="connsiteY19" fmla="*/ 1020833 h 1444239"/>
              <a:gd name="connsiteX20" fmla="*/ 3435273 w 3496829"/>
              <a:gd name="connsiteY20" fmla="*/ 1023342 h 1444239"/>
              <a:gd name="connsiteX21" fmla="*/ 3343307 w 3496829"/>
              <a:gd name="connsiteY21" fmla="*/ 1013681 h 1444239"/>
              <a:gd name="connsiteX22" fmla="*/ 3451038 w 3496829"/>
              <a:gd name="connsiteY22" fmla="*/ 1023342 h 1444239"/>
              <a:gd name="connsiteX23" fmla="*/ 3466805 w 3496829"/>
              <a:gd name="connsiteY23" fmla="*/ 1153772 h 1444239"/>
              <a:gd name="connsiteX24" fmla="*/ 3432648 w 3496829"/>
              <a:gd name="connsiteY24" fmla="*/ 1306361 h 1444239"/>
              <a:gd name="connsiteX25" fmla="*/ 2302786 w 3496829"/>
              <a:gd name="connsiteY25" fmla="*/ 1370439 h 1444239"/>
              <a:gd name="connsiteX26" fmla="*/ 2313293 w 3496829"/>
              <a:gd name="connsiteY26" fmla="*/ 1308356 h 1444239"/>
              <a:gd name="connsiteX27" fmla="*/ 2297528 w 3496829"/>
              <a:gd name="connsiteY27" fmla="*/ 1347002 h 1444239"/>
              <a:gd name="connsiteX28" fmla="*/ 2126738 w 3496829"/>
              <a:gd name="connsiteY28" fmla="*/ 1257213 h 1444239"/>
              <a:gd name="connsiteX29" fmla="*/ 1546041 w 3496829"/>
              <a:gd name="connsiteY29" fmla="*/ 1322848 h 1444239"/>
              <a:gd name="connsiteX30" fmla="*/ 1262261 w 3496829"/>
              <a:gd name="connsiteY30" fmla="*/ 1298239 h 1444239"/>
              <a:gd name="connsiteX31" fmla="*/ 1010013 w 3496829"/>
              <a:gd name="connsiteY31" fmla="*/ 1295719 h 1444239"/>
              <a:gd name="connsiteX32" fmla="*/ 739372 w 3496829"/>
              <a:gd name="connsiteY32" fmla="*/ 1256789 h 1444239"/>
              <a:gd name="connsiteX33" fmla="*/ 642149 w 3496829"/>
              <a:gd name="connsiteY33" fmla="*/ 1266489 h 1444239"/>
              <a:gd name="connsiteX34" fmla="*/ 626383 w 3496829"/>
              <a:gd name="connsiteY34" fmla="*/ 1247166 h 1444239"/>
              <a:gd name="connsiteX35" fmla="*/ 565949 w 3496829"/>
              <a:gd name="connsiteY35" fmla="*/ 1153772 h 1444239"/>
              <a:gd name="connsiteX36" fmla="*/ 397783 w 3496829"/>
              <a:gd name="connsiteY36" fmla="*/ 1023342 h 1444239"/>
              <a:gd name="connsiteX37" fmla="*/ 269034 w 3496829"/>
              <a:gd name="connsiteY37" fmla="*/ 956400 h 1444239"/>
              <a:gd name="connsiteX38" fmla="*/ 269035 w 3496829"/>
              <a:gd name="connsiteY38" fmla="*/ 950916 h 1444239"/>
              <a:gd name="connsiteX39" fmla="*/ 32552 w 3496829"/>
              <a:gd name="connsiteY39" fmla="*/ 763568 h 1444239"/>
              <a:gd name="connsiteX40" fmla="*/ 594856 w 3496829"/>
              <a:gd name="connsiteY40" fmla="*/ 695377 h 1444239"/>
              <a:gd name="connsiteX41" fmla="*/ 0 w 3496829"/>
              <a:gd name="connsiteY41" fmla="*/ 678700 h 1444239"/>
              <a:gd name="connsiteX42" fmla="*/ 489751 w 3496829"/>
              <a:gd name="connsiteY42" fmla="*/ 543104 h 1444239"/>
              <a:gd name="connsiteX43" fmla="*/ 146485 w 3496829"/>
              <a:gd name="connsiteY43" fmla="*/ 551845 h 1444239"/>
              <a:gd name="connsiteX44" fmla="*/ 133465 w 3496829"/>
              <a:gd name="connsiteY44" fmla="*/ 530702 h 1444239"/>
              <a:gd name="connsiteX45" fmla="*/ 146485 w 3496829"/>
              <a:gd name="connsiteY45" fmla="*/ 238229 h 1444239"/>
              <a:gd name="connsiteX46" fmla="*/ 347922 w 3496829"/>
              <a:gd name="connsiteY46" fmla="*/ 94593 h 1444239"/>
              <a:gd name="connsiteX47" fmla="*/ 907567 w 3496829"/>
              <a:gd name="connsiteY47" fmla="*/ 0 h 1444239"/>
              <a:gd name="connsiteX48" fmla="*/ 1656399 w 3496829"/>
              <a:gd name="connsiteY48" fmla="*/ 156200 h 1444239"/>
              <a:gd name="connsiteX49" fmla="*/ 1877117 w 3496829"/>
              <a:gd name="connsiteY49" fmla="*/ 219262 h 1444239"/>
              <a:gd name="connsiteX0" fmla="*/ 1877117 w 3496829"/>
              <a:gd name="connsiteY0" fmla="*/ 219262 h 1444239"/>
              <a:gd name="connsiteX1" fmla="*/ 1987475 w 3496829"/>
              <a:gd name="connsiteY1" fmla="*/ 235028 h 1444239"/>
              <a:gd name="connsiteX2" fmla="*/ 2129365 w 3496829"/>
              <a:gd name="connsiteY2" fmla="*/ 313855 h 1444239"/>
              <a:gd name="connsiteX3" fmla="*/ 2208192 w 3496829"/>
              <a:gd name="connsiteY3" fmla="*/ 471510 h 1444239"/>
              <a:gd name="connsiteX4" fmla="*/ 2970192 w 3496829"/>
              <a:gd name="connsiteY4" fmla="*/ 692228 h 1444239"/>
              <a:gd name="connsiteX5" fmla="*/ 2962311 w 3496829"/>
              <a:gd name="connsiteY5" fmla="*/ 776765 h 1444239"/>
              <a:gd name="connsiteX6" fmla="*/ 3049019 w 3496829"/>
              <a:gd name="connsiteY6" fmla="*/ 762483 h 1444239"/>
              <a:gd name="connsiteX7" fmla="*/ 3217184 w 3496829"/>
              <a:gd name="connsiteY7" fmla="*/ 762483 h 1444239"/>
              <a:gd name="connsiteX8" fmla="*/ 3211929 w 3496829"/>
              <a:gd name="connsiteY8" fmla="*/ 912236 h 1444239"/>
              <a:gd name="connsiteX9" fmla="*/ 3427393 w 3496829"/>
              <a:gd name="connsiteY9" fmla="*/ 1012876 h 1444239"/>
              <a:gd name="connsiteX10" fmla="*/ 3424765 w 3496829"/>
              <a:gd name="connsiteY10" fmla="*/ 1023303 h 1444239"/>
              <a:gd name="connsiteX11" fmla="*/ 3349212 w 3496829"/>
              <a:gd name="connsiteY11" fmla="*/ 1028110 h 1444239"/>
              <a:gd name="connsiteX12" fmla="*/ 3416882 w 3496829"/>
              <a:gd name="connsiteY12" fmla="*/ 1026178 h 1444239"/>
              <a:gd name="connsiteX13" fmla="*/ 3419507 w 3496829"/>
              <a:gd name="connsiteY13" fmla="*/ 1023342 h 1444239"/>
              <a:gd name="connsiteX14" fmla="*/ 3282873 w 3496829"/>
              <a:gd name="connsiteY14" fmla="*/ 1013681 h 1444239"/>
              <a:gd name="connsiteX15" fmla="*/ 3292804 w 3496829"/>
              <a:gd name="connsiteY15" fmla="*/ 1013556 h 1444239"/>
              <a:gd name="connsiteX16" fmla="*/ 3370241 w 3496829"/>
              <a:gd name="connsiteY16" fmla="*/ 1016398 h 1444239"/>
              <a:gd name="connsiteX17" fmla="*/ 3370241 w 3496829"/>
              <a:gd name="connsiteY17" fmla="*/ 1007642 h 1444239"/>
              <a:gd name="connsiteX18" fmla="*/ 3304679 w 3496829"/>
              <a:gd name="connsiteY18" fmla="*/ 966858 h 1444239"/>
              <a:gd name="connsiteX19" fmla="*/ 3451142 w 3496829"/>
              <a:gd name="connsiteY19" fmla="*/ 1020833 h 1444239"/>
              <a:gd name="connsiteX20" fmla="*/ 3435273 w 3496829"/>
              <a:gd name="connsiteY20" fmla="*/ 1023342 h 1444239"/>
              <a:gd name="connsiteX21" fmla="*/ 3343307 w 3496829"/>
              <a:gd name="connsiteY21" fmla="*/ 1013681 h 1444239"/>
              <a:gd name="connsiteX22" fmla="*/ 3451038 w 3496829"/>
              <a:gd name="connsiteY22" fmla="*/ 1023342 h 1444239"/>
              <a:gd name="connsiteX23" fmla="*/ 3466805 w 3496829"/>
              <a:gd name="connsiteY23" fmla="*/ 1153772 h 1444239"/>
              <a:gd name="connsiteX24" fmla="*/ 3432648 w 3496829"/>
              <a:gd name="connsiteY24" fmla="*/ 1306361 h 1444239"/>
              <a:gd name="connsiteX25" fmla="*/ 2302786 w 3496829"/>
              <a:gd name="connsiteY25" fmla="*/ 1370439 h 1444239"/>
              <a:gd name="connsiteX26" fmla="*/ 2313293 w 3496829"/>
              <a:gd name="connsiteY26" fmla="*/ 1308356 h 1444239"/>
              <a:gd name="connsiteX27" fmla="*/ 2297528 w 3496829"/>
              <a:gd name="connsiteY27" fmla="*/ 1347002 h 1444239"/>
              <a:gd name="connsiteX28" fmla="*/ 2126738 w 3496829"/>
              <a:gd name="connsiteY28" fmla="*/ 1257213 h 1444239"/>
              <a:gd name="connsiteX29" fmla="*/ 1546041 w 3496829"/>
              <a:gd name="connsiteY29" fmla="*/ 1322848 h 1444239"/>
              <a:gd name="connsiteX30" fmla="*/ 1262261 w 3496829"/>
              <a:gd name="connsiteY30" fmla="*/ 1298239 h 1444239"/>
              <a:gd name="connsiteX31" fmla="*/ 1010013 w 3496829"/>
              <a:gd name="connsiteY31" fmla="*/ 1295719 h 1444239"/>
              <a:gd name="connsiteX32" fmla="*/ 739372 w 3496829"/>
              <a:gd name="connsiteY32" fmla="*/ 1256789 h 1444239"/>
              <a:gd name="connsiteX33" fmla="*/ 642149 w 3496829"/>
              <a:gd name="connsiteY33" fmla="*/ 1266489 h 1444239"/>
              <a:gd name="connsiteX34" fmla="*/ 626383 w 3496829"/>
              <a:gd name="connsiteY34" fmla="*/ 1247166 h 1444239"/>
              <a:gd name="connsiteX35" fmla="*/ 565949 w 3496829"/>
              <a:gd name="connsiteY35" fmla="*/ 1153772 h 1444239"/>
              <a:gd name="connsiteX36" fmla="*/ 397783 w 3496829"/>
              <a:gd name="connsiteY36" fmla="*/ 1023342 h 1444239"/>
              <a:gd name="connsiteX37" fmla="*/ 269034 w 3496829"/>
              <a:gd name="connsiteY37" fmla="*/ 956400 h 1444239"/>
              <a:gd name="connsiteX38" fmla="*/ 269035 w 3496829"/>
              <a:gd name="connsiteY38" fmla="*/ 950916 h 1444239"/>
              <a:gd name="connsiteX39" fmla="*/ 32552 w 3496829"/>
              <a:gd name="connsiteY39" fmla="*/ 763568 h 1444239"/>
              <a:gd name="connsiteX40" fmla="*/ 594856 w 3496829"/>
              <a:gd name="connsiteY40" fmla="*/ 695377 h 1444239"/>
              <a:gd name="connsiteX41" fmla="*/ 0 w 3496829"/>
              <a:gd name="connsiteY41" fmla="*/ 678700 h 1444239"/>
              <a:gd name="connsiteX42" fmla="*/ 489751 w 3496829"/>
              <a:gd name="connsiteY42" fmla="*/ 543104 h 1444239"/>
              <a:gd name="connsiteX43" fmla="*/ 88976 w 3496829"/>
              <a:gd name="connsiteY43" fmla="*/ 530702 h 1444239"/>
              <a:gd name="connsiteX44" fmla="*/ 146485 w 3496829"/>
              <a:gd name="connsiteY44" fmla="*/ 551845 h 1444239"/>
              <a:gd name="connsiteX45" fmla="*/ 133465 w 3496829"/>
              <a:gd name="connsiteY45" fmla="*/ 530702 h 1444239"/>
              <a:gd name="connsiteX46" fmla="*/ 146485 w 3496829"/>
              <a:gd name="connsiteY46" fmla="*/ 238229 h 1444239"/>
              <a:gd name="connsiteX47" fmla="*/ 347922 w 3496829"/>
              <a:gd name="connsiteY47" fmla="*/ 94593 h 1444239"/>
              <a:gd name="connsiteX48" fmla="*/ 907567 w 3496829"/>
              <a:gd name="connsiteY48" fmla="*/ 0 h 1444239"/>
              <a:gd name="connsiteX49" fmla="*/ 1656399 w 3496829"/>
              <a:gd name="connsiteY49" fmla="*/ 156200 h 1444239"/>
              <a:gd name="connsiteX50" fmla="*/ 1877117 w 3496829"/>
              <a:gd name="connsiteY50" fmla="*/ 219262 h 1444239"/>
              <a:gd name="connsiteX0" fmla="*/ 1877117 w 3496829"/>
              <a:gd name="connsiteY0" fmla="*/ 219262 h 1444239"/>
              <a:gd name="connsiteX1" fmla="*/ 1987475 w 3496829"/>
              <a:gd name="connsiteY1" fmla="*/ 235028 h 1444239"/>
              <a:gd name="connsiteX2" fmla="*/ 2129365 w 3496829"/>
              <a:gd name="connsiteY2" fmla="*/ 313855 h 1444239"/>
              <a:gd name="connsiteX3" fmla="*/ 2208192 w 3496829"/>
              <a:gd name="connsiteY3" fmla="*/ 471510 h 1444239"/>
              <a:gd name="connsiteX4" fmla="*/ 2970192 w 3496829"/>
              <a:gd name="connsiteY4" fmla="*/ 692228 h 1444239"/>
              <a:gd name="connsiteX5" fmla="*/ 2962311 w 3496829"/>
              <a:gd name="connsiteY5" fmla="*/ 776765 h 1444239"/>
              <a:gd name="connsiteX6" fmla="*/ 3049019 w 3496829"/>
              <a:gd name="connsiteY6" fmla="*/ 762483 h 1444239"/>
              <a:gd name="connsiteX7" fmla="*/ 3217184 w 3496829"/>
              <a:gd name="connsiteY7" fmla="*/ 762483 h 1444239"/>
              <a:gd name="connsiteX8" fmla="*/ 3211929 w 3496829"/>
              <a:gd name="connsiteY8" fmla="*/ 912236 h 1444239"/>
              <a:gd name="connsiteX9" fmla="*/ 3427393 w 3496829"/>
              <a:gd name="connsiteY9" fmla="*/ 1012876 h 1444239"/>
              <a:gd name="connsiteX10" fmla="*/ 3424765 w 3496829"/>
              <a:gd name="connsiteY10" fmla="*/ 1023303 h 1444239"/>
              <a:gd name="connsiteX11" fmla="*/ 3349212 w 3496829"/>
              <a:gd name="connsiteY11" fmla="*/ 1028110 h 1444239"/>
              <a:gd name="connsiteX12" fmla="*/ 3416882 w 3496829"/>
              <a:gd name="connsiteY12" fmla="*/ 1026178 h 1444239"/>
              <a:gd name="connsiteX13" fmla="*/ 3419507 w 3496829"/>
              <a:gd name="connsiteY13" fmla="*/ 1023342 h 1444239"/>
              <a:gd name="connsiteX14" fmla="*/ 3282873 w 3496829"/>
              <a:gd name="connsiteY14" fmla="*/ 1013681 h 1444239"/>
              <a:gd name="connsiteX15" fmla="*/ 3292804 w 3496829"/>
              <a:gd name="connsiteY15" fmla="*/ 1013556 h 1444239"/>
              <a:gd name="connsiteX16" fmla="*/ 3370241 w 3496829"/>
              <a:gd name="connsiteY16" fmla="*/ 1016398 h 1444239"/>
              <a:gd name="connsiteX17" fmla="*/ 3370241 w 3496829"/>
              <a:gd name="connsiteY17" fmla="*/ 1007642 h 1444239"/>
              <a:gd name="connsiteX18" fmla="*/ 3304679 w 3496829"/>
              <a:gd name="connsiteY18" fmla="*/ 966858 h 1444239"/>
              <a:gd name="connsiteX19" fmla="*/ 3451142 w 3496829"/>
              <a:gd name="connsiteY19" fmla="*/ 1020833 h 1444239"/>
              <a:gd name="connsiteX20" fmla="*/ 3435273 w 3496829"/>
              <a:gd name="connsiteY20" fmla="*/ 1023342 h 1444239"/>
              <a:gd name="connsiteX21" fmla="*/ 3343307 w 3496829"/>
              <a:gd name="connsiteY21" fmla="*/ 1013681 h 1444239"/>
              <a:gd name="connsiteX22" fmla="*/ 3451038 w 3496829"/>
              <a:gd name="connsiteY22" fmla="*/ 1023342 h 1444239"/>
              <a:gd name="connsiteX23" fmla="*/ 3466805 w 3496829"/>
              <a:gd name="connsiteY23" fmla="*/ 1153772 h 1444239"/>
              <a:gd name="connsiteX24" fmla="*/ 3432648 w 3496829"/>
              <a:gd name="connsiteY24" fmla="*/ 1306361 h 1444239"/>
              <a:gd name="connsiteX25" fmla="*/ 2302786 w 3496829"/>
              <a:gd name="connsiteY25" fmla="*/ 1370439 h 1444239"/>
              <a:gd name="connsiteX26" fmla="*/ 2313293 w 3496829"/>
              <a:gd name="connsiteY26" fmla="*/ 1308356 h 1444239"/>
              <a:gd name="connsiteX27" fmla="*/ 2297528 w 3496829"/>
              <a:gd name="connsiteY27" fmla="*/ 1347002 h 1444239"/>
              <a:gd name="connsiteX28" fmla="*/ 2126738 w 3496829"/>
              <a:gd name="connsiteY28" fmla="*/ 1257213 h 1444239"/>
              <a:gd name="connsiteX29" fmla="*/ 1546041 w 3496829"/>
              <a:gd name="connsiteY29" fmla="*/ 1322848 h 1444239"/>
              <a:gd name="connsiteX30" fmla="*/ 1262261 w 3496829"/>
              <a:gd name="connsiteY30" fmla="*/ 1298239 h 1444239"/>
              <a:gd name="connsiteX31" fmla="*/ 1010013 w 3496829"/>
              <a:gd name="connsiteY31" fmla="*/ 1295719 h 1444239"/>
              <a:gd name="connsiteX32" fmla="*/ 739372 w 3496829"/>
              <a:gd name="connsiteY32" fmla="*/ 1256789 h 1444239"/>
              <a:gd name="connsiteX33" fmla="*/ 642149 w 3496829"/>
              <a:gd name="connsiteY33" fmla="*/ 1266489 h 1444239"/>
              <a:gd name="connsiteX34" fmla="*/ 626383 w 3496829"/>
              <a:gd name="connsiteY34" fmla="*/ 1247166 h 1444239"/>
              <a:gd name="connsiteX35" fmla="*/ 565949 w 3496829"/>
              <a:gd name="connsiteY35" fmla="*/ 1153772 h 1444239"/>
              <a:gd name="connsiteX36" fmla="*/ 397783 w 3496829"/>
              <a:gd name="connsiteY36" fmla="*/ 1023342 h 1444239"/>
              <a:gd name="connsiteX37" fmla="*/ 269034 w 3496829"/>
              <a:gd name="connsiteY37" fmla="*/ 956400 h 1444239"/>
              <a:gd name="connsiteX38" fmla="*/ 269035 w 3496829"/>
              <a:gd name="connsiteY38" fmla="*/ 950916 h 1444239"/>
              <a:gd name="connsiteX39" fmla="*/ 32552 w 3496829"/>
              <a:gd name="connsiteY39" fmla="*/ 763568 h 1444239"/>
              <a:gd name="connsiteX40" fmla="*/ 594856 w 3496829"/>
              <a:gd name="connsiteY40" fmla="*/ 695377 h 1444239"/>
              <a:gd name="connsiteX41" fmla="*/ 0 w 3496829"/>
              <a:gd name="connsiteY41" fmla="*/ 678700 h 1444239"/>
              <a:gd name="connsiteX42" fmla="*/ 489751 w 3496829"/>
              <a:gd name="connsiteY42" fmla="*/ 543104 h 1444239"/>
              <a:gd name="connsiteX43" fmla="*/ 88976 w 3496829"/>
              <a:gd name="connsiteY43" fmla="*/ 530702 h 1444239"/>
              <a:gd name="connsiteX44" fmla="*/ 146485 w 3496829"/>
              <a:gd name="connsiteY44" fmla="*/ 551845 h 1444239"/>
              <a:gd name="connsiteX45" fmla="*/ 133465 w 3496829"/>
              <a:gd name="connsiteY45" fmla="*/ 530702 h 1444239"/>
              <a:gd name="connsiteX46" fmla="*/ 146485 w 3496829"/>
              <a:gd name="connsiteY46" fmla="*/ 238229 h 1444239"/>
              <a:gd name="connsiteX47" fmla="*/ 347922 w 3496829"/>
              <a:gd name="connsiteY47" fmla="*/ 94593 h 1444239"/>
              <a:gd name="connsiteX48" fmla="*/ 907567 w 3496829"/>
              <a:gd name="connsiteY48" fmla="*/ 0 h 1444239"/>
              <a:gd name="connsiteX49" fmla="*/ 1656399 w 3496829"/>
              <a:gd name="connsiteY49" fmla="*/ 156200 h 1444239"/>
              <a:gd name="connsiteX50" fmla="*/ 1877117 w 3496829"/>
              <a:gd name="connsiteY50" fmla="*/ 219262 h 1444239"/>
              <a:gd name="connsiteX0" fmla="*/ 1893999 w 3513711"/>
              <a:gd name="connsiteY0" fmla="*/ 219262 h 1444239"/>
              <a:gd name="connsiteX1" fmla="*/ 2004357 w 3513711"/>
              <a:gd name="connsiteY1" fmla="*/ 235028 h 1444239"/>
              <a:gd name="connsiteX2" fmla="*/ 2146247 w 3513711"/>
              <a:gd name="connsiteY2" fmla="*/ 313855 h 1444239"/>
              <a:gd name="connsiteX3" fmla="*/ 2225074 w 3513711"/>
              <a:gd name="connsiteY3" fmla="*/ 471510 h 1444239"/>
              <a:gd name="connsiteX4" fmla="*/ 2987074 w 3513711"/>
              <a:gd name="connsiteY4" fmla="*/ 692228 h 1444239"/>
              <a:gd name="connsiteX5" fmla="*/ 2979193 w 3513711"/>
              <a:gd name="connsiteY5" fmla="*/ 776765 h 1444239"/>
              <a:gd name="connsiteX6" fmla="*/ 3065901 w 3513711"/>
              <a:gd name="connsiteY6" fmla="*/ 762483 h 1444239"/>
              <a:gd name="connsiteX7" fmla="*/ 3234066 w 3513711"/>
              <a:gd name="connsiteY7" fmla="*/ 762483 h 1444239"/>
              <a:gd name="connsiteX8" fmla="*/ 3228811 w 3513711"/>
              <a:gd name="connsiteY8" fmla="*/ 912236 h 1444239"/>
              <a:gd name="connsiteX9" fmla="*/ 3444275 w 3513711"/>
              <a:gd name="connsiteY9" fmla="*/ 1012876 h 1444239"/>
              <a:gd name="connsiteX10" fmla="*/ 3441647 w 3513711"/>
              <a:gd name="connsiteY10" fmla="*/ 1023303 h 1444239"/>
              <a:gd name="connsiteX11" fmla="*/ 3366094 w 3513711"/>
              <a:gd name="connsiteY11" fmla="*/ 1028110 h 1444239"/>
              <a:gd name="connsiteX12" fmla="*/ 3433764 w 3513711"/>
              <a:gd name="connsiteY12" fmla="*/ 1026178 h 1444239"/>
              <a:gd name="connsiteX13" fmla="*/ 3436389 w 3513711"/>
              <a:gd name="connsiteY13" fmla="*/ 1023342 h 1444239"/>
              <a:gd name="connsiteX14" fmla="*/ 3299755 w 3513711"/>
              <a:gd name="connsiteY14" fmla="*/ 1013681 h 1444239"/>
              <a:gd name="connsiteX15" fmla="*/ 3309686 w 3513711"/>
              <a:gd name="connsiteY15" fmla="*/ 1013556 h 1444239"/>
              <a:gd name="connsiteX16" fmla="*/ 3387123 w 3513711"/>
              <a:gd name="connsiteY16" fmla="*/ 1016398 h 1444239"/>
              <a:gd name="connsiteX17" fmla="*/ 3387123 w 3513711"/>
              <a:gd name="connsiteY17" fmla="*/ 1007642 h 1444239"/>
              <a:gd name="connsiteX18" fmla="*/ 3321561 w 3513711"/>
              <a:gd name="connsiteY18" fmla="*/ 966858 h 1444239"/>
              <a:gd name="connsiteX19" fmla="*/ 3468024 w 3513711"/>
              <a:gd name="connsiteY19" fmla="*/ 1020833 h 1444239"/>
              <a:gd name="connsiteX20" fmla="*/ 3452155 w 3513711"/>
              <a:gd name="connsiteY20" fmla="*/ 1023342 h 1444239"/>
              <a:gd name="connsiteX21" fmla="*/ 3360189 w 3513711"/>
              <a:gd name="connsiteY21" fmla="*/ 1013681 h 1444239"/>
              <a:gd name="connsiteX22" fmla="*/ 3467920 w 3513711"/>
              <a:gd name="connsiteY22" fmla="*/ 1023342 h 1444239"/>
              <a:gd name="connsiteX23" fmla="*/ 3483687 w 3513711"/>
              <a:gd name="connsiteY23" fmla="*/ 1153772 h 1444239"/>
              <a:gd name="connsiteX24" fmla="*/ 3449530 w 3513711"/>
              <a:gd name="connsiteY24" fmla="*/ 1306361 h 1444239"/>
              <a:gd name="connsiteX25" fmla="*/ 2319668 w 3513711"/>
              <a:gd name="connsiteY25" fmla="*/ 1370439 h 1444239"/>
              <a:gd name="connsiteX26" fmla="*/ 2330175 w 3513711"/>
              <a:gd name="connsiteY26" fmla="*/ 1308356 h 1444239"/>
              <a:gd name="connsiteX27" fmla="*/ 2314410 w 3513711"/>
              <a:gd name="connsiteY27" fmla="*/ 1347002 h 1444239"/>
              <a:gd name="connsiteX28" fmla="*/ 2143620 w 3513711"/>
              <a:gd name="connsiteY28" fmla="*/ 1257213 h 1444239"/>
              <a:gd name="connsiteX29" fmla="*/ 1562923 w 3513711"/>
              <a:gd name="connsiteY29" fmla="*/ 1322848 h 1444239"/>
              <a:gd name="connsiteX30" fmla="*/ 1279143 w 3513711"/>
              <a:gd name="connsiteY30" fmla="*/ 1298239 h 1444239"/>
              <a:gd name="connsiteX31" fmla="*/ 1026895 w 3513711"/>
              <a:gd name="connsiteY31" fmla="*/ 1295719 h 1444239"/>
              <a:gd name="connsiteX32" fmla="*/ 756254 w 3513711"/>
              <a:gd name="connsiteY32" fmla="*/ 1256789 h 1444239"/>
              <a:gd name="connsiteX33" fmla="*/ 659031 w 3513711"/>
              <a:gd name="connsiteY33" fmla="*/ 1266489 h 1444239"/>
              <a:gd name="connsiteX34" fmla="*/ 643265 w 3513711"/>
              <a:gd name="connsiteY34" fmla="*/ 1247166 h 1444239"/>
              <a:gd name="connsiteX35" fmla="*/ 582831 w 3513711"/>
              <a:gd name="connsiteY35" fmla="*/ 1153772 h 1444239"/>
              <a:gd name="connsiteX36" fmla="*/ 414665 w 3513711"/>
              <a:gd name="connsiteY36" fmla="*/ 1023342 h 1444239"/>
              <a:gd name="connsiteX37" fmla="*/ 285916 w 3513711"/>
              <a:gd name="connsiteY37" fmla="*/ 956400 h 1444239"/>
              <a:gd name="connsiteX38" fmla="*/ 285917 w 3513711"/>
              <a:gd name="connsiteY38" fmla="*/ 950916 h 1444239"/>
              <a:gd name="connsiteX39" fmla="*/ 49434 w 3513711"/>
              <a:gd name="connsiteY39" fmla="*/ 763568 h 1444239"/>
              <a:gd name="connsiteX40" fmla="*/ 611738 w 3513711"/>
              <a:gd name="connsiteY40" fmla="*/ 695377 h 1444239"/>
              <a:gd name="connsiteX41" fmla="*/ 16882 w 3513711"/>
              <a:gd name="connsiteY41" fmla="*/ 678700 h 1444239"/>
              <a:gd name="connsiteX42" fmla="*/ 506633 w 3513711"/>
              <a:gd name="connsiteY42" fmla="*/ 543104 h 1444239"/>
              <a:gd name="connsiteX43" fmla="*/ 66796 w 3513711"/>
              <a:gd name="connsiteY43" fmla="*/ 530702 h 1444239"/>
              <a:gd name="connsiteX44" fmla="*/ 105858 w 3513711"/>
              <a:gd name="connsiteY44" fmla="*/ 530702 h 1444239"/>
              <a:gd name="connsiteX45" fmla="*/ 163367 w 3513711"/>
              <a:gd name="connsiteY45" fmla="*/ 551845 h 1444239"/>
              <a:gd name="connsiteX46" fmla="*/ 150347 w 3513711"/>
              <a:gd name="connsiteY46" fmla="*/ 530702 h 1444239"/>
              <a:gd name="connsiteX47" fmla="*/ 163367 w 3513711"/>
              <a:gd name="connsiteY47" fmla="*/ 238229 h 1444239"/>
              <a:gd name="connsiteX48" fmla="*/ 364804 w 3513711"/>
              <a:gd name="connsiteY48" fmla="*/ 94593 h 1444239"/>
              <a:gd name="connsiteX49" fmla="*/ 924449 w 3513711"/>
              <a:gd name="connsiteY49" fmla="*/ 0 h 1444239"/>
              <a:gd name="connsiteX50" fmla="*/ 1673281 w 3513711"/>
              <a:gd name="connsiteY50" fmla="*/ 156200 h 1444239"/>
              <a:gd name="connsiteX51" fmla="*/ 1893999 w 3513711"/>
              <a:gd name="connsiteY51" fmla="*/ 219262 h 1444239"/>
              <a:gd name="connsiteX0" fmla="*/ 1877117 w 3496829"/>
              <a:gd name="connsiteY0" fmla="*/ 219262 h 1444239"/>
              <a:gd name="connsiteX1" fmla="*/ 1987475 w 3496829"/>
              <a:gd name="connsiteY1" fmla="*/ 235028 h 1444239"/>
              <a:gd name="connsiteX2" fmla="*/ 2129365 w 3496829"/>
              <a:gd name="connsiteY2" fmla="*/ 313855 h 1444239"/>
              <a:gd name="connsiteX3" fmla="*/ 2208192 w 3496829"/>
              <a:gd name="connsiteY3" fmla="*/ 471510 h 1444239"/>
              <a:gd name="connsiteX4" fmla="*/ 2970192 w 3496829"/>
              <a:gd name="connsiteY4" fmla="*/ 692228 h 1444239"/>
              <a:gd name="connsiteX5" fmla="*/ 2962311 w 3496829"/>
              <a:gd name="connsiteY5" fmla="*/ 776765 h 1444239"/>
              <a:gd name="connsiteX6" fmla="*/ 3049019 w 3496829"/>
              <a:gd name="connsiteY6" fmla="*/ 762483 h 1444239"/>
              <a:gd name="connsiteX7" fmla="*/ 3217184 w 3496829"/>
              <a:gd name="connsiteY7" fmla="*/ 762483 h 1444239"/>
              <a:gd name="connsiteX8" fmla="*/ 3211929 w 3496829"/>
              <a:gd name="connsiteY8" fmla="*/ 912236 h 1444239"/>
              <a:gd name="connsiteX9" fmla="*/ 3427393 w 3496829"/>
              <a:gd name="connsiteY9" fmla="*/ 1012876 h 1444239"/>
              <a:gd name="connsiteX10" fmla="*/ 3424765 w 3496829"/>
              <a:gd name="connsiteY10" fmla="*/ 1023303 h 1444239"/>
              <a:gd name="connsiteX11" fmla="*/ 3349212 w 3496829"/>
              <a:gd name="connsiteY11" fmla="*/ 1028110 h 1444239"/>
              <a:gd name="connsiteX12" fmla="*/ 3416882 w 3496829"/>
              <a:gd name="connsiteY12" fmla="*/ 1026178 h 1444239"/>
              <a:gd name="connsiteX13" fmla="*/ 3419507 w 3496829"/>
              <a:gd name="connsiteY13" fmla="*/ 1023342 h 1444239"/>
              <a:gd name="connsiteX14" fmla="*/ 3282873 w 3496829"/>
              <a:gd name="connsiteY14" fmla="*/ 1013681 h 1444239"/>
              <a:gd name="connsiteX15" fmla="*/ 3292804 w 3496829"/>
              <a:gd name="connsiteY15" fmla="*/ 1013556 h 1444239"/>
              <a:gd name="connsiteX16" fmla="*/ 3370241 w 3496829"/>
              <a:gd name="connsiteY16" fmla="*/ 1016398 h 1444239"/>
              <a:gd name="connsiteX17" fmla="*/ 3370241 w 3496829"/>
              <a:gd name="connsiteY17" fmla="*/ 1007642 h 1444239"/>
              <a:gd name="connsiteX18" fmla="*/ 3304679 w 3496829"/>
              <a:gd name="connsiteY18" fmla="*/ 966858 h 1444239"/>
              <a:gd name="connsiteX19" fmla="*/ 3451142 w 3496829"/>
              <a:gd name="connsiteY19" fmla="*/ 1020833 h 1444239"/>
              <a:gd name="connsiteX20" fmla="*/ 3435273 w 3496829"/>
              <a:gd name="connsiteY20" fmla="*/ 1023342 h 1444239"/>
              <a:gd name="connsiteX21" fmla="*/ 3343307 w 3496829"/>
              <a:gd name="connsiteY21" fmla="*/ 1013681 h 1444239"/>
              <a:gd name="connsiteX22" fmla="*/ 3451038 w 3496829"/>
              <a:gd name="connsiteY22" fmla="*/ 1023342 h 1444239"/>
              <a:gd name="connsiteX23" fmla="*/ 3466805 w 3496829"/>
              <a:gd name="connsiteY23" fmla="*/ 1153772 h 1444239"/>
              <a:gd name="connsiteX24" fmla="*/ 3432648 w 3496829"/>
              <a:gd name="connsiteY24" fmla="*/ 1306361 h 1444239"/>
              <a:gd name="connsiteX25" fmla="*/ 2302786 w 3496829"/>
              <a:gd name="connsiteY25" fmla="*/ 1370439 h 1444239"/>
              <a:gd name="connsiteX26" fmla="*/ 2313293 w 3496829"/>
              <a:gd name="connsiteY26" fmla="*/ 1308356 h 1444239"/>
              <a:gd name="connsiteX27" fmla="*/ 2297528 w 3496829"/>
              <a:gd name="connsiteY27" fmla="*/ 1347002 h 1444239"/>
              <a:gd name="connsiteX28" fmla="*/ 2126738 w 3496829"/>
              <a:gd name="connsiteY28" fmla="*/ 1257213 h 1444239"/>
              <a:gd name="connsiteX29" fmla="*/ 1546041 w 3496829"/>
              <a:gd name="connsiteY29" fmla="*/ 1322848 h 1444239"/>
              <a:gd name="connsiteX30" fmla="*/ 1262261 w 3496829"/>
              <a:gd name="connsiteY30" fmla="*/ 1298239 h 1444239"/>
              <a:gd name="connsiteX31" fmla="*/ 1010013 w 3496829"/>
              <a:gd name="connsiteY31" fmla="*/ 1295719 h 1444239"/>
              <a:gd name="connsiteX32" fmla="*/ 739372 w 3496829"/>
              <a:gd name="connsiteY32" fmla="*/ 1256789 h 1444239"/>
              <a:gd name="connsiteX33" fmla="*/ 642149 w 3496829"/>
              <a:gd name="connsiteY33" fmla="*/ 1266489 h 1444239"/>
              <a:gd name="connsiteX34" fmla="*/ 626383 w 3496829"/>
              <a:gd name="connsiteY34" fmla="*/ 1247166 h 1444239"/>
              <a:gd name="connsiteX35" fmla="*/ 565949 w 3496829"/>
              <a:gd name="connsiteY35" fmla="*/ 1153772 h 1444239"/>
              <a:gd name="connsiteX36" fmla="*/ 397783 w 3496829"/>
              <a:gd name="connsiteY36" fmla="*/ 1023342 h 1444239"/>
              <a:gd name="connsiteX37" fmla="*/ 269034 w 3496829"/>
              <a:gd name="connsiteY37" fmla="*/ 956400 h 1444239"/>
              <a:gd name="connsiteX38" fmla="*/ 269035 w 3496829"/>
              <a:gd name="connsiteY38" fmla="*/ 950916 h 1444239"/>
              <a:gd name="connsiteX39" fmla="*/ 32552 w 3496829"/>
              <a:gd name="connsiteY39" fmla="*/ 763568 h 1444239"/>
              <a:gd name="connsiteX40" fmla="*/ 594856 w 3496829"/>
              <a:gd name="connsiteY40" fmla="*/ 695377 h 1444239"/>
              <a:gd name="connsiteX41" fmla="*/ 0 w 3496829"/>
              <a:gd name="connsiteY41" fmla="*/ 678700 h 1444239"/>
              <a:gd name="connsiteX42" fmla="*/ 71996 w 3496829"/>
              <a:gd name="connsiteY42" fmla="*/ 543104 h 1444239"/>
              <a:gd name="connsiteX43" fmla="*/ 49914 w 3496829"/>
              <a:gd name="connsiteY43" fmla="*/ 530702 h 1444239"/>
              <a:gd name="connsiteX44" fmla="*/ 88976 w 3496829"/>
              <a:gd name="connsiteY44" fmla="*/ 530702 h 1444239"/>
              <a:gd name="connsiteX45" fmla="*/ 146485 w 3496829"/>
              <a:gd name="connsiteY45" fmla="*/ 551845 h 1444239"/>
              <a:gd name="connsiteX46" fmla="*/ 133465 w 3496829"/>
              <a:gd name="connsiteY46" fmla="*/ 530702 h 1444239"/>
              <a:gd name="connsiteX47" fmla="*/ 146485 w 3496829"/>
              <a:gd name="connsiteY47" fmla="*/ 238229 h 1444239"/>
              <a:gd name="connsiteX48" fmla="*/ 347922 w 3496829"/>
              <a:gd name="connsiteY48" fmla="*/ 94593 h 1444239"/>
              <a:gd name="connsiteX49" fmla="*/ 907567 w 3496829"/>
              <a:gd name="connsiteY49" fmla="*/ 0 h 1444239"/>
              <a:gd name="connsiteX50" fmla="*/ 1656399 w 3496829"/>
              <a:gd name="connsiteY50" fmla="*/ 156200 h 1444239"/>
              <a:gd name="connsiteX51" fmla="*/ 1877117 w 3496829"/>
              <a:gd name="connsiteY51" fmla="*/ 219262 h 1444239"/>
              <a:gd name="connsiteX0" fmla="*/ 1877117 w 3496829"/>
              <a:gd name="connsiteY0" fmla="*/ 219262 h 1444239"/>
              <a:gd name="connsiteX1" fmla="*/ 1987475 w 3496829"/>
              <a:gd name="connsiteY1" fmla="*/ 235028 h 1444239"/>
              <a:gd name="connsiteX2" fmla="*/ 2129365 w 3496829"/>
              <a:gd name="connsiteY2" fmla="*/ 313855 h 1444239"/>
              <a:gd name="connsiteX3" fmla="*/ 2208192 w 3496829"/>
              <a:gd name="connsiteY3" fmla="*/ 471510 h 1444239"/>
              <a:gd name="connsiteX4" fmla="*/ 2970192 w 3496829"/>
              <a:gd name="connsiteY4" fmla="*/ 692228 h 1444239"/>
              <a:gd name="connsiteX5" fmla="*/ 2962311 w 3496829"/>
              <a:gd name="connsiteY5" fmla="*/ 776765 h 1444239"/>
              <a:gd name="connsiteX6" fmla="*/ 3049019 w 3496829"/>
              <a:gd name="connsiteY6" fmla="*/ 762483 h 1444239"/>
              <a:gd name="connsiteX7" fmla="*/ 3217184 w 3496829"/>
              <a:gd name="connsiteY7" fmla="*/ 762483 h 1444239"/>
              <a:gd name="connsiteX8" fmla="*/ 3211929 w 3496829"/>
              <a:gd name="connsiteY8" fmla="*/ 912236 h 1444239"/>
              <a:gd name="connsiteX9" fmla="*/ 3427393 w 3496829"/>
              <a:gd name="connsiteY9" fmla="*/ 1012876 h 1444239"/>
              <a:gd name="connsiteX10" fmla="*/ 3424765 w 3496829"/>
              <a:gd name="connsiteY10" fmla="*/ 1023303 h 1444239"/>
              <a:gd name="connsiteX11" fmla="*/ 3349212 w 3496829"/>
              <a:gd name="connsiteY11" fmla="*/ 1028110 h 1444239"/>
              <a:gd name="connsiteX12" fmla="*/ 3416882 w 3496829"/>
              <a:gd name="connsiteY12" fmla="*/ 1026178 h 1444239"/>
              <a:gd name="connsiteX13" fmla="*/ 3419507 w 3496829"/>
              <a:gd name="connsiteY13" fmla="*/ 1023342 h 1444239"/>
              <a:gd name="connsiteX14" fmla="*/ 3282873 w 3496829"/>
              <a:gd name="connsiteY14" fmla="*/ 1013681 h 1444239"/>
              <a:gd name="connsiteX15" fmla="*/ 3292804 w 3496829"/>
              <a:gd name="connsiteY15" fmla="*/ 1013556 h 1444239"/>
              <a:gd name="connsiteX16" fmla="*/ 3370241 w 3496829"/>
              <a:gd name="connsiteY16" fmla="*/ 1016398 h 1444239"/>
              <a:gd name="connsiteX17" fmla="*/ 3370241 w 3496829"/>
              <a:gd name="connsiteY17" fmla="*/ 1007642 h 1444239"/>
              <a:gd name="connsiteX18" fmla="*/ 3304679 w 3496829"/>
              <a:gd name="connsiteY18" fmla="*/ 966858 h 1444239"/>
              <a:gd name="connsiteX19" fmla="*/ 3451142 w 3496829"/>
              <a:gd name="connsiteY19" fmla="*/ 1020833 h 1444239"/>
              <a:gd name="connsiteX20" fmla="*/ 3435273 w 3496829"/>
              <a:gd name="connsiteY20" fmla="*/ 1023342 h 1444239"/>
              <a:gd name="connsiteX21" fmla="*/ 3343307 w 3496829"/>
              <a:gd name="connsiteY21" fmla="*/ 1013681 h 1444239"/>
              <a:gd name="connsiteX22" fmla="*/ 3451038 w 3496829"/>
              <a:gd name="connsiteY22" fmla="*/ 1023342 h 1444239"/>
              <a:gd name="connsiteX23" fmla="*/ 3466805 w 3496829"/>
              <a:gd name="connsiteY23" fmla="*/ 1153772 h 1444239"/>
              <a:gd name="connsiteX24" fmla="*/ 3432648 w 3496829"/>
              <a:gd name="connsiteY24" fmla="*/ 1306361 h 1444239"/>
              <a:gd name="connsiteX25" fmla="*/ 2302786 w 3496829"/>
              <a:gd name="connsiteY25" fmla="*/ 1370439 h 1444239"/>
              <a:gd name="connsiteX26" fmla="*/ 2313293 w 3496829"/>
              <a:gd name="connsiteY26" fmla="*/ 1308356 h 1444239"/>
              <a:gd name="connsiteX27" fmla="*/ 2297528 w 3496829"/>
              <a:gd name="connsiteY27" fmla="*/ 1347002 h 1444239"/>
              <a:gd name="connsiteX28" fmla="*/ 2126738 w 3496829"/>
              <a:gd name="connsiteY28" fmla="*/ 1257213 h 1444239"/>
              <a:gd name="connsiteX29" fmla="*/ 1546041 w 3496829"/>
              <a:gd name="connsiteY29" fmla="*/ 1322848 h 1444239"/>
              <a:gd name="connsiteX30" fmla="*/ 1262261 w 3496829"/>
              <a:gd name="connsiteY30" fmla="*/ 1298239 h 1444239"/>
              <a:gd name="connsiteX31" fmla="*/ 1010013 w 3496829"/>
              <a:gd name="connsiteY31" fmla="*/ 1295719 h 1444239"/>
              <a:gd name="connsiteX32" fmla="*/ 739372 w 3496829"/>
              <a:gd name="connsiteY32" fmla="*/ 1256789 h 1444239"/>
              <a:gd name="connsiteX33" fmla="*/ 642149 w 3496829"/>
              <a:gd name="connsiteY33" fmla="*/ 1266489 h 1444239"/>
              <a:gd name="connsiteX34" fmla="*/ 626383 w 3496829"/>
              <a:gd name="connsiteY34" fmla="*/ 1247166 h 1444239"/>
              <a:gd name="connsiteX35" fmla="*/ 565949 w 3496829"/>
              <a:gd name="connsiteY35" fmla="*/ 1153772 h 1444239"/>
              <a:gd name="connsiteX36" fmla="*/ 397783 w 3496829"/>
              <a:gd name="connsiteY36" fmla="*/ 1023342 h 1444239"/>
              <a:gd name="connsiteX37" fmla="*/ 269034 w 3496829"/>
              <a:gd name="connsiteY37" fmla="*/ 956400 h 1444239"/>
              <a:gd name="connsiteX38" fmla="*/ 269035 w 3496829"/>
              <a:gd name="connsiteY38" fmla="*/ 950916 h 1444239"/>
              <a:gd name="connsiteX39" fmla="*/ 32552 w 3496829"/>
              <a:gd name="connsiteY39" fmla="*/ 763568 h 1444239"/>
              <a:gd name="connsiteX40" fmla="*/ 93550 w 3496829"/>
              <a:gd name="connsiteY40" fmla="*/ 831042 h 1444239"/>
              <a:gd name="connsiteX41" fmla="*/ 0 w 3496829"/>
              <a:gd name="connsiteY41" fmla="*/ 678700 h 1444239"/>
              <a:gd name="connsiteX42" fmla="*/ 71996 w 3496829"/>
              <a:gd name="connsiteY42" fmla="*/ 543104 h 1444239"/>
              <a:gd name="connsiteX43" fmla="*/ 49914 w 3496829"/>
              <a:gd name="connsiteY43" fmla="*/ 530702 h 1444239"/>
              <a:gd name="connsiteX44" fmla="*/ 88976 w 3496829"/>
              <a:gd name="connsiteY44" fmla="*/ 530702 h 1444239"/>
              <a:gd name="connsiteX45" fmla="*/ 146485 w 3496829"/>
              <a:gd name="connsiteY45" fmla="*/ 551845 h 1444239"/>
              <a:gd name="connsiteX46" fmla="*/ 133465 w 3496829"/>
              <a:gd name="connsiteY46" fmla="*/ 530702 h 1444239"/>
              <a:gd name="connsiteX47" fmla="*/ 146485 w 3496829"/>
              <a:gd name="connsiteY47" fmla="*/ 238229 h 1444239"/>
              <a:gd name="connsiteX48" fmla="*/ 347922 w 3496829"/>
              <a:gd name="connsiteY48" fmla="*/ 94593 h 1444239"/>
              <a:gd name="connsiteX49" fmla="*/ 907567 w 3496829"/>
              <a:gd name="connsiteY49" fmla="*/ 0 h 1444239"/>
              <a:gd name="connsiteX50" fmla="*/ 1656399 w 3496829"/>
              <a:gd name="connsiteY50" fmla="*/ 156200 h 1444239"/>
              <a:gd name="connsiteX51" fmla="*/ 1877117 w 3496829"/>
              <a:gd name="connsiteY51" fmla="*/ 219262 h 1444239"/>
              <a:gd name="connsiteX0" fmla="*/ 1877117 w 3496829"/>
              <a:gd name="connsiteY0" fmla="*/ 219262 h 1444239"/>
              <a:gd name="connsiteX1" fmla="*/ 1987475 w 3496829"/>
              <a:gd name="connsiteY1" fmla="*/ 235028 h 1444239"/>
              <a:gd name="connsiteX2" fmla="*/ 2129365 w 3496829"/>
              <a:gd name="connsiteY2" fmla="*/ 313855 h 1444239"/>
              <a:gd name="connsiteX3" fmla="*/ 2208192 w 3496829"/>
              <a:gd name="connsiteY3" fmla="*/ 471510 h 1444239"/>
              <a:gd name="connsiteX4" fmla="*/ 2970192 w 3496829"/>
              <a:gd name="connsiteY4" fmla="*/ 692228 h 1444239"/>
              <a:gd name="connsiteX5" fmla="*/ 2962311 w 3496829"/>
              <a:gd name="connsiteY5" fmla="*/ 776765 h 1444239"/>
              <a:gd name="connsiteX6" fmla="*/ 3049019 w 3496829"/>
              <a:gd name="connsiteY6" fmla="*/ 762483 h 1444239"/>
              <a:gd name="connsiteX7" fmla="*/ 3217184 w 3496829"/>
              <a:gd name="connsiteY7" fmla="*/ 762483 h 1444239"/>
              <a:gd name="connsiteX8" fmla="*/ 3211929 w 3496829"/>
              <a:gd name="connsiteY8" fmla="*/ 912236 h 1444239"/>
              <a:gd name="connsiteX9" fmla="*/ 3427393 w 3496829"/>
              <a:gd name="connsiteY9" fmla="*/ 1012876 h 1444239"/>
              <a:gd name="connsiteX10" fmla="*/ 3424765 w 3496829"/>
              <a:gd name="connsiteY10" fmla="*/ 1023303 h 1444239"/>
              <a:gd name="connsiteX11" fmla="*/ 3349212 w 3496829"/>
              <a:gd name="connsiteY11" fmla="*/ 1028110 h 1444239"/>
              <a:gd name="connsiteX12" fmla="*/ 3416882 w 3496829"/>
              <a:gd name="connsiteY12" fmla="*/ 1026178 h 1444239"/>
              <a:gd name="connsiteX13" fmla="*/ 3419507 w 3496829"/>
              <a:gd name="connsiteY13" fmla="*/ 1023342 h 1444239"/>
              <a:gd name="connsiteX14" fmla="*/ 3282873 w 3496829"/>
              <a:gd name="connsiteY14" fmla="*/ 1013681 h 1444239"/>
              <a:gd name="connsiteX15" fmla="*/ 3292804 w 3496829"/>
              <a:gd name="connsiteY15" fmla="*/ 1013556 h 1444239"/>
              <a:gd name="connsiteX16" fmla="*/ 3370241 w 3496829"/>
              <a:gd name="connsiteY16" fmla="*/ 1016398 h 1444239"/>
              <a:gd name="connsiteX17" fmla="*/ 3370241 w 3496829"/>
              <a:gd name="connsiteY17" fmla="*/ 1007642 h 1444239"/>
              <a:gd name="connsiteX18" fmla="*/ 3304679 w 3496829"/>
              <a:gd name="connsiteY18" fmla="*/ 966858 h 1444239"/>
              <a:gd name="connsiteX19" fmla="*/ 3451142 w 3496829"/>
              <a:gd name="connsiteY19" fmla="*/ 1020833 h 1444239"/>
              <a:gd name="connsiteX20" fmla="*/ 3435273 w 3496829"/>
              <a:gd name="connsiteY20" fmla="*/ 1023342 h 1444239"/>
              <a:gd name="connsiteX21" fmla="*/ 3343307 w 3496829"/>
              <a:gd name="connsiteY21" fmla="*/ 1013681 h 1444239"/>
              <a:gd name="connsiteX22" fmla="*/ 3451038 w 3496829"/>
              <a:gd name="connsiteY22" fmla="*/ 1023342 h 1444239"/>
              <a:gd name="connsiteX23" fmla="*/ 3466805 w 3496829"/>
              <a:gd name="connsiteY23" fmla="*/ 1153772 h 1444239"/>
              <a:gd name="connsiteX24" fmla="*/ 3432648 w 3496829"/>
              <a:gd name="connsiteY24" fmla="*/ 1306361 h 1444239"/>
              <a:gd name="connsiteX25" fmla="*/ 2302786 w 3496829"/>
              <a:gd name="connsiteY25" fmla="*/ 1370439 h 1444239"/>
              <a:gd name="connsiteX26" fmla="*/ 2313293 w 3496829"/>
              <a:gd name="connsiteY26" fmla="*/ 1308356 h 1444239"/>
              <a:gd name="connsiteX27" fmla="*/ 2297528 w 3496829"/>
              <a:gd name="connsiteY27" fmla="*/ 1347002 h 1444239"/>
              <a:gd name="connsiteX28" fmla="*/ 2126738 w 3496829"/>
              <a:gd name="connsiteY28" fmla="*/ 1257213 h 1444239"/>
              <a:gd name="connsiteX29" fmla="*/ 1546041 w 3496829"/>
              <a:gd name="connsiteY29" fmla="*/ 1322848 h 1444239"/>
              <a:gd name="connsiteX30" fmla="*/ 1262261 w 3496829"/>
              <a:gd name="connsiteY30" fmla="*/ 1298239 h 1444239"/>
              <a:gd name="connsiteX31" fmla="*/ 1010013 w 3496829"/>
              <a:gd name="connsiteY31" fmla="*/ 1295719 h 1444239"/>
              <a:gd name="connsiteX32" fmla="*/ 739372 w 3496829"/>
              <a:gd name="connsiteY32" fmla="*/ 1256789 h 1444239"/>
              <a:gd name="connsiteX33" fmla="*/ 642149 w 3496829"/>
              <a:gd name="connsiteY33" fmla="*/ 1266489 h 1444239"/>
              <a:gd name="connsiteX34" fmla="*/ 626383 w 3496829"/>
              <a:gd name="connsiteY34" fmla="*/ 1247166 h 1444239"/>
              <a:gd name="connsiteX35" fmla="*/ 565949 w 3496829"/>
              <a:gd name="connsiteY35" fmla="*/ 1153772 h 1444239"/>
              <a:gd name="connsiteX36" fmla="*/ 397783 w 3496829"/>
              <a:gd name="connsiteY36" fmla="*/ 1226840 h 1444239"/>
              <a:gd name="connsiteX37" fmla="*/ 269034 w 3496829"/>
              <a:gd name="connsiteY37" fmla="*/ 956400 h 1444239"/>
              <a:gd name="connsiteX38" fmla="*/ 269035 w 3496829"/>
              <a:gd name="connsiteY38" fmla="*/ 950916 h 1444239"/>
              <a:gd name="connsiteX39" fmla="*/ 32552 w 3496829"/>
              <a:gd name="connsiteY39" fmla="*/ 763568 h 1444239"/>
              <a:gd name="connsiteX40" fmla="*/ 93550 w 3496829"/>
              <a:gd name="connsiteY40" fmla="*/ 831042 h 1444239"/>
              <a:gd name="connsiteX41" fmla="*/ 0 w 3496829"/>
              <a:gd name="connsiteY41" fmla="*/ 678700 h 1444239"/>
              <a:gd name="connsiteX42" fmla="*/ 71996 w 3496829"/>
              <a:gd name="connsiteY42" fmla="*/ 543104 h 1444239"/>
              <a:gd name="connsiteX43" fmla="*/ 49914 w 3496829"/>
              <a:gd name="connsiteY43" fmla="*/ 530702 h 1444239"/>
              <a:gd name="connsiteX44" fmla="*/ 88976 w 3496829"/>
              <a:gd name="connsiteY44" fmla="*/ 530702 h 1444239"/>
              <a:gd name="connsiteX45" fmla="*/ 146485 w 3496829"/>
              <a:gd name="connsiteY45" fmla="*/ 551845 h 1444239"/>
              <a:gd name="connsiteX46" fmla="*/ 133465 w 3496829"/>
              <a:gd name="connsiteY46" fmla="*/ 530702 h 1444239"/>
              <a:gd name="connsiteX47" fmla="*/ 146485 w 3496829"/>
              <a:gd name="connsiteY47" fmla="*/ 238229 h 1444239"/>
              <a:gd name="connsiteX48" fmla="*/ 347922 w 3496829"/>
              <a:gd name="connsiteY48" fmla="*/ 94593 h 1444239"/>
              <a:gd name="connsiteX49" fmla="*/ 907567 w 3496829"/>
              <a:gd name="connsiteY49" fmla="*/ 0 h 1444239"/>
              <a:gd name="connsiteX50" fmla="*/ 1656399 w 3496829"/>
              <a:gd name="connsiteY50" fmla="*/ 156200 h 1444239"/>
              <a:gd name="connsiteX51" fmla="*/ 1877117 w 3496829"/>
              <a:gd name="connsiteY51" fmla="*/ 219262 h 1444239"/>
              <a:gd name="connsiteX0" fmla="*/ 1877117 w 3496829"/>
              <a:gd name="connsiteY0" fmla="*/ 219262 h 1444239"/>
              <a:gd name="connsiteX1" fmla="*/ 1987475 w 3496829"/>
              <a:gd name="connsiteY1" fmla="*/ 235028 h 1444239"/>
              <a:gd name="connsiteX2" fmla="*/ 2129365 w 3496829"/>
              <a:gd name="connsiteY2" fmla="*/ 313855 h 1444239"/>
              <a:gd name="connsiteX3" fmla="*/ 2208192 w 3496829"/>
              <a:gd name="connsiteY3" fmla="*/ 471510 h 1444239"/>
              <a:gd name="connsiteX4" fmla="*/ 2970192 w 3496829"/>
              <a:gd name="connsiteY4" fmla="*/ 692228 h 1444239"/>
              <a:gd name="connsiteX5" fmla="*/ 2962311 w 3496829"/>
              <a:gd name="connsiteY5" fmla="*/ 776765 h 1444239"/>
              <a:gd name="connsiteX6" fmla="*/ 3049019 w 3496829"/>
              <a:gd name="connsiteY6" fmla="*/ 762483 h 1444239"/>
              <a:gd name="connsiteX7" fmla="*/ 3217184 w 3496829"/>
              <a:gd name="connsiteY7" fmla="*/ 762483 h 1444239"/>
              <a:gd name="connsiteX8" fmla="*/ 3211929 w 3496829"/>
              <a:gd name="connsiteY8" fmla="*/ 912236 h 1444239"/>
              <a:gd name="connsiteX9" fmla="*/ 3427393 w 3496829"/>
              <a:gd name="connsiteY9" fmla="*/ 1012876 h 1444239"/>
              <a:gd name="connsiteX10" fmla="*/ 3424765 w 3496829"/>
              <a:gd name="connsiteY10" fmla="*/ 1023303 h 1444239"/>
              <a:gd name="connsiteX11" fmla="*/ 3349212 w 3496829"/>
              <a:gd name="connsiteY11" fmla="*/ 1028110 h 1444239"/>
              <a:gd name="connsiteX12" fmla="*/ 3416882 w 3496829"/>
              <a:gd name="connsiteY12" fmla="*/ 1026178 h 1444239"/>
              <a:gd name="connsiteX13" fmla="*/ 3419507 w 3496829"/>
              <a:gd name="connsiteY13" fmla="*/ 1023342 h 1444239"/>
              <a:gd name="connsiteX14" fmla="*/ 3282873 w 3496829"/>
              <a:gd name="connsiteY14" fmla="*/ 1013681 h 1444239"/>
              <a:gd name="connsiteX15" fmla="*/ 3292804 w 3496829"/>
              <a:gd name="connsiteY15" fmla="*/ 1013556 h 1444239"/>
              <a:gd name="connsiteX16" fmla="*/ 3370241 w 3496829"/>
              <a:gd name="connsiteY16" fmla="*/ 1016398 h 1444239"/>
              <a:gd name="connsiteX17" fmla="*/ 3370241 w 3496829"/>
              <a:gd name="connsiteY17" fmla="*/ 1007642 h 1444239"/>
              <a:gd name="connsiteX18" fmla="*/ 3304679 w 3496829"/>
              <a:gd name="connsiteY18" fmla="*/ 966858 h 1444239"/>
              <a:gd name="connsiteX19" fmla="*/ 3451142 w 3496829"/>
              <a:gd name="connsiteY19" fmla="*/ 1020833 h 1444239"/>
              <a:gd name="connsiteX20" fmla="*/ 3435273 w 3496829"/>
              <a:gd name="connsiteY20" fmla="*/ 1023342 h 1444239"/>
              <a:gd name="connsiteX21" fmla="*/ 3343307 w 3496829"/>
              <a:gd name="connsiteY21" fmla="*/ 1013681 h 1444239"/>
              <a:gd name="connsiteX22" fmla="*/ 3451038 w 3496829"/>
              <a:gd name="connsiteY22" fmla="*/ 1023342 h 1444239"/>
              <a:gd name="connsiteX23" fmla="*/ 3466805 w 3496829"/>
              <a:gd name="connsiteY23" fmla="*/ 1153772 h 1444239"/>
              <a:gd name="connsiteX24" fmla="*/ 3432648 w 3496829"/>
              <a:gd name="connsiteY24" fmla="*/ 1306361 h 1444239"/>
              <a:gd name="connsiteX25" fmla="*/ 2302786 w 3496829"/>
              <a:gd name="connsiteY25" fmla="*/ 1370439 h 1444239"/>
              <a:gd name="connsiteX26" fmla="*/ 2313293 w 3496829"/>
              <a:gd name="connsiteY26" fmla="*/ 1308356 h 1444239"/>
              <a:gd name="connsiteX27" fmla="*/ 2297528 w 3496829"/>
              <a:gd name="connsiteY27" fmla="*/ 1347002 h 1444239"/>
              <a:gd name="connsiteX28" fmla="*/ 2126738 w 3496829"/>
              <a:gd name="connsiteY28" fmla="*/ 1257213 h 1444239"/>
              <a:gd name="connsiteX29" fmla="*/ 1546041 w 3496829"/>
              <a:gd name="connsiteY29" fmla="*/ 1322848 h 1444239"/>
              <a:gd name="connsiteX30" fmla="*/ 1262261 w 3496829"/>
              <a:gd name="connsiteY30" fmla="*/ 1298239 h 1444239"/>
              <a:gd name="connsiteX31" fmla="*/ 1010013 w 3496829"/>
              <a:gd name="connsiteY31" fmla="*/ 1295719 h 1444239"/>
              <a:gd name="connsiteX32" fmla="*/ 739372 w 3496829"/>
              <a:gd name="connsiteY32" fmla="*/ 1256789 h 1444239"/>
              <a:gd name="connsiteX33" fmla="*/ 642149 w 3496829"/>
              <a:gd name="connsiteY33" fmla="*/ 1266489 h 1444239"/>
              <a:gd name="connsiteX34" fmla="*/ 626383 w 3496829"/>
              <a:gd name="connsiteY34" fmla="*/ 1247166 h 1444239"/>
              <a:gd name="connsiteX35" fmla="*/ 565949 w 3496829"/>
              <a:gd name="connsiteY35" fmla="*/ 1425103 h 1444239"/>
              <a:gd name="connsiteX36" fmla="*/ 397783 w 3496829"/>
              <a:gd name="connsiteY36" fmla="*/ 1226840 h 1444239"/>
              <a:gd name="connsiteX37" fmla="*/ 269034 w 3496829"/>
              <a:gd name="connsiteY37" fmla="*/ 956400 h 1444239"/>
              <a:gd name="connsiteX38" fmla="*/ 269035 w 3496829"/>
              <a:gd name="connsiteY38" fmla="*/ 950916 h 1444239"/>
              <a:gd name="connsiteX39" fmla="*/ 32552 w 3496829"/>
              <a:gd name="connsiteY39" fmla="*/ 763568 h 1444239"/>
              <a:gd name="connsiteX40" fmla="*/ 93550 w 3496829"/>
              <a:gd name="connsiteY40" fmla="*/ 831042 h 1444239"/>
              <a:gd name="connsiteX41" fmla="*/ 0 w 3496829"/>
              <a:gd name="connsiteY41" fmla="*/ 678700 h 1444239"/>
              <a:gd name="connsiteX42" fmla="*/ 71996 w 3496829"/>
              <a:gd name="connsiteY42" fmla="*/ 543104 h 1444239"/>
              <a:gd name="connsiteX43" fmla="*/ 49914 w 3496829"/>
              <a:gd name="connsiteY43" fmla="*/ 530702 h 1444239"/>
              <a:gd name="connsiteX44" fmla="*/ 88976 w 3496829"/>
              <a:gd name="connsiteY44" fmla="*/ 530702 h 1444239"/>
              <a:gd name="connsiteX45" fmla="*/ 146485 w 3496829"/>
              <a:gd name="connsiteY45" fmla="*/ 551845 h 1444239"/>
              <a:gd name="connsiteX46" fmla="*/ 133465 w 3496829"/>
              <a:gd name="connsiteY46" fmla="*/ 530702 h 1444239"/>
              <a:gd name="connsiteX47" fmla="*/ 146485 w 3496829"/>
              <a:gd name="connsiteY47" fmla="*/ 238229 h 1444239"/>
              <a:gd name="connsiteX48" fmla="*/ 347922 w 3496829"/>
              <a:gd name="connsiteY48" fmla="*/ 94593 h 1444239"/>
              <a:gd name="connsiteX49" fmla="*/ 907567 w 3496829"/>
              <a:gd name="connsiteY49" fmla="*/ 0 h 1444239"/>
              <a:gd name="connsiteX50" fmla="*/ 1656399 w 3496829"/>
              <a:gd name="connsiteY50" fmla="*/ 156200 h 1444239"/>
              <a:gd name="connsiteX51" fmla="*/ 1877117 w 3496829"/>
              <a:gd name="connsiteY51" fmla="*/ 219262 h 1444239"/>
              <a:gd name="connsiteX0" fmla="*/ 1877117 w 3496829"/>
              <a:gd name="connsiteY0" fmla="*/ 219262 h 1444239"/>
              <a:gd name="connsiteX1" fmla="*/ 1987475 w 3496829"/>
              <a:gd name="connsiteY1" fmla="*/ 235028 h 1444239"/>
              <a:gd name="connsiteX2" fmla="*/ 2129365 w 3496829"/>
              <a:gd name="connsiteY2" fmla="*/ 313855 h 1444239"/>
              <a:gd name="connsiteX3" fmla="*/ 2208192 w 3496829"/>
              <a:gd name="connsiteY3" fmla="*/ 471510 h 1444239"/>
              <a:gd name="connsiteX4" fmla="*/ 2970192 w 3496829"/>
              <a:gd name="connsiteY4" fmla="*/ 692228 h 1444239"/>
              <a:gd name="connsiteX5" fmla="*/ 2962311 w 3496829"/>
              <a:gd name="connsiteY5" fmla="*/ 776765 h 1444239"/>
              <a:gd name="connsiteX6" fmla="*/ 3049019 w 3496829"/>
              <a:gd name="connsiteY6" fmla="*/ 762483 h 1444239"/>
              <a:gd name="connsiteX7" fmla="*/ 3217184 w 3496829"/>
              <a:gd name="connsiteY7" fmla="*/ 762483 h 1444239"/>
              <a:gd name="connsiteX8" fmla="*/ 3211929 w 3496829"/>
              <a:gd name="connsiteY8" fmla="*/ 912236 h 1444239"/>
              <a:gd name="connsiteX9" fmla="*/ 3427393 w 3496829"/>
              <a:gd name="connsiteY9" fmla="*/ 1012876 h 1444239"/>
              <a:gd name="connsiteX10" fmla="*/ 3424765 w 3496829"/>
              <a:gd name="connsiteY10" fmla="*/ 1023303 h 1444239"/>
              <a:gd name="connsiteX11" fmla="*/ 3349212 w 3496829"/>
              <a:gd name="connsiteY11" fmla="*/ 1028110 h 1444239"/>
              <a:gd name="connsiteX12" fmla="*/ 3416882 w 3496829"/>
              <a:gd name="connsiteY12" fmla="*/ 1026178 h 1444239"/>
              <a:gd name="connsiteX13" fmla="*/ 3419507 w 3496829"/>
              <a:gd name="connsiteY13" fmla="*/ 1023342 h 1444239"/>
              <a:gd name="connsiteX14" fmla="*/ 3282873 w 3496829"/>
              <a:gd name="connsiteY14" fmla="*/ 1013681 h 1444239"/>
              <a:gd name="connsiteX15" fmla="*/ 3292804 w 3496829"/>
              <a:gd name="connsiteY15" fmla="*/ 1013556 h 1444239"/>
              <a:gd name="connsiteX16" fmla="*/ 3370241 w 3496829"/>
              <a:gd name="connsiteY16" fmla="*/ 1016398 h 1444239"/>
              <a:gd name="connsiteX17" fmla="*/ 3370241 w 3496829"/>
              <a:gd name="connsiteY17" fmla="*/ 1007642 h 1444239"/>
              <a:gd name="connsiteX18" fmla="*/ 3304679 w 3496829"/>
              <a:gd name="connsiteY18" fmla="*/ 966858 h 1444239"/>
              <a:gd name="connsiteX19" fmla="*/ 3451142 w 3496829"/>
              <a:gd name="connsiteY19" fmla="*/ 1020833 h 1444239"/>
              <a:gd name="connsiteX20" fmla="*/ 3435273 w 3496829"/>
              <a:gd name="connsiteY20" fmla="*/ 1023342 h 1444239"/>
              <a:gd name="connsiteX21" fmla="*/ 3343307 w 3496829"/>
              <a:gd name="connsiteY21" fmla="*/ 1013681 h 1444239"/>
              <a:gd name="connsiteX22" fmla="*/ 3451038 w 3496829"/>
              <a:gd name="connsiteY22" fmla="*/ 1023342 h 1444239"/>
              <a:gd name="connsiteX23" fmla="*/ 3466805 w 3496829"/>
              <a:gd name="connsiteY23" fmla="*/ 1153772 h 1444239"/>
              <a:gd name="connsiteX24" fmla="*/ 3432648 w 3496829"/>
              <a:gd name="connsiteY24" fmla="*/ 1306361 h 1444239"/>
              <a:gd name="connsiteX25" fmla="*/ 2302786 w 3496829"/>
              <a:gd name="connsiteY25" fmla="*/ 1370439 h 1444239"/>
              <a:gd name="connsiteX26" fmla="*/ 2313293 w 3496829"/>
              <a:gd name="connsiteY26" fmla="*/ 1308356 h 1444239"/>
              <a:gd name="connsiteX27" fmla="*/ 2297528 w 3496829"/>
              <a:gd name="connsiteY27" fmla="*/ 1347002 h 1444239"/>
              <a:gd name="connsiteX28" fmla="*/ 2126738 w 3496829"/>
              <a:gd name="connsiteY28" fmla="*/ 1257213 h 1444239"/>
              <a:gd name="connsiteX29" fmla="*/ 1546041 w 3496829"/>
              <a:gd name="connsiteY29" fmla="*/ 1322848 h 1444239"/>
              <a:gd name="connsiteX30" fmla="*/ 1262261 w 3496829"/>
              <a:gd name="connsiteY30" fmla="*/ 1298239 h 1444239"/>
              <a:gd name="connsiteX31" fmla="*/ 1010013 w 3496829"/>
              <a:gd name="connsiteY31" fmla="*/ 1295719 h 1444239"/>
              <a:gd name="connsiteX32" fmla="*/ 739372 w 3496829"/>
              <a:gd name="connsiteY32" fmla="*/ 1256789 h 1444239"/>
              <a:gd name="connsiteX33" fmla="*/ 642149 w 3496829"/>
              <a:gd name="connsiteY33" fmla="*/ 1266489 h 1444239"/>
              <a:gd name="connsiteX34" fmla="*/ 793486 w 3496829"/>
              <a:gd name="connsiteY34" fmla="*/ 1247166 h 1444239"/>
              <a:gd name="connsiteX35" fmla="*/ 565949 w 3496829"/>
              <a:gd name="connsiteY35" fmla="*/ 1425103 h 1444239"/>
              <a:gd name="connsiteX36" fmla="*/ 397783 w 3496829"/>
              <a:gd name="connsiteY36" fmla="*/ 1226840 h 1444239"/>
              <a:gd name="connsiteX37" fmla="*/ 269034 w 3496829"/>
              <a:gd name="connsiteY37" fmla="*/ 956400 h 1444239"/>
              <a:gd name="connsiteX38" fmla="*/ 269035 w 3496829"/>
              <a:gd name="connsiteY38" fmla="*/ 950916 h 1444239"/>
              <a:gd name="connsiteX39" fmla="*/ 32552 w 3496829"/>
              <a:gd name="connsiteY39" fmla="*/ 763568 h 1444239"/>
              <a:gd name="connsiteX40" fmla="*/ 93550 w 3496829"/>
              <a:gd name="connsiteY40" fmla="*/ 831042 h 1444239"/>
              <a:gd name="connsiteX41" fmla="*/ 0 w 3496829"/>
              <a:gd name="connsiteY41" fmla="*/ 678700 h 1444239"/>
              <a:gd name="connsiteX42" fmla="*/ 71996 w 3496829"/>
              <a:gd name="connsiteY42" fmla="*/ 543104 h 1444239"/>
              <a:gd name="connsiteX43" fmla="*/ 49914 w 3496829"/>
              <a:gd name="connsiteY43" fmla="*/ 530702 h 1444239"/>
              <a:gd name="connsiteX44" fmla="*/ 88976 w 3496829"/>
              <a:gd name="connsiteY44" fmla="*/ 530702 h 1444239"/>
              <a:gd name="connsiteX45" fmla="*/ 146485 w 3496829"/>
              <a:gd name="connsiteY45" fmla="*/ 551845 h 1444239"/>
              <a:gd name="connsiteX46" fmla="*/ 133465 w 3496829"/>
              <a:gd name="connsiteY46" fmla="*/ 530702 h 1444239"/>
              <a:gd name="connsiteX47" fmla="*/ 146485 w 3496829"/>
              <a:gd name="connsiteY47" fmla="*/ 238229 h 1444239"/>
              <a:gd name="connsiteX48" fmla="*/ 347922 w 3496829"/>
              <a:gd name="connsiteY48" fmla="*/ 94593 h 1444239"/>
              <a:gd name="connsiteX49" fmla="*/ 907567 w 3496829"/>
              <a:gd name="connsiteY49" fmla="*/ 0 h 1444239"/>
              <a:gd name="connsiteX50" fmla="*/ 1656399 w 3496829"/>
              <a:gd name="connsiteY50" fmla="*/ 156200 h 1444239"/>
              <a:gd name="connsiteX51" fmla="*/ 1877117 w 3496829"/>
              <a:gd name="connsiteY51" fmla="*/ 219262 h 1444239"/>
              <a:gd name="connsiteX0" fmla="*/ 1877117 w 3496829"/>
              <a:gd name="connsiteY0" fmla="*/ 219262 h 1444239"/>
              <a:gd name="connsiteX1" fmla="*/ 1987475 w 3496829"/>
              <a:gd name="connsiteY1" fmla="*/ 235028 h 1444239"/>
              <a:gd name="connsiteX2" fmla="*/ 2129365 w 3496829"/>
              <a:gd name="connsiteY2" fmla="*/ 313855 h 1444239"/>
              <a:gd name="connsiteX3" fmla="*/ 2208192 w 3496829"/>
              <a:gd name="connsiteY3" fmla="*/ 471510 h 1444239"/>
              <a:gd name="connsiteX4" fmla="*/ 2970192 w 3496829"/>
              <a:gd name="connsiteY4" fmla="*/ 692228 h 1444239"/>
              <a:gd name="connsiteX5" fmla="*/ 2962311 w 3496829"/>
              <a:gd name="connsiteY5" fmla="*/ 776765 h 1444239"/>
              <a:gd name="connsiteX6" fmla="*/ 3049019 w 3496829"/>
              <a:gd name="connsiteY6" fmla="*/ 762483 h 1444239"/>
              <a:gd name="connsiteX7" fmla="*/ 3217184 w 3496829"/>
              <a:gd name="connsiteY7" fmla="*/ 762483 h 1444239"/>
              <a:gd name="connsiteX8" fmla="*/ 3211929 w 3496829"/>
              <a:gd name="connsiteY8" fmla="*/ 912236 h 1444239"/>
              <a:gd name="connsiteX9" fmla="*/ 3427393 w 3496829"/>
              <a:gd name="connsiteY9" fmla="*/ 1012876 h 1444239"/>
              <a:gd name="connsiteX10" fmla="*/ 3424765 w 3496829"/>
              <a:gd name="connsiteY10" fmla="*/ 1023303 h 1444239"/>
              <a:gd name="connsiteX11" fmla="*/ 3349212 w 3496829"/>
              <a:gd name="connsiteY11" fmla="*/ 1028110 h 1444239"/>
              <a:gd name="connsiteX12" fmla="*/ 3416882 w 3496829"/>
              <a:gd name="connsiteY12" fmla="*/ 1026178 h 1444239"/>
              <a:gd name="connsiteX13" fmla="*/ 3419507 w 3496829"/>
              <a:gd name="connsiteY13" fmla="*/ 1023342 h 1444239"/>
              <a:gd name="connsiteX14" fmla="*/ 3282873 w 3496829"/>
              <a:gd name="connsiteY14" fmla="*/ 1013681 h 1444239"/>
              <a:gd name="connsiteX15" fmla="*/ 3292804 w 3496829"/>
              <a:gd name="connsiteY15" fmla="*/ 1013556 h 1444239"/>
              <a:gd name="connsiteX16" fmla="*/ 3370241 w 3496829"/>
              <a:gd name="connsiteY16" fmla="*/ 1016398 h 1444239"/>
              <a:gd name="connsiteX17" fmla="*/ 3370241 w 3496829"/>
              <a:gd name="connsiteY17" fmla="*/ 1007642 h 1444239"/>
              <a:gd name="connsiteX18" fmla="*/ 3304679 w 3496829"/>
              <a:gd name="connsiteY18" fmla="*/ 966858 h 1444239"/>
              <a:gd name="connsiteX19" fmla="*/ 3451142 w 3496829"/>
              <a:gd name="connsiteY19" fmla="*/ 1020833 h 1444239"/>
              <a:gd name="connsiteX20" fmla="*/ 3435273 w 3496829"/>
              <a:gd name="connsiteY20" fmla="*/ 1023342 h 1444239"/>
              <a:gd name="connsiteX21" fmla="*/ 3343307 w 3496829"/>
              <a:gd name="connsiteY21" fmla="*/ 1013681 h 1444239"/>
              <a:gd name="connsiteX22" fmla="*/ 3451038 w 3496829"/>
              <a:gd name="connsiteY22" fmla="*/ 1023342 h 1444239"/>
              <a:gd name="connsiteX23" fmla="*/ 3466805 w 3496829"/>
              <a:gd name="connsiteY23" fmla="*/ 1153772 h 1444239"/>
              <a:gd name="connsiteX24" fmla="*/ 3432648 w 3496829"/>
              <a:gd name="connsiteY24" fmla="*/ 1306361 h 1444239"/>
              <a:gd name="connsiteX25" fmla="*/ 2302786 w 3496829"/>
              <a:gd name="connsiteY25" fmla="*/ 1370439 h 1444239"/>
              <a:gd name="connsiteX26" fmla="*/ 2313293 w 3496829"/>
              <a:gd name="connsiteY26" fmla="*/ 1308356 h 1444239"/>
              <a:gd name="connsiteX27" fmla="*/ 2297528 w 3496829"/>
              <a:gd name="connsiteY27" fmla="*/ 1347002 h 1444239"/>
              <a:gd name="connsiteX28" fmla="*/ 2126738 w 3496829"/>
              <a:gd name="connsiteY28" fmla="*/ 1257213 h 1444239"/>
              <a:gd name="connsiteX29" fmla="*/ 1546041 w 3496829"/>
              <a:gd name="connsiteY29" fmla="*/ 1322848 h 1444239"/>
              <a:gd name="connsiteX30" fmla="*/ 1262261 w 3496829"/>
              <a:gd name="connsiteY30" fmla="*/ 1298239 h 1444239"/>
              <a:gd name="connsiteX31" fmla="*/ 1010013 w 3496829"/>
              <a:gd name="connsiteY31" fmla="*/ 1295719 h 1444239"/>
              <a:gd name="connsiteX32" fmla="*/ 739372 w 3496829"/>
              <a:gd name="connsiteY32" fmla="*/ 1256789 h 1444239"/>
              <a:gd name="connsiteX33" fmla="*/ 642149 w 3496829"/>
              <a:gd name="connsiteY33" fmla="*/ 1266489 h 1444239"/>
              <a:gd name="connsiteX34" fmla="*/ 793486 w 3496829"/>
              <a:gd name="connsiteY34" fmla="*/ 1247166 h 1444239"/>
              <a:gd name="connsiteX35" fmla="*/ 565949 w 3496829"/>
              <a:gd name="connsiteY35" fmla="*/ 1425103 h 1444239"/>
              <a:gd name="connsiteX36" fmla="*/ 397783 w 3496829"/>
              <a:gd name="connsiteY36" fmla="*/ 1226840 h 1444239"/>
              <a:gd name="connsiteX37" fmla="*/ 269034 w 3496829"/>
              <a:gd name="connsiteY37" fmla="*/ 956400 h 1444239"/>
              <a:gd name="connsiteX38" fmla="*/ 269035 w 3496829"/>
              <a:gd name="connsiteY38" fmla="*/ 950916 h 1444239"/>
              <a:gd name="connsiteX39" fmla="*/ 32552 w 3496829"/>
              <a:gd name="connsiteY39" fmla="*/ 763568 h 1444239"/>
              <a:gd name="connsiteX40" fmla="*/ 93550 w 3496829"/>
              <a:gd name="connsiteY40" fmla="*/ 831042 h 1444239"/>
              <a:gd name="connsiteX41" fmla="*/ 0 w 3496829"/>
              <a:gd name="connsiteY41" fmla="*/ 678700 h 1444239"/>
              <a:gd name="connsiteX42" fmla="*/ 71996 w 3496829"/>
              <a:gd name="connsiteY42" fmla="*/ 543104 h 1444239"/>
              <a:gd name="connsiteX43" fmla="*/ 49914 w 3496829"/>
              <a:gd name="connsiteY43" fmla="*/ 530702 h 1444239"/>
              <a:gd name="connsiteX44" fmla="*/ 88976 w 3496829"/>
              <a:gd name="connsiteY44" fmla="*/ 530702 h 1444239"/>
              <a:gd name="connsiteX45" fmla="*/ 146485 w 3496829"/>
              <a:gd name="connsiteY45" fmla="*/ 551845 h 1444239"/>
              <a:gd name="connsiteX46" fmla="*/ 133465 w 3496829"/>
              <a:gd name="connsiteY46" fmla="*/ 530702 h 1444239"/>
              <a:gd name="connsiteX47" fmla="*/ 146485 w 3496829"/>
              <a:gd name="connsiteY47" fmla="*/ 238229 h 1444239"/>
              <a:gd name="connsiteX48" fmla="*/ 347922 w 3496829"/>
              <a:gd name="connsiteY48" fmla="*/ 94593 h 1444239"/>
              <a:gd name="connsiteX49" fmla="*/ 907567 w 3496829"/>
              <a:gd name="connsiteY49" fmla="*/ 0 h 1444239"/>
              <a:gd name="connsiteX50" fmla="*/ 1656399 w 3496829"/>
              <a:gd name="connsiteY50" fmla="*/ 156200 h 1444239"/>
              <a:gd name="connsiteX51" fmla="*/ 1877117 w 3496829"/>
              <a:gd name="connsiteY51" fmla="*/ 219262 h 1444239"/>
              <a:gd name="connsiteX0" fmla="*/ 1845352 w 3465064"/>
              <a:gd name="connsiteY0" fmla="*/ 219262 h 1444239"/>
              <a:gd name="connsiteX1" fmla="*/ 1955710 w 3465064"/>
              <a:gd name="connsiteY1" fmla="*/ 235028 h 1444239"/>
              <a:gd name="connsiteX2" fmla="*/ 2097600 w 3465064"/>
              <a:gd name="connsiteY2" fmla="*/ 313855 h 1444239"/>
              <a:gd name="connsiteX3" fmla="*/ 2176427 w 3465064"/>
              <a:gd name="connsiteY3" fmla="*/ 471510 h 1444239"/>
              <a:gd name="connsiteX4" fmla="*/ 2938427 w 3465064"/>
              <a:gd name="connsiteY4" fmla="*/ 692228 h 1444239"/>
              <a:gd name="connsiteX5" fmla="*/ 2930546 w 3465064"/>
              <a:gd name="connsiteY5" fmla="*/ 776765 h 1444239"/>
              <a:gd name="connsiteX6" fmla="*/ 3017254 w 3465064"/>
              <a:gd name="connsiteY6" fmla="*/ 762483 h 1444239"/>
              <a:gd name="connsiteX7" fmla="*/ 3185419 w 3465064"/>
              <a:gd name="connsiteY7" fmla="*/ 762483 h 1444239"/>
              <a:gd name="connsiteX8" fmla="*/ 3180164 w 3465064"/>
              <a:gd name="connsiteY8" fmla="*/ 912236 h 1444239"/>
              <a:gd name="connsiteX9" fmla="*/ 3395628 w 3465064"/>
              <a:gd name="connsiteY9" fmla="*/ 1012876 h 1444239"/>
              <a:gd name="connsiteX10" fmla="*/ 3393000 w 3465064"/>
              <a:gd name="connsiteY10" fmla="*/ 1023303 h 1444239"/>
              <a:gd name="connsiteX11" fmla="*/ 3317447 w 3465064"/>
              <a:gd name="connsiteY11" fmla="*/ 1028110 h 1444239"/>
              <a:gd name="connsiteX12" fmla="*/ 3385117 w 3465064"/>
              <a:gd name="connsiteY12" fmla="*/ 1026178 h 1444239"/>
              <a:gd name="connsiteX13" fmla="*/ 3387742 w 3465064"/>
              <a:gd name="connsiteY13" fmla="*/ 1023342 h 1444239"/>
              <a:gd name="connsiteX14" fmla="*/ 3251108 w 3465064"/>
              <a:gd name="connsiteY14" fmla="*/ 1013681 h 1444239"/>
              <a:gd name="connsiteX15" fmla="*/ 3261039 w 3465064"/>
              <a:gd name="connsiteY15" fmla="*/ 1013556 h 1444239"/>
              <a:gd name="connsiteX16" fmla="*/ 3338476 w 3465064"/>
              <a:gd name="connsiteY16" fmla="*/ 1016398 h 1444239"/>
              <a:gd name="connsiteX17" fmla="*/ 3338476 w 3465064"/>
              <a:gd name="connsiteY17" fmla="*/ 1007642 h 1444239"/>
              <a:gd name="connsiteX18" fmla="*/ 3272914 w 3465064"/>
              <a:gd name="connsiteY18" fmla="*/ 966858 h 1444239"/>
              <a:gd name="connsiteX19" fmla="*/ 3419377 w 3465064"/>
              <a:gd name="connsiteY19" fmla="*/ 1020833 h 1444239"/>
              <a:gd name="connsiteX20" fmla="*/ 3403508 w 3465064"/>
              <a:gd name="connsiteY20" fmla="*/ 1023342 h 1444239"/>
              <a:gd name="connsiteX21" fmla="*/ 3311542 w 3465064"/>
              <a:gd name="connsiteY21" fmla="*/ 1013681 h 1444239"/>
              <a:gd name="connsiteX22" fmla="*/ 3419273 w 3465064"/>
              <a:gd name="connsiteY22" fmla="*/ 1023342 h 1444239"/>
              <a:gd name="connsiteX23" fmla="*/ 3435040 w 3465064"/>
              <a:gd name="connsiteY23" fmla="*/ 1153772 h 1444239"/>
              <a:gd name="connsiteX24" fmla="*/ 3400883 w 3465064"/>
              <a:gd name="connsiteY24" fmla="*/ 1306361 h 1444239"/>
              <a:gd name="connsiteX25" fmla="*/ 2271021 w 3465064"/>
              <a:gd name="connsiteY25" fmla="*/ 1370439 h 1444239"/>
              <a:gd name="connsiteX26" fmla="*/ 2281528 w 3465064"/>
              <a:gd name="connsiteY26" fmla="*/ 1308356 h 1444239"/>
              <a:gd name="connsiteX27" fmla="*/ 2265763 w 3465064"/>
              <a:gd name="connsiteY27" fmla="*/ 1347002 h 1444239"/>
              <a:gd name="connsiteX28" fmla="*/ 2094973 w 3465064"/>
              <a:gd name="connsiteY28" fmla="*/ 1257213 h 1444239"/>
              <a:gd name="connsiteX29" fmla="*/ 1514276 w 3465064"/>
              <a:gd name="connsiteY29" fmla="*/ 1322848 h 1444239"/>
              <a:gd name="connsiteX30" fmla="*/ 1230496 w 3465064"/>
              <a:gd name="connsiteY30" fmla="*/ 1298239 h 1444239"/>
              <a:gd name="connsiteX31" fmla="*/ 978248 w 3465064"/>
              <a:gd name="connsiteY31" fmla="*/ 1295719 h 1444239"/>
              <a:gd name="connsiteX32" fmla="*/ 707607 w 3465064"/>
              <a:gd name="connsiteY32" fmla="*/ 1256789 h 1444239"/>
              <a:gd name="connsiteX33" fmla="*/ 610384 w 3465064"/>
              <a:gd name="connsiteY33" fmla="*/ 1266489 h 1444239"/>
              <a:gd name="connsiteX34" fmla="*/ 761721 w 3465064"/>
              <a:gd name="connsiteY34" fmla="*/ 1247166 h 1444239"/>
              <a:gd name="connsiteX35" fmla="*/ 534184 w 3465064"/>
              <a:gd name="connsiteY35" fmla="*/ 1425103 h 1444239"/>
              <a:gd name="connsiteX36" fmla="*/ 366018 w 3465064"/>
              <a:gd name="connsiteY36" fmla="*/ 1226840 h 1444239"/>
              <a:gd name="connsiteX37" fmla="*/ 237269 w 3465064"/>
              <a:gd name="connsiteY37" fmla="*/ 956400 h 1444239"/>
              <a:gd name="connsiteX38" fmla="*/ 237270 w 3465064"/>
              <a:gd name="connsiteY38" fmla="*/ 950916 h 1444239"/>
              <a:gd name="connsiteX39" fmla="*/ 787 w 3465064"/>
              <a:gd name="connsiteY39" fmla="*/ 763568 h 1444239"/>
              <a:gd name="connsiteX40" fmla="*/ 61785 w 3465064"/>
              <a:gd name="connsiteY40" fmla="*/ 831042 h 1444239"/>
              <a:gd name="connsiteX41" fmla="*/ 135337 w 3465064"/>
              <a:gd name="connsiteY41" fmla="*/ 678700 h 1444239"/>
              <a:gd name="connsiteX42" fmla="*/ 40231 w 3465064"/>
              <a:gd name="connsiteY42" fmla="*/ 543104 h 1444239"/>
              <a:gd name="connsiteX43" fmla="*/ 18149 w 3465064"/>
              <a:gd name="connsiteY43" fmla="*/ 530702 h 1444239"/>
              <a:gd name="connsiteX44" fmla="*/ 57211 w 3465064"/>
              <a:gd name="connsiteY44" fmla="*/ 530702 h 1444239"/>
              <a:gd name="connsiteX45" fmla="*/ 114720 w 3465064"/>
              <a:gd name="connsiteY45" fmla="*/ 551845 h 1444239"/>
              <a:gd name="connsiteX46" fmla="*/ 101700 w 3465064"/>
              <a:gd name="connsiteY46" fmla="*/ 530702 h 1444239"/>
              <a:gd name="connsiteX47" fmla="*/ 114720 w 3465064"/>
              <a:gd name="connsiteY47" fmla="*/ 238229 h 1444239"/>
              <a:gd name="connsiteX48" fmla="*/ 316157 w 3465064"/>
              <a:gd name="connsiteY48" fmla="*/ 94593 h 1444239"/>
              <a:gd name="connsiteX49" fmla="*/ 875802 w 3465064"/>
              <a:gd name="connsiteY49" fmla="*/ 0 h 1444239"/>
              <a:gd name="connsiteX50" fmla="*/ 1624634 w 3465064"/>
              <a:gd name="connsiteY50" fmla="*/ 156200 h 1444239"/>
              <a:gd name="connsiteX51" fmla="*/ 1845352 w 3465064"/>
              <a:gd name="connsiteY51" fmla="*/ 219262 h 1444239"/>
              <a:gd name="connsiteX0" fmla="*/ 1845352 w 3465064"/>
              <a:gd name="connsiteY0" fmla="*/ 219262 h 1444239"/>
              <a:gd name="connsiteX1" fmla="*/ 1955710 w 3465064"/>
              <a:gd name="connsiteY1" fmla="*/ 235028 h 1444239"/>
              <a:gd name="connsiteX2" fmla="*/ 2097600 w 3465064"/>
              <a:gd name="connsiteY2" fmla="*/ 313855 h 1444239"/>
              <a:gd name="connsiteX3" fmla="*/ 2176427 w 3465064"/>
              <a:gd name="connsiteY3" fmla="*/ 471510 h 1444239"/>
              <a:gd name="connsiteX4" fmla="*/ 2938427 w 3465064"/>
              <a:gd name="connsiteY4" fmla="*/ 692228 h 1444239"/>
              <a:gd name="connsiteX5" fmla="*/ 2930546 w 3465064"/>
              <a:gd name="connsiteY5" fmla="*/ 776765 h 1444239"/>
              <a:gd name="connsiteX6" fmla="*/ 3017254 w 3465064"/>
              <a:gd name="connsiteY6" fmla="*/ 762483 h 1444239"/>
              <a:gd name="connsiteX7" fmla="*/ 3185419 w 3465064"/>
              <a:gd name="connsiteY7" fmla="*/ 762483 h 1444239"/>
              <a:gd name="connsiteX8" fmla="*/ 3180164 w 3465064"/>
              <a:gd name="connsiteY8" fmla="*/ 912236 h 1444239"/>
              <a:gd name="connsiteX9" fmla="*/ 3395628 w 3465064"/>
              <a:gd name="connsiteY9" fmla="*/ 1012876 h 1444239"/>
              <a:gd name="connsiteX10" fmla="*/ 3393000 w 3465064"/>
              <a:gd name="connsiteY10" fmla="*/ 1023303 h 1444239"/>
              <a:gd name="connsiteX11" fmla="*/ 3317447 w 3465064"/>
              <a:gd name="connsiteY11" fmla="*/ 1028110 h 1444239"/>
              <a:gd name="connsiteX12" fmla="*/ 3385117 w 3465064"/>
              <a:gd name="connsiteY12" fmla="*/ 1026178 h 1444239"/>
              <a:gd name="connsiteX13" fmla="*/ 3387742 w 3465064"/>
              <a:gd name="connsiteY13" fmla="*/ 1023342 h 1444239"/>
              <a:gd name="connsiteX14" fmla="*/ 3251108 w 3465064"/>
              <a:gd name="connsiteY14" fmla="*/ 1013681 h 1444239"/>
              <a:gd name="connsiteX15" fmla="*/ 3261039 w 3465064"/>
              <a:gd name="connsiteY15" fmla="*/ 1013556 h 1444239"/>
              <a:gd name="connsiteX16" fmla="*/ 3338476 w 3465064"/>
              <a:gd name="connsiteY16" fmla="*/ 1016398 h 1444239"/>
              <a:gd name="connsiteX17" fmla="*/ 3338476 w 3465064"/>
              <a:gd name="connsiteY17" fmla="*/ 1007642 h 1444239"/>
              <a:gd name="connsiteX18" fmla="*/ 3272914 w 3465064"/>
              <a:gd name="connsiteY18" fmla="*/ 966858 h 1444239"/>
              <a:gd name="connsiteX19" fmla="*/ 3419377 w 3465064"/>
              <a:gd name="connsiteY19" fmla="*/ 1020833 h 1444239"/>
              <a:gd name="connsiteX20" fmla="*/ 3403508 w 3465064"/>
              <a:gd name="connsiteY20" fmla="*/ 1023342 h 1444239"/>
              <a:gd name="connsiteX21" fmla="*/ 3311542 w 3465064"/>
              <a:gd name="connsiteY21" fmla="*/ 1013681 h 1444239"/>
              <a:gd name="connsiteX22" fmla="*/ 3419273 w 3465064"/>
              <a:gd name="connsiteY22" fmla="*/ 1023342 h 1444239"/>
              <a:gd name="connsiteX23" fmla="*/ 3435040 w 3465064"/>
              <a:gd name="connsiteY23" fmla="*/ 1153772 h 1444239"/>
              <a:gd name="connsiteX24" fmla="*/ 3400883 w 3465064"/>
              <a:gd name="connsiteY24" fmla="*/ 1306361 h 1444239"/>
              <a:gd name="connsiteX25" fmla="*/ 2271021 w 3465064"/>
              <a:gd name="connsiteY25" fmla="*/ 1370439 h 1444239"/>
              <a:gd name="connsiteX26" fmla="*/ 2281528 w 3465064"/>
              <a:gd name="connsiteY26" fmla="*/ 1308356 h 1444239"/>
              <a:gd name="connsiteX27" fmla="*/ 2265763 w 3465064"/>
              <a:gd name="connsiteY27" fmla="*/ 1347002 h 1444239"/>
              <a:gd name="connsiteX28" fmla="*/ 2094973 w 3465064"/>
              <a:gd name="connsiteY28" fmla="*/ 1257213 h 1444239"/>
              <a:gd name="connsiteX29" fmla="*/ 1514276 w 3465064"/>
              <a:gd name="connsiteY29" fmla="*/ 1322848 h 1444239"/>
              <a:gd name="connsiteX30" fmla="*/ 1230496 w 3465064"/>
              <a:gd name="connsiteY30" fmla="*/ 1298239 h 1444239"/>
              <a:gd name="connsiteX31" fmla="*/ 978248 w 3465064"/>
              <a:gd name="connsiteY31" fmla="*/ 1295719 h 1444239"/>
              <a:gd name="connsiteX32" fmla="*/ 707607 w 3465064"/>
              <a:gd name="connsiteY32" fmla="*/ 1256789 h 1444239"/>
              <a:gd name="connsiteX33" fmla="*/ 610384 w 3465064"/>
              <a:gd name="connsiteY33" fmla="*/ 1266489 h 1444239"/>
              <a:gd name="connsiteX34" fmla="*/ 761721 w 3465064"/>
              <a:gd name="connsiteY34" fmla="*/ 1247166 h 1444239"/>
              <a:gd name="connsiteX35" fmla="*/ 534184 w 3465064"/>
              <a:gd name="connsiteY35" fmla="*/ 1425103 h 1444239"/>
              <a:gd name="connsiteX36" fmla="*/ 366018 w 3465064"/>
              <a:gd name="connsiteY36" fmla="*/ 1226840 h 1444239"/>
              <a:gd name="connsiteX37" fmla="*/ 237269 w 3465064"/>
              <a:gd name="connsiteY37" fmla="*/ 956400 h 1444239"/>
              <a:gd name="connsiteX38" fmla="*/ 237270 w 3465064"/>
              <a:gd name="connsiteY38" fmla="*/ 950916 h 1444239"/>
              <a:gd name="connsiteX39" fmla="*/ 787 w 3465064"/>
              <a:gd name="connsiteY39" fmla="*/ 763568 h 1444239"/>
              <a:gd name="connsiteX40" fmla="*/ 61785 w 3465064"/>
              <a:gd name="connsiteY40" fmla="*/ 831042 h 1444239"/>
              <a:gd name="connsiteX41" fmla="*/ 135337 w 3465064"/>
              <a:gd name="connsiteY41" fmla="*/ 678700 h 1444239"/>
              <a:gd name="connsiteX42" fmla="*/ 40231 w 3465064"/>
              <a:gd name="connsiteY42" fmla="*/ 543104 h 1444239"/>
              <a:gd name="connsiteX43" fmla="*/ 18149 w 3465064"/>
              <a:gd name="connsiteY43" fmla="*/ 530702 h 1444239"/>
              <a:gd name="connsiteX44" fmla="*/ 57211 w 3465064"/>
              <a:gd name="connsiteY44" fmla="*/ 530702 h 1444239"/>
              <a:gd name="connsiteX45" fmla="*/ 114720 w 3465064"/>
              <a:gd name="connsiteY45" fmla="*/ 551845 h 1444239"/>
              <a:gd name="connsiteX46" fmla="*/ 101700 w 3465064"/>
              <a:gd name="connsiteY46" fmla="*/ 530702 h 1444239"/>
              <a:gd name="connsiteX47" fmla="*/ 114720 w 3465064"/>
              <a:gd name="connsiteY47" fmla="*/ 238229 h 1444239"/>
              <a:gd name="connsiteX48" fmla="*/ 316157 w 3465064"/>
              <a:gd name="connsiteY48" fmla="*/ 94593 h 1444239"/>
              <a:gd name="connsiteX49" fmla="*/ 875802 w 3465064"/>
              <a:gd name="connsiteY49" fmla="*/ 0 h 1444239"/>
              <a:gd name="connsiteX50" fmla="*/ 1624634 w 3465064"/>
              <a:gd name="connsiteY50" fmla="*/ 156200 h 1444239"/>
              <a:gd name="connsiteX51" fmla="*/ 1845352 w 3465064"/>
              <a:gd name="connsiteY51" fmla="*/ 219262 h 1444239"/>
              <a:gd name="connsiteX0" fmla="*/ 1845352 w 3465064"/>
              <a:gd name="connsiteY0" fmla="*/ 219262 h 1444239"/>
              <a:gd name="connsiteX1" fmla="*/ 1955710 w 3465064"/>
              <a:gd name="connsiteY1" fmla="*/ 235028 h 1444239"/>
              <a:gd name="connsiteX2" fmla="*/ 2097600 w 3465064"/>
              <a:gd name="connsiteY2" fmla="*/ 313855 h 1444239"/>
              <a:gd name="connsiteX3" fmla="*/ 2176427 w 3465064"/>
              <a:gd name="connsiteY3" fmla="*/ 471510 h 1444239"/>
              <a:gd name="connsiteX4" fmla="*/ 2938427 w 3465064"/>
              <a:gd name="connsiteY4" fmla="*/ 692228 h 1444239"/>
              <a:gd name="connsiteX5" fmla="*/ 2930546 w 3465064"/>
              <a:gd name="connsiteY5" fmla="*/ 776765 h 1444239"/>
              <a:gd name="connsiteX6" fmla="*/ 3017254 w 3465064"/>
              <a:gd name="connsiteY6" fmla="*/ 762483 h 1444239"/>
              <a:gd name="connsiteX7" fmla="*/ 3185419 w 3465064"/>
              <a:gd name="connsiteY7" fmla="*/ 762483 h 1444239"/>
              <a:gd name="connsiteX8" fmla="*/ 3180164 w 3465064"/>
              <a:gd name="connsiteY8" fmla="*/ 912236 h 1444239"/>
              <a:gd name="connsiteX9" fmla="*/ 3395628 w 3465064"/>
              <a:gd name="connsiteY9" fmla="*/ 1012876 h 1444239"/>
              <a:gd name="connsiteX10" fmla="*/ 3393000 w 3465064"/>
              <a:gd name="connsiteY10" fmla="*/ 1023303 h 1444239"/>
              <a:gd name="connsiteX11" fmla="*/ 3317447 w 3465064"/>
              <a:gd name="connsiteY11" fmla="*/ 1028110 h 1444239"/>
              <a:gd name="connsiteX12" fmla="*/ 3385117 w 3465064"/>
              <a:gd name="connsiteY12" fmla="*/ 1026178 h 1444239"/>
              <a:gd name="connsiteX13" fmla="*/ 3387742 w 3465064"/>
              <a:gd name="connsiteY13" fmla="*/ 1023342 h 1444239"/>
              <a:gd name="connsiteX14" fmla="*/ 3251108 w 3465064"/>
              <a:gd name="connsiteY14" fmla="*/ 1013681 h 1444239"/>
              <a:gd name="connsiteX15" fmla="*/ 3261039 w 3465064"/>
              <a:gd name="connsiteY15" fmla="*/ 1013556 h 1444239"/>
              <a:gd name="connsiteX16" fmla="*/ 3338476 w 3465064"/>
              <a:gd name="connsiteY16" fmla="*/ 1016398 h 1444239"/>
              <a:gd name="connsiteX17" fmla="*/ 3338476 w 3465064"/>
              <a:gd name="connsiteY17" fmla="*/ 1007642 h 1444239"/>
              <a:gd name="connsiteX18" fmla="*/ 3272914 w 3465064"/>
              <a:gd name="connsiteY18" fmla="*/ 966858 h 1444239"/>
              <a:gd name="connsiteX19" fmla="*/ 3419377 w 3465064"/>
              <a:gd name="connsiteY19" fmla="*/ 1020833 h 1444239"/>
              <a:gd name="connsiteX20" fmla="*/ 3403508 w 3465064"/>
              <a:gd name="connsiteY20" fmla="*/ 1023342 h 1444239"/>
              <a:gd name="connsiteX21" fmla="*/ 3311542 w 3465064"/>
              <a:gd name="connsiteY21" fmla="*/ 1013681 h 1444239"/>
              <a:gd name="connsiteX22" fmla="*/ 3419273 w 3465064"/>
              <a:gd name="connsiteY22" fmla="*/ 1023342 h 1444239"/>
              <a:gd name="connsiteX23" fmla="*/ 3435040 w 3465064"/>
              <a:gd name="connsiteY23" fmla="*/ 1153772 h 1444239"/>
              <a:gd name="connsiteX24" fmla="*/ 3400883 w 3465064"/>
              <a:gd name="connsiteY24" fmla="*/ 1306361 h 1444239"/>
              <a:gd name="connsiteX25" fmla="*/ 2271021 w 3465064"/>
              <a:gd name="connsiteY25" fmla="*/ 1370439 h 1444239"/>
              <a:gd name="connsiteX26" fmla="*/ 2281528 w 3465064"/>
              <a:gd name="connsiteY26" fmla="*/ 1308356 h 1444239"/>
              <a:gd name="connsiteX27" fmla="*/ 2265763 w 3465064"/>
              <a:gd name="connsiteY27" fmla="*/ 1347002 h 1444239"/>
              <a:gd name="connsiteX28" fmla="*/ 2094973 w 3465064"/>
              <a:gd name="connsiteY28" fmla="*/ 1257213 h 1444239"/>
              <a:gd name="connsiteX29" fmla="*/ 1514276 w 3465064"/>
              <a:gd name="connsiteY29" fmla="*/ 1322848 h 1444239"/>
              <a:gd name="connsiteX30" fmla="*/ 1230496 w 3465064"/>
              <a:gd name="connsiteY30" fmla="*/ 1298239 h 1444239"/>
              <a:gd name="connsiteX31" fmla="*/ 978248 w 3465064"/>
              <a:gd name="connsiteY31" fmla="*/ 1295719 h 1444239"/>
              <a:gd name="connsiteX32" fmla="*/ 707607 w 3465064"/>
              <a:gd name="connsiteY32" fmla="*/ 1256789 h 1444239"/>
              <a:gd name="connsiteX33" fmla="*/ 610384 w 3465064"/>
              <a:gd name="connsiteY33" fmla="*/ 1266489 h 1444239"/>
              <a:gd name="connsiteX34" fmla="*/ 761721 w 3465064"/>
              <a:gd name="connsiteY34" fmla="*/ 1247166 h 1444239"/>
              <a:gd name="connsiteX35" fmla="*/ 534184 w 3465064"/>
              <a:gd name="connsiteY35" fmla="*/ 1425103 h 1444239"/>
              <a:gd name="connsiteX36" fmla="*/ 366018 w 3465064"/>
              <a:gd name="connsiteY36" fmla="*/ 1226840 h 1444239"/>
              <a:gd name="connsiteX37" fmla="*/ 237269 w 3465064"/>
              <a:gd name="connsiteY37" fmla="*/ 956400 h 1444239"/>
              <a:gd name="connsiteX38" fmla="*/ 237270 w 3465064"/>
              <a:gd name="connsiteY38" fmla="*/ 950916 h 1444239"/>
              <a:gd name="connsiteX39" fmla="*/ 787 w 3465064"/>
              <a:gd name="connsiteY39" fmla="*/ 763568 h 1444239"/>
              <a:gd name="connsiteX40" fmla="*/ 61785 w 3465064"/>
              <a:gd name="connsiteY40" fmla="*/ 831042 h 1444239"/>
              <a:gd name="connsiteX41" fmla="*/ 135337 w 3465064"/>
              <a:gd name="connsiteY41" fmla="*/ 678700 h 1444239"/>
              <a:gd name="connsiteX42" fmla="*/ 40231 w 3465064"/>
              <a:gd name="connsiteY42" fmla="*/ 543104 h 1444239"/>
              <a:gd name="connsiteX43" fmla="*/ 18149 w 3465064"/>
              <a:gd name="connsiteY43" fmla="*/ 530702 h 1444239"/>
              <a:gd name="connsiteX44" fmla="*/ 57211 w 3465064"/>
              <a:gd name="connsiteY44" fmla="*/ 530702 h 1444239"/>
              <a:gd name="connsiteX45" fmla="*/ 114720 w 3465064"/>
              <a:gd name="connsiteY45" fmla="*/ 551845 h 1444239"/>
              <a:gd name="connsiteX46" fmla="*/ 101700 w 3465064"/>
              <a:gd name="connsiteY46" fmla="*/ 530702 h 1444239"/>
              <a:gd name="connsiteX47" fmla="*/ 114720 w 3465064"/>
              <a:gd name="connsiteY47" fmla="*/ 238229 h 1444239"/>
              <a:gd name="connsiteX48" fmla="*/ 316157 w 3465064"/>
              <a:gd name="connsiteY48" fmla="*/ 94593 h 1444239"/>
              <a:gd name="connsiteX49" fmla="*/ 875802 w 3465064"/>
              <a:gd name="connsiteY49" fmla="*/ 0 h 1444239"/>
              <a:gd name="connsiteX50" fmla="*/ 1624634 w 3465064"/>
              <a:gd name="connsiteY50" fmla="*/ 156200 h 1444239"/>
              <a:gd name="connsiteX51" fmla="*/ 1845352 w 3465064"/>
              <a:gd name="connsiteY51" fmla="*/ 219262 h 1444239"/>
              <a:gd name="connsiteX0" fmla="*/ 1845352 w 3465064"/>
              <a:gd name="connsiteY0" fmla="*/ 219262 h 1444239"/>
              <a:gd name="connsiteX1" fmla="*/ 1955710 w 3465064"/>
              <a:gd name="connsiteY1" fmla="*/ 235028 h 1444239"/>
              <a:gd name="connsiteX2" fmla="*/ 2097600 w 3465064"/>
              <a:gd name="connsiteY2" fmla="*/ 313855 h 1444239"/>
              <a:gd name="connsiteX3" fmla="*/ 2176427 w 3465064"/>
              <a:gd name="connsiteY3" fmla="*/ 471510 h 1444239"/>
              <a:gd name="connsiteX4" fmla="*/ 2938427 w 3465064"/>
              <a:gd name="connsiteY4" fmla="*/ 692228 h 1444239"/>
              <a:gd name="connsiteX5" fmla="*/ 2930546 w 3465064"/>
              <a:gd name="connsiteY5" fmla="*/ 776765 h 1444239"/>
              <a:gd name="connsiteX6" fmla="*/ 3017254 w 3465064"/>
              <a:gd name="connsiteY6" fmla="*/ 762483 h 1444239"/>
              <a:gd name="connsiteX7" fmla="*/ 3185419 w 3465064"/>
              <a:gd name="connsiteY7" fmla="*/ 762483 h 1444239"/>
              <a:gd name="connsiteX8" fmla="*/ 3180164 w 3465064"/>
              <a:gd name="connsiteY8" fmla="*/ 912236 h 1444239"/>
              <a:gd name="connsiteX9" fmla="*/ 3395628 w 3465064"/>
              <a:gd name="connsiteY9" fmla="*/ 1012876 h 1444239"/>
              <a:gd name="connsiteX10" fmla="*/ 3393000 w 3465064"/>
              <a:gd name="connsiteY10" fmla="*/ 1023303 h 1444239"/>
              <a:gd name="connsiteX11" fmla="*/ 3317447 w 3465064"/>
              <a:gd name="connsiteY11" fmla="*/ 1028110 h 1444239"/>
              <a:gd name="connsiteX12" fmla="*/ 3385117 w 3465064"/>
              <a:gd name="connsiteY12" fmla="*/ 1026178 h 1444239"/>
              <a:gd name="connsiteX13" fmla="*/ 3387742 w 3465064"/>
              <a:gd name="connsiteY13" fmla="*/ 1023342 h 1444239"/>
              <a:gd name="connsiteX14" fmla="*/ 3251108 w 3465064"/>
              <a:gd name="connsiteY14" fmla="*/ 1013681 h 1444239"/>
              <a:gd name="connsiteX15" fmla="*/ 3261039 w 3465064"/>
              <a:gd name="connsiteY15" fmla="*/ 1013556 h 1444239"/>
              <a:gd name="connsiteX16" fmla="*/ 3338476 w 3465064"/>
              <a:gd name="connsiteY16" fmla="*/ 1016398 h 1444239"/>
              <a:gd name="connsiteX17" fmla="*/ 3338476 w 3465064"/>
              <a:gd name="connsiteY17" fmla="*/ 1007642 h 1444239"/>
              <a:gd name="connsiteX18" fmla="*/ 3272914 w 3465064"/>
              <a:gd name="connsiteY18" fmla="*/ 966858 h 1444239"/>
              <a:gd name="connsiteX19" fmla="*/ 3419377 w 3465064"/>
              <a:gd name="connsiteY19" fmla="*/ 1020833 h 1444239"/>
              <a:gd name="connsiteX20" fmla="*/ 3403508 w 3465064"/>
              <a:gd name="connsiteY20" fmla="*/ 1023342 h 1444239"/>
              <a:gd name="connsiteX21" fmla="*/ 3311542 w 3465064"/>
              <a:gd name="connsiteY21" fmla="*/ 1013681 h 1444239"/>
              <a:gd name="connsiteX22" fmla="*/ 3419273 w 3465064"/>
              <a:gd name="connsiteY22" fmla="*/ 1023342 h 1444239"/>
              <a:gd name="connsiteX23" fmla="*/ 3435040 w 3465064"/>
              <a:gd name="connsiteY23" fmla="*/ 1153772 h 1444239"/>
              <a:gd name="connsiteX24" fmla="*/ 3400883 w 3465064"/>
              <a:gd name="connsiteY24" fmla="*/ 1306361 h 1444239"/>
              <a:gd name="connsiteX25" fmla="*/ 2271021 w 3465064"/>
              <a:gd name="connsiteY25" fmla="*/ 1370439 h 1444239"/>
              <a:gd name="connsiteX26" fmla="*/ 2281528 w 3465064"/>
              <a:gd name="connsiteY26" fmla="*/ 1308356 h 1444239"/>
              <a:gd name="connsiteX27" fmla="*/ 2265763 w 3465064"/>
              <a:gd name="connsiteY27" fmla="*/ 1347002 h 1444239"/>
              <a:gd name="connsiteX28" fmla="*/ 2094973 w 3465064"/>
              <a:gd name="connsiteY28" fmla="*/ 1257213 h 1444239"/>
              <a:gd name="connsiteX29" fmla="*/ 1514276 w 3465064"/>
              <a:gd name="connsiteY29" fmla="*/ 1322848 h 1444239"/>
              <a:gd name="connsiteX30" fmla="*/ 1230496 w 3465064"/>
              <a:gd name="connsiteY30" fmla="*/ 1298239 h 1444239"/>
              <a:gd name="connsiteX31" fmla="*/ 978248 w 3465064"/>
              <a:gd name="connsiteY31" fmla="*/ 1295719 h 1444239"/>
              <a:gd name="connsiteX32" fmla="*/ 707607 w 3465064"/>
              <a:gd name="connsiteY32" fmla="*/ 1256789 h 1444239"/>
              <a:gd name="connsiteX33" fmla="*/ 610384 w 3465064"/>
              <a:gd name="connsiteY33" fmla="*/ 1266489 h 1444239"/>
              <a:gd name="connsiteX34" fmla="*/ 761721 w 3465064"/>
              <a:gd name="connsiteY34" fmla="*/ 1247166 h 1444239"/>
              <a:gd name="connsiteX35" fmla="*/ 534184 w 3465064"/>
              <a:gd name="connsiteY35" fmla="*/ 1425103 h 1444239"/>
              <a:gd name="connsiteX36" fmla="*/ 366018 w 3465064"/>
              <a:gd name="connsiteY36" fmla="*/ 1226840 h 1444239"/>
              <a:gd name="connsiteX37" fmla="*/ 237269 w 3465064"/>
              <a:gd name="connsiteY37" fmla="*/ 956400 h 1444239"/>
              <a:gd name="connsiteX38" fmla="*/ 237270 w 3465064"/>
              <a:gd name="connsiteY38" fmla="*/ 950916 h 1444239"/>
              <a:gd name="connsiteX39" fmla="*/ 787 w 3465064"/>
              <a:gd name="connsiteY39" fmla="*/ 763568 h 1444239"/>
              <a:gd name="connsiteX40" fmla="*/ 61785 w 3465064"/>
              <a:gd name="connsiteY40" fmla="*/ 831042 h 1444239"/>
              <a:gd name="connsiteX41" fmla="*/ 135337 w 3465064"/>
              <a:gd name="connsiteY41" fmla="*/ 678700 h 1444239"/>
              <a:gd name="connsiteX42" fmla="*/ 40231 w 3465064"/>
              <a:gd name="connsiteY42" fmla="*/ 543104 h 1444239"/>
              <a:gd name="connsiteX43" fmla="*/ 18149 w 3465064"/>
              <a:gd name="connsiteY43" fmla="*/ 530702 h 1444239"/>
              <a:gd name="connsiteX44" fmla="*/ 57211 w 3465064"/>
              <a:gd name="connsiteY44" fmla="*/ 530702 h 1444239"/>
              <a:gd name="connsiteX45" fmla="*/ 114720 w 3465064"/>
              <a:gd name="connsiteY45" fmla="*/ 551845 h 1444239"/>
              <a:gd name="connsiteX46" fmla="*/ 101700 w 3465064"/>
              <a:gd name="connsiteY46" fmla="*/ 530702 h 1444239"/>
              <a:gd name="connsiteX47" fmla="*/ 114720 w 3465064"/>
              <a:gd name="connsiteY47" fmla="*/ 238229 h 1444239"/>
              <a:gd name="connsiteX48" fmla="*/ 316157 w 3465064"/>
              <a:gd name="connsiteY48" fmla="*/ 94593 h 1444239"/>
              <a:gd name="connsiteX49" fmla="*/ 875802 w 3465064"/>
              <a:gd name="connsiteY49" fmla="*/ 0 h 1444239"/>
              <a:gd name="connsiteX50" fmla="*/ 1624634 w 3465064"/>
              <a:gd name="connsiteY50" fmla="*/ 156200 h 1444239"/>
              <a:gd name="connsiteX51" fmla="*/ 1845352 w 3465064"/>
              <a:gd name="connsiteY51" fmla="*/ 219262 h 1444239"/>
              <a:gd name="connsiteX0" fmla="*/ 1845352 w 3465064"/>
              <a:gd name="connsiteY0" fmla="*/ 219262 h 1444239"/>
              <a:gd name="connsiteX1" fmla="*/ 1955710 w 3465064"/>
              <a:gd name="connsiteY1" fmla="*/ 235028 h 1444239"/>
              <a:gd name="connsiteX2" fmla="*/ 2097600 w 3465064"/>
              <a:gd name="connsiteY2" fmla="*/ 313855 h 1444239"/>
              <a:gd name="connsiteX3" fmla="*/ 2176427 w 3465064"/>
              <a:gd name="connsiteY3" fmla="*/ 471510 h 1444239"/>
              <a:gd name="connsiteX4" fmla="*/ 2938427 w 3465064"/>
              <a:gd name="connsiteY4" fmla="*/ 692228 h 1444239"/>
              <a:gd name="connsiteX5" fmla="*/ 2930546 w 3465064"/>
              <a:gd name="connsiteY5" fmla="*/ 776765 h 1444239"/>
              <a:gd name="connsiteX6" fmla="*/ 3017254 w 3465064"/>
              <a:gd name="connsiteY6" fmla="*/ 762483 h 1444239"/>
              <a:gd name="connsiteX7" fmla="*/ 3185419 w 3465064"/>
              <a:gd name="connsiteY7" fmla="*/ 762483 h 1444239"/>
              <a:gd name="connsiteX8" fmla="*/ 3180164 w 3465064"/>
              <a:gd name="connsiteY8" fmla="*/ 912236 h 1444239"/>
              <a:gd name="connsiteX9" fmla="*/ 3395628 w 3465064"/>
              <a:gd name="connsiteY9" fmla="*/ 1012876 h 1444239"/>
              <a:gd name="connsiteX10" fmla="*/ 3393000 w 3465064"/>
              <a:gd name="connsiteY10" fmla="*/ 1023303 h 1444239"/>
              <a:gd name="connsiteX11" fmla="*/ 3317447 w 3465064"/>
              <a:gd name="connsiteY11" fmla="*/ 1028110 h 1444239"/>
              <a:gd name="connsiteX12" fmla="*/ 3385117 w 3465064"/>
              <a:gd name="connsiteY12" fmla="*/ 1026178 h 1444239"/>
              <a:gd name="connsiteX13" fmla="*/ 3387742 w 3465064"/>
              <a:gd name="connsiteY13" fmla="*/ 1023342 h 1444239"/>
              <a:gd name="connsiteX14" fmla="*/ 3251108 w 3465064"/>
              <a:gd name="connsiteY14" fmla="*/ 1013681 h 1444239"/>
              <a:gd name="connsiteX15" fmla="*/ 3261039 w 3465064"/>
              <a:gd name="connsiteY15" fmla="*/ 1013556 h 1444239"/>
              <a:gd name="connsiteX16" fmla="*/ 3338476 w 3465064"/>
              <a:gd name="connsiteY16" fmla="*/ 1016398 h 1444239"/>
              <a:gd name="connsiteX17" fmla="*/ 3338476 w 3465064"/>
              <a:gd name="connsiteY17" fmla="*/ 1007642 h 1444239"/>
              <a:gd name="connsiteX18" fmla="*/ 3272914 w 3465064"/>
              <a:gd name="connsiteY18" fmla="*/ 966858 h 1444239"/>
              <a:gd name="connsiteX19" fmla="*/ 3419377 w 3465064"/>
              <a:gd name="connsiteY19" fmla="*/ 1020833 h 1444239"/>
              <a:gd name="connsiteX20" fmla="*/ 3403508 w 3465064"/>
              <a:gd name="connsiteY20" fmla="*/ 1023342 h 1444239"/>
              <a:gd name="connsiteX21" fmla="*/ 3311542 w 3465064"/>
              <a:gd name="connsiteY21" fmla="*/ 1013681 h 1444239"/>
              <a:gd name="connsiteX22" fmla="*/ 3419273 w 3465064"/>
              <a:gd name="connsiteY22" fmla="*/ 1023342 h 1444239"/>
              <a:gd name="connsiteX23" fmla="*/ 3435040 w 3465064"/>
              <a:gd name="connsiteY23" fmla="*/ 1153772 h 1444239"/>
              <a:gd name="connsiteX24" fmla="*/ 3400883 w 3465064"/>
              <a:gd name="connsiteY24" fmla="*/ 1306361 h 1444239"/>
              <a:gd name="connsiteX25" fmla="*/ 2271021 w 3465064"/>
              <a:gd name="connsiteY25" fmla="*/ 1370439 h 1444239"/>
              <a:gd name="connsiteX26" fmla="*/ 2281528 w 3465064"/>
              <a:gd name="connsiteY26" fmla="*/ 1308356 h 1444239"/>
              <a:gd name="connsiteX27" fmla="*/ 2265763 w 3465064"/>
              <a:gd name="connsiteY27" fmla="*/ 1347002 h 1444239"/>
              <a:gd name="connsiteX28" fmla="*/ 2094973 w 3465064"/>
              <a:gd name="connsiteY28" fmla="*/ 1257213 h 1444239"/>
              <a:gd name="connsiteX29" fmla="*/ 1514276 w 3465064"/>
              <a:gd name="connsiteY29" fmla="*/ 1322848 h 1444239"/>
              <a:gd name="connsiteX30" fmla="*/ 1230496 w 3465064"/>
              <a:gd name="connsiteY30" fmla="*/ 1298239 h 1444239"/>
              <a:gd name="connsiteX31" fmla="*/ 978248 w 3465064"/>
              <a:gd name="connsiteY31" fmla="*/ 1295719 h 1444239"/>
              <a:gd name="connsiteX32" fmla="*/ 707607 w 3465064"/>
              <a:gd name="connsiteY32" fmla="*/ 1256789 h 1444239"/>
              <a:gd name="connsiteX33" fmla="*/ 610384 w 3465064"/>
              <a:gd name="connsiteY33" fmla="*/ 1266489 h 1444239"/>
              <a:gd name="connsiteX34" fmla="*/ 761721 w 3465064"/>
              <a:gd name="connsiteY34" fmla="*/ 1247166 h 1444239"/>
              <a:gd name="connsiteX35" fmla="*/ 534184 w 3465064"/>
              <a:gd name="connsiteY35" fmla="*/ 1425103 h 1444239"/>
              <a:gd name="connsiteX36" fmla="*/ 366018 w 3465064"/>
              <a:gd name="connsiteY36" fmla="*/ 1226840 h 1444239"/>
              <a:gd name="connsiteX37" fmla="*/ 237269 w 3465064"/>
              <a:gd name="connsiteY37" fmla="*/ 956400 h 1444239"/>
              <a:gd name="connsiteX38" fmla="*/ 237270 w 3465064"/>
              <a:gd name="connsiteY38" fmla="*/ 950916 h 1444239"/>
              <a:gd name="connsiteX39" fmla="*/ 787 w 3465064"/>
              <a:gd name="connsiteY39" fmla="*/ 763568 h 1444239"/>
              <a:gd name="connsiteX40" fmla="*/ 61785 w 3465064"/>
              <a:gd name="connsiteY40" fmla="*/ 831042 h 1444239"/>
              <a:gd name="connsiteX41" fmla="*/ 135337 w 3465064"/>
              <a:gd name="connsiteY41" fmla="*/ 678700 h 1444239"/>
              <a:gd name="connsiteX42" fmla="*/ 40231 w 3465064"/>
              <a:gd name="connsiteY42" fmla="*/ 543104 h 1444239"/>
              <a:gd name="connsiteX43" fmla="*/ 18149 w 3465064"/>
              <a:gd name="connsiteY43" fmla="*/ 530702 h 1444239"/>
              <a:gd name="connsiteX44" fmla="*/ 57211 w 3465064"/>
              <a:gd name="connsiteY44" fmla="*/ 530702 h 1444239"/>
              <a:gd name="connsiteX45" fmla="*/ 114720 w 3465064"/>
              <a:gd name="connsiteY45" fmla="*/ 551845 h 1444239"/>
              <a:gd name="connsiteX46" fmla="*/ 101700 w 3465064"/>
              <a:gd name="connsiteY46" fmla="*/ 530702 h 1444239"/>
              <a:gd name="connsiteX47" fmla="*/ 114720 w 3465064"/>
              <a:gd name="connsiteY47" fmla="*/ 238229 h 1444239"/>
              <a:gd name="connsiteX48" fmla="*/ 316157 w 3465064"/>
              <a:gd name="connsiteY48" fmla="*/ 94593 h 1444239"/>
              <a:gd name="connsiteX49" fmla="*/ 875802 w 3465064"/>
              <a:gd name="connsiteY49" fmla="*/ 0 h 1444239"/>
              <a:gd name="connsiteX50" fmla="*/ 1624634 w 3465064"/>
              <a:gd name="connsiteY50" fmla="*/ 156200 h 1444239"/>
              <a:gd name="connsiteX51" fmla="*/ 1845352 w 3465064"/>
              <a:gd name="connsiteY51" fmla="*/ 219262 h 1444239"/>
              <a:gd name="connsiteX0" fmla="*/ 1845352 w 3465064"/>
              <a:gd name="connsiteY0" fmla="*/ 219262 h 1444239"/>
              <a:gd name="connsiteX1" fmla="*/ 1955710 w 3465064"/>
              <a:gd name="connsiteY1" fmla="*/ 235028 h 1444239"/>
              <a:gd name="connsiteX2" fmla="*/ 2097600 w 3465064"/>
              <a:gd name="connsiteY2" fmla="*/ 313855 h 1444239"/>
              <a:gd name="connsiteX3" fmla="*/ 2176427 w 3465064"/>
              <a:gd name="connsiteY3" fmla="*/ 471510 h 1444239"/>
              <a:gd name="connsiteX4" fmla="*/ 2938427 w 3465064"/>
              <a:gd name="connsiteY4" fmla="*/ 692228 h 1444239"/>
              <a:gd name="connsiteX5" fmla="*/ 2930546 w 3465064"/>
              <a:gd name="connsiteY5" fmla="*/ 776765 h 1444239"/>
              <a:gd name="connsiteX6" fmla="*/ 3017254 w 3465064"/>
              <a:gd name="connsiteY6" fmla="*/ 762483 h 1444239"/>
              <a:gd name="connsiteX7" fmla="*/ 3185419 w 3465064"/>
              <a:gd name="connsiteY7" fmla="*/ 762483 h 1444239"/>
              <a:gd name="connsiteX8" fmla="*/ 3180164 w 3465064"/>
              <a:gd name="connsiteY8" fmla="*/ 912236 h 1444239"/>
              <a:gd name="connsiteX9" fmla="*/ 3395628 w 3465064"/>
              <a:gd name="connsiteY9" fmla="*/ 1012876 h 1444239"/>
              <a:gd name="connsiteX10" fmla="*/ 3393000 w 3465064"/>
              <a:gd name="connsiteY10" fmla="*/ 1023303 h 1444239"/>
              <a:gd name="connsiteX11" fmla="*/ 3317447 w 3465064"/>
              <a:gd name="connsiteY11" fmla="*/ 1028110 h 1444239"/>
              <a:gd name="connsiteX12" fmla="*/ 3385117 w 3465064"/>
              <a:gd name="connsiteY12" fmla="*/ 1026178 h 1444239"/>
              <a:gd name="connsiteX13" fmla="*/ 3387742 w 3465064"/>
              <a:gd name="connsiteY13" fmla="*/ 1023342 h 1444239"/>
              <a:gd name="connsiteX14" fmla="*/ 3251108 w 3465064"/>
              <a:gd name="connsiteY14" fmla="*/ 1013681 h 1444239"/>
              <a:gd name="connsiteX15" fmla="*/ 3261039 w 3465064"/>
              <a:gd name="connsiteY15" fmla="*/ 1013556 h 1444239"/>
              <a:gd name="connsiteX16" fmla="*/ 3338476 w 3465064"/>
              <a:gd name="connsiteY16" fmla="*/ 1016398 h 1444239"/>
              <a:gd name="connsiteX17" fmla="*/ 3338476 w 3465064"/>
              <a:gd name="connsiteY17" fmla="*/ 1007642 h 1444239"/>
              <a:gd name="connsiteX18" fmla="*/ 3272914 w 3465064"/>
              <a:gd name="connsiteY18" fmla="*/ 966858 h 1444239"/>
              <a:gd name="connsiteX19" fmla="*/ 3419377 w 3465064"/>
              <a:gd name="connsiteY19" fmla="*/ 1020833 h 1444239"/>
              <a:gd name="connsiteX20" fmla="*/ 3403508 w 3465064"/>
              <a:gd name="connsiteY20" fmla="*/ 1023342 h 1444239"/>
              <a:gd name="connsiteX21" fmla="*/ 3311542 w 3465064"/>
              <a:gd name="connsiteY21" fmla="*/ 1013681 h 1444239"/>
              <a:gd name="connsiteX22" fmla="*/ 3419273 w 3465064"/>
              <a:gd name="connsiteY22" fmla="*/ 1023342 h 1444239"/>
              <a:gd name="connsiteX23" fmla="*/ 3435040 w 3465064"/>
              <a:gd name="connsiteY23" fmla="*/ 1153772 h 1444239"/>
              <a:gd name="connsiteX24" fmla="*/ 3400883 w 3465064"/>
              <a:gd name="connsiteY24" fmla="*/ 1306361 h 1444239"/>
              <a:gd name="connsiteX25" fmla="*/ 2271021 w 3465064"/>
              <a:gd name="connsiteY25" fmla="*/ 1370439 h 1444239"/>
              <a:gd name="connsiteX26" fmla="*/ 2281528 w 3465064"/>
              <a:gd name="connsiteY26" fmla="*/ 1308356 h 1444239"/>
              <a:gd name="connsiteX27" fmla="*/ 2265763 w 3465064"/>
              <a:gd name="connsiteY27" fmla="*/ 1347002 h 1444239"/>
              <a:gd name="connsiteX28" fmla="*/ 2094973 w 3465064"/>
              <a:gd name="connsiteY28" fmla="*/ 1257213 h 1444239"/>
              <a:gd name="connsiteX29" fmla="*/ 1514276 w 3465064"/>
              <a:gd name="connsiteY29" fmla="*/ 1322848 h 1444239"/>
              <a:gd name="connsiteX30" fmla="*/ 1230496 w 3465064"/>
              <a:gd name="connsiteY30" fmla="*/ 1298239 h 1444239"/>
              <a:gd name="connsiteX31" fmla="*/ 978248 w 3465064"/>
              <a:gd name="connsiteY31" fmla="*/ 1295719 h 1444239"/>
              <a:gd name="connsiteX32" fmla="*/ 707607 w 3465064"/>
              <a:gd name="connsiteY32" fmla="*/ 1256789 h 1444239"/>
              <a:gd name="connsiteX33" fmla="*/ 610384 w 3465064"/>
              <a:gd name="connsiteY33" fmla="*/ 1266489 h 1444239"/>
              <a:gd name="connsiteX34" fmla="*/ 761721 w 3465064"/>
              <a:gd name="connsiteY34" fmla="*/ 1247166 h 1444239"/>
              <a:gd name="connsiteX35" fmla="*/ 534184 w 3465064"/>
              <a:gd name="connsiteY35" fmla="*/ 1425103 h 1444239"/>
              <a:gd name="connsiteX36" fmla="*/ 366018 w 3465064"/>
              <a:gd name="connsiteY36" fmla="*/ 1226840 h 1444239"/>
              <a:gd name="connsiteX37" fmla="*/ 237269 w 3465064"/>
              <a:gd name="connsiteY37" fmla="*/ 956400 h 1444239"/>
              <a:gd name="connsiteX38" fmla="*/ 237270 w 3465064"/>
              <a:gd name="connsiteY38" fmla="*/ 950916 h 1444239"/>
              <a:gd name="connsiteX39" fmla="*/ 787 w 3465064"/>
              <a:gd name="connsiteY39" fmla="*/ 763568 h 1444239"/>
              <a:gd name="connsiteX40" fmla="*/ 61785 w 3465064"/>
              <a:gd name="connsiteY40" fmla="*/ 831042 h 1444239"/>
              <a:gd name="connsiteX41" fmla="*/ 135337 w 3465064"/>
              <a:gd name="connsiteY41" fmla="*/ 678700 h 1444239"/>
              <a:gd name="connsiteX42" fmla="*/ 40231 w 3465064"/>
              <a:gd name="connsiteY42" fmla="*/ 543104 h 1444239"/>
              <a:gd name="connsiteX43" fmla="*/ 18149 w 3465064"/>
              <a:gd name="connsiteY43" fmla="*/ 530702 h 1444239"/>
              <a:gd name="connsiteX44" fmla="*/ 57211 w 3465064"/>
              <a:gd name="connsiteY44" fmla="*/ 530702 h 1444239"/>
              <a:gd name="connsiteX45" fmla="*/ 114720 w 3465064"/>
              <a:gd name="connsiteY45" fmla="*/ 551845 h 1444239"/>
              <a:gd name="connsiteX46" fmla="*/ 101700 w 3465064"/>
              <a:gd name="connsiteY46" fmla="*/ 530702 h 1444239"/>
              <a:gd name="connsiteX47" fmla="*/ 114720 w 3465064"/>
              <a:gd name="connsiteY47" fmla="*/ 238229 h 1444239"/>
              <a:gd name="connsiteX48" fmla="*/ 316157 w 3465064"/>
              <a:gd name="connsiteY48" fmla="*/ 94593 h 1444239"/>
              <a:gd name="connsiteX49" fmla="*/ 875802 w 3465064"/>
              <a:gd name="connsiteY49" fmla="*/ 0 h 1444239"/>
              <a:gd name="connsiteX50" fmla="*/ 1624634 w 3465064"/>
              <a:gd name="connsiteY50" fmla="*/ 156200 h 1444239"/>
              <a:gd name="connsiteX51" fmla="*/ 1845352 w 3465064"/>
              <a:gd name="connsiteY51" fmla="*/ 219262 h 1444239"/>
              <a:gd name="connsiteX0" fmla="*/ 1845352 w 3465064"/>
              <a:gd name="connsiteY0" fmla="*/ 219262 h 1444239"/>
              <a:gd name="connsiteX1" fmla="*/ 1955710 w 3465064"/>
              <a:gd name="connsiteY1" fmla="*/ 235028 h 1444239"/>
              <a:gd name="connsiteX2" fmla="*/ 2097600 w 3465064"/>
              <a:gd name="connsiteY2" fmla="*/ 313855 h 1444239"/>
              <a:gd name="connsiteX3" fmla="*/ 2176427 w 3465064"/>
              <a:gd name="connsiteY3" fmla="*/ 471510 h 1444239"/>
              <a:gd name="connsiteX4" fmla="*/ 2938427 w 3465064"/>
              <a:gd name="connsiteY4" fmla="*/ 692228 h 1444239"/>
              <a:gd name="connsiteX5" fmla="*/ 2930546 w 3465064"/>
              <a:gd name="connsiteY5" fmla="*/ 776765 h 1444239"/>
              <a:gd name="connsiteX6" fmla="*/ 3017254 w 3465064"/>
              <a:gd name="connsiteY6" fmla="*/ 762483 h 1444239"/>
              <a:gd name="connsiteX7" fmla="*/ 3185419 w 3465064"/>
              <a:gd name="connsiteY7" fmla="*/ 762483 h 1444239"/>
              <a:gd name="connsiteX8" fmla="*/ 3180164 w 3465064"/>
              <a:gd name="connsiteY8" fmla="*/ 912236 h 1444239"/>
              <a:gd name="connsiteX9" fmla="*/ 3395628 w 3465064"/>
              <a:gd name="connsiteY9" fmla="*/ 1012876 h 1444239"/>
              <a:gd name="connsiteX10" fmla="*/ 3393000 w 3465064"/>
              <a:gd name="connsiteY10" fmla="*/ 1023303 h 1444239"/>
              <a:gd name="connsiteX11" fmla="*/ 3317447 w 3465064"/>
              <a:gd name="connsiteY11" fmla="*/ 1028110 h 1444239"/>
              <a:gd name="connsiteX12" fmla="*/ 3385117 w 3465064"/>
              <a:gd name="connsiteY12" fmla="*/ 1026178 h 1444239"/>
              <a:gd name="connsiteX13" fmla="*/ 3387742 w 3465064"/>
              <a:gd name="connsiteY13" fmla="*/ 1023342 h 1444239"/>
              <a:gd name="connsiteX14" fmla="*/ 3251108 w 3465064"/>
              <a:gd name="connsiteY14" fmla="*/ 1013681 h 1444239"/>
              <a:gd name="connsiteX15" fmla="*/ 3261039 w 3465064"/>
              <a:gd name="connsiteY15" fmla="*/ 1013556 h 1444239"/>
              <a:gd name="connsiteX16" fmla="*/ 3338476 w 3465064"/>
              <a:gd name="connsiteY16" fmla="*/ 1016398 h 1444239"/>
              <a:gd name="connsiteX17" fmla="*/ 3338476 w 3465064"/>
              <a:gd name="connsiteY17" fmla="*/ 1007642 h 1444239"/>
              <a:gd name="connsiteX18" fmla="*/ 3272914 w 3465064"/>
              <a:gd name="connsiteY18" fmla="*/ 966858 h 1444239"/>
              <a:gd name="connsiteX19" fmla="*/ 3419377 w 3465064"/>
              <a:gd name="connsiteY19" fmla="*/ 1020833 h 1444239"/>
              <a:gd name="connsiteX20" fmla="*/ 3403508 w 3465064"/>
              <a:gd name="connsiteY20" fmla="*/ 1023342 h 1444239"/>
              <a:gd name="connsiteX21" fmla="*/ 3311542 w 3465064"/>
              <a:gd name="connsiteY21" fmla="*/ 1013681 h 1444239"/>
              <a:gd name="connsiteX22" fmla="*/ 3419273 w 3465064"/>
              <a:gd name="connsiteY22" fmla="*/ 1023342 h 1444239"/>
              <a:gd name="connsiteX23" fmla="*/ 3435040 w 3465064"/>
              <a:gd name="connsiteY23" fmla="*/ 1153772 h 1444239"/>
              <a:gd name="connsiteX24" fmla="*/ 3400883 w 3465064"/>
              <a:gd name="connsiteY24" fmla="*/ 1306361 h 1444239"/>
              <a:gd name="connsiteX25" fmla="*/ 2271021 w 3465064"/>
              <a:gd name="connsiteY25" fmla="*/ 1370439 h 1444239"/>
              <a:gd name="connsiteX26" fmla="*/ 2281528 w 3465064"/>
              <a:gd name="connsiteY26" fmla="*/ 1308356 h 1444239"/>
              <a:gd name="connsiteX27" fmla="*/ 2265763 w 3465064"/>
              <a:gd name="connsiteY27" fmla="*/ 1347002 h 1444239"/>
              <a:gd name="connsiteX28" fmla="*/ 2094973 w 3465064"/>
              <a:gd name="connsiteY28" fmla="*/ 1257213 h 1444239"/>
              <a:gd name="connsiteX29" fmla="*/ 1514276 w 3465064"/>
              <a:gd name="connsiteY29" fmla="*/ 1322848 h 1444239"/>
              <a:gd name="connsiteX30" fmla="*/ 1230496 w 3465064"/>
              <a:gd name="connsiteY30" fmla="*/ 1298239 h 1444239"/>
              <a:gd name="connsiteX31" fmla="*/ 978248 w 3465064"/>
              <a:gd name="connsiteY31" fmla="*/ 1295719 h 1444239"/>
              <a:gd name="connsiteX32" fmla="*/ 707607 w 3465064"/>
              <a:gd name="connsiteY32" fmla="*/ 1256789 h 1444239"/>
              <a:gd name="connsiteX33" fmla="*/ 610384 w 3465064"/>
              <a:gd name="connsiteY33" fmla="*/ 1266489 h 1444239"/>
              <a:gd name="connsiteX34" fmla="*/ 761721 w 3465064"/>
              <a:gd name="connsiteY34" fmla="*/ 1247166 h 1444239"/>
              <a:gd name="connsiteX35" fmla="*/ 534184 w 3465064"/>
              <a:gd name="connsiteY35" fmla="*/ 1425103 h 1444239"/>
              <a:gd name="connsiteX36" fmla="*/ 366018 w 3465064"/>
              <a:gd name="connsiteY36" fmla="*/ 1226840 h 1444239"/>
              <a:gd name="connsiteX37" fmla="*/ 237269 w 3465064"/>
              <a:gd name="connsiteY37" fmla="*/ 956400 h 1444239"/>
              <a:gd name="connsiteX38" fmla="*/ 237270 w 3465064"/>
              <a:gd name="connsiteY38" fmla="*/ 950916 h 1444239"/>
              <a:gd name="connsiteX39" fmla="*/ 787 w 3465064"/>
              <a:gd name="connsiteY39" fmla="*/ 763568 h 1444239"/>
              <a:gd name="connsiteX40" fmla="*/ 228887 w 3465064"/>
              <a:gd name="connsiteY40" fmla="*/ 831042 h 1444239"/>
              <a:gd name="connsiteX41" fmla="*/ 135337 w 3465064"/>
              <a:gd name="connsiteY41" fmla="*/ 678700 h 1444239"/>
              <a:gd name="connsiteX42" fmla="*/ 40231 w 3465064"/>
              <a:gd name="connsiteY42" fmla="*/ 543104 h 1444239"/>
              <a:gd name="connsiteX43" fmla="*/ 18149 w 3465064"/>
              <a:gd name="connsiteY43" fmla="*/ 530702 h 1444239"/>
              <a:gd name="connsiteX44" fmla="*/ 57211 w 3465064"/>
              <a:gd name="connsiteY44" fmla="*/ 530702 h 1444239"/>
              <a:gd name="connsiteX45" fmla="*/ 114720 w 3465064"/>
              <a:gd name="connsiteY45" fmla="*/ 551845 h 1444239"/>
              <a:gd name="connsiteX46" fmla="*/ 101700 w 3465064"/>
              <a:gd name="connsiteY46" fmla="*/ 530702 h 1444239"/>
              <a:gd name="connsiteX47" fmla="*/ 114720 w 3465064"/>
              <a:gd name="connsiteY47" fmla="*/ 238229 h 1444239"/>
              <a:gd name="connsiteX48" fmla="*/ 316157 w 3465064"/>
              <a:gd name="connsiteY48" fmla="*/ 94593 h 1444239"/>
              <a:gd name="connsiteX49" fmla="*/ 875802 w 3465064"/>
              <a:gd name="connsiteY49" fmla="*/ 0 h 1444239"/>
              <a:gd name="connsiteX50" fmla="*/ 1624634 w 3465064"/>
              <a:gd name="connsiteY50" fmla="*/ 156200 h 1444239"/>
              <a:gd name="connsiteX51" fmla="*/ 1845352 w 3465064"/>
              <a:gd name="connsiteY51" fmla="*/ 219262 h 1444239"/>
              <a:gd name="connsiteX0" fmla="*/ 1880904 w 3500616"/>
              <a:gd name="connsiteY0" fmla="*/ 219262 h 1444239"/>
              <a:gd name="connsiteX1" fmla="*/ 1991262 w 3500616"/>
              <a:gd name="connsiteY1" fmla="*/ 235028 h 1444239"/>
              <a:gd name="connsiteX2" fmla="*/ 2133152 w 3500616"/>
              <a:gd name="connsiteY2" fmla="*/ 313855 h 1444239"/>
              <a:gd name="connsiteX3" fmla="*/ 2211979 w 3500616"/>
              <a:gd name="connsiteY3" fmla="*/ 471510 h 1444239"/>
              <a:gd name="connsiteX4" fmla="*/ 2973979 w 3500616"/>
              <a:gd name="connsiteY4" fmla="*/ 692228 h 1444239"/>
              <a:gd name="connsiteX5" fmla="*/ 2966098 w 3500616"/>
              <a:gd name="connsiteY5" fmla="*/ 776765 h 1444239"/>
              <a:gd name="connsiteX6" fmla="*/ 3052806 w 3500616"/>
              <a:gd name="connsiteY6" fmla="*/ 762483 h 1444239"/>
              <a:gd name="connsiteX7" fmla="*/ 3220971 w 3500616"/>
              <a:gd name="connsiteY7" fmla="*/ 762483 h 1444239"/>
              <a:gd name="connsiteX8" fmla="*/ 3215716 w 3500616"/>
              <a:gd name="connsiteY8" fmla="*/ 912236 h 1444239"/>
              <a:gd name="connsiteX9" fmla="*/ 3431180 w 3500616"/>
              <a:gd name="connsiteY9" fmla="*/ 1012876 h 1444239"/>
              <a:gd name="connsiteX10" fmla="*/ 3428552 w 3500616"/>
              <a:gd name="connsiteY10" fmla="*/ 1023303 h 1444239"/>
              <a:gd name="connsiteX11" fmla="*/ 3352999 w 3500616"/>
              <a:gd name="connsiteY11" fmla="*/ 1028110 h 1444239"/>
              <a:gd name="connsiteX12" fmla="*/ 3420669 w 3500616"/>
              <a:gd name="connsiteY12" fmla="*/ 1026178 h 1444239"/>
              <a:gd name="connsiteX13" fmla="*/ 3423294 w 3500616"/>
              <a:gd name="connsiteY13" fmla="*/ 1023342 h 1444239"/>
              <a:gd name="connsiteX14" fmla="*/ 3286660 w 3500616"/>
              <a:gd name="connsiteY14" fmla="*/ 1013681 h 1444239"/>
              <a:gd name="connsiteX15" fmla="*/ 3296591 w 3500616"/>
              <a:gd name="connsiteY15" fmla="*/ 1013556 h 1444239"/>
              <a:gd name="connsiteX16" fmla="*/ 3374028 w 3500616"/>
              <a:gd name="connsiteY16" fmla="*/ 1016398 h 1444239"/>
              <a:gd name="connsiteX17" fmla="*/ 3374028 w 3500616"/>
              <a:gd name="connsiteY17" fmla="*/ 1007642 h 1444239"/>
              <a:gd name="connsiteX18" fmla="*/ 3308466 w 3500616"/>
              <a:gd name="connsiteY18" fmla="*/ 966858 h 1444239"/>
              <a:gd name="connsiteX19" fmla="*/ 3454929 w 3500616"/>
              <a:gd name="connsiteY19" fmla="*/ 1020833 h 1444239"/>
              <a:gd name="connsiteX20" fmla="*/ 3439060 w 3500616"/>
              <a:gd name="connsiteY20" fmla="*/ 1023342 h 1444239"/>
              <a:gd name="connsiteX21" fmla="*/ 3347094 w 3500616"/>
              <a:gd name="connsiteY21" fmla="*/ 1013681 h 1444239"/>
              <a:gd name="connsiteX22" fmla="*/ 3454825 w 3500616"/>
              <a:gd name="connsiteY22" fmla="*/ 1023342 h 1444239"/>
              <a:gd name="connsiteX23" fmla="*/ 3470592 w 3500616"/>
              <a:gd name="connsiteY23" fmla="*/ 1153772 h 1444239"/>
              <a:gd name="connsiteX24" fmla="*/ 3436435 w 3500616"/>
              <a:gd name="connsiteY24" fmla="*/ 1306361 h 1444239"/>
              <a:gd name="connsiteX25" fmla="*/ 2306573 w 3500616"/>
              <a:gd name="connsiteY25" fmla="*/ 1370439 h 1444239"/>
              <a:gd name="connsiteX26" fmla="*/ 2317080 w 3500616"/>
              <a:gd name="connsiteY26" fmla="*/ 1308356 h 1444239"/>
              <a:gd name="connsiteX27" fmla="*/ 2301315 w 3500616"/>
              <a:gd name="connsiteY27" fmla="*/ 1347002 h 1444239"/>
              <a:gd name="connsiteX28" fmla="*/ 2130525 w 3500616"/>
              <a:gd name="connsiteY28" fmla="*/ 1257213 h 1444239"/>
              <a:gd name="connsiteX29" fmla="*/ 1549828 w 3500616"/>
              <a:gd name="connsiteY29" fmla="*/ 1322848 h 1444239"/>
              <a:gd name="connsiteX30" fmla="*/ 1266048 w 3500616"/>
              <a:gd name="connsiteY30" fmla="*/ 1298239 h 1444239"/>
              <a:gd name="connsiteX31" fmla="*/ 1013800 w 3500616"/>
              <a:gd name="connsiteY31" fmla="*/ 1295719 h 1444239"/>
              <a:gd name="connsiteX32" fmla="*/ 743159 w 3500616"/>
              <a:gd name="connsiteY32" fmla="*/ 1256789 h 1444239"/>
              <a:gd name="connsiteX33" fmla="*/ 645936 w 3500616"/>
              <a:gd name="connsiteY33" fmla="*/ 1266489 h 1444239"/>
              <a:gd name="connsiteX34" fmla="*/ 797273 w 3500616"/>
              <a:gd name="connsiteY34" fmla="*/ 1247166 h 1444239"/>
              <a:gd name="connsiteX35" fmla="*/ 569736 w 3500616"/>
              <a:gd name="connsiteY35" fmla="*/ 1425103 h 1444239"/>
              <a:gd name="connsiteX36" fmla="*/ 401570 w 3500616"/>
              <a:gd name="connsiteY36" fmla="*/ 1226840 h 1444239"/>
              <a:gd name="connsiteX37" fmla="*/ 272821 w 3500616"/>
              <a:gd name="connsiteY37" fmla="*/ 956400 h 1444239"/>
              <a:gd name="connsiteX38" fmla="*/ 272822 w 3500616"/>
              <a:gd name="connsiteY38" fmla="*/ 950916 h 1444239"/>
              <a:gd name="connsiteX39" fmla="*/ 36339 w 3500616"/>
              <a:gd name="connsiteY39" fmla="*/ 763568 h 1444239"/>
              <a:gd name="connsiteX40" fmla="*/ 221887 w 3500616"/>
              <a:gd name="connsiteY40" fmla="*/ 752699 h 1444239"/>
              <a:gd name="connsiteX41" fmla="*/ 264439 w 3500616"/>
              <a:gd name="connsiteY41" fmla="*/ 831042 h 1444239"/>
              <a:gd name="connsiteX42" fmla="*/ 170889 w 3500616"/>
              <a:gd name="connsiteY42" fmla="*/ 678700 h 1444239"/>
              <a:gd name="connsiteX43" fmla="*/ 75783 w 3500616"/>
              <a:gd name="connsiteY43" fmla="*/ 543104 h 1444239"/>
              <a:gd name="connsiteX44" fmla="*/ 53701 w 3500616"/>
              <a:gd name="connsiteY44" fmla="*/ 530702 h 1444239"/>
              <a:gd name="connsiteX45" fmla="*/ 92763 w 3500616"/>
              <a:gd name="connsiteY45" fmla="*/ 530702 h 1444239"/>
              <a:gd name="connsiteX46" fmla="*/ 150272 w 3500616"/>
              <a:gd name="connsiteY46" fmla="*/ 551845 h 1444239"/>
              <a:gd name="connsiteX47" fmla="*/ 137252 w 3500616"/>
              <a:gd name="connsiteY47" fmla="*/ 530702 h 1444239"/>
              <a:gd name="connsiteX48" fmla="*/ 150272 w 3500616"/>
              <a:gd name="connsiteY48" fmla="*/ 238229 h 1444239"/>
              <a:gd name="connsiteX49" fmla="*/ 351709 w 3500616"/>
              <a:gd name="connsiteY49" fmla="*/ 94593 h 1444239"/>
              <a:gd name="connsiteX50" fmla="*/ 911354 w 3500616"/>
              <a:gd name="connsiteY50" fmla="*/ 0 h 1444239"/>
              <a:gd name="connsiteX51" fmla="*/ 1660186 w 3500616"/>
              <a:gd name="connsiteY51" fmla="*/ 156200 h 1444239"/>
              <a:gd name="connsiteX52" fmla="*/ 1880904 w 3500616"/>
              <a:gd name="connsiteY52" fmla="*/ 219262 h 1444239"/>
              <a:gd name="connsiteX0" fmla="*/ 1880904 w 3500616"/>
              <a:gd name="connsiteY0" fmla="*/ 219262 h 1444239"/>
              <a:gd name="connsiteX1" fmla="*/ 1991262 w 3500616"/>
              <a:gd name="connsiteY1" fmla="*/ 235028 h 1444239"/>
              <a:gd name="connsiteX2" fmla="*/ 2133152 w 3500616"/>
              <a:gd name="connsiteY2" fmla="*/ 313855 h 1444239"/>
              <a:gd name="connsiteX3" fmla="*/ 2211979 w 3500616"/>
              <a:gd name="connsiteY3" fmla="*/ 471510 h 1444239"/>
              <a:gd name="connsiteX4" fmla="*/ 2973979 w 3500616"/>
              <a:gd name="connsiteY4" fmla="*/ 692228 h 1444239"/>
              <a:gd name="connsiteX5" fmla="*/ 2966098 w 3500616"/>
              <a:gd name="connsiteY5" fmla="*/ 776765 h 1444239"/>
              <a:gd name="connsiteX6" fmla="*/ 3052806 w 3500616"/>
              <a:gd name="connsiteY6" fmla="*/ 762483 h 1444239"/>
              <a:gd name="connsiteX7" fmla="*/ 3220971 w 3500616"/>
              <a:gd name="connsiteY7" fmla="*/ 762483 h 1444239"/>
              <a:gd name="connsiteX8" fmla="*/ 3215716 w 3500616"/>
              <a:gd name="connsiteY8" fmla="*/ 912236 h 1444239"/>
              <a:gd name="connsiteX9" fmla="*/ 3431180 w 3500616"/>
              <a:gd name="connsiteY9" fmla="*/ 1012876 h 1444239"/>
              <a:gd name="connsiteX10" fmla="*/ 3428552 w 3500616"/>
              <a:gd name="connsiteY10" fmla="*/ 1023303 h 1444239"/>
              <a:gd name="connsiteX11" fmla="*/ 3352999 w 3500616"/>
              <a:gd name="connsiteY11" fmla="*/ 1028110 h 1444239"/>
              <a:gd name="connsiteX12" fmla="*/ 3420669 w 3500616"/>
              <a:gd name="connsiteY12" fmla="*/ 1026178 h 1444239"/>
              <a:gd name="connsiteX13" fmla="*/ 3423294 w 3500616"/>
              <a:gd name="connsiteY13" fmla="*/ 1023342 h 1444239"/>
              <a:gd name="connsiteX14" fmla="*/ 3286660 w 3500616"/>
              <a:gd name="connsiteY14" fmla="*/ 1013681 h 1444239"/>
              <a:gd name="connsiteX15" fmla="*/ 3296591 w 3500616"/>
              <a:gd name="connsiteY15" fmla="*/ 1013556 h 1444239"/>
              <a:gd name="connsiteX16" fmla="*/ 3374028 w 3500616"/>
              <a:gd name="connsiteY16" fmla="*/ 1016398 h 1444239"/>
              <a:gd name="connsiteX17" fmla="*/ 3374028 w 3500616"/>
              <a:gd name="connsiteY17" fmla="*/ 1007642 h 1444239"/>
              <a:gd name="connsiteX18" fmla="*/ 3308466 w 3500616"/>
              <a:gd name="connsiteY18" fmla="*/ 966858 h 1444239"/>
              <a:gd name="connsiteX19" fmla="*/ 3454929 w 3500616"/>
              <a:gd name="connsiteY19" fmla="*/ 1020833 h 1444239"/>
              <a:gd name="connsiteX20" fmla="*/ 3439060 w 3500616"/>
              <a:gd name="connsiteY20" fmla="*/ 1023342 h 1444239"/>
              <a:gd name="connsiteX21" fmla="*/ 3347094 w 3500616"/>
              <a:gd name="connsiteY21" fmla="*/ 1013681 h 1444239"/>
              <a:gd name="connsiteX22" fmla="*/ 3454825 w 3500616"/>
              <a:gd name="connsiteY22" fmla="*/ 1023342 h 1444239"/>
              <a:gd name="connsiteX23" fmla="*/ 3470592 w 3500616"/>
              <a:gd name="connsiteY23" fmla="*/ 1153772 h 1444239"/>
              <a:gd name="connsiteX24" fmla="*/ 3436435 w 3500616"/>
              <a:gd name="connsiteY24" fmla="*/ 1306361 h 1444239"/>
              <a:gd name="connsiteX25" fmla="*/ 2306573 w 3500616"/>
              <a:gd name="connsiteY25" fmla="*/ 1370439 h 1444239"/>
              <a:gd name="connsiteX26" fmla="*/ 2317080 w 3500616"/>
              <a:gd name="connsiteY26" fmla="*/ 1308356 h 1444239"/>
              <a:gd name="connsiteX27" fmla="*/ 2301315 w 3500616"/>
              <a:gd name="connsiteY27" fmla="*/ 1347002 h 1444239"/>
              <a:gd name="connsiteX28" fmla="*/ 2130525 w 3500616"/>
              <a:gd name="connsiteY28" fmla="*/ 1257213 h 1444239"/>
              <a:gd name="connsiteX29" fmla="*/ 1549828 w 3500616"/>
              <a:gd name="connsiteY29" fmla="*/ 1322848 h 1444239"/>
              <a:gd name="connsiteX30" fmla="*/ 1266048 w 3500616"/>
              <a:gd name="connsiteY30" fmla="*/ 1298239 h 1444239"/>
              <a:gd name="connsiteX31" fmla="*/ 1013800 w 3500616"/>
              <a:gd name="connsiteY31" fmla="*/ 1295719 h 1444239"/>
              <a:gd name="connsiteX32" fmla="*/ 743159 w 3500616"/>
              <a:gd name="connsiteY32" fmla="*/ 1256789 h 1444239"/>
              <a:gd name="connsiteX33" fmla="*/ 645936 w 3500616"/>
              <a:gd name="connsiteY33" fmla="*/ 1266489 h 1444239"/>
              <a:gd name="connsiteX34" fmla="*/ 797273 w 3500616"/>
              <a:gd name="connsiteY34" fmla="*/ 1247166 h 1444239"/>
              <a:gd name="connsiteX35" fmla="*/ 569736 w 3500616"/>
              <a:gd name="connsiteY35" fmla="*/ 1425103 h 1444239"/>
              <a:gd name="connsiteX36" fmla="*/ 401570 w 3500616"/>
              <a:gd name="connsiteY36" fmla="*/ 1226840 h 1444239"/>
              <a:gd name="connsiteX37" fmla="*/ 272821 w 3500616"/>
              <a:gd name="connsiteY37" fmla="*/ 956400 h 1444239"/>
              <a:gd name="connsiteX38" fmla="*/ 272822 w 3500616"/>
              <a:gd name="connsiteY38" fmla="*/ 950916 h 1444239"/>
              <a:gd name="connsiteX39" fmla="*/ 36339 w 3500616"/>
              <a:gd name="connsiteY39" fmla="*/ 763568 h 1444239"/>
              <a:gd name="connsiteX40" fmla="*/ 221887 w 3500616"/>
              <a:gd name="connsiteY40" fmla="*/ 752699 h 1444239"/>
              <a:gd name="connsiteX41" fmla="*/ 264439 w 3500616"/>
              <a:gd name="connsiteY41" fmla="*/ 831042 h 1444239"/>
              <a:gd name="connsiteX42" fmla="*/ 170889 w 3500616"/>
              <a:gd name="connsiteY42" fmla="*/ 678700 h 1444239"/>
              <a:gd name="connsiteX43" fmla="*/ 75783 w 3500616"/>
              <a:gd name="connsiteY43" fmla="*/ 543104 h 1444239"/>
              <a:gd name="connsiteX44" fmla="*/ 53701 w 3500616"/>
              <a:gd name="connsiteY44" fmla="*/ 530702 h 1444239"/>
              <a:gd name="connsiteX45" fmla="*/ 92763 w 3500616"/>
              <a:gd name="connsiteY45" fmla="*/ 530702 h 1444239"/>
              <a:gd name="connsiteX46" fmla="*/ 150272 w 3500616"/>
              <a:gd name="connsiteY46" fmla="*/ 551845 h 1444239"/>
              <a:gd name="connsiteX47" fmla="*/ 137252 w 3500616"/>
              <a:gd name="connsiteY47" fmla="*/ 530702 h 1444239"/>
              <a:gd name="connsiteX48" fmla="*/ 150272 w 3500616"/>
              <a:gd name="connsiteY48" fmla="*/ 238229 h 1444239"/>
              <a:gd name="connsiteX49" fmla="*/ 351709 w 3500616"/>
              <a:gd name="connsiteY49" fmla="*/ 94593 h 1444239"/>
              <a:gd name="connsiteX50" fmla="*/ 911354 w 3500616"/>
              <a:gd name="connsiteY50" fmla="*/ 0 h 1444239"/>
              <a:gd name="connsiteX51" fmla="*/ 1660186 w 3500616"/>
              <a:gd name="connsiteY51" fmla="*/ 156200 h 1444239"/>
              <a:gd name="connsiteX52" fmla="*/ 1880904 w 3500616"/>
              <a:gd name="connsiteY52" fmla="*/ 219262 h 1444239"/>
              <a:gd name="connsiteX0" fmla="*/ 1845352 w 3465064"/>
              <a:gd name="connsiteY0" fmla="*/ 219262 h 1444239"/>
              <a:gd name="connsiteX1" fmla="*/ 1955710 w 3465064"/>
              <a:gd name="connsiteY1" fmla="*/ 235028 h 1444239"/>
              <a:gd name="connsiteX2" fmla="*/ 2097600 w 3465064"/>
              <a:gd name="connsiteY2" fmla="*/ 313855 h 1444239"/>
              <a:gd name="connsiteX3" fmla="*/ 2176427 w 3465064"/>
              <a:gd name="connsiteY3" fmla="*/ 471510 h 1444239"/>
              <a:gd name="connsiteX4" fmla="*/ 2938427 w 3465064"/>
              <a:gd name="connsiteY4" fmla="*/ 692228 h 1444239"/>
              <a:gd name="connsiteX5" fmla="*/ 2930546 w 3465064"/>
              <a:gd name="connsiteY5" fmla="*/ 776765 h 1444239"/>
              <a:gd name="connsiteX6" fmla="*/ 3017254 w 3465064"/>
              <a:gd name="connsiteY6" fmla="*/ 762483 h 1444239"/>
              <a:gd name="connsiteX7" fmla="*/ 3185419 w 3465064"/>
              <a:gd name="connsiteY7" fmla="*/ 762483 h 1444239"/>
              <a:gd name="connsiteX8" fmla="*/ 3180164 w 3465064"/>
              <a:gd name="connsiteY8" fmla="*/ 912236 h 1444239"/>
              <a:gd name="connsiteX9" fmla="*/ 3395628 w 3465064"/>
              <a:gd name="connsiteY9" fmla="*/ 1012876 h 1444239"/>
              <a:gd name="connsiteX10" fmla="*/ 3393000 w 3465064"/>
              <a:gd name="connsiteY10" fmla="*/ 1023303 h 1444239"/>
              <a:gd name="connsiteX11" fmla="*/ 3317447 w 3465064"/>
              <a:gd name="connsiteY11" fmla="*/ 1028110 h 1444239"/>
              <a:gd name="connsiteX12" fmla="*/ 3385117 w 3465064"/>
              <a:gd name="connsiteY12" fmla="*/ 1026178 h 1444239"/>
              <a:gd name="connsiteX13" fmla="*/ 3387742 w 3465064"/>
              <a:gd name="connsiteY13" fmla="*/ 1023342 h 1444239"/>
              <a:gd name="connsiteX14" fmla="*/ 3251108 w 3465064"/>
              <a:gd name="connsiteY14" fmla="*/ 1013681 h 1444239"/>
              <a:gd name="connsiteX15" fmla="*/ 3261039 w 3465064"/>
              <a:gd name="connsiteY15" fmla="*/ 1013556 h 1444239"/>
              <a:gd name="connsiteX16" fmla="*/ 3338476 w 3465064"/>
              <a:gd name="connsiteY16" fmla="*/ 1016398 h 1444239"/>
              <a:gd name="connsiteX17" fmla="*/ 3338476 w 3465064"/>
              <a:gd name="connsiteY17" fmla="*/ 1007642 h 1444239"/>
              <a:gd name="connsiteX18" fmla="*/ 3272914 w 3465064"/>
              <a:gd name="connsiteY18" fmla="*/ 966858 h 1444239"/>
              <a:gd name="connsiteX19" fmla="*/ 3419377 w 3465064"/>
              <a:gd name="connsiteY19" fmla="*/ 1020833 h 1444239"/>
              <a:gd name="connsiteX20" fmla="*/ 3403508 w 3465064"/>
              <a:gd name="connsiteY20" fmla="*/ 1023342 h 1444239"/>
              <a:gd name="connsiteX21" fmla="*/ 3311542 w 3465064"/>
              <a:gd name="connsiteY21" fmla="*/ 1013681 h 1444239"/>
              <a:gd name="connsiteX22" fmla="*/ 3419273 w 3465064"/>
              <a:gd name="connsiteY22" fmla="*/ 1023342 h 1444239"/>
              <a:gd name="connsiteX23" fmla="*/ 3435040 w 3465064"/>
              <a:gd name="connsiteY23" fmla="*/ 1153772 h 1444239"/>
              <a:gd name="connsiteX24" fmla="*/ 3400883 w 3465064"/>
              <a:gd name="connsiteY24" fmla="*/ 1306361 h 1444239"/>
              <a:gd name="connsiteX25" fmla="*/ 2271021 w 3465064"/>
              <a:gd name="connsiteY25" fmla="*/ 1370439 h 1444239"/>
              <a:gd name="connsiteX26" fmla="*/ 2281528 w 3465064"/>
              <a:gd name="connsiteY26" fmla="*/ 1308356 h 1444239"/>
              <a:gd name="connsiteX27" fmla="*/ 2265763 w 3465064"/>
              <a:gd name="connsiteY27" fmla="*/ 1347002 h 1444239"/>
              <a:gd name="connsiteX28" fmla="*/ 2094973 w 3465064"/>
              <a:gd name="connsiteY28" fmla="*/ 1257213 h 1444239"/>
              <a:gd name="connsiteX29" fmla="*/ 1514276 w 3465064"/>
              <a:gd name="connsiteY29" fmla="*/ 1322848 h 1444239"/>
              <a:gd name="connsiteX30" fmla="*/ 1230496 w 3465064"/>
              <a:gd name="connsiteY30" fmla="*/ 1298239 h 1444239"/>
              <a:gd name="connsiteX31" fmla="*/ 978248 w 3465064"/>
              <a:gd name="connsiteY31" fmla="*/ 1295719 h 1444239"/>
              <a:gd name="connsiteX32" fmla="*/ 707607 w 3465064"/>
              <a:gd name="connsiteY32" fmla="*/ 1256789 h 1444239"/>
              <a:gd name="connsiteX33" fmla="*/ 610384 w 3465064"/>
              <a:gd name="connsiteY33" fmla="*/ 1266489 h 1444239"/>
              <a:gd name="connsiteX34" fmla="*/ 761721 w 3465064"/>
              <a:gd name="connsiteY34" fmla="*/ 1247166 h 1444239"/>
              <a:gd name="connsiteX35" fmla="*/ 534184 w 3465064"/>
              <a:gd name="connsiteY35" fmla="*/ 1425103 h 1444239"/>
              <a:gd name="connsiteX36" fmla="*/ 366018 w 3465064"/>
              <a:gd name="connsiteY36" fmla="*/ 1226840 h 1444239"/>
              <a:gd name="connsiteX37" fmla="*/ 237269 w 3465064"/>
              <a:gd name="connsiteY37" fmla="*/ 956400 h 1444239"/>
              <a:gd name="connsiteX38" fmla="*/ 237270 w 3465064"/>
              <a:gd name="connsiteY38" fmla="*/ 950916 h 1444239"/>
              <a:gd name="connsiteX39" fmla="*/ 787 w 3465064"/>
              <a:gd name="connsiteY39" fmla="*/ 763568 h 1444239"/>
              <a:gd name="connsiteX40" fmla="*/ 186335 w 3465064"/>
              <a:gd name="connsiteY40" fmla="*/ 752699 h 1444239"/>
              <a:gd name="connsiteX41" fmla="*/ 228887 w 3465064"/>
              <a:gd name="connsiteY41" fmla="*/ 831042 h 1444239"/>
              <a:gd name="connsiteX42" fmla="*/ 135337 w 3465064"/>
              <a:gd name="connsiteY42" fmla="*/ 678700 h 1444239"/>
              <a:gd name="connsiteX43" fmla="*/ 40231 w 3465064"/>
              <a:gd name="connsiteY43" fmla="*/ 543104 h 1444239"/>
              <a:gd name="connsiteX44" fmla="*/ 18149 w 3465064"/>
              <a:gd name="connsiteY44" fmla="*/ 530702 h 1444239"/>
              <a:gd name="connsiteX45" fmla="*/ 57211 w 3465064"/>
              <a:gd name="connsiteY45" fmla="*/ 530702 h 1444239"/>
              <a:gd name="connsiteX46" fmla="*/ 114720 w 3465064"/>
              <a:gd name="connsiteY46" fmla="*/ 551845 h 1444239"/>
              <a:gd name="connsiteX47" fmla="*/ 101700 w 3465064"/>
              <a:gd name="connsiteY47" fmla="*/ 530702 h 1444239"/>
              <a:gd name="connsiteX48" fmla="*/ 114720 w 3465064"/>
              <a:gd name="connsiteY48" fmla="*/ 238229 h 1444239"/>
              <a:gd name="connsiteX49" fmla="*/ 316157 w 3465064"/>
              <a:gd name="connsiteY49" fmla="*/ 94593 h 1444239"/>
              <a:gd name="connsiteX50" fmla="*/ 875802 w 3465064"/>
              <a:gd name="connsiteY50" fmla="*/ 0 h 1444239"/>
              <a:gd name="connsiteX51" fmla="*/ 1624634 w 3465064"/>
              <a:gd name="connsiteY51" fmla="*/ 156200 h 1444239"/>
              <a:gd name="connsiteX52" fmla="*/ 1845352 w 3465064"/>
              <a:gd name="connsiteY52" fmla="*/ 219262 h 1444239"/>
              <a:gd name="connsiteX0" fmla="*/ 1845352 w 3465064"/>
              <a:gd name="connsiteY0" fmla="*/ 219262 h 1444239"/>
              <a:gd name="connsiteX1" fmla="*/ 1955710 w 3465064"/>
              <a:gd name="connsiteY1" fmla="*/ 235028 h 1444239"/>
              <a:gd name="connsiteX2" fmla="*/ 2097600 w 3465064"/>
              <a:gd name="connsiteY2" fmla="*/ 313855 h 1444239"/>
              <a:gd name="connsiteX3" fmla="*/ 2176427 w 3465064"/>
              <a:gd name="connsiteY3" fmla="*/ 471510 h 1444239"/>
              <a:gd name="connsiteX4" fmla="*/ 2938427 w 3465064"/>
              <a:gd name="connsiteY4" fmla="*/ 692228 h 1444239"/>
              <a:gd name="connsiteX5" fmla="*/ 2930546 w 3465064"/>
              <a:gd name="connsiteY5" fmla="*/ 776765 h 1444239"/>
              <a:gd name="connsiteX6" fmla="*/ 3017254 w 3465064"/>
              <a:gd name="connsiteY6" fmla="*/ 762483 h 1444239"/>
              <a:gd name="connsiteX7" fmla="*/ 3185419 w 3465064"/>
              <a:gd name="connsiteY7" fmla="*/ 762483 h 1444239"/>
              <a:gd name="connsiteX8" fmla="*/ 3180164 w 3465064"/>
              <a:gd name="connsiteY8" fmla="*/ 912236 h 1444239"/>
              <a:gd name="connsiteX9" fmla="*/ 3395628 w 3465064"/>
              <a:gd name="connsiteY9" fmla="*/ 1012876 h 1444239"/>
              <a:gd name="connsiteX10" fmla="*/ 3393000 w 3465064"/>
              <a:gd name="connsiteY10" fmla="*/ 1023303 h 1444239"/>
              <a:gd name="connsiteX11" fmla="*/ 3317447 w 3465064"/>
              <a:gd name="connsiteY11" fmla="*/ 1028110 h 1444239"/>
              <a:gd name="connsiteX12" fmla="*/ 3385117 w 3465064"/>
              <a:gd name="connsiteY12" fmla="*/ 1026178 h 1444239"/>
              <a:gd name="connsiteX13" fmla="*/ 3387742 w 3465064"/>
              <a:gd name="connsiteY13" fmla="*/ 1023342 h 1444239"/>
              <a:gd name="connsiteX14" fmla="*/ 3251108 w 3465064"/>
              <a:gd name="connsiteY14" fmla="*/ 1013681 h 1444239"/>
              <a:gd name="connsiteX15" fmla="*/ 3261039 w 3465064"/>
              <a:gd name="connsiteY15" fmla="*/ 1013556 h 1444239"/>
              <a:gd name="connsiteX16" fmla="*/ 3338476 w 3465064"/>
              <a:gd name="connsiteY16" fmla="*/ 1016398 h 1444239"/>
              <a:gd name="connsiteX17" fmla="*/ 3338476 w 3465064"/>
              <a:gd name="connsiteY17" fmla="*/ 1007642 h 1444239"/>
              <a:gd name="connsiteX18" fmla="*/ 3272914 w 3465064"/>
              <a:gd name="connsiteY18" fmla="*/ 966858 h 1444239"/>
              <a:gd name="connsiteX19" fmla="*/ 3419377 w 3465064"/>
              <a:gd name="connsiteY19" fmla="*/ 1020833 h 1444239"/>
              <a:gd name="connsiteX20" fmla="*/ 3403508 w 3465064"/>
              <a:gd name="connsiteY20" fmla="*/ 1023342 h 1444239"/>
              <a:gd name="connsiteX21" fmla="*/ 3311542 w 3465064"/>
              <a:gd name="connsiteY21" fmla="*/ 1013681 h 1444239"/>
              <a:gd name="connsiteX22" fmla="*/ 3419273 w 3465064"/>
              <a:gd name="connsiteY22" fmla="*/ 1023342 h 1444239"/>
              <a:gd name="connsiteX23" fmla="*/ 3435040 w 3465064"/>
              <a:gd name="connsiteY23" fmla="*/ 1153772 h 1444239"/>
              <a:gd name="connsiteX24" fmla="*/ 3400883 w 3465064"/>
              <a:gd name="connsiteY24" fmla="*/ 1306361 h 1444239"/>
              <a:gd name="connsiteX25" fmla="*/ 2271021 w 3465064"/>
              <a:gd name="connsiteY25" fmla="*/ 1370439 h 1444239"/>
              <a:gd name="connsiteX26" fmla="*/ 2281528 w 3465064"/>
              <a:gd name="connsiteY26" fmla="*/ 1308356 h 1444239"/>
              <a:gd name="connsiteX27" fmla="*/ 2265763 w 3465064"/>
              <a:gd name="connsiteY27" fmla="*/ 1347002 h 1444239"/>
              <a:gd name="connsiteX28" fmla="*/ 2094973 w 3465064"/>
              <a:gd name="connsiteY28" fmla="*/ 1257213 h 1444239"/>
              <a:gd name="connsiteX29" fmla="*/ 1514276 w 3465064"/>
              <a:gd name="connsiteY29" fmla="*/ 1322848 h 1444239"/>
              <a:gd name="connsiteX30" fmla="*/ 1230496 w 3465064"/>
              <a:gd name="connsiteY30" fmla="*/ 1298239 h 1444239"/>
              <a:gd name="connsiteX31" fmla="*/ 978248 w 3465064"/>
              <a:gd name="connsiteY31" fmla="*/ 1295719 h 1444239"/>
              <a:gd name="connsiteX32" fmla="*/ 707607 w 3465064"/>
              <a:gd name="connsiteY32" fmla="*/ 1256789 h 1444239"/>
              <a:gd name="connsiteX33" fmla="*/ 610384 w 3465064"/>
              <a:gd name="connsiteY33" fmla="*/ 1266489 h 1444239"/>
              <a:gd name="connsiteX34" fmla="*/ 761721 w 3465064"/>
              <a:gd name="connsiteY34" fmla="*/ 1247166 h 1444239"/>
              <a:gd name="connsiteX35" fmla="*/ 534184 w 3465064"/>
              <a:gd name="connsiteY35" fmla="*/ 1425103 h 1444239"/>
              <a:gd name="connsiteX36" fmla="*/ 366018 w 3465064"/>
              <a:gd name="connsiteY36" fmla="*/ 1226840 h 1444239"/>
              <a:gd name="connsiteX37" fmla="*/ 237269 w 3465064"/>
              <a:gd name="connsiteY37" fmla="*/ 956400 h 1444239"/>
              <a:gd name="connsiteX38" fmla="*/ 237270 w 3465064"/>
              <a:gd name="connsiteY38" fmla="*/ 950916 h 1444239"/>
              <a:gd name="connsiteX39" fmla="*/ 787 w 3465064"/>
              <a:gd name="connsiteY39" fmla="*/ 763568 h 1444239"/>
              <a:gd name="connsiteX40" fmla="*/ 186335 w 3465064"/>
              <a:gd name="connsiteY40" fmla="*/ 752699 h 1444239"/>
              <a:gd name="connsiteX41" fmla="*/ 228887 w 3465064"/>
              <a:gd name="connsiteY41" fmla="*/ 831042 h 1444239"/>
              <a:gd name="connsiteX42" fmla="*/ 135337 w 3465064"/>
              <a:gd name="connsiteY42" fmla="*/ 678700 h 1444239"/>
              <a:gd name="connsiteX43" fmla="*/ 40231 w 3465064"/>
              <a:gd name="connsiteY43" fmla="*/ 543104 h 1444239"/>
              <a:gd name="connsiteX44" fmla="*/ 18149 w 3465064"/>
              <a:gd name="connsiteY44" fmla="*/ 530702 h 1444239"/>
              <a:gd name="connsiteX45" fmla="*/ 57211 w 3465064"/>
              <a:gd name="connsiteY45" fmla="*/ 530702 h 1444239"/>
              <a:gd name="connsiteX46" fmla="*/ 114720 w 3465064"/>
              <a:gd name="connsiteY46" fmla="*/ 551845 h 1444239"/>
              <a:gd name="connsiteX47" fmla="*/ 101700 w 3465064"/>
              <a:gd name="connsiteY47" fmla="*/ 530702 h 1444239"/>
              <a:gd name="connsiteX48" fmla="*/ 114720 w 3465064"/>
              <a:gd name="connsiteY48" fmla="*/ 238229 h 1444239"/>
              <a:gd name="connsiteX49" fmla="*/ 316157 w 3465064"/>
              <a:gd name="connsiteY49" fmla="*/ 94593 h 1444239"/>
              <a:gd name="connsiteX50" fmla="*/ 875802 w 3465064"/>
              <a:gd name="connsiteY50" fmla="*/ 0 h 1444239"/>
              <a:gd name="connsiteX51" fmla="*/ 1624634 w 3465064"/>
              <a:gd name="connsiteY51" fmla="*/ 156200 h 1444239"/>
              <a:gd name="connsiteX52" fmla="*/ 1845352 w 3465064"/>
              <a:gd name="connsiteY52" fmla="*/ 219262 h 1444239"/>
              <a:gd name="connsiteX0" fmla="*/ 1883075 w 3502787"/>
              <a:gd name="connsiteY0" fmla="*/ 219262 h 1444239"/>
              <a:gd name="connsiteX1" fmla="*/ 1993433 w 3502787"/>
              <a:gd name="connsiteY1" fmla="*/ 235028 h 1444239"/>
              <a:gd name="connsiteX2" fmla="*/ 2135323 w 3502787"/>
              <a:gd name="connsiteY2" fmla="*/ 313855 h 1444239"/>
              <a:gd name="connsiteX3" fmla="*/ 2214150 w 3502787"/>
              <a:gd name="connsiteY3" fmla="*/ 471510 h 1444239"/>
              <a:gd name="connsiteX4" fmla="*/ 2976150 w 3502787"/>
              <a:gd name="connsiteY4" fmla="*/ 692228 h 1444239"/>
              <a:gd name="connsiteX5" fmla="*/ 2968269 w 3502787"/>
              <a:gd name="connsiteY5" fmla="*/ 776765 h 1444239"/>
              <a:gd name="connsiteX6" fmla="*/ 3054977 w 3502787"/>
              <a:gd name="connsiteY6" fmla="*/ 762483 h 1444239"/>
              <a:gd name="connsiteX7" fmla="*/ 3223142 w 3502787"/>
              <a:gd name="connsiteY7" fmla="*/ 762483 h 1444239"/>
              <a:gd name="connsiteX8" fmla="*/ 3217887 w 3502787"/>
              <a:gd name="connsiteY8" fmla="*/ 912236 h 1444239"/>
              <a:gd name="connsiteX9" fmla="*/ 3433351 w 3502787"/>
              <a:gd name="connsiteY9" fmla="*/ 1012876 h 1444239"/>
              <a:gd name="connsiteX10" fmla="*/ 3430723 w 3502787"/>
              <a:gd name="connsiteY10" fmla="*/ 1023303 h 1444239"/>
              <a:gd name="connsiteX11" fmla="*/ 3355170 w 3502787"/>
              <a:gd name="connsiteY11" fmla="*/ 1028110 h 1444239"/>
              <a:gd name="connsiteX12" fmla="*/ 3422840 w 3502787"/>
              <a:gd name="connsiteY12" fmla="*/ 1026178 h 1444239"/>
              <a:gd name="connsiteX13" fmla="*/ 3425465 w 3502787"/>
              <a:gd name="connsiteY13" fmla="*/ 1023342 h 1444239"/>
              <a:gd name="connsiteX14" fmla="*/ 3288831 w 3502787"/>
              <a:gd name="connsiteY14" fmla="*/ 1013681 h 1444239"/>
              <a:gd name="connsiteX15" fmla="*/ 3298762 w 3502787"/>
              <a:gd name="connsiteY15" fmla="*/ 1013556 h 1444239"/>
              <a:gd name="connsiteX16" fmla="*/ 3376199 w 3502787"/>
              <a:gd name="connsiteY16" fmla="*/ 1016398 h 1444239"/>
              <a:gd name="connsiteX17" fmla="*/ 3376199 w 3502787"/>
              <a:gd name="connsiteY17" fmla="*/ 1007642 h 1444239"/>
              <a:gd name="connsiteX18" fmla="*/ 3310637 w 3502787"/>
              <a:gd name="connsiteY18" fmla="*/ 966858 h 1444239"/>
              <a:gd name="connsiteX19" fmla="*/ 3457100 w 3502787"/>
              <a:gd name="connsiteY19" fmla="*/ 1020833 h 1444239"/>
              <a:gd name="connsiteX20" fmla="*/ 3441231 w 3502787"/>
              <a:gd name="connsiteY20" fmla="*/ 1023342 h 1444239"/>
              <a:gd name="connsiteX21" fmla="*/ 3349265 w 3502787"/>
              <a:gd name="connsiteY21" fmla="*/ 1013681 h 1444239"/>
              <a:gd name="connsiteX22" fmla="*/ 3456996 w 3502787"/>
              <a:gd name="connsiteY22" fmla="*/ 1023342 h 1444239"/>
              <a:gd name="connsiteX23" fmla="*/ 3472763 w 3502787"/>
              <a:gd name="connsiteY23" fmla="*/ 1153772 h 1444239"/>
              <a:gd name="connsiteX24" fmla="*/ 3438606 w 3502787"/>
              <a:gd name="connsiteY24" fmla="*/ 1306361 h 1444239"/>
              <a:gd name="connsiteX25" fmla="*/ 2308744 w 3502787"/>
              <a:gd name="connsiteY25" fmla="*/ 1370439 h 1444239"/>
              <a:gd name="connsiteX26" fmla="*/ 2319251 w 3502787"/>
              <a:gd name="connsiteY26" fmla="*/ 1308356 h 1444239"/>
              <a:gd name="connsiteX27" fmla="*/ 2303486 w 3502787"/>
              <a:gd name="connsiteY27" fmla="*/ 1347002 h 1444239"/>
              <a:gd name="connsiteX28" fmla="*/ 2132696 w 3502787"/>
              <a:gd name="connsiteY28" fmla="*/ 1257213 h 1444239"/>
              <a:gd name="connsiteX29" fmla="*/ 1551999 w 3502787"/>
              <a:gd name="connsiteY29" fmla="*/ 1322848 h 1444239"/>
              <a:gd name="connsiteX30" fmla="*/ 1268219 w 3502787"/>
              <a:gd name="connsiteY30" fmla="*/ 1298239 h 1444239"/>
              <a:gd name="connsiteX31" fmla="*/ 1015971 w 3502787"/>
              <a:gd name="connsiteY31" fmla="*/ 1295719 h 1444239"/>
              <a:gd name="connsiteX32" fmla="*/ 745330 w 3502787"/>
              <a:gd name="connsiteY32" fmla="*/ 1256789 h 1444239"/>
              <a:gd name="connsiteX33" fmla="*/ 648107 w 3502787"/>
              <a:gd name="connsiteY33" fmla="*/ 1266489 h 1444239"/>
              <a:gd name="connsiteX34" fmla="*/ 799444 w 3502787"/>
              <a:gd name="connsiteY34" fmla="*/ 1247166 h 1444239"/>
              <a:gd name="connsiteX35" fmla="*/ 571907 w 3502787"/>
              <a:gd name="connsiteY35" fmla="*/ 1425103 h 1444239"/>
              <a:gd name="connsiteX36" fmla="*/ 403741 w 3502787"/>
              <a:gd name="connsiteY36" fmla="*/ 1226840 h 1444239"/>
              <a:gd name="connsiteX37" fmla="*/ 274992 w 3502787"/>
              <a:gd name="connsiteY37" fmla="*/ 956400 h 1444239"/>
              <a:gd name="connsiteX38" fmla="*/ 274993 w 3502787"/>
              <a:gd name="connsiteY38" fmla="*/ 950916 h 1444239"/>
              <a:gd name="connsiteX39" fmla="*/ 38510 w 3502787"/>
              <a:gd name="connsiteY39" fmla="*/ 763568 h 1444239"/>
              <a:gd name="connsiteX40" fmla="*/ 43936 w 3502787"/>
              <a:gd name="connsiteY40" fmla="*/ 763270 h 1444239"/>
              <a:gd name="connsiteX41" fmla="*/ 224058 w 3502787"/>
              <a:gd name="connsiteY41" fmla="*/ 752699 h 1444239"/>
              <a:gd name="connsiteX42" fmla="*/ 266610 w 3502787"/>
              <a:gd name="connsiteY42" fmla="*/ 831042 h 1444239"/>
              <a:gd name="connsiteX43" fmla="*/ 173060 w 3502787"/>
              <a:gd name="connsiteY43" fmla="*/ 678700 h 1444239"/>
              <a:gd name="connsiteX44" fmla="*/ 77954 w 3502787"/>
              <a:gd name="connsiteY44" fmla="*/ 543104 h 1444239"/>
              <a:gd name="connsiteX45" fmla="*/ 55872 w 3502787"/>
              <a:gd name="connsiteY45" fmla="*/ 530702 h 1444239"/>
              <a:gd name="connsiteX46" fmla="*/ 94934 w 3502787"/>
              <a:gd name="connsiteY46" fmla="*/ 530702 h 1444239"/>
              <a:gd name="connsiteX47" fmla="*/ 152443 w 3502787"/>
              <a:gd name="connsiteY47" fmla="*/ 551845 h 1444239"/>
              <a:gd name="connsiteX48" fmla="*/ 139423 w 3502787"/>
              <a:gd name="connsiteY48" fmla="*/ 530702 h 1444239"/>
              <a:gd name="connsiteX49" fmla="*/ 152443 w 3502787"/>
              <a:gd name="connsiteY49" fmla="*/ 238229 h 1444239"/>
              <a:gd name="connsiteX50" fmla="*/ 353880 w 3502787"/>
              <a:gd name="connsiteY50" fmla="*/ 94593 h 1444239"/>
              <a:gd name="connsiteX51" fmla="*/ 913525 w 3502787"/>
              <a:gd name="connsiteY51" fmla="*/ 0 h 1444239"/>
              <a:gd name="connsiteX52" fmla="*/ 1662357 w 3502787"/>
              <a:gd name="connsiteY52" fmla="*/ 156200 h 1444239"/>
              <a:gd name="connsiteX53" fmla="*/ 1883075 w 3502787"/>
              <a:gd name="connsiteY53" fmla="*/ 219262 h 1444239"/>
              <a:gd name="connsiteX0" fmla="*/ 1883075 w 3502787"/>
              <a:gd name="connsiteY0" fmla="*/ 219262 h 1444239"/>
              <a:gd name="connsiteX1" fmla="*/ 1993433 w 3502787"/>
              <a:gd name="connsiteY1" fmla="*/ 235028 h 1444239"/>
              <a:gd name="connsiteX2" fmla="*/ 2135323 w 3502787"/>
              <a:gd name="connsiteY2" fmla="*/ 313855 h 1444239"/>
              <a:gd name="connsiteX3" fmla="*/ 2214150 w 3502787"/>
              <a:gd name="connsiteY3" fmla="*/ 471510 h 1444239"/>
              <a:gd name="connsiteX4" fmla="*/ 2976150 w 3502787"/>
              <a:gd name="connsiteY4" fmla="*/ 692228 h 1444239"/>
              <a:gd name="connsiteX5" fmla="*/ 2968269 w 3502787"/>
              <a:gd name="connsiteY5" fmla="*/ 776765 h 1444239"/>
              <a:gd name="connsiteX6" fmla="*/ 3054977 w 3502787"/>
              <a:gd name="connsiteY6" fmla="*/ 762483 h 1444239"/>
              <a:gd name="connsiteX7" fmla="*/ 3223142 w 3502787"/>
              <a:gd name="connsiteY7" fmla="*/ 762483 h 1444239"/>
              <a:gd name="connsiteX8" fmla="*/ 3217887 w 3502787"/>
              <a:gd name="connsiteY8" fmla="*/ 912236 h 1444239"/>
              <a:gd name="connsiteX9" fmla="*/ 3433351 w 3502787"/>
              <a:gd name="connsiteY9" fmla="*/ 1012876 h 1444239"/>
              <a:gd name="connsiteX10" fmla="*/ 3430723 w 3502787"/>
              <a:gd name="connsiteY10" fmla="*/ 1023303 h 1444239"/>
              <a:gd name="connsiteX11" fmla="*/ 3355170 w 3502787"/>
              <a:gd name="connsiteY11" fmla="*/ 1028110 h 1444239"/>
              <a:gd name="connsiteX12" fmla="*/ 3422840 w 3502787"/>
              <a:gd name="connsiteY12" fmla="*/ 1026178 h 1444239"/>
              <a:gd name="connsiteX13" fmla="*/ 3425465 w 3502787"/>
              <a:gd name="connsiteY13" fmla="*/ 1023342 h 1444239"/>
              <a:gd name="connsiteX14" fmla="*/ 3288831 w 3502787"/>
              <a:gd name="connsiteY14" fmla="*/ 1013681 h 1444239"/>
              <a:gd name="connsiteX15" fmla="*/ 3298762 w 3502787"/>
              <a:gd name="connsiteY15" fmla="*/ 1013556 h 1444239"/>
              <a:gd name="connsiteX16" fmla="*/ 3376199 w 3502787"/>
              <a:gd name="connsiteY16" fmla="*/ 1016398 h 1444239"/>
              <a:gd name="connsiteX17" fmla="*/ 3376199 w 3502787"/>
              <a:gd name="connsiteY17" fmla="*/ 1007642 h 1444239"/>
              <a:gd name="connsiteX18" fmla="*/ 3310637 w 3502787"/>
              <a:gd name="connsiteY18" fmla="*/ 966858 h 1444239"/>
              <a:gd name="connsiteX19" fmla="*/ 3457100 w 3502787"/>
              <a:gd name="connsiteY19" fmla="*/ 1020833 h 1444239"/>
              <a:gd name="connsiteX20" fmla="*/ 3441231 w 3502787"/>
              <a:gd name="connsiteY20" fmla="*/ 1023342 h 1444239"/>
              <a:gd name="connsiteX21" fmla="*/ 3349265 w 3502787"/>
              <a:gd name="connsiteY21" fmla="*/ 1013681 h 1444239"/>
              <a:gd name="connsiteX22" fmla="*/ 3456996 w 3502787"/>
              <a:gd name="connsiteY22" fmla="*/ 1023342 h 1444239"/>
              <a:gd name="connsiteX23" fmla="*/ 3472763 w 3502787"/>
              <a:gd name="connsiteY23" fmla="*/ 1153772 h 1444239"/>
              <a:gd name="connsiteX24" fmla="*/ 3438606 w 3502787"/>
              <a:gd name="connsiteY24" fmla="*/ 1306361 h 1444239"/>
              <a:gd name="connsiteX25" fmla="*/ 2308744 w 3502787"/>
              <a:gd name="connsiteY25" fmla="*/ 1370439 h 1444239"/>
              <a:gd name="connsiteX26" fmla="*/ 2319251 w 3502787"/>
              <a:gd name="connsiteY26" fmla="*/ 1308356 h 1444239"/>
              <a:gd name="connsiteX27" fmla="*/ 2303486 w 3502787"/>
              <a:gd name="connsiteY27" fmla="*/ 1347002 h 1444239"/>
              <a:gd name="connsiteX28" fmla="*/ 2132696 w 3502787"/>
              <a:gd name="connsiteY28" fmla="*/ 1257213 h 1444239"/>
              <a:gd name="connsiteX29" fmla="*/ 1551999 w 3502787"/>
              <a:gd name="connsiteY29" fmla="*/ 1322848 h 1444239"/>
              <a:gd name="connsiteX30" fmla="*/ 1268219 w 3502787"/>
              <a:gd name="connsiteY30" fmla="*/ 1298239 h 1444239"/>
              <a:gd name="connsiteX31" fmla="*/ 1015971 w 3502787"/>
              <a:gd name="connsiteY31" fmla="*/ 1295719 h 1444239"/>
              <a:gd name="connsiteX32" fmla="*/ 745330 w 3502787"/>
              <a:gd name="connsiteY32" fmla="*/ 1256789 h 1444239"/>
              <a:gd name="connsiteX33" fmla="*/ 648107 w 3502787"/>
              <a:gd name="connsiteY33" fmla="*/ 1266489 h 1444239"/>
              <a:gd name="connsiteX34" fmla="*/ 799444 w 3502787"/>
              <a:gd name="connsiteY34" fmla="*/ 1247166 h 1444239"/>
              <a:gd name="connsiteX35" fmla="*/ 571907 w 3502787"/>
              <a:gd name="connsiteY35" fmla="*/ 1425103 h 1444239"/>
              <a:gd name="connsiteX36" fmla="*/ 403741 w 3502787"/>
              <a:gd name="connsiteY36" fmla="*/ 1226840 h 1444239"/>
              <a:gd name="connsiteX37" fmla="*/ 274992 w 3502787"/>
              <a:gd name="connsiteY37" fmla="*/ 956400 h 1444239"/>
              <a:gd name="connsiteX38" fmla="*/ 274993 w 3502787"/>
              <a:gd name="connsiteY38" fmla="*/ 950916 h 1444239"/>
              <a:gd name="connsiteX39" fmla="*/ 38510 w 3502787"/>
              <a:gd name="connsiteY39" fmla="*/ 763568 h 1444239"/>
              <a:gd name="connsiteX40" fmla="*/ 43936 w 3502787"/>
              <a:gd name="connsiteY40" fmla="*/ 763270 h 1444239"/>
              <a:gd name="connsiteX41" fmla="*/ 224058 w 3502787"/>
              <a:gd name="connsiteY41" fmla="*/ 752699 h 1444239"/>
              <a:gd name="connsiteX42" fmla="*/ 266610 w 3502787"/>
              <a:gd name="connsiteY42" fmla="*/ 831042 h 1444239"/>
              <a:gd name="connsiteX43" fmla="*/ 173060 w 3502787"/>
              <a:gd name="connsiteY43" fmla="*/ 678700 h 1444239"/>
              <a:gd name="connsiteX44" fmla="*/ 77954 w 3502787"/>
              <a:gd name="connsiteY44" fmla="*/ 543104 h 1444239"/>
              <a:gd name="connsiteX45" fmla="*/ 55872 w 3502787"/>
              <a:gd name="connsiteY45" fmla="*/ 530702 h 1444239"/>
              <a:gd name="connsiteX46" fmla="*/ 94934 w 3502787"/>
              <a:gd name="connsiteY46" fmla="*/ 530702 h 1444239"/>
              <a:gd name="connsiteX47" fmla="*/ 152443 w 3502787"/>
              <a:gd name="connsiteY47" fmla="*/ 551845 h 1444239"/>
              <a:gd name="connsiteX48" fmla="*/ 139423 w 3502787"/>
              <a:gd name="connsiteY48" fmla="*/ 530702 h 1444239"/>
              <a:gd name="connsiteX49" fmla="*/ 152443 w 3502787"/>
              <a:gd name="connsiteY49" fmla="*/ 238229 h 1444239"/>
              <a:gd name="connsiteX50" fmla="*/ 353880 w 3502787"/>
              <a:gd name="connsiteY50" fmla="*/ 94593 h 1444239"/>
              <a:gd name="connsiteX51" fmla="*/ 913525 w 3502787"/>
              <a:gd name="connsiteY51" fmla="*/ 0 h 1444239"/>
              <a:gd name="connsiteX52" fmla="*/ 1662357 w 3502787"/>
              <a:gd name="connsiteY52" fmla="*/ 156200 h 1444239"/>
              <a:gd name="connsiteX53" fmla="*/ 1883075 w 3502787"/>
              <a:gd name="connsiteY53" fmla="*/ 219262 h 1444239"/>
              <a:gd name="connsiteX0" fmla="*/ 1883075 w 3502787"/>
              <a:gd name="connsiteY0" fmla="*/ 219262 h 1444239"/>
              <a:gd name="connsiteX1" fmla="*/ 1993433 w 3502787"/>
              <a:gd name="connsiteY1" fmla="*/ 235028 h 1444239"/>
              <a:gd name="connsiteX2" fmla="*/ 2135323 w 3502787"/>
              <a:gd name="connsiteY2" fmla="*/ 313855 h 1444239"/>
              <a:gd name="connsiteX3" fmla="*/ 2214150 w 3502787"/>
              <a:gd name="connsiteY3" fmla="*/ 471510 h 1444239"/>
              <a:gd name="connsiteX4" fmla="*/ 2976150 w 3502787"/>
              <a:gd name="connsiteY4" fmla="*/ 692228 h 1444239"/>
              <a:gd name="connsiteX5" fmla="*/ 2968269 w 3502787"/>
              <a:gd name="connsiteY5" fmla="*/ 776765 h 1444239"/>
              <a:gd name="connsiteX6" fmla="*/ 3054977 w 3502787"/>
              <a:gd name="connsiteY6" fmla="*/ 762483 h 1444239"/>
              <a:gd name="connsiteX7" fmla="*/ 3223142 w 3502787"/>
              <a:gd name="connsiteY7" fmla="*/ 762483 h 1444239"/>
              <a:gd name="connsiteX8" fmla="*/ 3217887 w 3502787"/>
              <a:gd name="connsiteY8" fmla="*/ 912236 h 1444239"/>
              <a:gd name="connsiteX9" fmla="*/ 3433351 w 3502787"/>
              <a:gd name="connsiteY9" fmla="*/ 1012876 h 1444239"/>
              <a:gd name="connsiteX10" fmla="*/ 3430723 w 3502787"/>
              <a:gd name="connsiteY10" fmla="*/ 1023303 h 1444239"/>
              <a:gd name="connsiteX11" fmla="*/ 3355170 w 3502787"/>
              <a:gd name="connsiteY11" fmla="*/ 1028110 h 1444239"/>
              <a:gd name="connsiteX12" fmla="*/ 3422840 w 3502787"/>
              <a:gd name="connsiteY12" fmla="*/ 1026178 h 1444239"/>
              <a:gd name="connsiteX13" fmla="*/ 3425465 w 3502787"/>
              <a:gd name="connsiteY13" fmla="*/ 1023342 h 1444239"/>
              <a:gd name="connsiteX14" fmla="*/ 3288831 w 3502787"/>
              <a:gd name="connsiteY14" fmla="*/ 1013681 h 1444239"/>
              <a:gd name="connsiteX15" fmla="*/ 3298762 w 3502787"/>
              <a:gd name="connsiteY15" fmla="*/ 1013556 h 1444239"/>
              <a:gd name="connsiteX16" fmla="*/ 3376199 w 3502787"/>
              <a:gd name="connsiteY16" fmla="*/ 1016398 h 1444239"/>
              <a:gd name="connsiteX17" fmla="*/ 3376199 w 3502787"/>
              <a:gd name="connsiteY17" fmla="*/ 1007642 h 1444239"/>
              <a:gd name="connsiteX18" fmla="*/ 3310637 w 3502787"/>
              <a:gd name="connsiteY18" fmla="*/ 966858 h 1444239"/>
              <a:gd name="connsiteX19" fmla="*/ 3457100 w 3502787"/>
              <a:gd name="connsiteY19" fmla="*/ 1020833 h 1444239"/>
              <a:gd name="connsiteX20" fmla="*/ 3441231 w 3502787"/>
              <a:gd name="connsiteY20" fmla="*/ 1023342 h 1444239"/>
              <a:gd name="connsiteX21" fmla="*/ 3349265 w 3502787"/>
              <a:gd name="connsiteY21" fmla="*/ 1013681 h 1444239"/>
              <a:gd name="connsiteX22" fmla="*/ 3456996 w 3502787"/>
              <a:gd name="connsiteY22" fmla="*/ 1023342 h 1444239"/>
              <a:gd name="connsiteX23" fmla="*/ 3472763 w 3502787"/>
              <a:gd name="connsiteY23" fmla="*/ 1153772 h 1444239"/>
              <a:gd name="connsiteX24" fmla="*/ 3438606 w 3502787"/>
              <a:gd name="connsiteY24" fmla="*/ 1306361 h 1444239"/>
              <a:gd name="connsiteX25" fmla="*/ 2308744 w 3502787"/>
              <a:gd name="connsiteY25" fmla="*/ 1370439 h 1444239"/>
              <a:gd name="connsiteX26" fmla="*/ 2319251 w 3502787"/>
              <a:gd name="connsiteY26" fmla="*/ 1308356 h 1444239"/>
              <a:gd name="connsiteX27" fmla="*/ 2303486 w 3502787"/>
              <a:gd name="connsiteY27" fmla="*/ 1347002 h 1444239"/>
              <a:gd name="connsiteX28" fmla="*/ 2132696 w 3502787"/>
              <a:gd name="connsiteY28" fmla="*/ 1257213 h 1444239"/>
              <a:gd name="connsiteX29" fmla="*/ 1551999 w 3502787"/>
              <a:gd name="connsiteY29" fmla="*/ 1322848 h 1444239"/>
              <a:gd name="connsiteX30" fmla="*/ 1268219 w 3502787"/>
              <a:gd name="connsiteY30" fmla="*/ 1298239 h 1444239"/>
              <a:gd name="connsiteX31" fmla="*/ 1015971 w 3502787"/>
              <a:gd name="connsiteY31" fmla="*/ 1295719 h 1444239"/>
              <a:gd name="connsiteX32" fmla="*/ 745330 w 3502787"/>
              <a:gd name="connsiteY32" fmla="*/ 1256789 h 1444239"/>
              <a:gd name="connsiteX33" fmla="*/ 648107 w 3502787"/>
              <a:gd name="connsiteY33" fmla="*/ 1266489 h 1444239"/>
              <a:gd name="connsiteX34" fmla="*/ 799444 w 3502787"/>
              <a:gd name="connsiteY34" fmla="*/ 1247166 h 1444239"/>
              <a:gd name="connsiteX35" fmla="*/ 571907 w 3502787"/>
              <a:gd name="connsiteY35" fmla="*/ 1425103 h 1444239"/>
              <a:gd name="connsiteX36" fmla="*/ 403741 w 3502787"/>
              <a:gd name="connsiteY36" fmla="*/ 1226840 h 1444239"/>
              <a:gd name="connsiteX37" fmla="*/ 274992 w 3502787"/>
              <a:gd name="connsiteY37" fmla="*/ 956400 h 1444239"/>
              <a:gd name="connsiteX38" fmla="*/ 274993 w 3502787"/>
              <a:gd name="connsiteY38" fmla="*/ 950916 h 1444239"/>
              <a:gd name="connsiteX39" fmla="*/ 38510 w 3502787"/>
              <a:gd name="connsiteY39" fmla="*/ 763568 h 1444239"/>
              <a:gd name="connsiteX40" fmla="*/ 43936 w 3502787"/>
              <a:gd name="connsiteY40" fmla="*/ 763270 h 1444239"/>
              <a:gd name="connsiteX41" fmla="*/ 224058 w 3502787"/>
              <a:gd name="connsiteY41" fmla="*/ 752699 h 1444239"/>
              <a:gd name="connsiteX42" fmla="*/ 266610 w 3502787"/>
              <a:gd name="connsiteY42" fmla="*/ 831042 h 1444239"/>
              <a:gd name="connsiteX43" fmla="*/ 173060 w 3502787"/>
              <a:gd name="connsiteY43" fmla="*/ 678700 h 1444239"/>
              <a:gd name="connsiteX44" fmla="*/ 77954 w 3502787"/>
              <a:gd name="connsiteY44" fmla="*/ 543104 h 1444239"/>
              <a:gd name="connsiteX45" fmla="*/ 55872 w 3502787"/>
              <a:gd name="connsiteY45" fmla="*/ 530702 h 1444239"/>
              <a:gd name="connsiteX46" fmla="*/ 94934 w 3502787"/>
              <a:gd name="connsiteY46" fmla="*/ 530702 h 1444239"/>
              <a:gd name="connsiteX47" fmla="*/ 152443 w 3502787"/>
              <a:gd name="connsiteY47" fmla="*/ 551845 h 1444239"/>
              <a:gd name="connsiteX48" fmla="*/ 139423 w 3502787"/>
              <a:gd name="connsiteY48" fmla="*/ 530702 h 1444239"/>
              <a:gd name="connsiteX49" fmla="*/ 152443 w 3502787"/>
              <a:gd name="connsiteY49" fmla="*/ 238229 h 1444239"/>
              <a:gd name="connsiteX50" fmla="*/ 353880 w 3502787"/>
              <a:gd name="connsiteY50" fmla="*/ 94593 h 1444239"/>
              <a:gd name="connsiteX51" fmla="*/ 913525 w 3502787"/>
              <a:gd name="connsiteY51" fmla="*/ 0 h 1444239"/>
              <a:gd name="connsiteX52" fmla="*/ 1662357 w 3502787"/>
              <a:gd name="connsiteY52" fmla="*/ 156200 h 1444239"/>
              <a:gd name="connsiteX53" fmla="*/ 1883075 w 3502787"/>
              <a:gd name="connsiteY53" fmla="*/ 219262 h 1444239"/>
              <a:gd name="connsiteX0" fmla="*/ 1883075 w 3502787"/>
              <a:gd name="connsiteY0" fmla="*/ 219262 h 1444239"/>
              <a:gd name="connsiteX1" fmla="*/ 1993433 w 3502787"/>
              <a:gd name="connsiteY1" fmla="*/ 235028 h 1444239"/>
              <a:gd name="connsiteX2" fmla="*/ 2135323 w 3502787"/>
              <a:gd name="connsiteY2" fmla="*/ 313855 h 1444239"/>
              <a:gd name="connsiteX3" fmla="*/ 2214150 w 3502787"/>
              <a:gd name="connsiteY3" fmla="*/ 471510 h 1444239"/>
              <a:gd name="connsiteX4" fmla="*/ 2976150 w 3502787"/>
              <a:gd name="connsiteY4" fmla="*/ 692228 h 1444239"/>
              <a:gd name="connsiteX5" fmla="*/ 2968269 w 3502787"/>
              <a:gd name="connsiteY5" fmla="*/ 776765 h 1444239"/>
              <a:gd name="connsiteX6" fmla="*/ 3054977 w 3502787"/>
              <a:gd name="connsiteY6" fmla="*/ 762483 h 1444239"/>
              <a:gd name="connsiteX7" fmla="*/ 3223142 w 3502787"/>
              <a:gd name="connsiteY7" fmla="*/ 762483 h 1444239"/>
              <a:gd name="connsiteX8" fmla="*/ 3217887 w 3502787"/>
              <a:gd name="connsiteY8" fmla="*/ 912236 h 1444239"/>
              <a:gd name="connsiteX9" fmla="*/ 3433351 w 3502787"/>
              <a:gd name="connsiteY9" fmla="*/ 1012876 h 1444239"/>
              <a:gd name="connsiteX10" fmla="*/ 3430723 w 3502787"/>
              <a:gd name="connsiteY10" fmla="*/ 1023303 h 1444239"/>
              <a:gd name="connsiteX11" fmla="*/ 3355170 w 3502787"/>
              <a:gd name="connsiteY11" fmla="*/ 1028110 h 1444239"/>
              <a:gd name="connsiteX12" fmla="*/ 3422840 w 3502787"/>
              <a:gd name="connsiteY12" fmla="*/ 1026178 h 1444239"/>
              <a:gd name="connsiteX13" fmla="*/ 3425465 w 3502787"/>
              <a:gd name="connsiteY13" fmla="*/ 1023342 h 1444239"/>
              <a:gd name="connsiteX14" fmla="*/ 3288831 w 3502787"/>
              <a:gd name="connsiteY14" fmla="*/ 1013681 h 1444239"/>
              <a:gd name="connsiteX15" fmla="*/ 3298762 w 3502787"/>
              <a:gd name="connsiteY15" fmla="*/ 1013556 h 1444239"/>
              <a:gd name="connsiteX16" fmla="*/ 3376199 w 3502787"/>
              <a:gd name="connsiteY16" fmla="*/ 1016398 h 1444239"/>
              <a:gd name="connsiteX17" fmla="*/ 3376199 w 3502787"/>
              <a:gd name="connsiteY17" fmla="*/ 1007642 h 1444239"/>
              <a:gd name="connsiteX18" fmla="*/ 3310637 w 3502787"/>
              <a:gd name="connsiteY18" fmla="*/ 966858 h 1444239"/>
              <a:gd name="connsiteX19" fmla="*/ 3457100 w 3502787"/>
              <a:gd name="connsiteY19" fmla="*/ 1020833 h 1444239"/>
              <a:gd name="connsiteX20" fmla="*/ 3441231 w 3502787"/>
              <a:gd name="connsiteY20" fmla="*/ 1023342 h 1444239"/>
              <a:gd name="connsiteX21" fmla="*/ 3349265 w 3502787"/>
              <a:gd name="connsiteY21" fmla="*/ 1013681 h 1444239"/>
              <a:gd name="connsiteX22" fmla="*/ 3456996 w 3502787"/>
              <a:gd name="connsiteY22" fmla="*/ 1023342 h 1444239"/>
              <a:gd name="connsiteX23" fmla="*/ 3472763 w 3502787"/>
              <a:gd name="connsiteY23" fmla="*/ 1153772 h 1444239"/>
              <a:gd name="connsiteX24" fmla="*/ 3438606 w 3502787"/>
              <a:gd name="connsiteY24" fmla="*/ 1306361 h 1444239"/>
              <a:gd name="connsiteX25" fmla="*/ 2308744 w 3502787"/>
              <a:gd name="connsiteY25" fmla="*/ 1370439 h 1444239"/>
              <a:gd name="connsiteX26" fmla="*/ 2319251 w 3502787"/>
              <a:gd name="connsiteY26" fmla="*/ 1308356 h 1444239"/>
              <a:gd name="connsiteX27" fmla="*/ 2303486 w 3502787"/>
              <a:gd name="connsiteY27" fmla="*/ 1347002 h 1444239"/>
              <a:gd name="connsiteX28" fmla="*/ 2132696 w 3502787"/>
              <a:gd name="connsiteY28" fmla="*/ 1257213 h 1444239"/>
              <a:gd name="connsiteX29" fmla="*/ 1551999 w 3502787"/>
              <a:gd name="connsiteY29" fmla="*/ 1322848 h 1444239"/>
              <a:gd name="connsiteX30" fmla="*/ 1268219 w 3502787"/>
              <a:gd name="connsiteY30" fmla="*/ 1298239 h 1444239"/>
              <a:gd name="connsiteX31" fmla="*/ 1015971 w 3502787"/>
              <a:gd name="connsiteY31" fmla="*/ 1295719 h 1444239"/>
              <a:gd name="connsiteX32" fmla="*/ 745330 w 3502787"/>
              <a:gd name="connsiteY32" fmla="*/ 1256789 h 1444239"/>
              <a:gd name="connsiteX33" fmla="*/ 648107 w 3502787"/>
              <a:gd name="connsiteY33" fmla="*/ 1266489 h 1444239"/>
              <a:gd name="connsiteX34" fmla="*/ 799444 w 3502787"/>
              <a:gd name="connsiteY34" fmla="*/ 1247166 h 1444239"/>
              <a:gd name="connsiteX35" fmla="*/ 571907 w 3502787"/>
              <a:gd name="connsiteY35" fmla="*/ 1425103 h 1444239"/>
              <a:gd name="connsiteX36" fmla="*/ 403741 w 3502787"/>
              <a:gd name="connsiteY36" fmla="*/ 1226840 h 1444239"/>
              <a:gd name="connsiteX37" fmla="*/ 274992 w 3502787"/>
              <a:gd name="connsiteY37" fmla="*/ 956400 h 1444239"/>
              <a:gd name="connsiteX38" fmla="*/ 274993 w 3502787"/>
              <a:gd name="connsiteY38" fmla="*/ 950916 h 1444239"/>
              <a:gd name="connsiteX39" fmla="*/ 38510 w 3502787"/>
              <a:gd name="connsiteY39" fmla="*/ 763568 h 1444239"/>
              <a:gd name="connsiteX40" fmla="*/ 211038 w 3502787"/>
              <a:gd name="connsiteY40" fmla="*/ 763270 h 1444239"/>
              <a:gd name="connsiteX41" fmla="*/ 224058 w 3502787"/>
              <a:gd name="connsiteY41" fmla="*/ 752699 h 1444239"/>
              <a:gd name="connsiteX42" fmla="*/ 266610 w 3502787"/>
              <a:gd name="connsiteY42" fmla="*/ 831042 h 1444239"/>
              <a:gd name="connsiteX43" fmla="*/ 173060 w 3502787"/>
              <a:gd name="connsiteY43" fmla="*/ 678700 h 1444239"/>
              <a:gd name="connsiteX44" fmla="*/ 77954 w 3502787"/>
              <a:gd name="connsiteY44" fmla="*/ 543104 h 1444239"/>
              <a:gd name="connsiteX45" fmla="*/ 55872 w 3502787"/>
              <a:gd name="connsiteY45" fmla="*/ 530702 h 1444239"/>
              <a:gd name="connsiteX46" fmla="*/ 94934 w 3502787"/>
              <a:gd name="connsiteY46" fmla="*/ 530702 h 1444239"/>
              <a:gd name="connsiteX47" fmla="*/ 152443 w 3502787"/>
              <a:gd name="connsiteY47" fmla="*/ 551845 h 1444239"/>
              <a:gd name="connsiteX48" fmla="*/ 139423 w 3502787"/>
              <a:gd name="connsiteY48" fmla="*/ 530702 h 1444239"/>
              <a:gd name="connsiteX49" fmla="*/ 152443 w 3502787"/>
              <a:gd name="connsiteY49" fmla="*/ 238229 h 1444239"/>
              <a:gd name="connsiteX50" fmla="*/ 353880 w 3502787"/>
              <a:gd name="connsiteY50" fmla="*/ 94593 h 1444239"/>
              <a:gd name="connsiteX51" fmla="*/ 913525 w 3502787"/>
              <a:gd name="connsiteY51" fmla="*/ 0 h 1444239"/>
              <a:gd name="connsiteX52" fmla="*/ 1662357 w 3502787"/>
              <a:gd name="connsiteY52" fmla="*/ 156200 h 1444239"/>
              <a:gd name="connsiteX53" fmla="*/ 1883075 w 3502787"/>
              <a:gd name="connsiteY53" fmla="*/ 219262 h 1444239"/>
              <a:gd name="connsiteX0" fmla="*/ 1845352 w 3465064"/>
              <a:gd name="connsiteY0" fmla="*/ 219262 h 1444239"/>
              <a:gd name="connsiteX1" fmla="*/ 1955710 w 3465064"/>
              <a:gd name="connsiteY1" fmla="*/ 235028 h 1444239"/>
              <a:gd name="connsiteX2" fmla="*/ 2097600 w 3465064"/>
              <a:gd name="connsiteY2" fmla="*/ 313855 h 1444239"/>
              <a:gd name="connsiteX3" fmla="*/ 2176427 w 3465064"/>
              <a:gd name="connsiteY3" fmla="*/ 471510 h 1444239"/>
              <a:gd name="connsiteX4" fmla="*/ 2938427 w 3465064"/>
              <a:gd name="connsiteY4" fmla="*/ 692228 h 1444239"/>
              <a:gd name="connsiteX5" fmla="*/ 2930546 w 3465064"/>
              <a:gd name="connsiteY5" fmla="*/ 776765 h 1444239"/>
              <a:gd name="connsiteX6" fmla="*/ 3017254 w 3465064"/>
              <a:gd name="connsiteY6" fmla="*/ 762483 h 1444239"/>
              <a:gd name="connsiteX7" fmla="*/ 3185419 w 3465064"/>
              <a:gd name="connsiteY7" fmla="*/ 762483 h 1444239"/>
              <a:gd name="connsiteX8" fmla="*/ 3180164 w 3465064"/>
              <a:gd name="connsiteY8" fmla="*/ 912236 h 1444239"/>
              <a:gd name="connsiteX9" fmla="*/ 3395628 w 3465064"/>
              <a:gd name="connsiteY9" fmla="*/ 1012876 h 1444239"/>
              <a:gd name="connsiteX10" fmla="*/ 3393000 w 3465064"/>
              <a:gd name="connsiteY10" fmla="*/ 1023303 h 1444239"/>
              <a:gd name="connsiteX11" fmla="*/ 3317447 w 3465064"/>
              <a:gd name="connsiteY11" fmla="*/ 1028110 h 1444239"/>
              <a:gd name="connsiteX12" fmla="*/ 3385117 w 3465064"/>
              <a:gd name="connsiteY12" fmla="*/ 1026178 h 1444239"/>
              <a:gd name="connsiteX13" fmla="*/ 3387742 w 3465064"/>
              <a:gd name="connsiteY13" fmla="*/ 1023342 h 1444239"/>
              <a:gd name="connsiteX14" fmla="*/ 3251108 w 3465064"/>
              <a:gd name="connsiteY14" fmla="*/ 1013681 h 1444239"/>
              <a:gd name="connsiteX15" fmla="*/ 3261039 w 3465064"/>
              <a:gd name="connsiteY15" fmla="*/ 1013556 h 1444239"/>
              <a:gd name="connsiteX16" fmla="*/ 3338476 w 3465064"/>
              <a:gd name="connsiteY16" fmla="*/ 1016398 h 1444239"/>
              <a:gd name="connsiteX17" fmla="*/ 3338476 w 3465064"/>
              <a:gd name="connsiteY17" fmla="*/ 1007642 h 1444239"/>
              <a:gd name="connsiteX18" fmla="*/ 3272914 w 3465064"/>
              <a:gd name="connsiteY18" fmla="*/ 966858 h 1444239"/>
              <a:gd name="connsiteX19" fmla="*/ 3419377 w 3465064"/>
              <a:gd name="connsiteY19" fmla="*/ 1020833 h 1444239"/>
              <a:gd name="connsiteX20" fmla="*/ 3403508 w 3465064"/>
              <a:gd name="connsiteY20" fmla="*/ 1023342 h 1444239"/>
              <a:gd name="connsiteX21" fmla="*/ 3311542 w 3465064"/>
              <a:gd name="connsiteY21" fmla="*/ 1013681 h 1444239"/>
              <a:gd name="connsiteX22" fmla="*/ 3419273 w 3465064"/>
              <a:gd name="connsiteY22" fmla="*/ 1023342 h 1444239"/>
              <a:gd name="connsiteX23" fmla="*/ 3435040 w 3465064"/>
              <a:gd name="connsiteY23" fmla="*/ 1153772 h 1444239"/>
              <a:gd name="connsiteX24" fmla="*/ 3400883 w 3465064"/>
              <a:gd name="connsiteY24" fmla="*/ 1306361 h 1444239"/>
              <a:gd name="connsiteX25" fmla="*/ 2271021 w 3465064"/>
              <a:gd name="connsiteY25" fmla="*/ 1370439 h 1444239"/>
              <a:gd name="connsiteX26" fmla="*/ 2281528 w 3465064"/>
              <a:gd name="connsiteY26" fmla="*/ 1308356 h 1444239"/>
              <a:gd name="connsiteX27" fmla="*/ 2265763 w 3465064"/>
              <a:gd name="connsiteY27" fmla="*/ 1347002 h 1444239"/>
              <a:gd name="connsiteX28" fmla="*/ 2094973 w 3465064"/>
              <a:gd name="connsiteY28" fmla="*/ 1257213 h 1444239"/>
              <a:gd name="connsiteX29" fmla="*/ 1514276 w 3465064"/>
              <a:gd name="connsiteY29" fmla="*/ 1322848 h 1444239"/>
              <a:gd name="connsiteX30" fmla="*/ 1230496 w 3465064"/>
              <a:gd name="connsiteY30" fmla="*/ 1298239 h 1444239"/>
              <a:gd name="connsiteX31" fmla="*/ 978248 w 3465064"/>
              <a:gd name="connsiteY31" fmla="*/ 1295719 h 1444239"/>
              <a:gd name="connsiteX32" fmla="*/ 707607 w 3465064"/>
              <a:gd name="connsiteY32" fmla="*/ 1256789 h 1444239"/>
              <a:gd name="connsiteX33" fmla="*/ 610384 w 3465064"/>
              <a:gd name="connsiteY33" fmla="*/ 1266489 h 1444239"/>
              <a:gd name="connsiteX34" fmla="*/ 761721 w 3465064"/>
              <a:gd name="connsiteY34" fmla="*/ 1247166 h 1444239"/>
              <a:gd name="connsiteX35" fmla="*/ 534184 w 3465064"/>
              <a:gd name="connsiteY35" fmla="*/ 1425103 h 1444239"/>
              <a:gd name="connsiteX36" fmla="*/ 366018 w 3465064"/>
              <a:gd name="connsiteY36" fmla="*/ 1226840 h 1444239"/>
              <a:gd name="connsiteX37" fmla="*/ 237269 w 3465064"/>
              <a:gd name="connsiteY37" fmla="*/ 956400 h 1444239"/>
              <a:gd name="connsiteX38" fmla="*/ 237270 w 3465064"/>
              <a:gd name="connsiteY38" fmla="*/ 950916 h 1444239"/>
              <a:gd name="connsiteX39" fmla="*/ 167890 w 3465064"/>
              <a:gd name="connsiteY39" fmla="*/ 763568 h 1444239"/>
              <a:gd name="connsiteX40" fmla="*/ 173315 w 3465064"/>
              <a:gd name="connsiteY40" fmla="*/ 763270 h 1444239"/>
              <a:gd name="connsiteX41" fmla="*/ 186335 w 3465064"/>
              <a:gd name="connsiteY41" fmla="*/ 752699 h 1444239"/>
              <a:gd name="connsiteX42" fmla="*/ 228887 w 3465064"/>
              <a:gd name="connsiteY42" fmla="*/ 831042 h 1444239"/>
              <a:gd name="connsiteX43" fmla="*/ 135337 w 3465064"/>
              <a:gd name="connsiteY43" fmla="*/ 678700 h 1444239"/>
              <a:gd name="connsiteX44" fmla="*/ 40231 w 3465064"/>
              <a:gd name="connsiteY44" fmla="*/ 543104 h 1444239"/>
              <a:gd name="connsiteX45" fmla="*/ 18149 w 3465064"/>
              <a:gd name="connsiteY45" fmla="*/ 530702 h 1444239"/>
              <a:gd name="connsiteX46" fmla="*/ 57211 w 3465064"/>
              <a:gd name="connsiteY46" fmla="*/ 530702 h 1444239"/>
              <a:gd name="connsiteX47" fmla="*/ 114720 w 3465064"/>
              <a:gd name="connsiteY47" fmla="*/ 551845 h 1444239"/>
              <a:gd name="connsiteX48" fmla="*/ 101700 w 3465064"/>
              <a:gd name="connsiteY48" fmla="*/ 530702 h 1444239"/>
              <a:gd name="connsiteX49" fmla="*/ 114720 w 3465064"/>
              <a:gd name="connsiteY49" fmla="*/ 238229 h 1444239"/>
              <a:gd name="connsiteX50" fmla="*/ 316157 w 3465064"/>
              <a:gd name="connsiteY50" fmla="*/ 94593 h 1444239"/>
              <a:gd name="connsiteX51" fmla="*/ 875802 w 3465064"/>
              <a:gd name="connsiteY51" fmla="*/ 0 h 1444239"/>
              <a:gd name="connsiteX52" fmla="*/ 1624634 w 3465064"/>
              <a:gd name="connsiteY52" fmla="*/ 156200 h 1444239"/>
              <a:gd name="connsiteX53" fmla="*/ 1845352 w 3465064"/>
              <a:gd name="connsiteY53" fmla="*/ 219262 h 1444239"/>
              <a:gd name="connsiteX0" fmla="*/ 1845352 w 3465064"/>
              <a:gd name="connsiteY0" fmla="*/ 219262 h 1444239"/>
              <a:gd name="connsiteX1" fmla="*/ 1955710 w 3465064"/>
              <a:gd name="connsiteY1" fmla="*/ 235028 h 1444239"/>
              <a:gd name="connsiteX2" fmla="*/ 2097600 w 3465064"/>
              <a:gd name="connsiteY2" fmla="*/ 313855 h 1444239"/>
              <a:gd name="connsiteX3" fmla="*/ 2176427 w 3465064"/>
              <a:gd name="connsiteY3" fmla="*/ 471510 h 1444239"/>
              <a:gd name="connsiteX4" fmla="*/ 2938427 w 3465064"/>
              <a:gd name="connsiteY4" fmla="*/ 692228 h 1444239"/>
              <a:gd name="connsiteX5" fmla="*/ 2930546 w 3465064"/>
              <a:gd name="connsiteY5" fmla="*/ 776765 h 1444239"/>
              <a:gd name="connsiteX6" fmla="*/ 3017254 w 3465064"/>
              <a:gd name="connsiteY6" fmla="*/ 762483 h 1444239"/>
              <a:gd name="connsiteX7" fmla="*/ 3185419 w 3465064"/>
              <a:gd name="connsiteY7" fmla="*/ 762483 h 1444239"/>
              <a:gd name="connsiteX8" fmla="*/ 3180164 w 3465064"/>
              <a:gd name="connsiteY8" fmla="*/ 912236 h 1444239"/>
              <a:gd name="connsiteX9" fmla="*/ 3395628 w 3465064"/>
              <a:gd name="connsiteY9" fmla="*/ 1012876 h 1444239"/>
              <a:gd name="connsiteX10" fmla="*/ 3393000 w 3465064"/>
              <a:gd name="connsiteY10" fmla="*/ 1023303 h 1444239"/>
              <a:gd name="connsiteX11" fmla="*/ 3317447 w 3465064"/>
              <a:gd name="connsiteY11" fmla="*/ 1028110 h 1444239"/>
              <a:gd name="connsiteX12" fmla="*/ 3385117 w 3465064"/>
              <a:gd name="connsiteY12" fmla="*/ 1026178 h 1444239"/>
              <a:gd name="connsiteX13" fmla="*/ 3387742 w 3465064"/>
              <a:gd name="connsiteY13" fmla="*/ 1023342 h 1444239"/>
              <a:gd name="connsiteX14" fmla="*/ 3251108 w 3465064"/>
              <a:gd name="connsiteY14" fmla="*/ 1013681 h 1444239"/>
              <a:gd name="connsiteX15" fmla="*/ 3261039 w 3465064"/>
              <a:gd name="connsiteY15" fmla="*/ 1013556 h 1444239"/>
              <a:gd name="connsiteX16" fmla="*/ 3338476 w 3465064"/>
              <a:gd name="connsiteY16" fmla="*/ 1016398 h 1444239"/>
              <a:gd name="connsiteX17" fmla="*/ 3338476 w 3465064"/>
              <a:gd name="connsiteY17" fmla="*/ 1007642 h 1444239"/>
              <a:gd name="connsiteX18" fmla="*/ 3272914 w 3465064"/>
              <a:gd name="connsiteY18" fmla="*/ 966858 h 1444239"/>
              <a:gd name="connsiteX19" fmla="*/ 3419377 w 3465064"/>
              <a:gd name="connsiteY19" fmla="*/ 1020833 h 1444239"/>
              <a:gd name="connsiteX20" fmla="*/ 3403508 w 3465064"/>
              <a:gd name="connsiteY20" fmla="*/ 1023342 h 1444239"/>
              <a:gd name="connsiteX21" fmla="*/ 3311542 w 3465064"/>
              <a:gd name="connsiteY21" fmla="*/ 1013681 h 1444239"/>
              <a:gd name="connsiteX22" fmla="*/ 3419273 w 3465064"/>
              <a:gd name="connsiteY22" fmla="*/ 1023342 h 1444239"/>
              <a:gd name="connsiteX23" fmla="*/ 3435040 w 3465064"/>
              <a:gd name="connsiteY23" fmla="*/ 1153772 h 1444239"/>
              <a:gd name="connsiteX24" fmla="*/ 3400883 w 3465064"/>
              <a:gd name="connsiteY24" fmla="*/ 1306361 h 1444239"/>
              <a:gd name="connsiteX25" fmla="*/ 2271021 w 3465064"/>
              <a:gd name="connsiteY25" fmla="*/ 1370439 h 1444239"/>
              <a:gd name="connsiteX26" fmla="*/ 2281528 w 3465064"/>
              <a:gd name="connsiteY26" fmla="*/ 1308356 h 1444239"/>
              <a:gd name="connsiteX27" fmla="*/ 2265763 w 3465064"/>
              <a:gd name="connsiteY27" fmla="*/ 1347002 h 1444239"/>
              <a:gd name="connsiteX28" fmla="*/ 2094973 w 3465064"/>
              <a:gd name="connsiteY28" fmla="*/ 1257213 h 1444239"/>
              <a:gd name="connsiteX29" fmla="*/ 1514276 w 3465064"/>
              <a:gd name="connsiteY29" fmla="*/ 1322848 h 1444239"/>
              <a:gd name="connsiteX30" fmla="*/ 1230496 w 3465064"/>
              <a:gd name="connsiteY30" fmla="*/ 1298239 h 1444239"/>
              <a:gd name="connsiteX31" fmla="*/ 978248 w 3465064"/>
              <a:gd name="connsiteY31" fmla="*/ 1295719 h 1444239"/>
              <a:gd name="connsiteX32" fmla="*/ 707607 w 3465064"/>
              <a:gd name="connsiteY32" fmla="*/ 1256789 h 1444239"/>
              <a:gd name="connsiteX33" fmla="*/ 610384 w 3465064"/>
              <a:gd name="connsiteY33" fmla="*/ 1266489 h 1444239"/>
              <a:gd name="connsiteX34" fmla="*/ 761721 w 3465064"/>
              <a:gd name="connsiteY34" fmla="*/ 1247166 h 1444239"/>
              <a:gd name="connsiteX35" fmla="*/ 534184 w 3465064"/>
              <a:gd name="connsiteY35" fmla="*/ 1425103 h 1444239"/>
              <a:gd name="connsiteX36" fmla="*/ 366018 w 3465064"/>
              <a:gd name="connsiteY36" fmla="*/ 1226840 h 1444239"/>
              <a:gd name="connsiteX37" fmla="*/ 237269 w 3465064"/>
              <a:gd name="connsiteY37" fmla="*/ 956400 h 1444239"/>
              <a:gd name="connsiteX38" fmla="*/ 237270 w 3465064"/>
              <a:gd name="connsiteY38" fmla="*/ 950916 h 1444239"/>
              <a:gd name="connsiteX39" fmla="*/ 167890 w 3465064"/>
              <a:gd name="connsiteY39" fmla="*/ 763568 h 1444239"/>
              <a:gd name="connsiteX40" fmla="*/ 173315 w 3465064"/>
              <a:gd name="connsiteY40" fmla="*/ 763270 h 1444239"/>
              <a:gd name="connsiteX41" fmla="*/ 186335 w 3465064"/>
              <a:gd name="connsiteY41" fmla="*/ 752699 h 1444239"/>
              <a:gd name="connsiteX42" fmla="*/ 228887 w 3465064"/>
              <a:gd name="connsiteY42" fmla="*/ 831042 h 1444239"/>
              <a:gd name="connsiteX43" fmla="*/ 135337 w 3465064"/>
              <a:gd name="connsiteY43" fmla="*/ 678700 h 1444239"/>
              <a:gd name="connsiteX44" fmla="*/ 40231 w 3465064"/>
              <a:gd name="connsiteY44" fmla="*/ 543104 h 1444239"/>
              <a:gd name="connsiteX45" fmla="*/ 18149 w 3465064"/>
              <a:gd name="connsiteY45" fmla="*/ 530702 h 1444239"/>
              <a:gd name="connsiteX46" fmla="*/ 57211 w 3465064"/>
              <a:gd name="connsiteY46" fmla="*/ 530702 h 1444239"/>
              <a:gd name="connsiteX47" fmla="*/ 114720 w 3465064"/>
              <a:gd name="connsiteY47" fmla="*/ 551845 h 1444239"/>
              <a:gd name="connsiteX48" fmla="*/ 101700 w 3465064"/>
              <a:gd name="connsiteY48" fmla="*/ 530702 h 1444239"/>
              <a:gd name="connsiteX49" fmla="*/ 114720 w 3465064"/>
              <a:gd name="connsiteY49" fmla="*/ 238229 h 1444239"/>
              <a:gd name="connsiteX50" fmla="*/ 316157 w 3465064"/>
              <a:gd name="connsiteY50" fmla="*/ 94593 h 1444239"/>
              <a:gd name="connsiteX51" fmla="*/ 152632 w 3465064"/>
              <a:gd name="connsiteY51" fmla="*/ 88178 h 1444239"/>
              <a:gd name="connsiteX52" fmla="*/ 875802 w 3465064"/>
              <a:gd name="connsiteY52" fmla="*/ 0 h 1444239"/>
              <a:gd name="connsiteX53" fmla="*/ 1624634 w 3465064"/>
              <a:gd name="connsiteY53" fmla="*/ 156200 h 1444239"/>
              <a:gd name="connsiteX54" fmla="*/ 1845352 w 3465064"/>
              <a:gd name="connsiteY54" fmla="*/ 219262 h 1444239"/>
              <a:gd name="connsiteX0" fmla="*/ 1845352 w 3465064"/>
              <a:gd name="connsiteY0" fmla="*/ 219262 h 1444239"/>
              <a:gd name="connsiteX1" fmla="*/ 1955710 w 3465064"/>
              <a:gd name="connsiteY1" fmla="*/ 235028 h 1444239"/>
              <a:gd name="connsiteX2" fmla="*/ 2097600 w 3465064"/>
              <a:gd name="connsiteY2" fmla="*/ 313855 h 1444239"/>
              <a:gd name="connsiteX3" fmla="*/ 2176427 w 3465064"/>
              <a:gd name="connsiteY3" fmla="*/ 471510 h 1444239"/>
              <a:gd name="connsiteX4" fmla="*/ 2938427 w 3465064"/>
              <a:gd name="connsiteY4" fmla="*/ 692228 h 1444239"/>
              <a:gd name="connsiteX5" fmla="*/ 2930546 w 3465064"/>
              <a:gd name="connsiteY5" fmla="*/ 776765 h 1444239"/>
              <a:gd name="connsiteX6" fmla="*/ 3017254 w 3465064"/>
              <a:gd name="connsiteY6" fmla="*/ 762483 h 1444239"/>
              <a:gd name="connsiteX7" fmla="*/ 3185419 w 3465064"/>
              <a:gd name="connsiteY7" fmla="*/ 762483 h 1444239"/>
              <a:gd name="connsiteX8" fmla="*/ 3180164 w 3465064"/>
              <a:gd name="connsiteY8" fmla="*/ 912236 h 1444239"/>
              <a:gd name="connsiteX9" fmla="*/ 3395628 w 3465064"/>
              <a:gd name="connsiteY9" fmla="*/ 1012876 h 1444239"/>
              <a:gd name="connsiteX10" fmla="*/ 3393000 w 3465064"/>
              <a:gd name="connsiteY10" fmla="*/ 1023303 h 1444239"/>
              <a:gd name="connsiteX11" fmla="*/ 3317447 w 3465064"/>
              <a:gd name="connsiteY11" fmla="*/ 1028110 h 1444239"/>
              <a:gd name="connsiteX12" fmla="*/ 3385117 w 3465064"/>
              <a:gd name="connsiteY12" fmla="*/ 1026178 h 1444239"/>
              <a:gd name="connsiteX13" fmla="*/ 3387742 w 3465064"/>
              <a:gd name="connsiteY13" fmla="*/ 1023342 h 1444239"/>
              <a:gd name="connsiteX14" fmla="*/ 3251108 w 3465064"/>
              <a:gd name="connsiteY14" fmla="*/ 1013681 h 1444239"/>
              <a:gd name="connsiteX15" fmla="*/ 3261039 w 3465064"/>
              <a:gd name="connsiteY15" fmla="*/ 1013556 h 1444239"/>
              <a:gd name="connsiteX16" fmla="*/ 3338476 w 3465064"/>
              <a:gd name="connsiteY16" fmla="*/ 1016398 h 1444239"/>
              <a:gd name="connsiteX17" fmla="*/ 3338476 w 3465064"/>
              <a:gd name="connsiteY17" fmla="*/ 1007642 h 1444239"/>
              <a:gd name="connsiteX18" fmla="*/ 3272914 w 3465064"/>
              <a:gd name="connsiteY18" fmla="*/ 966858 h 1444239"/>
              <a:gd name="connsiteX19" fmla="*/ 3419377 w 3465064"/>
              <a:gd name="connsiteY19" fmla="*/ 1020833 h 1444239"/>
              <a:gd name="connsiteX20" fmla="*/ 3403508 w 3465064"/>
              <a:gd name="connsiteY20" fmla="*/ 1023342 h 1444239"/>
              <a:gd name="connsiteX21" fmla="*/ 3311542 w 3465064"/>
              <a:gd name="connsiteY21" fmla="*/ 1013681 h 1444239"/>
              <a:gd name="connsiteX22" fmla="*/ 3419273 w 3465064"/>
              <a:gd name="connsiteY22" fmla="*/ 1023342 h 1444239"/>
              <a:gd name="connsiteX23" fmla="*/ 3435040 w 3465064"/>
              <a:gd name="connsiteY23" fmla="*/ 1153772 h 1444239"/>
              <a:gd name="connsiteX24" fmla="*/ 3400883 w 3465064"/>
              <a:gd name="connsiteY24" fmla="*/ 1306361 h 1444239"/>
              <a:gd name="connsiteX25" fmla="*/ 2271021 w 3465064"/>
              <a:gd name="connsiteY25" fmla="*/ 1370439 h 1444239"/>
              <a:gd name="connsiteX26" fmla="*/ 2281528 w 3465064"/>
              <a:gd name="connsiteY26" fmla="*/ 1308356 h 1444239"/>
              <a:gd name="connsiteX27" fmla="*/ 2265763 w 3465064"/>
              <a:gd name="connsiteY27" fmla="*/ 1347002 h 1444239"/>
              <a:gd name="connsiteX28" fmla="*/ 2094973 w 3465064"/>
              <a:gd name="connsiteY28" fmla="*/ 1257213 h 1444239"/>
              <a:gd name="connsiteX29" fmla="*/ 1514276 w 3465064"/>
              <a:gd name="connsiteY29" fmla="*/ 1322848 h 1444239"/>
              <a:gd name="connsiteX30" fmla="*/ 1230496 w 3465064"/>
              <a:gd name="connsiteY30" fmla="*/ 1298239 h 1444239"/>
              <a:gd name="connsiteX31" fmla="*/ 978248 w 3465064"/>
              <a:gd name="connsiteY31" fmla="*/ 1295719 h 1444239"/>
              <a:gd name="connsiteX32" fmla="*/ 707607 w 3465064"/>
              <a:gd name="connsiteY32" fmla="*/ 1256789 h 1444239"/>
              <a:gd name="connsiteX33" fmla="*/ 610384 w 3465064"/>
              <a:gd name="connsiteY33" fmla="*/ 1266489 h 1444239"/>
              <a:gd name="connsiteX34" fmla="*/ 761721 w 3465064"/>
              <a:gd name="connsiteY34" fmla="*/ 1247166 h 1444239"/>
              <a:gd name="connsiteX35" fmla="*/ 534184 w 3465064"/>
              <a:gd name="connsiteY35" fmla="*/ 1425103 h 1444239"/>
              <a:gd name="connsiteX36" fmla="*/ 366018 w 3465064"/>
              <a:gd name="connsiteY36" fmla="*/ 1226840 h 1444239"/>
              <a:gd name="connsiteX37" fmla="*/ 237269 w 3465064"/>
              <a:gd name="connsiteY37" fmla="*/ 956400 h 1444239"/>
              <a:gd name="connsiteX38" fmla="*/ 237270 w 3465064"/>
              <a:gd name="connsiteY38" fmla="*/ 950916 h 1444239"/>
              <a:gd name="connsiteX39" fmla="*/ 167890 w 3465064"/>
              <a:gd name="connsiteY39" fmla="*/ 763568 h 1444239"/>
              <a:gd name="connsiteX40" fmla="*/ 173315 w 3465064"/>
              <a:gd name="connsiteY40" fmla="*/ 763270 h 1444239"/>
              <a:gd name="connsiteX41" fmla="*/ 186335 w 3465064"/>
              <a:gd name="connsiteY41" fmla="*/ 752699 h 1444239"/>
              <a:gd name="connsiteX42" fmla="*/ 228887 w 3465064"/>
              <a:gd name="connsiteY42" fmla="*/ 831042 h 1444239"/>
              <a:gd name="connsiteX43" fmla="*/ 135337 w 3465064"/>
              <a:gd name="connsiteY43" fmla="*/ 678700 h 1444239"/>
              <a:gd name="connsiteX44" fmla="*/ 40231 w 3465064"/>
              <a:gd name="connsiteY44" fmla="*/ 543104 h 1444239"/>
              <a:gd name="connsiteX45" fmla="*/ 18149 w 3465064"/>
              <a:gd name="connsiteY45" fmla="*/ 530702 h 1444239"/>
              <a:gd name="connsiteX46" fmla="*/ 57211 w 3465064"/>
              <a:gd name="connsiteY46" fmla="*/ 530702 h 1444239"/>
              <a:gd name="connsiteX47" fmla="*/ 114720 w 3465064"/>
              <a:gd name="connsiteY47" fmla="*/ 551845 h 1444239"/>
              <a:gd name="connsiteX48" fmla="*/ 101700 w 3465064"/>
              <a:gd name="connsiteY48" fmla="*/ 530702 h 1444239"/>
              <a:gd name="connsiteX49" fmla="*/ 114720 w 3465064"/>
              <a:gd name="connsiteY49" fmla="*/ 238229 h 1444239"/>
              <a:gd name="connsiteX50" fmla="*/ 149054 w 3465064"/>
              <a:gd name="connsiteY50" fmla="*/ 94593 h 1444239"/>
              <a:gd name="connsiteX51" fmla="*/ 152632 w 3465064"/>
              <a:gd name="connsiteY51" fmla="*/ 88178 h 1444239"/>
              <a:gd name="connsiteX52" fmla="*/ 875802 w 3465064"/>
              <a:gd name="connsiteY52" fmla="*/ 0 h 1444239"/>
              <a:gd name="connsiteX53" fmla="*/ 1624634 w 3465064"/>
              <a:gd name="connsiteY53" fmla="*/ 156200 h 1444239"/>
              <a:gd name="connsiteX54" fmla="*/ 1845352 w 3465064"/>
              <a:gd name="connsiteY54" fmla="*/ 219262 h 1444239"/>
              <a:gd name="connsiteX0" fmla="*/ 1845352 w 3465064"/>
              <a:gd name="connsiteY0" fmla="*/ 219262 h 1444239"/>
              <a:gd name="connsiteX1" fmla="*/ 1955710 w 3465064"/>
              <a:gd name="connsiteY1" fmla="*/ 235028 h 1444239"/>
              <a:gd name="connsiteX2" fmla="*/ 2097600 w 3465064"/>
              <a:gd name="connsiteY2" fmla="*/ 313855 h 1444239"/>
              <a:gd name="connsiteX3" fmla="*/ 2176427 w 3465064"/>
              <a:gd name="connsiteY3" fmla="*/ 471510 h 1444239"/>
              <a:gd name="connsiteX4" fmla="*/ 2938427 w 3465064"/>
              <a:gd name="connsiteY4" fmla="*/ 692228 h 1444239"/>
              <a:gd name="connsiteX5" fmla="*/ 2930546 w 3465064"/>
              <a:gd name="connsiteY5" fmla="*/ 776765 h 1444239"/>
              <a:gd name="connsiteX6" fmla="*/ 3017254 w 3465064"/>
              <a:gd name="connsiteY6" fmla="*/ 762483 h 1444239"/>
              <a:gd name="connsiteX7" fmla="*/ 3185419 w 3465064"/>
              <a:gd name="connsiteY7" fmla="*/ 762483 h 1444239"/>
              <a:gd name="connsiteX8" fmla="*/ 3180164 w 3465064"/>
              <a:gd name="connsiteY8" fmla="*/ 912236 h 1444239"/>
              <a:gd name="connsiteX9" fmla="*/ 3395628 w 3465064"/>
              <a:gd name="connsiteY9" fmla="*/ 1012876 h 1444239"/>
              <a:gd name="connsiteX10" fmla="*/ 3393000 w 3465064"/>
              <a:gd name="connsiteY10" fmla="*/ 1023303 h 1444239"/>
              <a:gd name="connsiteX11" fmla="*/ 3317447 w 3465064"/>
              <a:gd name="connsiteY11" fmla="*/ 1028110 h 1444239"/>
              <a:gd name="connsiteX12" fmla="*/ 3385117 w 3465064"/>
              <a:gd name="connsiteY12" fmla="*/ 1026178 h 1444239"/>
              <a:gd name="connsiteX13" fmla="*/ 3387742 w 3465064"/>
              <a:gd name="connsiteY13" fmla="*/ 1023342 h 1444239"/>
              <a:gd name="connsiteX14" fmla="*/ 3251108 w 3465064"/>
              <a:gd name="connsiteY14" fmla="*/ 1013681 h 1444239"/>
              <a:gd name="connsiteX15" fmla="*/ 3261039 w 3465064"/>
              <a:gd name="connsiteY15" fmla="*/ 1013556 h 1444239"/>
              <a:gd name="connsiteX16" fmla="*/ 3338476 w 3465064"/>
              <a:gd name="connsiteY16" fmla="*/ 1016398 h 1444239"/>
              <a:gd name="connsiteX17" fmla="*/ 3338476 w 3465064"/>
              <a:gd name="connsiteY17" fmla="*/ 1007642 h 1444239"/>
              <a:gd name="connsiteX18" fmla="*/ 3272914 w 3465064"/>
              <a:gd name="connsiteY18" fmla="*/ 966858 h 1444239"/>
              <a:gd name="connsiteX19" fmla="*/ 3419377 w 3465064"/>
              <a:gd name="connsiteY19" fmla="*/ 1020833 h 1444239"/>
              <a:gd name="connsiteX20" fmla="*/ 3403508 w 3465064"/>
              <a:gd name="connsiteY20" fmla="*/ 1023342 h 1444239"/>
              <a:gd name="connsiteX21" fmla="*/ 3311542 w 3465064"/>
              <a:gd name="connsiteY21" fmla="*/ 1013681 h 1444239"/>
              <a:gd name="connsiteX22" fmla="*/ 3419273 w 3465064"/>
              <a:gd name="connsiteY22" fmla="*/ 1023342 h 1444239"/>
              <a:gd name="connsiteX23" fmla="*/ 3435040 w 3465064"/>
              <a:gd name="connsiteY23" fmla="*/ 1153772 h 1444239"/>
              <a:gd name="connsiteX24" fmla="*/ 3400883 w 3465064"/>
              <a:gd name="connsiteY24" fmla="*/ 1306361 h 1444239"/>
              <a:gd name="connsiteX25" fmla="*/ 2271021 w 3465064"/>
              <a:gd name="connsiteY25" fmla="*/ 1370439 h 1444239"/>
              <a:gd name="connsiteX26" fmla="*/ 2281528 w 3465064"/>
              <a:gd name="connsiteY26" fmla="*/ 1308356 h 1444239"/>
              <a:gd name="connsiteX27" fmla="*/ 2265763 w 3465064"/>
              <a:gd name="connsiteY27" fmla="*/ 1347002 h 1444239"/>
              <a:gd name="connsiteX28" fmla="*/ 2094973 w 3465064"/>
              <a:gd name="connsiteY28" fmla="*/ 1325046 h 1444239"/>
              <a:gd name="connsiteX29" fmla="*/ 1514276 w 3465064"/>
              <a:gd name="connsiteY29" fmla="*/ 1322848 h 1444239"/>
              <a:gd name="connsiteX30" fmla="*/ 1230496 w 3465064"/>
              <a:gd name="connsiteY30" fmla="*/ 1298239 h 1444239"/>
              <a:gd name="connsiteX31" fmla="*/ 978248 w 3465064"/>
              <a:gd name="connsiteY31" fmla="*/ 1295719 h 1444239"/>
              <a:gd name="connsiteX32" fmla="*/ 707607 w 3465064"/>
              <a:gd name="connsiteY32" fmla="*/ 1256789 h 1444239"/>
              <a:gd name="connsiteX33" fmla="*/ 610384 w 3465064"/>
              <a:gd name="connsiteY33" fmla="*/ 1266489 h 1444239"/>
              <a:gd name="connsiteX34" fmla="*/ 761721 w 3465064"/>
              <a:gd name="connsiteY34" fmla="*/ 1247166 h 1444239"/>
              <a:gd name="connsiteX35" fmla="*/ 534184 w 3465064"/>
              <a:gd name="connsiteY35" fmla="*/ 1425103 h 1444239"/>
              <a:gd name="connsiteX36" fmla="*/ 366018 w 3465064"/>
              <a:gd name="connsiteY36" fmla="*/ 1226840 h 1444239"/>
              <a:gd name="connsiteX37" fmla="*/ 237269 w 3465064"/>
              <a:gd name="connsiteY37" fmla="*/ 956400 h 1444239"/>
              <a:gd name="connsiteX38" fmla="*/ 237270 w 3465064"/>
              <a:gd name="connsiteY38" fmla="*/ 950916 h 1444239"/>
              <a:gd name="connsiteX39" fmla="*/ 167890 w 3465064"/>
              <a:gd name="connsiteY39" fmla="*/ 763568 h 1444239"/>
              <a:gd name="connsiteX40" fmla="*/ 173315 w 3465064"/>
              <a:gd name="connsiteY40" fmla="*/ 763270 h 1444239"/>
              <a:gd name="connsiteX41" fmla="*/ 186335 w 3465064"/>
              <a:gd name="connsiteY41" fmla="*/ 752699 h 1444239"/>
              <a:gd name="connsiteX42" fmla="*/ 228887 w 3465064"/>
              <a:gd name="connsiteY42" fmla="*/ 831042 h 1444239"/>
              <a:gd name="connsiteX43" fmla="*/ 135337 w 3465064"/>
              <a:gd name="connsiteY43" fmla="*/ 678700 h 1444239"/>
              <a:gd name="connsiteX44" fmla="*/ 40231 w 3465064"/>
              <a:gd name="connsiteY44" fmla="*/ 543104 h 1444239"/>
              <a:gd name="connsiteX45" fmla="*/ 18149 w 3465064"/>
              <a:gd name="connsiteY45" fmla="*/ 530702 h 1444239"/>
              <a:gd name="connsiteX46" fmla="*/ 57211 w 3465064"/>
              <a:gd name="connsiteY46" fmla="*/ 530702 h 1444239"/>
              <a:gd name="connsiteX47" fmla="*/ 114720 w 3465064"/>
              <a:gd name="connsiteY47" fmla="*/ 551845 h 1444239"/>
              <a:gd name="connsiteX48" fmla="*/ 101700 w 3465064"/>
              <a:gd name="connsiteY48" fmla="*/ 530702 h 1444239"/>
              <a:gd name="connsiteX49" fmla="*/ 114720 w 3465064"/>
              <a:gd name="connsiteY49" fmla="*/ 238229 h 1444239"/>
              <a:gd name="connsiteX50" fmla="*/ 149054 w 3465064"/>
              <a:gd name="connsiteY50" fmla="*/ 94593 h 1444239"/>
              <a:gd name="connsiteX51" fmla="*/ 152632 w 3465064"/>
              <a:gd name="connsiteY51" fmla="*/ 88178 h 1444239"/>
              <a:gd name="connsiteX52" fmla="*/ 875802 w 3465064"/>
              <a:gd name="connsiteY52" fmla="*/ 0 h 1444239"/>
              <a:gd name="connsiteX53" fmla="*/ 1624634 w 3465064"/>
              <a:gd name="connsiteY53" fmla="*/ 156200 h 1444239"/>
              <a:gd name="connsiteX54" fmla="*/ 1845352 w 3465064"/>
              <a:gd name="connsiteY54" fmla="*/ 219262 h 1444239"/>
              <a:gd name="connsiteX0" fmla="*/ 1845352 w 3465064"/>
              <a:gd name="connsiteY0" fmla="*/ 219262 h 1444239"/>
              <a:gd name="connsiteX1" fmla="*/ 1955710 w 3465064"/>
              <a:gd name="connsiteY1" fmla="*/ 235028 h 1444239"/>
              <a:gd name="connsiteX2" fmla="*/ 2097600 w 3465064"/>
              <a:gd name="connsiteY2" fmla="*/ 313855 h 1444239"/>
              <a:gd name="connsiteX3" fmla="*/ 2176427 w 3465064"/>
              <a:gd name="connsiteY3" fmla="*/ 471510 h 1444239"/>
              <a:gd name="connsiteX4" fmla="*/ 2938427 w 3465064"/>
              <a:gd name="connsiteY4" fmla="*/ 692228 h 1444239"/>
              <a:gd name="connsiteX5" fmla="*/ 2930546 w 3465064"/>
              <a:gd name="connsiteY5" fmla="*/ 776765 h 1444239"/>
              <a:gd name="connsiteX6" fmla="*/ 3017254 w 3465064"/>
              <a:gd name="connsiteY6" fmla="*/ 762483 h 1444239"/>
              <a:gd name="connsiteX7" fmla="*/ 3185419 w 3465064"/>
              <a:gd name="connsiteY7" fmla="*/ 762483 h 1444239"/>
              <a:gd name="connsiteX8" fmla="*/ 3180164 w 3465064"/>
              <a:gd name="connsiteY8" fmla="*/ 912236 h 1444239"/>
              <a:gd name="connsiteX9" fmla="*/ 3395628 w 3465064"/>
              <a:gd name="connsiteY9" fmla="*/ 1012876 h 1444239"/>
              <a:gd name="connsiteX10" fmla="*/ 3393000 w 3465064"/>
              <a:gd name="connsiteY10" fmla="*/ 1023303 h 1444239"/>
              <a:gd name="connsiteX11" fmla="*/ 3317447 w 3465064"/>
              <a:gd name="connsiteY11" fmla="*/ 1028110 h 1444239"/>
              <a:gd name="connsiteX12" fmla="*/ 3385117 w 3465064"/>
              <a:gd name="connsiteY12" fmla="*/ 1026178 h 1444239"/>
              <a:gd name="connsiteX13" fmla="*/ 3387742 w 3465064"/>
              <a:gd name="connsiteY13" fmla="*/ 1023342 h 1444239"/>
              <a:gd name="connsiteX14" fmla="*/ 3251108 w 3465064"/>
              <a:gd name="connsiteY14" fmla="*/ 1013681 h 1444239"/>
              <a:gd name="connsiteX15" fmla="*/ 3261039 w 3465064"/>
              <a:gd name="connsiteY15" fmla="*/ 1013556 h 1444239"/>
              <a:gd name="connsiteX16" fmla="*/ 3338476 w 3465064"/>
              <a:gd name="connsiteY16" fmla="*/ 1016398 h 1444239"/>
              <a:gd name="connsiteX17" fmla="*/ 3338476 w 3465064"/>
              <a:gd name="connsiteY17" fmla="*/ 1007642 h 1444239"/>
              <a:gd name="connsiteX18" fmla="*/ 3272914 w 3465064"/>
              <a:gd name="connsiteY18" fmla="*/ 966858 h 1444239"/>
              <a:gd name="connsiteX19" fmla="*/ 3419377 w 3465064"/>
              <a:gd name="connsiteY19" fmla="*/ 1020833 h 1444239"/>
              <a:gd name="connsiteX20" fmla="*/ 3403508 w 3465064"/>
              <a:gd name="connsiteY20" fmla="*/ 1023342 h 1444239"/>
              <a:gd name="connsiteX21" fmla="*/ 3311542 w 3465064"/>
              <a:gd name="connsiteY21" fmla="*/ 1013681 h 1444239"/>
              <a:gd name="connsiteX22" fmla="*/ 3419273 w 3465064"/>
              <a:gd name="connsiteY22" fmla="*/ 1023342 h 1444239"/>
              <a:gd name="connsiteX23" fmla="*/ 3435040 w 3465064"/>
              <a:gd name="connsiteY23" fmla="*/ 1153772 h 1444239"/>
              <a:gd name="connsiteX24" fmla="*/ 3400883 w 3465064"/>
              <a:gd name="connsiteY24" fmla="*/ 1306361 h 1444239"/>
              <a:gd name="connsiteX25" fmla="*/ 2271021 w 3465064"/>
              <a:gd name="connsiteY25" fmla="*/ 1370439 h 1444239"/>
              <a:gd name="connsiteX26" fmla="*/ 2281528 w 3465064"/>
              <a:gd name="connsiteY26" fmla="*/ 1308356 h 1444239"/>
              <a:gd name="connsiteX27" fmla="*/ 2265763 w 3465064"/>
              <a:gd name="connsiteY27" fmla="*/ 1347002 h 1444239"/>
              <a:gd name="connsiteX28" fmla="*/ 2094973 w 3465064"/>
              <a:gd name="connsiteY28" fmla="*/ 1325046 h 1444239"/>
              <a:gd name="connsiteX29" fmla="*/ 1514276 w 3465064"/>
              <a:gd name="connsiteY29" fmla="*/ 1322848 h 1444239"/>
              <a:gd name="connsiteX30" fmla="*/ 1230496 w 3465064"/>
              <a:gd name="connsiteY30" fmla="*/ 1298239 h 1444239"/>
              <a:gd name="connsiteX31" fmla="*/ 978248 w 3465064"/>
              <a:gd name="connsiteY31" fmla="*/ 1295719 h 1444239"/>
              <a:gd name="connsiteX32" fmla="*/ 707607 w 3465064"/>
              <a:gd name="connsiteY32" fmla="*/ 1256789 h 1444239"/>
              <a:gd name="connsiteX33" fmla="*/ 610384 w 3465064"/>
              <a:gd name="connsiteY33" fmla="*/ 1266489 h 1444239"/>
              <a:gd name="connsiteX34" fmla="*/ 761721 w 3465064"/>
              <a:gd name="connsiteY34" fmla="*/ 1247166 h 1444239"/>
              <a:gd name="connsiteX35" fmla="*/ 534185 w 3465064"/>
              <a:gd name="connsiteY35" fmla="*/ 1289438 h 1444239"/>
              <a:gd name="connsiteX36" fmla="*/ 366018 w 3465064"/>
              <a:gd name="connsiteY36" fmla="*/ 1226840 h 1444239"/>
              <a:gd name="connsiteX37" fmla="*/ 237269 w 3465064"/>
              <a:gd name="connsiteY37" fmla="*/ 956400 h 1444239"/>
              <a:gd name="connsiteX38" fmla="*/ 237270 w 3465064"/>
              <a:gd name="connsiteY38" fmla="*/ 950916 h 1444239"/>
              <a:gd name="connsiteX39" fmla="*/ 167890 w 3465064"/>
              <a:gd name="connsiteY39" fmla="*/ 763568 h 1444239"/>
              <a:gd name="connsiteX40" fmla="*/ 173315 w 3465064"/>
              <a:gd name="connsiteY40" fmla="*/ 763270 h 1444239"/>
              <a:gd name="connsiteX41" fmla="*/ 186335 w 3465064"/>
              <a:gd name="connsiteY41" fmla="*/ 752699 h 1444239"/>
              <a:gd name="connsiteX42" fmla="*/ 228887 w 3465064"/>
              <a:gd name="connsiteY42" fmla="*/ 831042 h 1444239"/>
              <a:gd name="connsiteX43" fmla="*/ 135337 w 3465064"/>
              <a:gd name="connsiteY43" fmla="*/ 678700 h 1444239"/>
              <a:gd name="connsiteX44" fmla="*/ 40231 w 3465064"/>
              <a:gd name="connsiteY44" fmla="*/ 543104 h 1444239"/>
              <a:gd name="connsiteX45" fmla="*/ 18149 w 3465064"/>
              <a:gd name="connsiteY45" fmla="*/ 530702 h 1444239"/>
              <a:gd name="connsiteX46" fmla="*/ 57211 w 3465064"/>
              <a:gd name="connsiteY46" fmla="*/ 530702 h 1444239"/>
              <a:gd name="connsiteX47" fmla="*/ 114720 w 3465064"/>
              <a:gd name="connsiteY47" fmla="*/ 551845 h 1444239"/>
              <a:gd name="connsiteX48" fmla="*/ 101700 w 3465064"/>
              <a:gd name="connsiteY48" fmla="*/ 530702 h 1444239"/>
              <a:gd name="connsiteX49" fmla="*/ 114720 w 3465064"/>
              <a:gd name="connsiteY49" fmla="*/ 238229 h 1444239"/>
              <a:gd name="connsiteX50" fmla="*/ 149054 w 3465064"/>
              <a:gd name="connsiteY50" fmla="*/ 94593 h 1444239"/>
              <a:gd name="connsiteX51" fmla="*/ 152632 w 3465064"/>
              <a:gd name="connsiteY51" fmla="*/ 88178 h 1444239"/>
              <a:gd name="connsiteX52" fmla="*/ 875802 w 3465064"/>
              <a:gd name="connsiteY52" fmla="*/ 0 h 1444239"/>
              <a:gd name="connsiteX53" fmla="*/ 1624634 w 3465064"/>
              <a:gd name="connsiteY53" fmla="*/ 156200 h 1444239"/>
              <a:gd name="connsiteX54" fmla="*/ 1845352 w 3465064"/>
              <a:gd name="connsiteY54" fmla="*/ 219262 h 1444239"/>
              <a:gd name="connsiteX0" fmla="*/ 1845352 w 3465064"/>
              <a:gd name="connsiteY0" fmla="*/ 219262 h 1444239"/>
              <a:gd name="connsiteX1" fmla="*/ 1955710 w 3465064"/>
              <a:gd name="connsiteY1" fmla="*/ 235028 h 1444239"/>
              <a:gd name="connsiteX2" fmla="*/ 2097600 w 3465064"/>
              <a:gd name="connsiteY2" fmla="*/ 313855 h 1444239"/>
              <a:gd name="connsiteX3" fmla="*/ 2594183 w 3465064"/>
              <a:gd name="connsiteY3" fmla="*/ 335845 h 1444239"/>
              <a:gd name="connsiteX4" fmla="*/ 2938427 w 3465064"/>
              <a:gd name="connsiteY4" fmla="*/ 692228 h 1444239"/>
              <a:gd name="connsiteX5" fmla="*/ 2930546 w 3465064"/>
              <a:gd name="connsiteY5" fmla="*/ 776765 h 1444239"/>
              <a:gd name="connsiteX6" fmla="*/ 3017254 w 3465064"/>
              <a:gd name="connsiteY6" fmla="*/ 762483 h 1444239"/>
              <a:gd name="connsiteX7" fmla="*/ 3185419 w 3465064"/>
              <a:gd name="connsiteY7" fmla="*/ 762483 h 1444239"/>
              <a:gd name="connsiteX8" fmla="*/ 3180164 w 3465064"/>
              <a:gd name="connsiteY8" fmla="*/ 912236 h 1444239"/>
              <a:gd name="connsiteX9" fmla="*/ 3395628 w 3465064"/>
              <a:gd name="connsiteY9" fmla="*/ 1012876 h 1444239"/>
              <a:gd name="connsiteX10" fmla="*/ 3393000 w 3465064"/>
              <a:gd name="connsiteY10" fmla="*/ 1023303 h 1444239"/>
              <a:gd name="connsiteX11" fmla="*/ 3317447 w 3465064"/>
              <a:gd name="connsiteY11" fmla="*/ 1028110 h 1444239"/>
              <a:gd name="connsiteX12" fmla="*/ 3385117 w 3465064"/>
              <a:gd name="connsiteY12" fmla="*/ 1026178 h 1444239"/>
              <a:gd name="connsiteX13" fmla="*/ 3387742 w 3465064"/>
              <a:gd name="connsiteY13" fmla="*/ 1023342 h 1444239"/>
              <a:gd name="connsiteX14" fmla="*/ 3251108 w 3465064"/>
              <a:gd name="connsiteY14" fmla="*/ 1013681 h 1444239"/>
              <a:gd name="connsiteX15" fmla="*/ 3261039 w 3465064"/>
              <a:gd name="connsiteY15" fmla="*/ 1013556 h 1444239"/>
              <a:gd name="connsiteX16" fmla="*/ 3338476 w 3465064"/>
              <a:gd name="connsiteY16" fmla="*/ 1016398 h 1444239"/>
              <a:gd name="connsiteX17" fmla="*/ 3338476 w 3465064"/>
              <a:gd name="connsiteY17" fmla="*/ 1007642 h 1444239"/>
              <a:gd name="connsiteX18" fmla="*/ 3272914 w 3465064"/>
              <a:gd name="connsiteY18" fmla="*/ 966858 h 1444239"/>
              <a:gd name="connsiteX19" fmla="*/ 3419377 w 3465064"/>
              <a:gd name="connsiteY19" fmla="*/ 1020833 h 1444239"/>
              <a:gd name="connsiteX20" fmla="*/ 3403508 w 3465064"/>
              <a:gd name="connsiteY20" fmla="*/ 1023342 h 1444239"/>
              <a:gd name="connsiteX21" fmla="*/ 3311542 w 3465064"/>
              <a:gd name="connsiteY21" fmla="*/ 1013681 h 1444239"/>
              <a:gd name="connsiteX22" fmla="*/ 3419273 w 3465064"/>
              <a:gd name="connsiteY22" fmla="*/ 1023342 h 1444239"/>
              <a:gd name="connsiteX23" fmla="*/ 3435040 w 3465064"/>
              <a:gd name="connsiteY23" fmla="*/ 1153772 h 1444239"/>
              <a:gd name="connsiteX24" fmla="*/ 3400883 w 3465064"/>
              <a:gd name="connsiteY24" fmla="*/ 1306361 h 1444239"/>
              <a:gd name="connsiteX25" fmla="*/ 2271021 w 3465064"/>
              <a:gd name="connsiteY25" fmla="*/ 1370439 h 1444239"/>
              <a:gd name="connsiteX26" fmla="*/ 2281528 w 3465064"/>
              <a:gd name="connsiteY26" fmla="*/ 1308356 h 1444239"/>
              <a:gd name="connsiteX27" fmla="*/ 2265763 w 3465064"/>
              <a:gd name="connsiteY27" fmla="*/ 1347002 h 1444239"/>
              <a:gd name="connsiteX28" fmla="*/ 2094973 w 3465064"/>
              <a:gd name="connsiteY28" fmla="*/ 1325046 h 1444239"/>
              <a:gd name="connsiteX29" fmla="*/ 1514276 w 3465064"/>
              <a:gd name="connsiteY29" fmla="*/ 1322848 h 1444239"/>
              <a:gd name="connsiteX30" fmla="*/ 1230496 w 3465064"/>
              <a:gd name="connsiteY30" fmla="*/ 1298239 h 1444239"/>
              <a:gd name="connsiteX31" fmla="*/ 978248 w 3465064"/>
              <a:gd name="connsiteY31" fmla="*/ 1295719 h 1444239"/>
              <a:gd name="connsiteX32" fmla="*/ 707607 w 3465064"/>
              <a:gd name="connsiteY32" fmla="*/ 1256789 h 1444239"/>
              <a:gd name="connsiteX33" fmla="*/ 610384 w 3465064"/>
              <a:gd name="connsiteY33" fmla="*/ 1266489 h 1444239"/>
              <a:gd name="connsiteX34" fmla="*/ 761721 w 3465064"/>
              <a:gd name="connsiteY34" fmla="*/ 1247166 h 1444239"/>
              <a:gd name="connsiteX35" fmla="*/ 534185 w 3465064"/>
              <a:gd name="connsiteY35" fmla="*/ 1289438 h 1444239"/>
              <a:gd name="connsiteX36" fmla="*/ 366018 w 3465064"/>
              <a:gd name="connsiteY36" fmla="*/ 1226840 h 1444239"/>
              <a:gd name="connsiteX37" fmla="*/ 237269 w 3465064"/>
              <a:gd name="connsiteY37" fmla="*/ 956400 h 1444239"/>
              <a:gd name="connsiteX38" fmla="*/ 237270 w 3465064"/>
              <a:gd name="connsiteY38" fmla="*/ 950916 h 1444239"/>
              <a:gd name="connsiteX39" fmla="*/ 167890 w 3465064"/>
              <a:gd name="connsiteY39" fmla="*/ 763568 h 1444239"/>
              <a:gd name="connsiteX40" fmla="*/ 173315 w 3465064"/>
              <a:gd name="connsiteY40" fmla="*/ 763270 h 1444239"/>
              <a:gd name="connsiteX41" fmla="*/ 186335 w 3465064"/>
              <a:gd name="connsiteY41" fmla="*/ 752699 h 1444239"/>
              <a:gd name="connsiteX42" fmla="*/ 228887 w 3465064"/>
              <a:gd name="connsiteY42" fmla="*/ 831042 h 1444239"/>
              <a:gd name="connsiteX43" fmla="*/ 135337 w 3465064"/>
              <a:gd name="connsiteY43" fmla="*/ 678700 h 1444239"/>
              <a:gd name="connsiteX44" fmla="*/ 40231 w 3465064"/>
              <a:gd name="connsiteY44" fmla="*/ 543104 h 1444239"/>
              <a:gd name="connsiteX45" fmla="*/ 18149 w 3465064"/>
              <a:gd name="connsiteY45" fmla="*/ 530702 h 1444239"/>
              <a:gd name="connsiteX46" fmla="*/ 57211 w 3465064"/>
              <a:gd name="connsiteY46" fmla="*/ 530702 h 1444239"/>
              <a:gd name="connsiteX47" fmla="*/ 114720 w 3465064"/>
              <a:gd name="connsiteY47" fmla="*/ 551845 h 1444239"/>
              <a:gd name="connsiteX48" fmla="*/ 101700 w 3465064"/>
              <a:gd name="connsiteY48" fmla="*/ 530702 h 1444239"/>
              <a:gd name="connsiteX49" fmla="*/ 114720 w 3465064"/>
              <a:gd name="connsiteY49" fmla="*/ 238229 h 1444239"/>
              <a:gd name="connsiteX50" fmla="*/ 149054 w 3465064"/>
              <a:gd name="connsiteY50" fmla="*/ 94593 h 1444239"/>
              <a:gd name="connsiteX51" fmla="*/ 152632 w 3465064"/>
              <a:gd name="connsiteY51" fmla="*/ 88178 h 1444239"/>
              <a:gd name="connsiteX52" fmla="*/ 875802 w 3465064"/>
              <a:gd name="connsiteY52" fmla="*/ 0 h 1444239"/>
              <a:gd name="connsiteX53" fmla="*/ 1624634 w 3465064"/>
              <a:gd name="connsiteY53" fmla="*/ 156200 h 1444239"/>
              <a:gd name="connsiteX54" fmla="*/ 1845352 w 3465064"/>
              <a:gd name="connsiteY54" fmla="*/ 219262 h 1444239"/>
              <a:gd name="connsiteX0" fmla="*/ 1845352 w 3465064"/>
              <a:gd name="connsiteY0" fmla="*/ 219262 h 1444239"/>
              <a:gd name="connsiteX1" fmla="*/ 1955710 w 3465064"/>
              <a:gd name="connsiteY1" fmla="*/ 235028 h 1444239"/>
              <a:gd name="connsiteX2" fmla="*/ 2097600 w 3465064"/>
              <a:gd name="connsiteY2" fmla="*/ 313855 h 1444239"/>
              <a:gd name="connsiteX3" fmla="*/ 2594183 w 3465064"/>
              <a:gd name="connsiteY3" fmla="*/ 335845 h 1444239"/>
              <a:gd name="connsiteX4" fmla="*/ 2938427 w 3465064"/>
              <a:gd name="connsiteY4" fmla="*/ 692228 h 1444239"/>
              <a:gd name="connsiteX5" fmla="*/ 2930546 w 3465064"/>
              <a:gd name="connsiteY5" fmla="*/ 776765 h 1444239"/>
              <a:gd name="connsiteX6" fmla="*/ 3017254 w 3465064"/>
              <a:gd name="connsiteY6" fmla="*/ 762483 h 1444239"/>
              <a:gd name="connsiteX7" fmla="*/ 3185419 w 3465064"/>
              <a:gd name="connsiteY7" fmla="*/ 762483 h 1444239"/>
              <a:gd name="connsiteX8" fmla="*/ 3180164 w 3465064"/>
              <a:gd name="connsiteY8" fmla="*/ 912236 h 1444239"/>
              <a:gd name="connsiteX9" fmla="*/ 3395628 w 3465064"/>
              <a:gd name="connsiteY9" fmla="*/ 1012876 h 1444239"/>
              <a:gd name="connsiteX10" fmla="*/ 3393000 w 3465064"/>
              <a:gd name="connsiteY10" fmla="*/ 1023303 h 1444239"/>
              <a:gd name="connsiteX11" fmla="*/ 3317447 w 3465064"/>
              <a:gd name="connsiteY11" fmla="*/ 1028110 h 1444239"/>
              <a:gd name="connsiteX12" fmla="*/ 3385117 w 3465064"/>
              <a:gd name="connsiteY12" fmla="*/ 1026178 h 1444239"/>
              <a:gd name="connsiteX13" fmla="*/ 3387742 w 3465064"/>
              <a:gd name="connsiteY13" fmla="*/ 1023342 h 1444239"/>
              <a:gd name="connsiteX14" fmla="*/ 3251108 w 3465064"/>
              <a:gd name="connsiteY14" fmla="*/ 1013681 h 1444239"/>
              <a:gd name="connsiteX15" fmla="*/ 3261039 w 3465064"/>
              <a:gd name="connsiteY15" fmla="*/ 1013556 h 1444239"/>
              <a:gd name="connsiteX16" fmla="*/ 3338476 w 3465064"/>
              <a:gd name="connsiteY16" fmla="*/ 1016398 h 1444239"/>
              <a:gd name="connsiteX17" fmla="*/ 3338476 w 3465064"/>
              <a:gd name="connsiteY17" fmla="*/ 1007642 h 1444239"/>
              <a:gd name="connsiteX18" fmla="*/ 3272914 w 3465064"/>
              <a:gd name="connsiteY18" fmla="*/ 966858 h 1444239"/>
              <a:gd name="connsiteX19" fmla="*/ 3419377 w 3465064"/>
              <a:gd name="connsiteY19" fmla="*/ 1020833 h 1444239"/>
              <a:gd name="connsiteX20" fmla="*/ 3403508 w 3465064"/>
              <a:gd name="connsiteY20" fmla="*/ 1023342 h 1444239"/>
              <a:gd name="connsiteX21" fmla="*/ 3419273 w 3465064"/>
              <a:gd name="connsiteY21" fmla="*/ 1023342 h 1444239"/>
              <a:gd name="connsiteX22" fmla="*/ 3435040 w 3465064"/>
              <a:gd name="connsiteY22" fmla="*/ 1153772 h 1444239"/>
              <a:gd name="connsiteX23" fmla="*/ 3400883 w 3465064"/>
              <a:gd name="connsiteY23" fmla="*/ 1306361 h 1444239"/>
              <a:gd name="connsiteX24" fmla="*/ 2271021 w 3465064"/>
              <a:gd name="connsiteY24" fmla="*/ 1370439 h 1444239"/>
              <a:gd name="connsiteX25" fmla="*/ 2281528 w 3465064"/>
              <a:gd name="connsiteY25" fmla="*/ 1308356 h 1444239"/>
              <a:gd name="connsiteX26" fmla="*/ 2265763 w 3465064"/>
              <a:gd name="connsiteY26" fmla="*/ 1347002 h 1444239"/>
              <a:gd name="connsiteX27" fmla="*/ 2094973 w 3465064"/>
              <a:gd name="connsiteY27" fmla="*/ 1325046 h 1444239"/>
              <a:gd name="connsiteX28" fmla="*/ 1514276 w 3465064"/>
              <a:gd name="connsiteY28" fmla="*/ 1322848 h 1444239"/>
              <a:gd name="connsiteX29" fmla="*/ 1230496 w 3465064"/>
              <a:gd name="connsiteY29" fmla="*/ 1298239 h 1444239"/>
              <a:gd name="connsiteX30" fmla="*/ 978248 w 3465064"/>
              <a:gd name="connsiteY30" fmla="*/ 1295719 h 1444239"/>
              <a:gd name="connsiteX31" fmla="*/ 707607 w 3465064"/>
              <a:gd name="connsiteY31" fmla="*/ 1256789 h 1444239"/>
              <a:gd name="connsiteX32" fmla="*/ 610384 w 3465064"/>
              <a:gd name="connsiteY32" fmla="*/ 1266489 h 1444239"/>
              <a:gd name="connsiteX33" fmla="*/ 761721 w 3465064"/>
              <a:gd name="connsiteY33" fmla="*/ 1247166 h 1444239"/>
              <a:gd name="connsiteX34" fmla="*/ 534185 w 3465064"/>
              <a:gd name="connsiteY34" fmla="*/ 1289438 h 1444239"/>
              <a:gd name="connsiteX35" fmla="*/ 366018 w 3465064"/>
              <a:gd name="connsiteY35" fmla="*/ 1226840 h 1444239"/>
              <a:gd name="connsiteX36" fmla="*/ 237269 w 3465064"/>
              <a:gd name="connsiteY36" fmla="*/ 956400 h 1444239"/>
              <a:gd name="connsiteX37" fmla="*/ 237270 w 3465064"/>
              <a:gd name="connsiteY37" fmla="*/ 950916 h 1444239"/>
              <a:gd name="connsiteX38" fmla="*/ 167890 w 3465064"/>
              <a:gd name="connsiteY38" fmla="*/ 763568 h 1444239"/>
              <a:gd name="connsiteX39" fmla="*/ 173315 w 3465064"/>
              <a:gd name="connsiteY39" fmla="*/ 763270 h 1444239"/>
              <a:gd name="connsiteX40" fmla="*/ 186335 w 3465064"/>
              <a:gd name="connsiteY40" fmla="*/ 752699 h 1444239"/>
              <a:gd name="connsiteX41" fmla="*/ 228887 w 3465064"/>
              <a:gd name="connsiteY41" fmla="*/ 831042 h 1444239"/>
              <a:gd name="connsiteX42" fmla="*/ 135337 w 3465064"/>
              <a:gd name="connsiteY42" fmla="*/ 678700 h 1444239"/>
              <a:gd name="connsiteX43" fmla="*/ 40231 w 3465064"/>
              <a:gd name="connsiteY43" fmla="*/ 543104 h 1444239"/>
              <a:gd name="connsiteX44" fmla="*/ 18149 w 3465064"/>
              <a:gd name="connsiteY44" fmla="*/ 530702 h 1444239"/>
              <a:gd name="connsiteX45" fmla="*/ 57211 w 3465064"/>
              <a:gd name="connsiteY45" fmla="*/ 530702 h 1444239"/>
              <a:gd name="connsiteX46" fmla="*/ 114720 w 3465064"/>
              <a:gd name="connsiteY46" fmla="*/ 551845 h 1444239"/>
              <a:gd name="connsiteX47" fmla="*/ 101700 w 3465064"/>
              <a:gd name="connsiteY47" fmla="*/ 530702 h 1444239"/>
              <a:gd name="connsiteX48" fmla="*/ 114720 w 3465064"/>
              <a:gd name="connsiteY48" fmla="*/ 238229 h 1444239"/>
              <a:gd name="connsiteX49" fmla="*/ 149054 w 3465064"/>
              <a:gd name="connsiteY49" fmla="*/ 94593 h 1444239"/>
              <a:gd name="connsiteX50" fmla="*/ 152632 w 3465064"/>
              <a:gd name="connsiteY50" fmla="*/ 88178 h 1444239"/>
              <a:gd name="connsiteX51" fmla="*/ 875802 w 3465064"/>
              <a:gd name="connsiteY51" fmla="*/ 0 h 1444239"/>
              <a:gd name="connsiteX52" fmla="*/ 1624634 w 3465064"/>
              <a:gd name="connsiteY52" fmla="*/ 156200 h 1444239"/>
              <a:gd name="connsiteX53" fmla="*/ 1845352 w 3465064"/>
              <a:gd name="connsiteY53" fmla="*/ 219262 h 1444239"/>
              <a:gd name="connsiteX0" fmla="*/ 1845352 w 3435040"/>
              <a:gd name="connsiteY0" fmla="*/ 219262 h 1444239"/>
              <a:gd name="connsiteX1" fmla="*/ 1955710 w 3435040"/>
              <a:gd name="connsiteY1" fmla="*/ 235028 h 1444239"/>
              <a:gd name="connsiteX2" fmla="*/ 2097600 w 3435040"/>
              <a:gd name="connsiteY2" fmla="*/ 313855 h 1444239"/>
              <a:gd name="connsiteX3" fmla="*/ 2594183 w 3435040"/>
              <a:gd name="connsiteY3" fmla="*/ 335845 h 1444239"/>
              <a:gd name="connsiteX4" fmla="*/ 2938427 w 3435040"/>
              <a:gd name="connsiteY4" fmla="*/ 692228 h 1444239"/>
              <a:gd name="connsiteX5" fmla="*/ 2930546 w 3435040"/>
              <a:gd name="connsiteY5" fmla="*/ 776765 h 1444239"/>
              <a:gd name="connsiteX6" fmla="*/ 3017254 w 3435040"/>
              <a:gd name="connsiteY6" fmla="*/ 762483 h 1444239"/>
              <a:gd name="connsiteX7" fmla="*/ 3185419 w 3435040"/>
              <a:gd name="connsiteY7" fmla="*/ 762483 h 1444239"/>
              <a:gd name="connsiteX8" fmla="*/ 3180164 w 3435040"/>
              <a:gd name="connsiteY8" fmla="*/ 912236 h 1444239"/>
              <a:gd name="connsiteX9" fmla="*/ 3395628 w 3435040"/>
              <a:gd name="connsiteY9" fmla="*/ 1012876 h 1444239"/>
              <a:gd name="connsiteX10" fmla="*/ 3393000 w 3435040"/>
              <a:gd name="connsiteY10" fmla="*/ 1023303 h 1444239"/>
              <a:gd name="connsiteX11" fmla="*/ 3317447 w 3435040"/>
              <a:gd name="connsiteY11" fmla="*/ 1028110 h 1444239"/>
              <a:gd name="connsiteX12" fmla="*/ 3385117 w 3435040"/>
              <a:gd name="connsiteY12" fmla="*/ 1026178 h 1444239"/>
              <a:gd name="connsiteX13" fmla="*/ 3387742 w 3435040"/>
              <a:gd name="connsiteY13" fmla="*/ 1023342 h 1444239"/>
              <a:gd name="connsiteX14" fmla="*/ 3251108 w 3435040"/>
              <a:gd name="connsiteY14" fmla="*/ 1013681 h 1444239"/>
              <a:gd name="connsiteX15" fmla="*/ 3338476 w 3435040"/>
              <a:gd name="connsiteY15" fmla="*/ 1016398 h 1444239"/>
              <a:gd name="connsiteX16" fmla="*/ 3338476 w 3435040"/>
              <a:gd name="connsiteY16" fmla="*/ 1007642 h 1444239"/>
              <a:gd name="connsiteX17" fmla="*/ 3272914 w 3435040"/>
              <a:gd name="connsiteY17" fmla="*/ 966858 h 1444239"/>
              <a:gd name="connsiteX18" fmla="*/ 3419377 w 3435040"/>
              <a:gd name="connsiteY18" fmla="*/ 1020833 h 1444239"/>
              <a:gd name="connsiteX19" fmla="*/ 3403508 w 3435040"/>
              <a:gd name="connsiteY19" fmla="*/ 1023342 h 1444239"/>
              <a:gd name="connsiteX20" fmla="*/ 3419273 w 3435040"/>
              <a:gd name="connsiteY20" fmla="*/ 1023342 h 1444239"/>
              <a:gd name="connsiteX21" fmla="*/ 3435040 w 3435040"/>
              <a:gd name="connsiteY21" fmla="*/ 1153772 h 1444239"/>
              <a:gd name="connsiteX22" fmla="*/ 3400883 w 3435040"/>
              <a:gd name="connsiteY22" fmla="*/ 1306361 h 1444239"/>
              <a:gd name="connsiteX23" fmla="*/ 2271021 w 3435040"/>
              <a:gd name="connsiteY23" fmla="*/ 1370439 h 1444239"/>
              <a:gd name="connsiteX24" fmla="*/ 2281528 w 3435040"/>
              <a:gd name="connsiteY24" fmla="*/ 1308356 h 1444239"/>
              <a:gd name="connsiteX25" fmla="*/ 2265763 w 3435040"/>
              <a:gd name="connsiteY25" fmla="*/ 1347002 h 1444239"/>
              <a:gd name="connsiteX26" fmla="*/ 2094973 w 3435040"/>
              <a:gd name="connsiteY26" fmla="*/ 1325046 h 1444239"/>
              <a:gd name="connsiteX27" fmla="*/ 1514276 w 3435040"/>
              <a:gd name="connsiteY27" fmla="*/ 1322848 h 1444239"/>
              <a:gd name="connsiteX28" fmla="*/ 1230496 w 3435040"/>
              <a:gd name="connsiteY28" fmla="*/ 1298239 h 1444239"/>
              <a:gd name="connsiteX29" fmla="*/ 978248 w 3435040"/>
              <a:gd name="connsiteY29" fmla="*/ 1295719 h 1444239"/>
              <a:gd name="connsiteX30" fmla="*/ 707607 w 3435040"/>
              <a:gd name="connsiteY30" fmla="*/ 1256789 h 1444239"/>
              <a:gd name="connsiteX31" fmla="*/ 610384 w 3435040"/>
              <a:gd name="connsiteY31" fmla="*/ 1266489 h 1444239"/>
              <a:gd name="connsiteX32" fmla="*/ 761721 w 3435040"/>
              <a:gd name="connsiteY32" fmla="*/ 1247166 h 1444239"/>
              <a:gd name="connsiteX33" fmla="*/ 534185 w 3435040"/>
              <a:gd name="connsiteY33" fmla="*/ 1289438 h 1444239"/>
              <a:gd name="connsiteX34" fmla="*/ 366018 w 3435040"/>
              <a:gd name="connsiteY34" fmla="*/ 1226840 h 1444239"/>
              <a:gd name="connsiteX35" fmla="*/ 237269 w 3435040"/>
              <a:gd name="connsiteY35" fmla="*/ 956400 h 1444239"/>
              <a:gd name="connsiteX36" fmla="*/ 237270 w 3435040"/>
              <a:gd name="connsiteY36" fmla="*/ 950916 h 1444239"/>
              <a:gd name="connsiteX37" fmla="*/ 167890 w 3435040"/>
              <a:gd name="connsiteY37" fmla="*/ 763568 h 1444239"/>
              <a:gd name="connsiteX38" fmla="*/ 173315 w 3435040"/>
              <a:gd name="connsiteY38" fmla="*/ 763270 h 1444239"/>
              <a:gd name="connsiteX39" fmla="*/ 186335 w 3435040"/>
              <a:gd name="connsiteY39" fmla="*/ 752699 h 1444239"/>
              <a:gd name="connsiteX40" fmla="*/ 228887 w 3435040"/>
              <a:gd name="connsiteY40" fmla="*/ 831042 h 1444239"/>
              <a:gd name="connsiteX41" fmla="*/ 135337 w 3435040"/>
              <a:gd name="connsiteY41" fmla="*/ 678700 h 1444239"/>
              <a:gd name="connsiteX42" fmla="*/ 40231 w 3435040"/>
              <a:gd name="connsiteY42" fmla="*/ 543104 h 1444239"/>
              <a:gd name="connsiteX43" fmla="*/ 18149 w 3435040"/>
              <a:gd name="connsiteY43" fmla="*/ 530702 h 1444239"/>
              <a:gd name="connsiteX44" fmla="*/ 57211 w 3435040"/>
              <a:gd name="connsiteY44" fmla="*/ 530702 h 1444239"/>
              <a:gd name="connsiteX45" fmla="*/ 114720 w 3435040"/>
              <a:gd name="connsiteY45" fmla="*/ 551845 h 1444239"/>
              <a:gd name="connsiteX46" fmla="*/ 101700 w 3435040"/>
              <a:gd name="connsiteY46" fmla="*/ 530702 h 1444239"/>
              <a:gd name="connsiteX47" fmla="*/ 114720 w 3435040"/>
              <a:gd name="connsiteY47" fmla="*/ 238229 h 1444239"/>
              <a:gd name="connsiteX48" fmla="*/ 149054 w 3435040"/>
              <a:gd name="connsiteY48" fmla="*/ 94593 h 1444239"/>
              <a:gd name="connsiteX49" fmla="*/ 152632 w 3435040"/>
              <a:gd name="connsiteY49" fmla="*/ 88178 h 1444239"/>
              <a:gd name="connsiteX50" fmla="*/ 875802 w 3435040"/>
              <a:gd name="connsiteY50" fmla="*/ 0 h 1444239"/>
              <a:gd name="connsiteX51" fmla="*/ 1624634 w 3435040"/>
              <a:gd name="connsiteY51" fmla="*/ 156200 h 1444239"/>
              <a:gd name="connsiteX52" fmla="*/ 1845352 w 3435040"/>
              <a:gd name="connsiteY52" fmla="*/ 219262 h 1444239"/>
              <a:gd name="connsiteX0" fmla="*/ 1845352 w 3435040"/>
              <a:gd name="connsiteY0" fmla="*/ 219262 h 1444239"/>
              <a:gd name="connsiteX1" fmla="*/ 1955710 w 3435040"/>
              <a:gd name="connsiteY1" fmla="*/ 235028 h 1444239"/>
              <a:gd name="connsiteX2" fmla="*/ 2097600 w 3435040"/>
              <a:gd name="connsiteY2" fmla="*/ 313855 h 1444239"/>
              <a:gd name="connsiteX3" fmla="*/ 2594183 w 3435040"/>
              <a:gd name="connsiteY3" fmla="*/ 335845 h 1444239"/>
              <a:gd name="connsiteX4" fmla="*/ 2938427 w 3435040"/>
              <a:gd name="connsiteY4" fmla="*/ 692228 h 1444239"/>
              <a:gd name="connsiteX5" fmla="*/ 2930546 w 3435040"/>
              <a:gd name="connsiteY5" fmla="*/ 776765 h 1444239"/>
              <a:gd name="connsiteX6" fmla="*/ 3017254 w 3435040"/>
              <a:gd name="connsiteY6" fmla="*/ 762483 h 1444239"/>
              <a:gd name="connsiteX7" fmla="*/ 3185419 w 3435040"/>
              <a:gd name="connsiteY7" fmla="*/ 762483 h 1444239"/>
              <a:gd name="connsiteX8" fmla="*/ 3180164 w 3435040"/>
              <a:gd name="connsiteY8" fmla="*/ 912236 h 1444239"/>
              <a:gd name="connsiteX9" fmla="*/ 3395628 w 3435040"/>
              <a:gd name="connsiteY9" fmla="*/ 1012876 h 1444239"/>
              <a:gd name="connsiteX10" fmla="*/ 3393000 w 3435040"/>
              <a:gd name="connsiteY10" fmla="*/ 1023303 h 1444239"/>
              <a:gd name="connsiteX11" fmla="*/ 3317447 w 3435040"/>
              <a:gd name="connsiteY11" fmla="*/ 1028110 h 1444239"/>
              <a:gd name="connsiteX12" fmla="*/ 3385117 w 3435040"/>
              <a:gd name="connsiteY12" fmla="*/ 1026178 h 1444239"/>
              <a:gd name="connsiteX13" fmla="*/ 3387742 w 3435040"/>
              <a:gd name="connsiteY13" fmla="*/ 1023342 h 1444239"/>
              <a:gd name="connsiteX14" fmla="*/ 3251108 w 3435040"/>
              <a:gd name="connsiteY14" fmla="*/ 1013681 h 1444239"/>
              <a:gd name="connsiteX15" fmla="*/ 3338476 w 3435040"/>
              <a:gd name="connsiteY15" fmla="*/ 1016398 h 1444239"/>
              <a:gd name="connsiteX16" fmla="*/ 3272914 w 3435040"/>
              <a:gd name="connsiteY16" fmla="*/ 966858 h 1444239"/>
              <a:gd name="connsiteX17" fmla="*/ 3419377 w 3435040"/>
              <a:gd name="connsiteY17" fmla="*/ 1020833 h 1444239"/>
              <a:gd name="connsiteX18" fmla="*/ 3403508 w 3435040"/>
              <a:gd name="connsiteY18" fmla="*/ 1023342 h 1444239"/>
              <a:gd name="connsiteX19" fmla="*/ 3419273 w 3435040"/>
              <a:gd name="connsiteY19" fmla="*/ 1023342 h 1444239"/>
              <a:gd name="connsiteX20" fmla="*/ 3435040 w 3435040"/>
              <a:gd name="connsiteY20" fmla="*/ 1153772 h 1444239"/>
              <a:gd name="connsiteX21" fmla="*/ 3400883 w 3435040"/>
              <a:gd name="connsiteY21" fmla="*/ 1306361 h 1444239"/>
              <a:gd name="connsiteX22" fmla="*/ 2271021 w 3435040"/>
              <a:gd name="connsiteY22" fmla="*/ 1370439 h 1444239"/>
              <a:gd name="connsiteX23" fmla="*/ 2281528 w 3435040"/>
              <a:gd name="connsiteY23" fmla="*/ 1308356 h 1444239"/>
              <a:gd name="connsiteX24" fmla="*/ 2265763 w 3435040"/>
              <a:gd name="connsiteY24" fmla="*/ 1347002 h 1444239"/>
              <a:gd name="connsiteX25" fmla="*/ 2094973 w 3435040"/>
              <a:gd name="connsiteY25" fmla="*/ 1325046 h 1444239"/>
              <a:gd name="connsiteX26" fmla="*/ 1514276 w 3435040"/>
              <a:gd name="connsiteY26" fmla="*/ 1322848 h 1444239"/>
              <a:gd name="connsiteX27" fmla="*/ 1230496 w 3435040"/>
              <a:gd name="connsiteY27" fmla="*/ 1298239 h 1444239"/>
              <a:gd name="connsiteX28" fmla="*/ 978248 w 3435040"/>
              <a:gd name="connsiteY28" fmla="*/ 1295719 h 1444239"/>
              <a:gd name="connsiteX29" fmla="*/ 707607 w 3435040"/>
              <a:gd name="connsiteY29" fmla="*/ 1256789 h 1444239"/>
              <a:gd name="connsiteX30" fmla="*/ 610384 w 3435040"/>
              <a:gd name="connsiteY30" fmla="*/ 1266489 h 1444239"/>
              <a:gd name="connsiteX31" fmla="*/ 761721 w 3435040"/>
              <a:gd name="connsiteY31" fmla="*/ 1247166 h 1444239"/>
              <a:gd name="connsiteX32" fmla="*/ 534185 w 3435040"/>
              <a:gd name="connsiteY32" fmla="*/ 1289438 h 1444239"/>
              <a:gd name="connsiteX33" fmla="*/ 366018 w 3435040"/>
              <a:gd name="connsiteY33" fmla="*/ 1226840 h 1444239"/>
              <a:gd name="connsiteX34" fmla="*/ 237269 w 3435040"/>
              <a:gd name="connsiteY34" fmla="*/ 956400 h 1444239"/>
              <a:gd name="connsiteX35" fmla="*/ 237270 w 3435040"/>
              <a:gd name="connsiteY35" fmla="*/ 950916 h 1444239"/>
              <a:gd name="connsiteX36" fmla="*/ 167890 w 3435040"/>
              <a:gd name="connsiteY36" fmla="*/ 763568 h 1444239"/>
              <a:gd name="connsiteX37" fmla="*/ 173315 w 3435040"/>
              <a:gd name="connsiteY37" fmla="*/ 763270 h 1444239"/>
              <a:gd name="connsiteX38" fmla="*/ 186335 w 3435040"/>
              <a:gd name="connsiteY38" fmla="*/ 752699 h 1444239"/>
              <a:gd name="connsiteX39" fmla="*/ 228887 w 3435040"/>
              <a:gd name="connsiteY39" fmla="*/ 831042 h 1444239"/>
              <a:gd name="connsiteX40" fmla="*/ 135337 w 3435040"/>
              <a:gd name="connsiteY40" fmla="*/ 678700 h 1444239"/>
              <a:gd name="connsiteX41" fmla="*/ 40231 w 3435040"/>
              <a:gd name="connsiteY41" fmla="*/ 543104 h 1444239"/>
              <a:gd name="connsiteX42" fmla="*/ 18149 w 3435040"/>
              <a:gd name="connsiteY42" fmla="*/ 530702 h 1444239"/>
              <a:gd name="connsiteX43" fmla="*/ 57211 w 3435040"/>
              <a:gd name="connsiteY43" fmla="*/ 530702 h 1444239"/>
              <a:gd name="connsiteX44" fmla="*/ 114720 w 3435040"/>
              <a:gd name="connsiteY44" fmla="*/ 551845 h 1444239"/>
              <a:gd name="connsiteX45" fmla="*/ 101700 w 3435040"/>
              <a:gd name="connsiteY45" fmla="*/ 530702 h 1444239"/>
              <a:gd name="connsiteX46" fmla="*/ 114720 w 3435040"/>
              <a:gd name="connsiteY46" fmla="*/ 238229 h 1444239"/>
              <a:gd name="connsiteX47" fmla="*/ 149054 w 3435040"/>
              <a:gd name="connsiteY47" fmla="*/ 94593 h 1444239"/>
              <a:gd name="connsiteX48" fmla="*/ 152632 w 3435040"/>
              <a:gd name="connsiteY48" fmla="*/ 88178 h 1444239"/>
              <a:gd name="connsiteX49" fmla="*/ 875802 w 3435040"/>
              <a:gd name="connsiteY49" fmla="*/ 0 h 1444239"/>
              <a:gd name="connsiteX50" fmla="*/ 1624634 w 3435040"/>
              <a:gd name="connsiteY50" fmla="*/ 156200 h 1444239"/>
              <a:gd name="connsiteX51" fmla="*/ 1845352 w 3435040"/>
              <a:gd name="connsiteY51" fmla="*/ 219262 h 1444239"/>
              <a:gd name="connsiteX0" fmla="*/ 1845352 w 3435040"/>
              <a:gd name="connsiteY0" fmla="*/ 219262 h 1444239"/>
              <a:gd name="connsiteX1" fmla="*/ 1955710 w 3435040"/>
              <a:gd name="connsiteY1" fmla="*/ 235028 h 1444239"/>
              <a:gd name="connsiteX2" fmla="*/ 2097600 w 3435040"/>
              <a:gd name="connsiteY2" fmla="*/ 313855 h 1444239"/>
              <a:gd name="connsiteX3" fmla="*/ 2594183 w 3435040"/>
              <a:gd name="connsiteY3" fmla="*/ 335845 h 1444239"/>
              <a:gd name="connsiteX4" fmla="*/ 2938427 w 3435040"/>
              <a:gd name="connsiteY4" fmla="*/ 692228 h 1444239"/>
              <a:gd name="connsiteX5" fmla="*/ 2930546 w 3435040"/>
              <a:gd name="connsiteY5" fmla="*/ 776765 h 1444239"/>
              <a:gd name="connsiteX6" fmla="*/ 3017254 w 3435040"/>
              <a:gd name="connsiteY6" fmla="*/ 762483 h 1444239"/>
              <a:gd name="connsiteX7" fmla="*/ 3185419 w 3435040"/>
              <a:gd name="connsiteY7" fmla="*/ 762483 h 1444239"/>
              <a:gd name="connsiteX8" fmla="*/ 3180164 w 3435040"/>
              <a:gd name="connsiteY8" fmla="*/ 912236 h 1444239"/>
              <a:gd name="connsiteX9" fmla="*/ 3395628 w 3435040"/>
              <a:gd name="connsiteY9" fmla="*/ 1012876 h 1444239"/>
              <a:gd name="connsiteX10" fmla="*/ 3393000 w 3435040"/>
              <a:gd name="connsiteY10" fmla="*/ 1023303 h 1444239"/>
              <a:gd name="connsiteX11" fmla="*/ 3317447 w 3435040"/>
              <a:gd name="connsiteY11" fmla="*/ 1028110 h 1444239"/>
              <a:gd name="connsiteX12" fmla="*/ 3385117 w 3435040"/>
              <a:gd name="connsiteY12" fmla="*/ 1026178 h 1444239"/>
              <a:gd name="connsiteX13" fmla="*/ 3387742 w 3435040"/>
              <a:gd name="connsiteY13" fmla="*/ 1023342 h 1444239"/>
              <a:gd name="connsiteX14" fmla="*/ 3251108 w 3435040"/>
              <a:gd name="connsiteY14" fmla="*/ 1013681 h 1444239"/>
              <a:gd name="connsiteX15" fmla="*/ 3272914 w 3435040"/>
              <a:gd name="connsiteY15" fmla="*/ 966858 h 1444239"/>
              <a:gd name="connsiteX16" fmla="*/ 3419377 w 3435040"/>
              <a:gd name="connsiteY16" fmla="*/ 1020833 h 1444239"/>
              <a:gd name="connsiteX17" fmla="*/ 3403508 w 3435040"/>
              <a:gd name="connsiteY17" fmla="*/ 1023342 h 1444239"/>
              <a:gd name="connsiteX18" fmla="*/ 3419273 w 3435040"/>
              <a:gd name="connsiteY18" fmla="*/ 1023342 h 1444239"/>
              <a:gd name="connsiteX19" fmla="*/ 3435040 w 3435040"/>
              <a:gd name="connsiteY19" fmla="*/ 1153772 h 1444239"/>
              <a:gd name="connsiteX20" fmla="*/ 3400883 w 3435040"/>
              <a:gd name="connsiteY20" fmla="*/ 1306361 h 1444239"/>
              <a:gd name="connsiteX21" fmla="*/ 2271021 w 3435040"/>
              <a:gd name="connsiteY21" fmla="*/ 1370439 h 1444239"/>
              <a:gd name="connsiteX22" fmla="*/ 2281528 w 3435040"/>
              <a:gd name="connsiteY22" fmla="*/ 1308356 h 1444239"/>
              <a:gd name="connsiteX23" fmla="*/ 2265763 w 3435040"/>
              <a:gd name="connsiteY23" fmla="*/ 1347002 h 1444239"/>
              <a:gd name="connsiteX24" fmla="*/ 2094973 w 3435040"/>
              <a:gd name="connsiteY24" fmla="*/ 1325046 h 1444239"/>
              <a:gd name="connsiteX25" fmla="*/ 1514276 w 3435040"/>
              <a:gd name="connsiteY25" fmla="*/ 1322848 h 1444239"/>
              <a:gd name="connsiteX26" fmla="*/ 1230496 w 3435040"/>
              <a:gd name="connsiteY26" fmla="*/ 1298239 h 1444239"/>
              <a:gd name="connsiteX27" fmla="*/ 978248 w 3435040"/>
              <a:gd name="connsiteY27" fmla="*/ 1295719 h 1444239"/>
              <a:gd name="connsiteX28" fmla="*/ 707607 w 3435040"/>
              <a:gd name="connsiteY28" fmla="*/ 1256789 h 1444239"/>
              <a:gd name="connsiteX29" fmla="*/ 610384 w 3435040"/>
              <a:gd name="connsiteY29" fmla="*/ 1266489 h 1444239"/>
              <a:gd name="connsiteX30" fmla="*/ 761721 w 3435040"/>
              <a:gd name="connsiteY30" fmla="*/ 1247166 h 1444239"/>
              <a:gd name="connsiteX31" fmla="*/ 534185 w 3435040"/>
              <a:gd name="connsiteY31" fmla="*/ 1289438 h 1444239"/>
              <a:gd name="connsiteX32" fmla="*/ 366018 w 3435040"/>
              <a:gd name="connsiteY32" fmla="*/ 1226840 h 1444239"/>
              <a:gd name="connsiteX33" fmla="*/ 237269 w 3435040"/>
              <a:gd name="connsiteY33" fmla="*/ 956400 h 1444239"/>
              <a:gd name="connsiteX34" fmla="*/ 237270 w 3435040"/>
              <a:gd name="connsiteY34" fmla="*/ 950916 h 1444239"/>
              <a:gd name="connsiteX35" fmla="*/ 167890 w 3435040"/>
              <a:gd name="connsiteY35" fmla="*/ 763568 h 1444239"/>
              <a:gd name="connsiteX36" fmla="*/ 173315 w 3435040"/>
              <a:gd name="connsiteY36" fmla="*/ 763270 h 1444239"/>
              <a:gd name="connsiteX37" fmla="*/ 186335 w 3435040"/>
              <a:gd name="connsiteY37" fmla="*/ 752699 h 1444239"/>
              <a:gd name="connsiteX38" fmla="*/ 228887 w 3435040"/>
              <a:gd name="connsiteY38" fmla="*/ 831042 h 1444239"/>
              <a:gd name="connsiteX39" fmla="*/ 135337 w 3435040"/>
              <a:gd name="connsiteY39" fmla="*/ 678700 h 1444239"/>
              <a:gd name="connsiteX40" fmla="*/ 40231 w 3435040"/>
              <a:gd name="connsiteY40" fmla="*/ 543104 h 1444239"/>
              <a:gd name="connsiteX41" fmla="*/ 18149 w 3435040"/>
              <a:gd name="connsiteY41" fmla="*/ 530702 h 1444239"/>
              <a:gd name="connsiteX42" fmla="*/ 57211 w 3435040"/>
              <a:gd name="connsiteY42" fmla="*/ 530702 h 1444239"/>
              <a:gd name="connsiteX43" fmla="*/ 114720 w 3435040"/>
              <a:gd name="connsiteY43" fmla="*/ 551845 h 1444239"/>
              <a:gd name="connsiteX44" fmla="*/ 101700 w 3435040"/>
              <a:gd name="connsiteY44" fmla="*/ 530702 h 1444239"/>
              <a:gd name="connsiteX45" fmla="*/ 114720 w 3435040"/>
              <a:gd name="connsiteY45" fmla="*/ 238229 h 1444239"/>
              <a:gd name="connsiteX46" fmla="*/ 149054 w 3435040"/>
              <a:gd name="connsiteY46" fmla="*/ 94593 h 1444239"/>
              <a:gd name="connsiteX47" fmla="*/ 152632 w 3435040"/>
              <a:gd name="connsiteY47" fmla="*/ 88178 h 1444239"/>
              <a:gd name="connsiteX48" fmla="*/ 875802 w 3435040"/>
              <a:gd name="connsiteY48" fmla="*/ 0 h 1444239"/>
              <a:gd name="connsiteX49" fmla="*/ 1624634 w 3435040"/>
              <a:gd name="connsiteY49" fmla="*/ 156200 h 1444239"/>
              <a:gd name="connsiteX50" fmla="*/ 1845352 w 3435040"/>
              <a:gd name="connsiteY50" fmla="*/ 219262 h 1444239"/>
              <a:gd name="connsiteX0" fmla="*/ 1845352 w 3435040"/>
              <a:gd name="connsiteY0" fmla="*/ 219262 h 1444239"/>
              <a:gd name="connsiteX1" fmla="*/ 1955710 w 3435040"/>
              <a:gd name="connsiteY1" fmla="*/ 235028 h 1444239"/>
              <a:gd name="connsiteX2" fmla="*/ 2097600 w 3435040"/>
              <a:gd name="connsiteY2" fmla="*/ 313855 h 1444239"/>
              <a:gd name="connsiteX3" fmla="*/ 2594183 w 3435040"/>
              <a:gd name="connsiteY3" fmla="*/ 335845 h 1444239"/>
              <a:gd name="connsiteX4" fmla="*/ 2938427 w 3435040"/>
              <a:gd name="connsiteY4" fmla="*/ 692228 h 1444239"/>
              <a:gd name="connsiteX5" fmla="*/ 2930546 w 3435040"/>
              <a:gd name="connsiteY5" fmla="*/ 776765 h 1444239"/>
              <a:gd name="connsiteX6" fmla="*/ 3017254 w 3435040"/>
              <a:gd name="connsiteY6" fmla="*/ 762483 h 1444239"/>
              <a:gd name="connsiteX7" fmla="*/ 3185419 w 3435040"/>
              <a:gd name="connsiteY7" fmla="*/ 762483 h 1444239"/>
              <a:gd name="connsiteX8" fmla="*/ 3180164 w 3435040"/>
              <a:gd name="connsiteY8" fmla="*/ 912236 h 1444239"/>
              <a:gd name="connsiteX9" fmla="*/ 3395628 w 3435040"/>
              <a:gd name="connsiteY9" fmla="*/ 1012876 h 1444239"/>
              <a:gd name="connsiteX10" fmla="*/ 3393000 w 3435040"/>
              <a:gd name="connsiteY10" fmla="*/ 1023303 h 1444239"/>
              <a:gd name="connsiteX11" fmla="*/ 3385117 w 3435040"/>
              <a:gd name="connsiteY11" fmla="*/ 1026178 h 1444239"/>
              <a:gd name="connsiteX12" fmla="*/ 3387742 w 3435040"/>
              <a:gd name="connsiteY12" fmla="*/ 1023342 h 1444239"/>
              <a:gd name="connsiteX13" fmla="*/ 3251108 w 3435040"/>
              <a:gd name="connsiteY13" fmla="*/ 1013681 h 1444239"/>
              <a:gd name="connsiteX14" fmla="*/ 3272914 w 3435040"/>
              <a:gd name="connsiteY14" fmla="*/ 966858 h 1444239"/>
              <a:gd name="connsiteX15" fmla="*/ 3419377 w 3435040"/>
              <a:gd name="connsiteY15" fmla="*/ 1020833 h 1444239"/>
              <a:gd name="connsiteX16" fmla="*/ 3403508 w 3435040"/>
              <a:gd name="connsiteY16" fmla="*/ 1023342 h 1444239"/>
              <a:gd name="connsiteX17" fmla="*/ 3419273 w 3435040"/>
              <a:gd name="connsiteY17" fmla="*/ 1023342 h 1444239"/>
              <a:gd name="connsiteX18" fmla="*/ 3435040 w 3435040"/>
              <a:gd name="connsiteY18" fmla="*/ 1153772 h 1444239"/>
              <a:gd name="connsiteX19" fmla="*/ 3400883 w 3435040"/>
              <a:gd name="connsiteY19" fmla="*/ 1306361 h 1444239"/>
              <a:gd name="connsiteX20" fmla="*/ 2271021 w 3435040"/>
              <a:gd name="connsiteY20" fmla="*/ 1370439 h 1444239"/>
              <a:gd name="connsiteX21" fmla="*/ 2281528 w 3435040"/>
              <a:gd name="connsiteY21" fmla="*/ 1308356 h 1444239"/>
              <a:gd name="connsiteX22" fmla="*/ 2265763 w 3435040"/>
              <a:gd name="connsiteY22" fmla="*/ 1347002 h 1444239"/>
              <a:gd name="connsiteX23" fmla="*/ 2094973 w 3435040"/>
              <a:gd name="connsiteY23" fmla="*/ 1325046 h 1444239"/>
              <a:gd name="connsiteX24" fmla="*/ 1514276 w 3435040"/>
              <a:gd name="connsiteY24" fmla="*/ 1322848 h 1444239"/>
              <a:gd name="connsiteX25" fmla="*/ 1230496 w 3435040"/>
              <a:gd name="connsiteY25" fmla="*/ 1298239 h 1444239"/>
              <a:gd name="connsiteX26" fmla="*/ 978248 w 3435040"/>
              <a:gd name="connsiteY26" fmla="*/ 1295719 h 1444239"/>
              <a:gd name="connsiteX27" fmla="*/ 707607 w 3435040"/>
              <a:gd name="connsiteY27" fmla="*/ 1256789 h 1444239"/>
              <a:gd name="connsiteX28" fmla="*/ 610384 w 3435040"/>
              <a:gd name="connsiteY28" fmla="*/ 1266489 h 1444239"/>
              <a:gd name="connsiteX29" fmla="*/ 761721 w 3435040"/>
              <a:gd name="connsiteY29" fmla="*/ 1247166 h 1444239"/>
              <a:gd name="connsiteX30" fmla="*/ 534185 w 3435040"/>
              <a:gd name="connsiteY30" fmla="*/ 1289438 h 1444239"/>
              <a:gd name="connsiteX31" fmla="*/ 366018 w 3435040"/>
              <a:gd name="connsiteY31" fmla="*/ 1226840 h 1444239"/>
              <a:gd name="connsiteX32" fmla="*/ 237269 w 3435040"/>
              <a:gd name="connsiteY32" fmla="*/ 956400 h 1444239"/>
              <a:gd name="connsiteX33" fmla="*/ 237270 w 3435040"/>
              <a:gd name="connsiteY33" fmla="*/ 950916 h 1444239"/>
              <a:gd name="connsiteX34" fmla="*/ 167890 w 3435040"/>
              <a:gd name="connsiteY34" fmla="*/ 763568 h 1444239"/>
              <a:gd name="connsiteX35" fmla="*/ 173315 w 3435040"/>
              <a:gd name="connsiteY35" fmla="*/ 763270 h 1444239"/>
              <a:gd name="connsiteX36" fmla="*/ 186335 w 3435040"/>
              <a:gd name="connsiteY36" fmla="*/ 752699 h 1444239"/>
              <a:gd name="connsiteX37" fmla="*/ 228887 w 3435040"/>
              <a:gd name="connsiteY37" fmla="*/ 831042 h 1444239"/>
              <a:gd name="connsiteX38" fmla="*/ 135337 w 3435040"/>
              <a:gd name="connsiteY38" fmla="*/ 678700 h 1444239"/>
              <a:gd name="connsiteX39" fmla="*/ 40231 w 3435040"/>
              <a:gd name="connsiteY39" fmla="*/ 543104 h 1444239"/>
              <a:gd name="connsiteX40" fmla="*/ 18149 w 3435040"/>
              <a:gd name="connsiteY40" fmla="*/ 530702 h 1444239"/>
              <a:gd name="connsiteX41" fmla="*/ 57211 w 3435040"/>
              <a:gd name="connsiteY41" fmla="*/ 530702 h 1444239"/>
              <a:gd name="connsiteX42" fmla="*/ 114720 w 3435040"/>
              <a:gd name="connsiteY42" fmla="*/ 551845 h 1444239"/>
              <a:gd name="connsiteX43" fmla="*/ 101700 w 3435040"/>
              <a:gd name="connsiteY43" fmla="*/ 530702 h 1444239"/>
              <a:gd name="connsiteX44" fmla="*/ 114720 w 3435040"/>
              <a:gd name="connsiteY44" fmla="*/ 238229 h 1444239"/>
              <a:gd name="connsiteX45" fmla="*/ 149054 w 3435040"/>
              <a:gd name="connsiteY45" fmla="*/ 94593 h 1444239"/>
              <a:gd name="connsiteX46" fmla="*/ 152632 w 3435040"/>
              <a:gd name="connsiteY46" fmla="*/ 88178 h 1444239"/>
              <a:gd name="connsiteX47" fmla="*/ 875802 w 3435040"/>
              <a:gd name="connsiteY47" fmla="*/ 0 h 1444239"/>
              <a:gd name="connsiteX48" fmla="*/ 1624634 w 3435040"/>
              <a:gd name="connsiteY48" fmla="*/ 156200 h 1444239"/>
              <a:gd name="connsiteX49" fmla="*/ 1845352 w 3435040"/>
              <a:gd name="connsiteY49" fmla="*/ 219262 h 1444239"/>
              <a:gd name="connsiteX0" fmla="*/ 1845352 w 3435040"/>
              <a:gd name="connsiteY0" fmla="*/ 219262 h 1444239"/>
              <a:gd name="connsiteX1" fmla="*/ 1955710 w 3435040"/>
              <a:gd name="connsiteY1" fmla="*/ 235028 h 1444239"/>
              <a:gd name="connsiteX2" fmla="*/ 2097600 w 3435040"/>
              <a:gd name="connsiteY2" fmla="*/ 313855 h 1444239"/>
              <a:gd name="connsiteX3" fmla="*/ 2594183 w 3435040"/>
              <a:gd name="connsiteY3" fmla="*/ 335845 h 1444239"/>
              <a:gd name="connsiteX4" fmla="*/ 2938427 w 3435040"/>
              <a:gd name="connsiteY4" fmla="*/ 692228 h 1444239"/>
              <a:gd name="connsiteX5" fmla="*/ 2930546 w 3435040"/>
              <a:gd name="connsiteY5" fmla="*/ 776765 h 1444239"/>
              <a:gd name="connsiteX6" fmla="*/ 3017254 w 3435040"/>
              <a:gd name="connsiteY6" fmla="*/ 762483 h 1444239"/>
              <a:gd name="connsiteX7" fmla="*/ 3185419 w 3435040"/>
              <a:gd name="connsiteY7" fmla="*/ 762483 h 1444239"/>
              <a:gd name="connsiteX8" fmla="*/ 3180164 w 3435040"/>
              <a:gd name="connsiteY8" fmla="*/ 912236 h 1444239"/>
              <a:gd name="connsiteX9" fmla="*/ 3395628 w 3435040"/>
              <a:gd name="connsiteY9" fmla="*/ 1012876 h 1444239"/>
              <a:gd name="connsiteX10" fmla="*/ 3393000 w 3435040"/>
              <a:gd name="connsiteY10" fmla="*/ 1023303 h 1444239"/>
              <a:gd name="connsiteX11" fmla="*/ 3385117 w 3435040"/>
              <a:gd name="connsiteY11" fmla="*/ 1026178 h 1444239"/>
              <a:gd name="connsiteX12" fmla="*/ 3387742 w 3435040"/>
              <a:gd name="connsiteY12" fmla="*/ 1023342 h 1444239"/>
              <a:gd name="connsiteX13" fmla="*/ 3272914 w 3435040"/>
              <a:gd name="connsiteY13" fmla="*/ 966858 h 1444239"/>
              <a:gd name="connsiteX14" fmla="*/ 3419377 w 3435040"/>
              <a:gd name="connsiteY14" fmla="*/ 1020833 h 1444239"/>
              <a:gd name="connsiteX15" fmla="*/ 3403508 w 3435040"/>
              <a:gd name="connsiteY15" fmla="*/ 1023342 h 1444239"/>
              <a:gd name="connsiteX16" fmla="*/ 3419273 w 3435040"/>
              <a:gd name="connsiteY16" fmla="*/ 1023342 h 1444239"/>
              <a:gd name="connsiteX17" fmla="*/ 3435040 w 3435040"/>
              <a:gd name="connsiteY17" fmla="*/ 1153772 h 1444239"/>
              <a:gd name="connsiteX18" fmla="*/ 3400883 w 3435040"/>
              <a:gd name="connsiteY18" fmla="*/ 1306361 h 1444239"/>
              <a:gd name="connsiteX19" fmla="*/ 2271021 w 3435040"/>
              <a:gd name="connsiteY19" fmla="*/ 1370439 h 1444239"/>
              <a:gd name="connsiteX20" fmla="*/ 2281528 w 3435040"/>
              <a:gd name="connsiteY20" fmla="*/ 1308356 h 1444239"/>
              <a:gd name="connsiteX21" fmla="*/ 2265763 w 3435040"/>
              <a:gd name="connsiteY21" fmla="*/ 1347002 h 1444239"/>
              <a:gd name="connsiteX22" fmla="*/ 2094973 w 3435040"/>
              <a:gd name="connsiteY22" fmla="*/ 1325046 h 1444239"/>
              <a:gd name="connsiteX23" fmla="*/ 1514276 w 3435040"/>
              <a:gd name="connsiteY23" fmla="*/ 1322848 h 1444239"/>
              <a:gd name="connsiteX24" fmla="*/ 1230496 w 3435040"/>
              <a:gd name="connsiteY24" fmla="*/ 1298239 h 1444239"/>
              <a:gd name="connsiteX25" fmla="*/ 978248 w 3435040"/>
              <a:gd name="connsiteY25" fmla="*/ 1295719 h 1444239"/>
              <a:gd name="connsiteX26" fmla="*/ 707607 w 3435040"/>
              <a:gd name="connsiteY26" fmla="*/ 1256789 h 1444239"/>
              <a:gd name="connsiteX27" fmla="*/ 610384 w 3435040"/>
              <a:gd name="connsiteY27" fmla="*/ 1266489 h 1444239"/>
              <a:gd name="connsiteX28" fmla="*/ 761721 w 3435040"/>
              <a:gd name="connsiteY28" fmla="*/ 1247166 h 1444239"/>
              <a:gd name="connsiteX29" fmla="*/ 534185 w 3435040"/>
              <a:gd name="connsiteY29" fmla="*/ 1289438 h 1444239"/>
              <a:gd name="connsiteX30" fmla="*/ 366018 w 3435040"/>
              <a:gd name="connsiteY30" fmla="*/ 1226840 h 1444239"/>
              <a:gd name="connsiteX31" fmla="*/ 237269 w 3435040"/>
              <a:gd name="connsiteY31" fmla="*/ 956400 h 1444239"/>
              <a:gd name="connsiteX32" fmla="*/ 237270 w 3435040"/>
              <a:gd name="connsiteY32" fmla="*/ 950916 h 1444239"/>
              <a:gd name="connsiteX33" fmla="*/ 167890 w 3435040"/>
              <a:gd name="connsiteY33" fmla="*/ 763568 h 1444239"/>
              <a:gd name="connsiteX34" fmla="*/ 173315 w 3435040"/>
              <a:gd name="connsiteY34" fmla="*/ 763270 h 1444239"/>
              <a:gd name="connsiteX35" fmla="*/ 186335 w 3435040"/>
              <a:gd name="connsiteY35" fmla="*/ 752699 h 1444239"/>
              <a:gd name="connsiteX36" fmla="*/ 228887 w 3435040"/>
              <a:gd name="connsiteY36" fmla="*/ 831042 h 1444239"/>
              <a:gd name="connsiteX37" fmla="*/ 135337 w 3435040"/>
              <a:gd name="connsiteY37" fmla="*/ 678700 h 1444239"/>
              <a:gd name="connsiteX38" fmla="*/ 40231 w 3435040"/>
              <a:gd name="connsiteY38" fmla="*/ 543104 h 1444239"/>
              <a:gd name="connsiteX39" fmla="*/ 18149 w 3435040"/>
              <a:gd name="connsiteY39" fmla="*/ 530702 h 1444239"/>
              <a:gd name="connsiteX40" fmla="*/ 57211 w 3435040"/>
              <a:gd name="connsiteY40" fmla="*/ 530702 h 1444239"/>
              <a:gd name="connsiteX41" fmla="*/ 114720 w 3435040"/>
              <a:gd name="connsiteY41" fmla="*/ 551845 h 1444239"/>
              <a:gd name="connsiteX42" fmla="*/ 101700 w 3435040"/>
              <a:gd name="connsiteY42" fmla="*/ 530702 h 1444239"/>
              <a:gd name="connsiteX43" fmla="*/ 114720 w 3435040"/>
              <a:gd name="connsiteY43" fmla="*/ 238229 h 1444239"/>
              <a:gd name="connsiteX44" fmla="*/ 149054 w 3435040"/>
              <a:gd name="connsiteY44" fmla="*/ 94593 h 1444239"/>
              <a:gd name="connsiteX45" fmla="*/ 152632 w 3435040"/>
              <a:gd name="connsiteY45" fmla="*/ 88178 h 1444239"/>
              <a:gd name="connsiteX46" fmla="*/ 875802 w 3435040"/>
              <a:gd name="connsiteY46" fmla="*/ 0 h 1444239"/>
              <a:gd name="connsiteX47" fmla="*/ 1624634 w 3435040"/>
              <a:gd name="connsiteY47" fmla="*/ 156200 h 1444239"/>
              <a:gd name="connsiteX48" fmla="*/ 1845352 w 3435040"/>
              <a:gd name="connsiteY48" fmla="*/ 219262 h 1444239"/>
              <a:gd name="connsiteX0" fmla="*/ 1845352 w 3435040"/>
              <a:gd name="connsiteY0" fmla="*/ 219262 h 1444239"/>
              <a:gd name="connsiteX1" fmla="*/ 1955710 w 3435040"/>
              <a:gd name="connsiteY1" fmla="*/ 235028 h 1444239"/>
              <a:gd name="connsiteX2" fmla="*/ 2097600 w 3435040"/>
              <a:gd name="connsiteY2" fmla="*/ 313855 h 1444239"/>
              <a:gd name="connsiteX3" fmla="*/ 2594183 w 3435040"/>
              <a:gd name="connsiteY3" fmla="*/ 335845 h 1444239"/>
              <a:gd name="connsiteX4" fmla="*/ 2938427 w 3435040"/>
              <a:gd name="connsiteY4" fmla="*/ 692228 h 1444239"/>
              <a:gd name="connsiteX5" fmla="*/ 2930546 w 3435040"/>
              <a:gd name="connsiteY5" fmla="*/ 776765 h 1444239"/>
              <a:gd name="connsiteX6" fmla="*/ 3017254 w 3435040"/>
              <a:gd name="connsiteY6" fmla="*/ 762483 h 1444239"/>
              <a:gd name="connsiteX7" fmla="*/ 3185419 w 3435040"/>
              <a:gd name="connsiteY7" fmla="*/ 762483 h 1444239"/>
              <a:gd name="connsiteX8" fmla="*/ 3180164 w 3435040"/>
              <a:gd name="connsiteY8" fmla="*/ 912236 h 1444239"/>
              <a:gd name="connsiteX9" fmla="*/ 3395628 w 3435040"/>
              <a:gd name="connsiteY9" fmla="*/ 1012876 h 1444239"/>
              <a:gd name="connsiteX10" fmla="*/ 3393000 w 3435040"/>
              <a:gd name="connsiteY10" fmla="*/ 1023303 h 1444239"/>
              <a:gd name="connsiteX11" fmla="*/ 3385117 w 3435040"/>
              <a:gd name="connsiteY11" fmla="*/ 1026178 h 1444239"/>
              <a:gd name="connsiteX12" fmla="*/ 3387742 w 3435040"/>
              <a:gd name="connsiteY12" fmla="*/ 1023342 h 1444239"/>
              <a:gd name="connsiteX13" fmla="*/ 3272914 w 3435040"/>
              <a:gd name="connsiteY13" fmla="*/ 966858 h 1444239"/>
              <a:gd name="connsiteX14" fmla="*/ 3419377 w 3435040"/>
              <a:gd name="connsiteY14" fmla="*/ 1020833 h 1444239"/>
              <a:gd name="connsiteX15" fmla="*/ 3403508 w 3435040"/>
              <a:gd name="connsiteY15" fmla="*/ 1023342 h 1444239"/>
              <a:gd name="connsiteX16" fmla="*/ 3435040 w 3435040"/>
              <a:gd name="connsiteY16" fmla="*/ 1153772 h 1444239"/>
              <a:gd name="connsiteX17" fmla="*/ 3400883 w 3435040"/>
              <a:gd name="connsiteY17" fmla="*/ 1306361 h 1444239"/>
              <a:gd name="connsiteX18" fmla="*/ 2271021 w 3435040"/>
              <a:gd name="connsiteY18" fmla="*/ 1370439 h 1444239"/>
              <a:gd name="connsiteX19" fmla="*/ 2281528 w 3435040"/>
              <a:gd name="connsiteY19" fmla="*/ 1308356 h 1444239"/>
              <a:gd name="connsiteX20" fmla="*/ 2265763 w 3435040"/>
              <a:gd name="connsiteY20" fmla="*/ 1347002 h 1444239"/>
              <a:gd name="connsiteX21" fmla="*/ 2094973 w 3435040"/>
              <a:gd name="connsiteY21" fmla="*/ 1325046 h 1444239"/>
              <a:gd name="connsiteX22" fmla="*/ 1514276 w 3435040"/>
              <a:gd name="connsiteY22" fmla="*/ 1322848 h 1444239"/>
              <a:gd name="connsiteX23" fmla="*/ 1230496 w 3435040"/>
              <a:gd name="connsiteY23" fmla="*/ 1298239 h 1444239"/>
              <a:gd name="connsiteX24" fmla="*/ 978248 w 3435040"/>
              <a:gd name="connsiteY24" fmla="*/ 1295719 h 1444239"/>
              <a:gd name="connsiteX25" fmla="*/ 707607 w 3435040"/>
              <a:gd name="connsiteY25" fmla="*/ 1256789 h 1444239"/>
              <a:gd name="connsiteX26" fmla="*/ 610384 w 3435040"/>
              <a:gd name="connsiteY26" fmla="*/ 1266489 h 1444239"/>
              <a:gd name="connsiteX27" fmla="*/ 761721 w 3435040"/>
              <a:gd name="connsiteY27" fmla="*/ 1247166 h 1444239"/>
              <a:gd name="connsiteX28" fmla="*/ 534185 w 3435040"/>
              <a:gd name="connsiteY28" fmla="*/ 1289438 h 1444239"/>
              <a:gd name="connsiteX29" fmla="*/ 366018 w 3435040"/>
              <a:gd name="connsiteY29" fmla="*/ 1226840 h 1444239"/>
              <a:gd name="connsiteX30" fmla="*/ 237269 w 3435040"/>
              <a:gd name="connsiteY30" fmla="*/ 956400 h 1444239"/>
              <a:gd name="connsiteX31" fmla="*/ 237270 w 3435040"/>
              <a:gd name="connsiteY31" fmla="*/ 950916 h 1444239"/>
              <a:gd name="connsiteX32" fmla="*/ 167890 w 3435040"/>
              <a:gd name="connsiteY32" fmla="*/ 763568 h 1444239"/>
              <a:gd name="connsiteX33" fmla="*/ 173315 w 3435040"/>
              <a:gd name="connsiteY33" fmla="*/ 763270 h 1444239"/>
              <a:gd name="connsiteX34" fmla="*/ 186335 w 3435040"/>
              <a:gd name="connsiteY34" fmla="*/ 752699 h 1444239"/>
              <a:gd name="connsiteX35" fmla="*/ 228887 w 3435040"/>
              <a:gd name="connsiteY35" fmla="*/ 831042 h 1444239"/>
              <a:gd name="connsiteX36" fmla="*/ 135337 w 3435040"/>
              <a:gd name="connsiteY36" fmla="*/ 678700 h 1444239"/>
              <a:gd name="connsiteX37" fmla="*/ 40231 w 3435040"/>
              <a:gd name="connsiteY37" fmla="*/ 543104 h 1444239"/>
              <a:gd name="connsiteX38" fmla="*/ 18149 w 3435040"/>
              <a:gd name="connsiteY38" fmla="*/ 530702 h 1444239"/>
              <a:gd name="connsiteX39" fmla="*/ 57211 w 3435040"/>
              <a:gd name="connsiteY39" fmla="*/ 530702 h 1444239"/>
              <a:gd name="connsiteX40" fmla="*/ 114720 w 3435040"/>
              <a:gd name="connsiteY40" fmla="*/ 551845 h 1444239"/>
              <a:gd name="connsiteX41" fmla="*/ 101700 w 3435040"/>
              <a:gd name="connsiteY41" fmla="*/ 530702 h 1444239"/>
              <a:gd name="connsiteX42" fmla="*/ 114720 w 3435040"/>
              <a:gd name="connsiteY42" fmla="*/ 238229 h 1444239"/>
              <a:gd name="connsiteX43" fmla="*/ 149054 w 3435040"/>
              <a:gd name="connsiteY43" fmla="*/ 94593 h 1444239"/>
              <a:gd name="connsiteX44" fmla="*/ 152632 w 3435040"/>
              <a:gd name="connsiteY44" fmla="*/ 88178 h 1444239"/>
              <a:gd name="connsiteX45" fmla="*/ 875802 w 3435040"/>
              <a:gd name="connsiteY45" fmla="*/ 0 h 1444239"/>
              <a:gd name="connsiteX46" fmla="*/ 1624634 w 3435040"/>
              <a:gd name="connsiteY46" fmla="*/ 156200 h 1444239"/>
              <a:gd name="connsiteX47" fmla="*/ 1845352 w 3435040"/>
              <a:gd name="connsiteY47" fmla="*/ 219262 h 1444239"/>
              <a:gd name="connsiteX0" fmla="*/ 1845352 w 3435040"/>
              <a:gd name="connsiteY0" fmla="*/ 219262 h 1444239"/>
              <a:gd name="connsiteX1" fmla="*/ 1955710 w 3435040"/>
              <a:gd name="connsiteY1" fmla="*/ 235028 h 1444239"/>
              <a:gd name="connsiteX2" fmla="*/ 2097600 w 3435040"/>
              <a:gd name="connsiteY2" fmla="*/ 313855 h 1444239"/>
              <a:gd name="connsiteX3" fmla="*/ 2594183 w 3435040"/>
              <a:gd name="connsiteY3" fmla="*/ 335845 h 1444239"/>
              <a:gd name="connsiteX4" fmla="*/ 2938427 w 3435040"/>
              <a:gd name="connsiteY4" fmla="*/ 692228 h 1444239"/>
              <a:gd name="connsiteX5" fmla="*/ 2930546 w 3435040"/>
              <a:gd name="connsiteY5" fmla="*/ 776765 h 1444239"/>
              <a:gd name="connsiteX6" fmla="*/ 3017254 w 3435040"/>
              <a:gd name="connsiteY6" fmla="*/ 762483 h 1444239"/>
              <a:gd name="connsiteX7" fmla="*/ 3185419 w 3435040"/>
              <a:gd name="connsiteY7" fmla="*/ 762483 h 1444239"/>
              <a:gd name="connsiteX8" fmla="*/ 3180164 w 3435040"/>
              <a:gd name="connsiteY8" fmla="*/ 912236 h 1444239"/>
              <a:gd name="connsiteX9" fmla="*/ 3395628 w 3435040"/>
              <a:gd name="connsiteY9" fmla="*/ 1012876 h 1444239"/>
              <a:gd name="connsiteX10" fmla="*/ 3393000 w 3435040"/>
              <a:gd name="connsiteY10" fmla="*/ 1023303 h 1444239"/>
              <a:gd name="connsiteX11" fmla="*/ 3385117 w 3435040"/>
              <a:gd name="connsiteY11" fmla="*/ 1026178 h 1444239"/>
              <a:gd name="connsiteX12" fmla="*/ 3387742 w 3435040"/>
              <a:gd name="connsiteY12" fmla="*/ 1023342 h 1444239"/>
              <a:gd name="connsiteX13" fmla="*/ 3272914 w 3435040"/>
              <a:gd name="connsiteY13" fmla="*/ 966858 h 1444239"/>
              <a:gd name="connsiteX14" fmla="*/ 3419377 w 3435040"/>
              <a:gd name="connsiteY14" fmla="*/ 1020833 h 1444239"/>
              <a:gd name="connsiteX15" fmla="*/ 3435040 w 3435040"/>
              <a:gd name="connsiteY15" fmla="*/ 1153772 h 1444239"/>
              <a:gd name="connsiteX16" fmla="*/ 3400883 w 3435040"/>
              <a:gd name="connsiteY16" fmla="*/ 1306361 h 1444239"/>
              <a:gd name="connsiteX17" fmla="*/ 2271021 w 3435040"/>
              <a:gd name="connsiteY17" fmla="*/ 1370439 h 1444239"/>
              <a:gd name="connsiteX18" fmla="*/ 2281528 w 3435040"/>
              <a:gd name="connsiteY18" fmla="*/ 1308356 h 1444239"/>
              <a:gd name="connsiteX19" fmla="*/ 2265763 w 3435040"/>
              <a:gd name="connsiteY19" fmla="*/ 1347002 h 1444239"/>
              <a:gd name="connsiteX20" fmla="*/ 2094973 w 3435040"/>
              <a:gd name="connsiteY20" fmla="*/ 1325046 h 1444239"/>
              <a:gd name="connsiteX21" fmla="*/ 1514276 w 3435040"/>
              <a:gd name="connsiteY21" fmla="*/ 1322848 h 1444239"/>
              <a:gd name="connsiteX22" fmla="*/ 1230496 w 3435040"/>
              <a:gd name="connsiteY22" fmla="*/ 1298239 h 1444239"/>
              <a:gd name="connsiteX23" fmla="*/ 978248 w 3435040"/>
              <a:gd name="connsiteY23" fmla="*/ 1295719 h 1444239"/>
              <a:gd name="connsiteX24" fmla="*/ 707607 w 3435040"/>
              <a:gd name="connsiteY24" fmla="*/ 1256789 h 1444239"/>
              <a:gd name="connsiteX25" fmla="*/ 610384 w 3435040"/>
              <a:gd name="connsiteY25" fmla="*/ 1266489 h 1444239"/>
              <a:gd name="connsiteX26" fmla="*/ 761721 w 3435040"/>
              <a:gd name="connsiteY26" fmla="*/ 1247166 h 1444239"/>
              <a:gd name="connsiteX27" fmla="*/ 534185 w 3435040"/>
              <a:gd name="connsiteY27" fmla="*/ 1289438 h 1444239"/>
              <a:gd name="connsiteX28" fmla="*/ 366018 w 3435040"/>
              <a:gd name="connsiteY28" fmla="*/ 1226840 h 1444239"/>
              <a:gd name="connsiteX29" fmla="*/ 237269 w 3435040"/>
              <a:gd name="connsiteY29" fmla="*/ 956400 h 1444239"/>
              <a:gd name="connsiteX30" fmla="*/ 237270 w 3435040"/>
              <a:gd name="connsiteY30" fmla="*/ 950916 h 1444239"/>
              <a:gd name="connsiteX31" fmla="*/ 167890 w 3435040"/>
              <a:gd name="connsiteY31" fmla="*/ 763568 h 1444239"/>
              <a:gd name="connsiteX32" fmla="*/ 173315 w 3435040"/>
              <a:gd name="connsiteY32" fmla="*/ 763270 h 1444239"/>
              <a:gd name="connsiteX33" fmla="*/ 186335 w 3435040"/>
              <a:gd name="connsiteY33" fmla="*/ 752699 h 1444239"/>
              <a:gd name="connsiteX34" fmla="*/ 228887 w 3435040"/>
              <a:gd name="connsiteY34" fmla="*/ 831042 h 1444239"/>
              <a:gd name="connsiteX35" fmla="*/ 135337 w 3435040"/>
              <a:gd name="connsiteY35" fmla="*/ 678700 h 1444239"/>
              <a:gd name="connsiteX36" fmla="*/ 40231 w 3435040"/>
              <a:gd name="connsiteY36" fmla="*/ 543104 h 1444239"/>
              <a:gd name="connsiteX37" fmla="*/ 18149 w 3435040"/>
              <a:gd name="connsiteY37" fmla="*/ 530702 h 1444239"/>
              <a:gd name="connsiteX38" fmla="*/ 57211 w 3435040"/>
              <a:gd name="connsiteY38" fmla="*/ 530702 h 1444239"/>
              <a:gd name="connsiteX39" fmla="*/ 114720 w 3435040"/>
              <a:gd name="connsiteY39" fmla="*/ 551845 h 1444239"/>
              <a:gd name="connsiteX40" fmla="*/ 101700 w 3435040"/>
              <a:gd name="connsiteY40" fmla="*/ 530702 h 1444239"/>
              <a:gd name="connsiteX41" fmla="*/ 114720 w 3435040"/>
              <a:gd name="connsiteY41" fmla="*/ 238229 h 1444239"/>
              <a:gd name="connsiteX42" fmla="*/ 149054 w 3435040"/>
              <a:gd name="connsiteY42" fmla="*/ 94593 h 1444239"/>
              <a:gd name="connsiteX43" fmla="*/ 152632 w 3435040"/>
              <a:gd name="connsiteY43" fmla="*/ 88178 h 1444239"/>
              <a:gd name="connsiteX44" fmla="*/ 875802 w 3435040"/>
              <a:gd name="connsiteY44" fmla="*/ 0 h 1444239"/>
              <a:gd name="connsiteX45" fmla="*/ 1624634 w 3435040"/>
              <a:gd name="connsiteY45" fmla="*/ 156200 h 1444239"/>
              <a:gd name="connsiteX46" fmla="*/ 1845352 w 3435040"/>
              <a:gd name="connsiteY46" fmla="*/ 219262 h 1444239"/>
              <a:gd name="connsiteX0" fmla="*/ 1845352 w 3435040"/>
              <a:gd name="connsiteY0" fmla="*/ 219262 h 1444239"/>
              <a:gd name="connsiteX1" fmla="*/ 1955710 w 3435040"/>
              <a:gd name="connsiteY1" fmla="*/ 235028 h 1444239"/>
              <a:gd name="connsiteX2" fmla="*/ 2097600 w 3435040"/>
              <a:gd name="connsiteY2" fmla="*/ 313855 h 1444239"/>
              <a:gd name="connsiteX3" fmla="*/ 2594183 w 3435040"/>
              <a:gd name="connsiteY3" fmla="*/ 335845 h 1444239"/>
              <a:gd name="connsiteX4" fmla="*/ 2938427 w 3435040"/>
              <a:gd name="connsiteY4" fmla="*/ 692228 h 1444239"/>
              <a:gd name="connsiteX5" fmla="*/ 2930546 w 3435040"/>
              <a:gd name="connsiteY5" fmla="*/ 776765 h 1444239"/>
              <a:gd name="connsiteX6" fmla="*/ 3017254 w 3435040"/>
              <a:gd name="connsiteY6" fmla="*/ 762483 h 1444239"/>
              <a:gd name="connsiteX7" fmla="*/ 3185419 w 3435040"/>
              <a:gd name="connsiteY7" fmla="*/ 762483 h 1444239"/>
              <a:gd name="connsiteX8" fmla="*/ 3180164 w 3435040"/>
              <a:gd name="connsiteY8" fmla="*/ 912236 h 1444239"/>
              <a:gd name="connsiteX9" fmla="*/ 3395628 w 3435040"/>
              <a:gd name="connsiteY9" fmla="*/ 1012876 h 1444239"/>
              <a:gd name="connsiteX10" fmla="*/ 3393000 w 3435040"/>
              <a:gd name="connsiteY10" fmla="*/ 1023303 h 1444239"/>
              <a:gd name="connsiteX11" fmla="*/ 3385117 w 3435040"/>
              <a:gd name="connsiteY11" fmla="*/ 1026178 h 1444239"/>
              <a:gd name="connsiteX12" fmla="*/ 3387742 w 3435040"/>
              <a:gd name="connsiteY12" fmla="*/ 1023342 h 1444239"/>
              <a:gd name="connsiteX13" fmla="*/ 3272914 w 3435040"/>
              <a:gd name="connsiteY13" fmla="*/ 966858 h 1444239"/>
              <a:gd name="connsiteX14" fmla="*/ 3435040 w 3435040"/>
              <a:gd name="connsiteY14" fmla="*/ 1153772 h 1444239"/>
              <a:gd name="connsiteX15" fmla="*/ 3400883 w 3435040"/>
              <a:gd name="connsiteY15" fmla="*/ 1306361 h 1444239"/>
              <a:gd name="connsiteX16" fmla="*/ 2271021 w 3435040"/>
              <a:gd name="connsiteY16" fmla="*/ 1370439 h 1444239"/>
              <a:gd name="connsiteX17" fmla="*/ 2281528 w 3435040"/>
              <a:gd name="connsiteY17" fmla="*/ 1308356 h 1444239"/>
              <a:gd name="connsiteX18" fmla="*/ 2265763 w 3435040"/>
              <a:gd name="connsiteY18" fmla="*/ 1347002 h 1444239"/>
              <a:gd name="connsiteX19" fmla="*/ 2094973 w 3435040"/>
              <a:gd name="connsiteY19" fmla="*/ 1325046 h 1444239"/>
              <a:gd name="connsiteX20" fmla="*/ 1514276 w 3435040"/>
              <a:gd name="connsiteY20" fmla="*/ 1322848 h 1444239"/>
              <a:gd name="connsiteX21" fmla="*/ 1230496 w 3435040"/>
              <a:gd name="connsiteY21" fmla="*/ 1298239 h 1444239"/>
              <a:gd name="connsiteX22" fmla="*/ 978248 w 3435040"/>
              <a:gd name="connsiteY22" fmla="*/ 1295719 h 1444239"/>
              <a:gd name="connsiteX23" fmla="*/ 707607 w 3435040"/>
              <a:gd name="connsiteY23" fmla="*/ 1256789 h 1444239"/>
              <a:gd name="connsiteX24" fmla="*/ 610384 w 3435040"/>
              <a:gd name="connsiteY24" fmla="*/ 1266489 h 1444239"/>
              <a:gd name="connsiteX25" fmla="*/ 761721 w 3435040"/>
              <a:gd name="connsiteY25" fmla="*/ 1247166 h 1444239"/>
              <a:gd name="connsiteX26" fmla="*/ 534185 w 3435040"/>
              <a:gd name="connsiteY26" fmla="*/ 1289438 h 1444239"/>
              <a:gd name="connsiteX27" fmla="*/ 366018 w 3435040"/>
              <a:gd name="connsiteY27" fmla="*/ 1226840 h 1444239"/>
              <a:gd name="connsiteX28" fmla="*/ 237269 w 3435040"/>
              <a:gd name="connsiteY28" fmla="*/ 956400 h 1444239"/>
              <a:gd name="connsiteX29" fmla="*/ 237270 w 3435040"/>
              <a:gd name="connsiteY29" fmla="*/ 950916 h 1444239"/>
              <a:gd name="connsiteX30" fmla="*/ 167890 w 3435040"/>
              <a:gd name="connsiteY30" fmla="*/ 763568 h 1444239"/>
              <a:gd name="connsiteX31" fmla="*/ 173315 w 3435040"/>
              <a:gd name="connsiteY31" fmla="*/ 763270 h 1444239"/>
              <a:gd name="connsiteX32" fmla="*/ 186335 w 3435040"/>
              <a:gd name="connsiteY32" fmla="*/ 752699 h 1444239"/>
              <a:gd name="connsiteX33" fmla="*/ 228887 w 3435040"/>
              <a:gd name="connsiteY33" fmla="*/ 831042 h 1444239"/>
              <a:gd name="connsiteX34" fmla="*/ 135337 w 3435040"/>
              <a:gd name="connsiteY34" fmla="*/ 678700 h 1444239"/>
              <a:gd name="connsiteX35" fmla="*/ 40231 w 3435040"/>
              <a:gd name="connsiteY35" fmla="*/ 543104 h 1444239"/>
              <a:gd name="connsiteX36" fmla="*/ 18149 w 3435040"/>
              <a:gd name="connsiteY36" fmla="*/ 530702 h 1444239"/>
              <a:gd name="connsiteX37" fmla="*/ 57211 w 3435040"/>
              <a:gd name="connsiteY37" fmla="*/ 530702 h 1444239"/>
              <a:gd name="connsiteX38" fmla="*/ 114720 w 3435040"/>
              <a:gd name="connsiteY38" fmla="*/ 551845 h 1444239"/>
              <a:gd name="connsiteX39" fmla="*/ 101700 w 3435040"/>
              <a:gd name="connsiteY39" fmla="*/ 530702 h 1444239"/>
              <a:gd name="connsiteX40" fmla="*/ 114720 w 3435040"/>
              <a:gd name="connsiteY40" fmla="*/ 238229 h 1444239"/>
              <a:gd name="connsiteX41" fmla="*/ 149054 w 3435040"/>
              <a:gd name="connsiteY41" fmla="*/ 94593 h 1444239"/>
              <a:gd name="connsiteX42" fmla="*/ 152632 w 3435040"/>
              <a:gd name="connsiteY42" fmla="*/ 88178 h 1444239"/>
              <a:gd name="connsiteX43" fmla="*/ 875802 w 3435040"/>
              <a:gd name="connsiteY43" fmla="*/ 0 h 1444239"/>
              <a:gd name="connsiteX44" fmla="*/ 1624634 w 3435040"/>
              <a:gd name="connsiteY44" fmla="*/ 156200 h 1444239"/>
              <a:gd name="connsiteX45" fmla="*/ 1845352 w 3435040"/>
              <a:gd name="connsiteY45" fmla="*/ 219262 h 1444239"/>
              <a:gd name="connsiteX0" fmla="*/ 1845352 w 3435040"/>
              <a:gd name="connsiteY0" fmla="*/ 219262 h 1444239"/>
              <a:gd name="connsiteX1" fmla="*/ 1955710 w 3435040"/>
              <a:gd name="connsiteY1" fmla="*/ 235028 h 1444239"/>
              <a:gd name="connsiteX2" fmla="*/ 2097600 w 3435040"/>
              <a:gd name="connsiteY2" fmla="*/ 313855 h 1444239"/>
              <a:gd name="connsiteX3" fmla="*/ 2594183 w 3435040"/>
              <a:gd name="connsiteY3" fmla="*/ 335845 h 1444239"/>
              <a:gd name="connsiteX4" fmla="*/ 2938427 w 3435040"/>
              <a:gd name="connsiteY4" fmla="*/ 692228 h 1444239"/>
              <a:gd name="connsiteX5" fmla="*/ 2930546 w 3435040"/>
              <a:gd name="connsiteY5" fmla="*/ 776765 h 1444239"/>
              <a:gd name="connsiteX6" fmla="*/ 3017254 w 3435040"/>
              <a:gd name="connsiteY6" fmla="*/ 762483 h 1444239"/>
              <a:gd name="connsiteX7" fmla="*/ 3185419 w 3435040"/>
              <a:gd name="connsiteY7" fmla="*/ 762483 h 1444239"/>
              <a:gd name="connsiteX8" fmla="*/ 3180164 w 3435040"/>
              <a:gd name="connsiteY8" fmla="*/ 912236 h 1444239"/>
              <a:gd name="connsiteX9" fmla="*/ 3395628 w 3435040"/>
              <a:gd name="connsiteY9" fmla="*/ 1012876 h 1444239"/>
              <a:gd name="connsiteX10" fmla="*/ 3393000 w 3435040"/>
              <a:gd name="connsiteY10" fmla="*/ 1023303 h 1444239"/>
              <a:gd name="connsiteX11" fmla="*/ 3385117 w 3435040"/>
              <a:gd name="connsiteY11" fmla="*/ 1026178 h 1444239"/>
              <a:gd name="connsiteX12" fmla="*/ 3272914 w 3435040"/>
              <a:gd name="connsiteY12" fmla="*/ 966858 h 1444239"/>
              <a:gd name="connsiteX13" fmla="*/ 3435040 w 3435040"/>
              <a:gd name="connsiteY13" fmla="*/ 1153772 h 1444239"/>
              <a:gd name="connsiteX14" fmla="*/ 3400883 w 3435040"/>
              <a:gd name="connsiteY14" fmla="*/ 1306361 h 1444239"/>
              <a:gd name="connsiteX15" fmla="*/ 2271021 w 3435040"/>
              <a:gd name="connsiteY15" fmla="*/ 1370439 h 1444239"/>
              <a:gd name="connsiteX16" fmla="*/ 2281528 w 3435040"/>
              <a:gd name="connsiteY16" fmla="*/ 1308356 h 1444239"/>
              <a:gd name="connsiteX17" fmla="*/ 2265763 w 3435040"/>
              <a:gd name="connsiteY17" fmla="*/ 1347002 h 1444239"/>
              <a:gd name="connsiteX18" fmla="*/ 2094973 w 3435040"/>
              <a:gd name="connsiteY18" fmla="*/ 1325046 h 1444239"/>
              <a:gd name="connsiteX19" fmla="*/ 1514276 w 3435040"/>
              <a:gd name="connsiteY19" fmla="*/ 1322848 h 1444239"/>
              <a:gd name="connsiteX20" fmla="*/ 1230496 w 3435040"/>
              <a:gd name="connsiteY20" fmla="*/ 1298239 h 1444239"/>
              <a:gd name="connsiteX21" fmla="*/ 978248 w 3435040"/>
              <a:gd name="connsiteY21" fmla="*/ 1295719 h 1444239"/>
              <a:gd name="connsiteX22" fmla="*/ 707607 w 3435040"/>
              <a:gd name="connsiteY22" fmla="*/ 1256789 h 1444239"/>
              <a:gd name="connsiteX23" fmla="*/ 610384 w 3435040"/>
              <a:gd name="connsiteY23" fmla="*/ 1266489 h 1444239"/>
              <a:gd name="connsiteX24" fmla="*/ 761721 w 3435040"/>
              <a:gd name="connsiteY24" fmla="*/ 1247166 h 1444239"/>
              <a:gd name="connsiteX25" fmla="*/ 534185 w 3435040"/>
              <a:gd name="connsiteY25" fmla="*/ 1289438 h 1444239"/>
              <a:gd name="connsiteX26" fmla="*/ 366018 w 3435040"/>
              <a:gd name="connsiteY26" fmla="*/ 1226840 h 1444239"/>
              <a:gd name="connsiteX27" fmla="*/ 237269 w 3435040"/>
              <a:gd name="connsiteY27" fmla="*/ 956400 h 1444239"/>
              <a:gd name="connsiteX28" fmla="*/ 237270 w 3435040"/>
              <a:gd name="connsiteY28" fmla="*/ 950916 h 1444239"/>
              <a:gd name="connsiteX29" fmla="*/ 167890 w 3435040"/>
              <a:gd name="connsiteY29" fmla="*/ 763568 h 1444239"/>
              <a:gd name="connsiteX30" fmla="*/ 173315 w 3435040"/>
              <a:gd name="connsiteY30" fmla="*/ 763270 h 1444239"/>
              <a:gd name="connsiteX31" fmla="*/ 186335 w 3435040"/>
              <a:gd name="connsiteY31" fmla="*/ 752699 h 1444239"/>
              <a:gd name="connsiteX32" fmla="*/ 228887 w 3435040"/>
              <a:gd name="connsiteY32" fmla="*/ 831042 h 1444239"/>
              <a:gd name="connsiteX33" fmla="*/ 135337 w 3435040"/>
              <a:gd name="connsiteY33" fmla="*/ 678700 h 1444239"/>
              <a:gd name="connsiteX34" fmla="*/ 40231 w 3435040"/>
              <a:gd name="connsiteY34" fmla="*/ 543104 h 1444239"/>
              <a:gd name="connsiteX35" fmla="*/ 18149 w 3435040"/>
              <a:gd name="connsiteY35" fmla="*/ 530702 h 1444239"/>
              <a:gd name="connsiteX36" fmla="*/ 57211 w 3435040"/>
              <a:gd name="connsiteY36" fmla="*/ 530702 h 1444239"/>
              <a:gd name="connsiteX37" fmla="*/ 114720 w 3435040"/>
              <a:gd name="connsiteY37" fmla="*/ 551845 h 1444239"/>
              <a:gd name="connsiteX38" fmla="*/ 101700 w 3435040"/>
              <a:gd name="connsiteY38" fmla="*/ 530702 h 1444239"/>
              <a:gd name="connsiteX39" fmla="*/ 114720 w 3435040"/>
              <a:gd name="connsiteY39" fmla="*/ 238229 h 1444239"/>
              <a:gd name="connsiteX40" fmla="*/ 149054 w 3435040"/>
              <a:gd name="connsiteY40" fmla="*/ 94593 h 1444239"/>
              <a:gd name="connsiteX41" fmla="*/ 152632 w 3435040"/>
              <a:gd name="connsiteY41" fmla="*/ 88178 h 1444239"/>
              <a:gd name="connsiteX42" fmla="*/ 875802 w 3435040"/>
              <a:gd name="connsiteY42" fmla="*/ 0 h 1444239"/>
              <a:gd name="connsiteX43" fmla="*/ 1624634 w 3435040"/>
              <a:gd name="connsiteY43" fmla="*/ 156200 h 1444239"/>
              <a:gd name="connsiteX44" fmla="*/ 1845352 w 3435040"/>
              <a:gd name="connsiteY44" fmla="*/ 219262 h 1444239"/>
              <a:gd name="connsiteX0" fmla="*/ 1845352 w 3435040"/>
              <a:gd name="connsiteY0" fmla="*/ 219262 h 1444239"/>
              <a:gd name="connsiteX1" fmla="*/ 1955710 w 3435040"/>
              <a:gd name="connsiteY1" fmla="*/ 235028 h 1444239"/>
              <a:gd name="connsiteX2" fmla="*/ 2097600 w 3435040"/>
              <a:gd name="connsiteY2" fmla="*/ 313855 h 1444239"/>
              <a:gd name="connsiteX3" fmla="*/ 2594183 w 3435040"/>
              <a:gd name="connsiteY3" fmla="*/ 335845 h 1444239"/>
              <a:gd name="connsiteX4" fmla="*/ 2938427 w 3435040"/>
              <a:gd name="connsiteY4" fmla="*/ 692228 h 1444239"/>
              <a:gd name="connsiteX5" fmla="*/ 2930546 w 3435040"/>
              <a:gd name="connsiteY5" fmla="*/ 776765 h 1444239"/>
              <a:gd name="connsiteX6" fmla="*/ 3017254 w 3435040"/>
              <a:gd name="connsiteY6" fmla="*/ 762483 h 1444239"/>
              <a:gd name="connsiteX7" fmla="*/ 3185419 w 3435040"/>
              <a:gd name="connsiteY7" fmla="*/ 762483 h 1444239"/>
              <a:gd name="connsiteX8" fmla="*/ 3180164 w 3435040"/>
              <a:gd name="connsiteY8" fmla="*/ 912236 h 1444239"/>
              <a:gd name="connsiteX9" fmla="*/ 3395628 w 3435040"/>
              <a:gd name="connsiteY9" fmla="*/ 1012876 h 1444239"/>
              <a:gd name="connsiteX10" fmla="*/ 3393000 w 3435040"/>
              <a:gd name="connsiteY10" fmla="*/ 1023303 h 1444239"/>
              <a:gd name="connsiteX11" fmla="*/ 3272914 w 3435040"/>
              <a:gd name="connsiteY11" fmla="*/ 966858 h 1444239"/>
              <a:gd name="connsiteX12" fmla="*/ 3435040 w 3435040"/>
              <a:gd name="connsiteY12" fmla="*/ 1153772 h 1444239"/>
              <a:gd name="connsiteX13" fmla="*/ 3400883 w 3435040"/>
              <a:gd name="connsiteY13" fmla="*/ 1306361 h 1444239"/>
              <a:gd name="connsiteX14" fmla="*/ 2271021 w 3435040"/>
              <a:gd name="connsiteY14" fmla="*/ 1370439 h 1444239"/>
              <a:gd name="connsiteX15" fmla="*/ 2281528 w 3435040"/>
              <a:gd name="connsiteY15" fmla="*/ 1308356 h 1444239"/>
              <a:gd name="connsiteX16" fmla="*/ 2265763 w 3435040"/>
              <a:gd name="connsiteY16" fmla="*/ 1347002 h 1444239"/>
              <a:gd name="connsiteX17" fmla="*/ 2094973 w 3435040"/>
              <a:gd name="connsiteY17" fmla="*/ 1325046 h 1444239"/>
              <a:gd name="connsiteX18" fmla="*/ 1514276 w 3435040"/>
              <a:gd name="connsiteY18" fmla="*/ 1322848 h 1444239"/>
              <a:gd name="connsiteX19" fmla="*/ 1230496 w 3435040"/>
              <a:gd name="connsiteY19" fmla="*/ 1298239 h 1444239"/>
              <a:gd name="connsiteX20" fmla="*/ 978248 w 3435040"/>
              <a:gd name="connsiteY20" fmla="*/ 1295719 h 1444239"/>
              <a:gd name="connsiteX21" fmla="*/ 707607 w 3435040"/>
              <a:gd name="connsiteY21" fmla="*/ 1256789 h 1444239"/>
              <a:gd name="connsiteX22" fmla="*/ 610384 w 3435040"/>
              <a:gd name="connsiteY22" fmla="*/ 1266489 h 1444239"/>
              <a:gd name="connsiteX23" fmla="*/ 761721 w 3435040"/>
              <a:gd name="connsiteY23" fmla="*/ 1247166 h 1444239"/>
              <a:gd name="connsiteX24" fmla="*/ 534185 w 3435040"/>
              <a:gd name="connsiteY24" fmla="*/ 1289438 h 1444239"/>
              <a:gd name="connsiteX25" fmla="*/ 366018 w 3435040"/>
              <a:gd name="connsiteY25" fmla="*/ 1226840 h 1444239"/>
              <a:gd name="connsiteX26" fmla="*/ 237269 w 3435040"/>
              <a:gd name="connsiteY26" fmla="*/ 956400 h 1444239"/>
              <a:gd name="connsiteX27" fmla="*/ 237270 w 3435040"/>
              <a:gd name="connsiteY27" fmla="*/ 950916 h 1444239"/>
              <a:gd name="connsiteX28" fmla="*/ 167890 w 3435040"/>
              <a:gd name="connsiteY28" fmla="*/ 763568 h 1444239"/>
              <a:gd name="connsiteX29" fmla="*/ 173315 w 3435040"/>
              <a:gd name="connsiteY29" fmla="*/ 763270 h 1444239"/>
              <a:gd name="connsiteX30" fmla="*/ 186335 w 3435040"/>
              <a:gd name="connsiteY30" fmla="*/ 752699 h 1444239"/>
              <a:gd name="connsiteX31" fmla="*/ 228887 w 3435040"/>
              <a:gd name="connsiteY31" fmla="*/ 831042 h 1444239"/>
              <a:gd name="connsiteX32" fmla="*/ 135337 w 3435040"/>
              <a:gd name="connsiteY32" fmla="*/ 678700 h 1444239"/>
              <a:gd name="connsiteX33" fmla="*/ 40231 w 3435040"/>
              <a:gd name="connsiteY33" fmla="*/ 543104 h 1444239"/>
              <a:gd name="connsiteX34" fmla="*/ 18149 w 3435040"/>
              <a:gd name="connsiteY34" fmla="*/ 530702 h 1444239"/>
              <a:gd name="connsiteX35" fmla="*/ 57211 w 3435040"/>
              <a:gd name="connsiteY35" fmla="*/ 530702 h 1444239"/>
              <a:gd name="connsiteX36" fmla="*/ 114720 w 3435040"/>
              <a:gd name="connsiteY36" fmla="*/ 551845 h 1444239"/>
              <a:gd name="connsiteX37" fmla="*/ 101700 w 3435040"/>
              <a:gd name="connsiteY37" fmla="*/ 530702 h 1444239"/>
              <a:gd name="connsiteX38" fmla="*/ 114720 w 3435040"/>
              <a:gd name="connsiteY38" fmla="*/ 238229 h 1444239"/>
              <a:gd name="connsiteX39" fmla="*/ 149054 w 3435040"/>
              <a:gd name="connsiteY39" fmla="*/ 94593 h 1444239"/>
              <a:gd name="connsiteX40" fmla="*/ 152632 w 3435040"/>
              <a:gd name="connsiteY40" fmla="*/ 88178 h 1444239"/>
              <a:gd name="connsiteX41" fmla="*/ 875802 w 3435040"/>
              <a:gd name="connsiteY41" fmla="*/ 0 h 1444239"/>
              <a:gd name="connsiteX42" fmla="*/ 1624634 w 3435040"/>
              <a:gd name="connsiteY42" fmla="*/ 156200 h 1444239"/>
              <a:gd name="connsiteX43" fmla="*/ 1845352 w 3435040"/>
              <a:gd name="connsiteY43" fmla="*/ 219262 h 1444239"/>
              <a:gd name="connsiteX0" fmla="*/ 1845352 w 3435040"/>
              <a:gd name="connsiteY0" fmla="*/ 219262 h 1444239"/>
              <a:gd name="connsiteX1" fmla="*/ 1955710 w 3435040"/>
              <a:gd name="connsiteY1" fmla="*/ 235028 h 1444239"/>
              <a:gd name="connsiteX2" fmla="*/ 2097600 w 3435040"/>
              <a:gd name="connsiteY2" fmla="*/ 313855 h 1444239"/>
              <a:gd name="connsiteX3" fmla="*/ 2594183 w 3435040"/>
              <a:gd name="connsiteY3" fmla="*/ 335845 h 1444239"/>
              <a:gd name="connsiteX4" fmla="*/ 2938427 w 3435040"/>
              <a:gd name="connsiteY4" fmla="*/ 692228 h 1444239"/>
              <a:gd name="connsiteX5" fmla="*/ 2930546 w 3435040"/>
              <a:gd name="connsiteY5" fmla="*/ 776765 h 1444239"/>
              <a:gd name="connsiteX6" fmla="*/ 3017254 w 3435040"/>
              <a:gd name="connsiteY6" fmla="*/ 762483 h 1444239"/>
              <a:gd name="connsiteX7" fmla="*/ 3185419 w 3435040"/>
              <a:gd name="connsiteY7" fmla="*/ 762483 h 1444239"/>
              <a:gd name="connsiteX8" fmla="*/ 3180164 w 3435040"/>
              <a:gd name="connsiteY8" fmla="*/ 912236 h 1444239"/>
              <a:gd name="connsiteX9" fmla="*/ 3395628 w 3435040"/>
              <a:gd name="connsiteY9" fmla="*/ 1012876 h 1444239"/>
              <a:gd name="connsiteX10" fmla="*/ 3272914 w 3435040"/>
              <a:gd name="connsiteY10" fmla="*/ 966858 h 1444239"/>
              <a:gd name="connsiteX11" fmla="*/ 3435040 w 3435040"/>
              <a:gd name="connsiteY11" fmla="*/ 1153772 h 1444239"/>
              <a:gd name="connsiteX12" fmla="*/ 3400883 w 3435040"/>
              <a:gd name="connsiteY12" fmla="*/ 1306361 h 1444239"/>
              <a:gd name="connsiteX13" fmla="*/ 2271021 w 3435040"/>
              <a:gd name="connsiteY13" fmla="*/ 1370439 h 1444239"/>
              <a:gd name="connsiteX14" fmla="*/ 2281528 w 3435040"/>
              <a:gd name="connsiteY14" fmla="*/ 1308356 h 1444239"/>
              <a:gd name="connsiteX15" fmla="*/ 2265763 w 3435040"/>
              <a:gd name="connsiteY15" fmla="*/ 1347002 h 1444239"/>
              <a:gd name="connsiteX16" fmla="*/ 2094973 w 3435040"/>
              <a:gd name="connsiteY16" fmla="*/ 1325046 h 1444239"/>
              <a:gd name="connsiteX17" fmla="*/ 1514276 w 3435040"/>
              <a:gd name="connsiteY17" fmla="*/ 1322848 h 1444239"/>
              <a:gd name="connsiteX18" fmla="*/ 1230496 w 3435040"/>
              <a:gd name="connsiteY18" fmla="*/ 1298239 h 1444239"/>
              <a:gd name="connsiteX19" fmla="*/ 978248 w 3435040"/>
              <a:gd name="connsiteY19" fmla="*/ 1295719 h 1444239"/>
              <a:gd name="connsiteX20" fmla="*/ 707607 w 3435040"/>
              <a:gd name="connsiteY20" fmla="*/ 1256789 h 1444239"/>
              <a:gd name="connsiteX21" fmla="*/ 610384 w 3435040"/>
              <a:gd name="connsiteY21" fmla="*/ 1266489 h 1444239"/>
              <a:gd name="connsiteX22" fmla="*/ 761721 w 3435040"/>
              <a:gd name="connsiteY22" fmla="*/ 1247166 h 1444239"/>
              <a:gd name="connsiteX23" fmla="*/ 534185 w 3435040"/>
              <a:gd name="connsiteY23" fmla="*/ 1289438 h 1444239"/>
              <a:gd name="connsiteX24" fmla="*/ 366018 w 3435040"/>
              <a:gd name="connsiteY24" fmla="*/ 1226840 h 1444239"/>
              <a:gd name="connsiteX25" fmla="*/ 237269 w 3435040"/>
              <a:gd name="connsiteY25" fmla="*/ 956400 h 1444239"/>
              <a:gd name="connsiteX26" fmla="*/ 237270 w 3435040"/>
              <a:gd name="connsiteY26" fmla="*/ 950916 h 1444239"/>
              <a:gd name="connsiteX27" fmla="*/ 167890 w 3435040"/>
              <a:gd name="connsiteY27" fmla="*/ 763568 h 1444239"/>
              <a:gd name="connsiteX28" fmla="*/ 173315 w 3435040"/>
              <a:gd name="connsiteY28" fmla="*/ 763270 h 1444239"/>
              <a:gd name="connsiteX29" fmla="*/ 186335 w 3435040"/>
              <a:gd name="connsiteY29" fmla="*/ 752699 h 1444239"/>
              <a:gd name="connsiteX30" fmla="*/ 228887 w 3435040"/>
              <a:gd name="connsiteY30" fmla="*/ 831042 h 1444239"/>
              <a:gd name="connsiteX31" fmla="*/ 135337 w 3435040"/>
              <a:gd name="connsiteY31" fmla="*/ 678700 h 1444239"/>
              <a:gd name="connsiteX32" fmla="*/ 40231 w 3435040"/>
              <a:gd name="connsiteY32" fmla="*/ 543104 h 1444239"/>
              <a:gd name="connsiteX33" fmla="*/ 18149 w 3435040"/>
              <a:gd name="connsiteY33" fmla="*/ 530702 h 1444239"/>
              <a:gd name="connsiteX34" fmla="*/ 57211 w 3435040"/>
              <a:gd name="connsiteY34" fmla="*/ 530702 h 1444239"/>
              <a:gd name="connsiteX35" fmla="*/ 114720 w 3435040"/>
              <a:gd name="connsiteY35" fmla="*/ 551845 h 1444239"/>
              <a:gd name="connsiteX36" fmla="*/ 101700 w 3435040"/>
              <a:gd name="connsiteY36" fmla="*/ 530702 h 1444239"/>
              <a:gd name="connsiteX37" fmla="*/ 114720 w 3435040"/>
              <a:gd name="connsiteY37" fmla="*/ 238229 h 1444239"/>
              <a:gd name="connsiteX38" fmla="*/ 149054 w 3435040"/>
              <a:gd name="connsiteY38" fmla="*/ 94593 h 1444239"/>
              <a:gd name="connsiteX39" fmla="*/ 152632 w 3435040"/>
              <a:gd name="connsiteY39" fmla="*/ 88178 h 1444239"/>
              <a:gd name="connsiteX40" fmla="*/ 875802 w 3435040"/>
              <a:gd name="connsiteY40" fmla="*/ 0 h 1444239"/>
              <a:gd name="connsiteX41" fmla="*/ 1624634 w 3435040"/>
              <a:gd name="connsiteY41" fmla="*/ 156200 h 1444239"/>
              <a:gd name="connsiteX42" fmla="*/ 1845352 w 3435040"/>
              <a:gd name="connsiteY42" fmla="*/ 219262 h 1444239"/>
              <a:gd name="connsiteX0" fmla="*/ 1845352 w 3435040"/>
              <a:gd name="connsiteY0" fmla="*/ 219262 h 1444239"/>
              <a:gd name="connsiteX1" fmla="*/ 1955710 w 3435040"/>
              <a:gd name="connsiteY1" fmla="*/ 235028 h 1444239"/>
              <a:gd name="connsiteX2" fmla="*/ 2097600 w 3435040"/>
              <a:gd name="connsiteY2" fmla="*/ 313855 h 1444239"/>
              <a:gd name="connsiteX3" fmla="*/ 2594183 w 3435040"/>
              <a:gd name="connsiteY3" fmla="*/ 335845 h 1444239"/>
              <a:gd name="connsiteX4" fmla="*/ 2938427 w 3435040"/>
              <a:gd name="connsiteY4" fmla="*/ 692228 h 1444239"/>
              <a:gd name="connsiteX5" fmla="*/ 2930546 w 3435040"/>
              <a:gd name="connsiteY5" fmla="*/ 776765 h 1444239"/>
              <a:gd name="connsiteX6" fmla="*/ 3017254 w 3435040"/>
              <a:gd name="connsiteY6" fmla="*/ 762483 h 1444239"/>
              <a:gd name="connsiteX7" fmla="*/ 3185419 w 3435040"/>
              <a:gd name="connsiteY7" fmla="*/ 762483 h 1444239"/>
              <a:gd name="connsiteX8" fmla="*/ 3180164 w 3435040"/>
              <a:gd name="connsiteY8" fmla="*/ 912236 h 1444239"/>
              <a:gd name="connsiteX9" fmla="*/ 3272914 w 3435040"/>
              <a:gd name="connsiteY9" fmla="*/ 966858 h 1444239"/>
              <a:gd name="connsiteX10" fmla="*/ 3435040 w 3435040"/>
              <a:gd name="connsiteY10" fmla="*/ 1153772 h 1444239"/>
              <a:gd name="connsiteX11" fmla="*/ 3400883 w 3435040"/>
              <a:gd name="connsiteY11" fmla="*/ 1306361 h 1444239"/>
              <a:gd name="connsiteX12" fmla="*/ 2271021 w 3435040"/>
              <a:gd name="connsiteY12" fmla="*/ 1370439 h 1444239"/>
              <a:gd name="connsiteX13" fmla="*/ 2281528 w 3435040"/>
              <a:gd name="connsiteY13" fmla="*/ 1308356 h 1444239"/>
              <a:gd name="connsiteX14" fmla="*/ 2265763 w 3435040"/>
              <a:gd name="connsiteY14" fmla="*/ 1347002 h 1444239"/>
              <a:gd name="connsiteX15" fmla="*/ 2094973 w 3435040"/>
              <a:gd name="connsiteY15" fmla="*/ 1325046 h 1444239"/>
              <a:gd name="connsiteX16" fmla="*/ 1514276 w 3435040"/>
              <a:gd name="connsiteY16" fmla="*/ 1322848 h 1444239"/>
              <a:gd name="connsiteX17" fmla="*/ 1230496 w 3435040"/>
              <a:gd name="connsiteY17" fmla="*/ 1298239 h 1444239"/>
              <a:gd name="connsiteX18" fmla="*/ 978248 w 3435040"/>
              <a:gd name="connsiteY18" fmla="*/ 1295719 h 1444239"/>
              <a:gd name="connsiteX19" fmla="*/ 707607 w 3435040"/>
              <a:gd name="connsiteY19" fmla="*/ 1256789 h 1444239"/>
              <a:gd name="connsiteX20" fmla="*/ 610384 w 3435040"/>
              <a:gd name="connsiteY20" fmla="*/ 1266489 h 1444239"/>
              <a:gd name="connsiteX21" fmla="*/ 761721 w 3435040"/>
              <a:gd name="connsiteY21" fmla="*/ 1247166 h 1444239"/>
              <a:gd name="connsiteX22" fmla="*/ 534185 w 3435040"/>
              <a:gd name="connsiteY22" fmla="*/ 1289438 h 1444239"/>
              <a:gd name="connsiteX23" fmla="*/ 366018 w 3435040"/>
              <a:gd name="connsiteY23" fmla="*/ 1226840 h 1444239"/>
              <a:gd name="connsiteX24" fmla="*/ 237269 w 3435040"/>
              <a:gd name="connsiteY24" fmla="*/ 956400 h 1444239"/>
              <a:gd name="connsiteX25" fmla="*/ 237270 w 3435040"/>
              <a:gd name="connsiteY25" fmla="*/ 950916 h 1444239"/>
              <a:gd name="connsiteX26" fmla="*/ 167890 w 3435040"/>
              <a:gd name="connsiteY26" fmla="*/ 763568 h 1444239"/>
              <a:gd name="connsiteX27" fmla="*/ 173315 w 3435040"/>
              <a:gd name="connsiteY27" fmla="*/ 763270 h 1444239"/>
              <a:gd name="connsiteX28" fmla="*/ 186335 w 3435040"/>
              <a:gd name="connsiteY28" fmla="*/ 752699 h 1444239"/>
              <a:gd name="connsiteX29" fmla="*/ 228887 w 3435040"/>
              <a:gd name="connsiteY29" fmla="*/ 831042 h 1444239"/>
              <a:gd name="connsiteX30" fmla="*/ 135337 w 3435040"/>
              <a:gd name="connsiteY30" fmla="*/ 678700 h 1444239"/>
              <a:gd name="connsiteX31" fmla="*/ 40231 w 3435040"/>
              <a:gd name="connsiteY31" fmla="*/ 543104 h 1444239"/>
              <a:gd name="connsiteX32" fmla="*/ 18149 w 3435040"/>
              <a:gd name="connsiteY32" fmla="*/ 530702 h 1444239"/>
              <a:gd name="connsiteX33" fmla="*/ 57211 w 3435040"/>
              <a:gd name="connsiteY33" fmla="*/ 530702 h 1444239"/>
              <a:gd name="connsiteX34" fmla="*/ 114720 w 3435040"/>
              <a:gd name="connsiteY34" fmla="*/ 551845 h 1444239"/>
              <a:gd name="connsiteX35" fmla="*/ 101700 w 3435040"/>
              <a:gd name="connsiteY35" fmla="*/ 530702 h 1444239"/>
              <a:gd name="connsiteX36" fmla="*/ 114720 w 3435040"/>
              <a:gd name="connsiteY36" fmla="*/ 238229 h 1444239"/>
              <a:gd name="connsiteX37" fmla="*/ 149054 w 3435040"/>
              <a:gd name="connsiteY37" fmla="*/ 94593 h 1444239"/>
              <a:gd name="connsiteX38" fmla="*/ 152632 w 3435040"/>
              <a:gd name="connsiteY38" fmla="*/ 88178 h 1444239"/>
              <a:gd name="connsiteX39" fmla="*/ 875802 w 3435040"/>
              <a:gd name="connsiteY39" fmla="*/ 0 h 1444239"/>
              <a:gd name="connsiteX40" fmla="*/ 1624634 w 3435040"/>
              <a:gd name="connsiteY40" fmla="*/ 156200 h 1444239"/>
              <a:gd name="connsiteX41" fmla="*/ 1845352 w 3435040"/>
              <a:gd name="connsiteY41" fmla="*/ 219262 h 1444239"/>
              <a:gd name="connsiteX0" fmla="*/ 1845352 w 3435040"/>
              <a:gd name="connsiteY0" fmla="*/ 219262 h 1444239"/>
              <a:gd name="connsiteX1" fmla="*/ 1955710 w 3435040"/>
              <a:gd name="connsiteY1" fmla="*/ 235028 h 1444239"/>
              <a:gd name="connsiteX2" fmla="*/ 2097600 w 3435040"/>
              <a:gd name="connsiteY2" fmla="*/ 313855 h 1444239"/>
              <a:gd name="connsiteX3" fmla="*/ 2594183 w 3435040"/>
              <a:gd name="connsiteY3" fmla="*/ 335845 h 1444239"/>
              <a:gd name="connsiteX4" fmla="*/ 2938427 w 3435040"/>
              <a:gd name="connsiteY4" fmla="*/ 692228 h 1444239"/>
              <a:gd name="connsiteX5" fmla="*/ 2930546 w 3435040"/>
              <a:gd name="connsiteY5" fmla="*/ 776765 h 1444239"/>
              <a:gd name="connsiteX6" fmla="*/ 3017254 w 3435040"/>
              <a:gd name="connsiteY6" fmla="*/ 762483 h 1444239"/>
              <a:gd name="connsiteX7" fmla="*/ 3185419 w 3435040"/>
              <a:gd name="connsiteY7" fmla="*/ 762483 h 1444239"/>
              <a:gd name="connsiteX8" fmla="*/ 2678857 w 3435040"/>
              <a:gd name="connsiteY8" fmla="*/ 1047901 h 1444239"/>
              <a:gd name="connsiteX9" fmla="*/ 3272914 w 3435040"/>
              <a:gd name="connsiteY9" fmla="*/ 966858 h 1444239"/>
              <a:gd name="connsiteX10" fmla="*/ 3435040 w 3435040"/>
              <a:gd name="connsiteY10" fmla="*/ 1153772 h 1444239"/>
              <a:gd name="connsiteX11" fmla="*/ 3400883 w 3435040"/>
              <a:gd name="connsiteY11" fmla="*/ 1306361 h 1444239"/>
              <a:gd name="connsiteX12" fmla="*/ 2271021 w 3435040"/>
              <a:gd name="connsiteY12" fmla="*/ 1370439 h 1444239"/>
              <a:gd name="connsiteX13" fmla="*/ 2281528 w 3435040"/>
              <a:gd name="connsiteY13" fmla="*/ 1308356 h 1444239"/>
              <a:gd name="connsiteX14" fmla="*/ 2265763 w 3435040"/>
              <a:gd name="connsiteY14" fmla="*/ 1347002 h 1444239"/>
              <a:gd name="connsiteX15" fmla="*/ 2094973 w 3435040"/>
              <a:gd name="connsiteY15" fmla="*/ 1325046 h 1444239"/>
              <a:gd name="connsiteX16" fmla="*/ 1514276 w 3435040"/>
              <a:gd name="connsiteY16" fmla="*/ 1322848 h 1444239"/>
              <a:gd name="connsiteX17" fmla="*/ 1230496 w 3435040"/>
              <a:gd name="connsiteY17" fmla="*/ 1298239 h 1444239"/>
              <a:gd name="connsiteX18" fmla="*/ 978248 w 3435040"/>
              <a:gd name="connsiteY18" fmla="*/ 1295719 h 1444239"/>
              <a:gd name="connsiteX19" fmla="*/ 707607 w 3435040"/>
              <a:gd name="connsiteY19" fmla="*/ 1256789 h 1444239"/>
              <a:gd name="connsiteX20" fmla="*/ 610384 w 3435040"/>
              <a:gd name="connsiteY20" fmla="*/ 1266489 h 1444239"/>
              <a:gd name="connsiteX21" fmla="*/ 761721 w 3435040"/>
              <a:gd name="connsiteY21" fmla="*/ 1247166 h 1444239"/>
              <a:gd name="connsiteX22" fmla="*/ 534185 w 3435040"/>
              <a:gd name="connsiteY22" fmla="*/ 1289438 h 1444239"/>
              <a:gd name="connsiteX23" fmla="*/ 366018 w 3435040"/>
              <a:gd name="connsiteY23" fmla="*/ 1226840 h 1444239"/>
              <a:gd name="connsiteX24" fmla="*/ 237269 w 3435040"/>
              <a:gd name="connsiteY24" fmla="*/ 956400 h 1444239"/>
              <a:gd name="connsiteX25" fmla="*/ 237270 w 3435040"/>
              <a:gd name="connsiteY25" fmla="*/ 950916 h 1444239"/>
              <a:gd name="connsiteX26" fmla="*/ 167890 w 3435040"/>
              <a:gd name="connsiteY26" fmla="*/ 763568 h 1444239"/>
              <a:gd name="connsiteX27" fmla="*/ 173315 w 3435040"/>
              <a:gd name="connsiteY27" fmla="*/ 763270 h 1444239"/>
              <a:gd name="connsiteX28" fmla="*/ 186335 w 3435040"/>
              <a:gd name="connsiteY28" fmla="*/ 752699 h 1444239"/>
              <a:gd name="connsiteX29" fmla="*/ 228887 w 3435040"/>
              <a:gd name="connsiteY29" fmla="*/ 831042 h 1444239"/>
              <a:gd name="connsiteX30" fmla="*/ 135337 w 3435040"/>
              <a:gd name="connsiteY30" fmla="*/ 678700 h 1444239"/>
              <a:gd name="connsiteX31" fmla="*/ 40231 w 3435040"/>
              <a:gd name="connsiteY31" fmla="*/ 543104 h 1444239"/>
              <a:gd name="connsiteX32" fmla="*/ 18149 w 3435040"/>
              <a:gd name="connsiteY32" fmla="*/ 530702 h 1444239"/>
              <a:gd name="connsiteX33" fmla="*/ 57211 w 3435040"/>
              <a:gd name="connsiteY33" fmla="*/ 530702 h 1444239"/>
              <a:gd name="connsiteX34" fmla="*/ 114720 w 3435040"/>
              <a:gd name="connsiteY34" fmla="*/ 551845 h 1444239"/>
              <a:gd name="connsiteX35" fmla="*/ 101700 w 3435040"/>
              <a:gd name="connsiteY35" fmla="*/ 530702 h 1444239"/>
              <a:gd name="connsiteX36" fmla="*/ 114720 w 3435040"/>
              <a:gd name="connsiteY36" fmla="*/ 238229 h 1444239"/>
              <a:gd name="connsiteX37" fmla="*/ 149054 w 3435040"/>
              <a:gd name="connsiteY37" fmla="*/ 94593 h 1444239"/>
              <a:gd name="connsiteX38" fmla="*/ 152632 w 3435040"/>
              <a:gd name="connsiteY38" fmla="*/ 88178 h 1444239"/>
              <a:gd name="connsiteX39" fmla="*/ 875802 w 3435040"/>
              <a:gd name="connsiteY39" fmla="*/ 0 h 1444239"/>
              <a:gd name="connsiteX40" fmla="*/ 1624634 w 3435040"/>
              <a:gd name="connsiteY40" fmla="*/ 156200 h 1444239"/>
              <a:gd name="connsiteX41" fmla="*/ 1845352 w 3435040"/>
              <a:gd name="connsiteY41" fmla="*/ 219262 h 1444239"/>
              <a:gd name="connsiteX0" fmla="*/ 1845352 w 3435040"/>
              <a:gd name="connsiteY0" fmla="*/ 219262 h 1444239"/>
              <a:gd name="connsiteX1" fmla="*/ 1955710 w 3435040"/>
              <a:gd name="connsiteY1" fmla="*/ 235028 h 1444239"/>
              <a:gd name="connsiteX2" fmla="*/ 2097600 w 3435040"/>
              <a:gd name="connsiteY2" fmla="*/ 313855 h 1444239"/>
              <a:gd name="connsiteX3" fmla="*/ 2594183 w 3435040"/>
              <a:gd name="connsiteY3" fmla="*/ 335845 h 1444239"/>
              <a:gd name="connsiteX4" fmla="*/ 2938427 w 3435040"/>
              <a:gd name="connsiteY4" fmla="*/ 692228 h 1444239"/>
              <a:gd name="connsiteX5" fmla="*/ 2930546 w 3435040"/>
              <a:gd name="connsiteY5" fmla="*/ 776765 h 1444239"/>
              <a:gd name="connsiteX6" fmla="*/ 3017254 w 3435040"/>
              <a:gd name="connsiteY6" fmla="*/ 762483 h 1444239"/>
              <a:gd name="connsiteX7" fmla="*/ 2678857 w 3435040"/>
              <a:gd name="connsiteY7" fmla="*/ 1047901 h 1444239"/>
              <a:gd name="connsiteX8" fmla="*/ 3272914 w 3435040"/>
              <a:gd name="connsiteY8" fmla="*/ 966858 h 1444239"/>
              <a:gd name="connsiteX9" fmla="*/ 3435040 w 3435040"/>
              <a:gd name="connsiteY9" fmla="*/ 1153772 h 1444239"/>
              <a:gd name="connsiteX10" fmla="*/ 3400883 w 3435040"/>
              <a:gd name="connsiteY10" fmla="*/ 1306361 h 1444239"/>
              <a:gd name="connsiteX11" fmla="*/ 2271021 w 3435040"/>
              <a:gd name="connsiteY11" fmla="*/ 1370439 h 1444239"/>
              <a:gd name="connsiteX12" fmla="*/ 2281528 w 3435040"/>
              <a:gd name="connsiteY12" fmla="*/ 1308356 h 1444239"/>
              <a:gd name="connsiteX13" fmla="*/ 2265763 w 3435040"/>
              <a:gd name="connsiteY13" fmla="*/ 1347002 h 1444239"/>
              <a:gd name="connsiteX14" fmla="*/ 2094973 w 3435040"/>
              <a:gd name="connsiteY14" fmla="*/ 1325046 h 1444239"/>
              <a:gd name="connsiteX15" fmla="*/ 1514276 w 3435040"/>
              <a:gd name="connsiteY15" fmla="*/ 1322848 h 1444239"/>
              <a:gd name="connsiteX16" fmla="*/ 1230496 w 3435040"/>
              <a:gd name="connsiteY16" fmla="*/ 1298239 h 1444239"/>
              <a:gd name="connsiteX17" fmla="*/ 978248 w 3435040"/>
              <a:gd name="connsiteY17" fmla="*/ 1295719 h 1444239"/>
              <a:gd name="connsiteX18" fmla="*/ 707607 w 3435040"/>
              <a:gd name="connsiteY18" fmla="*/ 1256789 h 1444239"/>
              <a:gd name="connsiteX19" fmla="*/ 610384 w 3435040"/>
              <a:gd name="connsiteY19" fmla="*/ 1266489 h 1444239"/>
              <a:gd name="connsiteX20" fmla="*/ 761721 w 3435040"/>
              <a:gd name="connsiteY20" fmla="*/ 1247166 h 1444239"/>
              <a:gd name="connsiteX21" fmla="*/ 534185 w 3435040"/>
              <a:gd name="connsiteY21" fmla="*/ 1289438 h 1444239"/>
              <a:gd name="connsiteX22" fmla="*/ 366018 w 3435040"/>
              <a:gd name="connsiteY22" fmla="*/ 1226840 h 1444239"/>
              <a:gd name="connsiteX23" fmla="*/ 237269 w 3435040"/>
              <a:gd name="connsiteY23" fmla="*/ 956400 h 1444239"/>
              <a:gd name="connsiteX24" fmla="*/ 237270 w 3435040"/>
              <a:gd name="connsiteY24" fmla="*/ 950916 h 1444239"/>
              <a:gd name="connsiteX25" fmla="*/ 167890 w 3435040"/>
              <a:gd name="connsiteY25" fmla="*/ 763568 h 1444239"/>
              <a:gd name="connsiteX26" fmla="*/ 173315 w 3435040"/>
              <a:gd name="connsiteY26" fmla="*/ 763270 h 1444239"/>
              <a:gd name="connsiteX27" fmla="*/ 186335 w 3435040"/>
              <a:gd name="connsiteY27" fmla="*/ 752699 h 1444239"/>
              <a:gd name="connsiteX28" fmla="*/ 228887 w 3435040"/>
              <a:gd name="connsiteY28" fmla="*/ 831042 h 1444239"/>
              <a:gd name="connsiteX29" fmla="*/ 135337 w 3435040"/>
              <a:gd name="connsiteY29" fmla="*/ 678700 h 1444239"/>
              <a:gd name="connsiteX30" fmla="*/ 40231 w 3435040"/>
              <a:gd name="connsiteY30" fmla="*/ 543104 h 1444239"/>
              <a:gd name="connsiteX31" fmla="*/ 18149 w 3435040"/>
              <a:gd name="connsiteY31" fmla="*/ 530702 h 1444239"/>
              <a:gd name="connsiteX32" fmla="*/ 57211 w 3435040"/>
              <a:gd name="connsiteY32" fmla="*/ 530702 h 1444239"/>
              <a:gd name="connsiteX33" fmla="*/ 114720 w 3435040"/>
              <a:gd name="connsiteY33" fmla="*/ 551845 h 1444239"/>
              <a:gd name="connsiteX34" fmla="*/ 101700 w 3435040"/>
              <a:gd name="connsiteY34" fmla="*/ 530702 h 1444239"/>
              <a:gd name="connsiteX35" fmla="*/ 114720 w 3435040"/>
              <a:gd name="connsiteY35" fmla="*/ 238229 h 1444239"/>
              <a:gd name="connsiteX36" fmla="*/ 149054 w 3435040"/>
              <a:gd name="connsiteY36" fmla="*/ 94593 h 1444239"/>
              <a:gd name="connsiteX37" fmla="*/ 152632 w 3435040"/>
              <a:gd name="connsiteY37" fmla="*/ 88178 h 1444239"/>
              <a:gd name="connsiteX38" fmla="*/ 875802 w 3435040"/>
              <a:gd name="connsiteY38" fmla="*/ 0 h 1444239"/>
              <a:gd name="connsiteX39" fmla="*/ 1624634 w 3435040"/>
              <a:gd name="connsiteY39" fmla="*/ 156200 h 1444239"/>
              <a:gd name="connsiteX40" fmla="*/ 1845352 w 3435040"/>
              <a:gd name="connsiteY40" fmla="*/ 219262 h 1444239"/>
              <a:gd name="connsiteX0" fmla="*/ 1845352 w 3435040"/>
              <a:gd name="connsiteY0" fmla="*/ 219262 h 1444239"/>
              <a:gd name="connsiteX1" fmla="*/ 1955710 w 3435040"/>
              <a:gd name="connsiteY1" fmla="*/ 235028 h 1444239"/>
              <a:gd name="connsiteX2" fmla="*/ 2097600 w 3435040"/>
              <a:gd name="connsiteY2" fmla="*/ 313855 h 1444239"/>
              <a:gd name="connsiteX3" fmla="*/ 2594183 w 3435040"/>
              <a:gd name="connsiteY3" fmla="*/ 335845 h 1444239"/>
              <a:gd name="connsiteX4" fmla="*/ 2938427 w 3435040"/>
              <a:gd name="connsiteY4" fmla="*/ 692228 h 1444239"/>
              <a:gd name="connsiteX5" fmla="*/ 2930546 w 3435040"/>
              <a:gd name="connsiteY5" fmla="*/ 776765 h 1444239"/>
              <a:gd name="connsiteX6" fmla="*/ 2678857 w 3435040"/>
              <a:gd name="connsiteY6" fmla="*/ 1047901 h 1444239"/>
              <a:gd name="connsiteX7" fmla="*/ 3272914 w 3435040"/>
              <a:gd name="connsiteY7" fmla="*/ 966858 h 1444239"/>
              <a:gd name="connsiteX8" fmla="*/ 3435040 w 3435040"/>
              <a:gd name="connsiteY8" fmla="*/ 1153772 h 1444239"/>
              <a:gd name="connsiteX9" fmla="*/ 3400883 w 3435040"/>
              <a:gd name="connsiteY9" fmla="*/ 1306361 h 1444239"/>
              <a:gd name="connsiteX10" fmla="*/ 2271021 w 3435040"/>
              <a:gd name="connsiteY10" fmla="*/ 1370439 h 1444239"/>
              <a:gd name="connsiteX11" fmla="*/ 2281528 w 3435040"/>
              <a:gd name="connsiteY11" fmla="*/ 1308356 h 1444239"/>
              <a:gd name="connsiteX12" fmla="*/ 2265763 w 3435040"/>
              <a:gd name="connsiteY12" fmla="*/ 1347002 h 1444239"/>
              <a:gd name="connsiteX13" fmla="*/ 2094973 w 3435040"/>
              <a:gd name="connsiteY13" fmla="*/ 1325046 h 1444239"/>
              <a:gd name="connsiteX14" fmla="*/ 1514276 w 3435040"/>
              <a:gd name="connsiteY14" fmla="*/ 1322848 h 1444239"/>
              <a:gd name="connsiteX15" fmla="*/ 1230496 w 3435040"/>
              <a:gd name="connsiteY15" fmla="*/ 1298239 h 1444239"/>
              <a:gd name="connsiteX16" fmla="*/ 978248 w 3435040"/>
              <a:gd name="connsiteY16" fmla="*/ 1295719 h 1444239"/>
              <a:gd name="connsiteX17" fmla="*/ 707607 w 3435040"/>
              <a:gd name="connsiteY17" fmla="*/ 1256789 h 1444239"/>
              <a:gd name="connsiteX18" fmla="*/ 610384 w 3435040"/>
              <a:gd name="connsiteY18" fmla="*/ 1266489 h 1444239"/>
              <a:gd name="connsiteX19" fmla="*/ 761721 w 3435040"/>
              <a:gd name="connsiteY19" fmla="*/ 1247166 h 1444239"/>
              <a:gd name="connsiteX20" fmla="*/ 534185 w 3435040"/>
              <a:gd name="connsiteY20" fmla="*/ 1289438 h 1444239"/>
              <a:gd name="connsiteX21" fmla="*/ 366018 w 3435040"/>
              <a:gd name="connsiteY21" fmla="*/ 1226840 h 1444239"/>
              <a:gd name="connsiteX22" fmla="*/ 237269 w 3435040"/>
              <a:gd name="connsiteY22" fmla="*/ 956400 h 1444239"/>
              <a:gd name="connsiteX23" fmla="*/ 237270 w 3435040"/>
              <a:gd name="connsiteY23" fmla="*/ 950916 h 1444239"/>
              <a:gd name="connsiteX24" fmla="*/ 167890 w 3435040"/>
              <a:gd name="connsiteY24" fmla="*/ 763568 h 1444239"/>
              <a:gd name="connsiteX25" fmla="*/ 173315 w 3435040"/>
              <a:gd name="connsiteY25" fmla="*/ 763270 h 1444239"/>
              <a:gd name="connsiteX26" fmla="*/ 186335 w 3435040"/>
              <a:gd name="connsiteY26" fmla="*/ 752699 h 1444239"/>
              <a:gd name="connsiteX27" fmla="*/ 228887 w 3435040"/>
              <a:gd name="connsiteY27" fmla="*/ 831042 h 1444239"/>
              <a:gd name="connsiteX28" fmla="*/ 135337 w 3435040"/>
              <a:gd name="connsiteY28" fmla="*/ 678700 h 1444239"/>
              <a:gd name="connsiteX29" fmla="*/ 40231 w 3435040"/>
              <a:gd name="connsiteY29" fmla="*/ 543104 h 1444239"/>
              <a:gd name="connsiteX30" fmla="*/ 18149 w 3435040"/>
              <a:gd name="connsiteY30" fmla="*/ 530702 h 1444239"/>
              <a:gd name="connsiteX31" fmla="*/ 57211 w 3435040"/>
              <a:gd name="connsiteY31" fmla="*/ 530702 h 1444239"/>
              <a:gd name="connsiteX32" fmla="*/ 114720 w 3435040"/>
              <a:gd name="connsiteY32" fmla="*/ 551845 h 1444239"/>
              <a:gd name="connsiteX33" fmla="*/ 101700 w 3435040"/>
              <a:gd name="connsiteY33" fmla="*/ 530702 h 1444239"/>
              <a:gd name="connsiteX34" fmla="*/ 114720 w 3435040"/>
              <a:gd name="connsiteY34" fmla="*/ 238229 h 1444239"/>
              <a:gd name="connsiteX35" fmla="*/ 149054 w 3435040"/>
              <a:gd name="connsiteY35" fmla="*/ 94593 h 1444239"/>
              <a:gd name="connsiteX36" fmla="*/ 152632 w 3435040"/>
              <a:gd name="connsiteY36" fmla="*/ 88178 h 1444239"/>
              <a:gd name="connsiteX37" fmla="*/ 875802 w 3435040"/>
              <a:gd name="connsiteY37" fmla="*/ 0 h 1444239"/>
              <a:gd name="connsiteX38" fmla="*/ 1624634 w 3435040"/>
              <a:gd name="connsiteY38" fmla="*/ 156200 h 1444239"/>
              <a:gd name="connsiteX39" fmla="*/ 1845352 w 3435040"/>
              <a:gd name="connsiteY39" fmla="*/ 219262 h 1444239"/>
              <a:gd name="connsiteX0" fmla="*/ 1845352 w 3435040"/>
              <a:gd name="connsiteY0" fmla="*/ 219262 h 1444239"/>
              <a:gd name="connsiteX1" fmla="*/ 1955710 w 3435040"/>
              <a:gd name="connsiteY1" fmla="*/ 235028 h 1444239"/>
              <a:gd name="connsiteX2" fmla="*/ 2097600 w 3435040"/>
              <a:gd name="connsiteY2" fmla="*/ 313855 h 1444239"/>
              <a:gd name="connsiteX3" fmla="*/ 2594183 w 3435040"/>
              <a:gd name="connsiteY3" fmla="*/ 335845 h 1444239"/>
              <a:gd name="connsiteX4" fmla="*/ 2938427 w 3435040"/>
              <a:gd name="connsiteY4" fmla="*/ 692228 h 1444239"/>
              <a:gd name="connsiteX5" fmla="*/ 2678857 w 3435040"/>
              <a:gd name="connsiteY5" fmla="*/ 1047901 h 1444239"/>
              <a:gd name="connsiteX6" fmla="*/ 3272914 w 3435040"/>
              <a:gd name="connsiteY6" fmla="*/ 966858 h 1444239"/>
              <a:gd name="connsiteX7" fmla="*/ 3435040 w 3435040"/>
              <a:gd name="connsiteY7" fmla="*/ 1153772 h 1444239"/>
              <a:gd name="connsiteX8" fmla="*/ 3400883 w 3435040"/>
              <a:gd name="connsiteY8" fmla="*/ 1306361 h 1444239"/>
              <a:gd name="connsiteX9" fmla="*/ 2271021 w 3435040"/>
              <a:gd name="connsiteY9" fmla="*/ 1370439 h 1444239"/>
              <a:gd name="connsiteX10" fmla="*/ 2281528 w 3435040"/>
              <a:gd name="connsiteY10" fmla="*/ 1308356 h 1444239"/>
              <a:gd name="connsiteX11" fmla="*/ 2265763 w 3435040"/>
              <a:gd name="connsiteY11" fmla="*/ 1347002 h 1444239"/>
              <a:gd name="connsiteX12" fmla="*/ 2094973 w 3435040"/>
              <a:gd name="connsiteY12" fmla="*/ 1325046 h 1444239"/>
              <a:gd name="connsiteX13" fmla="*/ 1514276 w 3435040"/>
              <a:gd name="connsiteY13" fmla="*/ 1322848 h 1444239"/>
              <a:gd name="connsiteX14" fmla="*/ 1230496 w 3435040"/>
              <a:gd name="connsiteY14" fmla="*/ 1298239 h 1444239"/>
              <a:gd name="connsiteX15" fmla="*/ 978248 w 3435040"/>
              <a:gd name="connsiteY15" fmla="*/ 1295719 h 1444239"/>
              <a:gd name="connsiteX16" fmla="*/ 707607 w 3435040"/>
              <a:gd name="connsiteY16" fmla="*/ 1256789 h 1444239"/>
              <a:gd name="connsiteX17" fmla="*/ 610384 w 3435040"/>
              <a:gd name="connsiteY17" fmla="*/ 1266489 h 1444239"/>
              <a:gd name="connsiteX18" fmla="*/ 761721 w 3435040"/>
              <a:gd name="connsiteY18" fmla="*/ 1247166 h 1444239"/>
              <a:gd name="connsiteX19" fmla="*/ 534185 w 3435040"/>
              <a:gd name="connsiteY19" fmla="*/ 1289438 h 1444239"/>
              <a:gd name="connsiteX20" fmla="*/ 366018 w 3435040"/>
              <a:gd name="connsiteY20" fmla="*/ 1226840 h 1444239"/>
              <a:gd name="connsiteX21" fmla="*/ 237269 w 3435040"/>
              <a:gd name="connsiteY21" fmla="*/ 956400 h 1444239"/>
              <a:gd name="connsiteX22" fmla="*/ 237270 w 3435040"/>
              <a:gd name="connsiteY22" fmla="*/ 950916 h 1444239"/>
              <a:gd name="connsiteX23" fmla="*/ 167890 w 3435040"/>
              <a:gd name="connsiteY23" fmla="*/ 763568 h 1444239"/>
              <a:gd name="connsiteX24" fmla="*/ 173315 w 3435040"/>
              <a:gd name="connsiteY24" fmla="*/ 763270 h 1444239"/>
              <a:gd name="connsiteX25" fmla="*/ 186335 w 3435040"/>
              <a:gd name="connsiteY25" fmla="*/ 752699 h 1444239"/>
              <a:gd name="connsiteX26" fmla="*/ 228887 w 3435040"/>
              <a:gd name="connsiteY26" fmla="*/ 831042 h 1444239"/>
              <a:gd name="connsiteX27" fmla="*/ 135337 w 3435040"/>
              <a:gd name="connsiteY27" fmla="*/ 678700 h 1444239"/>
              <a:gd name="connsiteX28" fmla="*/ 40231 w 3435040"/>
              <a:gd name="connsiteY28" fmla="*/ 543104 h 1444239"/>
              <a:gd name="connsiteX29" fmla="*/ 18149 w 3435040"/>
              <a:gd name="connsiteY29" fmla="*/ 530702 h 1444239"/>
              <a:gd name="connsiteX30" fmla="*/ 57211 w 3435040"/>
              <a:gd name="connsiteY30" fmla="*/ 530702 h 1444239"/>
              <a:gd name="connsiteX31" fmla="*/ 114720 w 3435040"/>
              <a:gd name="connsiteY31" fmla="*/ 551845 h 1444239"/>
              <a:gd name="connsiteX32" fmla="*/ 101700 w 3435040"/>
              <a:gd name="connsiteY32" fmla="*/ 530702 h 1444239"/>
              <a:gd name="connsiteX33" fmla="*/ 114720 w 3435040"/>
              <a:gd name="connsiteY33" fmla="*/ 238229 h 1444239"/>
              <a:gd name="connsiteX34" fmla="*/ 149054 w 3435040"/>
              <a:gd name="connsiteY34" fmla="*/ 94593 h 1444239"/>
              <a:gd name="connsiteX35" fmla="*/ 152632 w 3435040"/>
              <a:gd name="connsiteY35" fmla="*/ 88178 h 1444239"/>
              <a:gd name="connsiteX36" fmla="*/ 875802 w 3435040"/>
              <a:gd name="connsiteY36" fmla="*/ 0 h 1444239"/>
              <a:gd name="connsiteX37" fmla="*/ 1624634 w 3435040"/>
              <a:gd name="connsiteY37" fmla="*/ 156200 h 1444239"/>
              <a:gd name="connsiteX38" fmla="*/ 1845352 w 3435040"/>
              <a:gd name="connsiteY38" fmla="*/ 219262 h 1444239"/>
              <a:gd name="connsiteX0" fmla="*/ 1845352 w 3435040"/>
              <a:gd name="connsiteY0" fmla="*/ 219262 h 1444239"/>
              <a:gd name="connsiteX1" fmla="*/ 1955710 w 3435040"/>
              <a:gd name="connsiteY1" fmla="*/ 235028 h 1444239"/>
              <a:gd name="connsiteX2" fmla="*/ 2097600 w 3435040"/>
              <a:gd name="connsiteY2" fmla="*/ 313855 h 1444239"/>
              <a:gd name="connsiteX3" fmla="*/ 2594183 w 3435040"/>
              <a:gd name="connsiteY3" fmla="*/ 335845 h 1444239"/>
              <a:gd name="connsiteX4" fmla="*/ 2678857 w 3435040"/>
              <a:gd name="connsiteY4" fmla="*/ 1047901 h 1444239"/>
              <a:gd name="connsiteX5" fmla="*/ 3272914 w 3435040"/>
              <a:gd name="connsiteY5" fmla="*/ 966858 h 1444239"/>
              <a:gd name="connsiteX6" fmla="*/ 3435040 w 3435040"/>
              <a:gd name="connsiteY6" fmla="*/ 1153772 h 1444239"/>
              <a:gd name="connsiteX7" fmla="*/ 3400883 w 3435040"/>
              <a:gd name="connsiteY7" fmla="*/ 1306361 h 1444239"/>
              <a:gd name="connsiteX8" fmla="*/ 2271021 w 3435040"/>
              <a:gd name="connsiteY8" fmla="*/ 1370439 h 1444239"/>
              <a:gd name="connsiteX9" fmla="*/ 2281528 w 3435040"/>
              <a:gd name="connsiteY9" fmla="*/ 1308356 h 1444239"/>
              <a:gd name="connsiteX10" fmla="*/ 2265763 w 3435040"/>
              <a:gd name="connsiteY10" fmla="*/ 1347002 h 1444239"/>
              <a:gd name="connsiteX11" fmla="*/ 2094973 w 3435040"/>
              <a:gd name="connsiteY11" fmla="*/ 1325046 h 1444239"/>
              <a:gd name="connsiteX12" fmla="*/ 1514276 w 3435040"/>
              <a:gd name="connsiteY12" fmla="*/ 1322848 h 1444239"/>
              <a:gd name="connsiteX13" fmla="*/ 1230496 w 3435040"/>
              <a:gd name="connsiteY13" fmla="*/ 1298239 h 1444239"/>
              <a:gd name="connsiteX14" fmla="*/ 978248 w 3435040"/>
              <a:gd name="connsiteY14" fmla="*/ 1295719 h 1444239"/>
              <a:gd name="connsiteX15" fmla="*/ 707607 w 3435040"/>
              <a:gd name="connsiteY15" fmla="*/ 1256789 h 1444239"/>
              <a:gd name="connsiteX16" fmla="*/ 610384 w 3435040"/>
              <a:gd name="connsiteY16" fmla="*/ 1266489 h 1444239"/>
              <a:gd name="connsiteX17" fmla="*/ 761721 w 3435040"/>
              <a:gd name="connsiteY17" fmla="*/ 1247166 h 1444239"/>
              <a:gd name="connsiteX18" fmla="*/ 534185 w 3435040"/>
              <a:gd name="connsiteY18" fmla="*/ 1289438 h 1444239"/>
              <a:gd name="connsiteX19" fmla="*/ 366018 w 3435040"/>
              <a:gd name="connsiteY19" fmla="*/ 1226840 h 1444239"/>
              <a:gd name="connsiteX20" fmla="*/ 237269 w 3435040"/>
              <a:gd name="connsiteY20" fmla="*/ 956400 h 1444239"/>
              <a:gd name="connsiteX21" fmla="*/ 237270 w 3435040"/>
              <a:gd name="connsiteY21" fmla="*/ 950916 h 1444239"/>
              <a:gd name="connsiteX22" fmla="*/ 167890 w 3435040"/>
              <a:gd name="connsiteY22" fmla="*/ 763568 h 1444239"/>
              <a:gd name="connsiteX23" fmla="*/ 173315 w 3435040"/>
              <a:gd name="connsiteY23" fmla="*/ 763270 h 1444239"/>
              <a:gd name="connsiteX24" fmla="*/ 186335 w 3435040"/>
              <a:gd name="connsiteY24" fmla="*/ 752699 h 1444239"/>
              <a:gd name="connsiteX25" fmla="*/ 228887 w 3435040"/>
              <a:gd name="connsiteY25" fmla="*/ 831042 h 1444239"/>
              <a:gd name="connsiteX26" fmla="*/ 135337 w 3435040"/>
              <a:gd name="connsiteY26" fmla="*/ 678700 h 1444239"/>
              <a:gd name="connsiteX27" fmla="*/ 40231 w 3435040"/>
              <a:gd name="connsiteY27" fmla="*/ 543104 h 1444239"/>
              <a:gd name="connsiteX28" fmla="*/ 18149 w 3435040"/>
              <a:gd name="connsiteY28" fmla="*/ 530702 h 1444239"/>
              <a:gd name="connsiteX29" fmla="*/ 57211 w 3435040"/>
              <a:gd name="connsiteY29" fmla="*/ 530702 h 1444239"/>
              <a:gd name="connsiteX30" fmla="*/ 114720 w 3435040"/>
              <a:gd name="connsiteY30" fmla="*/ 551845 h 1444239"/>
              <a:gd name="connsiteX31" fmla="*/ 101700 w 3435040"/>
              <a:gd name="connsiteY31" fmla="*/ 530702 h 1444239"/>
              <a:gd name="connsiteX32" fmla="*/ 114720 w 3435040"/>
              <a:gd name="connsiteY32" fmla="*/ 238229 h 1444239"/>
              <a:gd name="connsiteX33" fmla="*/ 149054 w 3435040"/>
              <a:gd name="connsiteY33" fmla="*/ 94593 h 1444239"/>
              <a:gd name="connsiteX34" fmla="*/ 152632 w 3435040"/>
              <a:gd name="connsiteY34" fmla="*/ 88178 h 1444239"/>
              <a:gd name="connsiteX35" fmla="*/ 875802 w 3435040"/>
              <a:gd name="connsiteY35" fmla="*/ 0 h 1444239"/>
              <a:gd name="connsiteX36" fmla="*/ 1624634 w 3435040"/>
              <a:gd name="connsiteY36" fmla="*/ 156200 h 1444239"/>
              <a:gd name="connsiteX37" fmla="*/ 1845352 w 3435040"/>
              <a:gd name="connsiteY37" fmla="*/ 219262 h 1444239"/>
              <a:gd name="connsiteX0" fmla="*/ 1845352 w 3435040"/>
              <a:gd name="connsiteY0" fmla="*/ 219262 h 1444239"/>
              <a:gd name="connsiteX1" fmla="*/ 1955710 w 3435040"/>
              <a:gd name="connsiteY1" fmla="*/ 235028 h 1444239"/>
              <a:gd name="connsiteX2" fmla="*/ 2097600 w 3435040"/>
              <a:gd name="connsiteY2" fmla="*/ 313855 h 1444239"/>
              <a:gd name="connsiteX3" fmla="*/ 2594183 w 3435040"/>
              <a:gd name="connsiteY3" fmla="*/ 335845 h 1444239"/>
              <a:gd name="connsiteX4" fmla="*/ 2678857 w 3435040"/>
              <a:gd name="connsiteY4" fmla="*/ 1047901 h 1444239"/>
              <a:gd name="connsiteX5" fmla="*/ 3272914 w 3435040"/>
              <a:gd name="connsiteY5" fmla="*/ 966858 h 1444239"/>
              <a:gd name="connsiteX6" fmla="*/ 3435040 w 3435040"/>
              <a:gd name="connsiteY6" fmla="*/ 1153772 h 1444239"/>
              <a:gd name="connsiteX7" fmla="*/ 3400883 w 3435040"/>
              <a:gd name="connsiteY7" fmla="*/ 1306361 h 1444239"/>
              <a:gd name="connsiteX8" fmla="*/ 2271021 w 3435040"/>
              <a:gd name="connsiteY8" fmla="*/ 1370439 h 1444239"/>
              <a:gd name="connsiteX9" fmla="*/ 2281528 w 3435040"/>
              <a:gd name="connsiteY9" fmla="*/ 1308356 h 1444239"/>
              <a:gd name="connsiteX10" fmla="*/ 2265763 w 3435040"/>
              <a:gd name="connsiteY10" fmla="*/ 1347002 h 1444239"/>
              <a:gd name="connsiteX11" fmla="*/ 2094973 w 3435040"/>
              <a:gd name="connsiteY11" fmla="*/ 1325046 h 1444239"/>
              <a:gd name="connsiteX12" fmla="*/ 1514276 w 3435040"/>
              <a:gd name="connsiteY12" fmla="*/ 1322848 h 1444239"/>
              <a:gd name="connsiteX13" fmla="*/ 1230496 w 3435040"/>
              <a:gd name="connsiteY13" fmla="*/ 1298239 h 1444239"/>
              <a:gd name="connsiteX14" fmla="*/ 978248 w 3435040"/>
              <a:gd name="connsiteY14" fmla="*/ 1295719 h 1444239"/>
              <a:gd name="connsiteX15" fmla="*/ 707607 w 3435040"/>
              <a:gd name="connsiteY15" fmla="*/ 1256789 h 1444239"/>
              <a:gd name="connsiteX16" fmla="*/ 610384 w 3435040"/>
              <a:gd name="connsiteY16" fmla="*/ 1266489 h 1444239"/>
              <a:gd name="connsiteX17" fmla="*/ 761721 w 3435040"/>
              <a:gd name="connsiteY17" fmla="*/ 1247166 h 1444239"/>
              <a:gd name="connsiteX18" fmla="*/ 534185 w 3435040"/>
              <a:gd name="connsiteY18" fmla="*/ 1289438 h 1444239"/>
              <a:gd name="connsiteX19" fmla="*/ 366018 w 3435040"/>
              <a:gd name="connsiteY19" fmla="*/ 1226840 h 1444239"/>
              <a:gd name="connsiteX20" fmla="*/ 237269 w 3435040"/>
              <a:gd name="connsiteY20" fmla="*/ 956400 h 1444239"/>
              <a:gd name="connsiteX21" fmla="*/ 237270 w 3435040"/>
              <a:gd name="connsiteY21" fmla="*/ 950916 h 1444239"/>
              <a:gd name="connsiteX22" fmla="*/ 167890 w 3435040"/>
              <a:gd name="connsiteY22" fmla="*/ 763568 h 1444239"/>
              <a:gd name="connsiteX23" fmla="*/ 173315 w 3435040"/>
              <a:gd name="connsiteY23" fmla="*/ 763270 h 1444239"/>
              <a:gd name="connsiteX24" fmla="*/ 186335 w 3435040"/>
              <a:gd name="connsiteY24" fmla="*/ 752699 h 1444239"/>
              <a:gd name="connsiteX25" fmla="*/ 228887 w 3435040"/>
              <a:gd name="connsiteY25" fmla="*/ 831042 h 1444239"/>
              <a:gd name="connsiteX26" fmla="*/ 135337 w 3435040"/>
              <a:gd name="connsiteY26" fmla="*/ 678700 h 1444239"/>
              <a:gd name="connsiteX27" fmla="*/ 40231 w 3435040"/>
              <a:gd name="connsiteY27" fmla="*/ 543104 h 1444239"/>
              <a:gd name="connsiteX28" fmla="*/ 18149 w 3435040"/>
              <a:gd name="connsiteY28" fmla="*/ 530702 h 1444239"/>
              <a:gd name="connsiteX29" fmla="*/ 57211 w 3435040"/>
              <a:gd name="connsiteY29" fmla="*/ 530702 h 1444239"/>
              <a:gd name="connsiteX30" fmla="*/ 114720 w 3435040"/>
              <a:gd name="connsiteY30" fmla="*/ 551845 h 1444239"/>
              <a:gd name="connsiteX31" fmla="*/ 101700 w 3435040"/>
              <a:gd name="connsiteY31" fmla="*/ 530702 h 1444239"/>
              <a:gd name="connsiteX32" fmla="*/ 114720 w 3435040"/>
              <a:gd name="connsiteY32" fmla="*/ 238229 h 1444239"/>
              <a:gd name="connsiteX33" fmla="*/ 149054 w 3435040"/>
              <a:gd name="connsiteY33" fmla="*/ 94593 h 1444239"/>
              <a:gd name="connsiteX34" fmla="*/ 152632 w 3435040"/>
              <a:gd name="connsiteY34" fmla="*/ 88178 h 1444239"/>
              <a:gd name="connsiteX35" fmla="*/ 875802 w 3435040"/>
              <a:gd name="connsiteY35" fmla="*/ 0 h 1444239"/>
              <a:gd name="connsiteX36" fmla="*/ 1624634 w 3435040"/>
              <a:gd name="connsiteY36" fmla="*/ 156200 h 1444239"/>
              <a:gd name="connsiteX37" fmla="*/ 1845352 w 3435040"/>
              <a:gd name="connsiteY37" fmla="*/ 219262 h 1444239"/>
              <a:gd name="connsiteX0" fmla="*/ 1845352 w 3435040"/>
              <a:gd name="connsiteY0" fmla="*/ 219262 h 1444239"/>
              <a:gd name="connsiteX1" fmla="*/ 1955710 w 3435040"/>
              <a:gd name="connsiteY1" fmla="*/ 235028 h 1444239"/>
              <a:gd name="connsiteX2" fmla="*/ 2097600 w 3435040"/>
              <a:gd name="connsiteY2" fmla="*/ 313855 h 1444239"/>
              <a:gd name="connsiteX3" fmla="*/ 2594183 w 3435040"/>
              <a:gd name="connsiteY3" fmla="*/ 335845 h 1444239"/>
              <a:gd name="connsiteX4" fmla="*/ 2678857 w 3435040"/>
              <a:gd name="connsiteY4" fmla="*/ 1047901 h 1444239"/>
              <a:gd name="connsiteX5" fmla="*/ 3272914 w 3435040"/>
              <a:gd name="connsiteY5" fmla="*/ 966858 h 1444239"/>
              <a:gd name="connsiteX6" fmla="*/ 3435040 w 3435040"/>
              <a:gd name="connsiteY6" fmla="*/ 1153772 h 1444239"/>
              <a:gd name="connsiteX7" fmla="*/ 3400883 w 3435040"/>
              <a:gd name="connsiteY7" fmla="*/ 1306361 h 1444239"/>
              <a:gd name="connsiteX8" fmla="*/ 2271021 w 3435040"/>
              <a:gd name="connsiteY8" fmla="*/ 1370439 h 1444239"/>
              <a:gd name="connsiteX9" fmla="*/ 2281528 w 3435040"/>
              <a:gd name="connsiteY9" fmla="*/ 1308356 h 1444239"/>
              <a:gd name="connsiteX10" fmla="*/ 2265763 w 3435040"/>
              <a:gd name="connsiteY10" fmla="*/ 1347002 h 1444239"/>
              <a:gd name="connsiteX11" fmla="*/ 2094973 w 3435040"/>
              <a:gd name="connsiteY11" fmla="*/ 1325046 h 1444239"/>
              <a:gd name="connsiteX12" fmla="*/ 1514276 w 3435040"/>
              <a:gd name="connsiteY12" fmla="*/ 1322848 h 1444239"/>
              <a:gd name="connsiteX13" fmla="*/ 1230496 w 3435040"/>
              <a:gd name="connsiteY13" fmla="*/ 1298239 h 1444239"/>
              <a:gd name="connsiteX14" fmla="*/ 978248 w 3435040"/>
              <a:gd name="connsiteY14" fmla="*/ 1295719 h 1444239"/>
              <a:gd name="connsiteX15" fmla="*/ 707607 w 3435040"/>
              <a:gd name="connsiteY15" fmla="*/ 1256789 h 1444239"/>
              <a:gd name="connsiteX16" fmla="*/ 610384 w 3435040"/>
              <a:gd name="connsiteY16" fmla="*/ 1266489 h 1444239"/>
              <a:gd name="connsiteX17" fmla="*/ 761721 w 3435040"/>
              <a:gd name="connsiteY17" fmla="*/ 1247166 h 1444239"/>
              <a:gd name="connsiteX18" fmla="*/ 534185 w 3435040"/>
              <a:gd name="connsiteY18" fmla="*/ 1289438 h 1444239"/>
              <a:gd name="connsiteX19" fmla="*/ 366018 w 3435040"/>
              <a:gd name="connsiteY19" fmla="*/ 1226840 h 1444239"/>
              <a:gd name="connsiteX20" fmla="*/ 237269 w 3435040"/>
              <a:gd name="connsiteY20" fmla="*/ 956400 h 1444239"/>
              <a:gd name="connsiteX21" fmla="*/ 237270 w 3435040"/>
              <a:gd name="connsiteY21" fmla="*/ 950916 h 1444239"/>
              <a:gd name="connsiteX22" fmla="*/ 167890 w 3435040"/>
              <a:gd name="connsiteY22" fmla="*/ 763568 h 1444239"/>
              <a:gd name="connsiteX23" fmla="*/ 173315 w 3435040"/>
              <a:gd name="connsiteY23" fmla="*/ 763270 h 1444239"/>
              <a:gd name="connsiteX24" fmla="*/ 186335 w 3435040"/>
              <a:gd name="connsiteY24" fmla="*/ 752699 h 1444239"/>
              <a:gd name="connsiteX25" fmla="*/ 228887 w 3435040"/>
              <a:gd name="connsiteY25" fmla="*/ 831042 h 1444239"/>
              <a:gd name="connsiteX26" fmla="*/ 135337 w 3435040"/>
              <a:gd name="connsiteY26" fmla="*/ 678700 h 1444239"/>
              <a:gd name="connsiteX27" fmla="*/ 40231 w 3435040"/>
              <a:gd name="connsiteY27" fmla="*/ 543104 h 1444239"/>
              <a:gd name="connsiteX28" fmla="*/ 18149 w 3435040"/>
              <a:gd name="connsiteY28" fmla="*/ 530702 h 1444239"/>
              <a:gd name="connsiteX29" fmla="*/ 57211 w 3435040"/>
              <a:gd name="connsiteY29" fmla="*/ 530702 h 1444239"/>
              <a:gd name="connsiteX30" fmla="*/ 114720 w 3435040"/>
              <a:gd name="connsiteY30" fmla="*/ 551845 h 1444239"/>
              <a:gd name="connsiteX31" fmla="*/ 101700 w 3435040"/>
              <a:gd name="connsiteY31" fmla="*/ 530702 h 1444239"/>
              <a:gd name="connsiteX32" fmla="*/ 114720 w 3435040"/>
              <a:gd name="connsiteY32" fmla="*/ 238229 h 1444239"/>
              <a:gd name="connsiteX33" fmla="*/ 149054 w 3435040"/>
              <a:gd name="connsiteY33" fmla="*/ 94593 h 1444239"/>
              <a:gd name="connsiteX34" fmla="*/ 152632 w 3435040"/>
              <a:gd name="connsiteY34" fmla="*/ 88178 h 1444239"/>
              <a:gd name="connsiteX35" fmla="*/ 875802 w 3435040"/>
              <a:gd name="connsiteY35" fmla="*/ 0 h 1444239"/>
              <a:gd name="connsiteX36" fmla="*/ 1624634 w 3435040"/>
              <a:gd name="connsiteY36" fmla="*/ 156200 h 1444239"/>
              <a:gd name="connsiteX37" fmla="*/ 1845352 w 3435040"/>
              <a:gd name="connsiteY37" fmla="*/ 219262 h 1444239"/>
              <a:gd name="connsiteX0" fmla="*/ 1845352 w 3435040"/>
              <a:gd name="connsiteY0" fmla="*/ 219262 h 1444239"/>
              <a:gd name="connsiteX1" fmla="*/ 1955710 w 3435040"/>
              <a:gd name="connsiteY1" fmla="*/ 235028 h 1444239"/>
              <a:gd name="connsiteX2" fmla="*/ 2594183 w 3435040"/>
              <a:gd name="connsiteY2" fmla="*/ 335845 h 1444239"/>
              <a:gd name="connsiteX3" fmla="*/ 2678857 w 3435040"/>
              <a:gd name="connsiteY3" fmla="*/ 1047901 h 1444239"/>
              <a:gd name="connsiteX4" fmla="*/ 3272914 w 3435040"/>
              <a:gd name="connsiteY4" fmla="*/ 966858 h 1444239"/>
              <a:gd name="connsiteX5" fmla="*/ 3435040 w 3435040"/>
              <a:gd name="connsiteY5" fmla="*/ 1153772 h 1444239"/>
              <a:gd name="connsiteX6" fmla="*/ 3400883 w 3435040"/>
              <a:gd name="connsiteY6" fmla="*/ 1306361 h 1444239"/>
              <a:gd name="connsiteX7" fmla="*/ 2271021 w 3435040"/>
              <a:gd name="connsiteY7" fmla="*/ 1370439 h 1444239"/>
              <a:gd name="connsiteX8" fmla="*/ 2281528 w 3435040"/>
              <a:gd name="connsiteY8" fmla="*/ 1308356 h 1444239"/>
              <a:gd name="connsiteX9" fmla="*/ 2265763 w 3435040"/>
              <a:gd name="connsiteY9" fmla="*/ 1347002 h 1444239"/>
              <a:gd name="connsiteX10" fmla="*/ 2094973 w 3435040"/>
              <a:gd name="connsiteY10" fmla="*/ 1325046 h 1444239"/>
              <a:gd name="connsiteX11" fmla="*/ 1514276 w 3435040"/>
              <a:gd name="connsiteY11" fmla="*/ 1322848 h 1444239"/>
              <a:gd name="connsiteX12" fmla="*/ 1230496 w 3435040"/>
              <a:gd name="connsiteY12" fmla="*/ 1298239 h 1444239"/>
              <a:gd name="connsiteX13" fmla="*/ 978248 w 3435040"/>
              <a:gd name="connsiteY13" fmla="*/ 1295719 h 1444239"/>
              <a:gd name="connsiteX14" fmla="*/ 707607 w 3435040"/>
              <a:gd name="connsiteY14" fmla="*/ 1256789 h 1444239"/>
              <a:gd name="connsiteX15" fmla="*/ 610384 w 3435040"/>
              <a:gd name="connsiteY15" fmla="*/ 1266489 h 1444239"/>
              <a:gd name="connsiteX16" fmla="*/ 761721 w 3435040"/>
              <a:gd name="connsiteY16" fmla="*/ 1247166 h 1444239"/>
              <a:gd name="connsiteX17" fmla="*/ 534185 w 3435040"/>
              <a:gd name="connsiteY17" fmla="*/ 1289438 h 1444239"/>
              <a:gd name="connsiteX18" fmla="*/ 366018 w 3435040"/>
              <a:gd name="connsiteY18" fmla="*/ 1226840 h 1444239"/>
              <a:gd name="connsiteX19" fmla="*/ 237269 w 3435040"/>
              <a:gd name="connsiteY19" fmla="*/ 956400 h 1444239"/>
              <a:gd name="connsiteX20" fmla="*/ 237270 w 3435040"/>
              <a:gd name="connsiteY20" fmla="*/ 950916 h 1444239"/>
              <a:gd name="connsiteX21" fmla="*/ 167890 w 3435040"/>
              <a:gd name="connsiteY21" fmla="*/ 763568 h 1444239"/>
              <a:gd name="connsiteX22" fmla="*/ 173315 w 3435040"/>
              <a:gd name="connsiteY22" fmla="*/ 763270 h 1444239"/>
              <a:gd name="connsiteX23" fmla="*/ 186335 w 3435040"/>
              <a:gd name="connsiteY23" fmla="*/ 752699 h 1444239"/>
              <a:gd name="connsiteX24" fmla="*/ 228887 w 3435040"/>
              <a:gd name="connsiteY24" fmla="*/ 831042 h 1444239"/>
              <a:gd name="connsiteX25" fmla="*/ 135337 w 3435040"/>
              <a:gd name="connsiteY25" fmla="*/ 678700 h 1444239"/>
              <a:gd name="connsiteX26" fmla="*/ 40231 w 3435040"/>
              <a:gd name="connsiteY26" fmla="*/ 543104 h 1444239"/>
              <a:gd name="connsiteX27" fmla="*/ 18149 w 3435040"/>
              <a:gd name="connsiteY27" fmla="*/ 530702 h 1444239"/>
              <a:gd name="connsiteX28" fmla="*/ 57211 w 3435040"/>
              <a:gd name="connsiteY28" fmla="*/ 530702 h 1444239"/>
              <a:gd name="connsiteX29" fmla="*/ 114720 w 3435040"/>
              <a:gd name="connsiteY29" fmla="*/ 551845 h 1444239"/>
              <a:gd name="connsiteX30" fmla="*/ 101700 w 3435040"/>
              <a:gd name="connsiteY30" fmla="*/ 530702 h 1444239"/>
              <a:gd name="connsiteX31" fmla="*/ 114720 w 3435040"/>
              <a:gd name="connsiteY31" fmla="*/ 238229 h 1444239"/>
              <a:gd name="connsiteX32" fmla="*/ 149054 w 3435040"/>
              <a:gd name="connsiteY32" fmla="*/ 94593 h 1444239"/>
              <a:gd name="connsiteX33" fmla="*/ 152632 w 3435040"/>
              <a:gd name="connsiteY33" fmla="*/ 88178 h 1444239"/>
              <a:gd name="connsiteX34" fmla="*/ 875802 w 3435040"/>
              <a:gd name="connsiteY34" fmla="*/ 0 h 1444239"/>
              <a:gd name="connsiteX35" fmla="*/ 1624634 w 3435040"/>
              <a:gd name="connsiteY35" fmla="*/ 156200 h 1444239"/>
              <a:gd name="connsiteX36" fmla="*/ 1845352 w 3435040"/>
              <a:gd name="connsiteY36" fmla="*/ 219262 h 1444239"/>
              <a:gd name="connsiteX0" fmla="*/ 1845352 w 3435040"/>
              <a:gd name="connsiteY0" fmla="*/ 219262 h 1444239"/>
              <a:gd name="connsiteX1" fmla="*/ 2594183 w 3435040"/>
              <a:gd name="connsiteY1" fmla="*/ 335845 h 1444239"/>
              <a:gd name="connsiteX2" fmla="*/ 2678857 w 3435040"/>
              <a:gd name="connsiteY2" fmla="*/ 1047901 h 1444239"/>
              <a:gd name="connsiteX3" fmla="*/ 3272914 w 3435040"/>
              <a:gd name="connsiteY3" fmla="*/ 966858 h 1444239"/>
              <a:gd name="connsiteX4" fmla="*/ 3435040 w 3435040"/>
              <a:gd name="connsiteY4" fmla="*/ 1153772 h 1444239"/>
              <a:gd name="connsiteX5" fmla="*/ 3400883 w 3435040"/>
              <a:gd name="connsiteY5" fmla="*/ 1306361 h 1444239"/>
              <a:gd name="connsiteX6" fmla="*/ 2271021 w 3435040"/>
              <a:gd name="connsiteY6" fmla="*/ 1370439 h 1444239"/>
              <a:gd name="connsiteX7" fmla="*/ 2281528 w 3435040"/>
              <a:gd name="connsiteY7" fmla="*/ 1308356 h 1444239"/>
              <a:gd name="connsiteX8" fmla="*/ 2265763 w 3435040"/>
              <a:gd name="connsiteY8" fmla="*/ 1347002 h 1444239"/>
              <a:gd name="connsiteX9" fmla="*/ 2094973 w 3435040"/>
              <a:gd name="connsiteY9" fmla="*/ 1325046 h 1444239"/>
              <a:gd name="connsiteX10" fmla="*/ 1514276 w 3435040"/>
              <a:gd name="connsiteY10" fmla="*/ 1322848 h 1444239"/>
              <a:gd name="connsiteX11" fmla="*/ 1230496 w 3435040"/>
              <a:gd name="connsiteY11" fmla="*/ 1298239 h 1444239"/>
              <a:gd name="connsiteX12" fmla="*/ 978248 w 3435040"/>
              <a:gd name="connsiteY12" fmla="*/ 1295719 h 1444239"/>
              <a:gd name="connsiteX13" fmla="*/ 707607 w 3435040"/>
              <a:gd name="connsiteY13" fmla="*/ 1256789 h 1444239"/>
              <a:gd name="connsiteX14" fmla="*/ 610384 w 3435040"/>
              <a:gd name="connsiteY14" fmla="*/ 1266489 h 1444239"/>
              <a:gd name="connsiteX15" fmla="*/ 761721 w 3435040"/>
              <a:gd name="connsiteY15" fmla="*/ 1247166 h 1444239"/>
              <a:gd name="connsiteX16" fmla="*/ 534185 w 3435040"/>
              <a:gd name="connsiteY16" fmla="*/ 1289438 h 1444239"/>
              <a:gd name="connsiteX17" fmla="*/ 366018 w 3435040"/>
              <a:gd name="connsiteY17" fmla="*/ 1226840 h 1444239"/>
              <a:gd name="connsiteX18" fmla="*/ 237269 w 3435040"/>
              <a:gd name="connsiteY18" fmla="*/ 956400 h 1444239"/>
              <a:gd name="connsiteX19" fmla="*/ 237270 w 3435040"/>
              <a:gd name="connsiteY19" fmla="*/ 950916 h 1444239"/>
              <a:gd name="connsiteX20" fmla="*/ 167890 w 3435040"/>
              <a:gd name="connsiteY20" fmla="*/ 763568 h 1444239"/>
              <a:gd name="connsiteX21" fmla="*/ 173315 w 3435040"/>
              <a:gd name="connsiteY21" fmla="*/ 763270 h 1444239"/>
              <a:gd name="connsiteX22" fmla="*/ 186335 w 3435040"/>
              <a:gd name="connsiteY22" fmla="*/ 752699 h 1444239"/>
              <a:gd name="connsiteX23" fmla="*/ 228887 w 3435040"/>
              <a:gd name="connsiteY23" fmla="*/ 831042 h 1444239"/>
              <a:gd name="connsiteX24" fmla="*/ 135337 w 3435040"/>
              <a:gd name="connsiteY24" fmla="*/ 678700 h 1444239"/>
              <a:gd name="connsiteX25" fmla="*/ 40231 w 3435040"/>
              <a:gd name="connsiteY25" fmla="*/ 543104 h 1444239"/>
              <a:gd name="connsiteX26" fmla="*/ 18149 w 3435040"/>
              <a:gd name="connsiteY26" fmla="*/ 530702 h 1444239"/>
              <a:gd name="connsiteX27" fmla="*/ 57211 w 3435040"/>
              <a:gd name="connsiteY27" fmla="*/ 530702 h 1444239"/>
              <a:gd name="connsiteX28" fmla="*/ 114720 w 3435040"/>
              <a:gd name="connsiteY28" fmla="*/ 551845 h 1444239"/>
              <a:gd name="connsiteX29" fmla="*/ 101700 w 3435040"/>
              <a:gd name="connsiteY29" fmla="*/ 530702 h 1444239"/>
              <a:gd name="connsiteX30" fmla="*/ 114720 w 3435040"/>
              <a:gd name="connsiteY30" fmla="*/ 238229 h 1444239"/>
              <a:gd name="connsiteX31" fmla="*/ 149054 w 3435040"/>
              <a:gd name="connsiteY31" fmla="*/ 94593 h 1444239"/>
              <a:gd name="connsiteX32" fmla="*/ 152632 w 3435040"/>
              <a:gd name="connsiteY32" fmla="*/ 88178 h 1444239"/>
              <a:gd name="connsiteX33" fmla="*/ 875802 w 3435040"/>
              <a:gd name="connsiteY33" fmla="*/ 0 h 1444239"/>
              <a:gd name="connsiteX34" fmla="*/ 1624634 w 3435040"/>
              <a:gd name="connsiteY34" fmla="*/ 156200 h 1444239"/>
              <a:gd name="connsiteX35" fmla="*/ 1845352 w 3435040"/>
              <a:gd name="connsiteY35" fmla="*/ 219262 h 1444239"/>
              <a:gd name="connsiteX0" fmla="*/ 1624634 w 3435040"/>
              <a:gd name="connsiteY0" fmla="*/ 156200 h 1444239"/>
              <a:gd name="connsiteX1" fmla="*/ 2594183 w 3435040"/>
              <a:gd name="connsiteY1" fmla="*/ 335845 h 1444239"/>
              <a:gd name="connsiteX2" fmla="*/ 2678857 w 3435040"/>
              <a:gd name="connsiteY2" fmla="*/ 1047901 h 1444239"/>
              <a:gd name="connsiteX3" fmla="*/ 3272914 w 3435040"/>
              <a:gd name="connsiteY3" fmla="*/ 966858 h 1444239"/>
              <a:gd name="connsiteX4" fmla="*/ 3435040 w 3435040"/>
              <a:gd name="connsiteY4" fmla="*/ 1153772 h 1444239"/>
              <a:gd name="connsiteX5" fmla="*/ 3400883 w 3435040"/>
              <a:gd name="connsiteY5" fmla="*/ 1306361 h 1444239"/>
              <a:gd name="connsiteX6" fmla="*/ 2271021 w 3435040"/>
              <a:gd name="connsiteY6" fmla="*/ 1370439 h 1444239"/>
              <a:gd name="connsiteX7" fmla="*/ 2281528 w 3435040"/>
              <a:gd name="connsiteY7" fmla="*/ 1308356 h 1444239"/>
              <a:gd name="connsiteX8" fmla="*/ 2265763 w 3435040"/>
              <a:gd name="connsiteY8" fmla="*/ 1347002 h 1444239"/>
              <a:gd name="connsiteX9" fmla="*/ 2094973 w 3435040"/>
              <a:gd name="connsiteY9" fmla="*/ 1325046 h 1444239"/>
              <a:gd name="connsiteX10" fmla="*/ 1514276 w 3435040"/>
              <a:gd name="connsiteY10" fmla="*/ 1322848 h 1444239"/>
              <a:gd name="connsiteX11" fmla="*/ 1230496 w 3435040"/>
              <a:gd name="connsiteY11" fmla="*/ 1298239 h 1444239"/>
              <a:gd name="connsiteX12" fmla="*/ 978248 w 3435040"/>
              <a:gd name="connsiteY12" fmla="*/ 1295719 h 1444239"/>
              <a:gd name="connsiteX13" fmla="*/ 707607 w 3435040"/>
              <a:gd name="connsiteY13" fmla="*/ 1256789 h 1444239"/>
              <a:gd name="connsiteX14" fmla="*/ 610384 w 3435040"/>
              <a:gd name="connsiteY14" fmla="*/ 1266489 h 1444239"/>
              <a:gd name="connsiteX15" fmla="*/ 761721 w 3435040"/>
              <a:gd name="connsiteY15" fmla="*/ 1247166 h 1444239"/>
              <a:gd name="connsiteX16" fmla="*/ 534185 w 3435040"/>
              <a:gd name="connsiteY16" fmla="*/ 1289438 h 1444239"/>
              <a:gd name="connsiteX17" fmla="*/ 366018 w 3435040"/>
              <a:gd name="connsiteY17" fmla="*/ 1226840 h 1444239"/>
              <a:gd name="connsiteX18" fmla="*/ 237269 w 3435040"/>
              <a:gd name="connsiteY18" fmla="*/ 956400 h 1444239"/>
              <a:gd name="connsiteX19" fmla="*/ 237270 w 3435040"/>
              <a:gd name="connsiteY19" fmla="*/ 950916 h 1444239"/>
              <a:gd name="connsiteX20" fmla="*/ 167890 w 3435040"/>
              <a:gd name="connsiteY20" fmla="*/ 763568 h 1444239"/>
              <a:gd name="connsiteX21" fmla="*/ 173315 w 3435040"/>
              <a:gd name="connsiteY21" fmla="*/ 763270 h 1444239"/>
              <a:gd name="connsiteX22" fmla="*/ 186335 w 3435040"/>
              <a:gd name="connsiteY22" fmla="*/ 752699 h 1444239"/>
              <a:gd name="connsiteX23" fmla="*/ 228887 w 3435040"/>
              <a:gd name="connsiteY23" fmla="*/ 831042 h 1444239"/>
              <a:gd name="connsiteX24" fmla="*/ 135337 w 3435040"/>
              <a:gd name="connsiteY24" fmla="*/ 678700 h 1444239"/>
              <a:gd name="connsiteX25" fmla="*/ 40231 w 3435040"/>
              <a:gd name="connsiteY25" fmla="*/ 543104 h 1444239"/>
              <a:gd name="connsiteX26" fmla="*/ 18149 w 3435040"/>
              <a:gd name="connsiteY26" fmla="*/ 530702 h 1444239"/>
              <a:gd name="connsiteX27" fmla="*/ 57211 w 3435040"/>
              <a:gd name="connsiteY27" fmla="*/ 530702 h 1444239"/>
              <a:gd name="connsiteX28" fmla="*/ 114720 w 3435040"/>
              <a:gd name="connsiteY28" fmla="*/ 551845 h 1444239"/>
              <a:gd name="connsiteX29" fmla="*/ 101700 w 3435040"/>
              <a:gd name="connsiteY29" fmla="*/ 530702 h 1444239"/>
              <a:gd name="connsiteX30" fmla="*/ 114720 w 3435040"/>
              <a:gd name="connsiteY30" fmla="*/ 238229 h 1444239"/>
              <a:gd name="connsiteX31" fmla="*/ 149054 w 3435040"/>
              <a:gd name="connsiteY31" fmla="*/ 94593 h 1444239"/>
              <a:gd name="connsiteX32" fmla="*/ 152632 w 3435040"/>
              <a:gd name="connsiteY32" fmla="*/ 88178 h 1444239"/>
              <a:gd name="connsiteX33" fmla="*/ 875802 w 3435040"/>
              <a:gd name="connsiteY33" fmla="*/ 0 h 1444239"/>
              <a:gd name="connsiteX34" fmla="*/ 1624634 w 3435040"/>
              <a:gd name="connsiteY34" fmla="*/ 156200 h 1444239"/>
              <a:gd name="connsiteX0" fmla="*/ 1373981 w 3435040"/>
              <a:gd name="connsiteY0" fmla="*/ 291865 h 1444239"/>
              <a:gd name="connsiteX1" fmla="*/ 2594183 w 3435040"/>
              <a:gd name="connsiteY1" fmla="*/ 335845 h 1444239"/>
              <a:gd name="connsiteX2" fmla="*/ 2678857 w 3435040"/>
              <a:gd name="connsiteY2" fmla="*/ 1047901 h 1444239"/>
              <a:gd name="connsiteX3" fmla="*/ 3272914 w 3435040"/>
              <a:gd name="connsiteY3" fmla="*/ 966858 h 1444239"/>
              <a:gd name="connsiteX4" fmla="*/ 3435040 w 3435040"/>
              <a:gd name="connsiteY4" fmla="*/ 1153772 h 1444239"/>
              <a:gd name="connsiteX5" fmla="*/ 3400883 w 3435040"/>
              <a:gd name="connsiteY5" fmla="*/ 1306361 h 1444239"/>
              <a:gd name="connsiteX6" fmla="*/ 2271021 w 3435040"/>
              <a:gd name="connsiteY6" fmla="*/ 1370439 h 1444239"/>
              <a:gd name="connsiteX7" fmla="*/ 2281528 w 3435040"/>
              <a:gd name="connsiteY7" fmla="*/ 1308356 h 1444239"/>
              <a:gd name="connsiteX8" fmla="*/ 2265763 w 3435040"/>
              <a:gd name="connsiteY8" fmla="*/ 1347002 h 1444239"/>
              <a:gd name="connsiteX9" fmla="*/ 2094973 w 3435040"/>
              <a:gd name="connsiteY9" fmla="*/ 1325046 h 1444239"/>
              <a:gd name="connsiteX10" fmla="*/ 1514276 w 3435040"/>
              <a:gd name="connsiteY10" fmla="*/ 1322848 h 1444239"/>
              <a:gd name="connsiteX11" fmla="*/ 1230496 w 3435040"/>
              <a:gd name="connsiteY11" fmla="*/ 1298239 h 1444239"/>
              <a:gd name="connsiteX12" fmla="*/ 978248 w 3435040"/>
              <a:gd name="connsiteY12" fmla="*/ 1295719 h 1444239"/>
              <a:gd name="connsiteX13" fmla="*/ 707607 w 3435040"/>
              <a:gd name="connsiteY13" fmla="*/ 1256789 h 1444239"/>
              <a:gd name="connsiteX14" fmla="*/ 610384 w 3435040"/>
              <a:gd name="connsiteY14" fmla="*/ 1266489 h 1444239"/>
              <a:gd name="connsiteX15" fmla="*/ 761721 w 3435040"/>
              <a:gd name="connsiteY15" fmla="*/ 1247166 h 1444239"/>
              <a:gd name="connsiteX16" fmla="*/ 534185 w 3435040"/>
              <a:gd name="connsiteY16" fmla="*/ 1289438 h 1444239"/>
              <a:gd name="connsiteX17" fmla="*/ 366018 w 3435040"/>
              <a:gd name="connsiteY17" fmla="*/ 1226840 h 1444239"/>
              <a:gd name="connsiteX18" fmla="*/ 237269 w 3435040"/>
              <a:gd name="connsiteY18" fmla="*/ 956400 h 1444239"/>
              <a:gd name="connsiteX19" fmla="*/ 237270 w 3435040"/>
              <a:gd name="connsiteY19" fmla="*/ 950916 h 1444239"/>
              <a:gd name="connsiteX20" fmla="*/ 167890 w 3435040"/>
              <a:gd name="connsiteY20" fmla="*/ 763568 h 1444239"/>
              <a:gd name="connsiteX21" fmla="*/ 173315 w 3435040"/>
              <a:gd name="connsiteY21" fmla="*/ 763270 h 1444239"/>
              <a:gd name="connsiteX22" fmla="*/ 186335 w 3435040"/>
              <a:gd name="connsiteY22" fmla="*/ 752699 h 1444239"/>
              <a:gd name="connsiteX23" fmla="*/ 228887 w 3435040"/>
              <a:gd name="connsiteY23" fmla="*/ 831042 h 1444239"/>
              <a:gd name="connsiteX24" fmla="*/ 135337 w 3435040"/>
              <a:gd name="connsiteY24" fmla="*/ 678700 h 1444239"/>
              <a:gd name="connsiteX25" fmla="*/ 40231 w 3435040"/>
              <a:gd name="connsiteY25" fmla="*/ 543104 h 1444239"/>
              <a:gd name="connsiteX26" fmla="*/ 18149 w 3435040"/>
              <a:gd name="connsiteY26" fmla="*/ 530702 h 1444239"/>
              <a:gd name="connsiteX27" fmla="*/ 57211 w 3435040"/>
              <a:gd name="connsiteY27" fmla="*/ 530702 h 1444239"/>
              <a:gd name="connsiteX28" fmla="*/ 114720 w 3435040"/>
              <a:gd name="connsiteY28" fmla="*/ 551845 h 1444239"/>
              <a:gd name="connsiteX29" fmla="*/ 101700 w 3435040"/>
              <a:gd name="connsiteY29" fmla="*/ 530702 h 1444239"/>
              <a:gd name="connsiteX30" fmla="*/ 114720 w 3435040"/>
              <a:gd name="connsiteY30" fmla="*/ 238229 h 1444239"/>
              <a:gd name="connsiteX31" fmla="*/ 149054 w 3435040"/>
              <a:gd name="connsiteY31" fmla="*/ 94593 h 1444239"/>
              <a:gd name="connsiteX32" fmla="*/ 152632 w 3435040"/>
              <a:gd name="connsiteY32" fmla="*/ 88178 h 1444239"/>
              <a:gd name="connsiteX33" fmla="*/ 875802 w 3435040"/>
              <a:gd name="connsiteY33" fmla="*/ 0 h 1444239"/>
              <a:gd name="connsiteX34" fmla="*/ 1373981 w 3435040"/>
              <a:gd name="connsiteY34" fmla="*/ 291865 h 1444239"/>
              <a:gd name="connsiteX0" fmla="*/ 1373981 w 3435040"/>
              <a:gd name="connsiteY0" fmla="*/ 291865 h 1444239"/>
              <a:gd name="connsiteX1" fmla="*/ 2594183 w 3435040"/>
              <a:gd name="connsiteY1" fmla="*/ 335845 h 1444239"/>
              <a:gd name="connsiteX2" fmla="*/ 2678857 w 3435040"/>
              <a:gd name="connsiteY2" fmla="*/ 1047901 h 1444239"/>
              <a:gd name="connsiteX3" fmla="*/ 3272914 w 3435040"/>
              <a:gd name="connsiteY3" fmla="*/ 966858 h 1444239"/>
              <a:gd name="connsiteX4" fmla="*/ 3435040 w 3435040"/>
              <a:gd name="connsiteY4" fmla="*/ 1153772 h 1444239"/>
              <a:gd name="connsiteX5" fmla="*/ 3400883 w 3435040"/>
              <a:gd name="connsiteY5" fmla="*/ 1306361 h 1444239"/>
              <a:gd name="connsiteX6" fmla="*/ 2271021 w 3435040"/>
              <a:gd name="connsiteY6" fmla="*/ 1370439 h 1444239"/>
              <a:gd name="connsiteX7" fmla="*/ 2281528 w 3435040"/>
              <a:gd name="connsiteY7" fmla="*/ 1308356 h 1444239"/>
              <a:gd name="connsiteX8" fmla="*/ 2265763 w 3435040"/>
              <a:gd name="connsiteY8" fmla="*/ 1347002 h 1444239"/>
              <a:gd name="connsiteX9" fmla="*/ 2094973 w 3435040"/>
              <a:gd name="connsiteY9" fmla="*/ 1325046 h 1444239"/>
              <a:gd name="connsiteX10" fmla="*/ 1514276 w 3435040"/>
              <a:gd name="connsiteY10" fmla="*/ 1322848 h 1444239"/>
              <a:gd name="connsiteX11" fmla="*/ 1230496 w 3435040"/>
              <a:gd name="connsiteY11" fmla="*/ 1298239 h 1444239"/>
              <a:gd name="connsiteX12" fmla="*/ 978248 w 3435040"/>
              <a:gd name="connsiteY12" fmla="*/ 1295719 h 1444239"/>
              <a:gd name="connsiteX13" fmla="*/ 707607 w 3435040"/>
              <a:gd name="connsiteY13" fmla="*/ 1256789 h 1444239"/>
              <a:gd name="connsiteX14" fmla="*/ 610384 w 3435040"/>
              <a:gd name="connsiteY14" fmla="*/ 1266489 h 1444239"/>
              <a:gd name="connsiteX15" fmla="*/ 761721 w 3435040"/>
              <a:gd name="connsiteY15" fmla="*/ 1247166 h 1444239"/>
              <a:gd name="connsiteX16" fmla="*/ 534185 w 3435040"/>
              <a:gd name="connsiteY16" fmla="*/ 1289438 h 1444239"/>
              <a:gd name="connsiteX17" fmla="*/ 366018 w 3435040"/>
              <a:gd name="connsiteY17" fmla="*/ 1226840 h 1444239"/>
              <a:gd name="connsiteX18" fmla="*/ 237269 w 3435040"/>
              <a:gd name="connsiteY18" fmla="*/ 956400 h 1444239"/>
              <a:gd name="connsiteX19" fmla="*/ 237270 w 3435040"/>
              <a:gd name="connsiteY19" fmla="*/ 950916 h 1444239"/>
              <a:gd name="connsiteX20" fmla="*/ 167890 w 3435040"/>
              <a:gd name="connsiteY20" fmla="*/ 763568 h 1444239"/>
              <a:gd name="connsiteX21" fmla="*/ 173315 w 3435040"/>
              <a:gd name="connsiteY21" fmla="*/ 763270 h 1444239"/>
              <a:gd name="connsiteX22" fmla="*/ 186335 w 3435040"/>
              <a:gd name="connsiteY22" fmla="*/ 752699 h 1444239"/>
              <a:gd name="connsiteX23" fmla="*/ 228887 w 3435040"/>
              <a:gd name="connsiteY23" fmla="*/ 831042 h 1444239"/>
              <a:gd name="connsiteX24" fmla="*/ 135337 w 3435040"/>
              <a:gd name="connsiteY24" fmla="*/ 678700 h 1444239"/>
              <a:gd name="connsiteX25" fmla="*/ 40231 w 3435040"/>
              <a:gd name="connsiteY25" fmla="*/ 543104 h 1444239"/>
              <a:gd name="connsiteX26" fmla="*/ 18149 w 3435040"/>
              <a:gd name="connsiteY26" fmla="*/ 530702 h 1444239"/>
              <a:gd name="connsiteX27" fmla="*/ 57211 w 3435040"/>
              <a:gd name="connsiteY27" fmla="*/ 530702 h 1444239"/>
              <a:gd name="connsiteX28" fmla="*/ 114720 w 3435040"/>
              <a:gd name="connsiteY28" fmla="*/ 551845 h 1444239"/>
              <a:gd name="connsiteX29" fmla="*/ 101700 w 3435040"/>
              <a:gd name="connsiteY29" fmla="*/ 530702 h 1444239"/>
              <a:gd name="connsiteX30" fmla="*/ 114720 w 3435040"/>
              <a:gd name="connsiteY30" fmla="*/ 238229 h 1444239"/>
              <a:gd name="connsiteX31" fmla="*/ 149054 w 3435040"/>
              <a:gd name="connsiteY31" fmla="*/ 94593 h 1444239"/>
              <a:gd name="connsiteX32" fmla="*/ 152632 w 3435040"/>
              <a:gd name="connsiteY32" fmla="*/ 88178 h 1444239"/>
              <a:gd name="connsiteX33" fmla="*/ 875802 w 3435040"/>
              <a:gd name="connsiteY33" fmla="*/ 0 h 1444239"/>
              <a:gd name="connsiteX34" fmla="*/ 1373981 w 3435040"/>
              <a:gd name="connsiteY34" fmla="*/ 291865 h 1444239"/>
              <a:gd name="connsiteX0" fmla="*/ 1373981 w 3435040"/>
              <a:gd name="connsiteY0" fmla="*/ 430328 h 1582702"/>
              <a:gd name="connsiteX1" fmla="*/ 2594183 w 3435040"/>
              <a:gd name="connsiteY1" fmla="*/ 474308 h 1582702"/>
              <a:gd name="connsiteX2" fmla="*/ 2678857 w 3435040"/>
              <a:gd name="connsiteY2" fmla="*/ 1186364 h 1582702"/>
              <a:gd name="connsiteX3" fmla="*/ 3272914 w 3435040"/>
              <a:gd name="connsiteY3" fmla="*/ 1105321 h 1582702"/>
              <a:gd name="connsiteX4" fmla="*/ 3435040 w 3435040"/>
              <a:gd name="connsiteY4" fmla="*/ 1292235 h 1582702"/>
              <a:gd name="connsiteX5" fmla="*/ 3400883 w 3435040"/>
              <a:gd name="connsiteY5" fmla="*/ 1444824 h 1582702"/>
              <a:gd name="connsiteX6" fmla="*/ 2271021 w 3435040"/>
              <a:gd name="connsiteY6" fmla="*/ 1508902 h 1582702"/>
              <a:gd name="connsiteX7" fmla="*/ 2281528 w 3435040"/>
              <a:gd name="connsiteY7" fmla="*/ 1446819 h 1582702"/>
              <a:gd name="connsiteX8" fmla="*/ 2265763 w 3435040"/>
              <a:gd name="connsiteY8" fmla="*/ 1485465 h 1582702"/>
              <a:gd name="connsiteX9" fmla="*/ 2094973 w 3435040"/>
              <a:gd name="connsiteY9" fmla="*/ 1463509 h 1582702"/>
              <a:gd name="connsiteX10" fmla="*/ 1514276 w 3435040"/>
              <a:gd name="connsiteY10" fmla="*/ 1461311 h 1582702"/>
              <a:gd name="connsiteX11" fmla="*/ 1230496 w 3435040"/>
              <a:gd name="connsiteY11" fmla="*/ 1436702 h 1582702"/>
              <a:gd name="connsiteX12" fmla="*/ 978248 w 3435040"/>
              <a:gd name="connsiteY12" fmla="*/ 1434182 h 1582702"/>
              <a:gd name="connsiteX13" fmla="*/ 707607 w 3435040"/>
              <a:gd name="connsiteY13" fmla="*/ 1395252 h 1582702"/>
              <a:gd name="connsiteX14" fmla="*/ 610384 w 3435040"/>
              <a:gd name="connsiteY14" fmla="*/ 1404952 h 1582702"/>
              <a:gd name="connsiteX15" fmla="*/ 761721 w 3435040"/>
              <a:gd name="connsiteY15" fmla="*/ 1385629 h 1582702"/>
              <a:gd name="connsiteX16" fmla="*/ 534185 w 3435040"/>
              <a:gd name="connsiteY16" fmla="*/ 1427901 h 1582702"/>
              <a:gd name="connsiteX17" fmla="*/ 366018 w 3435040"/>
              <a:gd name="connsiteY17" fmla="*/ 1365303 h 1582702"/>
              <a:gd name="connsiteX18" fmla="*/ 237269 w 3435040"/>
              <a:gd name="connsiteY18" fmla="*/ 1094863 h 1582702"/>
              <a:gd name="connsiteX19" fmla="*/ 237270 w 3435040"/>
              <a:gd name="connsiteY19" fmla="*/ 1089379 h 1582702"/>
              <a:gd name="connsiteX20" fmla="*/ 167890 w 3435040"/>
              <a:gd name="connsiteY20" fmla="*/ 902031 h 1582702"/>
              <a:gd name="connsiteX21" fmla="*/ 173315 w 3435040"/>
              <a:gd name="connsiteY21" fmla="*/ 901733 h 1582702"/>
              <a:gd name="connsiteX22" fmla="*/ 186335 w 3435040"/>
              <a:gd name="connsiteY22" fmla="*/ 891162 h 1582702"/>
              <a:gd name="connsiteX23" fmla="*/ 228887 w 3435040"/>
              <a:gd name="connsiteY23" fmla="*/ 969505 h 1582702"/>
              <a:gd name="connsiteX24" fmla="*/ 135337 w 3435040"/>
              <a:gd name="connsiteY24" fmla="*/ 817163 h 1582702"/>
              <a:gd name="connsiteX25" fmla="*/ 40231 w 3435040"/>
              <a:gd name="connsiteY25" fmla="*/ 681567 h 1582702"/>
              <a:gd name="connsiteX26" fmla="*/ 18149 w 3435040"/>
              <a:gd name="connsiteY26" fmla="*/ 669165 h 1582702"/>
              <a:gd name="connsiteX27" fmla="*/ 57211 w 3435040"/>
              <a:gd name="connsiteY27" fmla="*/ 669165 h 1582702"/>
              <a:gd name="connsiteX28" fmla="*/ 114720 w 3435040"/>
              <a:gd name="connsiteY28" fmla="*/ 690308 h 1582702"/>
              <a:gd name="connsiteX29" fmla="*/ 101700 w 3435040"/>
              <a:gd name="connsiteY29" fmla="*/ 669165 h 1582702"/>
              <a:gd name="connsiteX30" fmla="*/ 114720 w 3435040"/>
              <a:gd name="connsiteY30" fmla="*/ 376692 h 1582702"/>
              <a:gd name="connsiteX31" fmla="*/ 149054 w 3435040"/>
              <a:gd name="connsiteY31" fmla="*/ 233056 h 1582702"/>
              <a:gd name="connsiteX32" fmla="*/ 152632 w 3435040"/>
              <a:gd name="connsiteY32" fmla="*/ 226641 h 1582702"/>
              <a:gd name="connsiteX33" fmla="*/ 875802 w 3435040"/>
              <a:gd name="connsiteY33" fmla="*/ 138463 h 1582702"/>
              <a:gd name="connsiteX34" fmla="*/ 1373981 w 3435040"/>
              <a:gd name="connsiteY34" fmla="*/ 430328 h 1582702"/>
              <a:gd name="connsiteX0" fmla="*/ 1373981 w 3435040"/>
              <a:gd name="connsiteY0" fmla="*/ 294663 h 1447037"/>
              <a:gd name="connsiteX1" fmla="*/ 2594183 w 3435040"/>
              <a:gd name="connsiteY1" fmla="*/ 338643 h 1447037"/>
              <a:gd name="connsiteX2" fmla="*/ 2678857 w 3435040"/>
              <a:gd name="connsiteY2" fmla="*/ 1050699 h 1447037"/>
              <a:gd name="connsiteX3" fmla="*/ 3272914 w 3435040"/>
              <a:gd name="connsiteY3" fmla="*/ 969656 h 1447037"/>
              <a:gd name="connsiteX4" fmla="*/ 3435040 w 3435040"/>
              <a:gd name="connsiteY4" fmla="*/ 1156570 h 1447037"/>
              <a:gd name="connsiteX5" fmla="*/ 3400883 w 3435040"/>
              <a:gd name="connsiteY5" fmla="*/ 1309159 h 1447037"/>
              <a:gd name="connsiteX6" fmla="*/ 2271021 w 3435040"/>
              <a:gd name="connsiteY6" fmla="*/ 1373237 h 1447037"/>
              <a:gd name="connsiteX7" fmla="*/ 2281528 w 3435040"/>
              <a:gd name="connsiteY7" fmla="*/ 1311154 h 1447037"/>
              <a:gd name="connsiteX8" fmla="*/ 2265763 w 3435040"/>
              <a:gd name="connsiteY8" fmla="*/ 1349800 h 1447037"/>
              <a:gd name="connsiteX9" fmla="*/ 2094973 w 3435040"/>
              <a:gd name="connsiteY9" fmla="*/ 1327844 h 1447037"/>
              <a:gd name="connsiteX10" fmla="*/ 1514276 w 3435040"/>
              <a:gd name="connsiteY10" fmla="*/ 1325646 h 1447037"/>
              <a:gd name="connsiteX11" fmla="*/ 1230496 w 3435040"/>
              <a:gd name="connsiteY11" fmla="*/ 1301037 h 1447037"/>
              <a:gd name="connsiteX12" fmla="*/ 978248 w 3435040"/>
              <a:gd name="connsiteY12" fmla="*/ 1298517 h 1447037"/>
              <a:gd name="connsiteX13" fmla="*/ 707607 w 3435040"/>
              <a:gd name="connsiteY13" fmla="*/ 1259587 h 1447037"/>
              <a:gd name="connsiteX14" fmla="*/ 610384 w 3435040"/>
              <a:gd name="connsiteY14" fmla="*/ 1269287 h 1447037"/>
              <a:gd name="connsiteX15" fmla="*/ 761721 w 3435040"/>
              <a:gd name="connsiteY15" fmla="*/ 1249964 h 1447037"/>
              <a:gd name="connsiteX16" fmla="*/ 534185 w 3435040"/>
              <a:gd name="connsiteY16" fmla="*/ 1292236 h 1447037"/>
              <a:gd name="connsiteX17" fmla="*/ 366018 w 3435040"/>
              <a:gd name="connsiteY17" fmla="*/ 1229638 h 1447037"/>
              <a:gd name="connsiteX18" fmla="*/ 237269 w 3435040"/>
              <a:gd name="connsiteY18" fmla="*/ 959198 h 1447037"/>
              <a:gd name="connsiteX19" fmla="*/ 237270 w 3435040"/>
              <a:gd name="connsiteY19" fmla="*/ 953714 h 1447037"/>
              <a:gd name="connsiteX20" fmla="*/ 167890 w 3435040"/>
              <a:gd name="connsiteY20" fmla="*/ 766366 h 1447037"/>
              <a:gd name="connsiteX21" fmla="*/ 173315 w 3435040"/>
              <a:gd name="connsiteY21" fmla="*/ 766068 h 1447037"/>
              <a:gd name="connsiteX22" fmla="*/ 186335 w 3435040"/>
              <a:gd name="connsiteY22" fmla="*/ 755497 h 1447037"/>
              <a:gd name="connsiteX23" fmla="*/ 228887 w 3435040"/>
              <a:gd name="connsiteY23" fmla="*/ 833840 h 1447037"/>
              <a:gd name="connsiteX24" fmla="*/ 135337 w 3435040"/>
              <a:gd name="connsiteY24" fmla="*/ 681498 h 1447037"/>
              <a:gd name="connsiteX25" fmla="*/ 40231 w 3435040"/>
              <a:gd name="connsiteY25" fmla="*/ 545902 h 1447037"/>
              <a:gd name="connsiteX26" fmla="*/ 18149 w 3435040"/>
              <a:gd name="connsiteY26" fmla="*/ 533500 h 1447037"/>
              <a:gd name="connsiteX27" fmla="*/ 57211 w 3435040"/>
              <a:gd name="connsiteY27" fmla="*/ 533500 h 1447037"/>
              <a:gd name="connsiteX28" fmla="*/ 114720 w 3435040"/>
              <a:gd name="connsiteY28" fmla="*/ 554643 h 1447037"/>
              <a:gd name="connsiteX29" fmla="*/ 101700 w 3435040"/>
              <a:gd name="connsiteY29" fmla="*/ 533500 h 1447037"/>
              <a:gd name="connsiteX30" fmla="*/ 114720 w 3435040"/>
              <a:gd name="connsiteY30" fmla="*/ 241027 h 1447037"/>
              <a:gd name="connsiteX31" fmla="*/ 149054 w 3435040"/>
              <a:gd name="connsiteY31" fmla="*/ 97391 h 1447037"/>
              <a:gd name="connsiteX32" fmla="*/ 152632 w 3435040"/>
              <a:gd name="connsiteY32" fmla="*/ 90976 h 1447037"/>
              <a:gd name="connsiteX33" fmla="*/ 875802 w 3435040"/>
              <a:gd name="connsiteY33" fmla="*/ 138463 h 1447037"/>
              <a:gd name="connsiteX34" fmla="*/ 1373981 w 3435040"/>
              <a:gd name="connsiteY34" fmla="*/ 294663 h 1447037"/>
              <a:gd name="connsiteX0" fmla="*/ 1373981 w 3435040"/>
              <a:gd name="connsiteY0" fmla="*/ 294663 h 1447037"/>
              <a:gd name="connsiteX1" fmla="*/ 2594183 w 3435040"/>
              <a:gd name="connsiteY1" fmla="*/ 338643 h 1447037"/>
              <a:gd name="connsiteX2" fmla="*/ 2678857 w 3435040"/>
              <a:gd name="connsiteY2" fmla="*/ 1050699 h 1447037"/>
              <a:gd name="connsiteX3" fmla="*/ 3272914 w 3435040"/>
              <a:gd name="connsiteY3" fmla="*/ 969656 h 1447037"/>
              <a:gd name="connsiteX4" fmla="*/ 3435040 w 3435040"/>
              <a:gd name="connsiteY4" fmla="*/ 1156570 h 1447037"/>
              <a:gd name="connsiteX5" fmla="*/ 3400883 w 3435040"/>
              <a:gd name="connsiteY5" fmla="*/ 1309159 h 1447037"/>
              <a:gd name="connsiteX6" fmla="*/ 2271021 w 3435040"/>
              <a:gd name="connsiteY6" fmla="*/ 1373237 h 1447037"/>
              <a:gd name="connsiteX7" fmla="*/ 2281528 w 3435040"/>
              <a:gd name="connsiteY7" fmla="*/ 1311154 h 1447037"/>
              <a:gd name="connsiteX8" fmla="*/ 2265763 w 3435040"/>
              <a:gd name="connsiteY8" fmla="*/ 1349800 h 1447037"/>
              <a:gd name="connsiteX9" fmla="*/ 2094973 w 3435040"/>
              <a:gd name="connsiteY9" fmla="*/ 1327844 h 1447037"/>
              <a:gd name="connsiteX10" fmla="*/ 1514276 w 3435040"/>
              <a:gd name="connsiteY10" fmla="*/ 1325646 h 1447037"/>
              <a:gd name="connsiteX11" fmla="*/ 1230496 w 3435040"/>
              <a:gd name="connsiteY11" fmla="*/ 1301037 h 1447037"/>
              <a:gd name="connsiteX12" fmla="*/ 978248 w 3435040"/>
              <a:gd name="connsiteY12" fmla="*/ 1298517 h 1447037"/>
              <a:gd name="connsiteX13" fmla="*/ 707607 w 3435040"/>
              <a:gd name="connsiteY13" fmla="*/ 1259587 h 1447037"/>
              <a:gd name="connsiteX14" fmla="*/ 610384 w 3435040"/>
              <a:gd name="connsiteY14" fmla="*/ 1269287 h 1447037"/>
              <a:gd name="connsiteX15" fmla="*/ 761721 w 3435040"/>
              <a:gd name="connsiteY15" fmla="*/ 1249964 h 1447037"/>
              <a:gd name="connsiteX16" fmla="*/ 534185 w 3435040"/>
              <a:gd name="connsiteY16" fmla="*/ 1292236 h 1447037"/>
              <a:gd name="connsiteX17" fmla="*/ 366018 w 3435040"/>
              <a:gd name="connsiteY17" fmla="*/ 1229638 h 1447037"/>
              <a:gd name="connsiteX18" fmla="*/ 237269 w 3435040"/>
              <a:gd name="connsiteY18" fmla="*/ 959198 h 1447037"/>
              <a:gd name="connsiteX19" fmla="*/ 237270 w 3435040"/>
              <a:gd name="connsiteY19" fmla="*/ 953714 h 1447037"/>
              <a:gd name="connsiteX20" fmla="*/ 167890 w 3435040"/>
              <a:gd name="connsiteY20" fmla="*/ 766366 h 1447037"/>
              <a:gd name="connsiteX21" fmla="*/ 173315 w 3435040"/>
              <a:gd name="connsiteY21" fmla="*/ 766068 h 1447037"/>
              <a:gd name="connsiteX22" fmla="*/ 186335 w 3435040"/>
              <a:gd name="connsiteY22" fmla="*/ 755497 h 1447037"/>
              <a:gd name="connsiteX23" fmla="*/ 228887 w 3435040"/>
              <a:gd name="connsiteY23" fmla="*/ 833840 h 1447037"/>
              <a:gd name="connsiteX24" fmla="*/ 135337 w 3435040"/>
              <a:gd name="connsiteY24" fmla="*/ 681498 h 1447037"/>
              <a:gd name="connsiteX25" fmla="*/ 40231 w 3435040"/>
              <a:gd name="connsiteY25" fmla="*/ 545902 h 1447037"/>
              <a:gd name="connsiteX26" fmla="*/ 18149 w 3435040"/>
              <a:gd name="connsiteY26" fmla="*/ 533500 h 1447037"/>
              <a:gd name="connsiteX27" fmla="*/ 57211 w 3435040"/>
              <a:gd name="connsiteY27" fmla="*/ 533500 h 1447037"/>
              <a:gd name="connsiteX28" fmla="*/ 114720 w 3435040"/>
              <a:gd name="connsiteY28" fmla="*/ 554643 h 1447037"/>
              <a:gd name="connsiteX29" fmla="*/ 101700 w 3435040"/>
              <a:gd name="connsiteY29" fmla="*/ 533500 h 1447037"/>
              <a:gd name="connsiteX30" fmla="*/ 114720 w 3435040"/>
              <a:gd name="connsiteY30" fmla="*/ 241027 h 1447037"/>
              <a:gd name="connsiteX31" fmla="*/ 149054 w 3435040"/>
              <a:gd name="connsiteY31" fmla="*/ 97391 h 1447037"/>
              <a:gd name="connsiteX32" fmla="*/ 152632 w 3435040"/>
              <a:gd name="connsiteY32" fmla="*/ 90976 h 1447037"/>
              <a:gd name="connsiteX33" fmla="*/ 959353 w 3435040"/>
              <a:gd name="connsiteY33" fmla="*/ 138463 h 1447037"/>
              <a:gd name="connsiteX34" fmla="*/ 1373981 w 3435040"/>
              <a:gd name="connsiteY34" fmla="*/ 294663 h 1447037"/>
              <a:gd name="connsiteX0" fmla="*/ 1373981 w 3435040"/>
              <a:gd name="connsiteY0" fmla="*/ 294663 h 1447037"/>
              <a:gd name="connsiteX1" fmla="*/ 2594183 w 3435040"/>
              <a:gd name="connsiteY1" fmla="*/ 338643 h 1447037"/>
              <a:gd name="connsiteX2" fmla="*/ 2678857 w 3435040"/>
              <a:gd name="connsiteY2" fmla="*/ 1050699 h 1447037"/>
              <a:gd name="connsiteX3" fmla="*/ 3272914 w 3435040"/>
              <a:gd name="connsiteY3" fmla="*/ 969656 h 1447037"/>
              <a:gd name="connsiteX4" fmla="*/ 3435040 w 3435040"/>
              <a:gd name="connsiteY4" fmla="*/ 1156570 h 1447037"/>
              <a:gd name="connsiteX5" fmla="*/ 3400883 w 3435040"/>
              <a:gd name="connsiteY5" fmla="*/ 1309159 h 1447037"/>
              <a:gd name="connsiteX6" fmla="*/ 2271021 w 3435040"/>
              <a:gd name="connsiteY6" fmla="*/ 1373237 h 1447037"/>
              <a:gd name="connsiteX7" fmla="*/ 2281528 w 3435040"/>
              <a:gd name="connsiteY7" fmla="*/ 1311154 h 1447037"/>
              <a:gd name="connsiteX8" fmla="*/ 2265763 w 3435040"/>
              <a:gd name="connsiteY8" fmla="*/ 1349800 h 1447037"/>
              <a:gd name="connsiteX9" fmla="*/ 2094973 w 3435040"/>
              <a:gd name="connsiteY9" fmla="*/ 1327844 h 1447037"/>
              <a:gd name="connsiteX10" fmla="*/ 1514276 w 3435040"/>
              <a:gd name="connsiteY10" fmla="*/ 1325646 h 1447037"/>
              <a:gd name="connsiteX11" fmla="*/ 1230496 w 3435040"/>
              <a:gd name="connsiteY11" fmla="*/ 1301037 h 1447037"/>
              <a:gd name="connsiteX12" fmla="*/ 978248 w 3435040"/>
              <a:gd name="connsiteY12" fmla="*/ 1298517 h 1447037"/>
              <a:gd name="connsiteX13" fmla="*/ 707607 w 3435040"/>
              <a:gd name="connsiteY13" fmla="*/ 1259587 h 1447037"/>
              <a:gd name="connsiteX14" fmla="*/ 610384 w 3435040"/>
              <a:gd name="connsiteY14" fmla="*/ 1269287 h 1447037"/>
              <a:gd name="connsiteX15" fmla="*/ 761721 w 3435040"/>
              <a:gd name="connsiteY15" fmla="*/ 1249964 h 1447037"/>
              <a:gd name="connsiteX16" fmla="*/ 534185 w 3435040"/>
              <a:gd name="connsiteY16" fmla="*/ 1292236 h 1447037"/>
              <a:gd name="connsiteX17" fmla="*/ 366018 w 3435040"/>
              <a:gd name="connsiteY17" fmla="*/ 1229638 h 1447037"/>
              <a:gd name="connsiteX18" fmla="*/ 237269 w 3435040"/>
              <a:gd name="connsiteY18" fmla="*/ 959198 h 1447037"/>
              <a:gd name="connsiteX19" fmla="*/ 237270 w 3435040"/>
              <a:gd name="connsiteY19" fmla="*/ 953714 h 1447037"/>
              <a:gd name="connsiteX20" fmla="*/ 167890 w 3435040"/>
              <a:gd name="connsiteY20" fmla="*/ 766366 h 1447037"/>
              <a:gd name="connsiteX21" fmla="*/ 173315 w 3435040"/>
              <a:gd name="connsiteY21" fmla="*/ 766068 h 1447037"/>
              <a:gd name="connsiteX22" fmla="*/ 186335 w 3435040"/>
              <a:gd name="connsiteY22" fmla="*/ 755497 h 1447037"/>
              <a:gd name="connsiteX23" fmla="*/ 228887 w 3435040"/>
              <a:gd name="connsiteY23" fmla="*/ 833840 h 1447037"/>
              <a:gd name="connsiteX24" fmla="*/ 135337 w 3435040"/>
              <a:gd name="connsiteY24" fmla="*/ 681498 h 1447037"/>
              <a:gd name="connsiteX25" fmla="*/ 40231 w 3435040"/>
              <a:gd name="connsiteY25" fmla="*/ 545902 h 1447037"/>
              <a:gd name="connsiteX26" fmla="*/ 18149 w 3435040"/>
              <a:gd name="connsiteY26" fmla="*/ 533500 h 1447037"/>
              <a:gd name="connsiteX27" fmla="*/ 57211 w 3435040"/>
              <a:gd name="connsiteY27" fmla="*/ 533500 h 1447037"/>
              <a:gd name="connsiteX28" fmla="*/ 114720 w 3435040"/>
              <a:gd name="connsiteY28" fmla="*/ 554643 h 1447037"/>
              <a:gd name="connsiteX29" fmla="*/ 101700 w 3435040"/>
              <a:gd name="connsiteY29" fmla="*/ 533500 h 1447037"/>
              <a:gd name="connsiteX30" fmla="*/ 149054 w 3435040"/>
              <a:gd name="connsiteY30" fmla="*/ 97391 h 1447037"/>
              <a:gd name="connsiteX31" fmla="*/ 152632 w 3435040"/>
              <a:gd name="connsiteY31" fmla="*/ 90976 h 1447037"/>
              <a:gd name="connsiteX32" fmla="*/ 959353 w 3435040"/>
              <a:gd name="connsiteY32" fmla="*/ 138463 h 1447037"/>
              <a:gd name="connsiteX33" fmla="*/ 1373981 w 3435040"/>
              <a:gd name="connsiteY33" fmla="*/ 294663 h 1447037"/>
              <a:gd name="connsiteX0" fmla="*/ 1373981 w 3435040"/>
              <a:gd name="connsiteY0" fmla="*/ 294663 h 1447037"/>
              <a:gd name="connsiteX1" fmla="*/ 2594183 w 3435040"/>
              <a:gd name="connsiteY1" fmla="*/ 338643 h 1447037"/>
              <a:gd name="connsiteX2" fmla="*/ 2678857 w 3435040"/>
              <a:gd name="connsiteY2" fmla="*/ 1050699 h 1447037"/>
              <a:gd name="connsiteX3" fmla="*/ 3272914 w 3435040"/>
              <a:gd name="connsiteY3" fmla="*/ 969656 h 1447037"/>
              <a:gd name="connsiteX4" fmla="*/ 3435040 w 3435040"/>
              <a:gd name="connsiteY4" fmla="*/ 1156570 h 1447037"/>
              <a:gd name="connsiteX5" fmla="*/ 3400883 w 3435040"/>
              <a:gd name="connsiteY5" fmla="*/ 1309159 h 1447037"/>
              <a:gd name="connsiteX6" fmla="*/ 2271021 w 3435040"/>
              <a:gd name="connsiteY6" fmla="*/ 1373237 h 1447037"/>
              <a:gd name="connsiteX7" fmla="*/ 2281528 w 3435040"/>
              <a:gd name="connsiteY7" fmla="*/ 1311154 h 1447037"/>
              <a:gd name="connsiteX8" fmla="*/ 2265763 w 3435040"/>
              <a:gd name="connsiteY8" fmla="*/ 1349800 h 1447037"/>
              <a:gd name="connsiteX9" fmla="*/ 2094973 w 3435040"/>
              <a:gd name="connsiteY9" fmla="*/ 1327844 h 1447037"/>
              <a:gd name="connsiteX10" fmla="*/ 1514276 w 3435040"/>
              <a:gd name="connsiteY10" fmla="*/ 1325646 h 1447037"/>
              <a:gd name="connsiteX11" fmla="*/ 1230496 w 3435040"/>
              <a:gd name="connsiteY11" fmla="*/ 1301037 h 1447037"/>
              <a:gd name="connsiteX12" fmla="*/ 978248 w 3435040"/>
              <a:gd name="connsiteY12" fmla="*/ 1298517 h 1447037"/>
              <a:gd name="connsiteX13" fmla="*/ 707607 w 3435040"/>
              <a:gd name="connsiteY13" fmla="*/ 1259587 h 1447037"/>
              <a:gd name="connsiteX14" fmla="*/ 610384 w 3435040"/>
              <a:gd name="connsiteY14" fmla="*/ 1269287 h 1447037"/>
              <a:gd name="connsiteX15" fmla="*/ 761721 w 3435040"/>
              <a:gd name="connsiteY15" fmla="*/ 1249964 h 1447037"/>
              <a:gd name="connsiteX16" fmla="*/ 534185 w 3435040"/>
              <a:gd name="connsiteY16" fmla="*/ 1292236 h 1447037"/>
              <a:gd name="connsiteX17" fmla="*/ 366018 w 3435040"/>
              <a:gd name="connsiteY17" fmla="*/ 1229638 h 1447037"/>
              <a:gd name="connsiteX18" fmla="*/ 237269 w 3435040"/>
              <a:gd name="connsiteY18" fmla="*/ 959198 h 1447037"/>
              <a:gd name="connsiteX19" fmla="*/ 237270 w 3435040"/>
              <a:gd name="connsiteY19" fmla="*/ 953714 h 1447037"/>
              <a:gd name="connsiteX20" fmla="*/ 167890 w 3435040"/>
              <a:gd name="connsiteY20" fmla="*/ 766366 h 1447037"/>
              <a:gd name="connsiteX21" fmla="*/ 173315 w 3435040"/>
              <a:gd name="connsiteY21" fmla="*/ 766068 h 1447037"/>
              <a:gd name="connsiteX22" fmla="*/ 186335 w 3435040"/>
              <a:gd name="connsiteY22" fmla="*/ 755497 h 1447037"/>
              <a:gd name="connsiteX23" fmla="*/ 228887 w 3435040"/>
              <a:gd name="connsiteY23" fmla="*/ 833840 h 1447037"/>
              <a:gd name="connsiteX24" fmla="*/ 135337 w 3435040"/>
              <a:gd name="connsiteY24" fmla="*/ 681498 h 1447037"/>
              <a:gd name="connsiteX25" fmla="*/ 40231 w 3435040"/>
              <a:gd name="connsiteY25" fmla="*/ 545902 h 1447037"/>
              <a:gd name="connsiteX26" fmla="*/ 18149 w 3435040"/>
              <a:gd name="connsiteY26" fmla="*/ 533500 h 1447037"/>
              <a:gd name="connsiteX27" fmla="*/ 57211 w 3435040"/>
              <a:gd name="connsiteY27" fmla="*/ 533500 h 1447037"/>
              <a:gd name="connsiteX28" fmla="*/ 114720 w 3435040"/>
              <a:gd name="connsiteY28" fmla="*/ 554643 h 1447037"/>
              <a:gd name="connsiteX29" fmla="*/ 101700 w 3435040"/>
              <a:gd name="connsiteY29" fmla="*/ 533500 h 1447037"/>
              <a:gd name="connsiteX30" fmla="*/ 149054 w 3435040"/>
              <a:gd name="connsiteY30" fmla="*/ 97391 h 1447037"/>
              <a:gd name="connsiteX31" fmla="*/ 152632 w 3435040"/>
              <a:gd name="connsiteY31" fmla="*/ 90976 h 1447037"/>
              <a:gd name="connsiteX32" fmla="*/ 959353 w 3435040"/>
              <a:gd name="connsiteY32" fmla="*/ 138463 h 1447037"/>
              <a:gd name="connsiteX33" fmla="*/ 1373981 w 3435040"/>
              <a:gd name="connsiteY33" fmla="*/ 294663 h 1447037"/>
              <a:gd name="connsiteX0" fmla="*/ 1373981 w 3435040"/>
              <a:gd name="connsiteY0" fmla="*/ 263111 h 1415485"/>
              <a:gd name="connsiteX1" fmla="*/ 2594183 w 3435040"/>
              <a:gd name="connsiteY1" fmla="*/ 307091 h 1415485"/>
              <a:gd name="connsiteX2" fmla="*/ 2678857 w 3435040"/>
              <a:gd name="connsiteY2" fmla="*/ 1019147 h 1415485"/>
              <a:gd name="connsiteX3" fmla="*/ 3272914 w 3435040"/>
              <a:gd name="connsiteY3" fmla="*/ 938104 h 1415485"/>
              <a:gd name="connsiteX4" fmla="*/ 3435040 w 3435040"/>
              <a:gd name="connsiteY4" fmla="*/ 1125018 h 1415485"/>
              <a:gd name="connsiteX5" fmla="*/ 3400883 w 3435040"/>
              <a:gd name="connsiteY5" fmla="*/ 1277607 h 1415485"/>
              <a:gd name="connsiteX6" fmla="*/ 2271021 w 3435040"/>
              <a:gd name="connsiteY6" fmla="*/ 1341685 h 1415485"/>
              <a:gd name="connsiteX7" fmla="*/ 2281528 w 3435040"/>
              <a:gd name="connsiteY7" fmla="*/ 1279602 h 1415485"/>
              <a:gd name="connsiteX8" fmla="*/ 2265763 w 3435040"/>
              <a:gd name="connsiteY8" fmla="*/ 1318248 h 1415485"/>
              <a:gd name="connsiteX9" fmla="*/ 2094973 w 3435040"/>
              <a:gd name="connsiteY9" fmla="*/ 1296292 h 1415485"/>
              <a:gd name="connsiteX10" fmla="*/ 1514276 w 3435040"/>
              <a:gd name="connsiteY10" fmla="*/ 1294094 h 1415485"/>
              <a:gd name="connsiteX11" fmla="*/ 1230496 w 3435040"/>
              <a:gd name="connsiteY11" fmla="*/ 1269485 h 1415485"/>
              <a:gd name="connsiteX12" fmla="*/ 978248 w 3435040"/>
              <a:gd name="connsiteY12" fmla="*/ 1266965 h 1415485"/>
              <a:gd name="connsiteX13" fmla="*/ 707607 w 3435040"/>
              <a:gd name="connsiteY13" fmla="*/ 1228035 h 1415485"/>
              <a:gd name="connsiteX14" fmla="*/ 610384 w 3435040"/>
              <a:gd name="connsiteY14" fmla="*/ 1237735 h 1415485"/>
              <a:gd name="connsiteX15" fmla="*/ 761721 w 3435040"/>
              <a:gd name="connsiteY15" fmla="*/ 1218412 h 1415485"/>
              <a:gd name="connsiteX16" fmla="*/ 534185 w 3435040"/>
              <a:gd name="connsiteY16" fmla="*/ 1260684 h 1415485"/>
              <a:gd name="connsiteX17" fmla="*/ 366018 w 3435040"/>
              <a:gd name="connsiteY17" fmla="*/ 1198086 h 1415485"/>
              <a:gd name="connsiteX18" fmla="*/ 237269 w 3435040"/>
              <a:gd name="connsiteY18" fmla="*/ 927646 h 1415485"/>
              <a:gd name="connsiteX19" fmla="*/ 237270 w 3435040"/>
              <a:gd name="connsiteY19" fmla="*/ 922162 h 1415485"/>
              <a:gd name="connsiteX20" fmla="*/ 167890 w 3435040"/>
              <a:gd name="connsiteY20" fmla="*/ 734814 h 1415485"/>
              <a:gd name="connsiteX21" fmla="*/ 173315 w 3435040"/>
              <a:gd name="connsiteY21" fmla="*/ 734516 h 1415485"/>
              <a:gd name="connsiteX22" fmla="*/ 186335 w 3435040"/>
              <a:gd name="connsiteY22" fmla="*/ 723945 h 1415485"/>
              <a:gd name="connsiteX23" fmla="*/ 228887 w 3435040"/>
              <a:gd name="connsiteY23" fmla="*/ 802288 h 1415485"/>
              <a:gd name="connsiteX24" fmla="*/ 135337 w 3435040"/>
              <a:gd name="connsiteY24" fmla="*/ 649946 h 1415485"/>
              <a:gd name="connsiteX25" fmla="*/ 40231 w 3435040"/>
              <a:gd name="connsiteY25" fmla="*/ 514350 h 1415485"/>
              <a:gd name="connsiteX26" fmla="*/ 18149 w 3435040"/>
              <a:gd name="connsiteY26" fmla="*/ 501948 h 1415485"/>
              <a:gd name="connsiteX27" fmla="*/ 57211 w 3435040"/>
              <a:gd name="connsiteY27" fmla="*/ 501948 h 1415485"/>
              <a:gd name="connsiteX28" fmla="*/ 114720 w 3435040"/>
              <a:gd name="connsiteY28" fmla="*/ 523091 h 1415485"/>
              <a:gd name="connsiteX29" fmla="*/ 101700 w 3435040"/>
              <a:gd name="connsiteY29" fmla="*/ 501948 h 1415485"/>
              <a:gd name="connsiteX30" fmla="*/ 149054 w 3435040"/>
              <a:gd name="connsiteY30" fmla="*/ 65839 h 1415485"/>
              <a:gd name="connsiteX31" fmla="*/ 959353 w 3435040"/>
              <a:gd name="connsiteY31" fmla="*/ 106911 h 1415485"/>
              <a:gd name="connsiteX32" fmla="*/ 1373981 w 3435040"/>
              <a:gd name="connsiteY32" fmla="*/ 263111 h 1415485"/>
              <a:gd name="connsiteX0" fmla="*/ 1368246 w 3429305"/>
              <a:gd name="connsiteY0" fmla="*/ 263111 h 1415485"/>
              <a:gd name="connsiteX1" fmla="*/ 2588448 w 3429305"/>
              <a:gd name="connsiteY1" fmla="*/ 307091 h 1415485"/>
              <a:gd name="connsiteX2" fmla="*/ 2673122 w 3429305"/>
              <a:gd name="connsiteY2" fmla="*/ 1019147 h 1415485"/>
              <a:gd name="connsiteX3" fmla="*/ 3267179 w 3429305"/>
              <a:gd name="connsiteY3" fmla="*/ 938104 h 1415485"/>
              <a:gd name="connsiteX4" fmla="*/ 3429305 w 3429305"/>
              <a:gd name="connsiteY4" fmla="*/ 1125018 h 1415485"/>
              <a:gd name="connsiteX5" fmla="*/ 3395148 w 3429305"/>
              <a:gd name="connsiteY5" fmla="*/ 1277607 h 1415485"/>
              <a:gd name="connsiteX6" fmla="*/ 2265286 w 3429305"/>
              <a:gd name="connsiteY6" fmla="*/ 1341685 h 1415485"/>
              <a:gd name="connsiteX7" fmla="*/ 2275793 w 3429305"/>
              <a:gd name="connsiteY7" fmla="*/ 1279602 h 1415485"/>
              <a:gd name="connsiteX8" fmla="*/ 2260028 w 3429305"/>
              <a:gd name="connsiteY8" fmla="*/ 1318248 h 1415485"/>
              <a:gd name="connsiteX9" fmla="*/ 2089238 w 3429305"/>
              <a:gd name="connsiteY9" fmla="*/ 1296292 h 1415485"/>
              <a:gd name="connsiteX10" fmla="*/ 1508541 w 3429305"/>
              <a:gd name="connsiteY10" fmla="*/ 1294094 h 1415485"/>
              <a:gd name="connsiteX11" fmla="*/ 1224761 w 3429305"/>
              <a:gd name="connsiteY11" fmla="*/ 1269485 h 1415485"/>
              <a:gd name="connsiteX12" fmla="*/ 972513 w 3429305"/>
              <a:gd name="connsiteY12" fmla="*/ 1266965 h 1415485"/>
              <a:gd name="connsiteX13" fmla="*/ 701872 w 3429305"/>
              <a:gd name="connsiteY13" fmla="*/ 1228035 h 1415485"/>
              <a:gd name="connsiteX14" fmla="*/ 604649 w 3429305"/>
              <a:gd name="connsiteY14" fmla="*/ 1237735 h 1415485"/>
              <a:gd name="connsiteX15" fmla="*/ 755986 w 3429305"/>
              <a:gd name="connsiteY15" fmla="*/ 1218412 h 1415485"/>
              <a:gd name="connsiteX16" fmla="*/ 528450 w 3429305"/>
              <a:gd name="connsiteY16" fmla="*/ 1260684 h 1415485"/>
              <a:gd name="connsiteX17" fmla="*/ 360283 w 3429305"/>
              <a:gd name="connsiteY17" fmla="*/ 1198086 h 1415485"/>
              <a:gd name="connsiteX18" fmla="*/ 231534 w 3429305"/>
              <a:gd name="connsiteY18" fmla="*/ 927646 h 1415485"/>
              <a:gd name="connsiteX19" fmla="*/ 231535 w 3429305"/>
              <a:gd name="connsiteY19" fmla="*/ 922162 h 1415485"/>
              <a:gd name="connsiteX20" fmla="*/ 162155 w 3429305"/>
              <a:gd name="connsiteY20" fmla="*/ 734814 h 1415485"/>
              <a:gd name="connsiteX21" fmla="*/ 167580 w 3429305"/>
              <a:gd name="connsiteY21" fmla="*/ 734516 h 1415485"/>
              <a:gd name="connsiteX22" fmla="*/ 180600 w 3429305"/>
              <a:gd name="connsiteY22" fmla="*/ 723945 h 1415485"/>
              <a:gd name="connsiteX23" fmla="*/ 223152 w 3429305"/>
              <a:gd name="connsiteY23" fmla="*/ 802288 h 1415485"/>
              <a:gd name="connsiteX24" fmla="*/ 129602 w 3429305"/>
              <a:gd name="connsiteY24" fmla="*/ 649946 h 1415485"/>
              <a:gd name="connsiteX25" fmla="*/ 34496 w 3429305"/>
              <a:gd name="connsiteY25" fmla="*/ 514350 h 1415485"/>
              <a:gd name="connsiteX26" fmla="*/ 12414 w 3429305"/>
              <a:gd name="connsiteY26" fmla="*/ 501948 h 1415485"/>
              <a:gd name="connsiteX27" fmla="*/ 108985 w 3429305"/>
              <a:gd name="connsiteY27" fmla="*/ 523091 h 1415485"/>
              <a:gd name="connsiteX28" fmla="*/ 95965 w 3429305"/>
              <a:gd name="connsiteY28" fmla="*/ 501948 h 1415485"/>
              <a:gd name="connsiteX29" fmla="*/ 143319 w 3429305"/>
              <a:gd name="connsiteY29" fmla="*/ 65839 h 1415485"/>
              <a:gd name="connsiteX30" fmla="*/ 953618 w 3429305"/>
              <a:gd name="connsiteY30" fmla="*/ 106911 h 1415485"/>
              <a:gd name="connsiteX31" fmla="*/ 1368246 w 3429305"/>
              <a:gd name="connsiteY31" fmla="*/ 263111 h 1415485"/>
              <a:gd name="connsiteX0" fmla="*/ 1368247 w 3429306"/>
              <a:gd name="connsiteY0" fmla="*/ 263111 h 1415485"/>
              <a:gd name="connsiteX1" fmla="*/ 2588449 w 3429306"/>
              <a:gd name="connsiteY1" fmla="*/ 307091 h 1415485"/>
              <a:gd name="connsiteX2" fmla="*/ 2673123 w 3429306"/>
              <a:gd name="connsiteY2" fmla="*/ 1019147 h 1415485"/>
              <a:gd name="connsiteX3" fmla="*/ 3267180 w 3429306"/>
              <a:gd name="connsiteY3" fmla="*/ 938104 h 1415485"/>
              <a:gd name="connsiteX4" fmla="*/ 3429306 w 3429306"/>
              <a:gd name="connsiteY4" fmla="*/ 1125018 h 1415485"/>
              <a:gd name="connsiteX5" fmla="*/ 3395149 w 3429306"/>
              <a:gd name="connsiteY5" fmla="*/ 1277607 h 1415485"/>
              <a:gd name="connsiteX6" fmla="*/ 2265287 w 3429306"/>
              <a:gd name="connsiteY6" fmla="*/ 1341685 h 1415485"/>
              <a:gd name="connsiteX7" fmla="*/ 2275794 w 3429306"/>
              <a:gd name="connsiteY7" fmla="*/ 1279602 h 1415485"/>
              <a:gd name="connsiteX8" fmla="*/ 2260029 w 3429306"/>
              <a:gd name="connsiteY8" fmla="*/ 1318248 h 1415485"/>
              <a:gd name="connsiteX9" fmla="*/ 2089239 w 3429306"/>
              <a:gd name="connsiteY9" fmla="*/ 1296292 h 1415485"/>
              <a:gd name="connsiteX10" fmla="*/ 1508542 w 3429306"/>
              <a:gd name="connsiteY10" fmla="*/ 1294094 h 1415485"/>
              <a:gd name="connsiteX11" fmla="*/ 1224762 w 3429306"/>
              <a:gd name="connsiteY11" fmla="*/ 1269485 h 1415485"/>
              <a:gd name="connsiteX12" fmla="*/ 972514 w 3429306"/>
              <a:gd name="connsiteY12" fmla="*/ 1266965 h 1415485"/>
              <a:gd name="connsiteX13" fmla="*/ 701873 w 3429306"/>
              <a:gd name="connsiteY13" fmla="*/ 1228035 h 1415485"/>
              <a:gd name="connsiteX14" fmla="*/ 604650 w 3429306"/>
              <a:gd name="connsiteY14" fmla="*/ 1237735 h 1415485"/>
              <a:gd name="connsiteX15" fmla="*/ 755987 w 3429306"/>
              <a:gd name="connsiteY15" fmla="*/ 1218412 h 1415485"/>
              <a:gd name="connsiteX16" fmla="*/ 528451 w 3429306"/>
              <a:gd name="connsiteY16" fmla="*/ 1260684 h 1415485"/>
              <a:gd name="connsiteX17" fmla="*/ 360284 w 3429306"/>
              <a:gd name="connsiteY17" fmla="*/ 1198086 h 1415485"/>
              <a:gd name="connsiteX18" fmla="*/ 231535 w 3429306"/>
              <a:gd name="connsiteY18" fmla="*/ 927646 h 1415485"/>
              <a:gd name="connsiteX19" fmla="*/ 231536 w 3429306"/>
              <a:gd name="connsiteY19" fmla="*/ 922162 h 1415485"/>
              <a:gd name="connsiteX20" fmla="*/ 162156 w 3429306"/>
              <a:gd name="connsiteY20" fmla="*/ 734814 h 1415485"/>
              <a:gd name="connsiteX21" fmla="*/ 167581 w 3429306"/>
              <a:gd name="connsiteY21" fmla="*/ 734516 h 1415485"/>
              <a:gd name="connsiteX22" fmla="*/ 180601 w 3429306"/>
              <a:gd name="connsiteY22" fmla="*/ 723945 h 1415485"/>
              <a:gd name="connsiteX23" fmla="*/ 223153 w 3429306"/>
              <a:gd name="connsiteY23" fmla="*/ 802288 h 1415485"/>
              <a:gd name="connsiteX24" fmla="*/ 129603 w 3429306"/>
              <a:gd name="connsiteY24" fmla="*/ 649946 h 1415485"/>
              <a:gd name="connsiteX25" fmla="*/ 34497 w 3429306"/>
              <a:gd name="connsiteY25" fmla="*/ 514350 h 1415485"/>
              <a:gd name="connsiteX26" fmla="*/ 12415 w 3429306"/>
              <a:gd name="connsiteY26" fmla="*/ 501948 h 1415485"/>
              <a:gd name="connsiteX27" fmla="*/ 108986 w 3429306"/>
              <a:gd name="connsiteY27" fmla="*/ 523091 h 1415485"/>
              <a:gd name="connsiteX28" fmla="*/ 143320 w 3429306"/>
              <a:gd name="connsiteY28" fmla="*/ 65839 h 1415485"/>
              <a:gd name="connsiteX29" fmla="*/ 953619 w 3429306"/>
              <a:gd name="connsiteY29" fmla="*/ 106911 h 1415485"/>
              <a:gd name="connsiteX30" fmla="*/ 1368247 w 3429306"/>
              <a:gd name="connsiteY30" fmla="*/ 263111 h 1415485"/>
              <a:gd name="connsiteX0" fmla="*/ 1365699 w 3426758"/>
              <a:gd name="connsiteY0" fmla="*/ 263111 h 1415485"/>
              <a:gd name="connsiteX1" fmla="*/ 2585901 w 3426758"/>
              <a:gd name="connsiteY1" fmla="*/ 307091 h 1415485"/>
              <a:gd name="connsiteX2" fmla="*/ 2670575 w 3426758"/>
              <a:gd name="connsiteY2" fmla="*/ 1019147 h 1415485"/>
              <a:gd name="connsiteX3" fmla="*/ 3264632 w 3426758"/>
              <a:gd name="connsiteY3" fmla="*/ 938104 h 1415485"/>
              <a:gd name="connsiteX4" fmla="*/ 3426758 w 3426758"/>
              <a:gd name="connsiteY4" fmla="*/ 1125018 h 1415485"/>
              <a:gd name="connsiteX5" fmla="*/ 3392601 w 3426758"/>
              <a:gd name="connsiteY5" fmla="*/ 1277607 h 1415485"/>
              <a:gd name="connsiteX6" fmla="*/ 2262739 w 3426758"/>
              <a:gd name="connsiteY6" fmla="*/ 1341685 h 1415485"/>
              <a:gd name="connsiteX7" fmla="*/ 2273246 w 3426758"/>
              <a:gd name="connsiteY7" fmla="*/ 1279602 h 1415485"/>
              <a:gd name="connsiteX8" fmla="*/ 2257481 w 3426758"/>
              <a:gd name="connsiteY8" fmla="*/ 1318248 h 1415485"/>
              <a:gd name="connsiteX9" fmla="*/ 2086691 w 3426758"/>
              <a:gd name="connsiteY9" fmla="*/ 1296292 h 1415485"/>
              <a:gd name="connsiteX10" fmla="*/ 1505994 w 3426758"/>
              <a:gd name="connsiteY10" fmla="*/ 1294094 h 1415485"/>
              <a:gd name="connsiteX11" fmla="*/ 1222214 w 3426758"/>
              <a:gd name="connsiteY11" fmla="*/ 1269485 h 1415485"/>
              <a:gd name="connsiteX12" fmla="*/ 969966 w 3426758"/>
              <a:gd name="connsiteY12" fmla="*/ 1266965 h 1415485"/>
              <a:gd name="connsiteX13" fmla="*/ 699325 w 3426758"/>
              <a:gd name="connsiteY13" fmla="*/ 1228035 h 1415485"/>
              <a:gd name="connsiteX14" fmla="*/ 602102 w 3426758"/>
              <a:gd name="connsiteY14" fmla="*/ 1237735 h 1415485"/>
              <a:gd name="connsiteX15" fmla="*/ 753439 w 3426758"/>
              <a:gd name="connsiteY15" fmla="*/ 1218412 h 1415485"/>
              <a:gd name="connsiteX16" fmla="*/ 525903 w 3426758"/>
              <a:gd name="connsiteY16" fmla="*/ 1260684 h 1415485"/>
              <a:gd name="connsiteX17" fmla="*/ 357736 w 3426758"/>
              <a:gd name="connsiteY17" fmla="*/ 1198086 h 1415485"/>
              <a:gd name="connsiteX18" fmla="*/ 228987 w 3426758"/>
              <a:gd name="connsiteY18" fmla="*/ 927646 h 1415485"/>
              <a:gd name="connsiteX19" fmla="*/ 228988 w 3426758"/>
              <a:gd name="connsiteY19" fmla="*/ 922162 h 1415485"/>
              <a:gd name="connsiteX20" fmla="*/ 159608 w 3426758"/>
              <a:gd name="connsiteY20" fmla="*/ 734814 h 1415485"/>
              <a:gd name="connsiteX21" fmla="*/ 165033 w 3426758"/>
              <a:gd name="connsiteY21" fmla="*/ 734516 h 1415485"/>
              <a:gd name="connsiteX22" fmla="*/ 178053 w 3426758"/>
              <a:gd name="connsiteY22" fmla="*/ 723945 h 1415485"/>
              <a:gd name="connsiteX23" fmla="*/ 220605 w 3426758"/>
              <a:gd name="connsiteY23" fmla="*/ 802288 h 1415485"/>
              <a:gd name="connsiteX24" fmla="*/ 127055 w 3426758"/>
              <a:gd name="connsiteY24" fmla="*/ 649946 h 1415485"/>
              <a:gd name="connsiteX25" fmla="*/ 31949 w 3426758"/>
              <a:gd name="connsiteY25" fmla="*/ 514350 h 1415485"/>
              <a:gd name="connsiteX26" fmla="*/ 106438 w 3426758"/>
              <a:gd name="connsiteY26" fmla="*/ 523091 h 1415485"/>
              <a:gd name="connsiteX27" fmla="*/ 140772 w 3426758"/>
              <a:gd name="connsiteY27" fmla="*/ 65839 h 1415485"/>
              <a:gd name="connsiteX28" fmla="*/ 951071 w 3426758"/>
              <a:gd name="connsiteY28" fmla="*/ 106911 h 1415485"/>
              <a:gd name="connsiteX29" fmla="*/ 1365699 w 3426758"/>
              <a:gd name="connsiteY29" fmla="*/ 263111 h 1415485"/>
              <a:gd name="connsiteX0" fmla="*/ 1365699 w 3426758"/>
              <a:gd name="connsiteY0" fmla="*/ 263111 h 1415485"/>
              <a:gd name="connsiteX1" fmla="*/ 2585901 w 3426758"/>
              <a:gd name="connsiteY1" fmla="*/ 307091 h 1415485"/>
              <a:gd name="connsiteX2" fmla="*/ 2670575 w 3426758"/>
              <a:gd name="connsiteY2" fmla="*/ 1019147 h 1415485"/>
              <a:gd name="connsiteX3" fmla="*/ 3264632 w 3426758"/>
              <a:gd name="connsiteY3" fmla="*/ 938104 h 1415485"/>
              <a:gd name="connsiteX4" fmla="*/ 3426758 w 3426758"/>
              <a:gd name="connsiteY4" fmla="*/ 1125018 h 1415485"/>
              <a:gd name="connsiteX5" fmla="*/ 3392601 w 3426758"/>
              <a:gd name="connsiteY5" fmla="*/ 1277607 h 1415485"/>
              <a:gd name="connsiteX6" fmla="*/ 2262739 w 3426758"/>
              <a:gd name="connsiteY6" fmla="*/ 1341685 h 1415485"/>
              <a:gd name="connsiteX7" fmla="*/ 2273246 w 3426758"/>
              <a:gd name="connsiteY7" fmla="*/ 1279602 h 1415485"/>
              <a:gd name="connsiteX8" fmla="*/ 2257481 w 3426758"/>
              <a:gd name="connsiteY8" fmla="*/ 1318248 h 1415485"/>
              <a:gd name="connsiteX9" fmla="*/ 2086691 w 3426758"/>
              <a:gd name="connsiteY9" fmla="*/ 1296292 h 1415485"/>
              <a:gd name="connsiteX10" fmla="*/ 1505994 w 3426758"/>
              <a:gd name="connsiteY10" fmla="*/ 1294094 h 1415485"/>
              <a:gd name="connsiteX11" fmla="*/ 1222214 w 3426758"/>
              <a:gd name="connsiteY11" fmla="*/ 1269485 h 1415485"/>
              <a:gd name="connsiteX12" fmla="*/ 969966 w 3426758"/>
              <a:gd name="connsiteY12" fmla="*/ 1266965 h 1415485"/>
              <a:gd name="connsiteX13" fmla="*/ 699325 w 3426758"/>
              <a:gd name="connsiteY13" fmla="*/ 1228035 h 1415485"/>
              <a:gd name="connsiteX14" fmla="*/ 602102 w 3426758"/>
              <a:gd name="connsiteY14" fmla="*/ 1237735 h 1415485"/>
              <a:gd name="connsiteX15" fmla="*/ 753439 w 3426758"/>
              <a:gd name="connsiteY15" fmla="*/ 1218412 h 1415485"/>
              <a:gd name="connsiteX16" fmla="*/ 525903 w 3426758"/>
              <a:gd name="connsiteY16" fmla="*/ 1260684 h 1415485"/>
              <a:gd name="connsiteX17" fmla="*/ 357736 w 3426758"/>
              <a:gd name="connsiteY17" fmla="*/ 1198086 h 1415485"/>
              <a:gd name="connsiteX18" fmla="*/ 228987 w 3426758"/>
              <a:gd name="connsiteY18" fmla="*/ 927646 h 1415485"/>
              <a:gd name="connsiteX19" fmla="*/ 228988 w 3426758"/>
              <a:gd name="connsiteY19" fmla="*/ 922162 h 1415485"/>
              <a:gd name="connsiteX20" fmla="*/ 159608 w 3426758"/>
              <a:gd name="connsiteY20" fmla="*/ 734814 h 1415485"/>
              <a:gd name="connsiteX21" fmla="*/ 165033 w 3426758"/>
              <a:gd name="connsiteY21" fmla="*/ 734516 h 1415485"/>
              <a:gd name="connsiteX22" fmla="*/ 178053 w 3426758"/>
              <a:gd name="connsiteY22" fmla="*/ 723945 h 1415485"/>
              <a:gd name="connsiteX23" fmla="*/ 220605 w 3426758"/>
              <a:gd name="connsiteY23" fmla="*/ 802288 h 1415485"/>
              <a:gd name="connsiteX24" fmla="*/ 127055 w 3426758"/>
              <a:gd name="connsiteY24" fmla="*/ 649946 h 1415485"/>
              <a:gd name="connsiteX25" fmla="*/ 106438 w 3426758"/>
              <a:gd name="connsiteY25" fmla="*/ 523091 h 1415485"/>
              <a:gd name="connsiteX26" fmla="*/ 140772 w 3426758"/>
              <a:gd name="connsiteY26" fmla="*/ 65839 h 1415485"/>
              <a:gd name="connsiteX27" fmla="*/ 951071 w 3426758"/>
              <a:gd name="connsiteY27" fmla="*/ 106911 h 1415485"/>
              <a:gd name="connsiteX28" fmla="*/ 1365699 w 3426758"/>
              <a:gd name="connsiteY28" fmla="*/ 263111 h 1415485"/>
              <a:gd name="connsiteX0" fmla="*/ 1365699 w 3426758"/>
              <a:gd name="connsiteY0" fmla="*/ 263111 h 1415485"/>
              <a:gd name="connsiteX1" fmla="*/ 2585901 w 3426758"/>
              <a:gd name="connsiteY1" fmla="*/ 307091 h 1415485"/>
              <a:gd name="connsiteX2" fmla="*/ 2670575 w 3426758"/>
              <a:gd name="connsiteY2" fmla="*/ 1019147 h 1415485"/>
              <a:gd name="connsiteX3" fmla="*/ 3264632 w 3426758"/>
              <a:gd name="connsiteY3" fmla="*/ 938104 h 1415485"/>
              <a:gd name="connsiteX4" fmla="*/ 3426758 w 3426758"/>
              <a:gd name="connsiteY4" fmla="*/ 1125018 h 1415485"/>
              <a:gd name="connsiteX5" fmla="*/ 3392601 w 3426758"/>
              <a:gd name="connsiteY5" fmla="*/ 1277607 h 1415485"/>
              <a:gd name="connsiteX6" fmla="*/ 2262739 w 3426758"/>
              <a:gd name="connsiteY6" fmla="*/ 1341685 h 1415485"/>
              <a:gd name="connsiteX7" fmla="*/ 2273246 w 3426758"/>
              <a:gd name="connsiteY7" fmla="*/ 1279602 h 1415485"/>
              <a:gd name="connsiteX8" fmla="*/ 2257481 w 3426758"/>
              <a:gd name="connsiteY8" fmla="*/ 1318248 h 1415485"/>
              <a:gd name="connsiteX9" fmla="*/ 2086691 w 3426758"/>
              <a:gd name="connsiteY9" fmla="*/ 1296292 h 1415485"/>
              <a:gd name="connsiteX10" fmla="*/ 1505994 w 3426758"/>
              <a:gd name="connsiteY10" fmla="*/ 1294094 h 1415485"/>
              <a:gd name="connsiteX11" fmla="*/ 1222214 w 3426758"/>
              <a:gd name="connsiteY11" fmla="*/ 1269485 h 1415485"/>
              <a:gd name="connsiteX12" fmla="*/ 969966 w 3426758"/>
              <a:gd name="connsiteY12" fmla="*/ 1266965 h 1415485"/>
              <a:gd name="connsiteX13" fmla="*/ 699325 w 3426758"/>
              <a:gd name="connsiteY13" fmla="*/ 1228035 h 1415485"/>
              <a:gd name="connsiteX14" fmla="*/ 602102 w 3426758"/>
              <a:gd name="connsiteY14" fmla="*/ 1237735 h 1415485"/>
              <a:gd name="connsiteX15" fmla="*/ 753439 w 3426758"/>
              <a:gd name="connsiteY15" fmla="*/ 1218412 h 1415485"/>
              <a:gd name="connsiteX16" fmla="*/ 525903 w 3426758"/>
              <a:gd name="connsiteY16" fmla="*/ 1260684 h 1415485"/>
              <a:gd name="connsiteX17" fmla="*/ 357736 w 3426758"/>
              <a:gd name="connsiteY17" fmla="*/ 1198086 h 1415485"/>
              <a:gd name="connsiteX18" fmla="*/ 228987 w 3426758"/>
              <a:gd name="connsiteY18" fmla="*/ 927646 h 1415485"/>
              <a:gd name="connsiteX19" fmla="*/ 228988 w 3426758"/>
              <a:gd name="connsiteY19" fmla="*/ 922162 h 1415485"/>
              <a:gd name="connsiteX20" fmla="*/ 159608 w 3426758"/>
              <a:gd name="connsiteY20" fmla="*/ 734814 h 1415485"/>
              <a:gd name="connsiteX21" fmla="*/ 165033 w 3426758"/>
              <a:gd name="connsiteY21" fmla="*/ 734516 h 1415485"/>
              <a:gd name="connsiteX22" fmla="*/ 178053 w 3426758"/>
              <a:gd name="connsiteY22" fmla="*/ 723945 h 1415485"/>
              <a:gd name="connsiteX23" fmla="*/ 127055 w 3426758"/>
              <a:gd name="connsiteY23" fmla="*/ 649946 h 1415485"/>
              <a:gd name="connsiteX24" fmla="*/ 106438 w 3426758"/>
              <a:gd name="connsiteY24" fmla="*/ 523091 h 1415485"/>
              <a:gd name="connsiteX25" fmla="*/ 140772 w 3426758"/>
              <a:gd name="connsiteY25" fmla="*/ 65839 h 1415485"/>
              <a:gd name="connsiteX26" fmla="*/ 951071 w 3426758"/>
              <a:gd name="connsiteY26" fmla="*/ 106911 h 1415485"/>
              <a:gd name="connsiteX27" fmla="*/ 1365699 w 3426758"/>
              <a:gd name="connsiteY27" fmla="*/ 263111 h 1415485"/>
              <a:gd name="connsiteX0" fmla="*/ 1365699 w 3426758"/>
              <a:gd name="connsiteY0" fmla="*/ 263111 h 1415485"/>
              <a:gd name="connsiteX1" fmla="*/ 2585901 w 3426758"/>
              <a:gd name="connsiteY1" fmla="*/ 307091 h 1415485"/>
              <a:gd name="connsiteX2" fmla="*/ 2670575 w 3426758"/>
              <a:gd name="connsiteY2" fmla="*/ 1019147 h 1415485"/>
              <a:gd name="connsiteX3" fmla="*/ 3264632 w 3426758"/>
              <a:gd name="connsiteY3" fmla="*/ 938104 h 1415485"/>
              <a:gd name="connsiteX4" fmla="*/ 3426758 w 3426758"/>
              <a:gd name="connsiteY4" fmla="*/ 1125018 h 1415485"/>
              <a:gd name="connsiteX5" fmla="*/ 3392601 w 3426758"/>
              <a:gd name="connsiteY5" fmla="*/ 1277607 h 1415485"/>
              <a:gd name="connsiteX6" fmla="*/ 2262739 w 3426758"/>
              <a:gd name="connsiteY6" fmla="*/ 1341685 h 1415485"/>
              <a:gd name="connsiteX7" fmla="*/ 2273246 w 3426758"/>
              <a:gd name="connsiteY7" fmla="*/ 1279602 h 1415485"/>
              <a:gd name="connsiteX8" fmla="*/ 2257481 w 3426758"/>
              <a:gd name="connsiteY8" fmla="*/ 1318248 h 1415485"/>
              <a:gd name="connsiteX9" fmla="*/ 2086691 w 3426758"/>
              <a:gd name="connsiteY9" fmla="*/ 1296292 h 1415485"/>
              <a:gd name="connsiteX10" fmla="*/ 1505994 w 3426758"/>
              <a:gd name="connsiteY10" fmla="*/ 1294094 h 1415485"/>
              <a:gd name="connsiteX11" fmla="*/ 1222214 w 3426758"/>
              <a:gd name="connsiteY11" fmla="*/ 1269485 h 1415485"/>
              <a:gd name="connsiteX12" fmla="*/ 969966 w 3426758"/>
              <a:gd name="connsiteY12" fmla="*/ 1266965 h 1415485"/>
              <a:gd name="connsiteX13" fmla="*/ 699325 w 3426758"/>
              <a:gd name="connsiteY13" fmla="*/ 1228035 h 1415485"/>
              <a:gd name="connsiteX14" fmla="*/ 602102 w 3426758"/>
              <a:gd name="connsiteY14" fmla="*/ 1237735 h 1415485"/>
              <a:gd name="connsiteX15" fmla="*/ 753439 w 3426758"/>
              <a:gd name="connsiteY15" fmla="*/ 1218412 h 1415485"/>
              <a:gd name="connsiteX16" fmla="*/ 525903 w 3426758"/>
              <a:gd name="connsiteY16" fmla="*/ 1260684 h 1415485"/>
              <a:gd name="connsiteX17" fmla="*/ 357736 w 3426758"/>
              <a:gd name="connsiteY17" fmla="*/ 1198086 h 1415485"/>
              <a:gd name="connsiteX18" fmla="*/ 228987 w 3426758"/>
              <a:gd name="connsiteY18" fmla="*/ 927646 h 1415485"/>
              <a:gd name="connsiteX19" fmla="*/ 228988 w 3426758"/>
              <a:gd name="connsiteY19" fmla="*/ 922162 h 1415485"/>
              <a:gd name="connsiteX20" fmla="*/ 159608 w 3426758"/>
              <a:gd name="connsiteY20" fmla="*/ 734814 h 1415485"/>
              <a:gd name="connsiteX21" fmla="*/ 165033 w 3426758"/>
              <a:gd name="connsiteY21" fmla="*/ 734516 h 1415485"/>
              <a:gd name="connsiteX22" fmla="*/ 127055 w 3426758"/>
              <a:gd name="connsiteY22" fmla="*/ 649946 h 1415485"/>
              <a:gd name="connsiteX23" fmla="*/ 106438 w 3426758"/>
              <a:gd name="connsiteY23" fmla="*/ 523091 h 1415485"/>
              <a:gd name="connsiteX24" fmla="*/ 140772 w 3426758"/>
              <a:gd name="connsiteY24" fmla="*/ 65839 h 1415485"/>
              <a:gd name="connsiteX25" fmla="*/ 951071 w 3426758"/>
              <a:gd name="connsiteY25" fmla="*/ 106911 h 1415485"/>
              <a:gd name="connsiteX26" fmla="*/ 1365699 w 3426758"/>
              <a:gd name="connsiteY26" fmla="*/ 263111 h 1415485"/>
              <a:gd name="connsiteX0" fmla="*/ 1365699 w 3426758"/>
              <a:gd name="connsiteY0" fmla="*/ 263111 h 1415485"/>
              <a:gd name="connsiteX1" fmla="*/ 2585901 w 3426758"/>
              <a:gd name="connsiteY1" fmla="*/ 307091 h 1415485"/>
              <a:gd name="connsiteX2" fmla="*/ 2670575 w 3426758"/>
              <a:gd name="connsiteY2" fmla="*/ 1019147 h 1415485"/>
              <a:gd name="connsiteX3" fmla="*/ 3264632 w 3426758"/>
              <a:gd name="connsiteY3" fmla="*/ 938104 h 1415485"/>
              <a:gd name="connsiteX4" fmla="*/ 3426758 w 3426758"/>
              <a:gd name="connsiteY4" fmla="*/ 1125018 h 1415485"/>
              <a:gd name="connsiteX5" fmla="*/ 3392601 w 3426758"/>
              <a:gd name="connsiteY5" fmla="*/ 1277607 h 1415485"/>
              <a:gd name="connsiteX6" fmla="*/ 2262739 w 3426758"/>
              <a:gd name="connsiteY6" fmla="*/ 1341685 h 1415485"/>
              <a:gd name="connsiteX7" fmla="*/ 2273246 w 3426758"/>
              <a:gd name="connsiteY7" fmla="*/ 1279602 h 1415485"/>
              <a:gd name="connsiteX8" fmla="*/ 2257481 w 3426758"/>
              <a:gd name="connsiteY8" fmla="*/ 1318248 h 1415485"/>
              <a:gd name="connsiteX9" fmla="*/ 2086691 w 3426758"/>
              <a:gd name="connsiteY9" fmla="*/ 1296292 h 1415485"/>
              <a:gd name="connsiteX10" fmla="*/ 1505994 w 3426758"/>
              <a:gd name="connsiteY10" fmla="*/ 1294094 h 1415485"/>
              <a:gd name="connsiteX11" fmla="*/ 1222214 w 3426758"/>
              <a:gd name="connsiteY11" fmla="*/ 1269485 h 1415485"/>
              <a:gd name="connsiteX12" fmla="*/ 969966 w 3426758"/>
              <a:gd name="connsiteY12" fmla="*/ 1266965 h 1415485"/>
              <a:gd name="connsiteX13" fmla="*/ 699325 w 3426758"/>
              <a:gd name="connsiteY13" fmla="*/ 1228035 h 1415485"/>
              <a:gd name="connsiteX14" fmla="*/ 602102 w 3426758"/>
              <a:gd name="connsiteY14" fmla="*/ 1237735 h 1415485"/>
              <a:gd name="connsiteX15" fmla="*/ 753439 w 3426758"/>
              <a:gd name="connsiteY15" fmla="*/ 1218412 h 1415485"/>
              <a:gd name="connsiteX16" fmla="*/ 525903 w 3426758"/>
              <a:gd name="connsiteY16" fmla="*/ 1260684 h 1415485"/>
              <a:gd name="connsiteX17" fmla="*/ 357736 w 3426758"/>
              <a:gd name="connsiteY17" fmla="*/ 1198086 h 1415485"/>
              <a:gd name="connsiteX18" fmla="*/ 228987 w 3426758"/>
              <a:gd name="connsiteY18" fmla="*/ 927646 h 1415485"/>
              <a:gd name="connsiteX19" fmla="*/ 228988 w 3426758"/>
              <a:gd name="connsiteY19" fmla="*/ 922162 h 1415485"/>
              <a:gd name="connsiteX20" fmla="*/ 159608 w 3426758"/>
              <a:gd name="connsiteY20" fmla="*/ 734814 h 1415485"/>
              <a:gd name="connsiteX21" fmla="*/ 127055 w 3426758"/>
              <a:gd name="connsiteY21" fmla="*/ 649946 h 1415485"/>
              <a:gd name="connsiteX22" fmla="*/ 106438 w 3426758"/>
              <a:gd name="connsiteY22" fmla="*/ 523091 h 1415485"/>
              <a:gd name="connsiteX23" fmla="*/ 140772 w 3426758"/>
              <a:gd name="connsiteY23" fmla="*/ 65839 h 1415485"/>
              <a:gd name="connsiteX24" fmla="*/ 951071 w 3426758"/>
              <a:gd name="connsiteY24" fmla="*/ 106911 h 1415485"/>
              <a:gd name="connsiteX25" fmla="*/ 1365699 w 3426758"/>
              <a:gd name="connsiteY25" fmla="*/ 263111 h 1415485"/>
              <a:gd name="connsiteX0" fmla="*/ 1365699 w 3426758"/>
              <a:gd name="connsiteY0" fmla="*/ 263111 h 1415485"/>
              <a:gd name="connsiteX1" fmla="*/ 2585901 w 3426758"/>
              <a:gd name="connsiteY1" fmla="*/ 307091 h 1415485"/>
              <a:gd name="connsiteX2" fmla="*/ 2670575 w 3426758"/>
              <a:gd name="connsiteY2" fmla="*/ 1019147 h 1415485"/>
              <a:gd name="connsiteX3" fmla="*/ 3264632 w 3426758"/>
              <a:gd name="connsiteY3" fmla="*/ 938104 h 1415485"/>
              <a:gd name="connsiteX4" fmla="*/ 3426758 w 3426758"/>
              <a:gd name="connsiteY4" fmla="*/ 1125018 h 1415485"/>
              <a:gd name="connsiteX5" fmla="*/ 3392601 w 3426758"/>
              <a:gd name="connsiteY5" fmla="*/ 1277607 h 1415485"/>
              <a:gd name="connsiteX6" fmla="*/ 2262739 w 3426758"/>
              <a:gd name="connsiteY6" fmla="*/ 1341685 h 1415485"/>
              <a:gd name="connsiteX7" fmla="*/ 2273246 w 3426758"/>
              <a:gd name="connsiteY7" fmla="*/ 1279602 h 1415485"/>
              <a:gd name="connsiteX8" fmla="*/ 2257481 w 3426758"/>
              <a:gd name="connsiteY8" fmla="*/ 1318248 h 1415485"/>
              <a:gd name="connsiteX9" fmla="*/ 2086691 w 3426758"/>
              <a:gd name="connsiteY9" fmla="*/ 1296292 h 1415485"/>
              <a:gd name="connsiteX10" fmla="*/ 1505994 w 3426758"/>
              <a:gd name="connsiteY10" fmla="*/ 1294094 h 1415485"/>
              <a:gd name="connsiteX11" fmla="*/ 1222214 w 3426758"/>
              <a:gd name="connsiteY11" fmla="*/ 1269485 h 1415485"/>
              <a:gd name="connsiteX12" fmla="*/ 969966 w 3426758"/>
              <a:gd name="connsiteY12" fmla="*/ 1266965 h 1415485"/>
              <a:gd name="connsiteX13" fmla="*/ 699325 w 3426758"/>
              <a:gd name="connsiteY13" fmla="*/ 1228035 h 1415485"/>
              <a:gd name="connsiteX14" fmla="*/ 602102 w 3426758"/>
              <a:gd name="connsiteY14" fmla="*/ 1237735 h 1415485"/>
              <a:gd name="connsiteX15" fmla="*/ 753439 w 3426758"/>
              <a:gd name="connsiteY15" fmla="*/ 1218412 h 1415485"/>
              <a:gd name="connsiteX16" fmla="*/ 525903 w 3426758"/>
              <a:gd name="connsiteY16" fmla="*/ 1260684 h 1415485"/>
              <a:gd name="connsiteX17" fmla="*/ 357736 w 3426758"/>
              <a:gd name="connsiteY17" fmla="*/ 1198086 h 1415485"/>
              <a:gd name="connsiteX18" fmla="*/ 228987 w 3426758"/>
              <a:gd name="connsiteY18" fmla="*/ 927646 h 1415485"/>
              <a:gd name="connsiteX19" fmla="*/ 228988 w 3426758"/>
              <a:gd name="connsiteY19" fmla="*/ 922162 h 1415485"/>
              <a:gd name="connsiteX20" fmla="*/ 127055 w 3426758"/>
              <a:gd name="connsiteY20" fmla="*/ 649946 h 1415485"/>
              <a:gd name="connsiteX21" fmla="*/ 106438 w 3426758"/>
              <a:gd name="connsiteY21" fmla="*/ 523091 h 1415485"/>
              <a:gd name="connsiteX22" fmla="*/ 140772 w 3426758"/>
              <a:gd name="connsiteY22" fmla="*/ 65839 h 1415485"/>
              <a:gd name="connsiteX23" fmla="*/ 951071 w 3426758"/>
              <a:gd name="connsiteY23" fmla="*/ 106911 h 1415485"/>
              <a:gd name="connsiteX24" fmla="*/ 1365699 w 3426758"/>
              <a:gd name="connsiteY24" fmla="*/ 263111 h 1415485"/>
              <a:gd name="connsiteX0" fmla="*/ 1238644 w 3299703"/>
              <a:gd name="connsiteY0" fmla="*/ 263111 h 1415485"/>
              <a:gd name="connsiteX1" fmla="*/ 2458846 w 3299703"/>
              <a:gd name="connsiteY1" fmla="*/ 307091 h 1415485"/>
              <a:gd name="connsiteX2" fmla="*/ 2543520 w 3299703"/>
              <a:gd name="connsiteY2" fmla="*/ 1019147 h 1415485"/>
              <a:gd name="connsiteX3" fmla="*/ 3137577 w 3299703"/>
              <a:gd name="connsiteY3" fmla="*/ 938104 h 1415485"/>
              <a:gd name="connsiteX4" fmla="*/ 3299703 w 3299703"/>
              <a:gd name="connsiteY4" fmla="*/ 1125018 h 1415485"/>
              <a:gd name="connsiteX5" fmla="*/ 3265546 w 3299703"/>
              <a:gd name="connsiteY5" fmla="*/ 1277607 h 1415485"/>
              <a:gd name="connsiteX6" fmla="*/ 2135684 w 3299703"/>
              <a:gd name="connsiteY6" fmla="*/ 1341685 h 1415485"/>
              <a:gd name="connsiteX7" fmla="*/ 2146191 w 3299703"/>
              <a:gd name="connsiteY7" fmla="*/ 1279602 h 1415485"/>
              <a:gd name="connsiteX8" fmla="*/ 2130426 w 3299703"/>
              <a:gd name="connsiteY8" fmla="*/ 1318248 h 1415485"/>
              <a:gd name="connsiteX9" fmla="*/ 1959636 w 3299703"/>
              <a:gd name="connsiteY9" fmla="*/ 1296292 h 1415485"/>
              <a:gd name="connsiteX10" fmla="*/ 1378939 w 3299703"/>
              <a:gd name="connsiteY10" fmla="*/ 1294094 h 1415485"/>
              <a:gd name="connsiteX11" fmla="*/ 1095159 w 3299703"/>
              <a:gd name="connsiteY11" fmla="*/ 1269485 h 1415485"/>
              <a:gd name="connsiteX12" fmla="*/ 842911 w 3299703"/>
              <a:gd name="connsiteY12" fmla="*/ 1266965 h 1415485"/>
              <a:gd name="connsiteX13" fmla="*/ 572270 w 3299703"/>
              <a:gd name="connsiteY13" fmla="*/ 1228035 h 1415485"/>
              <a:gd name="connsiteX14" fmla="*/ 475047 w 3299703"/>
              <a:gd name="connsiteY14" fmla="*/ 1237735 h 1415485"/>
              <a:gd name="connsiteX15" fmla="*/ 626384 w 3299703"/>
              <a:gd name="connsiteY15" fmla="*/ 1218412 h 1415485"/>
              <a:gd name="connsiteX16" fmla="*/ 398848 w 3299703"/>
              <a:gd name="connsiteY16" fmla="*/ 1260684 h 1415485"/>
              <a:gd name="connsiteX17" fmla="*/ 230681 w 3299703"/>
              <a:gd name="connsiteY17" fmla="*/ 1198086 h 1415485"/>
              <a:gd name="connsiteX18" fmla="*/ 101932 w 3299703"/>
              <a:gd name="connsiteY18" fmla="*/ 927646 h 1415485"/>
              <a:gd name="connsiteX19" fmla="*/ 101933 w 3299703"/>
              <a:gd name="connsiteY19" fmla="*/ 922162 h 1415485"/>
              <a:gd name="connsiteX20" fmla="*/ 0 w 3299703"/>
              <a:gd name="connsiteY20" fmla="*/ 649946 h 1415485"/>
              <a:gd name="connsiteX21" fmla="*/ 13717 w 3299703"/>
              <a:gd name="connsiteY21" fmla="*/ 65839 h 1415485"/>
              <a:gd name="connsiteX22" fmla="*/ 824016 w 3299703"/>
              <a:gd name="connsiteY22" fmla="*/ 106911 h 1415485"/>
              <a:gd name="connsiteX23" fmla="*/ 1238644 w 3299703"/>
              <a:gd name="connsiteY23" fmla="*/ 263111 h 1415485"/>
              <a:gd name="connsiteX0" fmla="*/ 1238644 w 3299703"/>
              <a:gd name="connsiteY0" fmla="*/ 296004 h 1448378"/>
              <a:gd name="connsiteX1" fmla="*/ 2458846 w 3299703"/>
              <a:gd name="connsiteY1" fmla="*/ 339984 h 1448378"/>
              <a:gd name="connsiteX2" fmla="*/ 2543520 w 3299703"/>
              <a:gd name="connsiteY2" fmla="*/ 1052040 h 1448378"/>
              <a:gd name="connsiteX3" fmla="*/ 3137577 w 3299703"/>
              <a:gd name="connsiteY3" fmla="*/ 970997 h 1448378"/>
              <a:gd name="connsiteX4" fmla="*/ 3299703 w 3299703"/>
              <a:gd name="connsiteY4" fmla="*/ 1157911 h 1448378"/>
              <a:gd name="connsiteX5" fmla="*/ 3265546 w 3299703"/>
              <a:gd name="connsiteY5" fmla="*/ 1310500 h 1448378"/>
              <a:gd name="connsiteX6" fmla="*/ 2135684 w 3299703"/>
              <a:gd name="connsiteY6" fmla="*/ 1374578 h 1448378"/>
              <a:gd name="connsiteX7" fmla="*/ 2146191 w 3299703"/>
              <a:gd name="connsiteY7" fmla="*/ 1312495 h 1448378"/>
              <a:gd name="connsiteX8" fmla="*/ 2130426 w 3299703"/>
              <a:gd name="connsiteY8" fmla="*/ 1351141 h 1448378"/>
              <a:gd name="connsiteX9" fmla="*/ 1959636 w 3299703"/>
              <a:gd name="connsiteY9" fmla="*/ 1329185 h 1448378"/>
              <a:gd name="connsiteX10" fmla="*/ 1378939 w 3299703"/>
              <a:gd name="connsiteY10" fmla="*/ 1326987 h 1448378"/>
              <a:gd name="connsiteX11" fmla="*/ 1095159 w 3299703"/>
              <a:gd name="connsiteY11" fmla="*/ 1302378 h 1448378"/>
              <a:gd name="connsiteX12" fmla="*/ 842911 w 3299703"/>
              <a:gd name="connsiteY12" fmla="*/ 1299858 h 1448378"/>
              <a:gd name="connsiteX13" fmla="*/ 572270 w 3299703"/>
              <a:gd name="connsiteY13" fmla="*/ 1260928 h 1448378"/>
              <a:gd name="connsiteX14" fmla="*/ 475047 w 3299703"/>
              <a:gd name="connsiteY14" fmla="*/ 1270628 h 1448378"/>
              <a:gd name="connsiteX15" fmla="*/ 626384 w 3299703"/>
              <a:gd name="connsiteY15" fmla="*/ 1251305 h 1448378"/>
              <a:gd name="connsiteX16" fmla="*/ 398848 w 3299703"/>
              <a:gd name="connsiteY16" fmla="*/ 1293577 h 1448378"/>
              <a:gd name="connsiteX17" fmla="*/ 230681 w 3299703"/>
              <a:gd name="connsiteY17" fmla="*/ 1230979 h 1448378"/>
              <a:gd name="connsiteX18" fmla="*/ 101932 w 3299703"/>
              <a:gd name="connsiteY18" fmla="*/ 960539 h 1448378"/>
              <a:gd name="connsiteX19" fmla="*/ 101933 w 3299703"/>
              <a:gd name="connsiteY19" fmla="*/ 955055 h 1448378"/>
              <a:gd name="connsiteX20" fmla="*/ 0 w 3299703"/>
              <a:gd name="connsiteY20" fmla="*/ 682839 h 1448378"/>
              <a:gd name="connsiteX21" fmla="*/ 13717 w 3299703"/>
              <a:gd name="connsiteY21" fmla="*/ 98732 h 1448378"/>
              <a:gd name="connsiteX22" fmla="*/ 719879 w 3299703"/>
              <a:gd name="connsiteY22" fmla="*/ 90447 h 1448378"/>
              <a:gd name="connsiteX23" fmla="*/ 824016 w 3299703"/>
              <a:gd name="connsiteY23" fmla="*/ 139804 h 1448378"/>
              <a:gd name="connsiteX24" fmla="*/ 1238644 w 3299703"/>
              <a:gd name="connsiteY24" fmla="*/ 296004 h 1448378"/>
              <a:gd name="connsiteX0" fmla="*/ 1238644 w 3299703"/>
              <a:gd name="connsiteY0" fmla="*/ 296004 h 1448378"/>
              <a:gd name="connsiteX1" fmla="*/ 2458846 w 3299703"/>
              <a:gd name="connsiteY1" fmla="*/ 339984 h 1448378"/>
              <a:gd name="connsiteX2" fmla="*/ 2543520 w 3299703"/>
              <a:gd name="connsiteY2" fmla="*/ 1052040 h 1448378"/>
              <a:gd name="connsiteX3" fmla="*/ 3137577 w 3299703"/>
              <a:gd name="connsiteY3" fmla="*/ 970997 h 1448378"/>
              <a:gd name="connsiteX4" fmla="*/ 3299703 w 3299703"/>
              <a:gd name="connsiteY4" fmla="*/ 1157911 h 1448378"/>
              <a:gd name="connsiteX5" fmla="*/ 3265546 w 3299703"/>
              <a:gd name="connsiteY5" fmla="*/ 1310500 h 1448378"/>
              <a:gd name="connsiteX6" fmla="*/ 2135684 w 3299703"/>
              <a:gd name="connsiteY6" fmla="*/ 1374578 h 1448378"/>
              <a:gd name="connsiteX7" fmla="*/ 2146191 w 3299703"/>
              <a:gd name="connsiteY7" fmla="*/ 1312495 h 1448378"/>
              <a:gd name="connsiteX8" fmla="*/ 2130426 w 3299703"/>
              <a:gd name="connsiteY8" fmla="*/ 1351141 h 1448378"/>
              <a:gd name="connsiteX9" fmla="*/ 1959636 w 3299703"/>
              <a:gd name="connsiteY9" fmla="*/ 1329185 h 1448378"/>
              <a:gd name="connsiteX10" fmla="*/ 1378939 w 3299703"/>
              <a:gd name="connsiteY10" fmla="*/ 1326987 h 1448378"/>
              <a:gd name="connsiteX11" fmla="*/ 1095159 w 3299703"/>
              <a:gd name="connsiteY11" fmla="*/ 1302378 h 1448378"/>
              <a:gd name="connsiteX12" fmla="*/ 842911 w 3299703"/>
              <a:gd name="connsiteY12" fmla="*/ 1299858 h 1448378"/>
              <a:gd name="connsiteX13" fmla="*/ 572270 w 3299703"/>
              <a:gd name="connsiteY13" fmla="*/ 1260928 h 1448378"/>
              <a:gd name="connsiteX14" fmla="*/ 475047 w 3299703"/>
              <a:gd name="connsiteY14" fmla="*/ 1270628 h 1448378"/>
              <a:gd name="connsiteX15" fmla="*/ 626384 w 3299703"/>
              <a:gd name="connsiteY15" fmla="*/ 1251305 h 1448378"/>
              <a:gd name="connsiteX16" fmla="*/ 398848 w 3299703"/>
              <a:gd name="connsiteY16" fmla="*/ 1293577 h 1448378"/>
              <a:gd name="connsiteX17" fmla="*/ 230681 w 3299703"/>
              <a:gd name="connsiteY17" fmla="*/ 1230979 h 1448378"/>
              <a:gd name="connsiteX18" fmla="*/ 101932 w 3299703"/>
              <a:gd name="connsiteY18" fmla="*/ 960539 h 1448378"/>
              <a:gd name="connsiteX19" fmla="*/ 101933 w 3299703"/>
              <a:gd name="connsiteY19" fmla="*/ 955055 h 1448378"/>
              <a:gd name="connsiteX20" fmla="*/ 0 w 3299703"/>
              <a:gd name="connsiteY20" fmla="*/ 682839 h 1448378"/>
              <a:gd name="connsiteX21" fmla="*/ 97268 w 3299703"/>
              <a:gd name="connsiteY21" fmla="*/ 98732 h 1448378"/>
              <a:gd name="connsiteX22" fmla="*/ 719879 w 3299703"/>
              <a:gd name="connsiteY22" fmla="*/ 90447 h 1448378"/>
              <a:gd name="connsiteX23" fmla="*/ 824016 w 3299703"/>
              <a:gd name="connsiteY23" fmla="*/ 139804 h 1448378"/>
              <a:gd name="connsiteX24" fmla="*/ 1238644 w 3299703"/>
              <a:gd name="connsiteY24" fmla="*/ 296004 h 1448378"/>
              <a:gd name="connsiteX0" fmla="*/ 1238644 w 3299703"/>
              <a:gd name="connsiteY0" fmla="*/ 296004 h 1448378"/>
              <a:gd name="connsiteX1" fmla="*/ 2458846 w 3299703"/>
              <a:gd name="connsiteY1" fmla="*/ 339984 h 1448378"/>
              <a:gd name="connsiteX2" fmla="*/ 2543520 w 3299703"/>
              <a:gd name="connsiteY2" fmla="*/ 1052040 h 1448378"/>
              <a:gd name="connsiteX3" fmla="*/ 3137577 w 3299703"/>
              <a:gd name="connsiteY3" fmla="*/ 970997 h 1448378"/>
              <a:gd name="connsiteX4" fmla="*/ 3299703 w 3299703"/>
              <a:gd name="connsiteY4" fmla="*/ 1157911 h 1448378"/>
              <a:gd name="connsiteX5" fmla="*/ 3265546 w 3299703"/>
              <a:gd name="connsiteY5" fmla="*/ 1310500 h 1448378"/>
              <a:gd name="connsiteX6" fmla="*/ 2135684 w 3299703"/>
              <a:gd name="connsiteY6" fmla="*/ 1374578 h 1448378"/>
              <a:gd name="connsiteX7" fmla="*/ 2146191 w 3299703"/>
              <a:gd name="connsiteY7" fmla="*/ 1312495 h 1448378"/>
              <a:gd name="connsiteX8" fmla="*/ 2130426 w 3299703"/>
              <a:gd name="connsiteY8" fmla="*/ 1351141 h 1448378"/>
              <a:gd name="connsiteX9" fmla="*/ 1959636 w 3299703"/>
              <a:gd name="connsiteY9" fmla="*/ 1329185 h 1448378"/>
              <a:gd name="connsiteX10" fmla="*/ 1378939 w 3299703"/>
              <a:gd name="connsiteY10" fmla="*/ 1326987 h 1448378"/>
              <a:gd name="connsiteX11" fmla="*/ 1095159 w 3299703"/>
              <a:gd name="connsiteY11" fmla="*/ 1302378 h 1448378"/>
              <a:gd name="connsiteX12" fmla="*/ 842911 w 3299703"/>
              <a:gd name="connsiteY12" fmla="*/ 1299858 h 1448378"/>
              <a:gd name="connsiteX13" fmla="*/ 572270 w 3299703"/>
              <a:gd name="connsiteY13" fmla="*/ 1260928 h 1448378"/>
              <a:gd name="connsiteX14" fmla="*/ 475047 w 3299703"/>
              <a:gd name="connsiteY14" fmla="*/ 1270628 h 1448378"/>
              <a:gd name="connsiteX15" fmla="*/ 398848 w 3299703"/>
              <a:gd name="connsiteY15" fmla="*/ 1293577 h 1448378"/>
              <a:gd name="connsiteX16" fmla="*/ 230681 w 3299703"/>
              <a:gd name="connsiteY16" fmla="*/ 1230979 h 1448378"/>
              <a:gd name="connsiteX17" fmla="*/ 101932 w 3299703"/>
              <a:gd name="connsiteY17" fmla="*/ 960539 h 1448378"/>
              <a:gd name="connsiteX18" fmla="*/ 101933 w 3299703"/>
              <a:gd name="connsiteY18" fmla="*/ 955055 h 1448378"/>
              <a:gd name="connsiteX19" fmla="*/ 0 w 3299703"/>
              <a:gd name="connsiteY19" fmla="*/ 682839 h 1448378"/>
              <a:gd name="connsiteX20" fmla="*/ 97268 w 3299703"/>
              <a:gd name="connsiteY20" fmla="*/ 98732 h 1448378"/>
              <a:gd name="connsiteX21" fmla="*/ 719879 w 3299703"/>
              <a:gd name="connsiteY21" fmla="*/ 90447 h 1448378"/>
              <a:gd name="connsiteX22" fmla="*/ 824016 w 3299703"/>
              <a:gd name="connsiteY22" fmla="*/ 139804 h 1448378"/>
              <a:gd name="connsiteX23" fmla="*/ 1238644 w 3299703"/>
              <a:gd name="connsiteY23" fmla="*/ 296004 h 1448378"/>
              <a:gd name="connsiteX0" fmla="*/ 1238644 w 3299703"/>
              <a:gd name="connsiteY0" fmla="*/ 296004 h 1448378"/>
              <a:gd name="connsiteX1" fmla="*/ 2458846 w 3299703"/>
              <a:gd name="connsiteY1" fmla="*/ 339984 h 1448378"/>
              <a:gd name="connsiteX2" fmla="*/ 2543520 w 3299703"/>
              <a:gd name="connsiteY2" fmla="*/ 1052040 h 1448378"/>
              <a:gd name="connsiteX3" fmla="*/ 3137577 w 3299703"/>
              <a:gd name="connsiteY3" fmla="*/ 970997 h 1448378"/>
              <a:gd name="connsiteX4" fmla="*/ 3299703 w 3299703"/>
              <a:gd name="connsiteY4" fmla="*/ 1157911 h 1448378"/>
              <a:gd name="connsiteX5" fmla="*/ 3265546 w 3299703"/>
              <a:gd name="connsiteY5" fmla="*/ 1310500 h 1448378"/>
              <a:gd name="connsiteX6" fmla="*/ 2135684 w 3299703"/>
              <a:gd name="connsiteY6" fmla="*/ 1374578 h 1448378"/>
              <a:gd name="connsiteX7" fmla="*/ 2146191 w 3299703"/>
              <a:gd name="connsiteY7" fmla="*/ 1312495 h 1448378"/>
              <a:gd name="connsiteX8" fmla="*/ 2130426 w 3299703"/>
              <a:gd name="connsiteY8" fmla="*/ 1351141 h 1448378"/>
              <a:gd name="connsiteX9" fmla="*/ 1959636 w 3299703"/>
              <a:gd name="connsiteY9" fmla="*/ 1329185 h 1448378"/>
              <a:gd name="connsiteX10" fmla="*/ 1378939 w 3299703"/>
              <a:gd name="connsiteY10" fmla="*/ 1326987 h 1448378"/>
              <a:gd name="connsiteX11" fmla="*/ 1095159 w 3299703"/>
              <a:gd name="connsiteY11" fmla="*/ 1302378 h 1448378"/>
              <a:gd name="connsiteX12" fmla="*/ 842911 w 3299703"/>
              <a:gd name="connsiteY12" fmla="*/ 1299858 h 1448378"/>
              <a:gd name="connsiteX13" fmla="*/ 475047 w 3299703"/>
              <a:gd name="connsiteY13" fmla="*/ 1270628 h 1448378"/>
              <a:gd name="connsiteX14" fmla="*/ 398848 w 3299703"/>
              <a:gd name="connsiteY14" fmla="*/ 1293577 h 1448378"/>
              <a:gd name="connsiteX15" fmla="*/ 230681 w 3299703"/>
              <a:gd name="connsiteY15" fmla="*/ 1230979 h 1448378"/>
              <a:gd name="connsiteX16" fmla="*/ 101932 w 3299703"/>
              <a:gd name="connsiteY16" fmla="*/ 960539 h 1448378"/>
              <a:gd name="connsiteX17" fmla="*/ 101933 w 3299703"/>
              <a:gd name="connsiteY17" fmla="*/ 955055 h 1448378"/>
              <a:gd name="connsiteX18" fmla="*/ 0 w 3299703"/>
              <a:gd name="connsiteY18" fmla="*/ 682839 h 1448378"/>
              <a:gd name="connsiteX19" fmla="*/ 97268 w 3299703"/>
              <a:gd name="connsiteY19" fmla="*/ 98732 h 1448378"/>
              <a:gd name="connsiteX20" fmla="*/ 719879 w 3299703"/>
              <a:gd name="connsiteY20" fmla="*/ 90447 h 1448378"/>
              <a:gd name="connsiteX21" fmla="*/ 824016 w 3299703"/>
              <a:gd name="connsiteY21" fmla="*/ 139804 h 1448378"/>
              <a:gd name="connsiteX22" fmla="*/ 1238644 w 3299703"/>
              <a:gd name="connsiteY22" fmla="*/ 296004 h 1448378"/>
              <a:gd name="connsiteX0" fmla="*/ 1238644 w 3299703"/>
              <a:gd name="connsiteY0" fmla="*/ 296004 h 1448378"/>
              <a:gd name="connsiteX1" fmla="*/ 2458846 w 3299703"/>
              <a:gd name="connsiteY1" fmla="*/ 339984 h 1448378"/>
              <a:gd name="connsiteX2" fmla="*/ 2543520 w 3299703"/>
              <a:gd name="connsiteY2" fmla="*/ 1052040 h 1448378"/>
              <a:gd name="connsiteX3" fmla="*/ 3137577 w 3299703"/>
              <a:gd name="connsiteY3" fmla="*/ 970997 h 1448378"/>
              <a:gd name="connsiteX4" fmla="*/ 3299703 w 3299703"/>
              <a:gd name="connsiteY4" fmla="*/ 1157911 h 1448378"/>
              <a:gd name="connsiteX5" fmla="*/ 3265546 w 3299703"/>
              <a:gd name="connsiteY5" fmla="*/ 1310500 h 1448378"/>
              <a:gd name="connsiteX6" fmla="*/ 2135684 w 3299703"/>
              <a:gd name="connsiteY6" fmla="*/ 1374578 h 1448378"/>
              <a:gd name="connsiteX7" fmla="*/ 2146191 w 3299703"/>
              <a:gd name="connsiteY7" fmla="*/ 1312495 h 1448378"/>
              <a:gd name="connsiteX8" fmla="*/ 2130426 w 3299703"/>
              <a:gd name="connsiteY8" fmla="*/ 1351141 h 1448378"/>
              <a:gd name="connsiteX9" fmla="*/ 1959636 w 3299703"/>
              <a:gd name="connsiteY9" fmla="*/ 1329185 h 1448378"/>
              <a:gd name="connsiteX10" fmla="*/ 1378939 w 3299703"/>
              <a:gd name="connsiteY10" fmla="*/ 1326987 h 1448378"/>
              <a:gd name="connsiteX11" fmla="*/ 1095159 w 3299703"/>
              <a:gd name="connsiteY11" fmla="*/ 1302378 h 1448378"/>
              <a:gd name="connsiteX12" fmla="*/ 842911 w 3299703"/>
              <a:gd name="connsiteY12" fmla="*/ 1299858 h 1448378"/>
              <a:gd name="connsiteX13" fmla="*/ 398848 w 3299703"/>
              <a:gd name="connsiteY13" fmla="*/ 1293577 h 1448378"/>
              <a:gd name="connsiteX14" fmla="*/ 230681 w 3299703"/>
              <a:gd name="connsiteY14" fmla="*/ 1230979 h 1448378"/>
              <a:gd name="connsiteX15" fmla="*/ 101932 w 3299703"/>
              <a:gd name="connsiteY15" fmla="*/ 960539 h 1448378"/>
              <a:gd name="connsiteX16" fmla="*/ 101933 w 3299703"/>
              <a:gd name="connsiteY16" fmla="*/ 955055 h 1448378"/>
              <a:gd name="connsiteX17" fmla="*/ 0 w 3299703"/>
              <a:gd name="connsiteY17" fmla="*/ 682839 h 1448378"/>
              <a:gd name="connsiteX18" fmla="*/ 97268 w 3299703"/>
              <a:gd name="connsiteY18" fmla="*/ 98732 h 1448378"/>
              <a:gd name="connsiteX19" fmla="*/ 719879 w 3299703"/>
              <a:gd name="connsiteY19" fmla="*/ 90447 h 1448378"/>
              <a:gd name="connsiteX20" fmla="*/ 824016 w 3299703"/>
              <a:gd name="connsiteY20" fmla="*/ 139804 h 1448378"/>
              <a:gd name="connsiteX21" fmla="*/ 1238644 w 3299703"/>
              <a:gd name="connsiteY21" fmla="*/ 296004 h 1448378"/>
              <a:gd name="connsiteX0" fmla="*/ 1238644 w 3299703"/>
              <a:gd name="connsiteY0" fmla="*/ 296004 h 1448378"/>
              <a:gd name="connsiteX1" fmla="*/ 2458846 w 3299703"/>
              <a:gd name="connsiteY1" fmla="*/ 339984 h 1448378"/>
              <a:gd name="connsiteX2" fmla="*/ 2543520 w 3299703"/>
              <a:gd name="connsiteY2" fmla="*/ 1052040 h 1448378"/>
              <a:gd name="connsiteX3" fmla="*/ 3137577 w 3299703"/>
              <a:gd name="connsiteY3" fmla="*/ 970997 h 1448378"/>
              <a:gd name="connsiteX4" fmla="*/ 3299703 w 3299703"/>
              <a:gd name="connsiteY4" fmla="*/ 1157911 h 1448378"/>
              <a:gd name="connsiteX5" fmla="*/ 3265546 w 3299703"/>
              <a:gd name="connsiteY5" fmla="*/ 1310500 h 1448378"/>
              <a:gd name="connsiteX6" fmla="*/ 2135684 w 3299703"/>
              <a:gd name="connsiteY6" fmla="*/ 1374578 h 1448378"/>
              <a:gd name="connsiteX7" fmla="*/ 2146191 w 3299703"/>
              <a:gd name="connsiteY7" fmla="*/ 1312495 h 1448378"/>
              <a:gd name="connsiteX8" fmla="*/ 2130426 w 3299703"/>
              <a:gd name="connsiteY8" fmla="*/ 1351141 h 1448378"/>
              <a:gd name="connsiteX9" fmla="*/ 1959636 w 3299703"/>
              <a:gd name="connsiteY9" fmla="*/ 1329185 h 1448378"/>
              <a:gd name="connsiteX10" fmla="*/ 1546041 w 3299703"/>
              <a:gd name="connsiteY10" fmla="*/ 1326987 h 1448378"/>
              <a:gd name="connsiteX11" fmla="*/ 1095159 w 3299703"/>
              <a:gd name="connsiteY11" fmla="*/ 1302378 h 1448378"/>
              <a:gd name="connsiteX12" fmla="*/ 842911 w 3299703"/>
              <a:gd name="connsiteY12" fmla="*/ 1299858 h 1448378"/>
              <a:gd name="connsiteX13" fmla="*/ 398848 w 3299703"/>
              <a:gd name="connsiteY13" fmla="*/ 1293577 h 1448378"/>
              <a:gd name="connsiteX14" fmla="*/ 230681 w 3299703"/>
              <a:gd name="connsiteY14" fmla="*/ 1230979 h 1448378"/>
              <a:gd name="connsiteX15" fmla="*/ 101932 w 3299703"/>
              <a:gd name="connsiteY15" fmla="*/ 960539 h 1448378"/>
              <a:gd name="connsiteX16" fmla="*/ 101933 w 3299703"/>
              <a:gd name="connsiteY16" fmla="*/ 955055 h 1448378"/>
              <a:gd name="connsiteX17" fmla="*/ 0 w 3299703"/>
              <a:gd name="connsiteY17" fmla="*/ 682839 h 1448378"/>
              <a:gd name="connsiteX18" fmla="*/ 97268 w 3299703"/>
              <a:gd name="connsiteY18" fmla="*/ 98732 h 1448378"/>
              <a:gd name="connsiteX19" fmla="*/ 719879 w 3299703"/>
              <a:gd name="connsiteY19" fmla="*/ 90447 h 1448378"/>
              <a:gd name="connsiteX20" fmla="*/ 824016 w 3299703"/>
              <a:gd name="connsiteY20" fmla="*/ 139804 h 1448378"/>
              <a:gd name="connsiteX21" fmla="*/ 1238644 w 3299703"/>
              <a:gd name="connsiteY21" fmla="*/ 296004 h 1448378"/>
              <a:gd name="connsiteX0" fmla="*/ 1238644 w 3299703"/>
              <a:gd name="connsiteY0" fmla="*/ 296004 h 1448378"/>
              <a:gd name="connsiteX1" fmla="*/ 2458846 w 3299703"/>
              <a:gd name="connsiteY1" fmla="*/ 339984 h 1448378"/>
              <a:gd name="connsiteX2" fmla="*/ 2543520 w 3299703"/>
              <a:gd name="connsiteY2" fmla="*/ 1052040 h 1448378"/>
              <a:gd name="connsiteX3" fmla="*/ 3137577 w 3299703"/>
              <a:gd name="connsiteY3" fmla="*/ 970997 h 1448378"/>
              <a:gd name="connsiteX4" fmla="*/ 3299703 w 3299703"/>
              <a:gd name="connsiteY4" fmla="*/ 1157911 h 1448378"/>
              <a:gd name="connsiteX5" fmla="*/ 3265546 w 3299703"/>
              <a:gd name="connsiteY5" fmla="*/ 1310500 h 1448378"/>
              <a:gd name="connsiteX6" fmla="*/ 2135684 w 3299703"/>
              <a:gd name="connsiteY6" fmla="*/ 1374578 h 1448378"/>
              <a:gd name="connsiteX7" fmla="*/ 2146191 w 3299703"/>
              <a:gd name="connsiteY7" fmla="*/ 1312495 h 1448378"/>
              <a:gd name="connsiteX8" fmla="*/ 2130426 w 3299703"/>
              <a:gd name="connsiteY8" fmla="*/ 1351141 h 1448378"/>
              <a:gd name="connsiteX9" fmla="*/ 1959636 w 3299703"/>
              <a:gd name="connsiteY9" fmla="*/ 1329185 h 1448378"/>
              <a:gd name="connsiteX10" fmla="*/ 1546041 w 3299703"/>
              <a:gd name="connsiteY10" fmla="*/ 1191322 h 1448378"/>
              <a:gd name="connsiteX11" fmla="*/ 1095159 w 3299703"/>
              <a:gd name="connsiteY11" fmla="*/ 1302378 h 1448378"/>
              <a:gd name="connsiteX12" fmla="*/ 842911 w 3299703"/>
              <a:gd name="connsiteY12" fmla="*/ 1299858 h 1448378"/>
              <a:gd name="connsiteX13" fmla="*/ 398848 w 3299703"/>
              <a:gd name="connsiteY13" fmla="*/ 1293577 h 1448378"/>
              <a:gd name="connsiteX14" fmla="*/ 230681 w 3299703"/>
              <a:gd name="connsiteY14" fmla="*/ 1230979 h 1448378"/>
              <a:gd name="connsiteX15" fmla="*/ 101932 w 3299703"/>
              <a:gd name="connsiteY15" fmla="*/ 960539 h 1448378"/>
              <a:gd name="connsiteX16" fmla="*/ 101933 w 3299703"/>
              <a:gd name="connsiteY16" fmla="*/ 955055 h 1448378"/>
              <a:gd name="connsiteX17" fmla="*/ 0 w 3299703"/>
              <a:gd name="connsiteY17" fmla="*/ 682839 h 1448378"/>
              <a:gd name="connsiteX18" fmla="*/ 97268 w 3299703"/>
              <a:gd name="connsiteY18" fmla="*/ 98732 h 1448378"/>
              <a:gd name="connsiteX19" fmla="*/ 719879 w 3299703"/>
              <a:gd name="connsiteY19" fmla="*/ 90447 h 1448378"/>
              <a:gd name="connsiteX20" fmla="*/ 824016 w 3299703"/>
              <a:gd name="connsiteY20" fmla="*/ 139804 h 1448378"/>
              <a:gd name="connsiteX21" fmla="*/ 1238644 w 3299703"/>
              <a:gd name="connsiteY21" fmla="*/ 296004 h 1448378"/>
              <a:gd name="connsiteX0" fmla="*/ 1238644 w 3299703"/>
              <a:gd name="connsiteY0" fmla="*/ 296004 h 1448378"/>
              <a:gd name="connsiteX1" fmla="*/ 2458846 w 3299703"/>
              <a:gd name="connsiteY1" fmla="*/ 339984 h 1448378"/>
              <a:gd name="connsiteX2" fmla="*/ 2543520 w 3299703"/>
              <a:gd name="connsiteY2" fmla="*/ 1052040 h 1448378"/>
              <a:gd name="connsiteX3" fmla="*/ 3137577 w 3299703"/>
              <a:gd name="connsiteY3" fmla="*/ 970997 h 1448378"/>
              <a:gd name="connsiteX4" fmla="*/ 3299703 w 3299703"/>
              <a:gd name="connsiteY4" fmla="*/ 1157911 h 1448378"/>
              <a:gd name="connsiteX5" fmla="*/ 3265546 w 3299703"/>
              <a:gd name="connsiteY5" fmla="*/ 1310500 h 1448378"/>
              <a:gd name="connsiteX6" fmla="*/ 2135684 w 3299703"/>
              <a:gd name="connsiteY6" fmla="*/ 1374578 h 1448378"/>
              <a:gd name="connsiteX7" fmla="*/ 2146191 w 3299703"/>
              <a:gd name="connsiteY7" fmla="*/ 1312495 h 1448378"/>
              <a:gd name="connsiteX8" fmla="*/ 1959636 w 3299703"/>
              <a:gd name="connsiteY8" fmla="*/ 1329185 h 1448378"/>
              <a:gd name="connsiteX9" fmla="*/ 1546041 w 3299703"/>
              <a:gd name="connsiteY9" fmla="*/ 1191322 h 1448378"/>
              <a:gd name="connsiteX10" fmla="*/ 1095159 w 3299703"/>
              <a:gd name="connsiteY10" fmla="*/ 1302378 h 1448378"/>
              <a:gd name="connsiteX11" fmla="*/ 842911 w 3299703"/>
              <a:gd name="connsiteY11" fmla="*/ 1299858 h 1448378"/>
              <a:gd name="connsiteX12" fmla="*/ 398848 w 3299703"/>
              <a:gd name="connsiteY12" fmla="*/ 1293577 h 1448378"/>
              <a:gd name="connsiteX13" fmla="*/ 230681 w 3299703"/>
              <a:gd name="connsiteY13" fmla="*/ 1230979 h 1448378"/>
              <a:gd name="connsiteX14" fmla="*/ 101932 w 3299703"/>
              <a:gd name="connsiteY14" fmla="*/ 960539 h 1448378"/>
              <a:gd name="connsiteX15" fmla="*/ 101933 w 3299703"/>
              <a:gd name="connsiteY15" fmla="*/ 955055 h 1448378"/>
              <a:gd name="connsiteX16" fmla="*/ 0 w 3299703"/>
              <a:gd name="connsiteY16" fmla="*/ 682839 h 1448378"/>
              <a:gd name="connsiteX17" fmla="*/ 97268 w 3299703"/>
              <a:gd name="connsiteY17" fmla="*/ 98732 h 1448378"/>
              <a:gd name="connsiteX18" fmla="*/ 719879 w 3299703"/>
              <a:gd name="connsiteY18" fmla="*/ 90447 h 1448378"/>
              <a:gd name="connsiteX19" fmla="*/ 824016 w 3299703"/>
              <a:gd name="connsiteY19" fmla="*/ 139804 h 1448378"/>
              <a:gd name="connsiteX20" fmla="*/ 1238644 w 3299703"/>
              <a:gd name="connsiteY20" fmla="*/ 296004 h 1448378"/>
              <a:gd name="connsiteX0" fmla="*/ 1238644 w 3299703"/>
              <a:gd name="connsiteY0" fmla="*/ 296004 h 1377692"/>
              <a:gd name="connsiteX1" fmla="*/ 2458846 w 3299703"/>
              <a:gd name="connsiteY1" fmla="*/ 339984 h 1377692"/>
              <a:gd name="connsiteX2" fmla="*/ 2543520 w 3299703"/>
              <a:gd name="connsiteY2" fmla="*/ 1052040 h 1377692"/>
              <a:gd name="connsiteX3" fmla="*/ 3137577 w 3299703"/>
              <a:gd name="connsiteY3" fmla="*/ 970997 h 1377692"/>
              <a:gd name="connsiteX4" fmla="*/ 3299703 w 3299703"/>
              <a:gd name="connsiteY4" fmla="*/ 1157911 h 1377692"/>
              <a:gd name="connsiteX5" fmla="*/ 3265546 w 3299703"/>
              <a:gd name="connsiteY5" fmla="*/ 1310500 h 1377692"/>
              <a:gd name="connsiteX6" fmla="*/ 2135684 w 3299703"/>
              <a:gd name="connsiteY6" fmla="*/ 1374578 h 1377692"/>
              <a:gd name="connsiteX7" fmla="*/ 1959636 w 3299703"/>
              <a:gd name="connsiteY7" fmla="*/ 1329185 h 1377692"/>
              <a:gd name="connsiteX8" fmla="*/ 1546041 w 3299703"/>
              <a:gd name="connsiteY8" fmla="*/ 1191322 h 1377692"/>
              <a:gd name="connsiteX9" fmla="*/ 1095159 w 3299703"/>
              <a:gd name="connsiteY9" fmla="*/ 1302378 h 1377692"/>
              <a:gd name="connsiteX10" fmla="*/ 842911 w 3299703"/>
              <a:gd name="connsiteY10" fmla="*/ 1299858 h 1377692"/>
              <a:gd name="connsiteX11" fmla="*/ 398848 w 3299703"/>
              <a:gd name="connsiteY11" fmla="*/ 1293577 h 1377692"/>
              <a:gd name="connsiteX12" fmla="*/ 230681 w 3299703"/>
              <a:gd name="connsiteY12" fmla="*/ 1230979 h 1377692"/>
              <a:gd name="connsiteX13" fmla="*/ 101932 w 3299703"/>
              <a:gd name="connsiteY13" fmla="*/ 960539 h 1377692"/>
              <a:gd name="connsiteX14" fmla="*/ 101933 w 3299703"/>
              <a:gd name="connsiteY14" fmla="*/ 955055 h 1377692"/>
              <a:gd name="connsiteX15" fmla="*/ 0 w 3299703"/>
              <a:gd name="connsiteY15" fmla="*/ 682839 h 1377692"/>
              <a:gd name="connsiteX16" fmla="*/ 97268 w 3299703"/>
              <a:gd name="connsiteY16" fmla="*/ 98732 h 1377692"/>
              <a:gd name="connsiteX17" fmla="*/ 719879 w 3299703"/>
              <a:gd name="connsiteY17" fmla="*/ 90447 h 1377692"/>
              <a:gd name="connsiteX18" fmla="*/ 824016 w 3299703"/>
              <a:gd name="connsiteY18" fmla="*/ 139804 h 1377692"/>
              <a:gd name="connsiteX19" fmla="*/ 1238644 w 3299703"/>
              <a:gd name="connsiteY19" fmla="*/ 296004 h 1377692"/>
              <a:gd name="connsiteX0" fmla="*/ 1238644 w 3299703"/>
              <a:gd name="connsiteY0" fmla="*/ 296004 h 1377692"/>
              <a:gd name="connsiteX1" fmla="*/ 2458846 w 3299703"/>
              <a:gd name="connsiteY1" fmla="*/ 339984 h 1377692"/>
              <a:gd name="connsiteX2" fmla="*/ 2543520 w 3299703"/>
              <a:gd name="connsiteY2" fmla="*/ 1052040 h 1377692"/>
              <a:gd name="connsiteX3" fmla="*/ 3137577 w 3299703"/>
              <a:gd name="connsiteY3" fmla="*/ 970997 h 1377692"/>
              <a:gd name="connsiteX4" fmla="*/ 3299703 w 3299703"/>
              <a:gd name="connsiteY4" fmla="*/ 1157911 h 1377692"/>
              <a:gd name="connsiteX5" fmla="*/ 3265546 w 3299703"/>
              <a:gd name="connsiteY5" fmla="*/ 1310500 h 1377692"/>
              <a:gd name="connsiteX6" fmla="*/ 2135684 w 3299703"/>
              <a:gd name="connsiteY6" fmla="*/ 1374578 h 1377692"/>
              <a:gd name="connsiteX7" fmla="*/ 1959636 w 3299703"/>
              <a:gd name="connsiteY7" fmla="*/ 1329185 h 1377692"/>
              <a:gd name="connsiteX8" fmla="*/ 1546041 w 3299703"/>
              <a:gd name="connsiteY8" fmla="*/ 1191322 h 1377692"/>
              <a:gd name="connsiteX9" fmla="*/ 1095159 w 3299703"/>
              <a:gd name="connsiteY9" fmla="*/ 1302378 h 1377692"/>
              <a:gd name="connsiteX10" fmla="*/ 842911 w 3299703"/>
              <a:gd name="connsiteY10" fmla="*/ 1299858 h 1377692"/>
              <a:gd name="connsiteX11" fmla="*/ 398848 w 3299703"/>
              <a:gd name="connsiteY11" fmla="*/ 1293577 h 1377692"/>
              <a:gd name="connsiteX12" fmla="*/ 230681 w 3299703"/>
              <a:gd name="connsiteY12" fmla="*/ 1230979 h 1377692"/>
              <a:gd name="connsiteX13" fmla="*/ 101932 w 3299703"/>
              <a:gd name="connsiteY13" fmla="*/ 960539 h 1377692"/>
              <a:gd name="connsiteX14" fmla="*/ 101933 w 3299703"/>
              <a:gd name="connsiteY14" fmla="*/ 955055 h 1377692"/>
              <a:gd name="connsiteX15" fmla="*/ 0 w 3299703"/>
              <a:gd name="connsiteY15" fmla="*/ 682839 h 1377692"/>
              <a:gd name="connsiteX16" fmla="*/ 97268 w 3299703"/>
              <a:gd name="connsiteY16" fmla="*/ 98732 h 1377692"/>
              <a:gd name="connsiteX17" fmla="*/ 719879 w 3299703"/>
              <a:gd name="connsiteY17" fmla="*/ 90447 h 1377692"/>
              <a:gd name="connsiteX18" fmla="*/ 951615 w 3299703"/>
              <a:gd name="connsiteY18" fmla="*/ 91727 h 1377692"/>
              <a:gd name="connsiteX19" fmla="*/ 1238644 w 3299703"/>
              <a:gd name="connsiteY19" fmla="*/ 296004 h 1377692"/>
              <a:gd name="connsiteX0" fmla="*/ 1238644 w 3299703"/>
              <a:gd name="connsiteY0" fmla="*/ 296004 h 1377692"/>
              <a:gd name="connsiteX1" fmla="*/ 2458846 w 3299703"/>
              <a:gd name="connsiteY1" fmla="*/ 339984 h 1377692"/>
              <a:gd name="connsiteX2" fmla="*/ 2543520 w 3299703"/>
              <a:gd name="connsiteY2" fmla="*/ 1052040 h 1377692"/>
              <a:gd name="connsiteX3" fmla="*/ 3137577 w 3299703"/>
              <a:gd name="connsiteY3" fmla="*/ 970997 h 1377692"/>
              <a:gd name="connsiteX4" fmla="*/ 3299703 w 3299703"/>
              <a:gd name="connsiteY4" fmla="*/ 1157911 h 1377692"/>
              <a:gd name="connsiteX5" fmla="*/ 3265546 w 3299703"/>
              <a:gd name="connsiteY5" fmla="*/ 1310500 h 1377692"/>
              <a:gd name="connsiteX6" fmla="*/ 2135684 w 3299703"/>
              <a:gd name="connsiteY6" fmla="*/ 1374578 h 1377692"/>
              <a:gd name="connsiteX7" fmla="*/ 1959636 w 3299703"/>
              <a:gd name="connsiteY7" fmla="*/ 1329185 h 1377692"/>
              <a:gd name="connsiteX8" fmla="*/ 1546041 w 3299703"/>
              <a:gd name="connsiteY8" fmla="*/ 1191322 h 1377692"/>
              <a:gd name="connsiteX9" fmla="*/ 1095159 w 3299703"/>
              <a:gd name="connsiteY9" fmla="*/ 1302378 h 1377692"/>
              <a:gd name="connsiteX10" fmla="*/ 842911 w 3299703"/>
              <a:gd name="connsiteY10" fmla="*/ 1299858 h 1377692"/>
              <a:gd name="connsiteX11" fmla="*/ 398848 w 3299703"/>
              <a:gd name="connsiteY11" fmla="*/ 1293577 h 1377692"/>
              <a:gd name="connsiteX12" fmla="*/ 230681 w 3299703"/>
              <a:gd name="connsiteY12" fmla="*/ 1230979 h 1377692"/>
              <a:gd name="connsiteX13" fmla="*/ 101932 w 3299703"/>
              <a:gd name="connsiteY13" fmla="*/ 960539 h 1377692"/>
              <a:gd name="connsiteX14" fmla="*/ 101933 w 3299703"/>
              <a:gd name="connsiteY14" fmla="*/ 955055 h 1377692"/>
              <a:gd name="connsiteX15" fmla="*/ 0 w 3299703"/>
              <a:gd name="connsiteY15" fmla="*/ 682839 h 1377692"/>
              <a:gd name="connsiteX16" fmla="*/ 97268 w 3299703"/>
              <a:gd name="connsiteY16" fmla="*/ 98732 h 1377692"/>
              <a:gd name="connsiteX17" fmla="*/ 784513 w 3299703"/>
              <a:gd name="connsiteY17" fmla="*/ 23895 h 1377692"/>
              <a:gd name="connsiteX18" fmla="*/ 951615 w 3299703"/>
              <a:gd name="connsiteY18" fmla="*/ 91727 h 1377692"/>
              <a:gd name="connsiteX19" fmla="*/ 1238644 w 3299703"/>
              <a:gd name="connsiteY19" fmla="*/ 296004 h 1377692"/>
              <a:gd name="connsiteX0" fmla="*/ 1238644 w 3299703"/>
              <a:gd name="connsiteY0" fmla="*/ 304988 h 1386676"/>
              <a:gd name="connsiteX1" fmla="*/ 2458846 w 3299703"/>
              <a:gd name="connsiteY1" fmla="*/ 348968 h 1386676"/>
              <a:gd name="connsiteX2" fmla="*/ 2543520 w 3299703"/>
              <a:gd name="connsiteY2" fmla="*/ 1061024 h 1386676"/>
              <a:gd name="connsiteX3" fmla="*/ 3137577 w 3299703"/>
              <a:gd name="connsiteY3" fmla="*/ 979981 h 1386676"/>
              <a:gd name="connsiteX4" fmla="*/ 3299703 w 3299703"/>
              <a:gd name="connsiteY4" fmla="*/ 1166895 h 1386676"/>
              <a:gd name="connsiteX5" fmla="*/ 3265546 w 3299703"/>
              <a:gd name="connsiteY5" fmla="*/ 1319484 h 1386676"/>
              <a:gd name="connsiteX6" fmla="*/ 2135684 w 3299703"/>
              <a:gd name="connsiteY6" fmla="*/ 1383562 h 1386676"/>
              <a:gd name="connsiteX7" fmla="*/ 1959636 w 3299703"/>
              <a:gd name="connsiteY7" fmla="*/ 1338169 h 1386676"/>
              <a:gd name="connsiteX8" fmla="*/ 1546041 w 3299703"/>
              <a:gd name="connsiteY8" fmla="*/ 1200306 h 1386676"/>
              <a:gd name="connsiteX9" fmla="*/ 1095159 w 3299703"/>
              <a:gd name="connsiteY9" fmla="*/ 1311362 h 1386676"/>
              <a:gd name="connsiteX10" fmla="*/ 842911 w 3299703"/>
              <a:gd name="connsiteY10" fmla="*/ 1308842 h 1386676"/>
              <a:gd name="connsiteX11" fmla="*/ 398848 w 3299703"/>
              <a:gd name="connsiteY11" fmla="*/ 1302561 h 1386676"/>
              <a:gd name="connsiteX12" fmla="*/ 230681 w 3299703"/>
              <a:gd name="connsiteY12" fmla="*/ 1239963 h 1386676"/>
              <a:gd name="connsiteX13" fmla="*/ 101932 w 3299703"/>
              <a:gd name="connsiteY13" fmla="*/ 969523 h 1386676"/>
              <a:gd name="connsiteX14" fmla="*/ 101933 w 3299703"/>
              <a:gd name="connsiteY14" fmla="*/ 964039 h 1386676"/>
              <a:gd name="connsiteX15" fmla="*/ 0 w 3299703"/>
              <a:gd name="connsiteY15" fmla="*/ 691823 h 1386676"/>
              <a:gd name="connsiteX16" fmla="*/ 97268 w 3299703"/>
              <a:gd name="connsiteY16" fmla="*/ 107716 h 1386676"/>
              <a:gd name="connsiteX17" fmla="*/ 784513 w 3299703"/>
              <a:gd name="connsiteY17" fmla="*/ 32879 h 1386676"/>
              <a:gd name="connsiteX18" fmla="*/ 1238644 w 3299703"/>
              <a:gd name="connsiteY18" fmla="*/ 304988 h 1386676"/>
              <a:gd name="connsiteX0" fmla="*/ 1238644 w 3299703"/>
              <a:gd name="connsiteY0" fmla="*/ 306155 h 1387843"/>
              <a:gd name="connsiteX1" fmla="*/ 2458846 w 3299703"/>
              <a:gd name="connsiteY1" fmla="*/ 350135 h 1387843"/>
              <a:gd name="connsiteX2" fmla="*/ 2543520 w 3299703"/>
              <a:gd name="connsiteY2" fmla="*/ 1062191 h 1387843"/>
              <a:gd name="connsiteX3" fmla="*/ 3137577 w 3299703"/>
              <a:gd name="connsiteY3" fmla="*/ 981148 h 1387843"/>
              <a:gd name="connsiteX4" fmla="*/ 3299703 w 3299703"/>
              <a:gd name="connsiteY4" fmla="*/ 1168062 h 1387843"/>
              <a:gd name="connsiteX5" fmla="*/ 3265546 w 3299703"/>
              <a:gd name="connsiteY5" fmla="*/ 1320651 h 1387843"/>
              <a:gd name="connsiteX6" fmla="*/ 2135684 w 3299703"/>
              <a:gd name="connsiteY6" fmla="*/ 1384729 h 1387843"/>
              <a:gd name="connsiteX7" fmla="*/ 1959636 w 3299703"/>
              <a:gd name="connsiteY7" fmla="*/ 1339336 h 1387843"/>
              <a:gd name="connsiteX8" fmla="*/ 1546041 w 3299703"/>
              <a:gd name="connsiteY8" fmla="*/ 1201473 h 1387843"/>
              <a:gd name="connsiteX9" fmla="*/ 1095159 w 3299703"/>
              <a:gd name="connsiteY9" fmla="*/ 1312529 h 1387843"/>
              <a:gd name="connsiteX10" fmla="*/ 842911 w 3299703"/>
              <a:gd name="connsiteY10" fmla="*/ 1310009 h 1387843"/>
              <a:gd name="connsiteX11" fmla="*/ 398848 w 3299703"/>
              <a:gd name="connsiteY11" fmla="*/ 1303728 h 1387843"/>
              <a:gd name="connsiteX12" fmla="*/ 230681 w 3299703"/>
              <a:gd name="connsiteY12" fmla="*/ 1241130 h 1387843"/>
              <a:gd name="connsiteX13" fmla="*/ 101932 w 3299703"/>
              <a:gd name="connsiteY13" fmla="*/ 970690 h 1387843"/>
              <a:gd name="connsiteX14" fmla="*/ 101933 w 3299703"/>
              <a:gd name="connsiteY14" fmla="*/ 965206 h 1387843"/>
              <a:gd name="connsiteX15" fmla="*/ 0 w 3299703"/>
              <a:gd name="connsiteY15" fmla="*/ 692990 h 1387843"/>
              <a:gd name="connsiteX16" fmla="*/ 32553 w 3299703"/>
              <a:gd name="connsiteY16" fmla="*/ 101878 h 1387843"/>
              <a:gd name="connsiteX17" fmla="*/ 784513 w 3299703"/>
              <a:gd name="connsiteY17" fmla="*/ 34046 h 1387843"/>
              <a:gd name="connsiteX18" fmla="*/ 1238644 w 3299703"/>
              <a:gd name="connsiteY18" fmla="*/ 306155 h 1387843"/>
              <a:gd name="connsiteX0" fmla="*/ 1238644 w 3299703"/>
              <a:gd name="connsiteY0" fmla="*/ 303009 h 1384697"/>
              <a:gd name="connsiteX1" fmla="*/ 2458846 w 3299703"/>
              <a:gd name="connsiteY1" fmla="*/ 346989 h 1384697"/>
              <a:gd name="connsiteX2" fmla="*/ 2543520 w 3299703"/>
              <a:gd name="connsiteY2" fmla="*/ 1059045 h 1384697"/>
              <a:gd name="connsiteX3" fmla="*/ 3137577 w 3299703"/>
              <a:gd name="connsiteY3" fmla="*/ 978002 h 1384697"/>
              <a:gd name="connsiteX4" fmla="*/ 3299703 w 3299703"/>
              <a:gd name="connsiteY4" fmla="*/ 1164916 h 1384697"/>
              <a:gd name="connsiteX5" fmla="*/ 3265546 w 3299703"/>
              <a:gd name="connsiteY5" fmla="*/ 1317505 h 1384697"/>
              <a:gd name="connsiteX6" fmla="*/ 2135684 w 3299703"/>
              <a:gd name="connsiteY6" fmla="*/ 1381583 h 1384697"/>
              <a:gd name="connsiteX7" fmla="*/ 1959636 w 3299703"/>
              <a:gd name="connsiteY7" fmla="*/ 1336190 h 1384697"/>
              <a:gd name="connsiteX8" fmla="*/ 1546041 w 3299703"/>
              <a:gd name="connsiteY8" fmla="*/ 1198327 h 1384697"/>
              <a:gd name="connsiteX9" fmla="*/ 1095159 w 3299703"/>
              <a:gd name="connsiteY9" fmla="*/ 1309383 h 1384697"/>
              <a:gd name="connsiteX10" fmla="*/ 842911 w 3299703"/>
              <a:gd name="connsiteY10" fmla="*/ 1306863 h 1384697"/>
              <a:gd name="connsiteX11" fmla="*/ 398848 w 3299703"/>
              <a:gd name="connsiteY11" fmla="*/ 1300582 h 1384697"/>
              <a:gd name="connsiteX12" fmla="*/ 230681 w 3299703"/>
              <a:gd name="connsiteY12" fmla="*/ 1237984 h 1384697"/>
              <a:gd name="connsiteX13" fmla="*/ 101932 w 3299703"/>
              <a:gd name="connsiteY13" fmla="*/ 967544 h 1384697"/>
              <a:gd name="connsiteX14" fmla="*/ 101933 w 3299703"/>
              <a:gd name="connsiteY14" fmla="*/ 962060 h 1384697"/>
              <a:gd name="connsiteX15" fmla="*/ 0 w 3299703"/>
              <a:gd name="connsiteY15" fmla="*/ 689844 h 1384697"/>
              <a:gd name="connsiteX16" fmla="*/ 32553 w 3299703"/>
              <a:gd name="connsiteY16" fmla="*/ 98732 h 1384697"/>
              <a:gd name="connsiteX17" fmla="*/ 784513 w 3299703"/>
              <a:gd name="connsiteY17" fmla="*/ 98733 h 1384697"/>
              <a:gd name="connsiteX18" fmla="*/ 1238644 w 3299703"/>
              <a:gd name="connsiteY18" fmla="*/ 303009 h 1384697"/>
              <a:gd name="connsiteX0" fmla="*/ 1238644 w 3299703"/>
              <a:gd name="connsiteY0" fmla="*/ 235176 h 1316864"/>
              <a:gd name="connsiteX1" fmla="*/ 2458846 w 3299703"/>
              <a:gd name="connsiteY1" fmla="*/ 279156 h 1316864"/>
              <a:gd name="connsiteX2" fmla="*/ 2543520 w 3299703"/>
              <a:gd name="connsiteY2" fmla="*/ 991212 h 1316864"/>
              <a:gd name="connsiteX3" fmla="*/ 3137577 w 3299703"/>
              <a:gd name="connsiteY3" fmla="*/ 910169 h 1316864"/>
              <a:gd name="connsiteX4" fmla="*/ 3299703 w 3299703"/>
              <a:gd name="connsiteY4" fmla="*/ 1097083 h 1316864"/>
              <a:gd name="connsiteX5" fmla="*/ 3265546 w 3299703"/>
              <a:gd name="connsiteY5" fmla="*/ 1249672 h 1316864"/>
              <a:gd name="connsiteX6" fmla="*/ 2135684 w 3299703"/>
              <a:gd name="connsiteY6" fmla="*/ 1313750 h 1316864"/>
              <a:gd name="connsiteX7" fmla="*/ 1959636 w 3299703"/>
              <a:gd name="connsiteY7" fmla="*/ 1268357 h 1316864"/>
              <a:gd name="connsiteX8" fmla="*/ 1546041 w 3299703"/>
              <a:gd name="connsiteY8" fmla="*/ 1130494 h 1316864"/>
              <a:gd name="connsiteX9" fmla="*/ 1095159 w 3299703"/>
              <a:gd name="connsiteY9" fmla="*/ 1241550 h 1316864"/>
              <a:gd name="connsiteX10" fmla="*/ 842911 w 3299703"/>
              <a:gd name="connsiteY10" fmla="*/ 1239030 h 1316864"/>
              <a:gd name="connsiteX11" fmla="*/ 398848 w 3299703"/>
              <a:gd name="connsiteY11" fmla="*/ 1232749 h 1316864"/>
              <a:gd name="connsiteX12" fmla="*/ 230681 w 3299703"/>
              <a:gd name="connsiteY12" fmla="*/ 1170151 h 1316864"/>
              <a:gd name="connsiteX13" fmla="*/ 101932 w 3299703"/>
              <a:gd name="connsiteY13" fmla="*/ 899711 h 1316864"/>
              <a:gd name="connsiteX14" fmla="*/ 101933 w 3299703"/>
              <a:gd name="connsiteY14" fmla="*/ 894227 h 1316864"/>
              <a:gd name="connsiteX15" fmla="*/ 0 w 3299703"/>
              <a:gd name="connsiteY15" fmla="*/ 622011 h 1316864"/>
              <a:gd name="connsiteX16" fmla="*/ 32553 w 3299703"/>
              <a:gd name="connsiteY16" fmla="*/ 98732 h 1316864"/>
              <a:gd name="connsiteX17" fmla="*/ 784513 w 3299703"/>
              <a:gd name="connsiteY17" fmla="*/ 30900 h 1316864"/>
              <a:gd name="connsiteX18" fmla="*/ 1238644 w 3299703"/>
              <a:gd name="connsiteY18" fmla="*/ 235176 h 1316864"/>
              <a:gd name="connsiteX0" fmla="*/ 1238644 w 3299703"/>
              <a:gd name="connsiteY0" fmla="*/ 235176 h 1316864"/>
              <a:gd name="connsiteX1" fmla="*/ 2458846 w 3299703"/>
              <a:gd name="connsiteY1" fmla="*/ 279156 h 1316864"/>
              <a:gd name="connsiteX2" fmla="*/ 2543520 w 3299703"/>
              <a:gd name="connsiteY2" fmla="*/ 991212 h 1316864"/>
              <a:gd name="connsiteX3" fmla="*/ 3137577 w 3299703"/>
              <a:gd name="connsiteY3" fmla="*/ 910169 h 1316864"/>
              <a:gd name="connsiteX4" fmla="*/ 3299703 w 3299703"/>
              <a:gd name="connsiteY4" fmla="*/ 1097083 h 1316864"/>
              <a:gd name="connsiteX5" fmla="*/ 3265546 w 3299703"/>
              <a:gd name="connsiteY5" fmla="*/ 1249672 h 1316864"/>
              <a:gd name="connsiteX6" fmla="*/ 2135684 w 3299703"/>
              <a:gd name="connsiteY6" fmla="*/ 1313750 h 1316864"/>
              <a:gd name="connsiteX7" fmla="*/ 1959636 w 3299703"/>
              <a:gd name="connsiteY7" fmla="*/ 1268357 h 1316864"/>
              <a:gd name="connsiteX8" fmla="*/ 1536473 w 3299703"/>
              <a:gd name="connsiteY8" fmla="*/ 1184054 h 1316864"/>
              <a:gd name="connsiteX9" fmla="*/ 1095159 w 3299703"/>
              <a:gd name="connsiteY9" fmla="*/ 1241550 h 1316864"/>
              <a:gd name="connsiteX10" fmla="*/ 842911 w 3299703"/>
              <a:gd name="connsiteY10" fmla="*/ 1239030 h 1316864"/>
              <a:gd name="connsiteX11" fmla="*/ 398848 w 3299703"/>
              <a:gd name="connsiteY11" fmla="*/ 1232749 h 1316864"/>
              <a:gd name="connsiteX12" fmla="*/ 230681 w 3299703"/>
              <a:gd name="connsiteY12" fmla="*/ 1170151 h 1316864"/>
              <a:gd name="connsiteX13" fmla="*/ 101932 w 3299703"/>
              <a:gd name="connsiteY13" fmla="*/ 899711 h 1316864"/>
              <a:gd name="connsiteX14" fmla="*/ 101933 w 3299703"/>
              <a:gd name="connsiteY14" fmla="*/ 894227 h 1316864"/>
              <a:gd name="connsiteX15" fmla="*/ 0 w 3299703"/>
              <a:gd name="connsiteY15" fmla="*/ 622011 h 1316864"/>
              <a:gd name="connsiteX16" fmla="*/ 32553 w 3299703"/>
              <a:gd name="connsiteY16" fmla="*/ 98732 h 1316864"/>
              <a:gd name="connsiteX17" fmla="*/ 784513 w 3299703"/>
              <a:gd name="connsiteY17" fmla="*/ 30900 h 1316864"/>
              <a:gd name="connsiteX18" fmla="*/ 1238644 w 3299703"/>
              <a:gd name="connsiteY18" fmla="*/ 235176 h 1316864"/>
              <a:gd name="connsiteX0" fmla="*/ 1238644 w 3299703"/>
              <a:gd name="connsiteY0" fmla="*/ 235176 h 1313750"/>
              <a:gd name="connsiteX1" fmla="*/ 2458846 w 3299703"/>
              <a:gd name="connsiteY1" fmla="*/ 279156 h 1313750"/>
              <a:gd name="connsiteX2" fmla="*/ 2543520 w 3299703"/>
              <a:gd name="connsiteY2" fmla="*/ 991212 h 1313750"/>
              <a:gd name="connsiteX3" fmla="*/ 3137577 w 3299703"/>
              <a:gd name="connsiteY3" fmla="*/ 910169 h 1313750"/>
              <a:gd name="connsiteX4" fmla="*/ 3299703 w 3299703"/>
              <a:gd name="connsiteY4" fmla="*/ 1097083 h 1313750"/>
              <a:gd name="connsiteX5" fmla="*/ 3265546 w 3299703"/>
              <a:gd name="connsiteY5" fmla="*/ 1249672 h 1313750"/>
              <a:gd name="connsiteX6" fmla="*/ 2135684 w 3299703"/>
              <a:gd name="connsiteY6" fmla="*/ 1313750 h 1313750"/>
              <a:gd name="connsiteX7" fmla="*/ 1536473 w 3299703"/>
              <a:gd name="connsiteY7" fmla="*/ 1184054 h 1313750"/>
              <a:gd name="connsiteX8" fmla="*/ 1095159 w 3299703"/>
              <a:gd name="connsiteY8" fmla="*/ 1241550 h 1313750"/>
              <a:gd name="connsiteX9" fmla="*/ 842911 w 3299703"/>
              <a:gd name="connsiteY9" fmla="*/ 1239030 h 1313750"/>
              <a:gd name="connsiteX10" fmla="*/ 398848 w 3299703"/>
              <a:gd name="connsiteY10" fmla="*/ 1232749 h 1313750"/>
              <a:gd name="connsiteX11" fmla="*/ 230681 w 3299703"/>
              <a:gd name="connsiteY11" fmla="*/ 1170151 h 1313750"/>
              <a:gd name="connsiteX12" fmla="*/ 101932 w 3299703"/>
              <a:gd name="connsiteY12" fmla="*/ 899711 h 1313750"/>
              <a:gd name="connsiteX13" fmla="*/ 101933 w 3299703"/>
              <a:gd name="connsiteY13" fmla="*/ 894227 h 1313750"/>
              <a:gd name="connsiteX14" fmla="*/ 0 w 3299703"/>
              <a:gd name="connsiteY14" fmla="*/ 622011 h 1313750"/>
              <a:gd name="connsiteX15" fmla="*/ 32553 w 3299703"/>
              <a:gd name="connsiteY15" fmla="*/ 98732 h 1313750"/>
              <a:gd name="connsiteX16" fmla="*/ 784513 w 3299703"/>
              <a:gd name="connsiteY16" fmla="*/ 30900 h 1313750"/>
              <a:gd name="connsiteX17" fmla="*/ 1238644 w 3299703"/>
              <a:gd name="connsiteY17" fmla="*/ 235176 h 1313750"/>
              <a:gd name="connsiteX0" fmla="*/ 1238644 w 3299703"/>
              <a:gd name="connsiteY0" fmla="*/ 235176 h 1251886"/>
              <a:gd name="connsiteX1" fmla="*/ 2458846 w 3299703"/>
              <a:gd name="connsiteY1" fmla="*/ 279156 h 1251886"/>
              <a:gd name="connsiteX2" fmla="*/ 2543520 w 3299703"/>
              <a:gd name="connsiteY2" fmla="*/ 991212 h 1251886"/>
              <a:gd name="connsiteX3" fmla="*/ 3137577 w 3299703"/>
              <a:gd name="connsiteY3" fmla="*/ 910169 h 1251886"/>
              <a:gd name="connsiteX4" fmla="*/ 3299703 w 3299703"/>
              <a:gd name="connsiteY4" fmla="*/ 1097083 h 1251886"/>
              <a:gd name="connsiteX5" fmla="*/ 3265546 w 3299703"/>
              <a:gd name="connsiteY5" fmla="*/ 1249672 h 1251886"/>
              <a:gd name="connsiteX6" fmla="*/ 2288433 w 3299703"/>
              <a:gd name="connsiteY6" fmla="*/ 1251886 h 1251886"/>
              <a:gd name="connsiteX7" fmla="*/ 1536473 w 3299703"/>
              <a:gd name="connsiteY7" fmla="*/ 1184054 h 1251886"/>
              <a:gd name="connsiteX8" fmla="*/ 1095159 w 3299703"/>
              <a:gd name="connsiteY8" fmla="*/ 1241550 h 1251886"/>
              <a:gd name="connsiteX9" fmla="*/ 842911 w 3299703"/>
              <a:gd name="connsiteY9" fmla="*/ 1239030 h 1251886"/>
              <a:gd name="connsiteX10" fmla="*/ 398848 w 3299703"/>
              <a:gd name="connsiteY10" fmla="*/ 1232749 h 1251886"/>
              <a:gd name="connsiteX11" fmla="*/ 230681 w 3299703"/>
              <a:gd name="connsiteY11" fmla="*/ 1170151 h 1251886"/>
              <a:gd name="connsiteX12" fmla="*/ 101932 w 3299703"/>
              <a:gd name="connsiteY12" fmla="*/ 899711 h 1251886"/>
              <a:gd name="connsiteX13" fmla="*/ 101933 w 3299703"/>
              <a:gd name="connsiteY13" fmla="*/ 894227 h 1251886"/>
              <a:gd name="connsiteX14" fmla="*/ 0 w 3299703"/>
              <a:gd name="connsiteY14" fmla="*/ 622011 h 1251886"/>
              <a:gd name="connsiteX15" fmla="*/ 32553 w 3299703"/>
              <a:gd name="connsiteY15" fmla="*/ 98732 h 1251886"/>
              <a:gd name="connsiteX16" fmla="*/ 784513 w 3299703"/>
              <a:gd name="connsiteY16" fmla="*/ 30900 h 1251886"/>
              <a:gd name="connsiteX17" fmla="*/ 1238644 w 3299703"/>
              <a:gd name="connsiteY17" fmla="*/ 235176 h 1251886"/>
              <a:gd name="connsiteX0" fmla="*/ 1238644 w 3434091"/>
              <a:gd name="connsiteY0" fmla="*/ 235176 h 1275473"/>
              <a:gd name="connsiteX1" fmla="*/ 2458846 w 3434091"/>
              <a:gd name="connsiteY1" fmla="*/ 279156 h 1275473"/>
              <a:gd name="connsiteX2" fmla="*/ 2543520 w 3434091"/>
              <a:gd name="connsiteY2" fmla="*/ 991212 h 1275473"/>
              <a:gd name="connsiteX3" fmla="*/ 3137577 w 3434091"/>
              <a:gd name="connsiteY3" fmla="*/ 910169 h 1275473"/>
              <a:gd name="connsiteX4" fmla="*/ 3299703 w 3434091"/>
              <a:gd name="connsiteY4" fmla="*/ 1097083 h 1275473"/>
              <a:gd name="connsiteX5" fmla="*/ 3265546 w 3434091"/>
              <a:gd name="connsiteY5" fmla="*/ 1249672 h 1275473"/>
              <a:gd name="connsiteX6" fmla="*/ 2288433 w 3434091"/>
              <a:gd name="connsiteY6" fmla="*/ 1251886 h 1275473"/>
              <a:gd name="connsiteX7" fmla="*/ 1536473 w 3434091"/>
              <a:gd name="connsiteY7" fmla="*/ 1184054 h 1275473"/>
              <a:gd name="connsiteX8" fmla="*/ 1095159 w 3434091"/>
              <a:gd name="connsiteY8" fmla="*/ 1241550 h 1275473"/>
              <a:gd name="connsiteX9" fmla="*/ 842911 w 3434091"/>
              <a:gd name="connsiteY9" fmla="*/ 1239030 h 1275473"/>
              <a:gd name="connsiteX10" fmla="*/ 398848 w 3434091"/>
              <a:gd name="connsiteY10" fmla="*/ 1232749 h 1275473"/>
              <a:gd name="connsiteX11" fmla="*/ 230681 w 3434091"/>
              <a:gd name="connsiteY11" fmla="*/ 1170151 h 1275473"/>
              <a:gd name="connsiteX12" fmla="*/ 101932 w 3434091"/>
              <a:gd name="connsiteY12" fmla="*/ 899711 h 1275473"/>
              <a:gd name="connsiteX13" fmla="*/ 101933 w 3434091"/>
              <a:gd name="connsiteY13" fmla="*/ 894227 h 1275473"/>
              <a:gd name="connsiteX14" fmla="*/ 0 w 3434091"/>
              <a:gd name="connsiteY14" fmla="*/ 622011 h 1275473"/>
              <a:gd name="connsiteX15" fmla="*/ 32553 w 3434091"/>
              <a:gd name="connsiteY15" fmla="*/ 98732 h 1275473"/>
              <a:gd name="connsiteX16" fmla="*/ 784513 w 3434091"/>
              <a:gd name="connsiteY16" fmla="*/ 30900 h 1275473"/>
              <a:gd name="connsiteX17" fmla="*/ 1238644 w 3434091"/>
              <a:gd name="connsiteY17" fmla="*/ 235176 h 1275473"/>
              <a:gd name="connsiteX0" fmla="*/ 1238644 w 3407070"/>
              <a:gd name="connsiteY0" fmla="*/ 235176 h 1306625"/>
              <a:gd name="connsiteX1" fmla="*/ 2458846 w 3407070"/>
              <a:gd name="connsiteY1" fmla="*/ 279156 h 1306625"/>
              <a:gd name="connsiteX2" fmla="*/ 2543520 w 3407070"/>
              <a:gd name="connsiteY2" fmla="*/ 991212 h 1306625"/>
              <a:gd name="connsiteX3" fmla="*/ 3137577 w 3407070"/>
              <a:gd name="connsiteY3" fmla="*/ 910169 h 1306625"/>
              <a:gd name="connsiteX4" fmla="*/ 3265546 w 3407070"/>
              <a:gd name="connsiteY4" fmla="*/ 1249672 h 1306625"/>
              <a:gd name="connsiteX5" fmla="*/ 2288433 w 3407070"/>
              <a:gd name="connsiteY5" fmla="*/ 1251886 h 1306625"/>
              <a:gd name="connsiteX6" fmla="*/ 1536473 w 3407070"/>
              <a:gd name="connsiteY6" fmla="*/ 1184054 h 1306625"/>
              <a:gd name="connsiteX7" fmla="*/ 1095159 w 3407070"/>
              <a:gd name="connsiteY7" fmla="*/ 1241550 h 1306625"/>
              <a:gd name="connsiteX8" fmla="*/ 842911 w 3407070"/>
              <a:gd name="connsiteY8" fmla="*/ 1239030 h 1306625"/>
              <a:gd name="connsiteX9" fmla="*/ 398848 w 3407070"/>
              <a:gd name="connsiteY9" fmla="*/ 1232749 h 1306625"/>
              <a:gd name="connsiteX10" fmla="*/ 230681 w 3407070"/>
              <a:gd name="connsiteY10" fmla="*/ 1170151 h 1306625"/>
              <a:gd name="connsiteX11" fmla="*/ 101932 w 3407070"/>
              <a:gd name="connsiteY11" fmla="*/ 899711 h 1306625"/>
              <a:gd name="connsiteX12" fmla="*/ 101933 w 3407070"/>
              <a:gd name="connsiteY12" fmla="*/ 894227 h 1306625"/>
              <a:gd name="connsiteX13" fmla="*/ 0 w 3407070"/>
              <a:gd name="connsiteY13" fmla="*/ 622011 h 1306625"/>
              <a:gd name="connsiteX14" fmla="*/ 32553 w 3407070"/>
              <a:gd name="connsiteY14" fmla="*/ 98732 h 1306625"/>
              <a:gd name="connsiteX15" fmla="*/ 784513 w 3407070"/>
              <a:gd name="connsiteY15" fmla="*/ 30900 h 1306625"/>
              <a:gd name="connsiteX16" fmla="*/ 1238644 w 3407070"/>
              <a:gd name="connsiteY16" fmla="*/ 235176 h 1306625"/>
              <a:gd name="connsiteX0" fmla="*/ 1206091 w 3374517"/>
              <a:gd name="connsiteY0" fmla="*/ 235176 h 1306625"/>
              <a:gd name="connsiteX1" fmla="*/ 2426293 w 3374517"/>
              <a:gd name="connsiteY1" fmla="*/ 279156 h 1306625"/>
              <a:gd name="connsiteX2" fmla="*/ 2510967 w 3374517"/>
              <a:gd name="connsiteY2" fmla="*/ 991212 h 1306625"/>
              <a:gd name="connsiteX3" fmla="*/ 3105024 w 3374517"/>
              <a:gd name="connsiteY3" fmla="*/ 910169 h 1306625"/>
              <a:gd name="connsiteX4" fmla="*/ 3232993 w 3374517"/>
              <a:gd name="connsiteY4" fmla="*/ 1249672 h 1306625"/>
              <a:gd name="connsiteX5" fmla="*/ 2255880 w 3374517"/>
              <a:gd name="connsiteY5" fmla="*/ 1251886 h 1306625"/>
              <a:gd name="connsiteX6" fmla="*/ 1503920 w 3374517"/>
              <a:gd name="connsiteY6" fmla="*/ 1184054 h 1306625"/>
              <a:gd name="connsiteX7" fmla="*/ 1062606 w 3374517"/>
              <a:gd name="connsiteY7" fmla="*/ 1241550 h 1306625"/>
              <a:gd name="connsiteX8" fmla="*/ 810358 w 3374517"/>
              <a:gd name="connsiteY8" fmla="*/ 1239030 h 1306625"/>
              <a:gd name="connsiteX9" fmla="*/ 366295 w 3374517"/>
              <a:gd name="connsiteY9" fmla="*/ 1232749 h 1306625"/>
              <a:gd name="connsiteX10" fmla="*/ 198128 w 3374517"/>
              <a:gd name="connsiteY10" fmla="*/ 1170151 h 1306625"/>
              <a:gd name="connsiteX11" fmla="*/ 69379 w 3374517"/>
              <a:gd name="connsiteY11" fmla="*/ 899711 h 1306625"/>
              <a:gd name="connsiteX12" fmla="*/ 69380 w 3374517"/>
              <a:gd name="connsiteY12" fmla="*/ 894227 h 1306625"/>
              <a:gd name="connsiteX13" fmla="*/ 83551 w 3374517"/>
              <a:gd name="connsiteY13" fmla="*/ 641392 h 1306625"/>
              <a:gd name="connsiteX14" fmla="*/ 0 w 3374517"/>
              <a:gd name="connsiteY14" fmla="*/ 98732 h 1306625"/>
              <a:gd name="connsiteX15" fmla="*/ 751960 w 3374517"/>
              <a:gd name="connsiteY15" fmla="*/ 30900 h 1306625"/>
              <a:gd name="connsiteX16" fmla="*/ 1206091 w 3374517"/>
              <a:gd name="connsiteY16" fmla="*/ 235176 h 1306625"/>
              <a:gd name="connsiteX0" fmla="*/ 1206091 w 3374517"/>
              <a:gd name="connsiteY0" fmla="*/ 235176 h 1306625"/>
              <a:gd name="connsiteX1" fmla="*/ 2426293 w 3374517"/>
              <a:gd name="connsiteY1" fmla="*/ 279156 h 1306625"/>
              <a:gd name="connsiteX2" fmla="*/ 2510967 w 3374517"/>
              <a:gd name="connsiteY2" fmla="*/ 991212 h 1306625"/>
              <a:gd name="connsiteX3" fmla="*/ 3105024 w 3374517"/>
              <a:gd name="connsiteY3" fmla="*/ 910169 h 1306625"/>
              <a:gd name="connsiteX4" fmla="*/ 3232993 w 3374517"/>
              <a:gd name="connsiteY4" fmla="*/ 1249672 h 1306625"/>
              <a:gd name="connsiteX5" fmla="*/ 2255880 w 3374517"/>
              <a:gd name="connsiteY5" fmla="*/ 1251886 h 1306625"/>
              <a:gd name="connsiteX6" fmla="*/ 1503920 w 3374517"/>
              <a:gd name="connsiteY6" fmla="*/ 1184054 h 1306625"/>
              <a:gd name="connsiteX7" fmla="*/ 1062606 w 3374517"/>
              <a:gd name="connsiteY7" fmla="*/ 1241550 h 1306625"/>
              <a:gd name="connsiteX8" fmla="*/ 810358 w 3374517"/>
              <a:gd name="connsiteY8" fmla="*/ 1239030 h 1306625"/>
              <a:gd name="connsiteX9" fmla="*/ 366295 w 3374517"/>
              <a:gd name="connsiteY9" fmla="*/ 1232749 h 1306625"/>
              <a:gd name="connsiteX10" fmla="*/ 198128 w 3374517"/>
              <a:gd name="connsiteY10" fmla="*/ 1170151 h 1306625"/>
              <a:gd name="connsiteX11" fmla="*/ 69379 w 3374517"/>
              <a:gd name="connsiteY11" fmla="*/ 899711 h 1306625"/>
              <a:gd name="connsiteX12" fmla="*/ 167102 w 3374517"/>
              <a:gd name="connsiteY12" fmla="*/ 912722 h 1306625"/>
              <a:gd name="connsiteX13" fmla="*/ 83551 w 3374517"/>
              <a:gd name="connsiteY13" fmla="*/ 641392 h 1306625"/>
              <a:gd name="connsiteX14" fmla="*/ 0 w 3374517"/>
              <a:gd name="connsiteY14" fmla="*/ 98732 h 1306625"/>
              <a:gd name="connsiteX15" fmla="*/ 751960 w 3374517"/>
              <a:gd name="connsiteY15" fmla="*/ 30900 h 1306625"/>
              <a:gd name="connsiteX16" fmla="*/ 1206091 w 3374517"/>
              <a:gd name="connsiteY16" fmla="*/ 235176 h 1306625"/>
              <a:gd name="connsiteX0" fmla="*/ 1206091 w 3374517"/>
              <a:gd name="connsiteY0" fmla="*/ 235176 h 1306625"/>
              <a:gd name="connsiteX1" fmla="*/ 2426293 w 3374517"/>
              <a:gd name="connsiteY1" fmla="*/ 279156 h 1306625"/>
              <a:gd name="connsiteX2" fmla="*/ 2510967 w 3374517"/>
              <a:gd name="connsiteY2" fmla="*/ 991212 h 1306625"/>
              <a:gd name="connsiteX3" fmla="*/ 3105024 w 3374517"/>
              <a:gd name="connsiteY3" fmla="*/ 910169 h 1306625"/>
              <a:gd name="connsiteX4" fmla="*/ 3232993 w 3374517"/>
              <a:gd name="connsiteY4" fmla="*/ 1249672 h 1306625"/>
              <a:gd name="connsiteX5" fmla="*/ 2255880 w 3374517"/>
              <a:gd name="connsiteY5" fmla="*/ 1251886 h 1306625"/>
              <a:gd name="connsiteX6" fmla="*/ 1503920 w 3374517"/>
              <a:gd name="connsiteY6" fmla="*/ 1184054 h 1306625"/>
              <a:gd name="connsiteX7" fmla="*/ 1062606 w 3374517"/>
              <a:gd name="connsiteY7" fmla="*/ 1241550 h 1306625"/>
              <a:gd name="connsiteX8" fmla="*/ 810358 w 3374517"/>
              <a:gd name="connsiteY8" fmla="*/ 1239030 h 1306625"/>
              <a:gd name="connsiteX9" fmla="*/ 366295 w 3374517"/>
              <a:gd name="connsiteY9" fmla="*/ 1232749 h 1306625"/>
              <a:gd name="connsiteX10" fmla="*/ 198128 w 3374517"/>
              <a:gd name="connsiteY10" fmla="*/ 1170151 h 1306625"/>
              <a:gd name="connsiteX11" fmla="*/ 167102 w 3374517"/>
              <a:gd name="connsiteY11" fmla="*/ 912722 h 1306625"/>
              <a:gd name="connsiteX12" fmla="*/ 83551 w 3374517"/>
              <a:gd name="connsiteY12" fmla="*/ 641392 h 1306625"/>
              <a:gd name="connsiteX13" fmla="*/ 0 w 3374517"/>
              <a:gd name="connsiteY13" fmla="*/ 98732 h 1306625"/>
              <a:gd name="connsiteX14" fmla="*/ 751960 w 3374517"/>
              <a:gd name="connsiteY14" fmla="*/ 30900 h 1306625"/>
              <a:gd name="connsiteX15" fmla="*/ 1206091 w 3374517"/>
              <a:gd name="connsiteY15" fmla="*/ 235176 h 1306625"/>
              <a:gd name="connsiteX0" fmla="*/ 1317492 w 3485918"/>
              <a:gd name="connsiteY0" fmla="*/ 235176 h 1306625"/>
              <a:gd name="connsiteX1" fmla="*/ 2537694 w 3485918"/>
              <a:gd name="connsiteY1" fmla="*/ 279156 h 1306625"/>
              <a:gd name="connsiteX2" fmla="*/ 2622368 w 3485918"/>
              <a:gd name="connsiteY2" fmla="*/ 991212 h 1306625"/>
              <a:gd name="connsiteX3" fmla="*/ 3216425 w 3485918"/>
              <a:gd name="connsiteY3" fmla="*/ 910169 h 1306625"/>
              <a:gd name="connsiteX4" fmla="*/ 3344394 w 3485918"/>
              <a:gd name="connsiteY4" fmla="*/ 1249672 h 1306625"/>
              <a:gd name="connsiteX5" fmla="*/ 2367281 w 3485918"/>
              <a:gd name="connsiteY5" fmla="*/ 1251886 h 1306625"/>
              <a:gd name="connsiteX6" fmla="*/ 1615321 w 3485918"/>
              <a:gd name="connsiteY6" fmla="*/ 1184054 h 1306625"/>
              <a:gd name="connsiteX7" fmla="*/ 1174007 w 3485918"/>
              <a:gd name="connsiteY7" fmla="*/ 1241550 h 1306625"/>
              <a:gd name="connsiteX8" fmla="*/ 921759 w 3485918"/>
              <a:gd name="connsiteY8" fmla="*/ 1239030 h 1306625"/>
              <a:gd name="connsiteX9" fmla="*/ 477696 w 3485918"/>
              <a:gd name="connsiteY9" fmla="*/ 1232749 h 1306625"/>
              <a:gd name="connsiteX10" fmla="*/ 309529 w 3485918"/>
              <a:gd name="connsiteY10" fmla="*/ 1170151 h 1306625"/>
              <a:gd name="connsiteX11" fmla="*/ 278503 w 3485918"/>
              <a:gd name="connsiteY11" fmla="*/ 912722 h 1306625"/>
              <a:gd name="connsiteX12" fmla="*/ 194952 w 3485918"/>
              <a:gd name="connsiteY12" fmla="*/ 641392 h 1306625"/>
              <a:gd name="connsiteX13" fmla="*/ 111401 w 3485918"/>
              <a:gd name="connsiteY13" fmla="*/ 98732 h 1306625"/>
              <a:gd name="connsiteX14" fmla="*/ 863361 w 3485918"/>
              <a:gd name="connsiteY14" fmla="*/ 30900 h 1306625"/>
              <a:gd name="connsiteX15" fmla="*/ 1317492 w 3485918"/>
              <a:gd name="connsiteY15" fmla="*/ 235176 h 1306625"/>
              <a:gd name="connsiteX0" fmla="*/ 1317493 w 3485919"/>
              <a:gd name="connsiteY0" fmla="*/ 235176 h 1306625"/>
              <a:gd name="connsiteX1" fmla="*/ 2537695 w 3485919"/>
              <a:gd name="connsiteY1" fmla="*/ 279156 h 1306625"/>
              <a:gd name="connsiteX2" fmla="*/ 2622369 w 3485919"/>
              <a:gd name="connsiteY2" fmla="*/ 991212 h 1306625"/>
              <a:gd name="connsiteX3" fmla="*/ 3216426 w 3485919"/>
              <a:gd name="connsiteY3" fmla="*/ 910169 h 1306625"/>
              <a:gd name="connsiteX4" fmla="*/ 3344395 w 3485919"/>
              <a:gd name="connsiteY4" fmla="*/ 1249672 h 1306625"/>
              <a:gd name="connsiteX5" fmla="*/ 2367282 w 3485919"/>
              <a:gd name="connsiteY5" fmla="*/ 1251886 h 1306625"/>
              <a:gd name="connsiteX6" fmla="*/ 1615322 w 3485919"/>
              <a:gd name="connsiteY6" fmla="*/ 1184054 h 1306625"/>
              <a:gd name="connsiteX7" fmla="*/ 1174008 w 3485919"/>
              <a:gd name="connsiteY7" fmla="*/ 1241550 h 1306625"/>
              <a:gd name="connsiteX8" fmla="*/ 921760 w 3485919"/>
              <a:gd name="connsiteY8" fmla="*/ 1239030 h 1306625"/>
              <a:gd name="connsiteX9" fmla="*/ 477697 w 3485919"/>
              <a:gd name="connsiteY9" fmla="*/ 1232749 h 1306625"/>
              <a:gd name="connsiteX10" fmla="*/ 309530 w 3485919"/>
              <a:gd name="connsiteY10" fmla="*/ 1170151 h 1306625"/>
              <a:gd name="connsiteX11" fmla="*/ 278504 w 3485919"/>
              <a:gd name="connsiteY11" fmla="*/ 912722 h 1306625"/>
              <a:gd name="connsiteX12" fmla="*/ 194953 w 3485919"/>
              <a:gd name="connsiteY12" fmla="*/ 641392 h 1306625"/>
              <a:gd name="connsiteX13" fmla="*/ 111402 w 3485919"/>
              <a:gd name="connsiteY13" fmla="*/ 98732 h 1306625"/>
              <a:gd name="connsiteX14" fmla="*/ 863362 w 3485919"/>
              <a:gd name="connsiteY14" fmla="*/ 30900 h 1306625"/>
              <a:gd name="connsiteX15" fmla="*/ 1317493 w 3485919"/>
              <a:gd name="connsiteY15" fmla="*/ 235176 h 1306625"/>
              <a:gd name="connsiteX0" fmla="*/ 1317493 w 3485919"/>
              <a:gd name="connsiteY0" fmla="*/ 235176 h 1306625"/>
              <a:gd name="connsiteX1" fmla="*/ 2537695 w 3485919"/>
              <a:gd name="connsiteY1" fmla="*/ 279156 h 1306625"/>
              <a:gd name="connsiteX2" fmla="*/ 2622369 w 3485919"/>
              <a:gd name="connsiteY2" fmla="*/ 991212 h 1306625"/>
              <a:gd name="connsiteX3" fmla="*/ 3216426 w 3485919"/>
              <a:gd name="connsiteY3" fmla="*/ 910169 h 1306625"/>
              <a:gd name="connsiteX4" fmla="*/ 3344395 w 3485919"/>
              <a:gd name="connsiteY4" fmla="*/ 1249672 h 1306625"/>
              <a:gd name="connsiteX5" fmla="*/ 2367282 w 3485919"/>
              <a:gd name="connsiteY5" fmla="*/ 1251886 h 1306625"/>
              <a:gd name="connsiteX6" fmla="*/ 1615322 w 3485919"/>
              <a:gd name="connsiteY6" fmla="*/ 1184054 h 1306625"/>
              <a:gd name="connsiteX7" fmla="*/ 1174008 w 3485919"/>
              <a:gd name="connsiteY7" fmla="*/ 1241550 h 1306625"/>
              <a:gd name="connsiteX8" fmla="*/ 921760 w 3485919"/>
              <a:gd name="connsiteY8" fmla="*/ 1239030 h 1306625"/>
              <a:gd name="connsiteX9" fmla="*/ 477697 w 3485919"/>
              <a:gd name="connsiteY9" fmla="*/ 1232749 h 1306625"/>
              <a:gd name="connsiteX10" fmla="*/ 309530 w 3485919"/>
              <a:gd name="connsiteY10" fmla="*/ 1170151 h 1306625"/>
              <a:gd name="connsiteX11" fmla="*/ 336897 w 3485919"/>
              <a:gd name="connsiteY11" fmla="*/ 777057 h 1306625"/>
              <a:gd name="connsiteX12" fmla="*/ 194953 w 3485919"/>
              <a:gd name="connsiteY12" fmla="*/ 641392 h 1306625"/>
              <a:gd name="connsiteX13" fmla="*/ 111402 w 3485919"/>
              <a:gd name="connsiteY13" fmla="*/ 98732 h 1306625"/>
              <a:gd name="connsiteX14" fmla="*/ 863362 w 3485919"/>
              <a:gd name="connsiteY14" fmla="*/ 30900 h 1306625"/>
              <a:gd name="connsiteX15" fmla="*/ 1317493 w 3485919"/>
              <a:gd name="connsiteY15" fmla="*/ 235176 h 1306625"/>
              <a:gd name="connsiteX0" fmla="*/ 1317493 w 3485919"/>
              <a:gd name="connsiteY0" fmla="*/ 235176 h 1306625"/>
              <a:gd name="connsiteX1" fmla="*/ 2537695 w 3485919"/>
              <a:gd name="connsiteY1" fmla="*/ 279156 h 1306625"/>
              <a:gd name="connsiteX2" fmla="*/ 2622369 w 3485919"/>
              <a:gd name="connsiteY2" fmla="*/ 991212 h 1306625"/>
              <a:gd name="connsiteX3" fmla="*/ 3216426 w 3485919"/>
              <a:gd name="connsiteY3" fmla="*/ 910169 h 1306625"/>
              <a:gd name="connsiteX4" fmla="*/ 3344395 w 3485919"/>
              <a:gd name="connsiteY4" fmla="*/ 1249672 h 1306625"/>
              <a:gd name="connsiteX5" fmla="*/ 2367282 w 3485919"/>
              <a:gd name="connsiteY5" fmla="*/ 1251886 h 1306625"/>
              <a:gd name="connsiteX6" fmla="*/ 1615322 w 3485919"/>
              <a:gd name="connsiteY6" fmla="*/ 1184054 h 1306625"/>
              <a:gd name="connsiteX7" fmla="*/ 1174008 w 3485919"/>
              <a:gd name="connsiteY7" fmla="*/ 1241550 h 1306625"/>
              <a:gd name="connsiteX8" fmla="*/ 921760 w 3485919"/>
              <a:gd name="connsiteY8" fmla="*/ 1239030 h 1306625"/>
              <a:gd name="connsiteX9" fmla="*/ 477697 w 3485919"/>
              <a:gd name="connsiteY9" fmla="*/ 1232749 h 1306625"/>
              <a:gd name="connsiteX10" fmla="*/ 252673 w 3485919"/>
              <a:gd name="connsiteY10" fmla="*/ 1116220 h 1306625"/>
              <a:gd name="connsiteX11" fmla="*/ 336897 w 3485919"/>
              <a:gd name="connsiteY11" fmla="*/ 777057 h 1306625"/>
              <a:gd name="connsiteX12" fmla="*/ 194953 w 3485919"/>
              <a:gd name="connsiteY12" fmla="*/ 641392 h 1306625"/>
              <a:gd name="connsiteX13" fmla="*/ 111402 w 3485919"/>
              <a:gd name="connsiteY13" fmla="*/ 98732 h 1306625"/>
              <a:gd name="connsiteX14" fmla="*/ 863362 w 3485919"/>
              <a:gd name="connsiteY14" fmla="*/ 30900 h 1306625"/>
              <a:gd name="connsiteX15" fmla="*/ 1317493 w 3485919"/>
              <a:gd name="connsiteY15" fmla="*/ 235176 h 1306625"/>
              <a:gd name="connsiteX0" fmla="*/ 1317493 w 3485919"/>
              <a:gd name="connsiteY0" fmla="*/ 235176 h 1306625"/>
              <a:gd name="connsiteX1" fmla="*/ 2537695 w 3485919"/>
              <a:gd name="connsiteY1" fmla="*/ 279156 h 1306625"/>
              <a:gd name="connsiteX2" fmla="*/ 2622369 w 3485919"/>
              <a:gd name="connsiteY2" fmla="*/ 991212 h 1306625"/>
              <a:gd name="connsiteX3" fmla="*/ 3216426 w 3485919"/>
              <a:gd name="connsiteY3" fmla="*/ 910169 h 1306625"/>
              <a:gd name="connsiteX4" fmla="*/ 3344395 w 3485919"/>
              <a:gd name="connsiteY4" fmla="*/ 1249672 h 1306625"/>
              <a:gd name="connsiteX5" fmla="*/ 2367282 w 3485919"/>
              <a:gd name="connsiteY5" fmla="*/ 1251886 h 1306625"/>
              <a:gd name="connsiteX6" fmla="*/ 1615322 w 3485919"/>
              <a:gd name="connsiteY6" fmla="*/ 1184054 h 1306625"/>
              <a:gd name="connsiteX7" fmla="*/ 1174008 w 3485919"/>
              <a:gd name="connsiteY7" fmla="*/ 1241550 h 1306625"/>
              <a:gd name="connsiteX8" fmla="*/ 921760 w 3485919"/>
              <a:gd name="connsiteY8" fmla="*/ 1239030 h 1306625"/>
              <a:gd name="connsiteX9" fmla="*/ 477697 w 3485919"/>
              <a:gd name="connsiteY9" fmla="*/ 1232749 h 1306625"/>
              <a:gd name="connsiteX10" fmla="*/ 252673 w 3485919"/>
              <a:gd name="connsiteY10" fmla="*/ 1116220 h 1306625"/>
              <a:gd name="connsiteX11" fmla="*/ 336897 w 3485919"/>
              <a:gd name="connsiteY11" fmla="*/ 777057 h 1306625"/>
              <a:gd name="connsiteX12" fmla="*/ 168449 w 3485919"/>
              <a:gd name="connsiteY12" fmla="*/ 573559 h 1306625"/>
              <a:gd name="connsiteX13" fmla="*/ 111402 w 3485919"/>
              <a:gd name="connsiteY13" fmla="*/ 98732 h 1306625"/>
              <a:gd name="connsiteX14" fmla="*/ 863362 w 3485919"/>
              <a:gd name="connsiteY14" fmla="*/ 30900 h 1306625"/>
              <a:gd name="connsiteX15" fmla="*/ 1317493 w 3485919"/>
              <a:gd name="connsiteY15" fmla="*/ 235176 h 1306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485919" h="1306625">
                <a:moveTo>
                  <a:pt x="1317493" y="235176"/>
                </a:moveTo>
                <a:cubicBezTo>
                  <a:pt x="1596549" y="276552"/>
                  <a:pt x="2440819" y="156815"/>
                  <a:pt x="2537695" y="279156"/>
                </a:cubicBezTo>
                <a:cubicBezTo>
                  <a:pt x="2634571" y="401497"/>
                  <a:pt x="2509247" y="886043"/>
                  <a:pt x="2622369" y="991212"/>
                </a:cubicBezTo>
                <a:cubicBezTo>
                  <a:pt x="2735491" y="1096381"/>
                  <a:pt x="3096088" y="867092"/>
                  <a:pt x="3216426" y="910169"/>
                </a:cubicBezTo>
                <a:cubicBezTo>
                  <a:pt x="3336764" y="953246"/>
                  <a:pt x="3485919" y="1192719"/>
                  <a:pt x="3344395" y="1249672"/>
                </a:cubicBezTo>
                <a:cubicBezTo>
                  <a:pt x="3202871" y="1306625"/>
                  <a:pt x="2655461" y="1262822"/>
                  <a:pt x="2367282" y="1251886"/>
                </a:cubicBezTo>
                <a:cubicBezTo>
                  <a:pt x="2079103" y="1240950"/>
                  <a:pt x="1788743" y="1196087"/>
                  <a:pt x="1615322" y="1184054"/>
                </a:cubicBezTo>
                <a:lnTo>
                  <a:pt x="1174008" y="1241550"/>
                </a:lnTo>
                <a:lnTo>
                  <a:pt x="921760" y="1239030"/>
                </a:lnTo>
                <a:lnTo>
                  <a:pt x="477697" y="1232749"/>
                </a:lnTo>
                <a:cubicBezTo>
                  <a:pt x="436969" y="1226141"/>
                  <a:pt x="276140" y="1192169"/>
                  <a:pt x="252673" y="1116220"/>
                </a:cubicBezTo>
                <a:cubicBezTo>
                  <a:pt x="229206" y="1040271"/>
                  <a:pt x="355993" y="865184"/>
                  <a:pt x="336897" y="777057"/>
                </a:cubicBezTo>
                <a:cubicBezTo>
                  <a:pt x="319908" y="730774"/>
                  <a:pt x="206032" y="686613"/>
                  <a:pt x="168449" y="573559"/>
                </a:cubicBezTo>
                <a:cubicBezTo>
                  <a:pt x="130867" y="460505"/>
                  <a:pt x="0" y="200481"/>
                  <a:pt x="111402" y="98732"/>
                </a:cubicBezTo>
                <a:cubicBezTo>
                  <a:pt x="189606" y="0"/>
                  <a:pt x="662347" y="8159"/>
                  <a:pt x="863362" y="30900"/>
                </a:cubicBezTo>
                <a:cubicBezTo>
                  <a:pt x="1064377" y="53641"/>
                  <a:pt x="1038438" y="193800"/>
                  <a:pt x="1317493" y="235176"/>
                </a:cubicBezTo>
                <a:close/>
              </a:path>
            </a:pathLst>
          </a:custGeom>
          <a:noFill/>
          <a:ln w="19050">
            <a:solidFill>
              <a:schemeClr val="bg1"/>
            </a:solidFill>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GB" sz="23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sp>
        <p:nvSpPr>
          <p:cNvPr id="79" name="Freeform 78"/>
          <p:cNvSpPr/>
          <p:nvPr/>
        </p:nvSpPr>
        <p:spPr bwMode="auto">
          <a:xfrm>
            <a:off x="3440642" y="4493124"/>
            <a:ext cx="3399154" cy="1196982"/>
          </a:xfrm>
          <a:custGeom>
            <a:avLst/>
            <a:gdLst>
              <a:gd name="connsiteX0" fmla="*/ 756745 w 1087820"/>
              <a:gd name="connsiteY0" fmla="*/ 63842 h 1167428"/>
              <a:gd name="connsiteX1" fmla="*/ 867103 w 1087820"/>
              <a:gd name="connsiteY1" fmla="*/ 79608 h 1167428"/>
              <a:gd name="connsiteX2" fmla="*/ 1008993 w 1087820"/>
              <a:gd name="connsiteY2" fmla="*/ 158435 h 1167428"/>
              <a:gd name="connsiteX3" fmla="*/ 1087820 w 1087820"/>
              <a:gd name="connsiteY3" fmla="*/ 316090 h 1167428"/>
              <a:gd name="connsiteX4" fmla="*/ 1087820 w 1087820"/>
              <a:gd name="connsiteY4" fmla="*/ 536808 h 1167428"/>
              <a:gd name="connsiteX5" fmla="*/ 1008993 w 1087820"/>
              <a:gd name="connsiteY5" fmla="*/ 867883 h 1167428"/>
              <a:gd name="connsiteX6" fmla="*/ 725214 w 1087820"/>
              <a:gd name="connsiteY6" fmla="*/ 1104366 h 1167428"/>
              <a:gd name="connsiteX7" fmla="*/ 425669 w 1087820"/>
              <a:gd name="connsiteY7" fmla="*/ 1167428 h 1167428"/>
              <a:gd name="connsiteX8" fmla="*/ 141889 w 1087820"/>
              <a:gd name="connsiteY8" fmla="*/ 1041304 h 1167428"/>
              <a:gd name="connsiteX9" fmla="*/ 0 w 1087820"/>
              <a:gd name="connsiteY9" fmla="*/ 867883 h 1167428"/>
              <a:gd name="connsiteX10" fmla="*/ 63062 w 1087820"/>
              <a:gd name="connsiteY10" fmla="*/ 394918 h 1167428"/>
              <a:gd name="connsiteX11" fmla="*/ 63062 w 1087820"/>
              <a:gd name="connsiteY11" fmla="*/ 142670 h 1167428"/>
              <a:gd name="connsiteX12" fmla="*/ 204951 w 1087820"/>
              <a:gd name="connsiteY12" fmla="*/ 48077 h 1167428"/>
              <a:gd name="connsiteX13" fmla="*/ 536027 w 1087820"/>
              <a:gd name="connsiteY13" fmla="*/ 780 h 1167428"/>
              <a:gd name="connsiteX14" fmla="*/ 756745 w 1087820"/>
              <a:gd name="connsiteY14" fmla="*/ 63842 h 1167428"/>
              <a:gd name="connsiteX0" fmla="*/ 1387366 w 1718441"/>
              <a:gd name="connsiteY0" fmla="*/ 63842 h 1167428"/>
              <a:gd name="connsiteX1" fmla="*/ 1497724 w 1718441"/>
              <a:gd name="connsiteY1" fmla="*/ 79608 h 1167428"/>
              <a:gd name="connsiteX2" fmla="*/ 1639614 w 1718441"/>
              <a:gd name="connsiteY2" fmla="*/ 158435 h 1167428"/>
              <a:gd name="connsiteX3" fmla="*/ 1718441 w 1718441"/>
              <a:gd name="connsiteY3" fmla="*/ 316090 h 1167428"/>
              <a:gd name="connsiteX4" fmla="*/ 1718441 w 1718441"/>
              <a:gd name="connsiteY4" fmla="*/ 536808 h 1167428"/>
              <a:gd name="connsiteX5" fmla="*/ 1639614 w 1718441"/>
              <a:gd name="connsiteY5" fmla="*/ 867883 h 1167428"/>
              <a:gd name="connsiteX6" fmla="*/ 1355835 w 1718441"/>
              <a:gd name="connsiteY6" fmla="*/ 1104366 h 1167428"/>
              <a:gd name="connsiteX7" fmla="*/ 1056290 w 1718441"/>
              <a:gd name="connsiteY7" fmla="*/ 1167428 h 1167428"/>
              <a:gd name="connsiteX8" fmla="*/ 772510 w 1718441"/>
              <a:gd name="connsiteY8" fmla="*/ 1041304 h 1167428"/>
              <a:gd name="connsiteX9" fmla="*/ 630621 w 1718441"/>
              <a:gd name="connsiteY9" fmla="*/ 867883 h 1167428"/>
              <a:gd name="connsiteX10" fmla="*/ 693683 w 1718441"/>
              <a:gd name="connsiteY10" fmla="*/ 394918 h 1167428"/>
              <a:gd name="connsiteX11" fmla="*/ 0 w 1718441"/>
              <a:gd name="connsiteY11" fmla="*/ 387684 h 1167428"/>
              <a:gd name="connsiteX12" fmla="*/ 693683 w 1718441"/>
              <a:gd name="connsiteY12" fmla="*/ 142670 h 1167428"/>
              <a:gd name="connsiteX13" fmla="*/ 835572 w 1718441"/>
              <a:gd name="connsiteY13" fmla="*/ 48077 h 1167428"/>
              <a:gd name="connsiteX14" fmla="*/ 1166648 w 1718441"/>
              <a:gd name="connsiteY14" fmla="*/ 780 h 1167428"/>
              <a:gd name="connsiteX15" fmla="*/ 1387366 w 1718441"/>
              <a:gd name="connsiteY15" fmla="*/ 63842 h 1167428"/>
              <a:gd name="connsiteX0" fmla="*/ 1387366 w 1718441"/>
              <a:gd name="connsiteY0" fmla="*/ 63842 h 1167428"/>
              <a:gd name="connsiteX1" fmla="*/ 1497724 w 1718441"/>
              <a:gd name="connsiteY1" fmla="*/ 79608 h 1167428"/>
              <a:gd name="connsiteX2" fmla="*/ 1639614 w 1718441"/>
              <a:gd name="connsiteY2" fmla="*/ 158435 h 1167428"/>
              <a:gd name="connsiteX3" fmla="*/ 1718441 w 1718441"/>
              <a:gd name="connsiteY3" fmla="*/ 316090 h 1167428"/>
              <a:gd name="connsiteX4" fmla="*/ 1718441 w 1718441"/>
              <a:gd name="connsiteY4" fmla="*/ 536808 h 1167428"/>
              <a:gd name="connsiteX5" fmla="*/ 1639614 w 1718441"/>
              <a:gd name="connsiteY5" fmla="*/ 867883 h 1167428"/>
              <a:gd name="connsiteX6" fmla="*/ 1355835 w 1718441"/>
              <a:gd name="connsiteY6" fmla="*/ 1104366 h 1167428"/>
              <a:gd name="connsiteX7" fmla="*/ 1056290 w 1718441"/>
              <a:gd name="connsiteY7" fmla="*/ 1167428 h 1167428"/>
              <a:gd name="connsiteX8" fmla="*/ 772510 w 1718441"/>
              <a:gd name="connsiteY8" fmla="*/ 1041304 h 1167428"/>
              <a:gd name="connsiteX9" fmla="*/ 630621 w 1718441"/>
              <a:gd name="connsiteY9" fmla="*/ 867883 h 1167428"/>
              <a:gd name="connsiteX10" fmla="*/ 693683 w 1718441"/>
              <a:gd name="connsiteY10" fmla="*/ 394918 h 1167428"/>
              <a:gd name="connsiteX11" fmla="*/ 105105 w 1718441"/>
              <a:gd name="connsiteY11" fmla="*/ 539957 h 1167428"/>
              <a:gd name="connsiteX12" fmla="*/ 0 w 1718441"/>
              <a:gd name="connsiteY12" fmla="*/ 387684 h 1167428"/>
              <a:gd name="connsiteX13" fmla="*/ 693683 w 1718441"/>
              <a:gd name="connsiteY13" fmla="*/ 142670 h 1167428"/>
              <a:gd name="connsiteX14" fmla="*/ 835572 w 1718441"/>
              <a:gd name="connsiteY14" fmla="*/ 48077 h 1167428"/>
              <a:gd name="connsiteX15" fmla="*/ 1166648 w 1718441"/>
              <a:gd name="connsiteY15" fmla="*/ 780 h 1167428"/>
              <a:gd name="connsiteX16" fmla="*/ 1387366 w 1718441"/>
              <a:gd name="connsiteY16" fmla="*/ 63842 h 1167428"/>
              <a:gd name="connsiteX0" fmla="*/ 1387366 w 1718441"/>
              <a:gd name="connsiteY0" fmla="*/ 63842 h 1167428"/>
              <a:gd name="connsiteX1" fmla="*/ 1497724 w 1718441"/>
              <a:gd name="connsiteY1" fmla="*/ 79608 h 1167428"/>
              <a:gd name="connsiteX2" fmla="*/ 1639614 w 1718441"/>
              <a:gd name="connsiteY2" fmla="*/ 158435 h 1167428"/>
              <a:gd name="connsiteX3" fmla="*/ 1718441 w 1718441"/>
              <a:gd name="connsiteY3" fmla="*/ 316090 h 1167428"/>
              <a:gd name="connsiteX4" fmla="*/ 1718441 w 1718441"/>
              <a:gd name="connsiteY4" fmla="*/ 536808 h 1167428"/>
              <a:gd name="connsiteX5" fmla="*/ 1639614 w 1718441"/>
              <a:gd name="connsiteY5" fmla="*/ 867883 h 1167428"/>
              <a:gd name="connsiteX6" fmla="*/ 1355835 w 1718441"/>
              <a:gd name="connsiteY6" fmla="*/ 1104366 h 1167428"/>
              <a:gd name="connsiteX7" fmla="*/ 1056290 w 1718441"/>
              <a:gd name="connsiteY7" fmla="*/ 1167428 h 1167428"/>
              <a:gd name="connsiteX8" fmla="*/ 772510 w 1718441"/>
              <a:gd name="connsiteY8" fmla="*/ 1041304 h 1167428"/>
              <a:gd name="connsiteX9" fmla="*/ 630621 w 1718441"/>
              <a:gd name="connsiteY9" fmla="*/ 867883 h 1167428"/>
              <a:gd name="connsiteX10" fmla="*/ 693683 w 1718441"/>
              <a:gd name="connsiteY10" fmla="*/ 394918 h 1167428"/>
              <a:gd name="connsiteX11" fmla="*/ 457201 w 1718441"/>
              <a:gd name="connsiteY11" fmla="*/ 748239 h 1167428"/>
              <a:gd name="connsiteX12" fmla="*/ 105105 w 1718441"/>
              <a:gd name="connsiteY12" fmla="*/ 539957 h 1167428"/>
              <a:gd name="connsiteX13" fmla="*/ 0 w 1718441"/>
              <a:gd name="connsiteY13" fmla="*/ 387684 h 1167428"/>
              <a:gd name="connsiteX14" fmla="*/ 693683 w 1718441"/>
              <a:gd name="connsiteY14" fmla="*/ 142670 h 1167428"/>
              <a:gd name="connsiteX15" fmla="*/ 835572 w 1718441"/>
              <a:gd name="connsiteY15" fmla="*/ 48077 h 1167428"/>
              <a:gd name="connsiteX16" fmla="*/ 1166648 w 1718441"/>
              <a:gd name="connsiteY16" fmla="*/ 780 h 1167428"/>
              <a:gd name="connsiteX17" fmla="*/ 1387366 w 1718441"/>
              <a:gd name="connsiteY17" fmla="*/ 63842 h 1167428"/>
              <a:gd name="connsiteX0" fmla="*/ 1387366 w 1718441"/>
              <a:gd name="connsiteY0" fmla="*/ 63842 h 1167428"/>
              <a:gd name="connsiteX1" fmla="*/ 1497724 w 1718441"/>
              <a:gd name="connsiteY1" fmla="*/ 79608 h 1167428"/>
              <a:gd name="connsiteX2" fmla="*/ 1639614 w 1718441"/>
              <a:gd name="connsiteY2" fmla="*/ 158435 h 1167428"/>
              <a:gd name="connsiteX3" fmla="*/ 1718441 w 1718441"/>
              <a:gd name="connsiteY3" fmla="*/ 316090 h 1167428"/>
              <a:gd name="connsiteX4" fmla="*/ 1718441 w 1718441"/>
              <a:gd name="connsiteY4" fmla="*/ 536808 h 1167428"/>
              <a:gd name="connsiteX5" fmla="*/ 1639614 w 1718441"/>
              <a:gd name="connsiteY5" fmla="*/ 867883 h 1167428"/>
              <a:gd name="connsiteX6" fmla="*/ 1355835 w 1718441"/>
              <a:gd name="connsiteY6" fmla="*/ 1104366 h 1167428"/>
              <a:gd name="connsiteX7" fmla="*/ 1056290 w 1718441"/>
              <a:gd name="connsiteY7" fmla="*/ 1167428 h 1167428"/>
              <a:gd name="connsiteX8" fmla="*/ 772510 w 1718441"/>
              <a:gd name="connsiteY8" fmla="*/ 1041304 h 1167428"/>
              <a:gd name="connsiteX9" fmla="*/ 630621 w 1718441"/>
              <a:gd name="connsiteY9" fmla="*/ 867883 h 1167428"/>
              <a:gd name="connsiteX10" fmla="*/ 465083 w 1718441"/>
              <a:gd name="connsiteY10" fmla="*/ 902496 h 1167428"/>
              <a:gd name="connsiteX11" fmla="*/ 457201 w 1718441"/>
              <a:gd name="connsiteY11" fmla="*/ 748239 h 1167428"/>
              <a:gd name="connsiteX12" fmla="*/ 105105 w 1718441"/>
              <a:gd name="connsiteY12" fmla="*/ 539957 h 1167428"/>
              <a:gd name="connsiteX13" fmla="*/ 0 w 1718441"/>
              <a:gd name="connsiteY13" fmla="*/ 387684 h 1167428"/>
              <a:gd name="connsiteX14" fmla="*/ 693683 w 1718441"/>
              <a:gd name="connsiteY14" fmla="*/ 142670 h 1167428"/>
              <a:gd name="connsiteX15" fmla="*/ 835572 w 1718441"/>
              <a:gd name="connsiteY15" fmla="*/ 48077 h 1167428"/>
              <a:gd name="connsiteX16" fmla="*/ 1166648 w 1718441"/>
              <a:gd name="connsiteY16" fmla="*/ 780 h 1167428"/>
              <a:gd name="connsiteX17" fmla="*/ 1387366 w 1718441"/>
              <a:gd name="connsiteY17" fmla="*/ 63842 h 1167428"/>
              <a:gd name="connsiteX0" fmla="*/ 1387366 w 1718441"/>
              <a:gd name="connsiteY0" fmla="*/ 63842 h 1167428"/>
              <a:gd name="connsiteX1" fmla="*/ 1497724 w 1718441"/>
              <a:gd name="connsiteY1" fmla="*/ 79608 h 1167428"/>
              <a:gd name="connsiteX2" fmla="*/ 1639614 w 1718441"/>
              <a:gd name="connsiteY2" fmla="*/ 158435 h 1167428"/>
              <a:gd name="connsiteX3" fmla="*/ 1718441 w 1718441"/>
              <a:gd name="connsiteY3" fmla="*/ 316090 h 1167428"/>
              <a:gd name="connsiteX4" fmla="*/ 1718441 w 1718441"/>
              <a:gd name="connsiteY4" fmla="*/ 536808 h 1167428"/>
              <a:gd name="connsiteX5" fmla="*/ 1639614 w 1718441"/>
              <a:gd name="connsiteY5" fmla="*/ 867883 h 1167428"/>
              <a:gd name="connsiteX6" fmla="*/ 1355835 w 1718441"/>
              <a:gd name="connsiteY6" fmla="*/ 1104366 h 1167428"/>
              <a:gd name="connsiteX7" fmla="*/ 1056290 w 1718441"/>
              <a:gd name="connsiteY7" fmla="*/ 1167428 h 1167428"/>
              <a:gd name="connsiteX8" fmla="*/ 772510 w 1718441"/>
              <a:gd name="connsiteY8" fmla="*/ 1041304 h 1167428"/>
              <a:gd name="connsiteX9" fmla="*/ 630621 w 1718441"/>
              <a:gd name="connsiteY9" fmla="*/ 867883 h 1167428"/>
              <a:gd name="connsiteX10" fmla="*/ 465083 w 1718441"/>
              <a:gd name="connsiteY10" fmla="*/ 902496 h 1167428"/>
              <a:gd name="connsiteX11" fmla="*/ 457201 w 1718441"/>
              <a:gd name="connsiteY11" fmla="*/ 748239 h 1167428"/>
              <a:gd name="connsiteX12" fmla="*/ 105105 w 1718441"/>
              <a:gd name="connsiteY12" fmla="*/ 539957 h 1167428"/>
              <a:gd name="connsiteX13" fmla="*/ 0 w 1718441"/>
              <a:gd name="connsiteY13" fmla="*/ 387684 h 1167428"/>
              <a:gd name="connsiteX14" fmla="*/ 693683 w 1718441"/>
              <a:gd name="connsiteY14" fmla="*/ 142670 h 1167428"/>
              <a:gd name="connsiteX15" fmla="*/ 835572 w 1718441"/>
              <a:gd name="connsiteY15" fmla="*/ 48077 h 1167428"/>
              <a:gd name="connsiteX16" fmla="*/ 1166648 w 1718441"/>
              <a:gd name="connsiteY16" fmla="*/ 780 h 1167428"/>
              <a:gd name="connsiteX17" fmla="*/ 1387366 w 1718441"/>
              <a:gd name="connsiteY17" fmla="*/ 63842 h 1167428"/>
              <a:gd name="connsiteX0" fmla="*/ 1387366 w 1718441"/>
              <a:gd name="connsiteY0" fmla="*/ 63842 h 1167428"/>
              <a:gd name="connsiteX1" fmla="*/ 1497724 w 1718441"/>
              <a:gd name="connsiteY1" fmla="*/ 79608 h 1167428"/>
              <a:gd name="connsiteX2" fmla="*/ 1639614 w 1718441"/>
              <a:gd name="connsiteY2" fmla="*/ 158435 h 1167428"/>
              <a:gd name="connsiteX3" fmla="*/ 1718441 w 1718441"/>
              <a:gd name="connsiteY3" fmla="*/ 316090 h 1167428"/>
              <a:gd name="connsiteX4" fmla="*/ 1718441 w 1718441"/>
              <a:gd name="connsiteY4" fmla="*/ 536808 h 1167428"/>
              <a:gd name="connsiteX5" fmla="*/ 1639614 w 1718441"/>
              <a:gd name="connsiteY5" fmla="*/ 867883 h 1167428"/>
              <a:gd name="connsiteX6" fmla="*/ 1355835 w 1718441"/>
              <a:gd name="connsiteY6" fmla="*/ 1104366 h 1167428"/>
              <a:gd name="connsiteX7" fmla="*/ 1056290 w 1718441"/>
              <a:gd name="connsiteY7" fmla="*/ 1167428 h 1167428"/>
              <a:gd name="connsiteX8" fmla="*/ 772510 w 1718441"/>
              <a:gd name="connsiteY8" fmla="*/ 1041304 h 1167428"/>
              <a:gd name="connsiteX9" fmla="*/ 630621 w 1718441"/>
              <a:gd name="connsiteY9" fmla="*/ 867883 h 1167428"/>
              <a:gd name="connsiteX10" fmla="*/ 465083 w 1718441"/>
              <a:gd name="connsiteY10" fmla="*/ 902496 h 1167428"/>
              <a:gd name="connsiteX11" fmla="*/ 465084 w 1718441"/>
              <a:gd name="connsiteY11" fmla="*/ 795496 h 1167428"/>
              <a:gd name="connsiteX12" fmla="*/ 457201 w 1718441"/>
              <a:gd name="connsiteY12" fmla="*/ 748239 h 1167428"/>
              <a:gd name="connsiteX13" fmla="*/ 105105 w 1718441"/>
              <a:gd name="connsiteY13" fmla="*/ 539957 h 1167428"/>
              <a:gd name="connsiteX14" fmla="*/ 0 w 1718441"/>
              <a:gd name="connsiteY14" fmla="*/ 387684 h 1167428"/>
              <a:gd name="connsiteX15" fmla="*/ 693683 w 1718441"/>
              <a:gd name="connsiteY15" fmla="*/ 142670 h 1167428"/>
              <a:gd name="connsiteX16" fmla="*/ 835572 w 1718441"/>
              <a:gd name="connsiteY16" fmla="*/ 48077 h 1167428"/>
              <a:gd name="connsiteX17" fmla="*/ 1166648 w 1718441"/>
              <a:gd name="connsiteY17" fmla="*/ 780 h 1167428"/>
              <a:gd name="connsiteX18" fmla="*/ 1387366 w 1718441"/>
              <a:gd name="connsiteY18" fmla="*/ 63842 h 1167428"/>
              <a:gd name="connsiteX0" fmla="*/ 1387366 w 1718441"/>
              <a:gd name="connsiteY0" fmla="*/ 63842 h 1167428"/>
              <a:gd name="connsiteX1" fmla="*/ 1497724 w 1718441"/>
              <a:gd name="connsiteY1" fmla="*/ 79608 h 1167428"/>
              <a:gd name="connsiteX2" fmla="*/ 1639614 w 1718441"/>
              <a:gd name="connsiteY2" fmla="*/ 158435 h 1167428"/>
              <a:gd name="connsiteX3" fmla="*/ 1718441 w 1718441"/>
              <a:gd name="connsiteY3" fmla="*/ 316090 h 1167428"/>
              <a:gd name="connsiteX4" fmla="*/ 1718441 w 1718441"/>
              <a:gd name="connsiteY4" fmla="*/ 536808 h 1167428"/>
              <a:gd name="connsiteX5" fmla="*/ 1639614 w 1718441"/>
              <a:gd name="connsiteY5" fmla="*/ 867883 h 1167428"/>
              <a:gd name="connsiteX6" fmla="*/ 1355835 w 1718441"/>
              <a:gd name="connsiteY6" fmla="*/ 1104366 h 1167428"/>
              <a:gd name="connsiteX7" fmla="*/ 1056290 w 1718441"/>
              <a:gd name="connsiteY7" fmla="*/ 1167428 h 1167428"/>
              <a:gd name="connsiteX8" fmla="*/ 772510 w 1718441"/>
              <a:gd name="connsiteY8" fmla="*/ 1041304 h 1167428"/>
              <a:gd name="connsiteX9" fmla="*/ 630621 w 1718441"/>
              <a:gd name="connsiteY9" fmla="*/ 867883 h 1167428"/>
              <a:gd name="connsiteX10" fmla="*/ 465083 w 1718441"/>
              <a:gd name="connsiteY10" fmla="*/ 800980 h 1167428"/>
              <a:gd name="connsiteX11" fmla="*/ 465084 w 1718441"/>
              <a:gd name="connsiteY11" fmla="*/ 795496 h 1167428"/>
              <a:gd name="connsiteX12" fmla="*/ 457201 w 1718441"/>
              <a:gd name="connsiteY12" fmla="*/ 748239 h 1167428"/>
              <a:gd name="connsiteX13" fmla="*/ 105105 w 1718441"/>
              <a:gd name="connsiteY13" fmla="*/ 539957 h 1167428"/>
              <a:gd name="connsiteX14" fmla="*/ 0 w 1718441"/>
              <a:gd name="connsiteY14" fmla="*/ 387684 h 1167428"/>
              <a:gd name="connsiteX15" fmla="*/ 693683 w 1718441"/>
              <a:gd name="connsiteY15" fmla="*/ 142670 h 1167428"/>
              <a:gd name="connsiteX16" fmla="*/ 835572 w 1718441"/>
              <a:gd name="connsiteY16" fmla="*/ 48077 h 1167428"/>
              <a:gd name="connsiteX17" fmla="*/ 1166648 w 1718441"/>
              <a:gd name="connsiteY17" fmla="*/ 780 h 1167428"/>
              <a:gd name="connsiteX18" fmla="*/ 1387366 w 1718441"/>
              <a:gd name="connsiteY18" fmla="*/ 63842 h 1167428"/>
              <a:gd name="connsiteX0" fmla="*/ 1387366 w 1939160"/>
              <a:gd name="connsiteY0" fmla="*/ 63842 h 1167428"/>
              <a:gd name="connsiteX1" fmla="*/ 1497724 w 1939160"/>
              <a:gd name="connsiteY1" fmla="*/ 79608 h 1167428"/>
              <a:gd name="connsiteX2" fmla="*/ 1639614 w 1939160"/>
              <a:gd name="connsiteY2" fmla="*/ 158435 h 1167428"/>
              <a:gd name="connsiteX3" fmla="*/ 1718441 w 1939160"/>
              <a:gd name="connsiteY3" fmla="*/ 316090 h 1167428"/>
              <a:gd name="connsiteX4" fmla="*/ 1718441 w 1939160"/>
              <a:gd name="connsiteY4" fmla="*/ 536808 h 1167428"/>
              <a:gd name="connsiteX5" fmla="*/ 1939160 w 1939160"/>
              <a:gd name="connsiteY5" fmla="*/ 545208 h 1167428"/>
              <a:gd name="connsiteX6" fmla="*/ 1639614 w 1939160"/>
              <a:gd name="connsiteY6" fmla="*/ 867883 h 1167428"/>
              <a:gd name="connsiteX7" fmla="*/ 1355835 w 1939160"/>
              <a:gd name="connsiteY7" fmla="*/ 1104366 h 1167428"/>
              <a:gd name="connsiteX8" fmla="*/ 1056290 w 1939160"/>
              <a:gd name="connsiteY8" fmla="*/ 1167428 h 1167428"/>
              <a:gd name="connsiteX9" fmla="*/ 772510 w 1939160"/>
              <a:gd name="connsiteY9" fmla="*/ 1041304 h 1167428"/>
              <a:gd name="connsiteX10" fmla="*/ 630621 w 1939160"/>
              <a:gd name="connsiteY10" fmla="*/ 867883 h 1167428"/>
              <a:gd name="connsiteX11" fmla="*/ 465083 w 1939160"/>
              <a:gd name="connsiteY11" fmla="*/ 800980 h 1167428"/>
              <a:gd name="connsiteX12" fmla="*/ 465084 w 1939160"/>
              <a:gd name="connsiteY12" fmla="*/ 795496 h 1167428"/>
              <a:gd name="connsiteX13" fmla="*/ 457201 w 1939160"/>
              <a:gd name="connsiteY13" fmla="*/ 748239 h 1167428"/>
              <a:gd name="connsiteX14" fmla="*/ 105105 w 1939160"/>
              <a:gd name="connsiteY14" fmla="*/ 539957 h 1167428"/>
              <a:gd name="connsiteX15" fmla="*/ 0 w 1939160"/>
              <a:gd name="connsiteY15" fmla="*/ 387684 h 1167428"/>
              <a:gd name="connsiteX16" fmla="*/ 693683 w 1939160"/>
              <a:gd name="connsiteY16" fmla="*/ 142670 h 1167428"/>
              <a:gd name="connsiteX17" fmla="*/ 835572 w 1939160"/>
              <a:gd name="connsiteY17" fmla="*/ 48077 h 1167428"/>
              <a:gd name="connsiteX18" fmla="*/ 1166648 w 1939160"/>
              <a:gd name="connsiteY18" fmla="*/ 780 h 1167428"/>
              <a:gd name="connsiteX19" fmla="*/ 1387366 w 1939160"/>
              <a:gd name="connsiteY19" fmla="*/ 63842 h 1167428"/>
              <a:gd name="connsiteX0" fmla="*/ 1387366 w 2480441"/>
              <a:gd name="connsiteY0" fmla="*/ 63842 h 1167428"/>
              <a:gd name="connsiteX1" fmla="*/ 1497724 w 2480441"/>
              <a:gd name="connsiteY1" fmla="*/ 79608 h 1167428"/>
              <a:gd name="connsiteX2" fmla="*/ 1639614 w 2480441"/>
              <a:gd name="connsiteY2" fmla="*/ 158435 h 1167428"/>
              <a:gd name="connsiteX3" fmla="*/ 1718441 w 2480441"/>
              <a:gd name="connsiteY3" fmla="*/ 316090 h 1167428"/>
              <a:gd name="connsiteX4" fmla="*/ 2480441 w 2480441"/>
              <a:gd name="connsiteY4" fmla="*/ 536808 h 1167428"/>
              <a:gd name="connsiteX5" fmla="*/ 1939160 w 2480441"/>
              <a:gd name="connsiteY5" fmla="*/ 545208 h 1167428"/>
              <a:gd name="connsiteX6" fmla="*/ 1639614 w 2480441"/>
              <a:gd name="connsiteY6" fmla="*/ 867883 h 1167428"/>
              <a:gd name="connsiteX7" fmla="*/ 1355835 w 2480441"/>
              <a:gd name="connsiteY7" fmla="*/ 1104366 h 1167428"/>
              <a:gd name="connsiteX8" fmla="*/ 1056290 w 2480441"/>
              <a:gd name="connsiteY8" fmla="*/ 1167428 h 1167428"/>
              <a:gd name="connsiteX9" fmla="*/ 772510 w 2480441"/>
              <a:gd name="connsiteY9" fmla="*/ 1041304 h 1167428"/>
              <a:gd name="connsiteX10" fmla="*/ 630621 w 2480441"/>
              <a:gd name="connsiteY10" fmla="*/ 867883 h 1167428"/>
              <a:gd name="connsiteX11" fmla="*/ 465083 w 2480441"/>
              <a:gd name="connsiteY11" fmla="*/ 800980 h 1167428"/>
              <a:gd name="connsiteX12" fmla="*/ 465084 w 2480441"/>
              <a:gd name="connsiteY12" fmla="*/ 795496 h 1167428"/>
              <a:gd name="connsiteX13" fmla="*/ 457201 w 2480441"/>
              <a:gd name="connsiteY13" fmla="*/ 748239 h 1167428"/>
              <a:gd name="connsiteX14" fmla="*/ 105105 w 2480441"/>
              <a:gd name="connsiteY14" fmla="*/ 539957 h 1167428"/>
              <a:gd name="connsiteX15" fmla="*/ 0 w 2480441"/>
              <a:gd name="connsiteY15" fmla="*/ 387684 h 1167428"/>
              <a:gd name="connsiteX16" fmla="*/ 693683 w 2480441"/>
              <a:gd name="connsiteY16" fmla="*/ 142670 h 1167428"/>
              <a:gd name="connsiteX17" fmla="*/ 835572 w 2480441"/>
              <a:gd name="connsiteY17" fmla="*/ 48077 h 1167428"/>
              <a:gd name="connsiteX18" fmla="*/ 1166648 w 2480441"/>
              <a:gd name="connsiteY18" fmla="*/ 780 h 1167428"/>
              <a:gd name="connsiteX19" fmla="*/ 1387366 w 2480441"/>
              <a:gd name="connsiteY19" fmla="*/ 63842 h 1167428"/>
              <a:gd name="connsiteX0" fmla="*/ 1387366 w 2480441"/>
              <a:gd name="connsiteY0" fmla="*/ 63842 h 1167428"/>
              <a:gd name="connsiteX1" fmla="*/ 1497724 w 2480441"/>
              <a:gd name="connsiteY1" fmla="*/ 79608 h 1167428"/>
              <a:gd name="connsiteX2" fmla="*/ 1639614 w 2480441"/>
              <a:gd name="connsiteY2" fmla="*/ 158435 h 1167428"/>
              <a:gd name="connsiteX3" fmla="*/ 1718441 w 2480441"/>
              <a:gd name="connsiteY3" fmla="*/ 316090 h 1167428"/>
              <a:gd name="connsiteX4" fmla="*/ 2480441 w 2480441"/>
              <a:gd name="connsiteY4" fmla="*/ 536808 h 1167428"/>
              <a:gd name="connsiteX5" fmla="*/ 1939160 w 2480441"/>
              <a:gd name="connsiteY5" fmla="*/ 545208 h 1167428"/>
              <a:gd name="connsiteX6" fmla="*/ 1639614 w 2480441"/>
              <a:gd name="connsiteY6" fmla="*/ 867883 h 1167428"/>
              <a:gd name="connsiteX7" fmla="*/ 1355835 w 2480441"/>
              <a:gd name="connsiteY7" fmla="*/ 1104366 h 1167428"/>
              <a:gd name="connsiteX8" fmla="*/ 1056290 w 2480441"/>
              <a:gd name="connsiteY8" fmla="*/ 1167428 h 1167428"/>
              <a:gd name="connsiteX9" fmla="*/ 772510 w 2480441"/>
              <a:gd name="connsiteY9" fmla="*/ 1041304 h 1167428"/>
              <a:gd name="connsiteX10" fmla="*/ 630621 w 2480441"/>
              <a:gd name="connsiteY10" fmla="*/ 867883 h 1167428"/>
              <a:gd name="connsiteX11" fmla="*/ 465083 w 2480441"/>
              <a:gd name="connsiteY11" fmla="*/ 800980 h 1167428"/>
              <a:gd name="connsiteX12" fmla="*/ 465084 w 2480441"/>
              <a:gd name="connsiteY12" fmla="*/ 795496 h 1167428"/>
              <a:gd name="connsiteX13" fmla="*/ 457201 w 2480441"/>
              <a:gd name="connsiteY13" fmla="*/ 748239 h 1167428"/>
              <a:gd name="connsiteX14" fmla="*/ 105105 w 2480441"/>
              <a:gd name="connsiteY14" fmla="*/ 539957 h 1167428"/>
              <a:gd name="connsiteX15" fmla="*/ 0 w 2480441"/>
              <a:gd name="connsiteY15" fmla="*/ 387684 h 1167428"/>
              <a:gd name="connsiteX16" fmla="*/ 693683 w 2480441"/>
              <a:gd name="connsiteY16" fmla="*/ 142670 h 1167428"/>
              <a:gd name="connsiteX17" fmla="*/ 835572 w 2480441"/>
              <a:gd name="connsiteY17" fmla="*/ 48077 h 1167428"/>
              <a:gd name="connsiteX18" fmla="*/ 1166648 w 2480441"/>
              <a:gd name="connsiteY18" fmla="*/ 780 h 1167428"/>
              <a:gd name="connsiteX19" fmla="*/ 1387366 w 2480441"/>
              <a:gd name="connsiteY19" fmla="*/ 63842 h 1167428"/>
              <a:gd name="connsiteX0" fmla="*/ 1387366 w 2480441"/>
              <a:gd name="connsiteY0" fmla="*/ 63842 h 1167428"/>
              <a:gd name="connsiteX1" fmla="*/ 1497724 w 2480441"/>
              <a:gd name="connsiteY1" fmla="*/ 79608 h 1167428"/>
              <a:gd name="connsiteX2" fmla="*/ 1639614 w 2480441"/>
              <a:gd name="connsiteY2" fmla="*/ 158435 h 1167428"/>
              <a:gd name="connsiteX3" fmla="*/ 1718441 w 2480441"/>
              <a:gd name="connsiteY3" fmla="*/ 316090 h 1167428"/>
              <a:gd name="connsiteX4" fmla="*/ 2480441 w 2480441"/>
              <a:gd name="connsiteY4" fmla="*/ 536808 h 1167428"/>
              <a:gd name="connsiteX5" fmla="*/ 1939160 w 2480441"/>
              <a:gd name="connsiteY5" fmla="*/ 621345 h 1167428"/>
              <a:gd name="connsiteX6" fmla="*/ 1639614 w 2480441"/>
              <a:gd name="connsiteY6" fmla="*/ 867883 h 1167428"/>
              <a:gd name="connsiteX7" fmla="*/ 1355835 w 2480441"/>
              <a:gd name="connsiteY7" fmla="*/ 1104366 h 1167428"/>
              <a:gd name="connsiteX8" fmla="*/ 1056290 w 2480441"/>
              <a:gd name="connsiteY8" fmla="*/ 1167428 h 1167428"/>
              <a:gd name="connsiteX9" fmla="*/ 772510 w 2480441"/>
              <a:gd name="connsiteY9" fmla="*/ 1041304 h 1167428"/>
              <a:gd name="connsiteX10" fmla="*/ 630621 w 2480441"/>
              <a:gd name="connsiteY10" fmla="*/ 867883 h 1167428"/>
              <a:gd name="connsiteX11" fmla="*/ 465083 w 2480441"/>
              <a:gd name="connsiteY11" fmla="*/ 800980 h 1167428"/>
              <a:gd name="connsiteX12" fmla="*/ 465084 w 2480441"/>
              <a:gd name="connsiteY12" fmla="*/ 795496 h 1167428"/>
              <a:gd name="connsiteX13" fmla="*/ 457201 w 2480441"/>
              <a:gd name="connsiteY13" fmla="*/ 748239 h 1167428"/>
              <a:gd name="connsiteX14" fmla="*/ 105105 w 2480441"/>
              <a:gd name="connsiteY14" fmla="*/ 539957 h 1167428"/>
              <a:gd name="connsiteX15" fmla="*/ 0 w 2480441"/>
              <a:gd name="connsiteY15" fmla="*/ 387684 h 1167428"/>
              <a:gd name="connsiteX16" fmla="*/ 693683 w 2480441"/>
              <a:gd name="connsiteY16" fmla="*/ 142670 h 1167428"/>
              <a:gd name="connsiteX17" fmla="*/ 835572 w 2480441"/>
              <a:gd name="connsiteY17" fmla="*/ 48077 h 1167428"/>
              <a:gd name="connsiteX18" fmla="*/ 1166648 w 2480441"/>
              <a:gd name="connsiteY18" fmla="*/ 780 h 1167428"/>
              <a:gd name="connsiteX19" fmla="*/ 1387366 w 2480441"/>
              <a:gd name="connsiteY19" fmla="*/ 63842 h 1167428"/>
              <a:gd name="connsiteX0" fmla="*/ 1387366 w 2480441"/>
              <a:gd name="connsiteY0" fmla="*/ 63842 h 1167428"/>
              <a:gd name="connsiteX1" fmla="*/ 1497724 w 2480441"/>
              <a:gd name="connsiteY1" fmla="*/ 79608 h 1167428"/>
              <a:gd name="connsiteX2" fmla="*/ 1639614 w 2480441"/>
              <a:gd name="connsiteY2" fmla="*/ 158435 h 1167428"/>
              <a:gd name="connsiteX3" fmla="*/ 1718441 w 2480441"/>
              <a:gd name="connsiteY3" fmla="*/ 316090 h 1167428"/>
              <a:gd name="connsiteX4" fmla="*/ 2480441 w 2480441"/>
              <a:gd name="connsiteY4" fmla="*/ 536808 h 1167428"/>
              <a:gd name="connsiteX5" fmla="*/ 1939160 w 2480441"/>
              <a:gd name="connsiteY5" fmla="*/ 621345 h 1167428"/>
              <a:gd name="connsiteX6" fmla="*/ 1639614 w 2480441"/>
              <a:gd name="connsiteY6" fmla="*/ 867883 h 1167428"/>
              <a:gd name="connsiteX7" fmla="*/ 1355835 w 2480441"/>
              <a:gd name="connsiteY7" fmla="*/ 1104366 h 1167428"/>
              <a:gd name="connsiteX8" fmla="*/ 1056290 w 2480441"/>
              <a:gd name="connsiteY8" fmla="*/ 1167428 h 1167428"/>
              <a:gd name="connsiteX9" fmla="*/ 772510 w 2480441"/>
              <a:gd name="connsiteY9" fmla="*/ 1041304 h 1167428"/>
              <a:gd name="connsiteX10" fmla="*/ 630621 w 2480441"/>
              <a:gd name="connsiteY10" fmla="*/ 867883 h 1167428"/>
              <a:gd name="connsiteX11" fmla="*/ 465083 w 2480441"/>
              <a:gd name="connsiteY11" fmla="*/ 800980 h 1167428"/>
              <a:gd name="connsiteX12" fmla="*/ 465084 w 2480441"/>
              <a:gd name="connsiteY12" fmla="*/ 795496 h 1167428"/>
              <a:gd name="connsiteX13" fmla="*/ 457201 w 2480441"/>
              <a:gd name="connsiteY13" fmla="*/ 748239 h 1167428"/>
              <a:gd name="connsiteX14" fmla="*/ 105105 w 2480441"/>
              <a:gd name="connsiteY14" fmla="*/ 539957 h 1167428"/>
              <a:gd name="connsiteX15" fmla="*/ 0 w 2480441"/>
              <a:gd name="connsiteY15" fmla="*/ 387684 h 1167428"/>
              <a:gd name="connsiteX16" fmla="*/ 693683 w 2480441"/>
              <a:gd name="connsiteY16" fmla="*/ 142670 h 1167428"/>
              <a:gd name="connsiteX17" fmla="*/ 835572 w 2480441"/>
              <a:gd name="connsiteY17" fmla="*/ 48077 h 1167428"/>
              <a:gd name="connsiteX18" fmla="*/ 1166648 w 2480441"/>
              <a:gd name="connsiteY18" fmla="*/ 780 h 1167428"/>
              <a:gd name="connsiteX19" fmla="*/ 1387366 w 2480441"/>
              <a:gd name="connsiteY19" fmla="*/ 63842 h 1167428"/>
              <a:gd name="connsiteX0" fmla="*/ 1387366 w 2480441"/>
              <a:gd name="connsiteY0" fmla="*/ 63842 h 1167428"/>
              <a:gd name="connsiteX1" fmla="*/ 1497724 w 2480441"/>
              <a:gd name="connsiteY1" fmla="*/ 79608 h 1167428"/>
              <a:gd name="connsiteX2" fmla="*/ 1639614 w 2480441"/>
              <a:gd name="connsiteY2" fmla="*/ 158435 h 1167428"/>
              <a:gd name="connsiteX3" fmla="*/ 1718441 w 2480441"/>
              <a:gd name="connsiteY3" fmla="*/ 316090 h 1167428"/>
              <a:gd name="connsiteX4" fmla="*/ 2480441 w 2480441"/>
              <a:gd name="connsiteY4" fmla="*/ 536808 h 1167428"/>
              <a:gd name="connsiteX5" fmla="*/ 1939160 w 2480441"/>
              <a:gd name="connsiteY5" fmla="*/ 621345 h 1167428"/>
              <a:gd name="connsiteX6" fmla="*/ 1639614 w 2480441"/>
              <a:gd name="connsiteY6" fmla="*/ 867883 h 1167428"/>
              <a:gd name="connsiteX7" fmla="*/ 1355835 w 2480441"/>
              <a:gd name="connsiteY7" fmla="*/ 1104366 h 1167428"/>
              <a:gd name="connsiteX8" fmla="*/ 1056290 w 2480441"/>
              <a:gd name="connsiteY8" fmla="*/ 1167428 h 1167428"/>
              <a:gd name="connsiteX9" fmla="*/ 772510 w 2480441"/>
              <a:gd name="connsiteY9" fmla="*/ 1041304 h 1167428"/>
              <a:gd name="connsiteX10" fmla="*/ 520262 w 2480441"/>
              <a:gd name="connsiteY10" fmla="*/ 1140299 h 1167428"/>
              <a:gd name="connsiteX11" fmla="*/ 630621 w 2480441"/>
              <a:gd name="connsiteY11" fmla="*/ 867883 h 1167428"/>
              <a:gd name="connsiteX12" fmla="*/ 465083 w 2480441"/>
              <a:gd name="connsiteY12" fmla="*/ 800980 h 1167428"/>
              <a:gd name="connsiteX13" fmla="*/ 465084 w 2480441"/>
              <a:gd name="connsiteY13" fmla="*/ 795496 h 1167428"/>
              <a:gd name="connsiteX14" fmla="*/ 457201 w 2480441"/>
              <a:gd name="connsiteY14" fmla="*/ 748239 h 1167428"/>
              <a:gd name="connsiteX15" fmla="*/ 105105 w 2480441"/>
              <a:gd name="connsiteY15" fmla="*/ 539957 h 1167428"/>
              <a:gd name="connsiteX16" fmla="*/ 0 w 2480441"/>
              <a:gd name="connsiteY16" fmla="*/ 387684 h 1167428"/>
              <a:gd name="connsiteX17" fmla="*/ 693683 w 2480441"/>
              <a:gd name="connsiteY17" fmla="*/ 142670 h 1167428"/>
              <a:gd name="connsiteX18" fmla="*/ 835572 w 2480441"/>
              <a:gd name="connsiteY18" fmla="*/ 48077 h 1167428"/>
              <a:gd name="connsiteX19" fmla="*/ 1166648 w 2480441"/>
              <a:gd name="connsiteY19" fmla="*/ 780 h 1167428"/>
              <a:gd name="connsiteX20" fmla="*/ 1387366 w 2480441"/>
              <a:gd name="connsiteY20" fmla="*/ 63842 h 1167428"/>
              <a:gd name="connsiteX0" fmla="*/ 1387366 w 2480441"/>
              <a:gd name="connsiteY0" fmla="*/ 63842 h 1167428"/>
              <a:gd name="connsiteX1" fmla="*/ 1497724 w 2480441"/>
              <a:gd name="connsiteY1" fmla="*/ 79608 h 1167428"/>
              <a:gd name="connsiteX2" fmla="*/ 1639614 w 2480441"/>
              <a:gd name="connsiteY2" fmla="*/ 158435 h 1167428"/>
              <a:gd name="connsiteX3" fmla="*/ 1718441 w 2480441"/>
              <a:gd name="connsiteY3" fmla="*/ 316090 h 1167428"/>
              <a:gd name="connsiteX4" fmla="*/ 2480441 w 2480441"/>
              <a:gd name="connsiteY4" fmla="*/ 536808 h 1167428"/>
              <a:gd name="connsiteX5" fmla="*/ 1939160 w 2480441"/>
              <a:gd name="connsiteY5" fmla="*/ 621345 h 1167428"/>
              <a:gd name="connsiteX6" fmla="*/ 1639614 w 2480441"/>
              <a:gd name="connsiteY6" fmla="*/ 867883 h 1167428"/>
              <a:gd name="connsiteX7" fmla="*/ 1355835 w 2480441"/>
              <a:gd name="connsiteY7" fmla="*/ 1104366 h 1167428"/>
              <a:gd name="connsiteX8" fmla="*/ 1056290 w 2480441"/>
              <a:gd name="connsiteY8" fmla="*/ 1167428 h 1167428"/>
              <a:gd name="connsiteX9" fmla="*/ 772510 w 2480441"/>
              <a:gd name="connsiteY9" fmla="*/ 1142819 h 1167428"/>
              <a:gd name="connsiteX10" fmla="*/ 520262 w 2480441"/>
              <a:gd name="connsiteY10" fmla="*/ 1140299 h 1167428"/>
              <a:gd name="connsiteX11" fmla="*/ 630621 w 2480441"/>
              <a:gd name="connsiteY11" fmla="*/ 867883 h 1167428"/>
              <a:gd name="connsiteX12" fmla="*/ 465083 w 2480441"/>
              <a:gd name="connsiteY12" fmla="*/ 800980 h 1167428"/>
              <a:gd name="connsiteX13" fmla="*/ 465084 w 2480441"/>
              <a:gd name="connsiteY13" fmla="*/ 795496 h 1167428"/>
              <a:gd name="connsiteX14" fmla="*/ 457201 w 2480441"/>
              <a:gd name="connsiteY14" fmla="*/ 748239 h 1167428"/>
              <a:gd name="connsiteX15" fmla="*/ 105105 w 2480441"/>
              <a:gd name="connsiteY15" fmla="*/ 539957 h 1167428"/>
              <a:gd name="connsiteX16" fmla="*/ 0 w 2480441"/>
              <a:gd name="connsiteY16" fmla="*/ 387684 h 1167428"/>
              <a:gd name="connsiteX17" fmla="*/ 693683 w 2480441"/>
              <a:gd name="connsiteY17" fmla="*/ 142670 h 1167428"/>
              <a:gd name="connsiteX18" fmla="*/ 835572 w 2480441"/>
              <a:gd name="connsiteY18" fmla="*/ 48077 h 1167428"/>
              <a:gd name="connsiteX19" fmla="*/ 1166648 w 2480441"/>
              <a:gd name="connsiteY19" fmla="*/ 780 h 1167428"/>
              <a:gd name="connsiteX20" fmla="*/ 1387366 w 2480441"/>
              <a:gd name="connsiteY20" fmla="*/ 63842 h 1167428"/>
              <a:gd name="connsiteX0" fmla="*/ 1387366 w 2480441"/>
              <a:gd name="connsiteY0" fmla="*/ 63842 h 1167428"/>
              <a:gd name="connsiteX1" fmla="*/ 1497724 w 2480441"/>
              <a:gd name="connsiteY1" fmla="*/ 79608 h 1167428"/>
              <a:gd name="connsiteX2" fmla="*/ 1639614 w 2480441"/>
              <a:gd name="connsiteY2" fmla="*/ 158435 h 1167428"/>
              <a:gd name="connsiteX3" fmla="*/ 1718441 w 2480441"/>
              <a:gd name="connsiteY3" fmla="*/ 316090 h 1167428"/>
              <a:gd name="connsiteX4" fmla="*/ 2480441 w 2480441"/>
              <a:gd name="connsiteY4" fmla="*/ 536808 h 1167428"/>
              <a:gd name="connsiteX5" fmla="*/ 1939160 w 2480441"/>
              <a:gd name="connsiteY5" fmla="*/ 621345 h 1167428"/>
              <a:gd name="connsiteX6" fmla="*/ 1639614 w 2480441"/>
              <a:gd name="connsiteY6" fmla="*/ 867883 h 1167428"/>
              <a:gd name="connsiteX7" fmla="*/ 1355835 w 2480441"/>
              <a:gd name="connsiteY7" fmla="*/ 1104366 h 1167428"/>
              <a:gd name="connsiteX8" fmla="*/ 1636987 w 2480441"/>
              <a:gd name="connsiteY8" fmla="*/ 1101793 h 1167428"/>
              <a:gd name="connsiteX9" fmla="*/ 1056290 w 2480441"/>
              <a:gd name="connsiteY9" fmla="*/ 1167428 h 1167428"/>
              <a:gd name="connsiteX10" fmla="*/ 772510 w 2480441"/>
              <a:gd name="connsiteY10" fmla="*/ 1142819 h 1167428"/>
              <a:gd name="connsiteX11" fmla="*/ 520262 w 2480441"/>
              <a:gd name="connsiteY11" fmla="*/ 1140299 h 1167428"/>
              <a:gd name="connsiteX12" fmla="*/ 630621 w 2480441"/>
              <a:gd name="connsiteY12" fmla="*/ 867883 h 1167428"/>
              <a:gd name="connsiteX13" fmla="*/ 465083 w 2480441"/>
              <a:gd name="connsiteY13" fmla="*/ 800980 h 1167428"/>
              <a:gd name="connsiteX14" fmla="*/ 465084 w 2480441"/>
              <a:gd name="connsiteY14" fmla="*/ 795496 h 1167428"/>
              <a:gd name="connsiteX15" fmla="*/ 457201 w 2480441"/>
              <a:gd name="connsiteY15" fmla="*/ 748239 h 1167428"/>
              <a:gd name="connsiteX16" fmla="*/ 105105 w 2480441"/>
              <a:gd name="connsiteY16" fmla="*/ 539957 h 1167428"/>
              <a:gd name="connsiteX17" fmla="*/ 0 w 2480441"/>
              <a:gd name="connsiteY17" fmla="*/ 387684 h 1167428"/>
              <a:gd name="connsiteX18" fmla="*/ 693683 w 2480441"/>
              <a:gd name="connsiteY18" fmla="*/ 142670 h 1167428"/>
              <a:gd name="connsiteX19" fmla="*/ 835572 w 2480441"/>
              <a:gd name="connsiteY19" fmla="*/ 48077 h 1167428"/>
              <a:gd name="connsiteX20" fmla="*/ 1166648 w 2480441"/>
              <a:gd name="connsiteY20" fmla="*/ 780 h 1167428"/>
              <a:gd name="connsiteX21" fmla="*/ 1387366 w 2480441"/>
              <a:gd name="connsiteY21" fmla="*/ 63842 h 1167428"/>
              <a:gd name="connsiteX0" fmla="*/ 1387366 w 2480441"/>
              <a:gd name="connsiteY0" fmla="*/ 63842 h 1167428"/>
              <a:gd name="connsiteX1" fmla="*/ 1497724 w 2480441"/>
              <a:gd name="connsiteY1" fmla="*/ 79608 h 1167428"/>
              <a:gd name="connsiteX2" fmla="*/ 1639614 w 2480441"/>
              <a:gd name="connsiteY2" fmla="*/ 158435 h 1167428"/>
              <a:gd name="connsiteX3" fmla="*/ 1718441 w 2480441"/>
              <a:gd name="connsiteY3" fmla="*/ 316090 h 1167428"/>
              <a:gd name="connsiteX4" fmla="*/ 2480441 w 2480441"/>
              <a:gd name="connsiteY4" fmla="*/ 536808 h 1167428"/>
              <a:gd name="connsiteX5" fmla="*/ 1939160 w 2480441"/>
              <a:gd name="connsiteY5" fmla="*/ 621345 h 1167428"/>
              <a:gd name="connsiteX6" fmla="*/ 1639614 w 2480441"/>
              <a:gd name="connsiteY6" fmla="*/ 867883 h 1167428"/>
              <a:gd name="connsiteX7" fmla="*/ 1813035 w 2480441"/>
              <a:gd name="connsiteY7" fmla="*/ 1104366 h 1167428"/>
              <a:gd name="connsiteX8" fmla="*/ 1636987 w 2480441"/>
              <a:gd name="connsiteY8" fmla="*/ 1101793 h 1167428"/>
              <a:gd name="connsiteX9" fmla="*/ 1056290 w 2480441"/>
              <a:gd name="connsiteY9" fmla="*/ 1167428 h 1167428"/>
              <a:gd name="connsiteX10" fmla="*/ 772510 w 2480441"/>
              <a:gd name="connsiteY10" fmla="*/ 1142819 h 1167428"/>
              <a:gd name="connsiteX11" fmla="*/ 520262 w 2480441"/>
              <a:gd name="connsiteY11" fmla="*/ 1140299 h 1167428"/>
              <a:gd name="connsiteX12" fmla="*/ 630621 w 2480441"/>
              <a:gd name="connsiteY12" fmla="*/ 867883 h 1167428"/>
              <a:gd name="connsiteX13" fmla="*/ 465083 w 2480441"/>
              <a:gd name="connsiteY13" fmla="*/ 800980 h 1167428"/>
              <a:gd name="connsiteX14" fmla="*/ 465084 w 2480441"/>
              <a:gd name="connsiteY14" fmla="*/ 795496 h 1167428"/>
              <a:gd name="connsiteX15" fmla="*/ 457201 w 2480441"/>
              <a:gd name="connsiteY15" fmla="*/ 748239 h 1167428"/>
              <a:gd name="connsiteX16" fmla="*/ 105105 w 2480441"/>
              <a:gd name="connsiteY16" fmla="*/ 539957 h 1167428"/>
              <a:gd name="connsiteX17" fmla="*/ 0 w 2480441"/>
              <a:gd name="connsiteY17" fmla="*/ 387684 h 1167428"/>
              <a:gd name="connsiteX18" fmla="*/ 693683 w 2480441"/>
              <a:gd name="connsiteY18" fmla="*/ 142670 h 1167428"/>
              <a:gd name="connsiteX19" fmla="*/ 835572 w 2480441"/>
              <a:gd name="connsiteY19" fmla="*/ 48077 h 1167428"/>
              <a:gd name="connsiteX20" fmla="*/ 1166648 w 2480441"/>
              <a:gd name="connsiteY20" fmla="*/ 780 h 1167428"/>
              <a:gd name="connsiteX21" fmla="*/ 1387366 w 2480441"/>
              <a:gd name="connsiteY21" fmla="*/ 63842 h 1167428"/>
              <a:gd name="connsiteX0" fmla="*/ 1387366 w 2480441"/>
              <a:gd name="connsiteY0" fmla="*/ 63842 h 1167428"/>
              <a:gd name="connsiteX1" fmla="*/ 1497724 w 2480441"/>
              <a:gd name="connsiteY1" fmla="*/ 79608 h 1167428"/>
              <a:gd name="connsiteX2" fmla="*/ 1639614 w 2480441"/>
              <a:gd name="connsiteY2" fmla="*/ 158435 h 1167428"/>
              <a:gd name="connsiteX3" fmla="*/ 1718441 w 2480441"/>
              <a:gd name="connsiteY3" fmla="*/ 316090 h 1167428"/>
              <a:gd name="connsiteX4" fmla="*/ 2480441 w 2480441"/>
              <a:gd name="connsiteY4" fmla="*/ 536808 h 1167428"/>
              <a:gd name="connsiteX5" fmla="*/ 1939160 w 2480441"/>
              <a:gd name="connsiteY5" fmla="*/ 621345 h 1167428"/>
              <a:gd name="connsiteX6" fmla="*/ 1639614 w 2480441"/>
              <a:gd name="connsiteY6" fmla="*/ 867883 h 1167428"/>
              <a:gd name="connsiteX7" fmla="*/ 1813035 w 2480441"/>
              <a:gd name="connsiteY7" fmla="*/ 1104366 h 1167428"/>
              <a:gd name="connsiteX8" fmla="*/ 1636987 w 2480441"/>
              <a:gd name="connsiteY8" fmla="*/ 1101793 h 1167428"/>
              <a:gd name="connsiteX9" fmla="*/ 1056290 w 2480441"/>
              <a:gd name="connsiteY9" fmla="*/ 1167428 h 1167428"/>
              <a:gd name="connsiteX10" fmla="*/ 772510 w 2480441"/>
              <a:gd name="connsiteY10" fmla="*/ 1142819 h 1167428"/>
              <a:gd name="connsiteX11" fmla="*/ 520262 w 2480441"/>
              <a:gd name="connsiteY11" fmla="*/ 1140299 h 1167428"/>
              <a:gd name="connsiteX12" fmla="*/ 630621 w 2480441"/>
              <a:gd name="connsiteY12" fmla="*/ 867883 h 1167428"/>
              <a:gd name="connsiteX13" fmla="*/ 465083 w 2480441"/>
              <a:gd name="connsiteY13" fmla="*/ 800980 h 1167428"/>
              <a:gd name="connsiteX14" fmla="*/ 465084 w 2480441"/>
              <a:gd name="connsiteY14" fmla="*/ 795496 h 1167428"/>
              <a:gd name="connsiteX15" fmla="*/ 457201 w 2480441"/>
              <a:gd name="connsiteY15" fmla="*/ 748239 h 1167428"/>
              <a:gd name="connsiteX16" fmla="*/ 105105 w 2480441"/>
              <a:gd name="connsiteY16" fmla="*/ 539957 h 1167428"/>
              <a:gd name="connsiteX17" fmla="*/ 0 w 2480441"/>
              <a:gd name="connsiteY17" fmla="*/ 387684 h 1167428"/>
              <a:gd name="connsiteX18" fmla="*/ 693683 w 2480441"/>
              <a:gd name="connsiteY18" fmla="*/ 142670 h 1167428"/>
              <a:gd name="connsiteX19" fmla="*/ 835572 w 2480441"/>
              <a:gd name="connsiteY19" fmla="*/ 48077 h 1167428"/>
              <a:gd name="connsiteX20" fmla="*/ 1166648 w 2480441"/>
              <a:gd name="connsiteY20" fmla="*/ 780 h 1167428"/>
              <a:gd name="connsiteX21" fmla="*/ 1387366 w 2480441"/>
              <a:gd name="connsiteY21" fmla="*/ 63842 h 1167428"/>
              <a:gd name="connsiteX0" fmla="*/ 1387366 w 2480441"/>
              <a:gd name="connsiteY0" fmla="*/ 63842 h 1167428"/>
              <a:gd name="connsiteX1" fmla="*/ 1497724 w 2480441"/>
              <a:gd name="connsiteY1" fmla="*/ 79608 h 1167428"/>
              <a:gd name="connsiteX2" fmla="*/ 1639614 w 2480441"/>
              <a:gd name="connsiteY2" fmla="*/ 158435 h 1167428"/>
              <a:gd name="connsiteX3" fmla="*/ 1718441 w 2480441"/>
              <a:gd name="connsiteY3" fmla="*/ 316090 h 1167428"/>
              <a:gd name="connsiteX4" fmla="*/ 2480441 w 2480441"/>
              <a:gd name="connsiteY4" fmla="*/ 536808 h 1167428"/>
              <a:gd name="connsiteX5" fmla="*/ 1939160 w 2480441"/>
              <a:gd name="connsiteY5" fmla="*/ 621345 h 1167428"/>
              <a:gd name="connsiteX6" fmla="*/ 1639614 w 2480441"/>
              <a:gd name="connsiteY6" fmla="*/ 867883 h 1167428"/>
              <a:gd name="connsiteX7" fmla="*/ 1584435 w 2480441"/>
              <a:gd name="connsiteY7" fmla="*/ 1028230 h 1167428"/>
              <a:gd name="connsiteX8" fmla="*/ 1636987 w 2480441"/>
              <a:gd name="connsiteY8" fmla="*/ 1101793 h 1167428"/>
              <a:gd name="connsiteX9" fmla="*/ 1056290 w 2480441"/>
              <a:gd name="connsiteY9" fmla="*/ 1167428 h 1167428"/>
              <a:gd name="connsiteX10" fmla="*/ 772510 w 2480441"/>
              <a:gd name="connsiteY10" fmla="*/ 1142819 h 1167428"/>
              <a:gd name="connsiteX11" fmla="*/ 520262 w 2480441"/>
              <a:gd name="connsiteY11" fmla="*/ 1140299 h 1167428"/>
              <a:gd name="connsiteX12" fmla="*/ 630621 w 2480441"/>
              <a:gd name="connsiteY12" fmla="*/ 867883 h 1167428"/>
              <a:gd name="connsiteX13" fmla="*/ 465083 w 2480441"/>
              <a:gd name="connsiteY13" fmla="*/ 800980 h 1167428"/>
              <a:gd name="connsiteX14" fmla="*/ 465084 w 2480441"/>
              <a:gd name="connsiteY14" fmla="*/ 795496 h 1167428"/>
              <a:gd name="connsiteX15" fmla="*/ 457201 w 2480441"/>
              <a:gd name="connsiteY15" fmla="*/ 748239 h 1167428"/>
              <a:gd name="connsiteX16" fmla="*/ 105105 w 2480441"/>
              <a:gd name="connsiteY16" fmla="*/ 539957 h 1167428"/>
              <a:gd name="connsiteX17" fmla="*/ 0 w 2480441"/>
              <a:gd name="connsiteY17" fmla="*/ 387684 h 1167428"/>
              <a:gd name="connsiteX18" fmla="*/ 693683 w 2480441"/>
              <a:gd name="connsiteY18" fmla="*/ 142670 h 1167428"/>
              <a:gd name="connsiteX19" fmla="*/ 835572 w 2480441"/>
              <a:gd name="connsiteY19" fmla="*/ 48077 h 1167428"/>
              <a:gd name="connsiteX20" fmla="*/ 1166648 w 2480441"/>
              <a:gd name="connsiteY20" fmla="*/ 780 h 1167428"/>
              <a:gd name="connsiteX21" fmla="*/ 1387366 w 2480441"/>
              <a:gd name="connsiteY21" fmla="*/ 63842 h 1167428"/>
              <a:gd name="connsiteX0" fmla="*/ 1387366 w 2480441"/>
              <a:gd name="connsiteY0" fmla="*/ 63842 h 1167428"/>
              <a:gd name="connsiteX1" fmla="*/ 1497724 w 2480441"/>
              <a:gd name="connsiteY1" fmla="*/ 79608 h 1167428"/>
              <a:gd name="connsiteX2" fmla="*/ 1639614 w 2480441"/>
              <a:gd name="connsiteY2" fmla="*/ 158435 h 1167428"/>
              <a:gd name="connsiteX3" fmla="*/ 1718441 w 2480441"/>
              <a:gd name="connsiteY3" fmla="*/ 316090 h 1167428"/>
              <a:gd name="connsiteX4" fmla="*/ 2480441 w 2480441"/>
              <a:gd name="connsiteY4" fmla="*/ 536808 h 1167428"/>
              <a:gd name="connsiteX5" fmla="*/ 1939160 w 2480441"/>
              <a:gd name="connsiteY5" fmla="*/ 621345 h 1167428"/>
              <a:gd name="connsiteX6" fmla="*/ 1639614 w 2480441"/>
              <a:gd name="connsiteY6" fmla="*/ 867883 h 1167428"/>
              <a:gd name="connsiteX7" fmla="*/ 1631731 w 2480441"/>
              <a:gd name="connsiteY7" fmla="*/ 870758 h 1167428"/>
              <a:gd name="connsiteX8" fmla="*/ 1584435 w 2480441"/>
              <a:gd name="connsiteY8" fmla="*/ 1028230 h 1167428"/>
              <a:gd name="connsiteX9" fmla="*/ 1636987 w 2480441"/>
              <a:gd name="connsiteY9" fmla="*/ 1101793 h 1167428"/>
              <a:gd name="connsiteX10" fmla="*/ 1056290 w 2480441"/>
              <a:gd name="connsiteY10" fmla="*/ 1167428 h 1167428"/>
              <a:gd name="connsiteX11" fmla="*/ 772510 w 2480441"/>
              <a:gd name="connsiteY11" fmla="*/ 1142819 h 1167428"/>
              <a:gd name="connsiteX12" fmla="*/ 520262 w 2480441"/>
              <a:gd name="connsiteY12" fmla="*/ 1140299 h 1167428"/>
              <a:gd name="connsiteX13" fmla="*/ 630621 w 2480441"/>
              <a:gd name="connsiteY13" fmla="*/ 867883 h 1167428"/>
              <a:gd name="connsiteX14" fmla="*/ 465083 w 2480441"/>
              <a:gd name="connsiteY14" fmla="*/ 800980 h 1167428"/>
              <a:gd name="connsiteX15" fmla="*/ 465084 w 2480441"/>
              <a:gd name="connsiteY15" fmla="*/ 795496 h 1167428"/>
              <a:gd name="connsiteX16" fmla="*/ 457201 w 2480441"/>
              <a:gd name="connsiteY16" fmla="*/ 748239 h 1167428"/>
              <a:gd name="connsiteX17" fmla="*/ 105105 w 2480441"/>
              <a:gd name="connsiteY17" fmla="*/ 539957 h 1167428"/>
              <a:gd name="connsiteX18" fmla="*/ 0 w 2480441"/>
              <a:gd name="connsiteY18" fmla="*/ 387684 h 1167428"/>
              <a:gd name="connsiteX19" fmla="*/ 693683 w 2480441"/>
              <a:gd name="connsiteY19" fmla="*/ 142670 h 1167428"/>
              <a:gd name="connsiteX20" fmla="*/ 835572 w 2480441"/>
              <a:gd name="connsiteY20" fmla="*/ 48077 h 1167428"/>
              <a:gd name="connsiteX21" fmla="*/ 1166648 w 2480441"/>
              <a:gd name="connsiteY21" fmla="*/ 780 h 1167428"/>
              <a:gd name="connsiteX22" fmla="*/ 1387366 w 2480441"/>
              <a:gd name="connsiteY22" fmla="*/ 63842 h 1167428"/>
              <a:gd name="connsiteX0" fmla="*/ 1387366 w 2480441"/>
              <a:gd name="connsiteY0" fmla="*/ 63842 h 1167428"/>
              <a:gd name="connsiteX1" fmla="*/ 1497724 w 2480441"/>
              <a:gd name="connsiteY1" fmla="*/ 79608 h 1167428"/>
              <a:gd name="connsiteX2" fmla="*/ 1639614 w 2480441"/>
              <a:gd name="connsiteY2" fmla="*/ 158435 h 1167428"/>
              <a:gd name="connsiteX3" fmla="*/ 1718441 w 2480441"/>
              <a:gd name="connsiteY3" fmla="*/ 316090 h 1167428"/>
              <a:gd name="connsiteX4" fmla="*/ 2480441 w 2480441"/>
              <a:gd name="connsiteY4" fmla="*/ 536808 h 1167428"/>
              <a:gd name="connsiteX5" fmla="*/ 1939160 w 2480441"/>
              <a:gd name="connsiteY5" fmla="*/ 621345 h 1167428"/>
              <a:gd name="connsiteX6" fmla="*/ 1639614 w 2480441"/>
              <a:gd name="connsiteY6" fmla="*/ 867883 h 1167428"/>
              <a:gd name="connsiteX7" fmla="*/ 1631731 w 2480441"/>
              <a:gd name="connsiteY7" fmla="*/ 870758 h 1167428"/>
              <a:gd name="connsiteX8" fmla="*/ 1813035 w 2480441"/>
              <a:gd name="connsiteY8" fmla="*/ 1028230 h 1167428"/>
              <a:gd name="connsiteX9" fmla="*/ 1636987 w 2480441"/>
              <a:gd name="connsiteY9" fmla="*/ 1101793 h 1167428"/>
              <a:gd name="connsiteX10" fmla="*/ 1056290 w 2480441"/>
              <a:gd name="connsiteY10" fmla="*/ 1167428 h 1167428"/>
              <a:gd name="connsiteX11" fmla="*/ 772510 w 2480441"/>
              <a:gd name="connsiteY11" fmla="*/ 1142819 h 1167428"/>
              <a:gd name="connsiteX12" fmla="*/ 520262 w 2480441"/>
              <a:gd name="connsiteY12" fmla="*/ 1140299 h 1167428"/>
              <a:gd name="connsiteX13" fmla="*/ 630621 w 2480441"/>
              <a:gd name="connsiteY13" fmla="*/ 867883 h 1167428"/>
              <a:gd name="connsiteX14" fmla="*/ 465083 w 2480441"/>
              <a:gd name="connsiteY14" fmla="*/ 800980 h 1167428"/>
              <a:gd name="connsiteX15" fmla="*/ 465084 w 2480441"/>
              <a:gd name="connsiteY15" fmla="*/ 795496 h 1167428"/>
              <a:gd name="connsiteX16" fmla="*/ 457201 w 2480441"/>
              <a:gd name="connsiteY16" fmla="*/ 748239 h 1167428"/>
              <a:gd name="connsiteX17" fmla="*/ 105105 w 2480441"/>
              <a:gd name="connsiteY17" fmla="*/ 539957 h 1167428"/>
              <a:gd name="connsiteX18" fmla="*/ 0 w 2480441"/>
              <a:gd name="connsiteY18" fmla="*/ 387684 h 1167428"/>
              <a:gd name="connsiteX19" fmla="*/ 693683 w 2480441"/>
              <a:gd name="connsiteY19" fmla="*/ 142670 h 1167428"/>
              <a:gd name="connsiteX20" fmla="*/ 835572 w 2480441"/>
              <a:gd name="connsiteY20" fmla="*/ 48077 h 1167428"/>
              <a:gd name="connsiteX21" fmla="*/ 1166648 w 2480441"/>
              <a:gd name="connsiteY21" fmla="*/ 780 h 1167428"/>
              <a:gd name="connsiteX22" fmla="*/ 1387366 w 2480441"/>
              <a:gd name="connsiteY22" fmla="*/ 63842 h 1167428"/>
              <a:gd name="connsiteX0" fmla="*/ 1387366 w 2480441"/>
              <a:gd name="connsiteY0" fmla="*/ 63842 h 1167428"/>
              <a:gd name="connsiteX1" fmla="*/ 1497724 w 2480441"/>
              <a:gd name="connsiteY1" fmla="*/ 79608 h 1167428"/>
              <a:gd name="connsiteX2" fmla="*/ 1639614 w 2480441"/>
              <a:gd name="connsiteY2" fmla="*/ 158435 h 1167428"/>
              <a:gd name="connsiteX3" fmla="*/ 1718441 w 2480441"/>
              <a:gd name="connsiteY3" fmla="*/ 316090 h 1167428"/>
              <a:gd name="connsiteX4" fmla="*/ 2480441 w 2480441"/>
              <a:gd name="connsiteY4" fmla="*/ 536808 h 1167428"/>
              <a:gd name="connsiteX5" fmla="*/ 1939160 w 2480441"/>
              <a:gd name="connsiteY5" fmla="*/ 621345 h 1167428"/>
              <a:gd name="connsiteX6" fmla="*/ 1639614 w 2480441"/>
              <a:gd name="connsiteY6" fmla="*/ 867883 h 1167428"/>
              <a:gd name="connsiteX7" fmla="*/ 1631731 w 2480441"/>
              <a:gd name="connsiteY7" fmla="*/ 870758 h 1167428"/>
              <a:gd name="connsiteX8" fmla="*/ 1647497 w 2480441"/>
              <a:gd name="connsiteY8" fmla="*/ 870758 h 1167428"/>
              <a:gd name="connsiteX9" fmla="*/ 1813035 w 2480441"/>
              <a:gd name="connsiteY9" fmla="*/ 1028230 h 1167428"/>
              <a:gd name="connsiteX10" fmla="*/ 1636987 w 2480441"/>
              <a:gd name="connsiteY10" fmla="*/ 1101793 h 1167428"/>
              <a:gd name="connsiteX11" fmla="*/ 1056290 w 2480441"/>
              <a:gd name="connsiteY11" fmla="*/ 1167428 h 1167428"/>
              <a:gd name="connsiteX12" fmla="*/ 772510 w 2480441"/>
              <a:gd name="connsiteY12" fmla="*/ 1142819 h 1167428"/>
              <a:gd name="connsiteX13" fmla="*/ 520262 w 2480441"/>
              <a:gd name="connsiteY13" fmla="*/ 1140299 h 1167428"/>
              <a:gd name="connsiteX14" fmla="*/ 630621 w 2480441"/>
              <a:gd name="connsiteY14" fmla="*/ 867883 h 1167428"/>
              <a:gd name="connsiteX15" fmla="*/ 465083 w 2480441"/>
              <a:gd name="connsiteY15" fmla="*/ 800980 h 1167428"/>
              <a:gd name="connsiteX16" fmla="*/ 465084 w 2480441"/>
              <a:gd name="connsiteY16" fmla="*/ 795496 h 1167428"/>
              <a:gd name="connsiteX17" fmla="*/ 457201 w 2480441"/>
              <a:gd name="connsiteY17" fmla="*/ 748239 h 1167428"/>
              <a:gd name="connsiteX18" fmla="*/ 105105 w 2480441"/>
              <a:gd name="connsiteY18" fmla="*/ 539957 h 1167428"/>
              <a:gd name="connsiteX19" fmla="*/ 0 w 2480441"/>
              <a:gd name="connsiteY19" fmla="*/ 387684 h 1167428"/>
              <a:gd name="connsiteX20" fmla="*/ 693683 w 2480441"/>
              <a:gd name="connsiteY20" fmla="*/ 142670 h 1167428"/>
              <a:gd name="connsiteX21" fmla="*/ 835572 w 2480441"/>
              <a:gd name="connsiteY21" fmla="*/ 48077 h 1167428"/>
              <a:gd name="connsiteX22" fmla="*/ 1166648 w 2480441"/>
              <a:gd name="connsiteY22" fmla="*/ 780 h 1167428"/>
              <a:gd name="connsiteX23" fmla="*/ 1387366 w 2480441"/>
              <a:gd name="connsiteY23" fmla="*/ 63842 h 1167428"/>
              <a:gd name="connsiteX0" fmla="*/ 1387366 w 2480441"/>
              <a:gd name="connsiteY0" fmla="*/ 63842 h 1167428"/>
              <a:gd name="connsiteX1" fmla="*/ 1497724 w 2480441"/>
              <a:gd name="connsiteY1" fmla="*/ 79608 h 1167428"/>
              <a:gd name="connsiteX2" fmla="*/ 1639614 w 2480441"/>
              <a:gd name="connsiteY2" fmla="*/ 158435 h 1167428"/>
              <a:gd name="connsiteX3" fmla="*/ 1718441 w 2480441"/>
              <a:gd name="connsiteY3" fmla="*/ 316090 h 1167428"/>
              <a:gd name="connsiteX4" fmla="*/ 2480441 w 2480441"/>
              <a:gd name="connsiteY4" fmla="*/ 536808 h 1167428"/>
              <a:gd name="connsiteX5" fmla="*/ 1939160 w 2480441"/>
              <a:gd name="connsiteY5" fmla="*/ 621345 h 1167428"/>
              <a:gd name="connsiteX6" fmla="*/ 1639614 w 2480441"/>
              <a:gd name="connsiteY6" fmla="*/ 867883 h 1167428"/>
              <a:gd name="connsiteX7" fmla="*/ 1631731 w 2480441"/>
              <a:gd name="connsiteY7" fmla="*/ 870758 h 1167428"/>
              <a:gd name="connsiteX8" fmla="*/ 1647497 w 2480441"/>
              <a:gd name="connsiteY8" fmla="*/ 870758 h 1167428"/>
              <a:gd name="connsiteX9" fmla="*/ 1813035 w 2480441"/>
              <a:gd name="connsiteY9" fmla="*/ 1028230 h 1167428"/>
              <a:gd name="connsiteX10" fmla="*/ 1636987 w 2480441"/>
              <a:gd name="connsiteY10" fmla="*/ 1101793 h 1167428"/>
              <a:gd name="connsiteX11" fmla="*/ 1056290 w 2480441"/>
              <a:gd name="connsiteY11" fmla="*/ 1167428 h 1167428"/>
              <a:gd name="connsiteX12" fmla="*/ 772510 w 2480441"/>
              <a:gd name="connsiteY12" fmla="*/ 1142819 h 1167428"/>
              <a:gd name="connsiteX13" fmla="*/ 520262 w 2480441"/>
              <a:gd name="connsiteY13" fmla="*/ 1140299 h 1167428"/>
              <a:gd name="connsiteX14" fmla="*/ 630621 w 2480441"/>
              <a:gd name="connsiteY14" fmla="*/ 867883 h 1167428"/>
              <a:gd name="connsiteX15" fmla="*/ 465083 w 2480441"/>
              <a:gd name="connsiteY15" fmla="*/ 800980 h 1167428"/>
              <a:gd name="connsiteX16" fmla="*/ 465084 w 2480441"/>
              <a:gd name="connsiteY16" fmla="*/ 795496 h 1167428"/>
              <a:gd name="connsiteX17" fmla="*/ 457201 w 2480441"/>
              <a:gd name="connsiteY17" fmla="*/ 748239 h 1167428"/>
              <a:gd name="connsiteX18" fmla="*/ 105105 w 2480441"/>
              <a:gd name="connsiteY18" fmla="*/ 539957 h 1167428"/>
              <a:gd name="connsiteX19" fmla="*/ 0 w 2480441"/>
              <a:gd name="connsiteY19" fmla="*/ 387684 h 1167428"/>
              <a:gd name="connsiteX20" fmla="*/ 693683 w 2480441"/>
              <a:gd name="connsiteY20" fmla="*/ 142670 h 1167428"/>
              <a:gd name="connsiteX21" fmla="*/ 835572 w 2480441"/>
              <a:gd name="connsiteY21" fmla="*/ 48077 h 1167428"/>
              <a:gd name="connsiteX22" fmla="*/ 1166648 w 2480441"/>
              <a:gd name="connsiteY22" fmla="*/ 780 h 1167428"/>
              <a:gd name="connsiteX23" fmla="*/ 1387366 w 2480441"/>
              <a:gd name="connsiteY23" fmla="*/ 63842 h 1167428"/>
              <a:gd name="connsiteX0" fmla="*/ 1387366 w 2480441"/>
              <a:gd name="connsiteY0" fmla="*/ 63842 h 1167428"/>
              <a:gd name="connsiteX1" fmla="*/ 1497724 w 2480441"/>
              <a:gd name="connsiteY1" fmla="*/ 79608 h 1167428"/>
              <a:gd name="connsiteX2" fmla="*/ 1639614 w 2480441"/>
              <a:gd name="connsiteY2" fmla="*/ 158435 h 1167428"/>
              <a:gd name="connsiteX3" fmla="*/ 1718441 w 2480441"/>
              <a:gd name="connsiteY3" fmla="*/ 316090 h 1167428"/>
              <a:gd name="connsiteX4" fmla="*/ 2480441 w 2480441"/>
              <a:gd name="connsiteY4" fmla="*/ 536808 h 1167428"/>
              <a:gd name="connsiteX5" fmla="*/ 1939160 w 2480441"/>
              <a:gd name="connsiteY5" fmla="*/ 621345 h 1167428"/>
              <a:gd name="connsiteX6" fmla="*/ 1718442 w 2480441"/>
              <a:gd name="connsiteY6" fmla="*/ 623970 h 1167428"/>
              <a:gd name="connsiteX7" fmla="*/ 1639614 w 2480441"/>
              <a:gd name="connsiteY7" fmla="*/ 867883 h 1167428"/>
              <a:gd name="connsiteX8" fmla="*/ 1631731 w 2480441"/>
              <a:gd name="connsiteY8" fmla="*/ 870758 h 1167428"/>
              <a:gd name="connsiteX9" fmla="*/ 1647497 w 2480441"/>
              <a:gd name="connsiteY9" fmla="*/ 870758 h 1167428"/>
              <a:gd name="connsiteX10" fmla="*/ 1813035 w 2480441"/>
              <a:gd name="connsiteY10" fmla="*/ 1028230 h 1167428"/>
              <a:gd name="connsiteX11" fmla="*/ 1636987 w 2480441"/>
              <a:gd name="connsiteY11" fmla="*/ 1101793 h 1167428"/>
              <a:gd name="connsiteX12" fmla="*/ 1056290 w 2480441"/>
              <a:gd name="connsiteY12" fmla="*/ 1167428 h 1167428"/>
              <a:gd name="connsiteX13" fmla="*/ 772510 w 2480441"/>
              <a:gd name="connsiteY13" fmla="*/ 1142819 h 1167428"/>
              <a:gd name="connsiteX14" fmla="*/ 520262 w 2480441"/>
              <a:gd name="connsiteY14" fmla="*/ 1140299 h 1167428"/>
              <a:gd name="connsiteX15" fmla="*/ 630621 w 2480441"/>
              <a:gd name="connsiteY15" fmla="*/ 867883 h 1167428"/>
              <a:gd name="connsiteX16" fmla="*/ 465083 w 2480441"/>
              <a:gd name="connsiteY16" fmla="*/ 800980 h 1167428"/>
              <a:gd name="connsiteX17" fmla="*/ 465084 w 2480441"/>
              <a:gd name="connsiteY17" fmla="*/ 795496 h 1167428"/>
              <a:gd name="connsiteX18" fmla="*/ 457201 w 2480441"/>
              <a:gd name="connsiteY18" fmla="*/ 748239 h 1167428"/>
              <a:gd name="connsiteX19" fmla="*/ 105105 w 2480441"/>
              <a:gd name="connsiteY19" fmla="*/ 539957 h 1167428"/>
              <a:gd name="connsiteX20" fmla="*/ 0 w 2480441"/>
              <a:gd name="connsiteY20" fmla="*/ 387684 h 1167428"/>
              <a:gd name="connsiteX21" fmla="*/ 693683 w 2480441"/>
              <a:gd name="connsiteY21" fmla="*/ 142670 h 1167428"/>
              <a:gd name="connsiteX22" fmla="*/ 835572 w 2480441"/>
              <a:gd name="connsiteY22" fmla="*/ 48077 h 1167428"/>
              <a:gd name="connsiteX23" fmla="*/ 1166648 w 2480441"/>
              <a:gd name="connsiteY23" fmla="*/ 780 h 1167428"/>
              <a:gd name="connsiteX24" fmla="*/ 1387366 w 2480441"/>
              <a:gd name="connsiteY24" fmla="*/ 63842 h 1167428"/>
              <a:gd name="connsiteX0" fmla="*/ 1387366 w 2480441"/>
              <a:gd name="connsiteY0" fmla="*/ 63842 h 1167428"/>
              <a:gd name="connsiteX1" fmla="*/ 1497724 w 2480441"/>
              <a:gd name="connsiteY1" fmla="*/ 79608 h 1167428"/>
              <a:gd name="connsiteX2" fmla="*/ 1639614 w 2480441"/>
              <a:gd name="connsiteY2" fmla="*/ 158435 h 1167428"/>
              <a:gd name="connsiteX3" fmla="*/ 1718441 w 2480441"/>
              <a:gd name="connsiteY3" fmla="*/ 316090 h 1167428"/>
              <a:gd name="connsiteX4" fmla="*/ 2480441 w 2480441"/>
              <a:gd name="connsiteY4" fmla="*/ 536808 h 1167428"/>
              <a:gd name="connsiteX5" fmla="*/ 1939160 w 2480441"/>
              <a:gd name="connsiteY5" fmla="*/ 621345 h 1167428"/>
              <a:gd name="connsiteX6" fmla="*/ 1718442 w 2480441"/>
              <a:gd name="connsiteY6" fmla="*/ 623970 h 1167428"/>
              <a:gd name="connsiteX7" fmla="*/ 1639614 w 2480441"/>
              <a:gd name="connsiteY7" fmla="*/ 867883 h 1167428"/>
              <a:gd name="connsiteX8" fmla="*/ 1631731 w 2480441"/>
              <a:gd name="connsiteY8" fmla="*/ 870758 h 1167428"/>
              <a:gd name="connsiteX9" fmla="*/ 1647497 w 2480441"/>
              <a:gd name="connsiteY9" fmla="*/ 870758 h 1167428"/>
              <a:gd name="connsiteX10" fmla="*/ 1813035 w 2480441"/>
              <a:gd name="connsiteY10" fmla="*/ 1028230 h 1167428"/>
              <a:gd name="connsiteX11" fmla="*/ 1636987 w 2480441"/>
              <a:gd name="connsiteY11" fmla="*/ 1101793 h 1167428"/>
              <a:gd name="connsiteX12" fmla="*/ 1056290 w 2480441"/>
              <a:gd name="connsiteY12" fmla="*/ 1167428 h 1167428"/>
              <a:gd name="connsiteX13" fmla="*/ 772510 w 2480441"/>
              <a:gd name="connsiteY13" fmla="*/ 1142819 h 1167428"/>
              <a:gd name="connsiteX14" fmla="*/ 520262 w 2480441"/>
              <a:gd name="connsiteY14" fmla="*/ 1140299 h 1167428"/>
              <a:gd name="connsiteX15" fmla="*/ 630621 w 2480441"/>
              <a:gd name="connsiteY15" fmla="*/ 867883 h 1167428"/>
              <a:gd name="connsiteX16" fmla="*/ 465083 w 2480441"/>
              <a:gd name="connsiteY16" fmla="*/ 800980 h 1167428"/>
              <a:gd name="connsiteX17" fmla="*/ 465084 w 2480441"/>
              <a:gd name="connsiteY17" fmla="*/ 795496 h 1167428"/>
              <a:gd name="connsiteX18" fmla="*/ 457201 w 2480441"/>
              <a:gd name="connsiteY18" fmla="*/ 748239 h 1167428"/>
              <a:gd name="connsiteX19" fmla="*/ 105105 w 2480441"/>
              <a:gd name="connsiteY19" fmla="*/ 539957 h 1167428"/>
              <a:gd name="connsiteX20" fmla="*/ 0 w 2480441"/>
              <a:gd name="connsiteY20" fmla="*/ 387684 h 1167428"/>
              <a:gd name="connsiteX21" fmla="*/ 693683 w 2480441"/>
              <a:gd name="connsiteY21" fmla="*/ 142670 h 1167428"/>
              <a:gd name="connsiteX22" fmla="*/ 835572 w 2480441"/>
              <a:gd name="connsiteY22" fmla="*/ 48077 h 1167428"/>
              <a:gd name="connsiteX23" fmla="*/ 1166648 w 2480441"/>
              <a:gd name="connsiteY23" fmla="*/ 780 h 1167428"/>
              <a:gd name="connsiteX24" fmla="*/ 1387366 w 2480441"/>
              <a:gd name="connsiteY24" fmla="*/ 63842 h 1167428"/>
              <a:gd name="connsiteX0" fmla="*/ 1387366 w 2937642"/>
              <a:gd name="connsiteY0" fmla="*/ 63842 h 1167428"/>
              <a:gd name="connsiteX1" fmla="*/ 1497724 w 2937642"/>
              <a:gd name="connsiteY1" fmla="*/ 79608 h 1167428"/>
              <a:gd name="connsiteX2" fmla="*/ 1639614 w 2937642"/>
              <a:gd name="connsiteY2" fmla="*/ 158435 h 1167428"/>
              <a:gd name="connsiteX3" fmla="*/ 1718441 w 2937642"/>
              <a:gd name="connsiteY3" fmla="*/ 316090 h 1167428"/>
              <a:gd name="connsiteX4" fmla="*/ 2480441 w 2937642"/>
              <a:gd name="connsiteY4" fmla="*/ 536808 h 1167428"/>
              <a:gd name="connsiteX5" fmla="*/ 1939160 w 2937642"/>
              <a:gd name="connsiteY5" fmla="*/ 621345 h 1167428"/>
              <a:gd name="connsiteX6" fmla="*/ 2937642 w 2937642"/>
              <a:gd name="connsiteY6" fmla="*/ 857456 h 1167428"/>
              <a:gd name="connsiteX7" fmla="*/ 1639614 w 2937642"/>
              <a:gd name="connsiteY7" fmla="*/ 867883 h 1167428"/>
              <a:gd name="connsiteX8" fmla="*/ 1631731 w 2937642"/>
              <a:gd name="connsiteY8" fmla="*/ 870758 h 1167428"/>
              <a:gd name="connsiteX9" fmla="*/ 1647497 w 2937642"/>
              <a:gd name="connsiteY9" fmla="*/ 870758 h 1167428"/>
              <a:gd name="connsiteX10" fmla="*/ 1813035 w 2937642"/>
              <a:gd name="connsiteY10" fmla="*/ 1028230 h 1167428"/>
              <a:gd name="connsiteX11" fmla="*/ 1636987 w 2937642"/>
              <a:gd name="connsiteY11" fmla="*/ 1101793 h 1167428"/>
              <a:gd name="connsiteX12" fmla="*/ 1056290 w 2937642"/>
              <a:gd name="connsiteY12" fmla="*/ 1167428 h 1167428"/>
              <a:gd name="connsiteX13" fmla="*/ 772510 w 2937642"/>
              <a:gd name="connsiteY13" fmla="*/ 1142819 h 1167428"/>
              <a:gd name="connsiteX14" fmla="*/ 520262 w 2937642"/>
              <a:gd name="connsiteY14" fmla="*/ 1140299 h 1167428"/>
              <a:gd name="connsiteX15" fmla="*/ 630621 w 2937642"/>
              <a:gd name="connsiteY15" fmla="*/ 867883 h 1167428"/>
              <a:gd name="connsiteX16" fmla="*/ 465083 w 2937642"/>
              <a:gd name="connsiteY16" fmla="*/ 800980 h 1167428"/>
              <a:gd name="connsiteX17" fmla="*/ 465084 w 2937642"/>
              <a:gd name="connsiteY17" fmla="*/ 795496 h 1167428"/>
              <a:gd name="connsiteX18" fmla="*/ 457201 w 2937642"/>
              <a:gd name="connsiteY18" fmla="*/ 748239 h 1167428"/>
              <a:gd name="connsiteX19" fmla="*/ 105105 w 2937642"/>
              <a:gd name="connsiteY19" fmla="*/ 539957 h 1167428"/>
              <a:gd name="connsiteX20" fmla="*/ 0 w 2937642"/>
              <a:gd name="connsiteY20" fmla="*/ 387684 h 1167428"/>
              <a:gd name="connsiteX21" fmla="*/ 693683 w 2937642"/>
              <a:gd name="connsiteY21" fmla="*/ 142670 h 1167428"/>
              <a:gd name="connsiteX22" fmla="*/ 835572 w 2937642"/>
              <a:gd name="connsiteY22" fmla="*/ 48077 h 1167428"/>
              <a:gd name="connsiteX23" fmla="*/ 1166648 w 2937642"/>
              <a:gd name="connsiteY23" fmla="*/ 780 h 1167428"/>
              <a:gd name="connsiteX24" fmla="*/ 1387366 w 2937642"/>
              <a:gd name="connsiteY24" fmla="*/ 63842 h 1167428"/>
              <a:gd name="connsiteX0" fmla="*/ 1387366 w 2937642"/>
              <a:gd name="connsiteY0" fmla="*/ 63842 h 1167428"/>
              <a:gd name="connsiteX1" fmla="*/ 1497724 w 2937642"/>
              <a:gd name="connsiteY1" fmla="*/ 79608 h 1167428"/>
              <a:gd name="connsiteX2" fmla="*/ 1639614 w 2937642"/>
              <a:gd name="connsiteY2" fmla="*/ 158435 h 1167428"/>
              <a:gd name="connsiteX3" fmla="*/ 1718441 w 2937642"/>
              <a:gd name="connsiteY3" fmla="*/ 316090 h 1167428"/>
              <a:gd name="connsiteX4" fmla="*/ 2480441 w 2937642"/>
              <a:gd name="connsiteY4" fmla="*/ 536808 h 1167428"/>
              <a:gd name="connsiteX5" fmla="*/ 1939160 w 2937642"/>
              <a:gd name="connsiteY5" fmla="*/ 621345 h 1167428"/>
              <a:gd name="connsiteX6" fmla="*/ 2727433 w 2937642"/>
              <a:gd name="connsiteY6" fmla="*/ 607063 h 1167428"/>
              <a:gd name="connsiteX7" fmla="*/ 2937642 w 2937642"/>
              <a:gd name="connsiteY7" fmla="*/ 857456 h 1167428"/>
              <a:gd name="connsiteX8" fmla="*/ 1639614 w 2937642"/>
              <a:gd name="connsiteY8" fmla="*/ 867883 h 1167428"/>
              <a:gd name="connsiteX9" fmla="*/ 1631731 w 2937642"/>
              <a:gd name="connsiteY9" fmla="*/ 870758 h 1167428"/>
              <a:gd name="connsiteX10" fmla="*/ 1647497 w 2937642"/>
              <a:gd name="connsiteY10" fmla="*/ 870758 h 1167428"/>
              <a:gd name="connsiteX11" fmla="*/ 1813035 w 2937642"/>
              <a:gd name="connsiteY11" fmla="*/ 1028230 h 1167428"/>
              <a:gd name="connsiteX12" fmla="*/ 1636987 w 2937642"/>
              <a:gd name="connsiteY12" fmla="*/ 1101793 h 1167428"/>
              <a:gd name="connsiteX13" fmla="*/ 1056290 w 2937642"/>
              <a:gd name="connsiteY13" fmla="*/ 1167428 h 1167428"/>
              <a:gd name="connsiteX14" fmla="*/ 772510 w 2937642"/>
              <a:gd name="connsiteY14" fmla="*/ 1142819 h 1167428"/>
              <a:gd name="connsiteX15" fmla="*/ 520262 w 2937642"/>
              <a:gd name="connsiteY15" fmla="*/ 1140299 h 1167428"/>
              <a:gd name="connsiteX16" fmla="*/ 630621 w 2937642"/>
              <a:gd name="connsiteY16" fmla="*/ 867883 h 1167428"/>
              <a:gd name="connsiteX17" fmla="*/ 465083 w 2937642"/>
              <a:gd name="connsiteY17" fmla="*/ 800980 h 1167428"/>
              <a:gd name="connsiteX18" fmla="*/ 465084 w 2937642"/>
              <a:gd name="connsiteY18" fmla="*/ 795496 h 1167428"/>
              <a:gd name="connsiteX19" fmla="*/ 457201 w 2937642"/>
              <a:gd name="connsiteY19" fmla="*/ 748239 h 1167428"/>
              <a:gd name="connsiteX20" fmla="*/ 105105 w 2937642"/>
              <a:gd name="connsiteY20" fmla="*/ 539957 h 1167428"/>
              <a:gd name="connsiteX21" fmla="*/ 0 w 2937642"/>
              <a:gd name="connsiteY21" fmla="*/ 387684 h 1167428"/>
              <a:gd name="connsiteX22" fmla="*/ 693683 w 2937642"/>
              <a:gd name="connsiteY22" fmla="*/ 142670 h 1167428"/>
              <a:gd name="connsiteX23" fmla="*/ 835572 w 2937642"/>
              <a:gd name="connsiteY23" fmla="*/ 48077 h 1167428"/>
              <a:gd name="connsiteX24" fmla="*/ 1166648 w 2937642"/>
              <a:gd name="connsiteY24" fmla="*/ 780 h 1167428"/>
              <a:gd name="connsiteX25" fmla="*/ 1387366 w 2937642"/>
              <a:gd name="connsiteY25" fmla="*/ 63842 h 1167428"/>
              <a:gd name="connsiteX0" fmla="*/ 1387366 w 2937642"/>
              <a:gd name="connsiteY0" fmla="*/ 63842 h 1167428"/>
              <a:gd name="connsiteX1" fmla="*/ 1497724 w 2937642"/>
              <a:gd name="connsiteY1" fmla="*/ 79608 h 1167428"/>
              <a:gd name="connsiteX2" fmla="*/ 1639614 w 2937642"/>
              <a:gd name="connsiteY2" fmla="*/ 158435 h 1167428"/>
              <a:gd name="connsiteX3" fmla="*/ 1718441 w 2937642"/>
              <a:gd name="connsiteY3" fmla="*/ 316090 h 1167428"/>
              <a:gd name="connsiteX4" fmla="*/ 2480441 w 2937642"/>
              <a:gd name="connsiteY4" fmla="*/ 536808 h 1167428"/>
              <a:gd name="connsiteX5" fmla="*/ 1939160 w 2937642"/>
              <a:gd name="connsiteY5" fmla="*/ 621345 h 1167428"/>
              <a:gd name="connsiteX6" fmla="*/ 2559268 w 2937642"/>
              <a:gd name="connsiteY6" fmla="*/ 607063 h 1167428"/>
              <a:gd name="connsiteX7" fmla="*/ 2727433 w 2937642"/>
              <a:gd name="connsiteY7" fmla="*/ 607063 h 1167428"/>
              <a:gd name="connsiteX8" fmla="*/ 2937642 w 2937642"/>
              <a:gd name="connsiteY8" fmla="*/ 857456 h 1167428"/>
              <a:gd name="connsiteX9" fmla="*/ 1639614 w 2937642"/>
              <a:gd name="connsiteY9" fmla="*/ 867883 h 1167428"/>
              <a:gd name="connsiteX10" fmla="*/ 1631731 w 2937642"/>
              <a:gd name="connsiteY10" fmla="*/ 870758 h 1167428"/>
              <a:gd name="connsiteX11" fmla="*/ 1647497 w 2937642"/>
              <a:gd name="connsiteY11" fmla="*/ 870758 h 1167428"/>
              <a:gd name="connsiteX12" fmla="*/ 1813035 w 2937642"/>
              <a:gd name="connsiteY12" fmla="*/ 1028230 h 1167428"/>
              <a:gd name="connsiteX13" fmla="*/ 1636987 w 2937642"/>
              <a:gd name="connsiteY13" fmla="*/ 1101793 h 1167428"/>
              <a:gd name="connsiteX14" fmla="*/ 1056290 w 2937642"/>
              <a:gd name="connsiteY14" fmla="*/ 1167428 h 1167428"/>
              <a:gd name="connsiteX15" fmla="*/ 772510 w 2937642"/>
              <a:gd name="connsiteY15" fmla="*/ 1142819 h 1167428"/>
              <a:gd name="connsiteX16" fmla="*/ 520262 w 2937642"/>
              <a:gd name="connsiteY16" fmla="*/ 1140299 h 1167428"/>
              <a:gd name="connsiteX17" fmla="*/ 630621 w 2937642"/>
              <a:gd name="connsiteY17" fmla="*/ 867883 h 1167428"/>
              <a:gd name="connsiteX18" fmla="*/ 465083 w 2937642"/>
              <a:gd name="connsiteY18" fmla="*/ 800980 h 1167428"/>
              <a:gd name="connsiteX19" fmla="*/ 465084 w 2937642"/>
              <a:gd name="connsiteY19" fmla="*/ 795496 h 1167428"/>
              <a:gd name="connsiteX20" fmla="*/ 457201 w 2937642"/>
              <a:gd name="connsiteY20" fmla="*/ 748239 h 1167428"/>
              <a:gd name="connsiteX21" fmla="*/ 105105 w 2937642"/>
              <a:gd name="connsiteY21" fmla="*/ 539957 h 1167428"/>
              <a:gd name="connsiteX22" fmla="*/ 0 w 2937642"/>
              <a:gd name="connsiteY22" fmla="*/ 387684 h 1167428"/>
              <a:gd name="connsiteX23" fmla="*/ 693683 w 2937642"/>
              <a:gd name="connsiteY23" fmla="*/ 142670 h 1167428"/>
              <a:gd name="connsiteX24" fmla="*/ 835572 w 2937642"/>
              <a:gd name="connsiteY24" fmla="*/ 48077 h 1167428"/>
              <a:gd name="connsiteX25" fmla="*/ 1166648 w 2937642"/>
              <a:gd name="connsiteY25" fmla="*/ 780 h 1167428"/>
              <a:gd name="connsiteX26" fmla="*/ 1387366 w 2937642"/>
              <a:gd name="connsiteY26" fmla="*/ 63842 h 1167428"/>
              <a:gd name="connsiteX0" fmla="*/ 1387366 w 2937642"/>
              <a:gd name="connsiteY0" fmla="*/ 63842 h 1167428"/>
              <a:gd name="connsiteX1" fmla="*/ 1497724 w 2937642"/>
              <a:gd name="connsiteY1" fmla="*/ 79608 h 1167428"/>
              <a:gd name="connsiteX2" fmla="*/ 1639614 w 2937642"/>
              <a:gd name="connsiteY2" fmla="*/ 158435 h 1167428"/>
              <a:gd name="connsiteX3" fmla="*/ 1718441 w 2937642"/>
              <a:gd name="connsiteY3" fmla="*/ 316090 h 1167428"/>
              <a:gd name="connsiteX4" fmla="*/ 2480441 w 2937642"/>
              <a:gd name="connsiteY4" fmla="*/ 536808 h 1167428"/>
              <a:gd name="connsiteX5" fmla="*/ 2472560 w 2937642"/>
              <a:gd name="connsiteY5" fmla="*/ 621345 h 1167428"/>
              <a:gd name="connsiteX6" fmla="*/ 2559268 w 2937642"/>
              <a:gd name="connsiteY6" fmla="*/ 607063 h 1167428"/>
              <a:gd name="connsiteX7" fmla="*/ 2727433 w 2937642"/>
              <a:gd name="connsiteY7" fmla="*/ 607063 h 1167428"/>
              <a:gd name="connsiteX8" fmla="*/ 2937642 w 2937642"/>
              <a:gd name="connsiteY8" fmla="*/ 857456 h 1167428"/>
              <a:gd name="connsiteX9" fmla="*/ 1639614 w 2937642"/>
              <a:gd name="connsiteY9" fmla="*/ 867883 h 1167428"/>
              <a:gd name="connsiteX10" fmla="*/ 1631731 w 2937642"/>
              <a:gd name="connsiteY10" fmla="*/ 870758 h 1167428"/>
              <a:gd name="connsiteX11" fmla="*/ 1647497 w 2937642"/>
              <a:gd name="connsiteY11" fmla="*/ 870758 h 1167428"/>
              <a:gd name="connsiteX12" fmla="*/ 1813035 w 2937642"/>
              <a:gd name="connsiteY12" fmla="*/ 1028230 h 1167428"/>
              <a:gd name="connsiteX13" fmla="*/ 1636987 w 2937642"/>
              <a:gd name="connsiteY13" fmla="*/ 1101793 h 1167428"/>
              <a:gd name="connsiteX14" fmla="*/ 1056290 w 2937642"/>
              <a:gd name="connsiteY14" fmla="*/ 1167428 h 1167428"/>
              <a:gd name="connsiteX15" fmla="*/ 772510 w 2937642"/>
              <a:gd name="connsiteY15" fmla="*/ 1142819 h 1167428"/>
              <a:gd name="connsiteX16" fmla="*/ 520262 w 2937642"/>
              <a:gd name="connsiteY16" fmla="*/ 1140299 h 1167428"/>
              <a:gd name="connsiteX17" fmla="*/ 630621 w 2937642"/>
              <a:gd name="connsiteY17" fmla="*/ 867883 h 1167428"/>
              <a:gd name="connsiteX18" fmla="*/ 465083 w 2937642"/>
              <a:gd name="connsiteY18" fmla="*/ 800980 h 1167428"/>
              <a:gd name="connsiteX19" fmla="*/ 465084 w 2937642"/>
              <a:gd name="connsiteY19" fmla="*/ 795496 h 1167428"/>
              <a:gd name="connsiteX20" fmla="*/ 457201 w 2937642"/>
              <a:gd name="connsiteY20" fmla="*/ 748239 h 1167428"/>
              <a:gd name="connsiteX21" fmla="*/ 105105 w 2937642"/>
              <a:gd name="connsiteY21" fmla="*/ 539957 h 1167428"/>
              <a:gd name="connsiteX22" fmla="*/ 0 w 2937642"/>
              <a:gd name="connsiteY22" fmla="*/ 387684 h 1167428"/>
              <a:gd name="connsiteX23" fmla="*/ 693683 w 2937642"/>
              <a:gd name="connsiteY23" fmla="*/ 142670 h 1167428"/>
              <a:gd name="connsiteX24" fmla="*/ 835572 w 2937642"/>
              <a:gd name="connsiteY24" fmla="*/ 48077 h 1167428"/>
              <a:gd name="connsiteX25" fmla="*/ 1166648 w 2937642"/>
              <a:gd name="connsiteY25" fmla="*/ 780 h 1167428"/>
              <a:gd name="connsiteX26" fmla="*/ 1387366 w 2937642"/>
              <a:gd name="connsiteY26" fmla="*/ 63842 h 1167428"/>
              <a:gd name="connsiteX0" fmla="*/ 1387366 w 2937642"/>
              <a:gd name="connsiteY0" fmla="*/ 63842 h 1167428"/>
              <a:gd name="connsiteX1" fmla="*/ 1497724 w 2937642"/>
              <a:gd name="connsiteY1" fmla="*/ 79608 h 1167428"/>
              <a:gd name="connsiteX2" fmla="*/ 1639614 w 2937642"/>
              <a:gd name="connsiteY2" fmla="*/ 158435 h 1167428"/>
              <a:gd name="connsiteX3" fmla="*/ 1718441 w 2937642"/>
              <a:gd name="connsiteY3" fmla="*/ 316090 h 1167428"/>
              <a:gd name="connsiteX4" fmla="*/ 2480441 w 2937642"/>
              <a:gd name="connsiteY4" fmla="*/ 536808 h 1167428"/>
              <a:gd name="connsiteX5" fmla="*/ 2472560 w 2937642"/>
              <a:gd name="connsiteY5" fmla="*/ 621345 h 1167428"/>
              <a:gd name="connsiteX6" fmla="*/ 2559268 w 2937642"/>
              <a:gd name="connsiteY6" fmla="*/ 607063 h 1167428"/>
              <a:gd name="connsiteX7" fmla="*/ 2727433 w 2937642"/>
              <a:gd name="connsiteY7" fmla="*/ 607063 h 1167428"/>
              <a:gd name="connsiteX8" fmla="*/ 2722178 w 2937642"/>
              <a:gd name="connsiteY8" fmla="*/ 756816 h 1167428"/>
              <a:gd name="connsiteX9" fmla="*/ 2937642 w 2937642"/>
              <a:gd name="connsiteY9" fmla="*/ 857456 h 1167428"/>
              <a:gd name="connsiteX10" fmla="*/ 1639614 w 2937642"/>
              <a:gd name="connsiteY10" fmla="*/ 867883 h 1167428"/>
              <a:gd name="connsiteX11" fmla="*/ 1631731 w 2937642"/>
              <a:gd name="connsiteY11" fmla="*/ 870758 h 1167428"/>
              <a:gd name="connsiteX12" fmla="*/ 1647497 w 2937642"/>
              <a:gd name="connsiteY12" fmla="*/ 870758 h 1167428"/>
              <a:gd name="connsiteX13" fmla="*/ 1813035 w 2937642"/>
              <a:gd name="connsiteY13" fmla="*/ 1028230 h 1167428"/>
              <a:gd name="connsiteX14" fmla="*/ 1636987 w 2937642"/>
              <a:gd name="connsiteY14" fmla="*/ 1101793 h 1167428"/>
              <a:gd name="connsiteX15" fmla="*/ 1056290 w 2937642"/>
              <a:gd name="connsiteY15" fmla="*/ 1167428 h 1167428"/>
              <a:gd name="connsiteX16" fmla="*/ 772510 w 2937642"/>
              <a:gd name="connsiteY16" fmla="*/ 1142819 h 1167428"/>
              <a:gd name="connsiteX17" fmla="*/ 520262 w 2937642"/>
              <a:gd name="connsiteY17" fmla="*/ 1140299 h 1167428"/>
              <a:gd name="connsiteX18" fmla="*/ 630621 w 2937642"/>
              <a:gd name="connsiteY18" fmla="*/ 867883 h 1167428"/>
              <a:gd name="connsiteX19" fmla="*/ 465083 w 2937642"/>
              <a:gd name="connsiteY19" fmla="*/ 800980 h 1167428"/>
              <a:gd name="connsiteX20" fmla="*/ 465084 w 2937642"/>
              <a:gd name="connsiteY20" fmla="*/ 795496 h 1167428"/>
              <a:gd name="connsiteX21" fmla="*/ 457201 w 2937642"/>
              <a:gd name="connsiteY21" fmla="*/ 748239 h 1167428"/>
              <a:gd name="connsiteX22" fmla="*/ 105105 w 2937642"/>
              <a:gd name="connsiteY22" fmla="*/ 539957 h 1167428"/>
              <a:gd name="connsiteX23" fmla="*/ 0 w 2937642"/>
              <a:gd name="connsiteY23" fmla="*/ 387684 h 1167428"/>
              <a:gd name="connsiteX24" fmla="*/ 693683 w 2937642"/>
              <a:gd name="connsiteY24" fmla="*/ 142670 h 1167428"/>
              <a:gd name="connsiteX25" fmla="*/ 835572 w 2937642"/>
              <a:gd name="connsiteY25" fmla="*/ 48077 h 1167428"/>
              <a:gd name="connsiteX26" fmla="*/ 1166648 w 2937642"/>
              <a:gd name="connsiteY26" fmla="*/ 780 h 1167428"/>
              <a:gd name="connsiteX27" fmla="*/ 1387366 w 2937642"/>
              <a:gd name="connsiteY27" fmla="*/ 63842 h 1167428"/>
              <a:gd name="connsiteX0" fmla="*/ 1387366 w 2937642"/>
              <a:gd name="connsiteY0" fmla="*/ 63842 h 1167428"/>
              <a:gd name="connsiteX1" fmla="*/ 1497724 w 2937642"/>
              <a:gd name="connsiteY1" fmla="*/ 79608 h 1167428"/>
              <a:gd name="connsiteX2" fmla="*/ 1639614 w 2937642"/>
              <a:gd name="connsiteY2" fmla="*/ 158435 h 1167428"/>
              <a:gd name="connsiteX3" fmla="*/ 1718441 w 2937642"/>
              <a:gd name="connsiteY3" fmla="*/ 316090 h 1167428"/>
              <a:gd name="connsiteX4" fmla="*/ 2480441 w 2937642"/>
              <a:gd name="connsiteY4" fmla="*/ 536808 h 1167428"/>
              <a:gd name="connsiteX5" fmla="*/ 2472560 w 2937642"/>
              <a:gd name="connsiteY5" fmla="*/ 621345 h 1167428"/>
              <a:gd name="connsiteX6" fmla="*/ 2559268 w 2937642"/>
              <a:gd name="connsiteY6" fmla="*/ 607063 h 1167428"/>
              <a:gd name="connsiteX7" fmla="*/ 2727433 w 2937642"/>
              <a:gd name="connsiteY7" fmla="*/ 607063 h 1167428"/>
              <a:gd name="connsiteX8" fmla="*/ 2722178 w 2937642"/>
              <a:gd name="connsiteY8" fmla="*/ 756816 h 1167428"/>
              <a:gd name="connsiteX9" fmla="*/ 2937642 w 2937642"/>
              <a:gd name="connsiteY9" fmla="*/ 857456 h 1167428"/>
              <a:gd name="connsiteX10" fmla="*/ 1639614 w 2937642"/>
              <a:gd name="connsiteY10" fmla="*/ 867883 h 1167428"/>
              <a:gd name="connsiteX11" fmla="*/ 1631731 w 2937642"/>
              <a:gd name="connsiteY11" fmla="*/ 870758 h 1167428"/>
              <a:gd name="connsiteX12" fmla="*/ 1647497 w 2937642"/>
              <a:gd name="connsiteY12" fmla="*/ 870758 h 1167428"/>
              <a:gd name="connsiteX13" fmla="*/ 1813035 w 2937642"/>
              <a:gd name="connsiteY13" fmla="*/ 1028230 h 1167428"/>
              <a:gd name="connsiteX14" fmla="*/ 1636987 w 2937642"/>
              <a:gd name="connsiteY14" fmla="*/ 1101793 h 1167428"/>
              <a:gd name="connsiteX15" fmla="*/ 1056290 w 2937642"/>
              <a:gd name="connsiteY15" fmla="*/ 1167428 h 1167428"/>
              <a:gd name="connsiteX16" fmla="*/ 772510 w 2937642"/>
              <a:gd name="connsiteY16" fmla="*/ 1142819 h 1167428"/>
              <a:gd name="connsiteX17" fmla="*/ 520262 w 2937642"/>
              <a:gd name="connsiteY17" fmla="*/ 1140299 h 1167428"/>
              <a:gd name="connsiteX18" fmla="*/ 630621 w 2937642"/>
              <a:gd name="connsiteY18" fmla="*/ 867883 h 1167428"/>
              <a:gd name="connsiteX19" fmla="*/ 465083 w 2937642"/>
              <a:gd name="connsiteY19" fmla="*/ 800980 h 1167428"/>
              <a:gd name="connsiteX20" fmla="*/ 465084 w 2937642"/>
              <a:gd name="connsiteY20" fmla="*/ 795496 h 1167428"/>
              <a:gd name="connsiteX21" fmla="*/ 457201 w 2937642"/>
              <a:gd name="connsiteY21" fmla="*/ 748239 h 1167428"/>
              <a:gd name="connsiteX22" fmla="*/ 105105 w 2937642"/>
              <a:gd name="connsiteY22" fmla="*/ 539957 h 1167428"/>
              <a:gd name="connsiteX23" fmla="*/ 0 w 2937642"/>
              <a:gd name="connsiteY23" fmla="*/ 387684 h 1167428"/>
              <a:gd name="connsiteX24" fmla="*/ 693683 w 2937642"/>
              <a:gd name="connsiteY24" fmla="*/ 142670 h 1167428"/>
              <a:gd name="connsiteX25" fmla="*/ 835572 w 2937642"/>
              <a:gd name="connsiteY25" fmla="*/ 48077 h 1167428"/>
              <a:gd name="connsiteX26" fmla="*/ 1166648 w 2937642"/>
              <a:gd name="connsiteY26" fmla="*/ 780 h 1167428"/>
              <a:gd name="connsiteX27" fmla="*/ 1387366 w 2937642"/>
              <a:gd name="connsiteY27" fmla="*/ 63842 h 1167428"/>
              <a:gd name="connsiteX0" fmla="*/ 1387366 w 2942897"/>
              <a:gd name="connsiteY0" fmla="*/ 63842 h 1167428"/>
              <a:gd name="connsiteX1" fmla="*/ 1497724 w 2942897"/>
              <a:gd name="connsiteY1" fmla="*/ 79608 h 1167428"/>
              <a:gd name="connsiteX2" fmla="*/ 1639614 w 2942897"/>
              <a:gd name="connsiteY2" fmla="*/ 158435 h 1167428"/>
              <a:gd name="connsiteX3" fmla="*/ 1718441 w 2942897"/>
              <a:gd name="connsiteY3" fmla="*/ 316090 h 1167428"/>
              <a:gd name="connsiteX4" fmla="*/ 2480441 w 2942897"/>
              <a:gd name="connsiteY4" fmla="*/ 536808 h 1167428"/>
              <a:gd name="connsiteX5" fmla="*/ 2472560 w 2942897"/>
              <a:gd name="connsiteY5" fmla="*/ 621345 h 1167428"/>
              <a:gd name="connsiteX6" fmla="*/ 2559268 w 2942897"/>
              <a:gd name="connsiteY6" fmla="*/ 607063 h 1167428"/>
              <a:gd name="connsiteX7" fmla="*/ 2727433 w 2942897"/>
              <a:gd name="connsiteY7" fmla="*/ 607063 h 1167428"/>
              <a:gd name="connsiteX8" fmla="*/ 2722178 w 2942897"/>
              <a:gd name="connsiteY8" fmla="*/ 756816 h 1167428"/>
              <a:gd name="connsiteX9" fmla="*/ 2937642 w 2942897"/>
              <a:gd name="connsiteY9" fmla="*/ 857456 h 1167428"/>
              <a:gd name="connsiteX10" fmla="*/ 1639614 w 2942897"/>
              <a:gd name="connsiteY10" fmla="*/ 867883 h 1167428"/>
              <a:gd name="connsiteX11" fmla="*/ 1631731 w 2942897"/>
              <a:gd name="connsiteY11" fmla="*/ 870758 h 1167428"/>
              <a:gd name="connsiteX12" fmla="*/ 2942897 w 2942897"/>
              <a:gd name="connsiteY12" fmla="*/ 1150941 h 1167428"/>
              <a:gd name="connsiteX13" fmla="*/ 1813035 w 2942897"/>
              <a:gd name="connsiteY13" fmla="*/ 1028230 h 1167428"/>
              <a:gd name="connsiteX14" fmla="*/ 1636987 w 2942897"/>
              <a:gd name="connsiteY14" fmla="*/ 1101793 h 1167428"/>
              <a:gd name="connsiteX15" fmla="*/ 1056290 w 2942897"/>
              <a:gd name="connsiteY15" fmla="*/ 1167428 h 1167428"/>
              <a:gd name="connsiteX16" fmla="*/ 772510 w 2942897"/>
              <a:gd name="connsiteY16" fmla="*/ 1142819 h 1167428"/>
              <a:gd name="connsiteX17" fmla="*/ 520262 w 2942897"/>
              <a:gd name="connsiteY17" fmla="*/ 1140299 h 1167428"/>
              <a:gd name="connsiteX18" fmla="*/ 630621 w 2942897"/>
              <a:gd name="connsiteY18" fmla="*/ 867883 h 1167428"/>
              <a:gd name="connsiteX19" fmla="*/ 465083 w 2942897"/>
              <a:gd name="connsiteY19" fmla="*/ 800980 h 1167428"/>
              <a:gd name="connsiteX20" fmla="*/ 465084 w 2942897"/>
              <a:gd name="connsiteY20" fmla="*/ 795496 h 1167428"/>
              <a:gd name="connsiteX21" fmla="*/ 457201 w 2942897"/>
              <a:gd name="connsiteY21" fmla="*/ 748239 h 1167428"/>
              <a:gd name="connsiteX22" fmla="*/ 105105 w 2942897"/>
              <a:gd name="connsiteY22" fmla="*/ 539957 h 1167428"/>
              <a:gd name="connsiteX23" fmla="*/ 0 w 2942897"/>
              <a:gd name="connsiteY23" fmla="*/ 387684 h 1167428"/>
              <a:gd name="connsiteX24" fmla="*/ 693683 w 2942897"/>
              <a:gd name="connsiteY24" fmla="*/ 142670 h 1167428"/>
              <a:gd name="connsiteX25" fmla="*/ 835572 w 2942897"/>
              <a:gd name="connsiteY25" fmla="*/ 48077 h 1167428"/>
              <a:gd name="connsiteX26" fmla="*/ 1166648 w 2942897"/>
              <a:gd name="connsiteY26" fmla="*/ 780 h 1167428"/>
              <a:gd name="connsiteX27" fmla="*/ 1387366 w 2942897"/>
              <a:gd name="connsiteY27" fmla="*/ 63842 h 1167428"/>
              <a:gd name="connsiteX0" fmla="*/ 1387366 w 2977054"/>
              <a:gd name="connsiteY0" fmla="*/ 63842 h 1167428"/>
              <a:gd name="connsiteX1" fmla="*/ 1497724 w 2977054"/>
              <a:gd name="connsiteY1" fmla="*/ 79608 h 1167428"/>
              <a:gd name="connsiteX2" fmla="*/ 1639614 w 2977054"/>
              <a:gd name="connsiteY2" fmla="*/ 158435 h 1167428"/>
              <a:gd name="connsiteX3" fmla="*/ 1718441 w 2977054"/>
              <a:gd name="connsiteY3" fmla="*/ 316090 h 1167428"/>
              <a:gd name="connsiteX4" fmla="*/ 2480441 w 2977054"/>
              <a:gd name="connsiteY4" fmla="*/ 536808 h 1167428"/>
              <a:gd name="connsiteX5" fmla="*/ 2472560 w 2977054"/>
              <a:gd name="connsiteY5" fmla="*/ 621345 h 1167428"/>
              <a:gd name="connsiteX6" fmla="*/ 2559268 w 2977054"/>
              <a:gd name="connsiteY6" fmla="*/ 607063 h 1167428"/>
              <a:gd name="connsiteX7" fmla="*/ 2727433 w 2977054"/>
              <a:gd name="connsiteY7" fmla="*/ 607063 h 1167428"/>
              <a:gd name="connsiteX8" fmla="*/ 2722178 w 2977054"/>
              <a:gd name="connsiteY8" fmla="*/ 756816 h 1167428"/>
              <a:gd name="connsiteX9" fmla="*/ 2937642 w 2977054"/>
              <a:gd name="connsiteY9" fmla="*/ 857456 h 1167428"/>
              <a:gd name="connsiteX10" fmla="*/ 1639614 w 2977054"/>
              <a:gd name="connsiteY10" fmla="*/ 867883 h 1167428"/>
              <a:gd name="connsiteX11" fmla="*/ 1631731 w 2977054"/>
              <a:gd name="connsiteY11" fmla="*/ 870758 h 1167428"/>
              <a:gd name="connsiteX12" fmla="*/ 2977054 w 2977054"/>
              <a:gd name="connsiteY12" fmla="*/ 998352 h 1167428"/>
              <a:gd name="connsiteX13" fmla="*/ 2942897 w 2977054"/>
              <a:gd name="connsiteY13" fmla="*/ 1150941 h 1167428"/>
              <a:gd name="connsiteX14" fmla="*/ 1813035 w 2977054"/>
              <a:gd name="connsiteY14" fmla="*/ 1028230 h 1167428"/>
              <a:gd name="connsiteX15" fmla="*/ 1636987 w 2977054"/>
              <a:gd name="connsiteY15" fmla="*/ 1101793 h 1167428"/>
              <a:gd name="connsiteX16" fmla="*/ 1056290 w 2977054"/>
              <a:gd name="connsiteY16" fmla="*/ 1167428 h 1167428"/>
              <a:gd name="connsiteX17" fmla="*/ 772510 w 2977054"/>
              <a:gd name="connsiteY17" fmla="*/ 1142819 h 1167428"/>
              <a:gd name="connsiteX18" fmla="*/ 520262 w 2977054"/>
              <a:gd name="connsiteY18" fmla="*/ 1140299 h 1167428"/>
              <a:gd name="connsiteX19" fmla="*/ 630621 w 2977054"/>
              <a:gd name="connsiteY19" fmla="*/ 867883 h 1167428"/>
              <a:gd name="connsiteX20" fmla="*/ 465083 w 2977054"/>
              <a:gd name="connsiteY20" fmla="*/ 800980 h 1167428"/>
              <a:gd name="connsiteX21" fmla="*/ 465084 w 2977054"/>
              <a:gd name="connsiteY21" fmla="*/ 795496 h 1167428"/>
              <a:gd name="connsiteX22" fmla="*/ 457201 w 2977054"/>
              <a:gd name="connsiteY22" fmla="*/ 748239 h 1167428"/>
              <a:gd name="connsiteX23" fmla="*/ 105105 w 2977054"/>
              <a:gd name="connsiteY23" fmla="*/ 539957 h 1167428"/>
              <a:gd name="connsiteX24" fmla="*/ 0 w 2977054"/>
              <a:gd name="connsiteY24" fmla="*/ 387684 h 1167428"/>
              <a:gd name="connsiteX25" fmla="*/ 693683 w 2977054"/>
              <a:gd name="connsiteY25" fmla="*/ 142670 h 1167428"/>
              <a:gd name="connsiteX26" fmla="*/ 835572 w 2977054"/>
              <a:gd name="connsiteY26" fmla="*/ 48077 h 1167428"/>
              <a:gd name="connsiteX27" fmla="*/ 1166648 w 2977054"/>
              <a:gd name="connsiteY27" fmla="*/ 780 h 1167428"/>
              <a:gd name="connsiteX28" fmla="*/ 1387366 w 2977054"/>
              <a:gd name="connsiteY28" fmla="*/ 63842 h 1167428"/>
              <a:gd name="connsiteX0" fmla="*/ 1387366 w 2977054"/>
              <a:gd name="connsiteY0" fmla="*/ 63842 h 1167428"/>
              <a:gd name="connsiteX1" fmla="*/ 1497724 w 2977054"/>
              <a:gd name="connsiteY1" fmla="*/ 79608 h 1167428"/>
              <a:gd name="connsiteX2" fmla="*/ 1639614 w 2977054"/>
              <a:gd name="connsiteY2" fmla="*/ 158435 h 1167428"/>
              <a:gd name="connsiteX3" fmla="*/ 1718441 w 2977054"/>
              <a:gd name="connsiteY3" fmla="*/ 316090 h 1167428"/>
              <a:gd name="connsiteX4" fmla="*/ 2480441 w 2977054"/>
              <a:gd name="connsiteY4" fmla="*/ 536808 h 1167428"/>
              <a:gd name="connsiteX5" fmla="*/ 2472560 w 2977054"/>
              <a:gd name="connsiteY5" fmla="*/ 621345 h 1167428"/>
              <a:gd name="connsiteX6" fmla="*/ 2559268 w 2977054"/>
              <a:gd name="connsiteY6" fmla="*/ 607063 h 1167428"/>
              <a:gd name="connsiteX7" fmla="*/ 2727433 w 2977054"/>
              <a:gd name="connsiteY7" fmla="*/ 607063 h 1167428"/>
              <a:gd name="connsiteX8" fmla="*/ 2722178 w 2977054"/>
              <a:gd name="connsiteY8" fmla="*/ 756816 h 1167428"/>
              <a:gd name="connsiteX9" fmla="*/ 2937642 w 2977054"/>
              <a:gd name="connsiteY9" fmla="*/ 857456 h 1167428"/>
              <a:gd name="connsiteX10" fmla="*/ 1639614 w 2977054"/>
              <a:gd name="connsiteY10" fmla="*/ 867883 h 1167428"/>
              <a:gd name="connsiteX11" fmla="*/ 1631731 w 2977054"/>
              <a:gd name="connsiteY11" fmla="*/ 870758 h 1167428"/>
              <a:gd name="connsiteX12" fmla="*/ 2961287 w 2977054"/>
              <a:gd name="connsiteY12" fmla="*/ 867922 h 1167428"/>
              <a:gd name="connsiteX13" fmla="*/ 2977054 w 2977054"/>
              <a:gd name="connsiteY13" fmla="*/ 998352 h 1167428"/>
              <a:gd name="connsiteX14" fmla="*/ 2942897 w 2977054"/>
              <a:gd name="connsiteY14" fmla="*/ 1150941 h 1167428"/>
              <a:gd name="connsiteX15" fmla="*/ 1813035 w 2977054"/>
              <a:gd name="connsiteY15" fmla="*/ 1028230 h 1167428"/>
              <a:gd name="connsiteX16" fmla="*/ 1636987 w 2977054"/>
              <a:gd name="connsiteY16" fmla="*/ 1101793 h 1167428"/>
              <a:gd name="connsiteX17" fmla="*/ 1056290 w 2977054"/>
              <a:gd name="connsiteY17" fmla="*/ 1167428 h 1167428"/>
              <a:gd name="connsiteX18" fmla="*/ 772510 w 2977054"/>
              <a:gd name="connsiteY18" fmla="*/ 1142819 h 1167428"/>
              <a:gd name="connsiteX19" fmla="*/ 520262 w 2977054"/>
              <a:gd name="connsiteY19" fmla="*/ 1140299 h 1167428"/>
              <a:gd name="connsiteX20" fmla="*/ 630621 w 2977054"/>
              <a:gd name="connsiteY20" fmla="*/ 867883 h 1167428"/>
              <a:gd name="connsiteX21" fmla="*/ 465083 w 2977054"/>
              <a:gd name="connsiteY21" fmla="*/ 800980 h 1167428"/>
              <a:gd name="connsiteX22" fmla="*/ 465084 w 2977054"/>
              <a:gd name="connsiteY22" fmla="*/ 795496 h 1167428"/>
              <a:gd name="connsiteX23" fmla="*/ 457201 w 2977054"/>
              <a:gd name="connsiteY23" fmla="*/ 748239 h 1167428"/>
              <a:gd name="connsiteX24" fmla="*/ 105105 w 2977054"/>
              <a:gd name="connsiteY24" fmla="*/ 539957 h 1167428"/>
              <a:gd name="connsiteX25" fmla="*/ 0 w 2977054"/>
              <a:gd name="connsiteY25" fmla="*/ 387684 h 1167428"/>
              <a:gd name="connsiteX26" fmla="*/ 693683 w 2977054"/>
              <a:gd name="connsiteY26" fmla="*/ 142670 h 1167428"/>
              <a:gd name="connsiteX27" fmla="*/ 835572 w 2977054"/>
              <a:gd name="connsiteY27" fmla="*/ 48077 h 1167428"/>
              <a:gd name="connsiteX28" fmla="*/ 1166648 w 2977054"/>
              <a:gd name="connsiteY28" fmla="*/ 780 h 1167428"/>
              <a:gd name="connsiteX29" fmla="*/ 1387366 w 2977054"/>
              <a:gd name="connsiteY29" fmla="*/ 63842 h 1167428"/>
              <a:gd name="connsiteX0" fmla="*/ 1387366 w 2977054"/>
              <a:gd name="connsiteY0" fmla="*/ 63842 h 1167428"/>
              <a:gd name="connsiteX1" fmla="*/ 1497724 w 2977054"/>
              <a:gd name="connsiteY1" fmla="*/ 79608 h 1167428"/>
              <a:gd name="connsiteX2" fmla="*/ 1639614 w 2977054"/>
              <a:gd name="connsiteY2" fmla="*/ 158435 h 1167428"/>
              <a:gd name="connsiteX3" fmla="*/ 1718441 w 2977054"/>
              <a:gd name="connsiteY3" fmla="*/ 316090 h 1167428"/>
              <a:gd name="connsiteX4" fmla="*/ 2480441 w 2977054"/>
              <a:gd name="connsiteY4" fmla="*/ 536808 h 1167428"/>
              <a:gd name="connsiteX5" fmla="*/ 2472560 w 2977054"/>
              <a:gd name="connsiteY5" fmla="*/ 621345 h 1167428"/>
              <a:gd name="connsiteX6" fmla="*/ 2559268 w 2977054"/>
              <a:gd name="connsiteY6" fmla="*/ 607063 h 1167428"/>
              <a:gd name="connsiteX7" fmla="*/ 2727433 w 2977054"/>
              <a:gd name="connsiteY7" fmla="*/ 607063 h 1167428"/>
              <a:gd name="connsiteX8" fmla="*/ 2722178 w 2977054"/>
              <a:gd name="connsiteY8" fmla="*/ 756816 h 1167428"/>
              <a:gd name="connsiteX9" fmla="*/ 2937642 w 2977054"/>
              <a:gd name="connsiteY9" fmla="*/ 857456 h 1167428"/>
              <a:gd name="connsiteX10" fmla="*/ 1639614 w 2977054"/>
              <a:gd name="connsiteY10" fmla="*/ 867883 h 1167428"/>
              <a:gd name="connsiteX11" fmla="*/ 1631731 w 2977054"/>
              <a:gd name="connsiteY11" fmla="*/ 870758 h 1167428"/>
              <a:gd name="connsiteX12" fmla="*/ 2961287 w 2977054"/>
              <a:gd name="connsiteY12" fmla="*/ 867922 h 1167428"/>
              <a:gd name="connsiteX13" fmla="*/ 2977054 w 2977054"/>
              <a:gd name="connsiteY13" fmla="*/ 998352 h 1167428"/>
              <a:gd name="connsiteX14" fmla="*/ 2942897 w 2977054"/>
              <a:gd name="connsiteY14" fmla="*/ 1150941 h 1167428"/>
              <a:gd name="connsiteX15" fmla="*/ 1813035 w 2977054"/>
              <a:gd name="connsiteY15" fmla="*/ 1028230 h 1167428"/>
              <a:gd name="connsiteX16" fmla="*/ 1636987 w 2977054"/>
              <a:gd name="connsiteY16" fmla="*/ 1101793 h 1167428"/>
              <a:gd name="connsiteX17" fmla="*/ 1056290 w 2977054"/>
              <a:gd name="connsiteY17" fmla="*/ 1167428 h 1167428"/>
              <a:gd name="connsiteX18" fmla="*/ 772510 w 2977054"/>
              <a:gd name="connsiteY18" fmla="*/ 1142819 h 1167428"/>
              <a:gd name="connsiteX19" fmla="*/ 520262 w 2977054"/>
              <a:gd name="connsiteY19" fmla="*/ 1140299 h 1167428"/>
              <a:gd name="connsiteX20" fmla="*/ 630621 w 2977054"/>
              <a:gd name="connsiteY20" fmla="*/ 867883 h 1167428"/>
              <a:gd name="connsiteX21" fmla="*/ 465083 w 2977054"/>
              <a:gd name="connsiteY21" fmla="*/ 800980 h 1167428"/>
              <a:gd name="connsiteX22" fmla="*/ 465084 w 2977054"/>
              <a:gd name="connsiteY22" fmla="*/ 795496 h 1167428"/>
              <a:gd name="connsiteX23" fmla="*/ 457201 w 2977054"/>
              <a:gd name="connsiteY23" fmla="*/ 748239 h 1167428"/>
              <a:gd name="connsiteX24" fmla="*/ 105105 w 2977054"/>
              <a:gd name="connsiteY24" fmla="*/ 539957 h 1167428"/>
              <a:gd name="connsiteX25" fmla="*/ 0 w 2977054"/>
              <a:gd name="connsiteY25" fmla="*/ 387684 h 1167428"/>
              <a:gd name="connsiteX26" fmla="*/ 693683 w 2977054"/>
              <a:gd name="connsiteY26" fmla="*/ 142670 h 1167428"/>
              <a:gd name="connsiteX27" fmla="*/ 835572 w 2977054"/>
              <a:gd name="connsiteY27" fmla="*/ 48077 h 1167428"/>
              <a:gd name="connsiteX28" fmla="*/ 1166648 w 2977054"/>
              <a:gd name="connsiteY28" fmla="*/ 780 h 1167428"/>
              <a:gd name="connsiteX29" fmla="*/ 1387366 w 2977054"/>
              <a:gd name="connsiteY29" fmla="*/ 63842 h 1167428"/>
              <a:gd name="connsiteX0" fmla="*/ 1387366 w 2977054"/>
              <a:gd name="connsiteY0" fmla="*/ 63842 h 1167428"/>
              <a:gd name="connsiteX1" fmla="*/ 1497724 w 2977054"/>
              <a:gd name="connsiteY1" fmla="*/ 79608 h 1167428"/>
              <a:gd name="connsiteX2" fmla="*/ 1639614 w 2977054"/>
              <a:gd name="connsiteY2" fmla="*/ 158435 h 1167428"/>
              <a:gd name="connsiteX3" fmla="*/ 1718441 w 2977054"/>
              <a:gd name="connsiteY3" fmla="*/ 316090 h 1167428"/>
              <a:gd name="connsiteX4" fmla="*/ 2480441 w 2977054"/>
              <a:gd name="connsiteY4" fmla="*/ 536808 h 1167428"/>
              <a:gd name="connsiteX5" fmla="*/ 2472560 w 2977054"/>
              <a:gd name="connsiteY5" fmla="*/ 621345 h 1167428"/>
              <a:gd name="connsiteX6" fmla="*/ 2559268 w 2977054"/>
              <a:gd name="connsiteY6" fmla="*/ 607063 h 1167428"/>
              <a:gd name="connsiteX7" fmla="*/ 2727433 w 2977054"/>
              <a:gd name="connsiteY7" fmla="*/ 607063 h 1167428"/>
              <a:gd name="connsiteX8" fmla="*/ 2722178 w 2977054"/>
              <a:gd name="connsiteY8" fmla="*/ 756816 h 1167428"/>
              <a:gd name="connsiteX9" fmla="*/ 2937642 w 2977054"/>
              <a:gd name="connsiteY9" fmla="*/ 857456 h 1167428"/>
              <a:gd name="connsiteX10" fmla="*/ 1639614 w 2977054"/>
              <a:gd name="connsiteY10" fmla="*/ 867883 h 1167428"/>
              <a:gd name="connsiteX11" fmla="*/ 1631731 w 2977054"/>
              <a:gd name="connsiteY11" fmla="*/ 870758 h 1167428"/>
              <a:gd name="connsiteX12" fmla="*/ 2853556 w 2977054"/>
              <a:gd name="connsiteY12" fmla="*/ 858261 h 1167428"/>
              <a:gd name="connsiteX13" fmla="*/ 2961287 w 2977054"/>
              <a:gd name="connsiteY13" fmla="*/ 867922 h 1167428"/>
              <a:gd name="connsiteX14" fmla="*/ 2977054 w 2977054"/>
              <a:gd name="connsiteY14" fmla="*/ 998352 h 1167428"/>
              <a:gd name="connsiteX15" fmla="*/ 2942897 w 2977054"/>
              <a:gd name="connsiteY15" fmla="*/ 1150941 h 1167428"/>
              <a:gd name="connsiteX16" fmla="*/ 1813035 w 2977054"/>
              <a:gd name="connsiteY16" fmla="*/ 1028230 h 1167428"/>
              <a:gd name="connsiteX17" fmla="*/ 1636987 w 2977054"/>
              <a:gd name="connsiteY17" fmla="*/ 1101793 h 1167428"/>
              <a:gd name="connsiteX18" fmla="*/ 1056290 w 2977054"/>
              <a:gd name="connsiteY18" fmla="*/ 1167428 h 1167428"/>
              <a:gd name="connsiteX19" fmla="*/ 772510 w 2977054"/>
              <a:gd name="connsiteY19" fmla="*/ 1142819 h 1167428"/>
              <a:gd name="connsiteX20" fmla="*/ 520262 w 2977054"/>
              <a:gd name="connsiteY20" fmla="*/ 1140299 h 1167428"/>
              <a:gd name="connsiteX21" fmla="*/ 630621 w 2977054"/>
              <a:gd name="connsiteY21" fmla="*/ 867883 h 1167428"/>
              <a:gd name="connsiteX22" fmla="*/ 465083 w 2977054"/>
              <a:gd name="connsiteY22" fmla="*/ 800980 h 1167428"/>
              <a:gd name="connsiteX23" fmla="*/ 465084 w 2977054"/>
              <a:gd name="connsiteY23" fmla="*/ 795496 h 1167428"/>
              <a:gd name="connsiteX24" fmla="*/ 457201 w 2977054"/>
              <a:gd name="connsiteY24" fmla="*/ 748239 h 1167428"/>
              <a:gd name="connsiteX25" fmla="*/ 105105 w 2977054"/>
              <a:gd name="connsiteY25" fmla="*/ 539957 h 1167428"/>
              <a:gd name="connsiteX26" fmla="*/ 0 w 2977054"/>
              <a:gd name="connsiteY26" fmla="*/ 387684 h 1167428"/>
              <a:gd name="connsiteX27" fmla="*/ 693683 w 2977054"/>
              <a:gd name="connsiteY27" fmla="*/ 142670 h 1167428"/>
              <a:gd name="connsiteX28" fmla="*/ 835572 w 2977054"/>
              <a:gd name="connsiteY28" fmla="*/ 48077 h 1167428"/>
              <a:gd name="connsiteX29" fmla="*/ 1166648 w 2977054"/>
              <a:gd name="connsiteY29" fmla="*/ 780 h 1167428"/>
              <a:gd name="connsiteX30" fmla="*/ 1387366 w 2977054"/>
              <a:gd name="connsiteY30" fmla="*/ 63842 h 1167428"/>
              <a:gd name="connsiteX0" fmla="*/ 1387366 w 2977054"/>
              <a:gd name="connsiteY0" fmla="*/ 63842 h 1167428"/>
              <a:gd name="connsiteX1" fmla="*/ 1497724 w 2977054"/>
              <a:gd name="connsiteY1" fmla="*/ 79608 h 1167428"/>
              <a:gd name="connsiteX2" fmla="*/ 1639614 w 2977054"/>
              <a:gd name="connsiteY2" fmla="*/ 158435 h 1167428"/>
              <a:gd name="connsiteX3" fmla="*/ 1718441 w 2977054"/>
              <a:gd name="connsiteY3" fmla="*/ 316090 h 1167428"/>
              <a:gd name="connsiteX4" fmla="*/ 2480441 w 2977054"/>
              <a:gd name="connsiteY4" fmla="*/ 536808 h 1167428"/>
              <a:gd name="connsiteX5" fmla="*/ 2472560 w 2977054"/>
              <a:gd name="connsiteY5" fmla="*/ 621345 h 1167428"/>
              <a:gd name="connsiteX6" fmla="*/ 2559268 w 2977054"/>
              <a:gd name="connsiteY6" fmla="*/ 607063 h 1167428"/>
              <a:gd name="connsiteX7" fmla="*/ 2727433 w 2977054"/>
              <a:gd name="connsiteY7" fmla="*/ 607063 h 1167428"/>
              <a:gd name="connsiteX8" fmla="*/ 2722178 w 2977054"/>
              <a:gd name="connsiteY8" fmla="*/ 756816 h 1167428"/>
              <a:gd name="connsiteX9" fmla="*/ 2937642 w 2977054"/>
              <a:gd name="connsiteY9" fmla="*/ 857456 h 1167428"/>
              <a:gd name="connsiteX10" fmla="*/ 1639614 w 2977054"/>
              <a:gd name="connsiteY10" fmla="*/ 867883 h 1167428"/>
              <a:gd name="connsiteX11" fmla="*/ 1631731 w 2977054"/>
              <a:gd name="connsiteY11" fmla="*/ 870758 h 1167428"/>
              <a:gd name="connsiteX12" fmla="*/ 2945522 w 2977054"/>
              <a:gd name="connsiteY12" fmla="*/ 867922 h 1167428"/>
              <a:gd name="connsiteX13" fmla="*/ 2853556 w 2977054"/>
              <a:gd name="connsiteY13" fmla="*/ 858261 h 1167428"/>
              <a:gd name="connsiteX14" fmla="*/ 2961287 w 2977054"/>
              <a:gd name="connsiteY14" fmla="*/ 867922 h 1167428"/>
              <a:gd name="connsiteX15" fmla="*/ 2977054 w 2977054"/>
              <a:gd name="connsiteY15" fmla="*/ 998352 h 1167428"/>
              <a:gd name="connsiteX16" fmla="*/ 2942897 w 2977054"/>
              <a:gd name="connsiteY16" fmla="*/ 1150941 h 1167428"/>
              <a:gd name="connsiteX17" fmla="*/ 1813035 w 2977054"/>
              <a:gd name="connsiteY17" fmla="*/ 1028230 h 1167428"/>
              <a:gd name="connsiteX18" fmla="*/ 1636987 w 2977054"/>
              <a:gd name="connsiteY18" fmla="*/ 1101793 h 1167428"/>
              <a:gd name="connsiteX19" fmla="*/ 1056290 w 2977054"/>
              <a:gd name="connsiteY19" fmla="*/ 1167428 h 1167428"/>
              <a:gd name="connsiteX20" fmla="*/ 772510 w 2977054"/>
              <a:gd name="connsiteY20" fmla="*/ 1142819 h 1167428"/>
              <a:gd name="connsiteX21" fmla="*/ 520262 w 2977054"/>
              <a:gd name="connsiteY21" fmla="*/ 1140299 h 1167428"/>
              <a:gd name="connsiteX22" fmla="*/ 630621 w 2977054"/>
              <a:gd name="connsiteY22" fmla="*/ 867883 h 1167428"/>
              <a:gd name="connsiteX23" fmla="*/ 465083 w 2977054"/>
              <a:gd name="connsiteY23" fmla="*/ 800980 h 1167428"/>
              <a:gd name="connsiteX24" fmla="*/ 465084 w 2977054"/>
              <a:gd name="connsiteY24" fmla="*/ 795496 h 1167428"/>
              <a:gd name="connsiteX25" fmla="*/ 457201 w 2977054"/>
              <a:gd name="connsiteY25" fmla="*/ 748239 h 1167428"/>
              <a:gd name="connsiteX26" fmla="*/ 105105 w 2977054"/>
              <a:gd name="connsiteY26" fmla="*/ 539957 h 1167428"/>
              <a:gd name="connsiteX27" fmla="*/ 0 w 2977054"/>
              <a:gd name="connsiteY27" fmla="*/ 387684 h 1167428"/>
              <a:gd name="connsiteX28" fmla="*/ 693683 w 2977054"/>
              <a:gd name="connsiteY28" fmla="*/ 142670 h 1167428"/>
              <a:gd name="connsiteX29" fmla="*/ 835572 w 2977054"/>
              <a:gd name="connsiteY29" fmla="*/ 48077 h 1167428"/>
              <a:gd name="connsiteX30" fmla="*/ 1166648 w 2977054"/>
              <a:gd name="connsiteY30" fmla="*/ 780 h 1167428"/>
              <a:gd name="connsiteX31" fmla="*/ 1387366 w 2977054"/>
              <a:gd name="connsiteY31" fmla="*/ 63842 h 1167428"/>
              <a:gd name="connsiteX0" fmla="*/ 1387366 w 2977054"/>
              <a:gd name="connsiteY0" fmla="*/ 63842 h 1167428"/>
              <a:gd name="connsiteX1" fmla="*/ 1497724 w 2977054"/>
              <a:gd name="connsiteY1" fmla="*/ 79608 h 1167428"/>
              <a:gd name="connsiteX2" fmla="*/ 1639614 w 2977054"/>
              <a:gd name="connsiteY2" fmla="*/ 158435 h 1167428"/>
              <a:gd name="connsiteX3" fmla="*/ 1718441 w 2977054"/>
              <a:gd name="connsiteY3" fmla="*/ 316090 h 1167428"/>
              <a:gd name="connsiteX4" fmla="*/ 2480441 w 2977054"/>
              <a:gd name="connsiteY4" fmla="*/ 536808 h 1167428"/>
              <a:gd name="connsiteX5" fmla="*/ 2472560 w 2977054"/>
              <a:gd name="connsiteY5" fmla="*/ 621345 h 1167428"/>
              <a:gd name="connsiteX6" fmla="*/ 2559268 w 2977054"/>
              <a:gd name="connsiteY6" fmla="*/ 607063 h 1167428"/>
              <a:gd name="connsiteX7" fmla="*/ 2727433 w 2977054"/>
              <a:gd name="connsiteY7" fmla="*/ 607063 h 1167428"/>
              <a:gd name="connsiteX8" fmla="*/ 2722178 w 2977054"/>
              <a:gd name="connsiteY8" fmla="*/ 756816 h 1167428"/>
              <a:gd name="connsiteX9" fmla="*/ 2937642 w 2977054"/>
              <a:gd name="connsiteY9" fmla="*/ 857456 h 1167428"/>
              <a:gd name="connsiteX10" fmla="*/ 1639614 w 2977054"/>
              <a:gd name="connsiteY10" fmla="*/ 867883 h 1167428"/>
              <a:gd name="connsiteX11" fmla="*/ 1631731 w 2977054"/>
              <a:gd name="connsiteY11" fmla="*/ 870758 h 1167428"/>
              <a:gd name="connsiteX12" fmla="*/ 2793122 w 2977054"/>
              <a:gd name="connsiteY12" fmla="*/ 858261 h 1167428"/>
              <a:gd name="connsiteX13" fmla="*/ 2945522 w 2977054"/>
              <a:gd name="connsiteY13" fmla="*/ 867922 h 1167428"/>
              <a:gd name="connsiteX14" fmla="*/ 2853556 w 2977054"/>
              <a:gd name="connsiteY14" fmla="*/ 858261 h 1167428"/>
              <a:gd name="connsiteX15" fmla="*/ 2961287 w 2977054"/>
              <a:gd name="connsiteY15" fmla="*/ 867922 h 1167428"/>
              <a:gd name="connsiteX16" fmla="*/ 2977054 w 2977054"/>
              <a:gd name="connsiteY16" fmla="*/ 998352 h 1167428"/>
              <a:gd name="connsiteX17" fmla="*/ 2942897 w 2977054"/>
              <a:gd name="connsiteY17" fmla="*/ 1150941 h 1167428"/>
              <a:gd name="connsiteX18" fmla="*/ 1813035 w 2977054"/>
              <a:gd name="connsiteY18" fmla="*/ 1028230 h 1167428"/>
              <a:gd name="connsiteX19" fmla="*/ 1636987 w 2977054"/>
              <a:gd name="connsiteY19" fmla="*/ 1101793 h 1167428"/>
              <a:gd name="connsiteX20" fmla="*/ 1056290 w 2977054"/>
              <a:gd name="connsiteY20" fmla="*/ 1167428 h 1167428"/>
              <a:gd name="connsiteX21" fmla="*/ 772510 w 2977054"/>
              <a:gd name="connsiteY21" fmla="*/ 1142819 h 1167428"/>
              <a:gd name="connsiteX22" fmla="*/ 520262 w 2977054"/>
              <a:gd name="connsiteY22" fmla="*/ 1140299 h 1167428"/>
              <a:gd name="connsiteX23" fmla="*/ 630621 w 2977054"/>
              <a:gd name="connsiteY23" fmla="*/ 867883 h 1167428"/>
              <a:gd name="connsiteX24" fmla="*/ 465083 w 2977054"/>
              <a:gd name="connsiteY24" fmla="*/ 800980 h 1167428"/>
              <a:gd name="connsiteX25" fmla="*/ 465084 w 2977054"/>
              <a:gd name="connsiteY25" fmla="*/ 795496 h 1167428"/>
              <a:gd name="connsiteX26" fmla="*/ 457201 w 2977054"/>
              <a:gd name="connsiteY26" fmla="*/ 748239 h 1167428"/>
              <a:gd name="connsiteX27" fmla="*/ 105105 w 2977054"/>
              <a:gd name="connsiteY27" fmla="*/ 539957 h 1167428"/>
              <a:gd name="connsiteX28" fmla="*/ 0 w 2977054"/>
              <a:gd name="connsiteY28" fmla="*/ 387684 h 1167428"/>
              <a:gd name="connsiteX29" fmla="*/ 693683 w 2977054"/>
              <a:gd name="connsiteY29" fmla="*/ 142670 h 1167428"/>
              <a:gd name="connsiteX30" fmla="*/ 835572 w 2977054"/>
              <a:gd name="connsiteY30" fmla="*/ 48077 h 1167428"/>
              <a:gd name="connsiteX31" fmla="*/ 1166648 w 2977054"/>
              <a:gd name="connsiteY31" fmla="*/ 780 h 1167428"/>
              <a:gd name="connsiteX32" fmla="*/ 1387366 w 2977054"/>
              <a:gd name="connsiteY32" fmla="*/ 63842 h 1167428"/>
              <a:gd name="connsiteX0" fmla="*/ 1387366 w 2977054"/>
              <a:gd name="connsiteY0" fmla="*/ 63842 h 1167428"/>
              <a:gd name="connsiteX1" fmla="*/ 1497724 w 2977054"/>
              <a:gd name="connsiteY1" fmla="*/ 79608 h 1167428"/>
              <a:gd name="connsiteX2" fmla="*/ 1639614 w 2977054"/>
              <a:gd name="connsiteY2" fmla="*/ 158435 h 1167428"/>
              <a:gd name="connsiteX3" fmla="*/ 1718441 w 2977054"/>
              <a:gd name="connsiteY3" fmla="*/ 316090 h 1167428"/>
              <a:gd name="connsiteX4" fmla="*/ 2480441 w 2977054"/>
              <a:gd name="connsiteY4" fmla="*/ 536808 h 1167428"/>
              <a:gd name="connsiteX5" fmla="*/ 2472560 w 2977054"/>
              <a:gd name="connsiteY5" fmla="*/ 621345 h 1167428"/>
              <a:gd name="connsiteX6" fmla="*/ 2559268 w 2977054"/>
              <a:gd name="connsiteY6" fmla="*/ 607063 h 1167428"/>
              <a:gd name="connsiteX7" fmla="*/ 2727433 w 2977054"/>
              <a:gd name="connsiteY7" fmla="*/ 607063 h 1167428"/>
              <a:gd name="connsiteX8" fmla="*/ 2722178 w 2977054"/>
              <a:gd name="connsiteY8" fmla="*/ 756816 h 1167428"/>
              <a:gd name="connsiteX9" fmla="*/ 2937642 w 2977054"/>
              <a:gd name="connsiteY9" fmla="*/ 857456 h 1167428"/>
              <a:gd name="connsiteX10" fmla="*/ 1639614 w 2977054"/>
              <a:gd name="connsiteY10" fmla="*/ 867883 h 1167428"/>
              <a:gd name="connsiteX11" fmla="*/ 1631731 w 2977054"/>
              <a:gd name="connsiteY11" fmla="*/ 870758 h 1167428"/>
              <a:gd name="connsiteX12" fmla="*/ 2929756 w 2977054"/>
              <a:gd name="connsiteY12" fmla="*/ 867922 h 1167428"/>
              <a:gd name="connsiteX13" fmla="*/ 2793122 w 2977054"/>
              <a:gd name="connsiteY13" fmla="*/ 858261 h 1167428"/>
              <a:gd name="connsiteX14" fmla="*/ 2945522 w 2977054"/>
              <a:gd name="connsiteY14" fmla="*/ 867922 h 1167428"/>
              <a:gd name="connsiteX15" fmla="*/ 2853556 w 2977054"/>
              <a:gd name="connsiteY15" fmla="*/ 858261 h 1167428"/>
              <a:gd name="connsiteX16" fmla="*/ 2961287 w 2977054"/>
              <a:gd name="connsiteY16" fmla="*/ 867922 h 1167428"/>
              <a:gd name="connsiteX17" fmla="*/ 2977054 w 2977054"/>
              <a:gd name="connsiteY17" fmla="*/ 998352 h 1167428"/>
              <a:gd name="connsiteX18" fmla="*/ 2942897 w 2977054"/>
              <a:gd name="connsiteY18" fmla="*/ 1150941 h 1167428"/>
              <a:gd name="connsiteX19" fmla="*/ 1813035 w 2977054"/>
              <a:gd name="connsiteY19" fmla="*/ 1028230 h 1167428"/>
              <a:gd name="connsiteX20" fmla="*/ 1636987 w 2977054"/>
              <a:gd name="connsiteY20" fmla="*/ 1101793 h 1167428"/>
              <a:gd name="connsiteX21" fmla="*/ 1056290 w 2977054"/>
              <a:gd name="connsiteY21" fmla="*/ 1167428 h 1167428"/>
              <a:gd name="connsiteX22" fmla="*/ 772510 w 2977054"/>
              <a:gd name="connsiteY22" fmla="*/ 1142819 h 1167428"/>
              <a:gd name="connsiteX23" fmla="*/ 520262 w 2977054"/>
              <a:gd name="connsiteY23" fmla="*/ 1140299 h 1167428"/>
              <a:gd name="connsiteX24" fmla="*/ 630621 w 2977054"/>
              <a:gd name="connsiteY24" fmla="*/ 867883 h 1167428"/>
              <a:gd name="connsiteX25" fmla="*/ 465083 w 2977054"/>
              <a:gd name="connsiteY25" fmla="*/ 800980 h 1167428"/>
              <a:gd name="connsiteX26" fmla="*/ 465084 w 2977054"/>
              <a:gd name="connsiteY26" fmla="*/ 795496 h 1167428"/>
              <a:gd name="connsiteX27" fmla="*/ 457201 w 2977054"/>
              <a:gd name="connsiteY27" fmla="*/ 748239 h 1167428"/>
              <a:gd name="connsiteX28" fmla="*/ 105105 w 2977054"/>
              <a:gd name="connsiteY28" fmla="*/ 539957 h 1167428"/>
              <a:gd name="connsiteX29" fmla="*/ 0 w 2977054"/>
              <a:gd name="connsiteY29" fmla="*/ 387684 h 1167428"/>
              <a:gd name="connsiteX30" fmla="*/ 693683 w 2977054"/>
              <a:gd name="connsiteY30" fmla="*/ 142670 h 1167428"/>
              <a:gd name="connsiteX31" fmla="*/ 835572 w 2977054"/>
              <a:gd name="connsiteY31" fmla="*/ 48077 h 1167428"/>
              <a:gd name="connsiteX32" fmla="*/ 1166648 w 2977054"/>
              <a:gd name="connsiteY32" fmla="*/ 780 h 1167428"/>
              <a:gd name="connsiteX33" fmla="*/ 1387366 w 2977054"/>
              <a:gd name="connsiteY33" fmla="*/ 63842 h 1167428"/>
              <a:gd name="connsiteX0" fmla="*/ 1387366 w 2977054"/>
              <a:gd name="connsiteY0" fmla="*/ 63842 h 1167428"/>
              <a:gd name="connsiteX1" fmla="*/ 1497724 w 2977054"/>
              <a:gd name="connsiteY1" fmla="*/ 79608 h 1167428"/>
              <a:gd name="connsiteX2" fmla="*/ 1639614 w 2977054"/>
              <a:gd name="connsiteY2" fmla="*/ 158435 h 1167428"/>
              <a:gd name="connsiteX3" fmla="*/ 1718441 w 2977054"/>
              <a:gd name="connsiteY3" fmla="*/ 316090 h 1167428"/>
              <a:gd name="connsiteX4" fmla="*/ 2480441 w 2977054"/>
              <a:gd name="connsiteY4" fmla="*/ 536808 h 1167428"/>
              <a:gd name="connsiteX5" fmla="*/ 2472560 w 2977054"/>
              <a:gd name="connsiteY5" fmla="*/ 621345 h 1167428"/>
              <a:gd name="connsiteX6" fmla="*/ 2559268 w 2977054"/>
              <a:gd name="connsiteY6" fmla="*/ 607063 h 1167428"/>
              <a:gd name="connsiteX7" fmla="*/ 2727433 w 2977054"/>
              <a:gd name="connsiteY7" fmla="*/ 607063 h 1167428"/>
              <a:gd name="connsiteX8" fmla="*/ 2722178 w 2977054"/>
              <a:gd name="connsiteY8" fmla="*/ 756816 h 1167428"/>
              <a:gd name="connsiteX9" fmla="*/ 2937642 w 2977054"/>
              <a:gd name="connsiteY9" fmla="*/ 857456 h 1167428"/>
              <a:gd name="connsiteX10" fmla="*/ 1639614 w 2977054"/>
              <a:gd name="connsiteY10" fmla="*/ 867883 h 1167428"/>
              <a:gd name="connsiteX11" fmla="*/ 2927131 w 2977054"/>
              <a:gd name="connsiteY11" fmla="*/ 870758 h 1167428"/>
              <a:gd name="connsiteX12" fmla="*/ 2929756 w 2977054"/>
              <a:gd name="connsiteY12" fmla="*/ 867922 h 1167428"/>
              <a:gd name="connsiteX13" fmla="*/ 2793122 w 2977054"/>
              <a:gd name="connsiteY13" fmla="*/ 858261 h 1167428"/>
              <a:gd name="connsiteX14" fmla="*/ 2945522 w 2977054"/>
              <a:gd name="connsiteY14" fmla="*/ 867922 h 1167428"/>
              <a:gd name="connsiteX15" fmla="*/ 2853556 w 2977054"/>
              <a:gd name="connsiteY15" fmla="*/ 858261 h 1167428"/>
              <a:gd name="connsiteX16" fmla="*/ 2961287 w 2977054"/>
              <a:gd name="connsiteY16" fmla="*/ 867922 h 1167428"/>
              <a:gd name="connsiteX17" fmla="*/ 2977054 w 2977054"/>
              <a:gd name="connsiteY17" fmla="*/ 998352 h 1167428"/>
              <a:gd name="connsiteX18" fmla="*/ 2942897 w 2977054"/>
              <a:gd name="connsiteY18" fmla="*/ 1150941 h 1167428"/>
              <a:gd name="connsiteX19" fmla="*/ 1813035 w 2977054"/>
              <a:gd name="connsiteY19" fmla="*/ 1028230 h 1167428"/>
              <a:gd name="connsiteX20" fmla="*/ 1636987 w 2977054"/>
              <a:gd name="connsiteY20" fmla="*/ 1101793 h 1167428"/>
              <a:gd name="connsiteX21" fmla="*/ 1056290 w 2977054"/>
              <a:gd name="connsiteY21" fmla="*/ 1167428 h 1167428"/>
              <a:gd name="connsiteX22" fmla="*/ 772510 w 2977054"/>
              <a:gd name="connsiteY22" fmla="*/ 1142819 h 1167428"/>
              <a:gd name="connsiteX23" fmla="*/ 520262 w 2977054"/>
              <a:gd name="connsiteY23" fmla="*/ 1140299 h 1167428"/>
              <a:gd name="connsiteX24" fmla="*/ 630621 w 2977054"/>
              <a:gd name="connsiteY24" fmla="*/ 867883 h 1167428"/>
              <a:gd name="connsiteX25" fmla="*/ 465083 w 2977054"/>
              <a:gd name="connsiteY25" fmla="*/ 800980 h 1167428"/>
              <a:gd name="connsiteX26" fmla="*/ 465084 w 2977054"/>
              <a:gd name="connsiteY26" fmla="*/ 795496 h 1167428"/>
              <a:gd name="connsiteX27" fmla="*/ 457201 w 2977054"/>
              <a:gd name="connsiteY27" fmla="*/ 748239 h 1167428"/>
              <a:gd name="connsiteX28" fmla="*/ 105105 w 2977054"/>
              <a:gd name="connsiteY28" fmla="*/ 539957 h 1167428"/>
              <a:gd name="connsiteX29" fmla="*/ 0 w 2977054"/>
              <a:gd name="connsiteY29" fmla="*/ 387684 h 1167428"/>
              <a:gd name="connsiteX30" fmla="*/ 693683 w 2977054"/>
              <a:gd name="connsiteY30" fmla="*/ 142670 h 1167428"/>
              <a:gd name="connsiteX31" fmla="*/ 835572 w 2977054"/>
              <a:gd name="connsiteY31" fmla="*/ 48077 h 1167428"/>
              <a:gd name="connsiteX32" fmla="*/ 1166648 w 2977054"/>
              <a:gd name="connsiteY32" fmla="*/ 780 h 1167428"/>
              <a:gd name="connsiteX33" fmla="*/ 1387366 w 2977054"/>
              <a:gd name="connsiteY33" fmla="*/ 63842 h 1167428"/>
              <a:gd name="connsiteX0" fmla="*/ 1387366 w 3087414"/>
              <a:gd name="connsiteY0" fmla="*/ 63842 h 1167428"/>
              <a:gd name="connsiteX1" fmla="*/ 1497724 w 3087414"/>
              <a:gd name="connsiteY1" fmla="*/ 79608 h 1167428"/>
              <a:gd name="connsiteX2" fmla="*/ 1639614 w 3087414"/>
              <a:gd name="connsiteY2" fmla="*/ 158435 h 1167428"/>
              <a:gd name="connsiteX3" fmla="*/ 1718441 w 3087414"/>
              <a:gd name="connsiteY3" fmla="*/ 316090 h 1167428"/>
              <a:gd name="connsiteX4" fmla="*/ 2480441 w 3087414"/>
              <a:gd name="connsiteY4" fmla="*/ 536808 h 1167428"/>
              <a:gd name="connsiteX5" fmla="*/ 2472560 w 3087414"/>
              <a:gd name="connsiteY5" fmla="*/ 621345 h 1167428"/>
              <a:gd name="connsiteX6" fmla="*/ 2559268 w 3087414"/>
              <a:gd name="connsiteY6" fmla="*/ 607063 h 1167428"/>
              <a:gd name="connsiteX7" fmla="*/ 2727433 w 3087414"/>
              <a:gd name="connsiteY7" fmla="*/ 607063 h 1167428"/>
              <a:gd name="connsiteX8" fmla="*/ 2722178 w 3087414"/>
              <a:gd name="connsiteY8" fmla="*/ 756816 h 1167428"/>
              <a:gd name="connsiteX9" fmla="*/ 2937642 w 3087414"/>
              <a:gd name="connsiteY9" fmla="*/ 857456 h 1167428"/>
              <a:gd name="connsiteX10" fmla="*/ 3087414 w 3087414"/>
              <a:gd name="connsiteY10" fmla="*/ 867883 h 1167428"/>
              <a:gd name="connsiteX11" fmla="*/ 2927131 w 3087414"/>
              <a:gd name="connsiteY11" fmla="*/ 870758 h 1167428"/>
              <a:gd name="connsiteX12" fmla="*/ 2929756 w 3087414"/>
              <a:gd name="connsiteY12" fmla="*/ 867922 h 1167428"/>
              <a:gd name="connsiteX13" fmla="*/ 2793122 w 3087414"/>
              <a:gd name="connsiteY13" fmla="*/ 858261 h 1167428"/>
              <a:gd name="connsiteX14" fmla="*/ 2945522 w 3087414"/>
              <a:gd name="connsiteY14" fmla="*/ 867922 h 1167428"/>
              <a:gd name="connsiteX15" fmla="*/ 2853556 w 3087414"/>
              <a:gd name="connsiteY15" fmla="*/ 858261 h 1167428"/>
              <a:gd name="connsiteX16" fmla="*/ 2961287 w 3087414"/>
              <a:gd name="connsiteY16" fmla="*/ 867922 h 1167428"/>
              <a:gd name="connsiteX17" fmla="*/ 2977054 w 3087414"/>
              <a:gd name="connsiteY17" fmla="*/ 998352 h 1167428"/>
              <a:gd name="connsiteX18" fmla="*/ 2942897 w 3087414"/>
              <a:gd name="connsiteY18" fmla="*/ 1150941 h 1167428"/>
              <a:gd name="connsiteX19" fmla="*/ 1813035 w 3087414"/>
              <a:gd name="connsiteY19" fmla="*/ 1028230 h 1167428"/>
              <a:gd name="connsiteX20" fmla="*/ 1636987 w 3087414"/>
              <a:gd name="connsiteY20" fmla="*/ 1101793 h 1167428"/>
              <a:gd name="connsiteX21" fmla="*/ 1056290 w 3087414"/>
              <a:gd name="connsiteY21" fmla="*/ 1167428 h 1167428"/>
              <a:gd name="connsiteX22" fmla="*/ 772510 w 3087414"/>
              <a:gd name="connsiteY22" fmla="*/ 1142819 h 1167428"/>
              <a:gd name="connsiteX23" fmla="*/ 520262 w 3087414"/>
              <a:gd name="connsiteY23" fmla="*/ 1140299 h 1167428"/>
              <a:gd name="connsiteX24" fmla="*/ 630621 w 3087414"/>
              <a:gd name="connsiteY24" fmla="*/ 867883 h 1167428"/>
              <a:gd name="connsiteX25" fmla="*/ 465083 w 3087414"/>
              <a:gd name="connsiteY25" fmla="*/ 800980 h 1167428"/>
              <a:gd name="connsiteX26" fmla="*/ 465084 w 3087414"/>
              <a:gd name="connsiteY26" fmla="*/ 795496 h 1167428"/>
              <a:gd name="connsiteX27" fmla="*/ 457201 w 3087414"/>
              <a:gd name="connsiteY27" fmla="*/ 748239 h 1167428"/>
              <a:gd name="connsiteX28" fmla="*/ 105105 w 3087414"/>
              <a:gd name="connsiteY28" fmla="*/ 539957 h 1167428"/>
              <a:gd name="connsiteX29" fmla="*/ 0 w 3087414"/>
              <a:gd name="connsiteY29" fmla="*/ 387684 h 1167428"/>
              <a:gd name="connsiteX30" fmla="*/ 693683 w 3087414"/>
              <a:gd name="connsiteY30" fmla="*/ 142670 h 1167428"/>
              <a:gd name="connsiteX31" fmla="*/ 835572 w 3087414"/>
              <a:gd name="connsiteY31" fmla="*/ 48077 h 1167428"/>
              <a:gd name="connsiteX32" fmla="*/ 1166648 w 3087414"/>
              <a:gd name="connsiteY32" fmla="*/ 780 h 1167428"/>
              <a:gd name="connsiteX33" fmla="*/ 1387366 w 3087414"/>
              <a:gd name="connsiteY33" fmla="*/ 63842 h 1167428"/>
              <a:gd name="connsiteX0" fmla="*/ 1387366 w 3087414"/>
              <a:gd name="connsiteY0" fmla="*/ 63842 h 1167428"/>
              <a:gd name="connsiteX1" fmla="*/ 1497724 w 3087414"/>
              <a:gd name="connsiteY1" fmla="*/ 79608 h 1167428"/>
              <a:gd name="connsiteX2" fmla="*/ 1639614 w 3087414"/>
              <a:gd name="connsiteY2" fmla="*/ 158435 h 1167428"/>
              <a:gd name="connsiteX3" fmla="*/ 1718441 w 3087414"/>
              <a:gd name="connsiteY3" fmla="*/ 316090 h 1167428"/>
              <a:gd name="connsiteX4" fmla="*/ 2480441 w 3087414"/>
              <a:gd name="connsiteY4" fmla="*/ 536808 h 1167428"/>
              <a:gd name="connsiteX5" fmla="*/ 2472560 w 3087414"/>
              <a:gd name="connsiteY5" fmla="*/ 621345 h 1167428"/>
              <a:gd name="connsiteX6" fmla="*/ 2559268 w 3087414"/>
              <a:gd name="connsiteY6" fmla="*/ 607063 h 1167428"/>
              <a:gd name="connsiteX7" fmla="*/ 2727433 w 3087414"/>
              <a:gd name="connsiteY7" fmla="*/ 607063 h 1167428"/>
              <a:gd name="connsiteX8" fmla="*/ 2722178 w 3087414"/>
              <a:gd name="connsiteY8" fmla="*/ 756816 h 1167428"/>
              <a:gd name="connsiteX9" fmla="*/ 2937642 w 3087414"/>
              <a:gd name="connsiteY9" fmla="*/ 857456 h 1167428"/>
              <a:gd name="connsiteX10" fmla="*/ 3087414 w 3087414"/>
              <a:gd name="connsiteY10" fmla="*/ 867883 h 1167428"/>
              <a:gd name="connsiteX11" fmla="*/ 2927131 w 3087414"/>
              <a:gd name="connsiteY11" fmla="*/ 870758 h 1167428"/>
              <a:gd name="connsiteX12" fmla="*/ 2929756 w 3087414"/>
              <a:gd name="connsiteY12" fmla="*/ 867922 h 1167428"/>
              <a:gd name="connsiteX13" fmla="*/ 2793122 w 3087414"/>
              <a:gd name="connsiteY13" fmla="*/ 858261 h 1167428"/>
              <a:gd name="connsiteX14" fmla="*/ 2945522 w 3087414"/>
              <a:gd name="connsiteY14" fmla="*/ 867922 h 1167428"/>
              <a:gd name="connsiteX15" fmla="*/ 2853556 w 3087414"/>
              <a:gd name="connsiteY15" fmla="*/ 858261 h 1167428"/>
              <a:gd name="connsiteX16" fmla="*/ 2961287 w 3087414"/>
              <a:gd name="connsiteY16" fmla="*/ 867922 h 1167428"/>
              <a:gd name="connsiteX17" fmla="*/ 2977054 w 3087414"/>
              <a:gd name="connsiteY17" fmla="*/ 998352 h 1167428"/>
              <a:gd name="connsiteX18" fmla="*/ 2942897 w 3087414"/>
              <a:gd name="connsiteY18" fmla="*/ 1150941 h 1167428"/>
              <a:gd name="connsiteX19" fmla="*/ 1813035 w 3087414"/>
              <a:gd name="connsiteY19" fmla="*/ 1028230 h 1167428"/>
              <a:gd name="connsiteX20" fmla="*/ 1823542 w 3087414"/>
              <a:gd name="connsiteY20" fmla="*/ 1012845 h 1167428"/>
              <a:gd name="connsiteX21" fmla="*/ 1636987 w 3087414"/>
              <a:gd name="connsiteY21" fmla="*/ 1101793 h 1167428"/>
              <a:gd name="connsiteX22" fmla="*/ 1056290 w 3087414"/>
              <a:gd name="connsiteY22" fmla="*/ 1167428 h 1167428"/>
              <a:gd name="connsiteX23" fmla="*/ 772510 w 3087414"/>
              <a:gd name="connsiteY23" fmla="*/ 1142819 h 1167428"/>
              <a:gd name="connsiteX24" fmla="*/ 520262 w 3087414"/>
              <a:gd name="connsiteY24" fmla="*/ 1140299 h 1167428"/>
              <a:gd name="connsiteX25" fmla="*/ 630621 w 3087414"/>
              <a:gd name="connsiteY25" fmla="*/ 867883 h 1167428"/>
              <a:gd name="connsiteX26" fmla="*/ 465083 w 3087414"/>
              <a:gd name="connsiteY26" fmla="*/ 800980 h 1167428"/>
              <a:gd name="connsiteX27" fmla="*/ 465084 w 3087414"/>
              <a:gd name="connsiteY27" fmla="*/ 795496 h 1167428"/>
              <a:gd name="connsiteX28" fmla="*/ 457201 w 3087414"/>
              <a:gd name="connsiteY28" fmla="*/ 748239 h 1167428"/>
              <a:gd name="connsiteX29" fmla="*/ 105105 w 3087414"/>
              <a:gd name="connsiteY29" fmla="*/ 539957 h 1167428"/>
              <a:gd name="connsiteX30" fmla="*/ 0 w 3087414"/>
              <a:gd name="connsiteY30" fmla="*/ 387684 h 1167428"/>
              <a:gd name="connsiteX31" fmla="*/ 693683 w 3087414"/>
              <a:gd name="connsiteY31" fmla="*/ 142670 h 1167428"/>
              <a:gd name="connsiteX32" fmla="*/ 835572 w 3087414"/>
              <a:gd name="connsiteY32" fmla="*/ 48077 h 1167428"/>
              <a:gd name="connsiteX33" fmla="*/ 1166648 w 3087414"/>
              <a:gd name="connsiteY33" fmla="*/ 780 h 1167428"/>
              <a:gd name="connsiteX34" fmla="*/ 1387366 w 3087414"/>
              <a:gd name="connsiteY34" fmla="*/ 63842 h 1167428"/>
              <a:gd name="connsiteX0" fmla="*/ 1387366 w 3087414"/>
              <a:gd name="connsiteY0" fmla="*/ 63842 h 1167428"/>
              <a:gd name="connsiteX1" fmla="*/ 1497724 w 3087414"/>
              <a:gd name="connsiteY1" fmla="*/ 79608 h 1167428"/>
              <a:gd name="connsiteX2" fmla="*/ 1639614 w 3087414"/>
              <a:gd name="connsiteY2" fmla="*/ 158435 h 1167428"/>
              <a:gd name="connsiteX3" fmla="*/ 1718441 w 3087414"/>
              <a:gd name="connsiteY3" fmla="*/ 316090 h 1167428"/>
              <a:gd name="connsiteX4" fmla="*/ 2480441 w 3087414"/>
              <a:gd name="connsiteY4" fmla="*/ 536808 h 1167428"/>
              <a:gd name="connsiteX5" fmla="*/ 2472560 w 3087414"/>
              <a:gd name="connsiteY5" fmla="*/ 621345 h 1167428"/>
              <a:gd name="connsiteX6" fmla="*/ 2559268 w 3087414"/>
              <a:gd name="connsiteY6" fmla="*/ 607063 h 1167428"/>
              <a:gd name="connsiteX7" fmla="*/ 2727433 w 3087414"/>
              <a:gd name="connsiteY7" fmla="*/ 607063 h 1167428"/>
              <a:gd name="connsiteX8" fmla="*/ 2722178 w 3087414"/>
              <a:gd name="connsiteY8" fmla="*/ 756816 h 1167428"/>
              <a:gd name="connsiteX9" fmla="*/ 2937642 w 3087414"/>
              <a:gd name="connsiteY9" fmla="*/ 857456 h 1167428"/>
              <a:gd name="connsiteX10" fmla="*/ 3087414 w 3087414"/>
              <a:gd name="connsiteY10" fmla="*/ 867883 h 1167428"/>
              <a:gd name="connsiteX11" fmla="*/ 2927131 w 3087414"/>
              <a:gd name="connsiteY11" fmla="*/ 870758 h 1167428"/>
              <a:gd name="connsiteX12" fmla="*/ 2929756 w 3087414"/>
              <a:gd name="connsiteY12" fmla="*/ 867922 h 1167428"/>
              <a:gd name="connsiteX13" fmla="*/ 2793122 w 3087414"/>
              <a:gd name="connsiteY13" fmla="*/ 858261 h 1167428"/>
              <a:gd name="connsiteX14" fmla="*/ 2945522 w 3087414"/>
              <a:gd name="connsiteY14" fmla="*/ 867922 h 1167428"/>
              <a:gd name="connsiteX15" fmla="*/ 2853556 w 3087414"/>
              <a:gd name="connsiteY15" fmla="*/ 858261 h 1167428"/>
              <a:gd name="connsiteX16" fmla="*/ 2961287 w 3087414"/>
              <a:gd name="connsiteY16" fmla="*/ 867922 h 1167428"/>
              <a:gd name="connsiteX17" fmla="*/ 2977054 w 3087414"/>
              <a:gd name="connsiteY17" fmla="*/ 998352 h 1167428"/>
              <a:gd name="connsiteX18" fmla="*/ 2942897 w 3087414"/>
              <a:gd name="connsiteY18" fmla="*/ 1150941 h 1167428"/>
              <a:gd name="connsiteX19" fmla="*/ 1813035 w 3087414"/>
              <a:gd name="connsiteY19" fmla="*/ 1028230 h 1167428"/>
              <a:gd name="connsiteX20" fmla="*/ 1823542 w 3087414"/>
              <a:gd name="connsiteY20" fmla="*/ 1012845 h 1167428"/>
              <a:gd name="connsiteX21" fmla="*/ 1636987 w 3087414"/>
              <a:gd name="connsiteY21" fmla="*/ 1101793 h 1167428"/>
              <a:gd name="connsiteX22" fmla="*/ 1056290 w 3087414"/>
              <a:gd name="connsiteY22" fmla="*/ 1167428 h 1167428"/>
              <a:gd name="connsiteX23" fmla="*/ 772510 w 3087414"/>
              <a:gd name="connsiteY23" fmla="*/ 1142819 h 1167428"/>
              <a:gd name="connsiteX24" fmla="*/ 520262 w 3087414"/>
              <a:gd name="connsiteY24" fmla="*/ 1140299 h 1167428"/>
              <a:gd name="connsiteX25" fmla="*/ 630621 w 3087414"/>
              <a:gd name="connsiteY25" fmla="*/ 867883 h 1167428"/>
              <a:gd name="connsiteX26" fmla="*/ 465083 w 3087414"/>
              <a:gd name="connsiteY26" fmla="*/ 800980 h 1167428"/>
              <a:gd name="connsiteX27" fmla="*/ 465084 w 3087414"/>
              <a:gd name="connsiteY27" fmla="*/ 795496 h 1167428"/>
              <a:gd name="connsiteX28" fmla="*/ 457201 w 3087414"/>
              <a:gd name="connsiteY28" fmla="*/ 748239 h 1167428"/>
              <a:gd name="connsiteX29" fmla="*/ 105105 w 3087414"/>
              <a:gd name="connsiteY29" fmla="*/ 539957 h 1167428"/>
              <a:gd name="connsiteX30" fmla="*/ 0 w 3087414"/>
              <a:gd name="connsiteY30" fmla="*/ 387684 h 1167428"/>
              <a:gd name="connsiteX31" fmla="*/ 693683 w 3087414"/>
              <a:gd name="connsiteY31" fmla="*/ 142670 h 1167428"/>
              <a:gd name="connsiteX32" fmla="*/ 835572 w 3087414"/>
              <a:gd name="connsiteY32" fmla="*/ 48077 h 1167428"/>
              <a:gd name="connsiteX33" fmla="*/ 1166648 w 3087414"/>
              <a:gd name="connsiteY33" fmla="*/ 780 h 1167428"/>
              <a:gd name="connsiteX34" fmla="*/ 1387366 w 3087414"/>
              <a:gd name="connsiteY34" fmla="*/ 63842 h 1167428"/>
              <a:gd name="connsiteX0" fmla="*/ 1387366 w 3087414"/>
              <a:gd name="connsiteY0" fmla="*/ 63842 h 1167428"/>
              <a:gd name="connsiteX1" fmla="*/ 1497724 w 3087414"/>
              <a:gd name="connsiteY1" fmla="*/ 79608 h 1167428"/>
              <a:gd name="connsiteX2" fmla="*/ 1639614 w 3087414"/>
              <a:gd name="connsiteY2" fmla="*/ 158435 h 1167428"/>
              <a:gd name="connsiteX3" fmla="*/ 1718441 w 3087414"/>
              <a:gd name="connsiteY3" fmla="*/ 316090 h 1167428"/>
              <a:gd name="connsiteX4" fmla="*/ 2480441 w 3087414"/>
              <a:gd name="connsiteY4" fmla="*/ 536808 h 1167428"/>
              <a:gd name="connsiteX5" fmla="*/ 2472560 w 3087414"/>
              <a:gd name="connsiteY5" fmla="*/ 621345 h 1167428"/>
              <a:gd name="connsiteX6" fmla="*/ 2559268 w 3087414"/>
              <a:gd name="connsiteY6" fmla="*/ 607063 h 1167428"/>
              <a:gd name="connsiteX7" fmla="*/ 2727433 w 3087414"/>
              <a:gd name="connsiteY7" fmla="*/ 607063 h 1167428"/>
              <a:gd name="connsiteX8" fmla="*/ 2722178 w 3087414"/>
              <a:gd name="connsiteY8" fmla="*/ 756816 h 1167428"/>
              <a:gd name="connsiteX9" fmla="*/ 2937642 w 3087414"/>
              <a:gd name="connsiteY9" fmla="*/ 857456 h 1167428"/>
              <a:gd name="connsiteX10" fmla="*/ 3087414 w 3087414"/>
              <a:gd name="connsiteY10" fmla="*/ 867883 h 1167428"/>
              <a:gd name="connsiteX11" fmla="*/ 2927131 w 3087414"/>
              <a:gd name="connsiteY11" fmla="*/ 870758 h 1167428"/>
              <a:gd name="connsiteX12" fmla="*/ 2929756 w 3087414"/>
              <a:gd name="connsiteY12" fmla="*/ 867922 h 1167428"/>
              <a:gd name="connsiteX13" fmla="*/ 2793122 w 3087414"/>
              <a:gd name="connsiteY13" fmla="*/ 858261 h 1167428"/>
              <a:gd name="connsiteX14" fmla="*/ 2945522 w 3087414"/>
              <a:gd name="connsiteY14" fmla="*/ 867922 h 1167428"/>
              <a:gd name="connsiteX15" fmla="*/ 2853556 w 3087414"/>
              <a:gd name="connsiteY15" fmla="*/ 858261 h 1167428"/>
              <a:gd name="connsiteX16" fmla="*/ 2961287 w 3087414"/>
              <a:gd name="connsiteY16" fmla="*/ 867922 h 1167428"/>
              <a:gd name="connsiteX17" fmla="*/ 2977054 w 3087414"/>
              <a:gd name="connsiteY17" fmla="*/ 998352 h 1167428"/>
              <a:gd name="connsiteX18" fmla="*/ 2942897 w 3087414"/>
              <a:gd name="connsiteY18" fmla="*/ 1150941 h 1167428"/>
              <a:gd name="connsiteX19" fmla="*/ 1813035 w 3087414"/>
              <a:gd name="connsiteY19" fmla="*/ 1028230 h 1167428"/>
              <a:gd name="connsiteX20" fmla="*/ 1823542 w 3087414"/>
              <a:gd name="connsiteY20" fmla="*/ 1012845 h 1167428"/>
              <a:gd name="connsiteX21" fmla="*/ 1636987 w 3087414"/>
              <a:gd name="connsiteY21" fmla="*/ 1101793 h 1167428"/>
              <a:gd name="connsiteX22" fmla="*/ 1056290 w 3087414"/>
              <a:gd name="connsiteY22" fmla="*/ 1167428 h 1167428"/>
              <a:gd name="connsiteX23" fmla="*/ 772510 w 3087414"/>
              <a:gd name="connsiteY23" fmla="*/ 1142819 h 1167428"/>
              <a:gd name="connsiteX24" fmla="*/ 520262 w 3087414"/>
              <a:gd name="connsiteY24" fmla="*/ 1140299 h 1167428"/>
              <a:gd name="connsiteX25" fmla="*/ 630621 w 3087414"/>
              <a:gd name="connsiteY25" fmla="*/ 867883 h 1167428"/>
              <a:gd name="connsiteX26" fmla="*/ 465083 w 3087414"/>
              <a:gd name="connsiteY26" fmla="*/ 800980 h 1167428"/>
              <a:gd name="connsiteX27" fmla="*/ 465084 w 3087414"/>
              <a:gd name="connsiteY27" fmla="*/ 795496 h 1167428"/>
              <a:gd name="connsiteX28" fmla="*/ 457201 w 3087414"/>
              <a:gd name="connsiteY28" fmla="*/ 748239 h 1167428"/>
              <a:gd name="connsiteX29" fmla="*/ 105105 w 3087414"/>
              <a:gd name="connsiteY29" fmla="*/ 539957 h 1167428"/>
              <a:gd name="connsiteX30" fmla="*/ 0 w 3087414"/>
              <a:gd name="connsiteY30" fmla="*/ 387684 h 1167428"/>
              <a:gd name="connsiteX31" fmla="*/ 693683 w 3087414"/>
              <a:gd name="connsiteY31" fmla="*/ 142670 h 1167428"/>
              <a:gd name="connsiteX32" fmla="*/ 835572 w 3087414"/>
              <a:gd name="connsiteY32" fmla="*/ 48077 h 1167428"/>
              <a:gd name="connsiteX33" fmla="*/ 1166648 w 3087414"/>
              <a:gd name="connsiteY33" fmla="*/ 780 h 1167428"/>
              <a:gd name="connsiteX34" fmla="*/ 1387366 w 3087414"/>
              <a:gd name="connsiteY34" fmla="*/ 63842 h 1167428"/>
              <a:gd name="connsiteX0" fmla="*/ 1387366 w 3087414"/>
              <a:gd name="connsiteY0" fmla="*/ 63842 h 1206407"/>
              <a:gd name="connsiteX1" fmla="*/ 1497724 w 3087414"/>
              <a:gd name="connsiteY1" fmla="*/ 79608 h 1206407"/>
              <a:gd name="connsiteX2" fmla="*/ 1639614 w 3087414"/>
              <a:gd name="connsiteY2" fmla="*/ 158435 h 1206407"/>
              <a:gd name="connsiteX3" fmla="*/ 1718441 w 3087414"/>
              <a:gd name="connsiteY3" fmla="*/ 316090 h 1206407"/>
              <a:gd name="connsiteX4" fmla="*/ 2480441 w 3087414"/>
              <a:gd name="connsiteY4" fmla="*/ 536808 h 1206407"/>
              <a:gd name="connsiteX5" fmla="*/ 2472560 w 3087414"/>
              <a:gd name="connsiteY5" fmla="*/ 621345 h 1206407"/>
              <a:gd name="connsiteX6" fmla="*/ 2559268 w 3087414"/>
              <a:gd name="connsiteY6" fmla="*/ 607063 h 1206407"/>
              <a:gd name="connsiteX7" fmla="*/ 2727433 w 3087414"/>
              <a:gd name="connsiteY7" fmla="*/ 607063 h 1206407"/>
              <a:gd name="connsiteX8" fmla="*/ 2722178 w 3087414"/>
              <a:gd name="connsiteY8" fmla="*/ 756816 h 1206407"/>
              <a:gd name="connsiteX9" fmla="*/ 2937642 w 3087414"/>
              <a:gd name="connsiteY9" fmla="*/ 857456 h 1206407"/>
              <a:gd name="connsiteX10" fmla="*/ 3087414 w 3087414"/>
              <a:gd name="connsiteY10" fmla="*/ 867883 h 1206407"/>
              <a:gd name="connsiteX11" fmla="*/ 2927131 w 3087414"/>
              <a:gd name="connsiteY11" fmla="*/ 870758 h 1206407"/>
              <a:gd name="connsiteX12" fmla="*/ 2929756 w 3087414"/>
              <a:gd name="connsiteY12" fmla="*/ 867922 h 1206407"/>
              <a:gd name="connsiteX13" fmla="*/ 2793122 w 3087414"/>
              <a:gd name="connsiteY13" fmla="*/ 858261 h 1206407"/>
              <a:gd name="connsiteX14" fmla="*/ 2945522 w 3087414"/>
              <a:gd name="connsiteY14" fmla="*/ 867922 h 1206407"/>
              <a:gd name="connsiteX15" fmla="*/ 2853556 w 3087414"/>
              <a:gd name="connsiteY15" fmla="*/ 858261 h 1206407"/>
              <a:gd name="connsiteX16" fmla="*/ 2961287 w 3087414"/>
              <a:gd name="connsiteY16" fmla="*/ 867922 h 1206407"/>
              <a:gd name="connsiteX17" fmla="*/ 2977054 w 3087414"/>
              <a:gd name="connsiteY17" fmla="*/ 998352 h 1206407"/>
              <a:gd name="connsiteX18" fmla="*/ 2942897 w 3087414"/>
              <a:gd name="connsiteY18" fmla="*/ 1150941 h 1206407"/>
              <a:gd name="connsiteX19" fmla="*/ 1813035 w 3087414"/>
              <a:gd name="connsiteY19" fmla="*/ 1028230 h 1206407"/>
              <a:gd name="connsiteX20" fmla="*/ 1823542 w 3087414"/>
              <a:gd name="connsiteY20" fmla="*/ 1012845 h 1206407"/>
              <a:gd name="connsiteX21" fmla="*/ 1807777 w 3087414"/>
              <a:gd name="connsiteY21" fmla="*/ 1191582 h 1206407"/>
              <a:gd name="connsiteX22" fmla="*/ 1636987 w 3087414"/>
              <a:gd name="connsiteY22" fmla="*/ 1101793 h 1206407"/>
              <a:gd name="connsiteX23" fmla="*/ 1056290 w 3087414"/>
              <a:gd name="connsiteY23" fmla="*/ 1167428 h 1206407"/>
              <a:gd name="connsiteX24" fmla="*/ 772510 w 3087414"/>
              <a:gd name="connsiteY24" fmla="*/ 1142819 h 1206407"/>
              <a:gd name="connsiteX25" fmla="*/ 520262 w 3087414"/>
              <a:gd name="connsiteY25" fmla="*/ 1140299 h 1206407"/>
              <a:gd name="connsiteX26" fmla="*/ 630621 w 3087414"/>
              <a:gd name="connsiteY26" fmla="*/ 867883 h 1206407"/>
              <a:gd name="connsiteX27" fmla="*/ 465083 w 3087414"/>
              <a:gd name="connsiteY27" fmla="*/ 800980 h 1206407"/>
              <a:gd name="connsiteX28" fmla="*/ 465084 w 3087414"/>
              <a:gd name="connsiteY28" fmla="*/ 795496 h 1206407"/>
              <a:gd name="connsiteX29" fmla="*/ 457201 w 3087414"/>
              <a:gd name="connsiteY29" fmla="*/ 748239 h 1206407"/>
              <a:gd name="connsiteX30" fmla="*/ 105105 w 3087414"/>
              <a:gd name="connsiteY30" fmla="*/ 539957 h 1206407"/>
              <a:gd name="connsiteX31" fmla="*/ 0 w 3087414"/>
              <a:gd name="connsiteY31" fmla="*/ 387684 h 1206407"/>
              <a:gd name="connsiteX32" fmla="*/ 693683 w 3087414"/>
              <a:gd name="connsiteY32" fmla="*/ 142670 h 1206407"/>
              <a:gd name="connsiteX33" fmla="*/ 835572 w 3087414"/>
              <a:gd name="connsiteY33" fmla="*/ 48077 h 1206407"/>
              <a:gd name="connsiteX34" fmla="*/ 1166648 w 3087414"/>
              <a:gd name="connsiteY34" fmla="*/ 780 h 1206407"/>
              <a:gd name="connsiteX35" fmla="*/ 1387366 w 3087414"/>
              <a:gd name="connsiteY35" fmla="*/ 63842 h 1206407"/>
              <a:gd name="connsiteX0" fmla="*/ 1387366 w 3087414"/>
              <a:gd name="connsiteY0" fmla="*/ 63842 h 1288819"/>
              <a:gd name="connsiteX1" fmla="*/ 1497724 w 3087414"/>
              <a:gd name="connsiteY1" fmla="*/ 79608 h 1288819"/>
              <a:gd name="connsiteX2" fmla="*/ 1639614 w 3087414"/>
              <a:gd name="connsiteY2" fmla="*/ 158435 h 1288819"/>
              <a:gd name="connsiteX3" fmla="*/ 1718441 w 3087414"/>
              <a:gd name="connsiteY3" fmla="*/ 316090 h 1288819"/>
              <a:gd name="connsiteX4" fmla="*/ 2480441 w 3087414"/>
              <a:gd name="connsiteY4" fmla="*/ 536808 h 1288819"/>
              <a:gd name="connsiteX5" fmla="*/ 2472560 w 3087414"/>
              <a:gd name="connsiteY5" fmla="*/ 621345 h 1288819"/>
              <a:gd name="connsiteX6" fmla="*/ 2559268 w 3087414"/>
              <a:gd name="connsiteY6" fmla="*/ 607063 h 1288819"/>
              <a:gd name="connsiteX7" fmla="*/ 2727433 w 3087414"/>
              <a:gd name="connsiteY7" fmla="*/ 607063 h 1288819"/>
              <a:gd name="connsiteX8" fmla="*/ 2722178 w 3087414"/>
              <a:gd name="connsiteY8" fmla="*/ 756816 h 1288819"/>
              <a:gd name="connsiteX9" fmla="*/ 2937642 w 3087414"/>
              <a:gd name="connsiteY9" fmla="*/ 857456 h 1288819"/>
              <a:gd name="connsiteX10" fmla="*/ 3087414 w 3087414"/>
              <a:gd name="connsiteY10" fmla="*/ 867883 h 1288819"/>
              <a:gd name="connsiteX11" fmla="*/ 2927131 w 3087414"/>
              <a:gd name="connsiteY11" fmla="*/ 870758 h 1288819"/>
              <a:gd name="connsiteX12" fmla="*/ 2929756 w 3087414"/>
              <a:gd name="connsiteY12" fmla="*/ 867922 h 1288819"/>
              <a:gd name="connsiteX13" fmla="*/ 2793122 w 3087414"/>
              <a:gd name="connsiteY13" fmla="*/ 858261 h 1288819"/>
              <a:gd name="connsiteX14" fmla="*/ 2945522 w 3087414"/>
              <a:gd name="connsiteY14" fmla="*/ 867922 h 1288819"/>
              <a:gd name="connsiteX15" fmla="*/ 2853556 w 3087414"/>
              <a:gd name="connsiteY15" fmla="*/ 858261 h 1288819"/>
              <a:gd name="connsiteX16" fmla="*/ 2961287 w 3087414"/>
              <a:gd name="connsiteY16" fmla="*/ 867922 h 1288819"/>
              <a:gd name="connsiteX17" fmla="*/ 2977054 w 3087414"/>
              <a:gd name="connsiteY17" fmla="*/ 998352 h 1288819"/>
              <a:gd name="connsiteX18" fmla="*/ 2942897 w 3087414"/>
              <a:gd name="connsiteY18" fmla="*/ 1150941 h 1288819"/>
              <a:gd name="connsiteX19" fmla="*/ 1813035 w 3087414"/>
              <a:gd name="connsiteY19" fmla="*/ 1028230 h 1288819"/>
              <a:gd name="connsiteX20" fmla="*/ 1823542 w 3087414"/>
              <a:gd name="connsiteY20" fmla="*/ 1152936 h 1288819"/>
              <a:gd name="connsiteX21" fmla="*/ 1807777 w 3087414"/>
              <a:gd name="connsiteY21" fmla="*/ 1191582 h 1288819"/>
              <a:gd name="connsiteX22" fmla="*/ 1636987 w 3087414"/>
              <a:gd name="connsiteY22" fmla="*/ 1101793 h 1288819"/>
              <a:gd name="connsiteX23" fmla="*/ 1056290 w 3087414"/>
              <a:gd name="connsiteY23" fmla="*/ 1167428 h 1288819"/>
              <a:gd name="connsiteX24" fmla="*/ 772510 w 3087414"/>
              <a:gd name="connsiteY24" fmla="*/ 1142819 h 1288819"/>
              <a:gd name="connsiteX25" fmla="*/ 520262 w 3087414"/>
              <a:gd name="connsiteY25" fmla="*/ 1140299 h 1288819"/>
              <a:gd name="connsiteX26" fmla="*/ 630621 w 3087414"/>
              <a:gd name="connsiteY26" fmla="*/ 867883 h 1288819"/>
              <a:gd name="connsiteX27" fmla="*/ 465083 w 3087414"/>
              <a:gd name="connsiteY27" fmla="*/ 800980 h 1288819"/>
              <a:gd name="connsiteX28" fmla="*/ 465084 w 3087414"/>
              <a:gd name="connsiteY28" fmla="*/ 795496 h 1288819"/>
              <a:gd name="connsiteX29" fmla="*/ 457201 w 3087414"/>
              <a:gd name="connsiteY29" fmla="*/ 748239 h 1288819"/>
              <a:gd name="connsiteX30" fmla="*/ 105105 w 3087414"/>
              <a:gd name="connsiteY30" fmla="*/ 539957 h 1288819"/>
              <a:gd name="connsiteX31" fmla="*/ 0 w 3087414"/>
              <a:gd name="connsiteY31" fmla="*/ 387684 h 1288819"/>
              <a:gd name="connsiteX32" fmla="*/ 693683 w 3087414"/>
              <a:gd name="connsiteY32" fmla="*/ 142670 h 1288819"/>
              <a:gd name="connsiteX33" fmla="*/ 835572 w 3087414"/>
              <a:gd name="connsiteY33" fmla="*/ 48077 h 1288819"/>
              <a:gd name="connsiteX34" fmla="*/ 1166648 w 3087414"/>
              <a:gd name="connsiteY34" fmla="*/ 780 h 1288819"/>
              <a:gd name="connsiteX35" fmla="*/ 1387366 w 3087414"/>
              <a:gd name="connsiteY35" fmla="*/ 63842 h 1288819"/>
              <a:gd name="connsiteX0" fmla="*/ 1387366 w 3087414"/>
              <a:gd name="connsiteY0" fmla="*/ 63842 h 1288819"/>
              <a:gd name="connsiteX1" fmla="*/ 1497724 w 3087414"/>
              <a:gd name="connsiteY1" fmla="*/ 79608 h 1288819"/>
              <a:gd name="connsiteX2" fmla="*/ 1639614 w 3087414"/>
              <a:gd name="connsiteY2" fmla="*/ 158435 h 1288819"/>
              <a:gd name="connsiteX3" fmla="*/ 1718441 w 3087414"/>
              <a:gd name="connsiteY3" fmla="*/ 316090 h 1288819"/>
              <a:gd name="connsiteX4" fmla="*/ 2480441 w 3087414"/>
              <a:gd name="connsiteY4" fmla="*/ 536808 h 1288819"/>
              <a:gd name="connsiteX5" fmla="*/ 2472560 w 3087414"/>
              <a:gd name="connsiteY5" fmla="*/ 621345 h 1288819"/>
              <a:gd name="connsiteX6" fmla="*/ 2559268 w 3087414"/>
              <a:gd name="connsiteY6" fmla="*/ 607063 h 1288819"/>
              <a:gd name="connsiteX7" fmla="*/ 2727433 w 3087414"/>
              <a:gd name="connsiteY7" fmla="*/ 607063 h 1288819"/>
              <a:gd name="connsiteX8" fmla="*/ 2722178 w 3087414"/>
              <a:gd name="connsiteY8" fmla="*/ 756816 h 1288819"/>
              <a:gd name="connsiteX9" fmla="*/ 2937642 w 3087414"/>
              <a:gd name="connsiteY9" fmla="*/ 857456 h 1288819"/>
              <a:gd name="connsiteX10" fmla="*/ 3087414 w 3087414"/>
              <a:gd name="connsiteY10" fmla="*/ 867883 h 1288819"/>
              <a:gd name="connsiteX11" fmla="*/ 2927131 w 3087414"/>
              <a:gd name="connsiteY11" fmla="*/ 870758 h 1288819"/>
              <a:gd name="connsiteX12" fmla="*/ 2929756 w 3087414"/>
              <a:gd name="connsiteY12" fmla="*/ 867922 h 1288819"/>
              <a:gd name="connsiteX13" fmla="*/ 2793122 w 3087414"/>
              <a:gd name="connsiteY13" fmla="*/ 858261 h 1288819"/>
              <a:gd name="connsiteX14" fmla="*/ 2945522 w 3087414"/>
              <a:gd name="connsiteY14" fmla="*/ 867922 h 1288819"/>
              <a:gd name="connsiteX15" fmla="*/ 2853556 w 3087414"/>
              <a:gd name="connsiteY15" fmla="*/ 858261 h 1288819"/>
              <a:gd name="connsiteX16" fmla="*/ 2961287 w 3087414"/>
              <a:gd name="connsiteY16" fmla="*/ 867922 h 1288819"/>
              <a:gd name="connsiteX17" fmla="*/ 2977054 w 3087414"/>
              <a:gd name="connsiteY17" fmla="*/ 998352 h 1288819"/>
              <a:gd name="connsiteX18" fmla="*/ 2942897 w 3087414"/>
              <a:gd name="connsiteY18" fmla="*/ 1150941 h 1288819"/>
              <a:gd name="connsiteX19" fmla="*/ 1813035 w 3087414"/>
              <a:gd name="connsiteY19" fmla="*/ 1215019 h 1288819"/>
              <a:gd name="connsiteX20" fmla="*/ 1823542 w 3087414"/>
              <a:gd name="connsiteY20" fmla="*/ 1152936 h 1288819"/>
              <a:gd name="connsiteX21" fmla="*/ 1807777 w 3087414"/>
              <a:gd name="connsiteY21" fmla="*/ 1191582 h 1288819"/>
              <a:gd name="connsiteX22" fmla="*/ 1636987 w 3087414"/>
              <a:gd name="connsiteY22" fmla="*/ 1101793 h 1288819"/>
              <a:gd name="connsiteX23" fmla="*/ 1056290 w 3087414"/>
              <a:gd name="connsiteY23" fmla="*/ 1167428 h 1288819"/>
              <a:gd name="connsiteX24" fmla="*/ 772510 w 3087414"/>
              <a:gd name="connsiteY24" fmla="*/ 1142819 h 1288819"/>
              <a:gd name="connsiteX25" fmla="*/ 520262 w 3087414"/>
              <a:gd name="connsiteY25" fmla="*/ 1140299 h 1288819"/>
              <a:gd name="connsiteX26" fmla="*/ 630621 w 3087414"/>
              <a:gd name="connsiteY26" fmla="*/ 867883 h 1288819"/>
              <a:gd name="connsiteX27" fmla="*/ 465083 w 3087414"/>
              <a:gd name="connsiteY27" fmla="*/ 800980 h 1288819"/>
              <a:gd name="connsiteX28" fmla="*/ 465084 w 3087414"/>
              <a:gd name="connsiteY28" fmla="*/ 795496 h 1288819"/>
              <a:gd name="connsiteX29" fmla="*/ 457201 w 3087414"/>
              <a:gd name="connsiteY29" fmla="*/ 748239 h 1288819"/>
              <a:gd name="connsiteX30" fmla="*/ 105105 w 3087414"/>
              <a:gd name="connsiteY30" fmla="*/ 539957 h 1288819"/>
              <a:gd name="connsiteX31" fmla="*/ 0 w 3087414"/>
              <a:gd name="connsiteY31" fmla="*/ 387684 h 1288819"/>
              <a:gd name="connsiteX32" fmla="*/ 693683 w 3087414"/>
              <a:gd name="connsiteY32" fmla="*/ 142670 h 1288819"/>
              <a:gd name="connsiteX33" fmla="*/ 835572 w 3087414"/>
              <a:gd name="connsiteY33" fmla="*/ 48077 h 1288819"/>
              <a:gd name="connsiteX34" fmla="*/ 1166648 w 3087414"/>
              <a:gd name="connsiteY34" fmla="*/ 780 h 1288819"/>
              <a:gd name="connsiteX35" fmla="*/ 1387366 w 3087414"/>
              <a:gd name="connsiteY35" fmla="*/ 63842 h 1288819"/>
              <a:gd name="connsiteX0" fmla="*/ 1506924 w 3206972"/>
              <a:gd name="connsiteY0" fmla="*/ 63842 h 1288819"/>
              <a:gd name="connsiteX1" fmla="*/ 1617282 w 3206972"/>
              <a:gd name="connsiteY1" fmla="*/ 79608 h 1288819"/>
              <a:gd name="connsiteX2" fmla="*/ 1759172 w 3206972"/>
              <a:gd name="connsiteY2" fmla="*/ 158435 h 1288819"/>
              <a:gd name="connsiteX3" fmla="*/ 1837999 w 3206972"/>
              <a:gd name="connsiteY3" fmla="*/ 316090 h 1288819"/>
              <a:gd name="connsiteX4" fmla="*/ 2599999 w 3206972"/>
              <a:gd name="connsiteY4" fmla="*/ 536808 h 1288819"/>
              <a:gd name="connsiteX5" fmla="*/ 2592118 w 3206972"/>
              <a:gd name="connsiteY5" fmla="*/ 621345 h 1288819"/>
              <a:gd name="connsiteX6" fmla="*/ 2678826 w 3206972"/>
              <a:gd name="connsiteY6" fmla="*/ 607063 h 1288819"/>
              <a:gd name="connsiteX7" fmla="*/ 2846991 w 3206972"/>
              <a:gd name="connsiteY7" fmla="*/ 607063 h 1288819"/>
              <a:gd name="connsiteX8" fmla="*/ 2841736 w 3206972"/>
              <a:gd name="connsiteY8" fmla="*/ 756816 h 1288819"/>
              <a:gd name="connsiteX9" fmla="*/ 3057200 w 3206972"/>
              <a:gd name="connsiteY9" fmla="*/ 857456 h 1288819"/>
              <a:gd name="connsiteX10" fmla="*/ 3206972 w 3206972"/>
              <a:gd name="connsiteY10" fmla="*/ 867883 h 1288819"/>
              <a:gd name="connsiteX11" fmla="*/ 3046689 w 3206972"/>
              <a:gd name="connsiteY11" fmla="*/ 870758 h 1288819"/>
              <a:gd name="connsiteX12" fmla="*/ 3049314 w 3206972"/>
              <a:gd name="connsiteY12" fmla="*/ 867922 h 1288819"/>
              <a:gd name="connsiteX13" fmla="*/ 2912680 w 3206972"/>
              <a:gd name="connsiteY13" fmla="*/ 858261 h 1288819"/>
              <a:gd name="connsiteX14" fmla="*/ 3065080 w 3206972"/>
              <a:gd name="connsiteY14" fmla="*/ 867922 h 1288819"/>
              <a:gd name="connsiteX15" fmla="*/ 2973114 w 3206972"/>
              <a:gd name="connsiteY15" fmla="*/ 858261 h 1288819"/>
              <a:gd name="connsiteX16" fmla="*/ 3080845 w 3206972"/>
              <a:gd name="connsiteY16" fmla="*/ 867922 h 1288819"/>
              <a:gd name="connsiteX17" fmla="*/ 3096612 w 3206972"/>
              <a:gd name="connsiteY17" fmla="*/ 998352 h 1288819"/>
              <a:gd name="connsiteX18" fmla="*/ 3062455 w 3206972"/>
              <a:gd name="connsiteY18" fmla="*/ 1150941 h 1288819"/>
              <a:gd name="connsiteX19" fmla="*/ 1932593 w 3206972"/>
              <a:gd name="connsiteY19" fmla="*/ 1215019 h 1288819"/>
              <a:gd name="connsiteX20" fmla="*/ 1943100 w 3206972"/>
              <a:gd name="connsiteY20" fmla="*/ 1152936 h 1288819"/>
              <a:gd name="connsiteX21" fmla="*/ 1927335 w 3206972"/>
              <a:gd name="connsiteY21" fmla="*/ 1191582 h 1288819"/>
              <a:gd name="connsiteX22" fmla="*/ 1756545 w 3206972"/>
              <a:gd name="connsiteY22" fmla="*/ 1101793 h 1288819"/>
              <a:gd name="connsiteX23" fmla="*/ 1175848 w 3206972"/>
              <a:gd name="connsiteY23" fmla="*/ 1167428 h 1288819"/>
              <a:gd name="connsiteX24" fmla="*/ 892068 w 3206972"/>
              <a:gd name="connsiteY24" fmla="*/ 1142819 h 1288819"/>
              <a:gd name="connsiteX25" fmla="*/ 639820 w 3206972"/>
              <a:gd name="connsiteY25" fmla="*/ 1140299 h 1288819"/>
              <a:gd name="connsiteX26" fmla="*/ 750179 w 3206972"/>
              <a:gd name="connsiteY26" fmla="*/ 867883 h 1288819"/>
              <a:gd name="connsiteX27" fmla="*/ 27590 w 3206972"/>
              <a:gd name="connsiteY27" fmla="*/ 867922 h 1288819"/>
              <a:gd name="connsiteX28" fmla="*/ 584641 w 3206972"/>
              <a:gd name="connsiteY28" fmla="*/ 800980 h 1288819"/>
              <a:gd name="connsiteX29" fmla="*/ 584642 w 3206972"/>
              <a:gd name="connsiteY29" fmla="*/ 795496 h 1288819"/>
              <a:gd name="connsiteX30" fmla="*/ 576759 w 3206972"/>
              <a:gd name="connsiteY30" fmla="*/ 748239 h 1288819"/>
              <a:gd name="connsiteX31" fmla="*/ 224663 w 3206972"/>
              <a:gd name="connsiteY31" fmla="*/ 539957 h 1288819"/>
              <a:gd name="connsiteX32" fmla="*/ 119558 w 3206972"/>
              <a:gd name="connsiteY32" fmla="*/ 387684 h 1288819"/>
              <a:gd name="connsiteX33" fmla="*/ 813241 w 3206972"/>
              <a:gd name="connsiteY33" fmla="*/ 142670 h 1288819"/>
              <a:gd name="connsiteX34" fmla="*/ 955130 w 3206972"/>
              <a:gd name="connsiteY34" fmla="*/ 48077 h 1288819"/>
              <a:gd name="connsiteX35" fmla="*/ 1286206 w 3206972"/>
              <a:gd name="connsiteY35" fmla="*/ 780 h 1288819"/>
              <a:gd name="connsiteX36" fmla="*/ 1506924 w 3206972"/>
              <a:gd name="connsiteY36" fmla="*/ 63842 h 1288819"/>
              <a:gd name="connsiteX0" fmla="*/ 1544148 w 3244196"/>
              <a:gd name="connsiteY0" fmla="*/ 63842 h 1288819"/>
              <a:gd name="connsiteX1" fmla="*/ 1654506 w 3244196"/>
              <a:gd name="connsiteY1" fmla="*/ 79608 h 1288819"/>
              <a:gd name="connsiteX2" fmla="*/ 1796396 w 3244196"/>
              <a:gd name="connsiteY2" fmla="*/ 158435 h 1288819"/>
              <a:gd name="connsiteX3" fmla="*/ 1875223 w 3244196"/>
              <a:gd name="connsiteY3" fmla="*/ 316090 h 1288819"/>
              <a:gd name="connsiteX4" fmla="*/ 2637223 w 3244196"/>
              <a:gd name="connsiteY4" fmla="*/ 536808 h 1288819"/>
              <a:gd name="connsiteX5" fmla="*/ 2629342 w 3244196"/>
              <a:gd name="connsiteY5" fmla="*/ 621345 h 1288819"/>
              <a:gd name="connsiteX6" fmla="*/ 2716050 w 3244196"/>
              <a:gd name="connsiteY6" fmla="*/ 607063 h 1288819"/>
              <a:gd name="connsiteX7" fmla="*/ 2884215 w 3244196"/>
              <a:gd name="connsiteY7" fmla="*/ 607063 h 1288819"/>
              <a:gd name="connsiteX8" fmla="*/ 2878960 w 3244196"/>
              <a:gd name="connsiteY8" fmla="*/ 756816 h 1288819"/>
              <a:gd name="connsiteX9" fmla="*/ 3094424 w 3244196"/>
              <a:gd name="connsiteY9" fmla="*/ 857456 h 1288819"/>
              <a:gd name="connsiteX10" fmla="*/ 3244196 w 3244196"/>
              <a:gd name="connsiteY10" fmla="*/ 867883 h 1288819"/>
              <a:gd name="connsiteX11" fmla="*/ 3083913 w 3244196"/>
              <a:gd name="connsiteY11" fmla="*/ 870758 h 1288819"/>
              <a:gd name="connsiteX12" fmla="*/ 3086538 w 3244196"/>
              <a:gd name="connsiteY12" fmla="*/ 867922 h 1288819"/>
              <a:gd name="connsiteX13" fmla="*/ 2949904 w 3244196"/>
              <a:gd name="connsiteY13" fmla="*/ 858261 h 1288819"/>
              <a:gd name="connsiteX14" fmla="*/ 3102304 w 3244196"/>
              <a:gd name="connsiteY14" fmla="*/ 867922 h 1288819"/>
              <a:gd name="connsiteX15" fmla="*/ 3010338 w 3244196"/>
              <a:gd name="connsiteY15" fmla="*/ 858261 h 1288819"/>
              <a:gd name="connsiteX16" fmla="*/ 3118069 w 3244196"/>
              <a:gd name="connsiteY16" fmla="*/ 867922 h 1288819"/>
              <a:gd name="connsiteX17" fmla="*/ 3133836 w 3244196"/>
              <a:gd name="connsiteY17" fmla="*/ 998352 h 1288819"/>
              <a:gd name="connsiteX18" fmla="*/ 3099679 w 3244196"/>
              <a:gd name="connsiteY18" fmla="*/ 1150941 h 1288819"/>
              <a:gd name="connsiteX19" fmla="*/ 1969817 w 3244196"/>
              <a:gd name="connsiteY19" fmla="*/ 1215019 h 1288819"/>
              <a:gd name="connsiteX20" fmla="*/ 1980324 w 3244196"/>
              <a:gd name="connsiteY20" fmla="*/ 1152936 h 1288819"/>
              <a:gd name="connsiteX21" fmla="*/ 1964559 w 3244196"/>
              <a:gd name="connsiteY21" fmla="*/ 1191582 h 1288819"/>
              <a:gd name="connsiteX22" fmla="*/ 1793769 w 3244196"/>
              <a:gd name="connsiteY22" fmla="*/ 1101793 h 1288819"/>
              <a:gd name="connsiteX23" fmla="*/ 1213072 w 3244196"/>
              <a:gd name="connsiteY23" fmla="*/ 1167428 h 1288819"/>
              <a:gd name="connsiteX24" fmla="*/ 929292 w 3244196"/>
              <a:gd name="connsiteY24" fmla="*/ 1142819 h 1288819"/>
              <a:gd name="connsiteX25" fmla="*/ 677044 w 3244196"/>
              <a:gd name="connsiteY25" fmla="*/ 1140299 h 1288819"/>
              <a:gd name="connsiteX26" fmla="*/ 787403 w 3244196"/>
              <a:gd name="connsiteY26" fmla="*/ 867883 h 1288819"/>
              <a:gd name="connsiteX27" fmla="*/ 232980 w 3244196"/>
              <a:gd name="connsiteY27" fmla="*/ 998352 h 1288819"/>
              <a:gd name="connsiteX28" fmla="*/ 64814 w 3244196"/>
              <a:gd name="connsiteY28" fmla="*/ 867922 h 1288819"/>
              <a:gd name="connsiteX29" fmla="*/ 621865 w 3244196"/>
              <a:gd name="connsiteY29" fmla="*/ 800980 h 1288819"/>
              <a:gd name="connsiteX30" fmla="*/ 621866 w 3244196"/>
              <a:gd name="connsiteY30" fmla="*/ 795496 h 1288819"/>
              <a:gd name="connsiteX31" fmla="*/ 613983 w 3244196"/>
              <a:gd name="connsiteY31" fmla="*/ 748239 h 1288819"/>
              <a:gd name="connsiteX32" fmla="*/ 261887 w 3244196"/>
              <a:gd name="connsiteY32" fmla="*/ 539957 h 1288819"/>
              <a:gd name="connsiteX33" fmla="*/ 156782 w 3244196"/>
              <a:gd name="connsiteY33" fmla="*/ 387684 h 1288819"/>
              <a:gd name="connsiteX34" fmla="*/ 850465 w 3244196"/>
              <a:gd name="connsiteY34" fmla="*/ 142670 h 1288819"/>
              <a:gd name="connsiteX35" fmla="*/ 992354 w 3244196"/>
              <a:gd name="connsiteY35" fmla="*/ 48077 h 1288819"/>
              <a:gd name="connsiteX36" fmla="*/ 1323430 w 3244196"/>
              <a:gd name="connsiteY36" fmla="*/ 780 h 1288819"/>
              <a:gd name="connsiteX37" fmla="*/ 1544148 w 3244196"/>
              <a:gd name="connsiteY37" fmla="*/ 63842 h 1288819"/>
              <a:gd name="connsiteX0" fmla="*/ 1544148 w 3244196"/>
              <a:gd name="connsiteY0" fmla="*/ 63842 h 1288819"/>
              <a:gd name="connsiteX1" fmla="*/ 1654506 w 3244196"/>
              <a:gd name="connsiteY1" fmla="*/ 79608 h 1288819"/>
              <a:gd name="connsiteX2" fmla="*/ 1796396 w 3244196"/>
              <a:gd name="connsiteY2" fmla="*/ 158435 h 1288819"/>
              <a:gd name="connsiteX3" fmla="*/ 1875223 w 3244196"/>
              <a:gd name="connsiteY3" fmla="*/ 316090 h 1288819"/>
              <a:gd name="connsiteX4" fmla="*/ 2637223 w 3244196"/>
              <a:gd name="connsiteY4" fmla="*/ 536808 h 1288819"/>
              <a:gd name="connsiteX5" fmla="*/ 2629342 w 3244196"/>
              <a:gd name="connsiteY5" fmla="*/ 621345 h 1288819"/>
              <a:gd name="connsiteX6" fmla="*/ 2716050 w 3244196"/>
              <a:gd name="connsiteY6" fmla="*/ 607063 h 1288819"/>
              <a:gd name="connsiteX7" fmla="*/ 2884215 w 3244196"/>
              <a:gd name="connsiteY7" fmla="*/ 607063 h 1288819"/>
              <a:gd name="connsiteX8" fmla="*/ 2878960 w 3244196"/>
              <a:gd name="connsiteY8" fmla="*/ 756816 h 1288819"/>
              <a:gd name="connsiteX9" fmla="*/ 3094424 w 3244196"/>
              <a:gd name="connsiteY9" fmla="*/ 857456 h 1288819"/>
              <a:gd name="connsiteX10" fmla="*/ 3244196 w 3244196"/>
              <a:gd name="connsiteY10" fmla="*/ 867883 h 1288819"/>
              <a:gd name="connsiteX11" fmla="*/ 3083913 w 3244196"/>
              <a:gd name="connsiteY11" fmla="*/ 870758 h 1288819"/>
              <a:gd name="connsiteX12" fmla="*/ 3086538 w 3244196"/>
              <a:gd name="connsiteY12" fmla="*/ 867922 h 1288819"/>
              <a:gd name="connsiteX13" fmla="*/ 2949904 w 3244196"/>
              <a:gd name="connsiteY13" fmla="*/ 858261 h 1288819"/>
              <a:gd name="connsiteX14" fmla="*/ 3102304 w 3244196"/>
              <a:gd name="connsiteY14" fmla="*/ 867922 h 1288819"/>
              <a:gd name="connsiteX15" fmla="*/ 3010338 w 3244196"/>
              <a:gd name="connsiteY15" fmla="*/ 858261 h 1288819"/>
              <a:gd name="connsiteX16" fmla="*/ 3118069 w 3244196"/>
              <a:gd name="connsiteY16" fmla="*/ 867922 h 1288819"/>
              <a:gd name="connsiteX17" fmla="*/ 3133836 w 3244196"/>
              <a:gd name="connsiteY17" fmla="*/ 998352 h 1288819"/>
              <a:gd name="connsiteX18" fmla="*/ 3099679 w 3244196"/>
              <a:gd name="connsiteY18" fmla="*/ 1150941 h 1288819"/>
              <a:gd name="connsiteX19" fmla="*/ 1969817 w 3244196"/>
              <a:gd name="connsiteY19" fmla="*/ 1215019 h 1288819"/>
              <a:gd name="connsiteX20" fmla="*/ 1980324 w 3244196"/>
              <a:gd name="connsiteY20" fmla="*/ 1152936 h 1288819"/>
              <a:gd name="connsiteX21" fmla="*/ 1964559 w 3244196"/>
              <a:gd name="connsiteY21" fmla="*/ 1191582 h 1288819"/>
              <a:gd name="connsiteX22" fmla="*/ 1793769 w 3244196"/>
              <a:gd name="connsiteY22" fmla="*/ 1101793 h 1288819"/>
              <a:gd name="connsiteX23" fmla="*/ 1213072 w 3244196"/>
              <a:gd name="connsiteY23" fmla="*/ 1167428 h 1288819"/>
              <a:gd name="connsiteX24" fmla="*/ 929292 w 3244196"/>
              <a:gd name="connsiteY24" fmla="*/ 1142819 h 1288819"/>
              <a:gd name="connsiteX25" fmla="*/ 677044 w 3244196"/>
              <a:gd name="connsiteY25" fmla="*/ 1140299 h 1288819"/>
              <a:gd name="connsiteX26" fmla="*/ 787403 w 3244196"/>
              <a:gd name="connsiteY26" fmla="*/ 867883 h 1288819"/>
              <a:gd name="connsiteX27" fmla="*/ 293414 w 3244196"/>
              <a:gd name="connsiteY27" fmla="*/ 1091746 h 1288819"/>
              <a:gd name="connsiteX28" fmla="*/ 232980 w 3244196"/>
              <a:gd name="connsiteY28" fmla="*/ 998352 h 1288819"/>
              <a:gd name="connsiteX29" fmla="*/ 64814 w 3244196"/>
              <a:gd name="connsiteY29" fmla="*/ 867922 h 1288819"/>
              <a:gd name="connsiteX30" fmla="*/ 621865 w 3244196"/>
              <a:gd name="connsiteY30" fmla="*/ 800980 h 1288819"/>
              <a:gd name="connsiteX31" fmla="*/ 621866 w 3244196"/>
              <a:gd name="connsiteY31" fmla="*/ 795496 h 1288819"/>
              <a:gd name="connsiteX32" fmla="*/ 613983 w 3244196"/>
              <a:gd name="connsiteY32" fmla="*/ 748239 h 1288819"/>
              <a:gd name="connsiteX33" fmla="*/ 261887 w 3244196"/>
              <a:gd name="connsiteY33" fmla="*/ 539957 h 1288819"/>
              <a:gd name="connsiteX34" fmla="*/ 156782 w 3244196"/>
              <a:gd name="connsiteY34" fmla="*/ 387684 h 1288819"/>
              <a:gd name="connsiteX35" fmla="*/ 850465 w 3244196"/>
              <a:gd name="connsiteY35" fmla="*/ 142670 h 1288819"/>
              <a:gd name="connsiteX36" fmla="*/ 992354 w 3244196"/>
              <a:gd name="connsiteY36" fmla="*/ 48077 h 1288819"/>
              <a:gd name="connsiteX37" fmla="*/ 1323430 w 3244196"/>
              <a:gd name="connsiteY37" fmla="*/ 780 h 1288819"/>
              <a:gd name="connsiteX38" fmla="*/ 1544148 w 3244196"/>
              <a:gd name="connsiteY38" fmla="*/ 63842 h 1288819"/>
              <a:gd name="connsiteX0" fmla="*/ 1544148 w 3244196"/>
              <a:gd name="connsiteY0" fmla="*/ 63842 h 1288819"/>
              <a:gd name="connsiteX1" fmla="*/ 1654506 w 3244196"/>
              <a:gd name="connsiteY1" fmla="*/ 79608 h 1288819"/>
              <a:gd name="connsiteX2" fmla="*/ 1796396 w 3244196"/>
              <a:gd name="connsiteY2" fmla="*/ 158435 h 1288819"/>
              <a:gd name="connsiteX3" fmla="*/ 1875223 w 3244196"/>
              <a:gd name="connsiteY3" fmla="*/ 316090 h 1288819"/>
              <a:gd name="connsiteX4" fmla="*/ 2637223 w 3244196"/>
              <a:gd name="connsiteY4" fmla="*/ 536808 h 1288819"/>
              <a:gd name="connsiteX5" fmla="*/ 2629342 w 3244196"/>
              <a:gd name="connsiteY5" fmla="*/ 621345 h 1288819"/>
              <a:gd name="connsiteX6" fmla="*/ 2716050 w 3244196"/>
              <a:gd name="connsiteY6" fmla="*/ 607063 h 1288819"/>
              <a:gd name="connsiteX7" fmla="*/ 2884215 w 3244196"/>
              <a:gd name="connsiteY7" fmla="*/ 607063 h 1288819"/>
              <a:gd name="connsiteX8" fmla="*/ 2878960 w 3244196"/>
              <a:gd name="connsiteY8" fmla="*/ 756816 h 1288819"/>
              <a:gd name="connsiteX9" fmla="*/ 3094424 w 3244196"/>
              <a:gd name="connsiteY9" fmla="*/ 857456 h 1288819"/>
              <a:gd name="connsiteX10" fmla="*/ 3244196 w 3244196"/>
              <a:gd name="connsiteY10" fmla="*/ 867883 h 1288819"/>
              <a:gd name="connsiteX11" fmla="*/ 3083913 w 3244196"/>
              <a:gd name="connsiteY11" fmla="*/ 870758 h 1288819"/>
              <a:gd name="connsiteX12" fmla="*/ 3086538 w 3244196"/>
              <a:gd name="connsiteY12" fmla="*/ 867922 h 1288819"/>
              <a:gd name="connsiteX13" fmla="*/ 2949904 w 3244196"/>
              <a:gd name="connsiteY13" fmla="*/ 858261 h 1288819"/>
              <a:gd name="connsiteX14" fmla="*/ 3102304 w 3244196"/>
              <a:gd name="connsiteY14" fmla="*/ 867922 h 1288819"/>
              <a:gd name="connsiteX15" fmla="*/ 3010338 w 3244196"/>
              <a:gd name="connsiteY15" fmla="*/ 858261 h 1288819"/>
              <a:gd name="connsiteX16" fmla="*/ 3118069 w 3244196"/>
              <a:gd name="connsiteY16" fmla="*/ 867922 h 1288819"/>
              <a:gd name="connsiteX17" fmla="*/ 3133836 w 3244196"/>
              <a:gd name="connsiteY17" fmla="*/ 998352 h 1288819"/>
              <a:gd name="connsiteX18" fmla="*/ 3099679 w 3244196"/>
              <a:gd name="connsiteY18" fmla="*/ 1150941 h 1288819"/>
              <a:gd name="connsiteX19" fmla="*/ 1969817 w 3244196"/>
              <a:gd name="connsiteY19" fmla="*/ 1215019 h 1288819"/>
              <a:gd name="connsiteX20" fmla="*/ 1980324 w 3244196"/>
              <a:gd name="connsiteY20" fmla="*/ 1152936 h 1288819"/>
              <a:gd name="connsiteX21" fmla="*/ 1964559 w 3244196"/>
              <a:gd name="connsiteY21" fmla="*/ 1191582 h 1288819"/>
              <a:gd name="connsiteX22" fmla="*/ 1793769 w 3244196"/>
              <a:gd name="connsiteY22" fmla="*/ 1101793 h 1288819"/>
              <a:gd name="connsiteX23" fmla="*/ 1213072 w 3244196"/>
              <a:gd name="connsiteY23" fmla="*/ 1167428 h 1288819"/>
              <a:gd name="connsiteX24" fmla="*/ 929292 w 3244196"/>
              <a:gd name="connsiteY24" fmla="*/ 1142819 h 1288819"/>
              <a:gd name="connsiteX25" fmla="*/ 677044 w 3244196"/>
              <a:gd name="connsiteY25" fmla="*/ 1140299 h 1288819"/>
              <a:gd name="connsiteX26" fmla="*/ 787403 w 3244196"/>
              <a:gd name="connsiteY26" fmla="*/ 867883 h 1288819"/>
              <a:gd name="connsiteX27" fmla="*/ 766380 w 3244196"/>
              <a:gd name="connsiteY27" fmla="*/ 1111069 h 1288819"/>
              <a:gd name="connsiteX28" fmla="*/ 293414 w 3244196"/>
              <a:gd name="connsiteY28" fmla="*/ 1091746 h 1288819"/>
              <a:gd name="connsiteX29" fmla="*/ 232980 w 3244196"/>
              <a:gd name="connsiteY29" fmla="*/ 998352 h 1288819"/>
              <a:gd name="connsiteX30" fmla="*/ 64814 w 3244196"/>
              <a:gd name="connsiteY30" fmla="*/ 867922 h 1288819"/>
              <a:gd name="connsiteX31" fmla="*/ 621865 w 3244196"/>
              <a:gd name="connsiteY31" fmla="*/ 800980 h 1288819"/>
              <a:gd name="connsiteX32" fmla="*/ 621866 w 3244196"/>
              <a:gd name="connsiteY32" fmla="*/ 795496 h 1288819"/>
              <a:gd name="connsiteX33" fmla="*/ 613983 w 3244196"/>
              <a:gd name="connsiteY33" fmla="*/ 748239 h 1288819"/>
              <a:gd name="connsiteX34" fmla="*/ 261887 w 3244196"/>
              <a:gd name="connsiteY34" fmla="*/ 539957 h 1288819"/>
              <a:gd name="connsiteX35" fmla="*/ 156782 w 3244196"/>
              <a:gd name="connsiteY35" fmla="*/ 387684 h 1288819"/>
              <a:gd name="connsiteX36" fmla="*/ 850465 w 3244196"/>
              <a:gd name="connsiteY36" fmla="*/ 142670 h 1288819"/>
              <a:gd name="connsiteX37" fmla="*/ 992354 w 3244196"/>
              <a:gd name="connsiteY37" fmla="*/ 48077 h 1288819"/>
              <a:gd name="connsiteX38" fmla="*/ 1323430 w 3244196"/>
              <a:gd name="connsiteY38" fmla="*/ 780 h 1288819"/>
              <a:gd name="connsiteX39" fmla="*/ 1544148 w 3244196"/>
              <a:gd name="connsiteY39" fmla="*/ 63842 h 1288819"/>
              <a:gd name="connsiteX0" fmla="*/ 1544148 w 3244196"/>
              <a:gd name="connsiteY0" fmla="*/ 63842 h 1288819"/>
              <a:gd name="connsiteX1" fmla="*/ 1654506 w 3244196"/>
              <a:gd name="connsiteY1" fmla="*/ 79608 h 1288819"/>
              <a:gd name="connsiteX2" fmla="*/ 1796396 w 3244196"/>
              <a:gd name="connsiteY2" fmla="*/ 158435 h 1288819"/>
              <a:gd name="connsiteX3" fmla="*/ 1875223 w 3244196"/>
              <a:gd name="connsiteY3" fmla="*/ 316090 h 1288819"/>
              <a:gd name="connsiteX4" fmla="*/ 2637223 w 3244196"/>
              <a:gd name="connsiteY4" fmla="*/ 536808 h 1288819"/>
              <a:gd name="connsiteX5" fmla="*/ 2629342 w 3244196"/>
              <a:gd name="connsiteY5" fmla="*/ 621345 h 1288819"/>
              <a:gd name="connsiteX6" fmla="*/ 2716050 w 3244196"/>
              <a:gd name="connsiteY6" fmla="*/ 607063 h 1288819"/>
              <a:gd name="connsiteX7" fmla="*/ 2884215 w 3244196"/>
              <a:gd name="connsiteY7" fmla="*/ 607063 h 1288819"/>
              <a:gd name="connsiteX8" fmla="*/ 2878960 w 3244196"/>
              <a:gd name="connsiteY8" fmla="*/ 756816 h 1288819"/>
              <a:gd name="connsiteX9" fmla="*/ 3094424 w 3244196"/>
              <a:gd name="connsiteY9" fmla="*/ 857456 h 1288819"/>
              <a:gd name="connsiteX10" fmla="*/ 3244196 w 3244196"/>
              <a:gd name="connsiteY10" fmla="*/ 867883 h 1288819"/>
              <a:gd name="connsiteX11" fmla="*/ 3083913 w 3244196"/>
              <a:gd name="connsiteY11" fmla="*/ 870758 h 1288819"/>
              <a:gd name="connsiteX12" fmla="*/ 3086538 w 3244196"/>
              <a:gd name="connsiteY12" fmla="*/ 867922 h 1288819"/>
              <a:gd name="connsiteX13" fmla="*/ 2949904 w 3244196"/>
              <a:gd name="connsiteY13" fmla="*/ 858261 h 1288819"/>
              <a:gd name="connsiteX14" fmla="*/ 3102304 w 3244196"/>
              <a:gd name="connsiteY14" fmla="*/ 867922 h 1288819"/>
              <a:gd name="connsiteX15" fmla="*/ 3010338 w 3244196"/>
              <a:gd name="connsiteY15" fmla="*/ 858261 h 1288819"/>
              <a:gd name="connsiteX16" fmla="*/ 3118069 w 3244196"/>
              <a:gd name="connsiteY16" fmla="*/ 867922 h 1288819"/>
              <a:gd name="connsiteX17" fmla="*/ 3133836 w 3244196"/>
              <a:gd name="connsiteY17" fmla="*/ 998352 h 1288819"/>
              <a:gd name="connsiteX18" fmla="*/ 3099679 w 3244196"/>
              <a:gd name="connsiteY18" fmla="*/ 1150941 h 1288819"/>
              <a:gd name="connsiteX19" fmla="*/ 1969817 w 3244196"/>
              <a:gd name="connsiteY19" fmla="*/ 1215019 h 1288819"/>
              <a:gd name="connsiteX20" fmla="*/ 1980324 w 3244196"/>
              <a:gd name="connsiteY20" fmla="*/ 1152936 h 1288819"/>
              <a:gd name="connsiteX21" fmla="*/ 1964559 w 3244196"/>
              <a:gd name="connsiteY21" fmla="*/ 1191582 h 1288819"/>
              <a:gd name="connsiteX22" fmla="*/ 1793769 w 3244196"/>
              <a:gd name="connsiteY22" fmla="*/ 1101793 h 1288819"/>
              <a:gd name="connsiteX23" fmla="*/ 1213072 w 3244196"/>
              <a:gd name="connsiteY23" fmla="*/ 1167428 h 1288819"/>
              <a:gd name="connsiteX24" fmla="*/ 929292 w 3244196"/>
              <a:gd name="connsiteY24" fmla="*/ 1142819 h 1288819"/>
              <a:gd name="connsiteX25" fmla="*/ 677044 w 3244196"/>
              <a:gd name="connsiteY25" fmla="*/ 1140299 h 1288819"/>
              <a:gd name="connsiteX26" fmla="*/ 406403 w 3244196"/>
              <a:gd name="connsiteY26" fmla="*/ 1101369 h 1288819"/>
              <a:gd name="connsiteX27" fmla="*/ 766380 w 3244196"/>
              <a:gd name="connsiteY27" fmla="*/ 1111069 h 1288819"/>
              <a:gd name="connsiteX28" fmla="*/ 293414 w 3244196"/>
              <a:gd name="connsiteY28" fmla="*/ 1091746 h 1288819"/>
              <a:gd name="connsiteX29" fmla="*/ 232980 w 3244196"/>
              <a:gd name="connsiteY29" fmla="*/ 998352 h 1288819"/>
              <a:gd name="connsiteX30" fmla="*/ 64814 w 3244196"/>
              <a:gd name="connsiteY30" fmla="*/ 867922 h 1288819"/>
              <a:gd name="connsiteX31" fmla="*/ 621865 w 3244196"/>
              <a:gd name="connsiteY31" fmla="*/ 800980 h 1288819"/>
              <a:gd name="connsiteX32" fmla="*/ 621866 w 3244196"/>
              <a:gd name="connsiteY32" fmla="*/ 795496 h 1288819"/>
              <a:gd name="connsiteX33" fmla="*/ 613983 w 3244196"/>
              <a:gd name="connsiteY33" fmla="*/ 748239 h 1288819"/>
              <a:gd name="connsiteX34" fmla="*/ 261887 w 3244196"/>
              <a:gd name="connsiteY34" fmla="*/ 539957 h 1288819"/>
              <a:gd name="connsiteX35" fmla="*/ 156782 w 3244196"/>
              <a:gd name="connsiteY35" fmla="*/ 387684 h 1288819"/>
              <a:gd name="connsiteX36" fmla="*/ 850465 w 3244196"/>
              <a:gd name="connsiteY36" fmla="*/ 142670 h 1288819"/>
              <a:gd name="connsiteX37" fmla="*/ 992354 w 3244196"/>
              <a:gd name="connsiteY37" fmla="*/ 48077 h 1288819"/>
              <a:gd name="connsiteX38" fmla="*/ 1323430 w 3244196"/>
              <a:gd name="connsiteY38" fmla="*/ 780 h 1288819"/>
              <a:gd name="connsiteX39" fmla="*/ 1544148 w 3244196"/>
              <a:gd name="connsiteY39" fmla="*/ 63842 h 1288819"/>
              <a:gd name="connsiteX0" fmla="*/ 1844565 w 3544613"/>
              <a:gd name="connsiteY0" fmla="*/ 63842 h 1288819"/>
              <a:gd name="connsiteX1" fmla="*/ 1954923 w 3544613"/>
              <a:gd name="connsiteY1" fmla="*/ 79608 h 1288819"/>
              <a:gd name="connsiteX2" fmla="*/ 2096813 w 3544613"/>
              <a:gd name="connsiteY2" fmla="*/ 158435 h 1288819"/>
              <a:gd name="connsiteX3" fmla="*/ 2175640 w 3544613"/>
              <a:gd name="connsiteY3" fmla="*/ 316090 h 1288819"/>
              <a:gd name="connsiteX4" fmla="*/ 2937640 w 3544613"/>
              <a:gd name="connsiteY4" fmla="*/ 536808 h 1288819"/>
              <a:gd name="connsiteX5" fmla="*/ 2929759 w 3544613"/>
              <a:gd name="connsiteY5" fmla="*/ 621345 h 1288819"/>
              <a:gd name="connsiteX6" fmla="*/ 3016467 w 3544613"/>
              <a:gd name="connsiteY6" fmla="*/ 607063 h 1288819"/>
              <a:gd name="connsiteX7" fmla="*/ 3184632 w 3544613"/>
              <a:gd name="connsiteY7" fmla="*/ 607063 h 1288819"/>
              <a:gd name="connsiteX8" fmla="*/ 3179377 w 3544613"/>
              <a:gd name="connsiteY8" fmla="*/ 756816 h 1288819"/>
              <a:gd name="connsiteX9" fmla="*/ 3394841 w 3544613"/>
              <a:gd name="connsiteY9" fmla="*/ 857456 h 1288819"/>
              <a:gd name="connsiteX10" fmla="*/ 3544613 w 3544613"/>
              <a:gd name="connsiteY10" fmla="*/ 867883 h 1288819"/>
              <a:gd name="connsiteX11" fmla="*/ 3384330 w 3544613"/>
              <a:gd name="connsiteY11" fmla="*/ 870758 h 1288819"/>
              <a:gd name="connsiteX12" fmla="*/ 3386955 w 3544613"/>
              <a:gd name="connsiteY12" fmla="*/ 867922 h 1288819"/>
              <a:gd name="connsiteX13" fmla="*/ 3250321 w 3544613"/>
              <a:gd name="connsiteY13" fmla="*/ 858261 h 1288819"/>
              <a:gd name="connsiteX14" fmla="*/ 3402721 w 3544613"/>
              <a:gd name="connsiteY14" fmla="*/ 867922 h 1288819"/>
              <a:gd name="connsiteX15" fmla="*/ 3310755 w 3544613"/>
              <a:gd name="connsiteY15" fmla="*/ 858261 h 1288819"/>
              <a:gd name="connsiteX16" fmla="*/ 3418486 w 3544613"/>
              <a:gd name="connsiteY16" fmla="*/ 867922 h 1288819"/>
              <a:gd name="connsiteX17" fmla="*/ 3434253 w 3544613"/>
              <a:gd name="connsiteY17" fmla="*/ 998352 h 1288819"/>
              <a:gd name="connsiteX18" fmla="*/ 3400096 w 3544613"/>
              <a:gd name="connsiteY18" fmla="*/ 1150941 h 1288819"/>
              <a:gd name="connsiteX19" fmla="*/ 2270234 w 3544613"/>
              <a:gd name="connsiteY19" fmla="*/ 1215019 h 1288819"/>
              <a:gd name="connsiteX20" fmla="*/ 2280741 w 3544613"/>
              <a:gd name="connsiteY20" fmla="*/ 1152936 h 1288819"/>
              <a:gd name="connsiteX21" fmla="*/ 2264976 w 3544613"/>
              <a:gd name="connsiteY21" fmla="*/ 1191582 h 1288819"/>
              <a:gd name="connsiteX22" fmla="*/ 2094186 w 3544613"/>
              <a:gd name="connsiteY22" fmla="*/ 1101793 h 1288819"/>
              <a:gd name="connsiteX23" fmla="*/ 1513489 w 3544613"/>
              <a:gd name="connsiteY23" fmla="*/ 1167428 h 1288819"/>
              <a:gd name="connsiteX24" fmla="*/ 1229709 w 3544613"/>
              <a:gd name="connsiteY24" fmla="*/ 1142819 h 1288819"/>
              <a:gd name="connsiteX25" fmla="*/ 977461 w 3544613"/>
              <a:gd name="connsiteY25" fmla="*/ 1140299 h 1288819"/>
              <a:gd name="connsiteX26" fmla="*/ 706820 w 3544613"/>
              <a:gd name="connsiteY26" fmla="*/ 1101369 h 1288819"/>
              <a:gd name="connsiteX27" fmla="*/ 1066797 w 3544613"/>
              <a:gd name="connsiteY27" fmla="*/ 1111069 h 1288819"/>
              <a:gd name="connsiteX28" fmla="*/ 593831 w 3544613"/>
              <a:gd name="connsiteY28" fmla="*/ 1091746 h 1288819"/>
              <a:gd name="connsiteX29" fmla="*/ 533397 w 3544613"/>
              <a:gd name="connsiteY29" fmla="*/ 998352 h 1288819"/>
              <a:gd name="connsiteX30" fmla="*/ 365231 w 3544613"/>
              <a:gd name="connsiteY30" fmla="*/ 867922 h 1288819"/>
              <a:gd name="connsiteX31" fmla="*/ 922282 w 3544613"/>
              <a:gd name="connsiteY31" fmla="*/ 800980 h 1288819"/>
              <a:gd name="connsiteX32" fmla="*/ 922283 w 3544613"/>
              <a:gd name="connsiteY32" fmla="*/ 795496 h 1288819"/>
              <a:gd name="connsiteX33" fmla="*/ 0 w 3544613"/>
              <a:gd name="connsiteY33" fmla="*/ 608148 h 1288819"/>
              <a:gd name="connsiteX34" fmla="*/ 562304 w 3544613"/>
              <a:gd name="connsiteY34" fmla="*/ 539957 h 1288819"/>
              <a:gd name="connsiteX35" fmla="*/ 457199 w 3544613"/>
              <a:gd name="connsiteY35" fmla="*/ 387684 h 1288819"/>
              <a:gd name="connsiteX36" fmla="*/ 1150882 w 3544613"/>
              <a:gd name="connsiteY36" fmla="*/ 142670 h 1288819"/>
              <a:gd name="connsiteX37" fmla="*/ 1292771 w 3544613"/>
              <a:gd name="connsiteY37" fmla="*/ 48077 h 1288819"/>
              <a:gd name="connsiteX38" fmla="*/ 1623847 w 3544613"/>
              <a:gd name="connsiteY38" fmla="*/ 780 h 1288819"/>
              <a:gd name="connsiteX39" fmla="*/ 1844565 w 3544613"/>
              <a:gd name="connsiteY39" fmla="*/ 63842 h 1288819"/>
              <a:gd name="connsiteX0" fmla="*/ 1844565 w 3544613"/>
              <a:gd name="connsiteY0" fmla="*/ 63842 h 1288819"/>
              <a:gd name="connsiteX1" fmla="*/ 1954923 w 3544613"/>
              <a:gd name="connsiteY1" fmla="*/ 79608 h 1288819"/>
              <a:gd name="connsiteX2" fmla="*/ 2096813 w 3544613"/>
              <a:gd name="connsiteY2" fmla="*/ 158435 h 1288819"/>
              <a:gd name="connsiteX3" fmla="*/ 2175640 w 3544613"/>
              <a:gd name="connsiteY3" fmla="*/ 316090 h 1288819"/>
              <a:gd name="connsiteX4" fmla="*/ 2937640 w 3544613"/>
              <a:gd name="connsiteY4" fmla="*/ 536808 h 1288819"/>
              <a:gd name="connsiteX5" fmla="*/ 2929759 w 3544613"/>
              <a:gd name="connsiteY5" fmla="*/ 621345 h 1288819"/>
              <a:gd name="connsiteX6" fmla="*/ 3016467 w 3544613"/>
              <a:gd name="connsiteY6" fmla="*/ 607063 h 1288819"/>
              <a:gd name="connsiteX7" fmla="*/ 3184632 w 3544613"/>
              <a:gd name="connsiteY7" fmla="*/ 607063 h 1288819"/>
              <a:gd name="connsiteX8" fmla="*/ 3179377 w 3544613"/>
              <a:gd name="connsiteY8" fmla="*/ 756816 h 1288819"/>
              <a:gd name="connsiteX9" fmla="*/ 3394841 w 3544613"/>
              <a:gd name="connsiteY9" fmla="*/ 857456 h 1288819"/>
              <a:gd name="connsiteX10" fmla="*/ 3544613 w 3544613"/>
              <a:gd name="connsiteY10" fmla="*/ 867883 h 1288819"/>
              <a:gd name="connsiteX11" fmla="*/ 3384330 w 3544613"/>
              <a:gd name="connsiteY11" fmla="*/ 870758 h 1288819"/>
              <a:gd name="connsiteX12" fmla="*/ 3386955 w 3544613"/>
              <a:gd name="connsiteY12" fmla="*/ 867922 h 1288819"/>
              <a:gd name="connsiteX13" fmla="*/ 3250321 w 3544613"/>
              <a:gd name="connsiteY13" fmla="*/ 858261 h 1288819"/>
              <a:gd name="connsiteX14" fmla="*/ 3402721 w 3544613"/>
              <a:gd name="connsiteY14" fmla="*/ 867922 h 1288819"/>
              <a:gd name="connsiteX15" fmla="*/ 3310755 w 3544613"/>
              <a:gd name="connsiteY15" fmla="*/ 858261 h 1288819"/>
              <a:gd name="connsiteX16" fmla="*/ 3418486 w 3544613"/>
              <a:gd name="connsiteY16" fmla="*/ 867922 h 1288819"/>
              <a:gd name="connsiteX17" fmla="*/ 3434253 w 3544613"/>
              <a:gd name="connsiteY17" fmla="*/ 998352 h 1288819"/>
              <a:gd name="connsiteX18" fmla="*/ 3400096 w 3544613"/>
              <a:gd name="connsiteY18" fmla="*/ 1150941 h 1288819"/>
              <a:gd name="connsiteX19" fmla="*/ 2270234 w 3544613"/>
              <a:gd name="connsiteY19" fmla="*/ 1215019 h 1288819"/>
              <a:gd name="connsiteX20" fmla="*/ 2280741 w 3544613"/>
              <a:gd name="connsiteY20" fmla="*/ 1152936 h 1288819"/>
              <a:gd name="connsiteX21" fmla="*/ 2264976 w 3544613"/>
              <a:gd name="connsiteY21" fmla="*/ 1191582 h 1288819"/>
              <a:gd name="connsiteX22" fmla="*/ 2094186 w 3544613"/>
              <a:gd name="connsiteY22" fmla="*/ 1101793 h 1288819"/>
              <a:gd name="connsiteX23" fmla="*/ 1513489 w 3544613"/>
              <a:gd name="connsiteY23" fmla="*/ 1167428 h 1288819"/>
              <a:gd name="connsiteX24" fmla="*/ 1229709 w 3544613"/>
              <a:gd name="connsiteY24" fmla="*/ 1142819 h 1288819"/>
              <a:gd name="connsiteX25" fmla="*/ 977461 w 3544613"/>
              <a:gd name="connsiteY25" fmla="*/ 1140299 h 1288819"/>
              <a:gd name="connsiteX26" fmla="*/ 706820 w 3544613"/>
              <a:gd name="connsiteY26" fmla="*/ 1101369 h 1288819"/>
              <a:gd name="connsiteX27" fmla="*/ 1066797 w 3544613"/>
              <a:gd name="connsiteY27" fmla="*/ 1111069 h 1288819"/>
              <a:gd name="connsiteX28" fmla="*/ 593831 w 3544613"/>
              <a:gd name="connsiteY28" fmla="*/ 1091746 h 1288819"/>
              <a:gd name="connsiteX29" fmla="*/ 533397 w 3544613"/>
              <a:gd name="connsiteY29" fmla="*/ 998352 h 1288819"/>
              <a:gd name="connsiteX30" fmla="*/ 365231 w 3544613"/>
              <a:gd name="connsiteY30" fmla="*/ 867922 h 1288819"/>
              <a:gd name="connsiteX31" fmla="*/ 922282 w 3544613"/>
              <a:gd name="connsiteY31" fmla="*/ 800980 h 1288819"/>
              <a:gd name="connsiteX32" fmla="*/ 236483 w 3544613"/>
              <a:gd name="connsiteY32" fmla="*/ 795496 h 1288819"/>
              <a:gd name="connsiteX33" fmla="*/ 0 w 3544613"/>
              <a:gd name="connsiteY33" fmla="*/ 608148 h 1288819"/>
              <a:gd name="connsiteX34" fmla="*/ 562304 w 3544613"/>
              <a:gd name="connsiteY34" fmla="*/ 539957 h 1288819"/>
              <a:gd name="connsiteX35" fmla="*/ 457199 w 3544613"/>
              <a:gd name="connsiteY35" fmla="*/ 387684 h 1288819"/>
              <a:gd name="connsiteX36" fmla="*/ 1150882 w 3544613"/>
              <a:gd name="connsiteY36" fmla="*/ 142670 h 1288819"/>
              <a:gd name="connsiteX37" fmla="*/ 1292771 w 3544613"/>
              <a:gd name="connsiteY37" fmla="*/ 48077 h 1288819"/>
              <a:gd name="connsiteX38" fmla="*/ 1623847 w 3544613"/>
              <a:gd name="connsiteY38" fmla="*/ 780 h 1288819"/>
              <a:gd name="connsiteX39" fmla="*/ 1844565 w 3544613"/>
              <a:gd name="connsiteY39" fmla="*/ 63842 h 1288819"/>
              <a:gd name="connsiteX0" fmla="*/ 1844565 w 3544613"/>
              <a:gd name="connsiteY0" fmla="*/ 63842 h 1288819"/>
              <a:gd name="connsiteX1" fmla="*/ 1954923 w 3544613"/>
              <a:gd name="connsiteY1" fmla="*/ 79608 h 1288819"/>
              <a:gd name="connsiteX2" fmla="*/ 2096813 w 3544613"/>
              <a:gd name="connsiteY2" fmla="*/ 158435 h 1288819"/>
              <a:gd name="connsiteX3" fmla="*/ 2175640 w 3544613"/>
              <a:gd name="connsiteY3" fmla="*/ 316090 h 1288819"/>
              <a:gd name="connsiteX4" fmla="*/ 2937640 w 3544613"/>
              <a:gd name="connsiteY4" fmla="*/ 536808 h 1288819"/>
              <a:gd name="connsiteX5" fmla="*/ 2929759 w 3544613"/>
              <a:gd name="connsiteY5" fmla="*/ 621345 h 1288819"/>
              <a:gd name="connsiteX6" fmla="*/ 3016467 w 3544613"/>
              <a:gd name="connsiteY6" fmla="*/ 607063 h 1288819"/>
              <a:gd name="connsiteX7" fmla="*/ 3184632 w 3544613"/>
              <a:gd name="connsiteY7" fmla="*/ 607063 h 1288819"/>
              <a:gd name="connsiteX8" fmla="*/ 3179377 w 3544613"/>
              <a:gd name="connsiteY8" fmla="*/ 756816 h 1288819"/>
              <a:gd name="connsiteX9" fmla="*/ 3394841 w 3544613"/>
              <a:gd name="connsiteY9" fmla="*/ 857456 h 1288819"/>
              <a:gd name="connsiteX10" fmla="*/ 3544613 w 3544613"/>
              <a:gd name="connsiteY10" fmla="*/ 867883 h 1288819"/>
              <a:gd name="connsiteX11" fmla="*/ 3384330 w 3544613"/>
              <a:gd name="connsiteY11" fmla="*/ 870758 h 1288819"/>
              <a:gd name="connsiteX12" fmla="*/ 3386955 w 3544613"/>
              <a:gd name="connsiteY12" fmla="*/ 867922 h 1288819"/>
              <a:gd name="connsiteX13" fmla="*/ 3250321 w 3544613"/>
              <a:gd name="connsiteY13" fmla="*/ 858261 h 1288819"/>
              <a:gd name="connsiteX14" fmla="*/ 3402721 w 3544613"/>
              <a:gd name="connsiteY14" fmla="*/ 867922 h 1288819"/>
              <a:gd name="connsiteX15" fmla="*/ 3310755 w 3544613"/>
              <a:gd name="connsiteY15" fmla="*/ 858261 h 1288819"/>
              <a:gd name="connsiteX16" fmla="*/ 3418486 w 3544613"/>
              <a:gd name="connsiteY16" fmla="*/ 867922 h 1288819"/>
              <a:gd name="connsiteX17" fmla="*/ 3434253 w 3544613"/>
              <a:gd name="connsiteY17" fmla="*/ 998352 h 1288819"/>
              <a:gd name="connsiteX18" fmla="*/ 3400096 w 3544613"/>
              <a:gd name="connsiteY18" fmla="*/ 1150941 h 1288819"/>
              <a:gd name="connsiteX19" fmla="*/ 2270234 w 3544613"/>
              <a:gd name="connsiteY19" fmla="*/ 1215019 h 1288819"/>
              <a:gd name="connsiteX20" fmla="*/ 2280741 w 3544613"/>
              <a:gd name="connsiteY20" fmla="*/ 1152936 h 1288819"/>
              <a:gd name="connsiteX21" fmla="*/ 2264976 w 3544613"/>
              <a:gd name="connsiteY21" fmla="*/ 1191582 h 1288819"/>
              <a:gd name="connsiteX22" fmla="*/ 2094186 w 3544613"/>
              <a:gd name="connsiteY22" fmla="*/ 1101793 h 1288819"/>
              <a:gd name="connsiteX23" fmla="*/ 1513489 w 3544613"/>
              <a:gd name="connsiteY23" fmla="*/ 1167428 h 1288819"/>
              <a:gd name="connsiteX24" fmla="*/ 1229709 w 3544613"/>
              <a:gd name="connsiteY24" fmla="*/ 1142819 h 1288819"/>
              <a:gd name="connsiteX25" fmla="*/ 977461 w 3544613"/>
              <a:gd name="connsiteY25" fmla="*/ 1140299 h 1288819"/>
              <a:gd name="connsiteX26" fmla="*/ 706820 w 3544613"/>
              <a:gd name="connsiteY26" fmla="*/ 1101369 h 1288819"/>
              <a:gd name="connsiteX27" fmla="*/ 1066797 w 3544613"/>
              <a:gd name="connsiteY27" fmla="*/ 1111069 h 1288819"/>
              <a:gd name="connsiteX28" fmla="*/ 593831 w 3544613"/>
              <a:gd name="connsiteY28" fmla="*/ 1091746 h 1288819"/>
              <a:gd name="connsiteX29" fmla="*/ 533397 w 3544613"/>
              <a:gd name="connsiteY29" fmla="*/ 998352 h 1288819"/>
              <a:gd name="connsiteX30" fmla="*/ 365231 w 3544613"/>
              <a:gd name="connsiteY30" fmla="*/ 867922 h 1288819"/>
              <a:gd name="connsiteX31" fmla="*/ 236482 w 3544613"/>
              <a:gd name="connsiteY31" fmla="*/ 800980 h 1288819"/>
              <a:gd name="connsiteX32" fmla="*/ 236483 w 3544613"/>
              <a:gd name="connsiteY32" fmla="*/ 795496 h 1288819"/>
              <a:gd name="connsiteX33" fmla="*/ 0 w 3544613"/>
              <a:gd name="connsiteY33" fmla="*/ 608148 h 1288819"/>
              <a:gd name="connsiteX34" fmla="*/ 562304 w 3544613"/>
              <a:gd name="connsiteY34" fmla="*/ 539957 h 1288819"/>
              <a:gd name="connsiteX35" fmla="*/ 457199 w 3544613"/>
              <a:gd name="connsiteY35" fmla="*/ 387684 h 1288819"/>
              <a:gd name="connsiteX36" fmla="*/ 1150882 w 3544613"/>
              <a:gd name="connsiteY36" fmla="*/ 142670 h 1288819"/>
              <a:gd name="connsiteX37" fmla="*/ 1292771 w 3544613"/>
              <a:gd name="connsiteY37" fmla="*/ 48077 h 1288819"/>
              <a:gd name="connsiteX38" fmla="*/ 1623847 w 3544613"/>
              <a:gd name="connsiteY38" fmla="*/ 780 h 1288819"/>
              <a:gd name="connsiteX39" fmla="*/ 1844565 w 3544613"/>
              <a:gd name="connsiteY39" fmla="*/ 63842 h 1288819"/>
              <a:gd name="connsiteX0" fmla="*/ 1844565 w 3544613"/>
              <a:gd name="connsiteY0" fmla="*/ 63842 h 1288819"/>
              <a:gd name="connsiteX1" fmla="*/ 1954923 w 3544613"/>
              <a:gd name="connsiteY1" fmla="*/ 79608 h 1288819"/>
              <a:gd name="connsiteX2" fmla="*/ 2096813 w 3544613"/>
              <a:gd name="connsiteY2" fmla="*/ 158435 h 1288819"/>
              <a:gd name="connsiteX3" fmla="*/ 2175640 w 3544613"/>
              <a:gd name="connsiteY3" fmla="*/ 316090 h 1288819"/>
              <a:gd name="connsiteX4" fmla="*/ 2937640 w 3544613"/>
              <a:gd name="connsiteY4" fmla="*/ 536808 h 1288819"/>
              <a:gd name="connsiteX5" fmla="*/ 2929759 w 3544613"/>
              <a:gd name="connsiteY5" fmla="*/ 621345 h 1288819"/>
              <a:gd name="connsiteX6" fmla="*/ 3016467 w 3544613"/>
              <a:gd name="connsiteY6" fmla="*/ 607063 h 1288819"/>
              <a:gd name="connsiteX7" fmla="*/ 3184632 w 3544613"/>
              <a:gd name="connsiteY7" fmla="*/ 607063 h 1288819"/>
              <a:gd name="connsiteX8" fmla="*/ 3179377 w 3544613"/>
              <a:gd name="connsiteY8" fmla="*/ 756816 h 1288819"/>
              <a:gd name="connsiteX9" fmla="*/ 3394841 w 3544613"/>
              <a:gd name="connsiteY9" fmla="*/ 857456 h 1288819"/>
              <a:gd name="connsiteX10" fmla="*/ 3544613 w 3544613"/>
              <a:gd name="connsiteY10" fmla="*/ 867883 h 1288819"/>
              <a:gd name="connsiteX11" fmla="*/ 3384330 w 3544613"/>
              <a:gd name="connsiteY11" fmla="*/ 870758 h 1288819"/>
              <a:gd name="connsiteX12" fmla="*/ 3386955 w 3544613"/>
              <a:gd name="connsiteY12" fmla="*/ 867922 h 1288819"/>
              <a:gd name="connsiteX13" fmla="*/ 3250321 w 3544613"/>
              <a:gd name="connsiteY13" fmla="*/ 858261 h 1288819"/>
              <a:gd name="connsiteX14" fmla="*/ 3402721 w 3544613"/>
              <a:gd name="connsiteY14" fmla="*/ 867922 h 1288819"/>
              <a:gd name="connsiteX15" fmla="*/ 3310755 w 3544613"/>
              <a:gd name="connsiteY15" fmla="*/ 858261 h 1288819"/>
              <a:gd name="connsiteX16" fmla="*/ 3418486 w 3544613"/>
              <a:gd name="connsiteY16" fmla="*/ 867922 h 1288819"/>
              <a:gd name="connsiteX17" fmla="*/ 3434253 w 3544613"/>
              <a:gd name="connsiteY17" fmla="*/ 998352 h 1288819"/>
              <a:gd name="connsiteX18" fmla="*/ 3400096 w 3544613"/>
              <a:gd name="connsiteY18" fmla="*/ 1150941 h 1288819"/>
              <a:gd name="connsiteX19" fmla="*/ 2270234 w 3544613"/>
              <a:gd name="connsiteY19" fmla="*/ 1215019 h 1288819"/>
              <a:gd name="connsiteX20" fmla="*/ 2280741 w 3544613"/>
              <a:gd name="connsiteY20" fmla="*/ 1152936 h 1288819"/>
              <a:gd name="connsiteX21" fmla="*/ 2264976 w 3544613"/>
              <a:gd name="connsiteY21" fmla="*/ 1191582 h 1288819"/>
              <a:gd name="connsiteX22" fmla="*/ 2094186 w 3544613"/>
              <a:gd name="connsiteY22" fmla="*/ 1101793 h 1288819"/>
              <a:gd name="connsiteX23" fmla="*/ 1513489 w 3544613"/>
              <a:gd name="connsiteY23" fmla="*/ 1167428 h 1288819"/>
              <a:gd name="connsiteX24" fmla="*/ 1229709 w 3544613"/>
              <a:gd name="connsiteY24" fmla="*/ 1142819 h 1288819"/>
              <a:gd name="connsiteX25" fmla="*/ 977461 w 3544613"/>
              <a:gd name="connsiteY25" fmla="*/ 1140299 h 1288819"/>
              <a:gd name="connsiteX26" fmla="*/ 706820 w 3544613"/>
              <a:gd name="connsiteY26" fmla="*/ 1101369 h 1288819"/>
              <a:gd name="connsiteX27" fmla="*/ 609597 w 3544613"/>
              <a:gd name="connsiteY27" fmla="*/ 1111069 h 1288819"/>
              <a:gd name="connsiteX28" fmla="*/ 593831 w 3544613"/>
              <a:gd name="connsiteY28" fmla="*/ 1091746 h 1288819"/>
              <a:gd name="connsiteX29" fmla="*/ 533397 w 3544613"/>
              <a:gd name="connsiteY29" fmla="*/ 998352 h 1288819"/>
              <a:gd name="connsiteX30" fmla="*/ 365231 w 3544613"/>
              <a:gd name="connsiteY30" fmla="*/ 867922 h 1288819"/>
              <a:gd name="connsiteX31" fmla="*/ 236482 w 3544613"/>
              <a:gd name="connsiteY31" fmla="*/ 800980 h 1288819"/>
              <a:gd name="connsiteX32" fmla="*/ 236483 w 3544613"/>
              <a:gd name="connsiteY32" fmla="*/ 795496 h 1288819"/>
              <a:gd name="connsiteX33" fmla="*/ 0 w 3544613"/>
              <a:gd name="connsiteY33" fmla="*/ 608148 h 1288819"/>
              <a:gd name="connsiteX34" fmla="*/ 562304 w 3544613"/>
              <a:gd name="connsiteY34" fmla="*/ 539957 h 1288819"/>
              <a:gd name="connsiteX35" fmla="*/ 457199 w 3544613"/>
              <a:gd name="connsiteY35" fmla="*/ 387684 h 1288819"/>
              <a:gd name="connsiteX36" fmla="*/ 1150882 w 3544613"/>
              <a:gd name="connsiteY36" fmla="*/ 142670 h 1288819"/>
              <a:gd name="connsiteX37" fmla="*/ 1292771 w 3544613"/>
              <a:gd name="connsiteY37" fmla="*/ 48077 h 1288819"/>
              <a:gd name="connsiteX38" fmla="*/ 1623847 w 3544613"/>
              <a:gd name="connsiteY38" fmla="*/ 780 h 1288819"/>
              <a:gd name="connsiteX39" fmla="*/ 1844565 w 3544613"/>
              <a:gd name="connsiteY39" fmla="*/ 63842 h 1288819"/>
              <a:gd name="connsiteX0" fmla="*/ 1844565 w 3544613"/>
              <a:gd name="connsiteY0" fmla="*/ 63842 h 1288819"/>
              <a:gd name="connsiteX1" fmla="*/ 1954923 w 3544613"/>
              <a:gd name="connsiteY1" fmla="*/ 79608 h 1288819"/>
              <a:gd name="connsiteX2" fmla="*/ 2096813 w 3544613"/>
              <a:gd name="connsiteY2" fmla="*/ 158435 h 1288819"/>
              <a:gd name="connsiteX3" fmla="*/ 2175640 w 3544613"/>
              <a:gd name="connsiteY3" fmla="*/ 316090 h 1288819"/>
              <a:gd name="connsiteX4" fmla="*/ 2937640 w 3544613"/>
              <a:gd name="connsiteY4" fmla="*/ 536808 h 1288819"/>
              <a:gd name="connsiteX5" fmla="*/ 2929759 w 3544613"/>
              <a:gd name="connsiteY5" fmla="*/ 621345 h 1288819"/>
              <a:gd name="connsiteX6" fmla="*/ 3016467 w 3544613"/>
              <a:gd name="connsiteY6" fmla="*/ 607063 h 1288819"/>
              <a:gd name="connsiteX7" fmla="*/ 3184632 w 3544613"/>
              <a:gd name="connsiteY7" fmla="*/ 607063 h 1288819"/>
              <a:gd name="connsiteX8" fmla="*/ 3179377 w 3544613"/>
              <a:gd name="connsiteY8" fmla="*/ 756816 h 1288819"/>
              <a:gd name="connsiteX9" fmla="*/ 3394841 w 3544613"/>
              <a:gd name="connsiteY9" fmla="*/ 857456 h 1288819"/>
              <a:gd name="connsiteX10" fmla="*/ 3544613 w 3544613"/>
              <a:gd name="connsiteY10" fmla="*/ 867883 h 1288819"/>
              <a:gd name="connsiteX11" fmla="*/ 3384330 w 3544613"/>
              <a:gd name="connsiteY11" fmla="*/ 870758 h 1288819"/>
              <a:gd name="connsiteX12" fmla="*/ 3386955 w 3544613"/>
              <a:gd name="connsiteY12" fmla="*/ 867922 h 1288819"/>
              <a:gd name="connsiteX13" fmla="*/ 3250321 w 3544613"/>
              <a:gd name="connsiteY13" fmla="*/ 858261 h 1288819"/>
              <a:gd name="connsiteX14" fmla="*/ 3418590 w 3544613"/>
              <a:gd name="connsiteY14" fmla="*/ 865413 h 1288819"/>
              <a:gd name="connsiteX15" fmla="*/ 3402721 w 3544613"/>
              <a:gd name="connsiteY15" fmla="*/ 867922 h 1288819"/>
              <a:gd name="connsiteX16" fmla="*/ 3310755 w 3544613"/>
              <a:gd name="connsiteY16" fmla="*/ 858261 h 1288819"/>
              <a:gd name="connsiteX17" fmla="*/ 3418486 w 3544613"/>
              <a:gd name="connsiteY17" fmla="*/ 867922 h 1288819"/>
              <a:gd name="connsiteX18" fmla="*/ 3434253 w 3544613"/>
              <a:gd name="connsiteY18" fmla="*/ 998352 h 1288819"/>
              <a:gd name="connsiteX19" fmla="*/ 3400096 w 3544613"/>
              <a:gd name="connsiteY19" fmla="*/ 1150941 h 1288819"/>
              <a:gd name="connsiteX20" fmla="*/ 2270234 w 3544613"/>
              <a:gd name="connsiteY20" fmla="*/ 1215019 h 1288819"/>
              <a:gd name="connsiteX21" fmla="*/ 2280741 w 3544613"/>
              <a:gd name="connsiteY21" fmla="*/ 1152936 h 1288819"/>
              <a:gd name="connsiteX22" fmla="*/ 2264976 w 3544613"/>
              <a:gd name="connsiteY22" fmla="*/ 1191582 h 1288819"/>
              <a:gd name="connsiteX23" fmla="*/ 2094186 w 3544613"/>
              <a:gd name="connsiteY23" fmla="*/ 1101793 h 1288819"/>
              <a:gd name="connsiteX24" fmla="*/ 1513489 w 3544613"/>
              <a:gd name="connsiteY24" fmla="*/ 1167428 h 1288819"/>
              <a:gd name="connsiteX25" fmla="*/ 1229709 w 3544613"/>
              <a:gd name="connsiteY25" fmla="*/ 1142819 h 1288819"/>
              <a:gd name="connsiteX26" fmla="*/ 977461 w 3544613"/>
              <a:gd name="connsiteY26" fmla="*/ 1140299 h 1288819"/>
              <a:gd name="connsiteX27" fmla="*/ 706820 w 3544613"/>
              <a:gd name="connsiteY27" fmla="*/ 1101369 h 1288819"/>
              <a:gd name="connsiteX28" fmla="*/ 609597 w 3544613"/>
              <a:gd name="connsiteY28" fmla="*/ 1111069 h 1288819"/>
              <a:gd name="connsiteX29" fmla="*/ 593831 w 3544613"/>
              <a:gd name="connsiteY29" fmla="*/ 1091746 h 1288819"/>
              <a:gd name="connsiteX30" fmla="*/ 533397 w 3544613"/>
              <a:gd name="connsiteY30" fmla="*/ 998352 h 1288819"/>
              <a:gd name="connsiteX31" fmla="*/ 365231 w 3544613"/>
              <a:gd name="connsiteY31" fmla="*/ 867922 h 1288819"/>
              <a:gd name="connsiteX32" fmla="*/ 236482 w 3544613"/>
              <a:gd name="connsiteY32" fmla="*/ 800980 h 1288819"/>
              <a:gd name="connsiteX33" fmla="*/ 236483 w 3544613"/>
              <a:gd name="connsiteY33" fmla="*/ 795496 h 1288819"/>
              <a:gd name="connsiteX34" fmla="*/ 0 w 3544613"/>
              <a:gd name="connsiteY34" fmla="*/ 608148 h 1288819"/>
              <a:gd name="connsiteX35" fmla="*/ 562304 w 3544613"/>
              <a:gd name="connsiteY35" fmla="*/ 539957 h 1288819"/>
              <a:gd name="connsiteX36" fmla="*/ 457199 w 3544613"/>
              <a:gd name="connsiteY36" fmla="*/ 387684 h 1288819"/>
              <a:gd name="connsiteX37" fmla="*/ 1150882 w 3544613"/>
              <a:gd name="connsiteY37" fmla="*/ 142670 h 1288819"/>
              <a:gd name="connsiteX38" fmla="*/ 1292771 w 3544613"/>
              <a:gd name="connsiteY38" fmla="*/ 48077 h 1288819"/>
              <a:gd name="connsiteX39" fmla="*/ 1623847 w 3544613"/>
              <a:gd name="connsiteY39" fmla="*/ 780 h 1288819"/>
              <a:gd name="connsiteX40" fmla="*/ 1844565 w 3544613"/>
              <a:gd name="connsiteY40" fmla="*/ 63842 h 1288819"/>
              <a:gd name="connsiteX0" fmla="*/ 1844565 w 3544829"/>
              <a:gd name="connsiteY0" fmla="*/ 63842 h 1288819"/>
              <a:gd name="connsiteX1" fmla="*/ 1954923 w 3544829"/>
              <a:gd name="connsiteY1" fmla="*/ 79608 h 1288819"/>
              <a:gd name="connsiteX2" fmla="*/ 2096813 w 3544829"/>
              <a:gd name="connsiteY2" fmla="*/ 158435 h 1288819"/>
              <a:gd name="connsiteX3" fmla="*/ 2175640 w 3544829"/>
              <a:gd name="connsiteY3" fmla="*/ 316090 h 1288819"/>
              <a:gd name="connsiteX4" fmla="*/ 2937640 w 3544829"/>
              <a:gd name="connsiteY4" fmla="*/ 536808 h 1288819"/>
              <a:gd name="connsiteX5" fmla="*/ 2929759 w 3544829"/>
              <a:gd name="connsiteY5" fmla="*/ 621345 h 1288819"/>
              <a:gd name="connsiteX6" fmla="*/ 3016467 w 3544829"/>
              <a:gd name="connsiteY6" fmla="*/ 607063 h 1288819"/>
              <a:gd name="connsiteX7" fmla="*/ 3184632 w 3544829"/>
              <a:gd name="connsiteY7" fmla="*/ 607063 h 1288819"/>
              <a:gd name="connsiteX8" fmla="*/ 3179377 w 3544829"/>
              <a:gd name="connsiteY8" fmla="*/ 756816 h 1288819"/>
              <a:gd name="connsiteX9" fmla="*/ 3394841 w 3544829"/>
              <a:gd name="connsiteY9" fmla="*/ 857456 h 1288819"/>
              <a:gd name="connsiteX10" fmla="*/ 3544613 w 3544829"/>
              <a:gd name="connsiteY10" fmla="*/ 867883 h 1288819"/>
              <a:gd name="connsiteX11" fmla="*/ 3316660 w 3544829"/>
              <a:gd name="connsiteY11" fmla="*/ 872690 h 1288819"/>
              <a:gd name="connsiteX12" fmla="*/ 3384330 w 3544829"/>
              <a:gd name="connsiteY12" fmla="*/ 870758 h 1288819"/>
              <a:gd name="connsiteX13" fmla="*/ 3386955 w 3544829"/>
              <a:gd name="connsiteY13" fmla="*/ 867922 h 1288819"/>
              <a:gd name="connsiteX14" fmla="*/ 3250321 w 3544829"/>
              <a:gd name="connsiteY14" fmla="*/ 858261 h 1288819"/>
              <a:gd name="connsiteX15" fmla="*/ 3418590 w 3544829"/>
              <a:gd name="connsiteY15" fmla="*/ 865413 h 1288819"/>
              <a:gd name="connsiteX16" fmla="*/ 3402721 w 3544829"/>
              <a:gd name="connsiteY16" fmla="*/ 867922 h 1288819"/>
              <a:gd name="connsiteX17" fmla="*/ 3310755 w 3544829"/>
              <a:gd name="connsiteY17" fmla="*/ 858261 h 1288819"/>
              <a:gd name="connsiteX18" fmla="*/ 3418486 w 3544829"/>
              <a:gd name="connsiteY18" fmla="*/ 867922 h 1288819"/>
              <a:gd name="connsiteX19" fmla="*/ 3434253 w 3544829"/>
              <a:gd name="connsiteY19" fmla="*/ 998352 h 1288819"/>
              <a:gd name="connsiteX20" fmla="*/ 3400096 w 3544829"/>
              <a:gd name="connsiteY20" fmla="*/ 1150941 h 1288819"/>
              <a:gd name="connsiteX21" fmla="*/ 2270234 w 3544829"/>
              <a:gd name="connsiteY21" fmla="*/ 1215019 h 1288819"/>
              <a:gd name="connsiteX22" fmla="*/ 2280741 w 3544829"/>
              <a:gd name="connsiteY22" fmla="*/ 1152936 h 1288819"/>
              <a:gd name="connsiteX23" fmla="*/ 2264976 w 3544829"/>
              <a:gd name="connsiteY23" fmla="*/ 1191582 h 1288819"/>
              <a:gd name="connsiteX24" fmla="*/ 2094186 w 3544829"/>
              <a:gd name="connsiteY24" fmla="*/ 1101793 h 1288819"/>
              <a:gd name="connsiteX25" fmla="*/ 1513489 w 3544829"/>
              <a:gd name="connsiteY25" fmla="*/ 1167428 h 1288819"/>
              <a:gd name="connsiteX26" fmla="*/ 1229709 w 3544829"/>
              <a:gd name="connsiteY26" fmla="*/ 1142819 h 1288819"/>
              <a:gd name="connsiteX27" fmla="*/ 977461 w 3544829"/>
              <a:gd name="connsiteY27" fmla="*/ 1140299 h 1288819"/>
              <a:gd name="connsiteX28" fmla="*/ 706820 w 3544829"/>
              <a:gd name="connsiteY28" fmla="*/ 1101369 h 1288819"/>
              <a:gd name="connsiteX29" fmla="*/ 609597 w 3544829"/>
              <a:gd name="connsiteY29" fmla="*/ 1111069 h 1288819"/>
              <a:gd name="connsiteX30" fmla="*/ 593831 w 3544829"/>
              <a:gd name="connsiteY30" fmla="*/ 1091746 h 1288819"/>
              <a:gd name="connsiteX31" fmla="*/ 533397 w 3544829"/>
              <a:gd name="connsiteY31" fmla="*/ 998352 h 1288819"/>
              <a:gd name="connsiteX32" fmla="*/ 365231 w 3544829"/>
              <a:gd name="connsiteY32" fmla="*/ 867922 h 1288819"/>
              <a:gd name="connsiteX33" fmla="*/ 236482 w 3544829"/>
              <a:gd name="connsiteY33" fmla="*/ 800980 h 1288819"/>
              <a:gd name="connsiteX34" fmla="*/ 236483 w 3544829"/>
              <a:gd name="connsiteY34" fmla="*/ 795496 h 1288819"/>
              <a:gd name="connsiteX35" fmla="*/ 0 w 3544829"/>
              <a:gd name="connsiteY35" fmla="*/ 608148 h 1288819"/>
              <a:gd name="connsiteX36" fmla="*/ 562304 w 3544829"/>
              <a:gd name="connsiteY36" fmla="*/ 539957 h 1288819"/>
              <a:gd name="connsiteX37" fmla="*/ 457199 w 3544829"/>
              <a:gd name="connsiteY37" fmla="*/ 387684 h 1288819"/>
              <a:gd name="connsiteX38" fmla="*/ 1150882 w 3544829"/>
              <a:gd name="connsiteY38" fmla="*/ 142670 h 1288819"/>
              <a:gd name="connsiteX39" fmla="*/ 1292771 w 3544829"/>
              <a:gd name="connsiteY39" fmla="*/ 48077 h 1288819"/>
              <a:gd name="connsiteX40" fmla="*/ 1623847 w 3544829"/>
              <a:gd name="connsiteY40" fmla="*/ 780 h 1288819"/>
              <a:gd name="connsiteX41" fmla="*/ 1844565 w 3544829"/>
              <a:gd name="connsiteY41" fmla="*/ 63842 h 1288819"/>
              <a:gd name="connsiteX0" fmla="*/ 1844565 w 3434253"/>
              <a:gd name="connsiteY0" fmla="*/ 63842 h 1288819"/>
              <a:gd name="connsiteX1" fmla="*/ 1954923 w 3434253"/>
              <a:gd name="connsiteY1" fmla="*/ 79608 h 1288819"/>
              <a:gd name="connsiteX2" fmla="*/ 2096813 w 3434253"/>
              <a:gd name="connsiteY2" fmla="*/ 158435 h 1288819"/>
              <a:gd name="connsiteX3" fmla="*/ 2175640 w 3434253"/>
              <a:gd name="connsiteY3" fmla="*/ 316090 h 1288819"/>
              <a:gd name="connsiteX4" fmla="*/ 2937640 w 3434253"/>
              <a:gd name="connsiteY4" fmla="*/ 536808 h 1288819"/>
              <a:gd name="connsiteX5" fmla="*/ 2929759 w 3434253"/>
              <a:gd name="connsiteY5" fmla="*/ 621345 h 1288819"/>
              <a:gd name="connsiteX6" fmla="*/ 3016467 w 3434253"/>
              <a:gd name="connsiteY6" fmla="*/ 607063 h 1288819"/>
              <a:gd name="connsiteX7" fmla="*/ 3184632 w 3434253"/>
              <a:gd name="connsiteY7" fmla="*/ 607063 h 1288819"/>
              <a:gd name="connsiteX8" fmla="*/ 3179377 w 3434253"/>
              <a:gd name="connsiteY8" fmla="*/ 756816 h 1288819"/>
              <a:gd name="connsiteX9" fmla="*/ 3394841 w 3434253"/>
              <a:gd name="connsiteY9" fmla="*/ 857456 h 1288819"/>
              <a:gd name="connsiteX10" fmla="*/ 3392213 w 3434253"/>
              <a:gd name="connsiteY10" fmla="*/ 867883 h 1288819"/>
              <a:gd name="connsiteX11" fmla="*/ 3316660 w 3434253"/>
              <a:gd name="connsiteY11" fmla="*/ 872690 h 1288819"/>
              <a:gd name="connsiteX12" fmla="*/ 3384330 w 3434253"/>
              <a:gd name="connsiteY12" fmla="*/ 870758 h 1288819"/>
              <a:gd name="connsiteX13" fmla="*/ 3386955 w 3434253"/>
              <a:gd name="connsiteY13" fmla="*/ 867922 h 1288819"/>
              <a:gd name="connsiteX14" fmla="*/ 3250321 w 3434253"/>
              <a:gd name="connsiteY14" fmla="*/ 858261 h 1288819"/>
              <a:gd name="connsiteX15" fmla="*/ 3418590 w 3434253"/>
              <a:gd name="connsiteY15" fmla="*/ 865413 h 1288819"/>
              <a:gd name="connsiteX16" fmla="*/ 3402721 w 3434253"/>
              <a:gd name="connsiteY16" fmla="*/ 867922 h 1288819"/>
              <a:gd name="connsiteX17" fmla="*/ 3310755 w 3434253"/>
              <a:gd name="connsiteY17" fmla="*/ 858261 h 1288819"/>
              <a:gd name="connsiteX18" fmla="*/ 3418486 w 3434253"/>
              <a:gd name="connsiteY18" fmla="*/ 867922 h 1288819"/>
              <a:gd name="connsiteX19" fmla="*/ 3434253 w 3434253"/>
              <a:gd name="connsiteY19" fmla="*/ 998352 h 1288819"/>
              <a:gd name="connsiteX20" fmla="*/ 3400096 w 3434253"/>
              <a:gd name="connsiteY20" fmla="*/ 1150941 h 1288819"/>
              <a:gd name="connsiteX21" fmla="*/ 2270234 w 3434253"/>
              <a:gd name="connsiteY21" fmla="*/ 1215019 h 1288819"/>
              <a:gd name="connsiteX22" fmla="*/ 2280741 w 3434253"/>
              <a:gd name="connsiteY22" fmla="*/ 1152936 h 1288819"/>
              <a:gd name="connsiteX23" fmla="*/ 2264976 w 3434253"/>
              <a:gd name="connsiteY23" fmla="*/ 1191582 h 1288819"/>
              <a:gd name="connsiteX24" fmla="*/ 2094186 w 3434253"/>
              <a:gd name="connsiteY24" fmla="*/ 1101793 h 1288819"/>
              <a:gd name="connsiteX25" fmla="*/ 1513489 w 3434253"/>
              <a:gd name="connsiteY25" fmla="*/ 1167428 h 1288819"/>
              <a:gd name="connsiteX26" fmla="*/ 1229709 w 3434253"/>
              <a:gd name="connsiteY26" fmla="*/ 1142819 h 1288819"/>
              <a:gd name="connsiteX27" fmla="*/ 977461 w 3434253"/>
              <a:gd name="connsiteY27" fmla="*/ 1140299 h 1288819"/>
              <a:gd name="connsiteX28" fmla="*/ 706820 w 3434253"/>
              <a:gd name="connsiteY28" fmla="*/ 1101369 h 1288819"/>
              <a:gd name="connsiteX29" fmla="*/ 609597 w 3434253"/>
              <a:gd name="connsiteY29" fmla="*/ 1111069 h 1288819"/>
              <a:gd name="connsiteX30" fmla="*/ 593831 w 3434253"/>
              <a:gd name="connsiteY30" fmla="*/ 1091746 h 1288819"/>
              <a:gd name="connsiteX31" fmla="*/ 533397 w 3434253"/>
              <a:gd name="connsiteY31" fmla="*/ 998352 h 1288819"/>
              <a:gd name="connsiteX32" fmla="*/ 365231 w 3434253"/>
              <a:gd name="connsiteY32" fmla="*/ 867922 h 1288819"/>
              <a:gd name="connsiteX33" fmla="*/ 236482 w 3434253"/>
              <a:gd name="connsiteY33" fmla="*/ 800980 h 1288819"/>
              <a:gd name="connsiteX34" fmla="*/ 236483 w 3434253"/>
              <a:gd name="connsiteY34" fmla="*/ 795496 h 1288819"/>
              <a:gd name="connsiteX35" fmla="*/ 0 w 3434253"/>
              <a:gd name="connsiteY35" fmla="*/ 608148 h 1288819"/>
              <a:gd name="connsiteX36" fmla="*/ 562304 w 3434253"/>
              <a:gd name="connsiteY36" fmla="*/ 539957 h 1288819"/>
              <a:gd name="connsiteX37" fmla="*/ 457199 w 3434253"/>
              <a:gd name="connsiteY37" fmla="*/ 387684 h 1288819"/>
              <a:gd name="connsiteX38" fmla="*/ 1150882 w 3434253"/>
              <a:gd name="connsiteY38" fmla="*/ 142670 h 1288819"/>
              <a:gd name="connsiteX39" fmla="*/ 1292771 w 3434253"/>
              <a:gd name="connsiteY39" fmla="*/ 48077 h 1288819"/>
              <a:gd name="connsiteX40" fmla="*/ 1623847 w 3434253"/>
              <a:gd name="connsiteY40" fmla="*/ 780 h 1288819"/>
              <a:gd name="connsiteX41" fmla="*/ 1844565 w 3434253"/>
              <a:gd name="connsiteY41" fmla="*/ 63842 h 1288819"/>
              <a:gd name="connsiteX0" fmla="*/ 1844565 w 3434253"/>
              <a:gd name="connsiteY0" fmla="*/ 63842 h 1288819"/>
              <a:gd name="connsiteX1" fmla="*/ 1954923 w 3434253"/>
              <a:gd name="connsiteY1" fmla="*/ 79608 h 1288819"/>
              <a:gd name="connsiteX2" fmla="*/ 2096813 w 3434253"/>
              <a:gd name="connsiteY2" fmla="*/ 158435 h 1288819"/>
              <a:gd name="connsiteX3" fmla="*/ 2175640 w 3434253"/>
              <a:gd name="connsiteY3" fmla="*/ 316090 h 1288819"/>
              <a:gd name="connsiteX4" fmla="*/ 2937640 w 3434253"/>
              <a:gd name="connsiteY4" fmla="*/ 536808 h 1288819"/>
              <a:gd name="connsiteX5" fmla="*/ 2929759 w 3434253"/>
              <a:gd name="connsiteY5" fmla="*/ 621345 h 1288819"/>
              <a:gd name="connsiteX6" fmla="*/ 3016467 w 3434253"/>
              <a:gd name="connsiteY6" fmla="*/ 607063 h 1288819"/>
              <a:gd name="connsiteX7" fmla="*/ 3184632 w 3434253"/>
              <a:gd name="connsiteY7" fmla="*/ 607063 h 1288819"/>
              <a:gd name="connsiteX8" fmla="*/ 3179377 w 3434253"/>
              <a:gd name="connsiteY8" fmla="*/ 756816 h 1288819"/>
              <a:gd name="connsiteX9" fmla="*/ 3394841 w 3434253"/>
              <a:gd name="connsiteY9" fmla="*/ 857456 h 1288819"/>
              <a:gd name="connsiteX10" fmla="*/ 3392213 w 3434253"/>
              <a:gd name="connsiteY10" fmla="*/ 867883 h 1288819"/>
              <a:gd name="connsiteX11" fmla="*/ 3316660 w 3434253"/>
              <a:gd name="connsiteY11" fmla="*/ 872690 h 1288819"/>
              <a:gd name="connsiteX12" fmla="*/ 3384330 w 3434253"/>
              <a:gd name="connsiteY12" fmla="*/ 870758 h 1288819"/>
              <a:gd name="connsiteX13" fmla="*/ 3386955 w 3434253"/>
              <a:gd name="connsiteY13" fmla="*/ 867922 h 1288819"/>
              <a:gd name="connsiteX14" fmla="*/ 3250321 w 3434253"/>
              <a:gd name="connsiteY14" fmla="*/ 858261 h 1288819"/>
              <a:gd name="connsiteX15" fmla="*/ 3260252 w 3434253"/>
              <a:gd name="connsiteY15" fmla="*/ 858136 h 1288819"/>
              <a:gd name="connsiteX16" fmla="*/ 3418590 w 3434253"/>
              <a:gd name="connsiteY16" fmla="*/ 865413 h 1288819"/>
              <a:gd name="connsiteX17" fmla="*/ 3402721 w 3434253"/>
              <a:gd name="connsiteY17" fmla="*/ 867922 h 1288819"/>
              <a:gd name="connsiteX18" fmla="*/ 3310755 w 3434253"/>
              <a:gd name="connsiteY18" fmla="*/ 858261 h 1288819"/>
              <a:gd name="connsiteX19" fmla="*/ 3418486 w 3434253"/>
              <a:gd name="connsiteY19" fmla="*/ 867922 h 1288819"/>
              <a:gd name="connsiteX20" fmla="*/ 3434253 w 3434253"/>
              <a:gd name="connsiteY20" fmla="*/ 998352 h 1288819"/>
              <a:gd name="connsiteX21" fmla="*/ 3400096 w 3434253"/>
              <a:gd name="connsiteY21" fmla="*/ 1150941 h 1288819"/>
              <a:gd name="connsiteX22" fmla="*/ 2270234 w 3434253"/>
              <a:gd name="connsiteY22" fmla="*/ 1215019 h 1288819"/>
              <a:gd name="connsiteX23" fmla="*/ 2280741 w 3434253"/>
              <a:gd name="connsiteY23" fmla="*/ 1152936 h 1288819"/>
              <a:gd name="connsiteX24" fmla="*/ 2264976 w 3434253"/>
              <a:gd name="connsiteY24" fmla="*/ 1191582 h 1288819"/>
              <a:gd name="connsiteX25" fmla="*/ 2094186 w 3434253"/>
              <a:gd name="connsiteY25" fmla="*/ 1101793 h 1288819"/>
              <a:gd name="connsiteX26" fmla="*/ 1513489 w 3434253"/>
              <a:gd name="connsiteY26" fmla="*/ 1167428 h 1288819"/>
              <a:gd name="connsiteX27" fmla="*/ 1229709 w 3434253"/>
              <a:gd name="connsiteY27" fmla="*/ 1142819 h 1288819"/>
              <a:gd name="connsiteX28" fmla="*/ 977461 w 3434253"/>
              <a:gd name="connsiteY28" fmla="*/ 1140299 h 1288819"/>
              <a:gd name="connsiteX29" fmla="*/ 706820 w 3434253"/>
              <a:gd name="connsiteY29" fmla="*/ 1101369 h 1288819"/>
              <a:gd name="connsiteX30" fmla="*/ 609597 w 3434253"/>
              <a:gd name="connsiteY30" fmla="*/ 1111069 h 1288819"/>
              <a:gd name="connsiteX31" fmla="*/ 593831 w 3434253"/>
              <a:gd name="connsiteY31" fmla="*/ 1091746 h 1288819"/>
              <a:gd name="connsiteX32" fmla="*/ 533397 w 3434253"/>
              <a:gd name="connsiteY32" fmla="*/ 998352 h 1288819"/>
              <a:gd name="connsiteX33" fmla="*/ 365231 w 3434253"/>
              <a:gd name="connsiteY33" fmla="*/ 867922 h 1288819"/>
              <a:gd name="connsiteX34" fmla="*/ 236482 w 3434253"/>
              <a:gd name="connsiteY34" fmla="*/ 800980 h 1288819"/>
              <a:gd name="connsiteX35" fmla="*/ 236483 w 3434253"/>
              <a:gd name="connsiteY35" fmla="*/ 795496 h 1288819"/>
              <a:gd name="connsiteX36" fmla="*/ 0 w 3434253"/>
              <a:gd name="connsiteY36" fmla="*/ 608148 h 1288819"/>
              <a:gd name="connsiteX37" fmla="*/ 562304 w 3434253"/>
              <a:gd name="connsiteY37" fmla="*/ 539957 h 1288819"/>
              <a:gd name="connsiteX38" fmla="*/ 457199 w 3434253"/>
              <a:gd name="connsiteY38" fmla="*/ 387684 h 1288819"/>
              <a:gd name="connsiteX39" fmla="*/ 1150882 w 3434253"/>
              <a:gd name="connsiteY39" fmla="*/ 142670 h 1288819"/>
              <a:gd name="connsiteX40" fmla="*/ 1292771 w 3434253"/>
              <a:gd name="connsiteY40" fmla="*/ 48077 h 1288819"/>
              <a:gd name="connsiteX41" fmla="*/ 1623847 w 3434253"/>
              <a:gd name="connsiteY41" fmla="*/ 780 h 1288819"/>
              <a:gd name="connsiteX42" fmla="*/ 1844565 w 3434253"/>
              <a:gd name="connsiteY42" fmla="*/ 63842 h 1288819"/>
              <a:gd name="connsiteX0" fmla="*/ 1844565 w 3434253"/>
              <a:gd name="connsiteY0" fmla="*/ 63842 h 1288819"/>
              <a:gd name="connsiteX1" fmla="*/ 1954923 w 3434253"/>
              <a:gd name="connsiteY1" fmla="*/ 79608 h 1288819"/>
              <a:gd name="connsiteX2" fmla="*/ 2096813 w 3434253"/>
              <a:gd name="connsiteY2" fmla="*/ 158435 h 1288819"/>
              <a:gd name="connsiteX3" fmla="*/ 2175640 w 3434253"/>
              <a:gd name="connsiteY3" fmla="*/ 316090 h 1288819"/>
              <a:gd name="connsiteX4" fmla="*/ 2937640 w 3434253"/>
              <a:gd name="connsiteY4" fmla="*/ 536808 h 1288819"/>
              <a:gd name="connsiteX5" fmla="*/ 2929759 w 3434253"/>
              <a:gd name="connsiteY5" fmla="*/ 621345 h 1288819"/>
              <a:gd name="connsiteX6" fmla="*/ 3016467 w 3434253"/>
              <a:gd name="connsiteY6" fmla="*/ 607063 h 1288819"/>
              <a:gd name="connsiteX7" fmla="*/ 3184632 w 3434253"/>
              <a:gd name="connsiteY7" fmla="*/ 607063 h 1288819"/>
              <a:gd name="connsiteX8" fmla="*/ 3179377 w 3434253"/>
              <a:gd name="connsiteY8" fmla="*/ 756816 h 1288819"/>
              <a:gd name="connsiteX9" fmla="*/ 3394841 w 3434253"/>
              <a:gd name="connsiteY9" fmla="*/ 857456 h 1288819"/>
              <a:gd name="connsiteX10" fmla="*/ 3392213 w 3434253"/>
              <a:gd name="connsiteY10" fmla="*/ 867883 h 1288819"/>
              <a:gd name="connsiteX11" fmla="*/ 3316660 w 3434253"/>
              <a:gd name="connsiteY11" fmla="*/ 872690 h 1288819"/>
              <a:gd name="connsiteX12" fmla="*/ 3384330 w 3434253"/>
              <a:gd name="connsiteY12" fmla="*/ 870758 h 1288819"/>
              <a:gd name="connsiteX13" fmla="*/ 3386955 w 3434253"/>
              <a:gd name="connsiteY13" fmla="*/ 867922 h 1288819"/>
              <a:gd name="connsiteX14" fmla="*/ 3250321 w 3434253"/>
              <a:gd name="connsiteY14" fmla="*/ 858261 h 1288819"/>
              <a:gd name="connsiteX15" fmla="*/ 3260252 w 3434253"/>
              <a:gd name="connsiteY15" fmla="*/ 858136 h 1288819"/>
              <a:gd name="connsiteX16" fmla="*/ 3418590 w 3434253"/>
              <a:gd name="connsiteY16" fmla="*/ 865413 h 1288819"/>
              <a:gd name="connsiteX17" fmla="*/ 3402721 w 3434253"/>
              <a:gd name="connsiteY17" fmla="*/ 867922 h 1288819"/>
              <a:gd name="connsiteX18" fmla="*/ 3310755 w 3434253"/>
              <a:gd name="connsiteY18" fmla="*/ 858261 h 1288819"/>
              <a:gd name="connsiteX19" fmla="*/ 3418486 w 3434253"/>
              <a:gd name="connsiteY19" fmla="*/ 867922 h 1288819"/>
              <a:gd name="connsiteX20" fmla="*/ 3434253 w 3434253"/>
              <a:gd name="connsiteY20" fmla="*/ 998352 h 1288819"/>
              <a:gd name="connsiteX21" fmla="*/ 3400096 w 3434253"/>
              <a:gd name="connsiteY21" fmla="*/ 1150941 h 1288819"/>
              <a:gd name="connsiteX22" fmla="*/ 2270234 w 3434253"/>
              <a:gd name="connsiteY22" fmla="*/ 1215019 h 1288819"/>
              <a:gd name="connsiteX23" fmla="*/ 2280741 w 3434253"/>
              <a:gd name="connsiteY23" fmla="*/ 1152936 h 1288819"/>
              <a:gd name="connsiteX24" fmla="*/ 2264976 w 3434253"/>
              <a:gd name="connsiteY24" fmla="*/ 1191582 h 1288819"/>
              <a:gd name="connsiteX25" fmla="*/ 2094186 w 3434253"/>
              <a:gd name="connsiteY25" fmla="*/ 1101793 h 1288819"/>
              <a:gd name="connsiteX26" fmla="*/ 1513489 w 3434253"/>
              <a:gd name="connsiteY26" fmla="*/ 1167428 h 1288819"/>
              <a:gd name="connsiteX27" fmla="*/ 1229709 w 3434253"/>
              <a:gd name="connsiteY27" fmla="*/ 1142819 h 1288819"/>
              <a:gd name="connsiteX28" fmla="*/ 977461 w 3434253"/>
              <a:gd name="connsiteY28" fmla="*/ 1140299 h 1288819"/>
              <a:gd name="connsiteX29" fmla="*/ 706820 w 3434253"/>
              <a:gd name="connsiteY29" fmla="*/ 1101369 h 1288819"/>
              <a:gd name="connsiteX30" fmla="*/ 609597 w 3434253"/>
              <a:gd name="connsiteY30" fmla="*/ 1111069 h 1288819"/>
              <a:gd name="connsiteX31" fmla="*/ 593831 w 3434253"/>
              <a:gd name="connsiteY31" fmla="*/ 1091746 h 1288819"/>
              <a:gd name="connsiteX32" fmla="*/ 533397 w 3434253"/>
              <a:gd name="connsiteY32" fmla="*/ 998352 h 1288819"/>
              <a:gd name="connsiteX33" fmla="*/ 365231 w 3434253"/>
              <a:gd name="connsiteY33" fmla="*/ 867922 h 1288819"/>
              <a:gd name="connsiteX34" fmla="*/ 236482 w 3434253"/>
              <a:gd name="connsiteY34" fmla="*/ 800980 h 1288819"/>
              <a:gd name="connsiteX35" fmla="*/ 236483 w 3434253"/>
              <a:gd name="connsiteY35" fmla="*/ 795496 h 1288819"/>
              <a:gd name="connsiteX36" fmla="*/ 0 w 3434253"/>
              <a:gd name="connsiteY36" fmla="*/ 608148 h 1288819"/>
              <a:gd name="connsiteX37" fmla="*/ 562304 w 3434253"/>
              <a:gd name="connsiteY37" fmla="*/ 539957 h 1288819"/>
              <a:gd name="connsiteX38" fmla="*/ 457199 w 3434253"/>
              <a:gd name="connsiteY38" fmla="*/ 387684 h 1288819"/>
              <a:gd name="connsiteX39" fmla="*/ 1150882 w 3434253"/>
              <a:gd name="connsiteY39" fmla="*/ 142670 h 1288819"/>
              <a:gd name="connsiteX40" fmla="*/ 1292771 w 3434253"/>
              <a:gd name="connsiteY40" fmla="*/ 48077 h 1288819"/>
              <a:gd name="connsiteX41" fmla="*/ 1623847 w 3434253"/>
              <a:gd name="connsiteY41" fmla="*/ 780 h 1288819"/>
              <a:gd name="connsiteX42" fmla="*/ 1844565 w 3434253"/>
              <a:gd name="connsiteY42" fmla="*/ 63842 h 1288819"/>
              <a:gd name="connsiteX0" fmla="*/ 1844565 w 3434253"/>
              <a:gd name="connsiteY0" fmla="*/ 63842 h 1288819"/>
              <a:gd name="connsiteX1" fmla="*/ 1954923 w 3434253"/>
              <a:gd name="connsiteY1" fmla="*/ 79608 h 1288819"/>
              <a:gd name="connsiteX2" fmla="*/ 2096813 w 3434253"/>
              <a:gd name="connsiteY2" fmla="*/ 158435 h 1288819"/>
              <a:gd name="connsiteX3" fmla="*/ 2175640 w 3434253"/>
              <a:gd name="connsiteY3" fmla="*/ 316090 h 1288819"/>
              <a:gd name="connsiteX4" fmla="*/ 2937640 w 3434253"/>
              <a:gd name="connsiteY4" fmla="*/ 536808 h 1288819"/>
              <a:gd name="connsiteX5" fmla="*/ 2929759 w 3434253"/>
              <a:gd name="connsiteY5" fmla="*/ 621345 h 1288819"/>
              <a:gd name="connsiteX6" fmla="*/ 3016467 w 3434253"/>
              <a:gd name="connsiteY6" fmla="*/ 607063 h 1288819"/>
              <a:gd name="connsiteX7" fmla="*/ 3184632 w 3434253"/>
              <a:gd name="connsiteY7" fmla="*/ 607063 h 1288819"/>
              <a:gd name="connsiteX8" fmla="*/ 3179377 w 3434253"/>
              <a:gd name="connsiteY8" fmla="*/ 756816 h 1288819"/>
              <a:gd name="connsiteX9" fmla="*/ 3394841 w 3434253"/>
              <a:gd name="connsiteY9" fmla="*/ 857456 h 1288819"/>
              <a:gd name="connsiteX10" fmla="*/ 3392213 w 3434253"/>
              <a:gd name="connsiteY10" fmla="*/ 867883 h 1288819"/>
              <a:gd name="connsiteX11" fmla="*/ 3316660 w 3434253"/>
              <a:gd name="connsiteY11" fmla="*/ 872690 h 1288819"/>
              <a:gd name="connsiteX12" fmla="*/ 3384330 w 3434253"/>
              <a:gd name="connsiteY12" fmla="*/ 870758 h 1288819"/>
              <a:gd name="connsiteX13" fmla="*/ 3386955 w 3434253"/>
              <a:gd name="connsiteY13" fmla="*/ 867922 h 1288819"/>
              <a:gd name="connsiteX14" fmla="*/ 3250321 w 3434253"/>
              <a:gd name="connsiteY14" fmla="*/ 858261 h 1288819"/>
              <a:gd name="connsiteX15" fmla="*/ 3260252 w 3434253"/>
              <a:gd name="connsiteY15" fmla="*/ 858136 h 1288819"/>
              <a:gd name="connsiteX16" fmla="*/ 3272127 w 3434253"/>
              <a:gd name="connsiteY16" fmla="*/ 811438 h 1288819"/>
              <a:gd name="connsiteX17" fmla="*/ 3418590 w 3434253"/>
              <a:gd name="connsiteY17" fmla="*/ 865413 h 1288819"/>
              <a:gd name="connsiteX18" fmla="*/ 3402721 w 3434253"/>
              <a:gd name="connsiteY18" fmla="*/ 867922 h 1288819"/>
              <a:gd name="connsiteX19" fmla="*/ 3310755 w 3434253"/>
              <a:gd name="connsiteY19" fmla="*/ 858261 h 1288819"/>
              <a:gd name="connsiteX20" fmla="*/ 3418486 w 3434253"/>
              <a:gd name="connsiteY20" fmla="*/ 867922 h 1288819"/>
              <a:gd name="connsiteX21" fmla="*/ 3434253 w 3434253"/>
              <a:gd name="connsiteY21" fmla="*/ 998352 h 1288819"/>
              <a:gd name="connsiteX22" fmla="*/ 3400096 w 3434253"/>
              <a:gd name="connsiteY22" fmla="*/ 1150941 h 1288819"/>
              <a:gd name="connsiteX23" fmla="*/ 2270234 w 3434253"/>
              <a:gd name="connsiteY23" fmla="*/ 1215019 h 1288819"/>
              <a:gd name="connsiteX24" fmla="*/ 2280741 w 3434253"/>
              <a:gd name="connsiteY24" fmla="*/ 1152936 h 1288819"/>
              <a:gd name="connsiteX25" fmla="*/ 2264976 w 3434253"/>
              <a:gd name="connsiteY25" fmla="*/ 1191582 h 1288819"/>
              <a:gd name="connsiteX26" fmla="*/ 2094186 w 3434253"/>
              <a:gd name="connsiteY26" fmla="*/ 1101793 h 1288819"/>
              <a:gd name="connsiteX27" fmla="*/ 1513489 w 3434253"/>
              <a:gd name="connsiteY27" fmla="*/ 1167428 h 1288819"/>
              <a:gd name="connsiteX28" fmla="*/ 1229709 w 3434253"/>
              <a:gd name="connsiteY28" fmla="*/ 1142819 h 1288819"/>
              <a:gd name="connsiteX29" fmla="*/ 977461 w 3434253"/>
              <a:gd name="connsiteY29" fmla="*/ 1140299 h 1288819"/>
              <a:gd name="connsiteX30" fmla="*/ 706820 w 3434253"/>
              <a:gd name="connsiteY30" fmla="*/ 1101369 h 1288819"/>
              <a:gd name="connsiteX31" fmla="*/ 609597 w 3434253"/>
              <a:gd name="connsiteY31" fmla="*/ 1111069 h 1288819"/>
              <a:gd name="connsiteX32" fmla="*/ 593831 w 3434253"/>
              <a:gd name="connsiteY32" fmla="*/ 1091746 h 1288819"/>
              <a:gd name="connsiteX33" fmla="*/ 533397 w 3434253"/>
              <a:gd name="connsiteY33" fmla="*/ 998352 h 1288819"/>
              <a:gd name="connsiteX34" fmla="*/ 365231 w 3434253"/>
              <a:gd name="connsiteY34" fmla="*/ 867922 h 1288819"/>
              <a:gd name="connsiteX35" fmla="*/ 236482 w 3434253"/>
              <a:gd name="connsiteY35" fmla="*/ 800980 h 1288819"/>
              <a:gd name="connsiteX36" fmla="*/ 236483 w 3434253"/>
              <a:gd name="connsiteY36" fmla="*/ 795496 h 1288819"/>
              <a:gd name="connsiteX37" fmla="*/ 0 w 3434253"/>
              <a:gd name="connsiteY37" fmla="*/ 608148 h 1288819"/>
              <a:gd name="connsiteX38" fmla="*/ 562304 w 3434253"/>
              <a:gd name="connsiteY38" fmla="*/ 539957 h 1288819"/>
              <a:gd name="connsiteX39" fmla="*/ 457199 w 3434253"/>
              <a:gd name="connsiteY39" fmla="*/ 387684 h 1288819"/>
              <a:gd name="connsiteX40" fmla="*/ 1150882 w 3434253"/>
              <a:gd name="connsiteY40" fmla="*/ 142670 h 1288819"/>
              <a:gd name="connsiteX41" fmla="*/ 1292771 w 3434253"/>
              <a:gd name="connsiteY41" fmla="*/ 48077 h 1288819"/>
              <a:gd name="connsiteX42" fmla="*/ 1623847 w 3434253"/>
              <a:gd name="connsiteY42" fmla="*/ 780 h 1288819"/>
              <a:gd name="connsiteX43" fmla="*/ 1844565 w 3434253"/>
              <a:gd name="connsiteY43" fmla="*/ 63842 h 1288819"/>
              <a:gd name="connsiteX0" fmla="*/ 1844565 w 3434253"/>
              <a:gd name="connsiteY0" fmla="*/ 63842 h 1288819"/>
              <a:gd name="connsiteX1" fmla="*/ 1954923 w 3434253"/>
              <a:gd name="connsiteY1" fmla="*/ 79608 h 1288819"/>
              <a:gd name="connsiteX2" fmla="*/ 2096813 w 3434253"/>
              <a:gd name="connsiteY2" fmla="*/ 158435 h 1288819"/>
              <a:gd name="connsiteX3" fmla="*/ 2175640 w 3434253"/>
              <a:gd name="connsiteY3" fmla="*/ 316090 h 1288819"/>
              <a:gd name="connsiteX4" fmla="*/ 2937640 w 3434253"/>
              <a:gd name="connsiteY4" fmla="*/ 536808 h 1288819"/>
              <a:gd name="connsiteX5" fmla="*/ 2929759 w 3434253"/>
              <a:gd name="connsiteY5" fmla="*/ 621345 h 1288819"/>
              <a:gd name="connsiteX6" fmla="*/ 3016467 w 3434253"/>
              <a:gd name="connsiteY6" fmla="*/ 607063 h 1288819"/>
              <a:gd name="connsiteX7" fmla="*/ 3184632 w 3434253"/>
              <a:gd name="connsiteY7" fmla="*/ 607063 h 1288819"/>
              <a:gd name="connsiteX8" fmla="*/ 3179377 w 3434253"/>
              <a:gd name="connsiteY8" fmla="*/ 756816 h 1288819"/>
              <a:gd name="connsiteX9" fmla="*/ 3394841 w 3434253"/>
              <a:gd name="connsiteY9" fmla="*/ 857456 h 1288819"/>
              <a:gd name="connsiteX10" fmla="*/ 3392213 w 3434253"/>
              <a:gd name="connsiteY10" fmla="*/ 867883 h 1288819"/>
              <a:gd name="connsiteX11" fmla="*/ 3316660 w 3434253"/>
              <a:gd name="connsiteY11" fmla="*/ 872690 h 1288819"/>
              <a:gd name="connsiteX12" fmla="*/ 3384330 w 3434253"/>
              <a:gd name="connsiteY12" fmla="*/ 870758 h 1288819"/>
              <a:gd name="connsiteX13" fmla="*/ 3386955 w 3434253"/>
              <a:gd name="connsiteY13" fmla="*/ 867922 h 1288819"/>
              <a:gd name="connsiteX14" fmla="*/ 3250321 w 3434253"/>
              <a:gd name="connsiteY14" fmla="*/ 858261 h 1288819"/>
              <a:gd name="connsiteX15" fmla="*/ 3260252 w 3434253"/>
              <a:gd name="connsiteY15" fmla="*/ 858136 h 1288819"/>
              <a:gd name="connsiteX16" fmla="*/ 3337689 w 3434253"/>
              <a:gd name="connsiteY16" fmla="*/ 852222 h 1288819"/>
              <a:gd name="connsiteX17" fmla="*/ 3272127 w 3434253"/>
              <a:gd name="connsiteY17" fmla="*/ 811438 h 1288819"/>
              <a:gd name="connsiteX18" fmla="*/ 3418590 w 3434253"/>
              <a:gd name="connsiteY18" fmla="*/ 865413 h 1288819"/>
              <a:gd name="connsiteX19" fmla="*/ 3402721 w 3434253"/>
              <a:gd name="connsiteY19" fmla="*/ 867922 h 1288819"/>
              <a:gd name="connsiteX20" fmla="*/ 3310755 w 3434253"/>
              <a:gd name="connsiteY20" fmla="*/ 858261 h 1288819"/>
              <a:gd name="connsiteX21" fmla="*/ 3418486 w 3434253"/>
              <a:gd name="connsiteY21" fmla="*/ 867922 h 1288819"/>
              <a:gd name="connsiteX22" fmla="*/ 3434253 w 3434253"/>
              <a:gd name="connsiteY22" fmla="*/ 998352 h 1288819"/>
              <a:gd name="connsiteX23" fmla="*/ 3400096 w 3434253"/>
              <a:gd name="connsiteY23" fmla="*/ 1150941 h 1288819"/>
              <a:gd name="connsiteX24" fmla="*/ 2270234 w 3434253"/>
              <a:gd name="connsiteY24" fmla="*/ 1215019 h 1288819"/>
              <a:gd name="connsiteX25" fmla="*/ 2280741 w 3434253"/>
              <a:gd name="connsiteY25" fmla="*/ 1152936 h 1288819"/>
              <a:gd name="connsiteX26" fmla="*/ 2264976 w 3434253"/>
              <a:gd name="connsiteY26" fmla="*/ 1191582 h 1288819"/>
              <a:gd name="connsiteX27" fmla="*/ 2094186 w 3434253"/>
              <a:gd name="connsiteY27" fmla="*/ 1101793 h 1288819"/>
              <a:gd name="connsiteX28" fmla="*/ 1513489 w 3434253"/>
              <a:gd name="connsiteY28" fmla="*/ 1167428 h 1288819"/>
              <a:gd name="connsiteX29" fmla="*/ 1229709 w 3434253"/>
              <a:gd name="connsiteY29" fmla="*/ 1142819 h 1288819"/>
              <a:gd name="connsiteX30" fmla="*/ 977461 w 3434253"/>
              <a:gd name="connsiteY30" fmla="*/ 1140299 h 1288819"/>
              <a:gd name="connsiteX31" fmla="*/ 706820 w 3434253"/>
              <a:gd name="connsiteY31" fmla="*/ 1101369 h 1288819"/>
              <a:gd name="connsiteX32" fmla="*/ 609597 w 3434253"/>
              <a:gd name="connsiteY32" fmla="*/ 1111069 h 1288819"/>
              <a:gd name="connsiteX33" fmla="*/ 593831 w 3434253"/>
              <a:gd name="connsiteY33" fmla="*/ 1091746 h 1288819"/>
              <a:gd name="connsiteX34" fmla="*/ 533397 w 3434253"/>
              <a:gd name="connsiteY34" fmla="*/ 998352 h 1288819"/>
              <a:gd name="connsiteX35" fmla="*/ 365231 w 3434253"/>
              <a:gd name="connsiteY35" fmla="*/ 867922 h 1288819"/>
              <a:gd name="connsiteX36" fmla="*/ 236482 w 3434253"/>
              <a:gd name="connsiteY36" fmla="*/ 800980 h 1288819"/>
              <a:gd name="connsiteX37" fmla="*/ 236483 w 3434253"/>
              <a:gd name="connsiteY37" fmla="*/ 795496 h 1288819"/>
              <a:gd name="connsiteX38" fmla="*/ 0 w 3434253"/>
              <a:gd name="connsiteY38" fmla="*/ 608148 h 1288819"/>
              <a:gd name="connsiteX39" fmla="*/ 562304 w 3434253"/>
              <a:gd name="connsiteY39" fmla="*/ 539957 h 1288819"/>
              <a:gd name="connsiteX40" fmla="*/ 457199 w 3434253"/>
              <a:gd name="connsiteY40" fmla="*/ 387684 h 1288819"/>
              <a:gd name="connsiteX41" fmla="*/ 1150882 w 3434253"/>
              <a:gd name="connsiteY41" fmla="*/ 142670 h 1288819"/>
              <a:gd name="connsiteX42" fmla="*/ 1292771 w 3434253"/>
              <a:gd name="connsiteY42" fmla="*/ 48077 h 1288819"/>
              <a:gd name="connsiteX43" fmla="*/ 1623847 w 3434253"/>
              <a:gd name="connsiteY43" fmla="*/ 780 h 1288819"/>
              <a:gd name="connsiteX44" fmla="*/ 1844565 w 3434253"/>
              <a:gd name="connsiteY44" fmla="*/ 63842 h 1288819"/>
              <a:gd name="connsiteX0" fmla="*/ 1844565 w 3434253"/>
              <a:gd name="connsiteY0" fmla="*/ 63842 h 1288819"/>
              <a:gd name="connsiteX1" fmla="*/ 1954923 w 3434253"/>
              <a:gd name="connsiteY1" fmla="*/ 79608 h 1288819"/>
              <a:gd name="connsiteX2" fmla="*/ 2096813 w 3434253"/>
              <a:gd name="connsiteY2" fmla="*/ 158435 h 1288819"/>
              <a:gd name="connsiteX3" fmla="*/ 2175640 w 3434253"/>
              <a:gd name="connsiteY3" fmla="*/ 316090 h 1288819"/>
              <a:gd name="connsiteX4" fmla="*/ 2937640 w 3434253"/>
              <a:gd name="connsiteY4" fmla="*/ 536808 h 1288819"/>
              <a:gd name="connsiteX5" fmla="*/ 2929759 w 3434253"/>
              <a:gd name="connsiteY5" fmla="*/ 621345 h 1288819"/>
              <a:gd name="connsiteX6" fmla="*/ 3016467 w 3434253"/>
              <a:gd name="connsiteY6" fmla="*/ 607063 h 1288819"/>
              <a:gd name="connsiteX7" fmla="*/ 3184632 w 3434253"/>
              <a:gd name="connsiteY7" fmla="*/ 607063 h 1288819"/>
              <a:gd name="connsiteX8" fmla="*/ 3179377 w 3434253"/>
              <a:gd name="connsiteY8" fmla="*/ 756816 h 1288819"/>
              <a:gd name="connsiteX9" fmla="*/ 3394841 w 3434253"/>
              <a:gd name="connsiteY9" fmla="*/ 857456 h 1288819"/>
              <a:gd name="connsiteX10" fmla="*/ 3392213 w 3434253"/>
              <a:gd name="connsiteY10" fmla="*/ 867883 h 1288819"/>
              <a:gd name="connsiteX11" fmla="*/ 3316660 w 3434253"/>
              <a:gd name="connsiteY11" fmla="*/ 872690 h 1288819"/>
              <a:gd name="connsiteX12" fmla="*/ 3384330 w 3434253"/>
              <a:gd name="connsiteY12" fmla="*/ 870758 h 1288819"/>
              <a:gd name="connsiteX13" fmla="*/ 3386955 w 3434253"/>
              <a:gd name="connsiteY13" fmla="*/ 867922 h 1288819"/>
              <a:gd name="connsiteX14" fmla="*/ 3250321 w 3434253"/>
              <a:gd name="connsiteY14" fmla="*/ 858261 h 1288819"/>
              <a:gd name="connsiteX15" fmla="*/ 3260252 w 3434253"/>
              <a:gd name="connsiteY15" fmla="*/ 858136 h 1288819"/>
              <a:gd name="connsiteX16" fmla="*/ 3337689 w 3434253"/>
              <a:gd name="connsiteY16" fmla="*/ 860978 h 1288819"/>
              <a:gd name="connsiteX17" fmla="*/ 3337689 w 3434253"/>
              <a:gd name="connsiteY17" fmla="*/ 852222 h 1288819"/>
              <a:gd name="connsiteX18" fmla="*/ 3272127 w 3434253"/>
              <a:gd name="connsiteY18" fmla="*/ 811438 h 1288819"/>
              <a:gd name="connsiteX19" fmla="*/ 3418590 w 3434253"/>
              <a:gd name="connsiteY19" fmla="*/ 865413 h 1288819"/>
              <a:gd name="connsiteX20" fmla="*/ 3402721 w 3434253"/>
              <a:gd name="connsiteY20" fmla="*/ 867922 h 1288819"/>
              <a:gd name="connsiteX21" fmla="*/ 3310755 w 3434253"/>
              <a:gd name="connsiteY21" fmla="*/ 858261 h 1288819"/>
              <a:gd name="connsiteX22" fmla="*/ 3418486 w 3434253"/>
              <a:gd name="connsiteY22" fmla="*/ 867922 h 1288819"/>
              <a:gd name="connsiteX23" fmla="*/ 3434253 w 3434253"/>
              <a:gd name="connsiteY23" fmla="*/ 998352 h 1288819"/>
              <a:gd name="connsiteX24" fmla="*/ 3400096 w 3434253"/>
              <a:gd name="connsiteY24" fmla="*/ 1150941 h 1288819"/>
              <a:gd name="connsiteX25" fmla="*/ 2270234 w 3434253"/>
              <a:gd name="connsiteY25" fmla="*/ 1215019 h 1288819"/>
              <a:gd name="connsiteX26" fmla="*/ 2280741 w 3434253"/>
              <a:gd name="connsiteY26" fmla="*/ 1152936 h 1288819"/>
              <a:gd name="connsiteX27" fmla="*/ 2264976 w 3434253"/>
              <a:gd name="connsiteY27" fmla="*/ 1191582 h 1288819"/>
              <a:gd name="connsiteX28" fmla="*/ 2094186 w 3434253"/>
              <a:gd name="connsiteY28" fmla="*/ 1101793 h 1288819"/>
              <a:gd name="connsiteX29" fmla="*/ 1513489 w 3434253"/>
              <a:gd name="connsiteY29" fmla="*/ 1167428 h 1288819"/>
              <a:gd name="connsiteX30" fmla="*/ 1229709 w 3434253"/>
              <a:gd name="connsiteY30" fmla="*/ 1142819 h 1288819"/>
              <a:gd name="connsiteX31" fmla="*/ 977461 w 3434253"/>
              <a:gd name="connsiteY31" fmla="*/ 1140299 h 1288819"/>
              <a:gd name="connsiteX32" fmla="*/ 706820 w 3434253"/>
              <a:gd name="connsiteY32" fmla="*/ 1101369 h 1288819"/>
              <a:gd name="connsiteX33" fmla="*/ 609597 w 3434253"/>
              <a:gd name="connsiteY33" fmla="*/ 1111069 h 1288819"/>
              <a:gd name="connsiteX34" fmla="*/ 593831 w 3434253"/>
              <a:gd name="connsiteY34" fmla="*/ 1091746 h 1288819"/>
              <a:gd name="connsiteX35" fmla="*/ 533397 w 3434253"/>
              <a:gd name="connsiteY35" fmla="*/ 998352 h 1288819"/>
              <a:gd name="connsiteX36" fmla="*/ 365231 w 3434253"/>
              <a:gd name="connsiteY36" fmla="*/ 867922 h 1288819"/>
              <a:gd name="connsiteX37" fmla="*/ 236482 w 3434253"/>
              <a:gd name="connsiteY37" fmla="*/ 800980 h 1288819"/>
              <a:gd name="connsiteX38" fmla="*/ 236483 w 3434253"/>
              <a:gd name="connsiteY38" fmla="*/ 795496 h 1288819"/>
              <a:gd name="connsiteX39" fmla="*/ 0 w 3434253"/>
              <a:gd name="connsiteY39" fmla="*/ 608148 h 1288819"/>
              <a:gd name="connsiteX40" fmla="*/ 562304 w 3434253"/>
              <a:gd name="connsiteY40" fmla="*/ 539957 h 1288819"/>
              <a:gd name="connsiteX41" fmla="*/ 457199 w 3434253"/>
              <a:gd name="connsiteY41" fmla="*/ 387684 h 1288819"/>
              <a:gd name="connsiteX42" fmla="*/ 1150882 w 3434253"/>
              <a:gd name="connsiteY42" fmla="*/ 142670 h 1288819"/>
              <a:gd name="connsiteX43" fmla="*/ 1292771 w 3434253"/>
              <a:gd name="connsiteY43" fmla="*/ 48077 h 1288819"/>
              <a:gd name="connsiteX44" fmla="*/ 1623847 w 3434253"/>
              <a:gd name="connsiteY44" fmla="*/ 780 h 1288819"/>
              <a:gd name="connsiteX45" fmla="*/ 1844565 w 3434253"/>
              <a:gd name="connsiteY45" fmla="*/ 63842 h 1288819"/>
              <a:gd name="connsiteX0" fmla="*/ 1844565 w 3464277"/>
              <a:gd name="connsiteY0" fmla="*/ 63842 h 1288819"/>
              <a:gd name="connsiteX1" fmla="*/ 1954923 w 3464277"/>
              <a:gd name="connsiteY1" fmla="*/ 79608 h 1288819"/>
              <a:gd name="connsiteX2" fmla="*/ 2096813 w 3464277"/>
              <a:gd name="connsiteY2" fmla="*/ 158435 h 1288819"/>
              <a:gd name="connsiteX3" fmla="*/ 2175640 w 3464277"/>
              <a:gd name="connsiteY3" fmla="*/ 316090 h 1288819"/>
              <a:gd name="connsiteX4" fmla="*/ 2937640 w 3464277"/>
              <a:gd name="connsiteY4" fmla="*/ 536808 h 1288819"/>
              <a:gd name="connsiteX5" fmla="*/ 2929759 w 3464277"/>
              <a:gd name="connsiteY5" fmla="*/ 621345 h 1288819"/>
              <a:gd name="connsiteX6" fmla="*/ 3016467 w 3464277"/>
              <a:gd name="connsiteY6" fmla="*/ 607063 h 1288819"/>
              <a:gd name="connsiteX7" fmla="*/ 3184632 w 3464277"/>
              <a:gd name="connsiteY7" fmla="*/ 607063 h 1288819"/>
              <a:gd name="connsiteX8" fmla="*/ 3179377 w 3464277"/>
              <a:gd name="connsiteY8" fmla="*/ 756816 h 1288819"/>
              <a:gd name="connsiteX9" fmla="*/ 3394841 w 3464277"/>
              <a:gd name="connsiteY9" fmla="*/ 857456 h 1288819"/>
              <a:gd name="connsiteX10" fmla="*/ 3392213 w 3464277"/>
              <a:gd name="connsiteY10" fmla="*/ 867883 h 1288819"/>
              <a:gd name="connsiteX11" fmla="*/ 3316660 w 3464277"/>
              <a:gd name="connsiteY11" fmla="*/ 872690 h 1288819"/>
              <a:gd name="connsiteX12" fmla="*/ 3384330 w 3464277"/>
              <a:gd name="connsiteY12" fmla="*/ 870758 h 1288819"/>
              <a:gd name="connsiteX13" fmla="*/ 3386955 w 3464277"/>
              <a:gd name="connsiteY13" fmla="*/ 867922 h 1288819"/>
              <a:gd name="connsiteX14" fmla="*/ 3250321 w 3464277"/>
              <a:gd name="connsiteY14" fmla="*/ 858261 h 1288819"/>
              <a:gd name="connsiteX15" fmla="*/ 3260252 w 3464277"/>
              <a:gd name="connsiteY15" fmla="*/ 858136 h 1288819"/>
              <a:gd name="connsiteX16" fmla="*/ 3337689 w 3464277"/>
              <a:gd name="connsiteY16" fmla="*/ 860978 h 1288819"/>
              <a:gd name="connsiteX17" fmla="*/ 3337689 w 3464277"/>
              <a:gd name="connsiteY17" fmla="*/ 852222 h 1288819"/>
              <a:gd name="connsiteX18" fmla="*/ 3272127 w 3464277"/>
              <a:gd name="connsiteY18" fmla="*/ 811438 h 1288819"/>
              <a:gd name="connsiteX19" fmla="*/ 3418590 w 3464277"/>
              <a:gd name="connsiteY19" fmla="*/ 865413 h 1288819"/>
              <a:gd name="connsiteX20" fmla="*/ 3402721 w 3464277"/>
              <a:gd name="connsiteY20" fmla="*/ 867922 h 1288819"/>
              <a:gd name="connsiteX21" fmla="*/ 3310755 w 3464277"/>
              <a:gd name="connsiteY21" fmla="*/ 858261 h 1288819"/>
              <a:gd name="connsiteX22" fmla="*/ 3418486 w 3464277"/>
              <a:gd name="connsiteY22" fmla="*/ 867922 h 1288819"/>
              <a:gd name="connsiteX23" fmla="*/ 3434253 w 3464277"/>
              <a:gd name="connsiteY23" fmla="*/ 998352 h 1288819"/>
              <a:gd name="connsiteX24" fmla="*/ 3400096 w 3464277"/>
              <a:gd name="connsiteY24" fmla="*/ 1150941 h 1288819"/>
              <a:gd name="connsiteX25" fmla="*/ 2270234 w 3464277"/>
              <a:gd name="connsiteY25" fmla="*/ 1215019 h 1288819"/>
              <a:gd name="connsiteX26" fmla="*/ 2280741 w 3464277"/>
              <a:gd name="connsiteY26" fmla="*/ 1152936 h 1288819"/>
              <a:gd name="connsiteX27" fmla="*/ 2264976 w 3464277"/>
              <a:gd name="connsiteY27" fmla="*/ 1191582 h 1288819"/>
              <a:gd name="connsiteX28" fmla="*/ 2094186 w 3464277"/>
              <a:gd name="connsiteY28" fmla="*/ 1101793 h 1288819"/>
              <a:gd name="connsiteX29" fmla="*/ 1513489 w 3464277"/>
              <a:gd name="connsiteY29" fmla="*/ 1167428 h 1288819"/>
              <a:gd name="connsiteX30" fmla="*/ 1229709 w 3464277"/>
              <a:gd name="connsiteY30" fmla="*/ 1142819 h 1288819"/>
              <a:gd name="connsiteX31" fmla="*/ 977461 w 3464277"/>
              <a:gd name="connsiteY31" fmla="*/ 1140299 h 1288819"/>
              <a:gd name="connsiteX32" fmla="*/ 706820 w 3464277"/>
              <a:gd name="connsiteY32" fmla="*/ 1101369 h 1288819"/>
              <a:gd name="connsiteX33" fmla="*/ 609597 w 3464277"/>
              <a:gd name="connsiteY33" fmla="*/ 1111069 h 1288819"/>
              <a:gd name="connsiteX34" fmla="*/ 593831 w 3464277"/>
              <a:gd name="connsiteY34" fmla="*/ 1091746 h 1288819"/>
              <a:gd name="connsiteX35" fmla="*/ 533397 w 3464277"/>
              <a:gd name="connsiteY35" fmla="*/ 998352 h 1288819"/>
              <a:gd name="connsiteX36" fmla="*/ 365231 w 3464277"/>
              <a:gd name="connsiteY36" fmla="*/ 867922 h 1288819"/>
              <a:gd name="connsiteX37" fmla="*/ 236482 w 3464277"/>
              <a:gd name="connsiteY37" fmla="*/ 800980 h 1288819"/>
              <a:gd name="connsiteX38" fmla="*/ 236483 w 3464277"/>
              <a:gd name="connsiteY38" fmla="*/ 795496 h 1288819"/>
              <a:gd name="connsiteX39" fmla="*/ 0 w 3464277"/>
              <a:gd name="connsiteY39" fmla="*/ 608148 h 1288819"/>
              <a:gd name="connsiteX40" fmla="*/ 562304 w 3464277"/>
              <a:gd name="connsiteY40" fmla="*/ 539957 h 1288819"/>
              <a:gd name="connsiteX41" fmla="*/ 457199 w 3464277"/>
              <a:gd name="connsiteY41" fmla="*/ 387684 h 1288819"/>
              <a:gd name="connsiteX42" fmla="*/ 1150882 w 3464277"/>
              <a:gd name="connsiteY42" fmla="*/ 142670 h 1288819"/>
              <a:gd name="connsiteX43" fmla="*/ 1292771 w 3464277"/>
              <a:gd name="connsiteY43" fmla="*/ 48077 h 1288819"/>
              <a:gd name="connsiteX44" fmla="*/ 1623847 w 3464277"/>
              <a:gd name="connsiteY44" fmla="*/ 780 h 1288819"/>
              <a:gd name="connsiteX45" fmla="*/ 1844565 w 3464277"/>
              <a:gd name="connsiteY45" fmla="*/ 63842 h 1288819"/>
              <a:gd name="connsiteX0" fmla="*/ 1844565 w 3464277"/>
              <a:gd name="connsiteY0" fmla="*/ 63842 h 1288819"/>
              <a:gd name="connsiteX1" fmla="*/ 1954923 w 3464277"/>
              <a:gd name="connsiteY1" fmla="*/ 79608 h 1288819"/>
              <a:gd name="connsiteX2" fmla="*/ 2096813 w 3464277"/>
              <a:gd name="connsiteY2" fmla="*/ 158435 h 1288819"/>
              <a:gd name="connsiteX3" fmla="*/ 2175640 w 3464277"/>
              <a:gd name="connsiteY3" fmla="*/ 316090 h 1288819"/>
              <a:gd name="connsiteX4" fmla="*/ 2937640 w 3464277"/>
              <a:gd name="connsiteY4" fmla="*/ 536808 h 1288819"/>
              <a:gd name="connsiteX5" fmla="*/ 2929759 w 3464277"/>
              <a:gd name="connsiteY5" fmla="*/ 621345 h 1288819"/>
              <a:gd name="connsiteX6" fmla="*/ 3016467 w 3464277"/>
              <a:gd name="connsiteY6" fmla="*/ 607063 h 1288819"/>
              <a:gd name="connsiteX7" fmla="*/ 3184632 w 3464277"/>
              <a:gd name="connsiteY7" fmla="*/ 607063 h 1288819"/>
              <a:gd name="connsiteX8" fmla="*/ 3179377 w 3464277"/>
              <a:gd name="connsiteY8" fmla="*/ 756816 h 1288819"/>
              <a:gd name="connsiteX9" fmla="*/ 3394841 w 3464277"/>
              <a:gd name="connsiteY9" fmla="*/ 857456 h 1288819"/>
              <a:gd name="connsiteX10" fmla="*/ 3392213 w 3464277"/>
              <a:gd name="connsiteY10" fmla="*/ 867883 h 1288819"/>
              <a:gd name="connsiteX11" fmla="*/ 3316660 w 3464277"/>
              <a:gd name="connsiteY11" fmla="*/ 872690 h 1288819"/>
              <a:gd name="connsiteX12" fmla="*/ 3384330 w 3464277"/>
              <a:gd name="connsiteY12" fmla="*/ 870758 h 1288819"/>
              <a:gd name="connsiteX13" fmla="*/ 3386955 w 3464277"/>
              <a:gd name="connsiteY13" fmla="*/ 867922 h 1288819"/>
              <a:gd name="connsiteX14" fmla="*/ 3250321 w 3464277"/>
              <a:gd name="connsiteY14" fmla="*/ 858261 h 1288819"/>
              <a:gd name="connsiteX15" fmla="*/ 3260252 w 3464277"/>
              <a:gd name="connsiteY15" fmla="*/ 858136 h 1288819"/>
              <a:gd name="connsiteX16" fmla="*/ 3337689 w 3464277"/>
              <a:gd name="connsiteY16" fmla="*/ 860978 h 1288819"/>
              <a:gd name="connsiteX17" fmla="*/ 3337689 w 3464277"/>
              <a:gd name="connsiteY17" fmla="*/ 852222 h 1288819"/>
              <a:gd name="connsiteX18" fmla="*/ 3272127 w 3464277"/>
              <a:gd name="connsiteY18" fmla="*/ 811438 h 1288819"/>
              <a:gd name="connsiteX19" fmla="*/ 3418590 w 3464277"/>
              <a:gd name="connsiteY19" fmla="*/ 865413 h 1288819"/>
              <a:gd name="connsiteX20" fmla="*/ 3402721 w 3464277"/>
              <a:gd name="connsiteY20" fmla="*/ 867922 h 1288819"/>
              <a:gd name="connsiteX21" fmla="*/ 3310755 w 3464277"/>
              <a:gd name="connsiteY21" fmla="*/ 858261 h 1288819"/>
              <a:gd name="connsiteX22" fmla="*/ 3418486 w 3464277"/>
              <a:gd name="connsiteY22" fmla="*/ 867922 h 1288819"/>
              <a:gd name="connsiteX23" fmla="*/ 3434253 w 3464277"/>
              <a:gd name="connsiteY23" fmla="*/ 998352 h 1288819"/>
              <a:gd name="connsiteX24" fmla="*/ 3400096 w 3464277"/>
              <a:gd name="connsiteY24" fmla="*/ 1150941 h 1288819"/>
              <a:gd name="connsiteX25" fmla="*/ 2270234 w 3464277"/>
              <a:gd name="connsiteY25" fmla="*/ 1215019 h 1288819"/>
              <a:gd name="connsiteX26" fmla="*/ 2280741 w 3464277"/>
              <a:gd name="connsiteY26" fmla="*/ 1152936 h 1288819"/>
              <a:gd name="connsiteX27" fmla="*/ 2264976 w 3464277"/>
              <a:gd name="connsiteY27" fmla="*/ 1191582 h 1288819"/>
              <a:gd name="connsiteX28" fmla="*/ 2094186 w 3464277"/>
              <a:gd name="connsiteY28" fmla="*/ 1101793 h 1288819"/>
              <a:gd name="connsiteX29" fmla="*/ 1513489 w 3464277"/>
              <a:gd name="connsiteY29" fmla="*/ 1167428 h 1288819"/>
              <a:gd name="connsiteX30" fmla="*/ 1229709 w 3464277"/>
              <a:gd name="connsiteY30" fmla="*/ 1142819 h 1288819"/>
              <a:gd name="connsiteX31" fmla="*/ 977461 w 3464277"/>
              <a:gd name="connsiteY31" fmla="*/ 1140299 h 1288819"/>
              <a:gd name="connsiteX32" fmla="*/ 706820 w 3464277"/>
              <a:gd name="connsiteY32" fmla="*/ 1101369 h 1288819"/>
              <a:gd name="connsiteX33" fmla="*/ 609597 w 3464277"/>
              <a:gd name="connsiteY33" fmla="*/ 1111069 h 1288819"/>
              <a:gd name="connsiteX34" fmla="*/ 593831 w 3464277"/>
              <a:gd name="connsiteY34" fmla="*/ 1091746 h 1288819"/>
              <a:gd name="connsiteX35" fmla="*/ 533397 w 3464277"/>
              <a:gd name="connsiteY35" fmla="*/ 998352 h 1288819"/>
              <a:gd name="connsiteX36" fmla="*/ 365231 w 3464277"/>
              <a:gd name="connsiteY36" fmla="*/ 867922 h 1288819"/>
              <a:gd name="connsiteX37" fmla="*/ 236482 w 3464277"/>
              <a:gd name="connsiteY37" fmla="*/ 800980 h 1288819"/>
              <a:gd name="connsiteX38" fmla="*/ 236483 w 3464277"/>
              <a:gd name="connsiteY38" fmla="*/ 795496 h 1288819"/>
              <a:gd name="connsiteX39" fmla="*/ 0 w 3464277"/>
              <a:gd name="connsiteY39" fmla="*/ 608148 h 1288819"/>
              <a:gd name="connsiteX40" fmla="*/ 562304 w 3464277"/>
              <a:gd name="connsiteY40" fmla="*/ 539957 h 1288819"/>
              <a:gd name="connsiteX41" fmla="*/ 457199 w 3464277"/>
              <a:gd name="connsiteY41" fmla="*/ 387684 h 1288819"/>
              <a:gd name="connsiteX42" fmla="*/ 315370 w 3464277"/>
              <a:gd name="connsiteY42" fmla="*/ 142670 h 1288819"/>
              <a:gd name="connsiteX43" fmla="*/ 1292771 w 3464277"/>
              <a:gd name="connsiteY43" fmla="*/ 48077 h 1288819"/>
              <a:gd name="connsiteX44" fmla="*/ 1623847 w 3464277"/>
              <a:gd name="connsiteY44" fmla="*/ 780 h 1288819"/>
              <a:gd name="connsiteX45" fmla="*/ 1844565 w 3464277"/>
              <a:gd name="connsiteY45" fmla="*/ 63842 h 1288819"/>
              <a:gd name="connsiteX0" fmla="*/ 1844565 w 3464277"/>
              <a:gd name="connsiteY0" fmla="*/ 63842 h 1288819"/>
              <a:gd name="connsiteX1" fmla="*/ 1954923 w 3464277"/>
              <a:gd name="connsiteY1" fmla="*/ 79608 h 1288819"/>
              <a:gd name="connsiteX2" fmla="*/ 2096813 w 3464277"/>
              <a:gd name="connsiteY2" fmla="*/ 158435 h 1288819"/>
              <a:gd name="connsiteX3" fmla="*/ 2175640 w 3464277"/>
              <a:gd name="connsiteY3" fmla="*/ 316090 h 1288819"/>
              <a:gd name="connsiteX4" fmla="*/ 2937640 w 3464277"/>
              <a:gd name="connsiteY4" fmla="*/ 536808 h 1288819"/>
              <a:gd name="connsiteX5" fmla="*/ 2929759 w 3464277"/>
              <a:gd name="connsiteY5" fmla="*/ 621345 h 1288819"/>
              <a:gd name="connsiteX6" fmla="*/ 3016467 w 3464277"/>
              <a:gd name="connsiteY6" fmla="*/ 607063 h 1288819"/>
              <a:gd name="connsiteX7" fmla="*/ 3184632 w 3464277"/>
              <a:gd name="connsiteY7" fmla="*/ 607063 h 1288819"/>
              <a:gd name="connsiteX8" fmla="*/ 3179377 w 3464277"/>
              <a:gd name="connsiteY8" fmla="*/ 756816 h 1288819"/>
              <a:gd name="connsiteX9" fmla="*/ 3394841 w 3464277"/>
              <a:gd name="connsiteY9" fmla="*/ 857456 h 1288819"/>
              <a:gd name="connsiteX10" fmla="*/ 3392213 w 3464277"/>
              <a:gd name="connsiteY10" fmla="*/ 867883 h 1288819"/>
              <a:gd name="connsiteX11" fmla="*/ 3316660 w 3464277"/>
              <a:gd name="connsiteY11" fmla="*/ 872690 h 1288819"/>
              <a:gd name="connsiteX12" fmla="*/ 3384330 w 3464277"/>
              <a:gd name="connsiteY12" fmla="*/ 870758 h 1288819"/>
              <a:gd name="connsiteX13" fmla="*/ 3386955 w 3464277"/>
              <a:gd name="connsiteY13" fmla="*/ 867922 h 1288819"/>
              <a:gd name="connsiteX14" fmla="*/ 3250321 w 3464277"/>
              <a:gd name="connsiteY14" fmla="*/ 858261 h 1288819"/>
              <a:gd name="connsiteX15" fmla="*/ 3260252 w 3464277"/>
              <a:gd name="connsiteY15" fmla="*/ 858136 h 1288819"/>
              <a:gd name="connsiteX16" fmla="*/ 3337689 w 3464277"/>
              <a:gd name="connsiteY16" fmla="*/ 860978 h 1288819"/>
              <a:gd name="connsiteX17" fmla="*/ 3337689 w 3464277"/>
              <a:gd name="connsiteY17" fmla="*/ 852222 h 1288819"/>
              <a:gd name="connsiteX18" fmla="*/ 3272127 w 3464277"/>
              <a:gd name="connsiteY18" fmla="*/ 811438 h 1288819"/>
              <a:gd name="connsiteX19" fmla="*/ 3418590 w 3464277"/>
              <a:gd name="connsiteY19" fmla="*/ 865413 h 1288819"/>
              <a:gd name="connsiteX20" fmla="*/ 3402721 w 3464277"/>
              <a:gd name="connsiteY20" fmla="*/ 867922 h 1288819"/>
              <a:gd name="connsiteX21" fmla="*/ 3310755 w 3464277"/>
              <a:gd name="connsiteY21" fmla="*/ 858261 h 1288819"/>
              <a:gd name="connsiteX22" fmla="*/ 3418486 w 3464277"/>
              <a:gd name="connsiteY22" fmla="*/ 867922 h 1288819"/>
              <a:gd name="connsiteX23" fmla="*/ 3434253 w 3464277"/>
              <a:gd name="connsiteY23" fmla="*/ 998352 h 1288819"/>
              <a:gd name="connsiteX24" fmla="*/ 3400096 w 3464277"/>
              <a:gd name="connsiteY24" fmla="*/ 1150941 h 1288819"/>
              <a:gd name="connsiteX25" fmla="*/ 2270234 w 3464277"/>
              <a:gd name="connsiteY25" fmla="*/ 1215019 h 1288819"/>
              <a:gd name="connsiteX26" fmla="*/ 2280741 w 3464277"/>
              <a:gd name="connsiteY26" fmla="*/ 1152936 h 1288819"/>
              <a:gd name="connsiteX27" fmla="*/ 2264976 w 3464277"/>
              <a:gd name="connsiteY27" fmla="*/ 1191582 h 1288819"/>
              <a:gd name="connsiteX28" fmla="*/ 2094186 w 3464277"/>
              <a:gd name="connsiteY28" fmla="*/ 1101793 h 1288819"/>
              <a:gd name="connsiteX29" fmla="*/ 1513489 w 3464277"/>
              <a:gd name="connsiteY29" fmla="*/ 1167428 h 1288819"/>
              <a:gd name="connsiteX30" fmla="*/ 1229709 w 3464277"/>
              <a:gd name="connsiteY30" fmla="*/ 1142819 h 1288819"/>
              <a:gd name="connsiteX31" fmla="*/ 977461 w 3464277"/>
              <a:gd name="connsiteY31" fmla="*/ 1140299 h 1288819"/>
              <a:gd name="connsiteX32" fmla="*/ 706820 w 3464277"/>
              <a:gd name="connsiteY32" fmla="*/ 1101369 h 1288819"/>
              <a:gd name="connsiteX33" fmla="*/ 609597 w 3464277"/>
              <a:gd name="connsiteY33" fmla="*/ 1111069 h 1288819"/>
              <a:gd name="connsiteX34" fmla="*/ 593831 w 3464277"/>
              <a:gd name="connsiteY34" fmla="*/ 1091746 h 1288819"/>
              <a:gd name="connsiteX35" fmla="*/ 533397 w 3464277"/>
              <a:gd name="connsiteY35" fmla="*/ 998352 h 1288819"/>
              <a:gd name="connsiteX36" fmla="*/ 365231 w 3464277"/>
              <a:gd name="connsiteY36" fmla="*/ 867922 h 1288819"/>
              <a:gd name="connsiteX37" fmla="*/ 236482 w 3464277"/>
              <a:gd name="connsiteY37" fmla="*/ 800980 h 1288819"/>
              <a:gd name="connsiteX38" fmla="*/ 236483 w 3464277"/>
              <a:gd name="connsiteY38" fmla="*/ 795496 h 1288819"/>
              <a:gd name="connsiteX39" fmla="*/ 0 w 3464277"/>
              <a:gd name="connsiteY39" fmla="*/ 608148 h 1288819"/>
              <a:gd name="connsiteX40" fmla="*/ 562304 w 3464277"/>
              <a:gd name="connsiteY40" fmla="*/ 539957 h 1288819"/>
              <a:gd name="connsiteX41" fmla="*/ 457199 w 3464277"/>
              <a:gd name="connsiteY41" fmla="*/ 387684 h 1288819"/>
              <a:gd name="connsiteX42" fmla="*/ 315370 w 3464277"/>
              <a:gd name="connsiteY42" fmla="*/ 142670 h 1288819"/>
              <a:gd name="connsiteX43" fmla="*/ 1292771 w 3464277"/>
              <a:gd name="connsiteY43" fmla="*/ 48077 h 1288819"/>
              <a:gd name="connsiteX44" fmla="*/ 1623847 w 3464277"/>
              <a:gd name="connsiteY44" fmla="*/ 780 h 1288819"/>
              <a:gd name="connsiteX45" fmla="*/ 1844565 w 3464277"/>
              <a:gd name="connsiteY45" fmla="*/ 63842 h 1288819"/>
              <a:gd name="connsiteX0" fmla="*/ 1844565 w 3464277"/>
              <a:gd name="connsiteY0" fmla="*/ 267339 h 1492316"/>
              <a:gd name="connsiteX1" fmla="*/ 1954923 w 3464277"/>
              <a:gd name="connsiteY1" fmla="*/ 283105 h 1492316"/>
              <a:gd name="connsiteX2" fmla="*/ 2096813 w 3464277"/>
              <a:gd name="connsiteY2" fmla="*/ 361932 h 1492316"/>
              <a:gd name="connsiteX3" fmla="*/ 2175640 w 3464277"/>
              <a:gd name="connsiteY3" fmla="*/ 519587 h 1492316"/>
              <a:gd name="connsiteX4" fmla="*/ 2937640 w 3464277"/>
              <a:gd name="connsiteY4" fmla="*/ 740305 h 1492316"/>
              <a:gd name="connsiteX5" fmla="*/ 2929759 w 3464277"/>
              <a:gd name="connsiteY5" fmla="*/ 824842 h 1492316"/>
              <a:gd name="connsiteX6" fmla="*/ 3016467 w 3464277"/>
              <a:gd name="connsiteY6" fmla="*/ 810560 h 1492316"/>
              <a:gd name="connsiteX7" fmla="*/ 3184632 w 3464277"/>
              <a:gd name="connsiteY7" fmla="*/ 810560 h 1492316"/>
              <a:gd name="connsiteX8" fmla="*/ 3179377 w 3464277"/>
              <a:gd name="connsiteY8" fmla="*/ 960313 h 1492316"/>
              <a:gd name="connsiteX9" fmla="*/ 3394841 w 3464277"/>
              <a:gd name="connsiteY9" fmla="*/ 1060953 h 1492316"/>
              <a:gd name="connsiteX10" fmla="*/ 3392213 w 3464277"/>
              <a:gd name="connsiteY10" fmla="*/ 1071380 h 1492316"/>
              <a:gd name="connsiteX11" fmla="*/ 3316660 w 3464277"/>
              <a:gd name="connsiteY11" fmla="*/ 1076187 h 1492316"/>
              <a:gd name="connsiteX12" fmla="*/ 3384330 w 3464277"/>
              <a:gd name="connsiteY12" fmla="*/ 1074255 h 1492316"/>
              <a:gd name="connsiteX13" fmla="*/ 3386955 w 3464277"/>
              <a:gd name="connsiteY13" fmla="*/ 1071419 h 1492316"/>
              <a:gd name="connsiteX14" fmla="*/ 3250321 w 3464277"/>
              <a:gd name="connsiteY14" fmla="*/ 1061758 h 1492316"/>
              <a:gd name="connsiteX15" fmla="*/ 3260252 w 3464277"/>
              <a:gd name="connsiteY15" fmla="*/ 1061633 h 1492316"/>
              <a:gd name="connsiteX16" fmla="*/ 3337689 w 3464277"/>
              <a:gd name="connsiteY16" fmla="*/ 1064475 h 1492316"/>
              <a:gd name="connsiteX17" fmla="*/ 3337689 w 3464277"/>
              <a:gd name="connsiteY17" fmla="*/ 1055719 h 1492316"/>
              <a:gd name="connsiteX18" fmla="*/ 3272127 w 3464277"/>
              <a:gd name="connsiteY18" fmla="*/ 1014935 h 1492316"/>
              <a:gd name="connsiteX19" fmla="*/ 3418590 w 3464277"/>
              <a:gd name="connsiteY19" fmla="*/ 1068910 h 1492316"/>
              <a:gd name="connsiteX20" fmla="*/ 3402721 w 3464277"/>
              <a:gd name="connsiteY20" fmla="*/ 1071419 h 1492316"/>
              <a:gd name="connsiteX21" fmla="*/ 3310755 w 3464277"/>
              <a:gd name="connsiteY21" fmla="*/ 1061758 h 1492316"/>
              <a:gd name="connsiteX22" fmla="*/ 3418486 w 3464277"/>
              <a:gd name="connsiteY22" fmla="*/ 1071419 h 1492316"/>
              <a:gd name="connsiteX23" fmla="*/ 3434253 w 3464277"/>
              <a:gd name="connsiteY23" fmla="*/ 1201849 h 1492316"/>
              <a:gd name="connsiteX24" fmla="*/ 3400096 w 3464277"/>
              <a:gd name="connsiteY24" fmla="*/ 1354438 h 1492316"/>
              <a:gd name="connsiteX25" fmla="*/ 2270234 w 3464277"/>
              <a:gd name="connsiteY25" fmla="*/ 1418516 h 1492316"/>
              <a:gd name="connsiteX26" fmla="*/ 2280741 w 3464277"/>
              <a:gd name="connsiteY26" fmla="*/ 1356433 h 1492316"/>
              <a:gd name="connsiteX27" fmla="*/ 2264976 w 3464277"/>
              <a:gd name="connsiteY27" fmla="*/ 1395079 h 1492316"/>
              <a:gd name="connsiteX28" fmla="*/ 2094186 w 3464277"/>
              <a:gd name="connsiteY28" fmla="*/ 1305290 h 1492316"/>
              <a:gd name="connsiteX29" fmla="*/ 1513489 w 3464277"/>
              <a:gd name="connsiteY29" fmla="*/ 1370925 h 1492316"/>
              <a:gd name="connsiteX30" fmla="*/ 1229709 w 3464277"/>
              <a:gd name="connsiteY30" fmla="*/ 1346316 h 1492316"/>
              <a:gd name="connsiteX31" fmla="*/ 977461 w 3464277"/>
              <a:gd name="connsiteY31" fmla="*/ 1343796 h 1492316"/>
              <a:gd name="connsiteX32" fmla="*/ 706820 w 3464277"/>
              <a:gd name="connsiteY32" fmla="*/ 1304866 h 1492316"/>
              <a:gd name="connsiteX33" fmla="*/ 609597 w 3464277"/>
              <a:gd name="connsiteY33" fmla="*/ 1314566 h 1492316"/>
              <a:gd name="connsiteX34" fmla="*/ 593831 w 3464277"/>
              <a:gd name="connsiteY34" fmla="*/ 1295243 h 1492316"/>
              <a:gd name="connsiteX35" fmla="*/ 533397 w 3464277"/>
              <a:gd name="connsiteY35" fmla="*/ 1201849 h 1492316"/>
              <a:gd name="connsiteX36" fmla="*/ 365231 w 3464277"/>
              <a:gd name="connsiteY36" fmla="*/ 1071419 h 1492316"/>
              <a:gd name="connsiteX37" fmla="*/ 236482 w 3464277"/>
              <a:gd name="connsiteY37" fmla="*/ 1004477 h 1492316"/>
              <a:gd name="connsiteX38" fmla="*/ 236483 w 3464277"/>
              <a:gd name="connsiteY38" fmla="*/ 998993 h 1492316"/>
              <a:gd name="connsiteX39" fmla="*/ 0 w 3464277"/>
              <a:gd name="connsiteY39" fmla="*/ 811645 h 1492316"/>
              <a:gd name="connsiteX40" fmla="*/ 562304 w 3464277"/>
              <a:gd name="connsiteY40" fmla="*/ 743454 h 1492316"/>
              <a:gd name="connsiteX41" fmla="*/ 457199 w 3464277"/>
              <a:gd name="connsiteY41" fmla="*/ 591181 h 1492316"/>
              <a:gd name="connsiteX42" fmla="*/ 315370 w 3464277"/>
              <a:gd name="connsiteY42" fmla="*/ 346167 h 1492316"/>
              <a:gd name="connsiteX43" fmla="*/ 875015 w 3464277"/>
              <a:gd name="connsiteY43" fmla="*/ 48077 h 1492316"/>
              <a:gd name="connsiteX44" fmla="*/ 1623847 w 3464277"/>
              <a:gd name="connsiteY44" fmla="*/ 204277 h 1492316"/>
              <a:gd name="connsiteX45" fmla="*/ 1844565 w 3464277"/>
              <a:gd name="connsiteY45" fmla="*/ 267339 h 1492316"/>
              <a:gd name="connsiteX0" fmla="*/ 1844565 w 3464277"/>
              <a:gd name="connsiteY0" fmla="*/ 219262 h 1444239"/>
              <a:gd name="connsiteX1" fmla="*/ 1954923 w 3464277"/>
              <a:gd name="connsiteY1" fmla="*/ 235028 h 1444239"/>
              <a:gd name="connsiteX2" fmla="*/ 2096813 w 3464277"/>
              <a:gd name="connsiteY2" fmla="*/ 313855 h 1444239"/>
              <a:gd name="connsiteX3" fmla="*/ 2175640 w 3464277"/>
              <a:gd name="connsiteY3" fmla="*/ 471510 h 1444239"/>
              <a:gd name="connsiteX4" fmla="*/ 2937640 w 3464277"/>
              <a:gd name="connsiteY4" fmla="*/ 692228 h 1444239"/>
              <a:gd name="connsiteX5" fmla="*/ 2929759 w 3464277"/>
              <a:gd name="connsiteY5" fmla="*/ 776765 h 1444239"/>
              <a:gd name="connsiteX6" fmla="*/ 3016467 w 3464277"/>
              <a:gd name="connsiteY6" fmla="*/ 762483 h 1444239"/>
              <a:gd name="connsiteX7" fmla="*/ 3184632 w 3464277"/>
              <a:gd name="connsiteY7" fmla="*/ 762483 h 1444239"/>
              <a:gd name="connsiteX8" fmla="*/ 3179377 w 3464277"/>
              <a:gd name="connsiteY8" fmla="*/ 912236 h 1444239"/>
              <a:gd name="connsiteX9" fmla="*/ 3394841 w 3464277"/>
              <a:gd name="connsiteY9" fmla="*/ 1012876 h 1444239"/>
              <a:gd name="connsiteX10" fmla="*/ 3392213 w 3464277"/>
              <a:gd name="connsiteY10" fmla="*/ 1023303 h 1444239"/>
              <a:gd name="connsiteX11" fmla="*/ 3316660 w 3464277"/>
              <a:gd name="connsiteY11" fmla="*/ 1028110 h 1444239"/>
              <a:gd name="connsiteX12" fmla="*/ 3384330 w 3464277"/>
              <a:gd name="connsiteY12" fmla="*/ 1026178 h 1444239"/>
              <a:gd name="connsiteX13" fmla="*/ 3386955 w 3464277"/>
              <a:gd name="connsiteY13" fmla="*/ 1023342 h 1444239"/>
              <a:gd name="connsiteX14" fmla="*/ 3250321 w 3464277"/>
              <a:gd name="connsiteY14" fmla="*/ 1013681 h 1444239"/>
              <a:gd name="connsiteX15" fmla="*/ 3260252 w 3464277"/>
              <a:gd name="connsiteY15" fmla="*/ 1013556 h 1444239"/>
              <a:gd name="connsiteX16" fmla="*/ 3337689 w 3464277"/>
              <a:gd name="connsiteY16" fmla="*/ 1016398 h 1444239"/>
              <a:gd name="connsiteX17" fmla="*/ 3337689 w 3464277"/>
              <a:gd name="connsiteY17" fmla="*/ 1007642 h 1444239"/>
              <a:gd name="connsiteX18" fmla="*/ 3272127 w 3464277"/>
              <a:gd name="connsiteY18" fmla="*/ 966858 h 1444239"/>
              <a:gd name="connsiteX19" fmla="*/ 3418590 w 3464277"/>
              <a:gd name="connsiteY19" fmla="*/ 1020833 h 1444239"/>
              <a:gd name="connsiteX20" fmla="*/ 3402721 w 3464277"/>
              <a:gd name="connsiteY20" fmla="*/ 1023342 h 1444239"/>
              <a:gd name="connsiteX21" fmla="*/ 3310755 w 3464277"/>
              <a:gd name="connsiteY21" fmla="*/ 1013681 h 1444239"/>
              <a:gd name="connsiteX22" fmla="*/ 3418486 w 3464277"/>
              <a:gd name="connsiteY22" fmla="*/ 1023342 h 1444239"/>
              <a:gd name="connsiteX23" fmla="*/ 3434253 w 3464277"/>
              <a:gd name="connsiteY23" fmla="*/ 1153772 h 1444239"/>
              <a:gd name="connsiteX24" fmla="*/ 3400096 w 3464277"/>
              <a:gd name="connsiteY24" fmla="*/ 1306361 h 1444239"/>
              <a:gd name="connsiteX25" fmla="*/ 2270234 w 3464277"/>
              <a:gd name="connsiteY25" fmla="*/ 1370439 h 1444239"/>
              <a:gd name="connsiteX26" fmla="*/ 2280741 w 3464277"/>
              <a:gd name="connsiteY26" fmla="*/ 1308356 h 1444239"/>
              <a:gd name="connsiteX27" fmla="*/ 2264976 w 3464277"/>
              <a:gd name="connsiteY27" fmla="*/ 1347002 h 1444239"/>
              <a:gd name="connsiteX28" fmla="*/ 2094186 w 3464277"/>
              <a:gd name="connsiteY28" fmla="*/ 1257213 h 1444239"/>
              <a:gd name="connsiteX29" fmla="*/ 1513489 w 3464277"/>
              <a:gd name="connsiteY29" fmla="*/ 1322848 h 1444239"/>
              <a:gd name="connsiteX30" fmla="*/ 1229709 w 3464277"/>
              <a:gd name="connsiteY30" fmla="*/ 1298239 h 1444239"/>
              <a:gd name="connsiteX31" fmla="*/ 977461 w 3464277"/>
              <a:gd name="connsiteY31" fmla="*/ 1295719 h 1444239"/>
              <a:gd name="connsiteX32" fmla="*/ 706820 w 3464277"/>
              <a:gd name="connsiteY32" fmla="*/ 1256789 h 1444239"/>
              <a:gd name="connsiteX33" fmla="*/ 609597 w 3464277"/>
              <a:gd name="connsiteY33" fmla="*/ 1266489 h 1444239"/>
              <a:gd name="connsiteX34" fmla="*/ 593831 w 3464277"/>
              <a:gd name="connsiteY34" fmla="*/ 1247166 h 1444239"/>
              <a:gd name="connsiteX35" fmla="*/ 533397 w 3464277"/>
              <a:gd name="connsiteY35" fmla="*/ 1153772 h 1444239"/>
              <a:gd name="connsiteX36" fmla="*/ 365231 w 3464277"/>
              <a:gd name="connsiteY36" fmla="*/ 1023342 h 1444239"/>
              <a:gd name="connsiteX37" fmla="*/ 236482 w 3464277"/>
              <a:gd name="connsiteY37" fmla="*/ 956400 h 1444239"/>
              <a:gd name="connsiteX38" fmla="*/ 236483 w 3464277"/>
              <a:gd name="connsiteY38" fmla="*/ 950916 h 1444239"/>
              <a:gd name="connsiteX39" fmla="*/ 0 w 3464277"/>
              <a:gd name="connsiteY39" fmla="*/ 763568 h 1444239"/>
              <a:gd name="connsiteX40" fmla="*/ 562304 w 3464277"/>
              <a:gd name="connsiteY40" fmla="*/ 695377 h 1444239"/>
              <a:gd name="connsiteX41" fmla="*/ 457199 w 3464277"/>
              <a:gd name="connsiteY41" fmla="*/ 543104 h 1444239"/>
              <a:gd name="connsiteX42" fmla="*/ 315370 w 3464277"/>
              <a:gd name="connsiteY42" fmla="*/ 298090 h 1444239"/>
              <a:gd name="connsiteX43" fmla="*/ 875015 w 3464277"/>
              <a:gd name="connsiteY43" fmla="*/ 0 h 1444239"/>
              <a:gd name="connsiteX44" fmla="*/ 1623847 w 3464277"/>
              <a:gd name="connsiteY44" fmla="*/ 156200 h 1444239"/>
              <a:gd name="connsiteX45" fmla="*/ 1844565 w 3464277"/>
              <a:gd name="connsiteY45" fmla="*/ 219262 h 1444239"/>
              <a:gd name="connsiteX0" fmla="*/ 1844565 w 3464277"/>
              <a:gd name="connsiteY0" fmla="*/ 263454 h 1488431"/>
              <a:gd name="connsiteX1" fmla="*/ 1954923 w 3464277"/>
              <a:gd name="connsiteY1" fmla="*/ 279220 h 1488431"/>
              <a:gd name="connsiteX2" fmla="*/ 2096813 w 3464277"/>
              <a:gd name="connsiteY2" fmla="*/ 358047 h 1488431"/>
              <a:gd name="connsiteX3" fmla="*/ 2175640 w 3464277"/>
              <a:gd name="connsiteY3" fmla="*/ 515702 h 1488431"/>
              <a:gd name="connsiteX4" fmla="*/ 2937640 w 3464277"/>
              <a:gd name="connsiteY4" fmla="*/ 736420 h 1488431"/>
              <a:gd name="connsiteX5" fmla="*/ 2929759 w 3464277"/>
              <a:gd name="connsiteY5" fmla="*/ 820957 h 1488431"/>
              <a:gd name="connsiteX6" fmla="*/ 3016467 w 3464277"/>
              <a:gd name="connsiteY6" fmla="*/ 806675 h 1488431"/>
              <a:gd name="connsiteX7" fmla="*/ 3184632 w 3464277"/>
              <a:gd name="connsiteY7" fmla="*/ 806675 h 1488431"/>
              <a:gd name="connsiteX8" fmla="*/ 3179377 w 3464277"/>
              <a:gd name="connsiteY8" fmla="*/ 956428 h 1488431"/>
              <a:gd name="connsiteX9" fmla="*/ 3394841 w 3464277"/>
              <a:gd name="connsiteY9" fmla="*/ 1057068 h 1488431"/>
              <a:gd name="connsiteX10" fmla="*/ 3392213 w 3464277"/>
              <a:gd name="connsiteY10" fmla="*/ 1067495 h 1488431"/>
              <a:gd name="connsiteX11" fmla="*/ 3316660 w 3464277"/>
              <a:gd name="connsiteY11" fmla="*/ 1072302 h 1488431"/>
              <a:gd name="connsiteX12" fmla="*/ 3384330 w 3464277"/>
              <a:gd name="connsiteY12" fmla="*/ 1070370 h 1488431"/>
              <a:gd name="connsiteX13" fmla="*/ 3386955 w 3464277"/>
              <a:gd name="connsiteY13" fmla="*/ 1067534 h 1488431"/>
              <a:gd name="connsiteX14" fmla="*/ 3250321 w 3464277"/>
              <a:gd name="connsiteY14" fmla="*/ 1057873 h 1488431"/>
              <a:gd name="connsiteX15" fmla="*/ 3260252 w 3464277"/>
              <a:gd name="connsiteY15" fmla="*/ 1057748 h 1488431"/>
              <a:gd name="connsiteX16" fmla="*/ 3337689 w 3464277"/>
              <a:gd name="connsiteY16" fmla="*/ 1060590 h 1488431"/>
              <a:gd name="connsiteX17" fmla="*/ 3337689 w 3464277"/>
              <a:gd name="connsiteY17" fmla="*/ 1051834 h 1488431"/>
              <a:gd name="connsiteX18" fmla="*/ 3272127 w 3464277"/>
              <a:gd name="connsiteY18" fmla="*/ 1011050 h 1488431"/>
              <a:gd name="connsiteX19" fmla="*/ 3418590 w 3464277"/>
              <a:gd name="connsiteY19" fmla="*/ 1065025 h 1488431"/>
              <a:gd name="connsiteX20" fmla="*/ 3402721 w 3464277"/>
              <a:gd name="connsiteY20" fmla="*/ 1067534 h 1488431"/>
              <a:gd name="connsiteX21" fmla="*/ 3310755 w 3464277"/>
              <a:gd name="connsiteY21" fmla="*/ 1057873 h 1488431"/>
              <a:gd name="connsiteX22" fmla="*/ 3418486 w 3464277"/>
              <a:gd name="connsiteY22" fmla="*/ 1067534 h 1488431"/>
              <a:gd name="connsiteX23" fmla="*/ 3434253 w 3464277"/>
              <a:gd name="connsiteY23" fmla="*/ 1197964 h 1488431"/>
              <a:gd name="connsiteX24" fmla="*/ 3400096 w 3464277"/>
              <a:gd name="connsiteY24" fmla="*/ 1350553 h 1488431"/>
              <a:gd name="connsiteX25" fmla="*/ 2270234 w 3464277"/>
              <a:gd name="connsiteY25" fmla="*/ 1414631 h 1488431"/>
              <a:gd name="connsiteX26" fmla="*/ 2280741 w 3464277"/>
              <a:gd name="connsiteY26" fmla="*/ 1352548 h 1488431"/>
              <a:gd name="connsiteX27" fmla="*/ 2264976 w 3464277"/>
              <a:gd name="connsiteY27" fmla="*/ 1391194 h 1488431"/>
              <a:gd name="connsiteX28" fmla="*/ 2094186 w 3464277"/>
              <a:gd name="connsiteY28" fmla="*/ 1301405 h 1488431"/>
              <a:gd name="connsiteX29" fmla="*/ 1513489 w 3464277"/>
              <a:gd name="connsiteY29" fmla="*/ 1367040 h 1488431"/>
              <a:gd name="connsiteX30" fmla="*/ 1229709 w 3464277"/>
              <a:gd name="connsiteY30" fmla="*/ 1342431 h 1488431"/>
              <a:gd name="connsiteX31" fmla="*/ 977461 w 3464277"/>
              <a:gd name="connsiteY31" fmla="*/ 1339911 h 1488431"/>
              <a:gd name="connsiteX32" fmla="*/ 706820 w 3464277"/>
              <a:gd name="connsiteY32" fmla="*/ 1300981 h 1488431"/>
              <a:gd name="connsiteX33" fmla="*/ 609597 w 3464277"/>
              <a:gd name="connsiteY33" fmla="*/ 1310681 h 1488431"/>
              <a:gd name="connsiteX34" fmla="*/ 593831 w 3464277"/>
              <a:gd name="connsiteY34" fmla="*/ 1291358 h 1488431"/>
              <a:gd name="connsiteX35" fmla="*/ 533397 w 3464277"/>
              <a:gd name="connsiteY35" fmla="*/ 1197964 h 1488431"/>
              <a:gd name="connsiteX36" fmla="*/ 365231 w 3464277"/>
              <a:gd name="connsiteY36" fmla="*/ 1067534 h 1488431"/>
              <a:gd name="connsiteX37" fmla="*/ 236482 w 3464277"/>
              <a:gd name="connsiteY37" fmla="*/ 1000592 h 1488431"/>
              <a:gd name="connsiteX38" fmla="*/ 236483 w 3464277"/>
              <a:gd name="connsiteY38" fmla="*/ 995108 h 1488431"/>
              <a:gd name="connsiteX39" fmla="*/ 0 w 3464277"/>
              <a:gd name="connsiteY39" fmla="*/ 807760 h 1488431"/>
              <a:gd name="connsiteX40" fmla="*/ 562304 w 3464277"/>
              <a:gd name="connsiteY40" fmla="*/ 739569 h 1488431"/>
              <a:gd name="connsiteX41" fmla="*/ 457199 w 3464277"/>
              <a:gd name="connsiteY41" fmla="*/ 587296 h 1488431"/>
              <a:gd name="connsiteX42" fmla="*/ 315370 w 3464277"/>
              <a:gd name="connsiteY42" fmla="*/ 138785 h 1488431"/>
              <a:gd name="connsiteX43" fmla="*/ 875015 w 3464277"/>
              <a:gd name="connsiteY43" fmla="*/ 44192 h 1488431"/>
              <a:gd name="connsiteX44" fmla="*/ 1623847 w 3464277"/>
              <a:gd name="connsiteY44" fmla="*/ 200392 h 1488431"/>
              <a:gd name="connsiteX45" fmla="*/ 1844565 w 3464277"/>
              <a:gd name="connsiteY45" fmla="*/ 263454 h 1488431"/>
              <a:gd name="connsiteX0" fmla="*/ 1844565 w 3464277"/>
              <a:gd name="connsiteY0" fmla="*/ 219262 h 1444239"/>
              <a:gd name="connsiteX1" fmla="*/ 1954923 w 3464277"/>
              <a:gd name="connsiteY1" fmla="*/ 235028 h 1444239"/>
              <a:gd name="connsiteX2" fmla="*/ 2096813 w 3464277"/>
              <a:gd name="connsiteY2" fmla="*/ 313855 h 1444239"/>
              <a:gd name="connsiteX3" fmla="*/ 2175640 w 3464277"/>
              <a:gd name="connsiteY3" fmla="*/ 471510 h 1444239"/>
              <a:gd name="connsiteX4" fmla="*/ 2937640 w 3464277"/>
              <a:gd name="connsiteY4" fmla="*/ 692228 h 1444239"/>
              <a:gd name="connsiteX5" fmla="*/ 2929759 w 3464277"/>
              <a:gd name="connsiteY5" fmla="*/ 776765 h 1444239"/>
              <a:gd name="connsiteX6" fmla="*/ 3016467 w 3464277"/>
              <a:gd name="connsiteY6" fmla="*/ 762483 h 1444239"/>
              <a:gd name="connsiteX7" fmla="*/ 3184632 w 3464277"/>
              <a:gd name="connsiteY7" fmla="*/ 762483 h 1444239"/>
              <a:gd name="connsiteX8" fmla="*/ 3179377 w 3464277"/>
              <a:gd name="connsiteY8" fmla="*/ 912236 h 1444239"/>
              <a:gd name="connsiteX9" fmla="*/ 3394841 w 3464277"/>
              <a:gd name="connsiteY9" fmla="*/ 1012876 h 1444239"/>
              <a:gd name="connsiteX10" fmla="*/ 3392213 w 3464277"/>
              <a:gd name="connsiteY10" fmla="*/ 1023303 h 1444239"/>
              <a:gd name="connsiteX11" fmla="*/ 3316660 w 3464277"/>
              <a:gd name="connsiteY11" fmla="*/ 1028110 h 1444239"/>
              <a:gd name="connsiteX12" fmla="*/ 3384330 w 3464277"/>
              <a:gd name="connsiteY12" fmla="*/ 1026178 h 1444239"/>
              <a:gd name="connsiteX13" fmla="*/ 3386955 w 3464277"/>
              <a:gd name="connsiteY13" fmla="*/ 1023342 h 1444239"/>
              <a:gd name="connsiteX14" fmla="*/ 3250321 w 3464277"/>
              <a:gd name="connsiteY14" fmla="*/ 1013681 h 1444239"/>
              <a:gd name="connsiteX15" fmla="*/ 3260252 w 3464277"/>
              <a:gd name="connsiteY15" fmla="*/ 1013556 h 1444239"/>
              <a:gd name="connsiteX16" fmla="*/ 3337689 w 3464277"/>
              <a:gd name="connsiteY16" fmla="*/ 1016398 h 1444239"/>
              <a:gd name="connsiteX17" fmla="*/ 3337689 w 3464277"/>
              <a:gd name="connsiteY17" fmla="*/ 1007642 h 1444239"/>
              <a:gd name="connsiteX18" fmla="*/ 3272127 w 3464277"/>
              <a:gd name="connsiteY18" fmla="*/ 966858 h 1444239"/>
              <a:gd name="connsiteX19" fmla="*/ 3418590 w 3464277"/>
              <a:gd name="connsiteY19" fmla="*/ 1020833 h 1444239"/>
              <a:gd name="connsiteX20" fmla="*/ 3402721 w 3464277"/>
              <a:gd name="connsiteY20" fmla="*/ 1023342 h 1444239"/>
              <a:gd name="connsiteX21" fmla="*/ 3310755 w 3464277"/>
              <a:gd name="connsiteY21" fmla="*/ 1013681 h 1444239"/>
              <a:gd name="connsiteX22" fmla="*/ 3418486 w 3464277"/>
              <a:gd name="connsiteY22" fmla="*/ 1023342 h 1444239"/>
              <a:gd name="connsiteX23" fmla="*/ 3434253 w 3464277"/>
              <a:gd name="connsiteY23" fmla="*/ 1153772 h 1444239"/>
              <a:gd name="connsiteX24" fmla="*/ 3400096 w 3464277"/>
              <a:gd name="connsiteY24" fmla="*/ 1306361 h 1444239"/>
              <a:gd name="connsiteX25" fmla="*/ 2270234 w 3464277"/>
              <a:gd name="connsiteY25" fmla="*/ 1370439 h 1444239"/>
              <a:gd name="connsiteX26" fmla="*/ 2280741 w 3464277"/>
              <a:gd name="connsiteY26" fmla="*/ 1308356 h 1444239"/>
              <a:gd name="connsiteX27" fmla="*/ 2264976 w 3464277"/>
              <a:gd name="connsiteY27" fmla="*/ 1347002 h 1444239"/>
              <a:gd name="connsiteX28" fmla="*/ 2094186 w 3464277"/>
              <a:gd name="connsiteY28" fmla="*/ 1257213 h 1444239"/>
              <a:gd name="connsiteX29" fmla="*/ 1513489 w 3464277"/>
              <a:gd name="connsiteY29" fmla="*/ 1322848 h 1444239"/>
              <a:gd name="connsiteX30" fmla="*/ 1229709 w 3464277"/>
              <a:gd name="connsiteY30" fmla="*/ 1298239 h 1444239"/>
              <a:gd name="connsiteX31" fmla="*/ 977461 w 3464277"/>
              <a:gd name="connsiteY31" fmla="*/ 1295719 h 1444239"/>
              <a:gd name="connsiteX32" fmla="*/ 706820 w 3464277"/>
              <a:gd name="connsiteY32" fmla="*/ 1256789 h 1444239"/>
              <a:gd name="connsiteX33" fmla="*/ 609597 w 3464277"/>
              <a:gd name="connsiteY33" fmla="*/ 1266489 h 1444239"/>
              <a:gd name="connsiteX34" fmla="*/ 593831 w 3464277"/>
              <a:gd name="connsiteY34" fmla="*/ 1247166 h 1444239"/>
              <a:gd name="connsiteX35" fmla="*/ 533397 w 3464277"/>
              <a:gd name="connsiteY35" fmla="*/ 1153772 h 1444239"/>
              <a:gd name="connsiteX36" fmla="*/ 365231 w 3464277"/>
              <a:gd name="connsiteY36" fmla="*/ 1023342 h 1444239"/>
              <a:gd name="connsiteX37" fmla="*/ 236482 w 3464277"/>
              <a:gd name="connsiteY37" fmla="*/ 956400 h 1444239"/>
              <a:gd name="connsiteX38" fmla="*/ 236483 w 3464277"/>
              <a:gd name="connsiteY38" fmla="*/ 950916 h 1444239"/>
              <a:gd name="connsiteX39" fmla="*/ 0 w 3464277"/>
              <a:gd name="connsiteY39" fmla="*/ 763568 h 1444239"/>
              <a:gd name="connsiteX40" fmla="*/ 562304 w 3464277"/>
              <a:gd name="connsiteY40" fmla="*/ 695377 h 1444239"/>
              <a:gd name="connsiteX41" fmla="*/ 457199 w 3464277"/>
              <a:gd name="connsiteY41" fmla="*/ 543104 h 1444239"/>
              <a:gd name="connsiteX42" fmla="*/ 113933 w 3464277"/>
              <a:gd name="connsiteY42" fmla="*/ 238229 h 1444239"/>
              <a:gd name="connsiteX43" fmla="*/ 315370 w 3464277"/>
              <a:gd name="connsiteY43" fmla="*/ 94593 h 1444239"/>
              <a:gd name="connsiteX44" fmla="*/ 875015 w 3464277"/>
              <a:gd name="connsiteY44" fmla="*/ 0 h 1444239"/>
              <a:gd name="connsiteX45" fmla="*/ 1623847 w 3464277"/>
              <a:gd name="connsiteY45" fmla="*/ 156200 h 1444239"/>
              <a:gd name="connsiteX46" fmla="*/ 1844565 w 3464277"/>
              <a:gd name="connsiteY46" fmla="*/ 219262 h 1444239"/>
              <a:gd name="connsiteX0" fmla="*/ 1877117 w 3496829"/>
              <a:gd name="connsiteY0" fmla="*/ 219262 h 1444239"/>
              <a:gd name="connsiteX1" fmla="*/ 1987475 w 3496829"/>
              <a:gd name="connsiteY1" fmla="*/ 235028 h 1444239"/>
              <a:gd name="connsiteX2" fmla="*/ 2129365 w 3496829"/>
              <a:gd name="connsiteY2" fmla="*/ 313855 h 1444239"/>
              <a:gd name="connsiteX3" fmla="*/ 2208192 w 3496829"/>
              <a:gd name="connsiteY3" fmla="*/ 471510 h 1444239"/>
              <a:gd name="connsiteX4" fmla="*/ 2970192 w 3496829"/>
              <a:gd name="connsiteY4" fmla="*/ 692228 h 1444239"/>
              <a:gd name="connsiteX5" fmla="*/ 2962311 w 3496829"/>
              <a:gd name="connsiteY5" fmla="*/ 776765 h 1444239"/>
              <a:gd name="connsiteX6" fmla="*/ 3049019 w 3496829"/>
              <a:gd name="connsiteY6" fmla="*/ 762483 h 1444239"/>
              <a:gd name="connsiteX7" fmla="*/ 3217184 w 3496829"/>
              <a:gd name="connsiteY7" fmla="*/ 762483 h 1444239"/>
              <a:gd name="connsiteX8" fmla="*/ 3211929 w 3496829"/>
              <a:gd name="connsiteY8" fmla="*/ 912236 h 1444239"/>
              <a:gd name="connsiteX9" fmla="*/ 3427393 w 3496829"/>
              <a:gd name="connsiteY9" fmla="*/ 1012876 h 1444239"/>
              <a:gd name="connsiteX10" fmla="*/ 3424765 w 3496829"/>
              <a:gd name="connsiteY10" fmla="*/ 1023303 h 1444239"/>
              <a:gd name="connsiteX11" fmla="*/ 3349212 w 3496829"/>
              <a:gd name="connsiteY11" fmla="*/ 1028110 h 1444239"/>
              <a:gd name="connsiteX12" fmla="*/ 3416882 w 3496829"/>
              <a:gd name="connsiteY12" fmla="*/ 1026178 h 1444239"/>
              <a:gd name="connsiteX13" fmla="*/ 3419507 w 3496829"/>
              <a:gd name="connsiteY13" fmla="*/ 1023342 h 1444239"/>
              <a:gd name="connsiteX14" fmla="*/ 3282873 w 3496829"/>
              <a:gd name="connsiteY14" fmla="*/ 1013681 h 1444239"/>
              <a:gd name="connsiteX15" fmla="*/ 3292804 w 3496829"/>
              <a:gd name="connsiteY15" fmla="*/ 1013556 h 1444239"/>
              <a:gd name="connsiteX16" fmla="*/ 3370241 w 3496829"/>
              <a:gd name="connsiteY16" fmla="*/ 1016398 h 1444239"/>
              <a:gd name="connsiteX17" fmla="*/ 3370241 w 3496829"/>
              <a:gd name="connsiteY17" fmla="*/ 1007642 h 1444239"/>
              <a:gd name="connsiteX18" fmla="*/ 3304679 w 3496829"/>
              <a:gd name="connsiteY18" fmla="*/ 966858 h 1444239"/>
              <a:gd name="connsiteX19" fmla="*/ 3451142 w 3496829"/>
              <a:gd name="connsiteY19" fmla="*/ 1020833 h 1444239"/>
              <a:gd name="connsiteX20" fmla="*/ 3435273 w 3496829"/>
              <a:gd name="connsiteY20" fmla="*/ 1023342 h 1444239"/>
              <a:gd name="connsiteX21" fmla="*/ 3343307 w 3496829"/>
              <a:gd name="connsiteY21" fmla="*/ 1013681 h 1444239"/>
              <a:gd name="connsiteX22" fmla="*/ 3451038 w 3496829"/>
              <a:gd name="connsiteY22" fmla="*/ 1023342 h 1444239"/>
              <a:gd name="connsiteX23" fmla="*/ 3466805 w 3496829"/>
              <a:gd name="connsiteY23" fmla="*/ 1153772 h 1444239"/>
              <a:gd name="connsiteX24" fmla="*/ 3432648 w 3496829"/>
              <a:gd name="connsiteY24" fmla="*/ 1306361 h 1444239"/>
              <a:gd name="connsiteX25" fmla="*/ 2302786 w 3496829"/>
              <a:gd name="connsiteY25" fmla="*/ 1370439 h 1444239"/>
              <a:gd name="connsiteX26" fmla="*/ 2313293 w 3496829"/>
              <a:gd name="connsiteY26" fmla="*/ 1308356 h 1444239"/>
              <a:gd name="connsiteX27" fmla="*/ 2297528 w 3496829"/>
              <a:gd name="connsiteY27" fmla="*/ 1347002 h 1444239"/>
              <a:gd name="connsiteX28" fmla="*/ 2126738 w 3496829"/>
              <a:gd name="connsiteY28" fmla="*/ 1257213 h 1444239"/>
              <a:gd name="connsiteX29" fmla="*/ 1546041 w 3496829"/>
              <a:gd name="connsiteY29" fmla="*/ 1322848 h 1444239"/>
              <a:gd name="connsiteX30" fmla="*/ 1262261 w 3496829"/>
              <a:gd name="connsiteY30" fmla="*/ 1298239 h 1444239"/>
              <a:gd name="connsiteX31" fmla="*/ 1010013 w 3496829"/>
              <a:gd name="connsiteY31" fmla="*/ 1295719 h 1444239"/>
              <a:gd name="connsiteX32" fmla="*/ 739372 w 3496829"/>
              <a:gd name="connsiteY32" fmla="*/ 1256789 h 1444239"/>
              <a:gd name="connsiteX33" fmla="*/ 642149 w 3496829"/>
              <a:gd name="connsiteY33" fmla="*/ 1266489 h 1444239"/>
              <a:gd name="connsiteX34" fmla="*/ 626383 w 3496829"/>
              <a:gd name="connsiteY34" fmla="*/ 1247166 h 1444239"/>
              <a:gd name="connsiteX35" fmla="*/ 565949 w 3496829"/>
              <a:gd name="connsiteY35" fmla="*/ 1153772 h 1444239"/>
              <a:gd name="connsiteX36" fmla="*/ 397783 w 3496829"/>
              <a:gd name="connsiteY36" fmla="*/ 1023342 h 1444239"/>
              <a:gd name="connsiteX37" fmla="*/ 269034 w 3496829"/>
              <a:gd name="connsiteY37" fmla="*/ 956400 h 1444239"/>
              <a:gd name="connsiteX38" fmla="*/ 269035 w 3496829"/>
              <a:gd name="connsiteY38" fmla="*/ 950916 h 1444239"/>
              <a:gd name="connsiteX39" fmla="*/ 32552 w 3496829"/>
              <a:gd name="connsiteY39" fmla="*/ 763568 h 1444239"/>
              <a:gd name="connsiteX40" fmla="*/ 594856 w 3496829"/>
              <a:gd name="connsiteY40" fmla="*/ 695377 h 1444239"/>
              <a:gd name="connsiteX41" fmla="*/ 0 w 3496829"/>
              <a:gd name="connsiteY41" fmla="*/ 678700 h 1444239"/>
              <a:gd name="connsiteX42" fmla="*/ 489751 w 3496829"/>
              <a:gd name="connsiteY42" fmla="*/ 543104 h 1444239"/>
              <a:gd name="connsiteX43" fmla="*/ 146485 w 3496829"/>
              <a:gd name="connsiteY43" fmla="*/ 238229 h 1444239"/>
              <a:gd name="connsiteX44" fmla="*/ 347922 w 3496829"/>
              <a:gd name="connsiteY44" fmla="*/ 94593 h 1444239"/>
              <a:gd name="connsiteX45" fmla="*/ 907567 w 3496829"/>
              <a:gd name="connsiteY45" fmla="*/ 0 h 1444239"/>
              <a:gd name="connsiteX46" fmla="*/ 1656399 w 3496829"/>
              <a:gd name="connsiteY46" fmla="*/ 156200 h 1444239"/>
              <a:gd name="connsiteX47" fmla="*/ 1877117 w 3496829"/>
              <a:gd name="connsiteY47" fmla="*/ 219262 h 1444239"/>
              <a:gd name="connsiteX0" fmla="*/ 1877117 w 3496829"/>
              <a:gd name="connsiteY0" fmla="*/ 219262 h 1444239"/>
              <a:gd name="connsiteX1" fmla="*/ 1987475 w 3496829"/>
              <a:gd name="connsiteY1" fmla="*/ 235028 h 1444239"/>
              <a:gd name="connsiteX2" fmla="*/ 2129365 w 3496829"/>
              <a:gd name="connsiteY2" fmla="*/ 313855 h 1444239"/>
              <a:gd name="connsiteX3" fmla="*/ 2208192 w 3496829"/>
              <a:gd name="connsiteY3" fmla="*/ 471510 h 1444239"/>
              <a:gd name="connsiteX4" fmla="*/ 2970192 w 3496829"/>
              <a:gd name="connsiteY4" fmla="*/ 692228 h 1444239"/>
              <a:gd name="connsiteX5" fmla="*/ 2962311 w 3496829"/>
              <a:gd name="connsiteY5" fmla="*/ 776765 h 1444239"/>
              <a:gd name="connsiteX6" fmla="*/ 3049019 w 3496829"/>
              <a:gd name="connsiteY6" fmla="*/ 762483 h 1444239"/>
              <a:gd name="connsiteX7" fmla="*/ 3217184 w 3496829"/>
              <a:gd name="connsiteY7" fmla="*/ 762483 h 1444239"/>
              <a:gd name="connsiteX8" fmla="*/ 3211929 w 3496829"/>
              <a:gd name="connsiteY8" fmla="*/ 912236 h 1444239"/>
              <a:gd name="connsiteX9" fmla="*/ 3427393 w 3496829"/>
              <a:gd name="connsiteY9" fmla="*/ 1012876 h 1444239"/>
              <a:gd name="connsiteX10" fmla="*/ 3424765 w 3496829"/>
              <a:gd name="connsiteY10" fmla="*/ 1023303 h 1444239"/>
              <a:gd name="connsiteX11" fmla="*/ 3349212 w 3496829"/>
              <a:gd name="connsiteY11" fmla="*/ 1028110 h 1444239"/>
              <a:gd name="connsiteX12" fmla="*/ 3416882 w 3496829"/>
              <a:gd name="connsiteY12" fmla="*/ 1026178 h 1444239"/>
              <a:gd name="connsiteX13" fmla="*/ 3419507 w 3496829"/>
              <a:gd name="connsiteY13" fmla="*/ 1023342 h 1444239"/>
              <a:gd name="connsiteX14" fmla="*/ 3282873 w 3496829"/>
              <a:gd name="connsiteY14" fmla="*/ 1013681 h 1444239"/>
              <a:gd name="connsiteX15" fmla="*/ 3292804 w 3496829"/>
              <a:gd name="connsiteY15" fmla="*/ 1013556 h 1444239"/>
              <a:gd name="connsiteX16" fmla="*/ 3370241 w 3496829"/>
              <a:gd name="connsiteY16" fmla="*/ 1016398 h 1444239"/>
              <a:gd name="connsiteX17" fmla="*/ 3370241 w 3496829"/>
              <a:gd name="connsiteY17" fmla="*/ 1007642 h 1444239"/>
              <a:gd name="connsiteX18" fmla="*/ 3304679 w 3496829"/>
              <a:gd name="connsiteY18" fmla="*/ 966858 h 1444239"/>
              <a:gd name="connsiteX19" fmla="*/ 3451142 w 3496829"/>
              <a:gd name="connsiteY19" fmla="*/ 1020833 h 1444239"/>
              <a:gd name="connsiteX20" fmla="*/ 3435273 w 3496829"/>
              <a:gd name="connsiteY20" fmla="*/ 1023342 h 1444239"/>
              <a:gd name="connsiteX21" fmla="*/ 3343307 w 3496829"/>
              <a:gd name="connsiteY21" fmla="*/ 1013681 h 1444239"/>
              <a:gd name="connsiteX22" fmla="*/ 3451038 w 3496829"/>
              <a:gd name="connsiteY22" fmla="*/ 1023342 h 1444239"/>
              <a:gd name="connsiteX23" fmla="*/ 3466805 w 3496829"/>
              <a:gd name="connsiteY23" fmla="*/ 1153772 h 1444239"/>
              <a:gd name="connsiteX24" fmla="*/ 3432648 w 3496829"/>
              <a:gd name="connsiteY24" fmla="*/ 1306361 h 1444239"/>
              <a:gd name="connsiteX25" fmla="*/ 2302786 w 3496829"/>
              <a:gd name="connsiteY25" fmla="*/ 1370439 h 1444239"/>
              <a:gd name="connsiteX26" fmla="*/ 2313293 w 3496829"/>
              <a:gd name="connsiteY26" fmla="*/ 1308356 h 1444239"/>
              <a:gd name="connsiteX27" fmla="*/ 2297528 w 3496829"/>
              <a:gd name="connsiteY27" fmla="*/ 1347002 h 1444239"/>
              <a:gd name="connsiteX28" fmla="*/ 2126738 w 3496829"/>
              <a:gd name="connsiteY28" fmla="*/ 1257213 h 1444239"/>
              <a:gd name="connsiteX29" fmla="*/ 1546041 w 3496829"/>
              <a:gd name="connsiteY29" fmla="*/ 1322848 h 1444239"/>
              <a:gd name="connsiteX30" fmla="*/ 1262261 w 3496829"/>
              <a:gd name="connsiteY30" fmla="*/ 1298239 h 1444239"/>
              <a:gd name="connsiteX31" fmla="*/ 1010013 w 3496829"/>
              <a:gd name="connsiteY31" fmla="*/ 1295719 h 1444239"/>
              <a:gd name="connsiteX32" fmla="*/ 739372 w 3496829"/>
              <a:gd name="connsiteY32" fmla="*/ 1256789 h 1444239"/>
              <a:gd name="connsiteX33" fmla="*/ 642149 w 3496829"/>
              <a:gd name="connsiteY33" fmla="*/ 1266489 h 1444239"/>
              <a:gd name="connsiteX34" fmla="*/ 626383 w 3496829"/>
              <a:gd name="connsiteY34" fmla="*/ 1247166 h 1444239"/>
              <a:gd name="connsiteX35" fmla="*/ 565949 w 3496829"/>
              <a:gd name="connsiteY35" fmla="*/ 1153772 h 1444239"/>
              <a:gd name="connsiteX36" fmla="*/ 397783 w 3496829"/>
              <a:gd name="connsiteY36" fmla="*/ 1023342 h 1444239"/>
              <a:gd name="connsiteX37" fmla="*/ 269034 w 3496829"/>
              <a:gd name="connsiteY37" fmla="*/ 956400 h 1444239"/>
              <a:gd name="connsiteX38" fmla="*/ 269035 w 3496829"/>
              <a:gd name="connsiteY38" fmla="*/ 950916 h 1444239"/>
              <a:gd name="connsiteX39" fmla="*/ 32552 w 3496829"/>
              <a:gd name="connsiteY39" fmla="*/ 763568 h 1444239"/>
              <a:gd name="connsiteX40" fmla="*/ 594856 w 3496829"/>
              <a:gd name="connsiteY40" fmla="*/ 695377 h 1444239"/>
              <a:gd name="connsiteX41" fmla="*/ 0 w 3496829"/>
              <a:gd name="connsiteY41" fmla="*/ 678700 h 1444239"/>
              <a:gd name="connsiteX42" fmla="*/ 489751 w 3496829"/>
              <a:gd name="connsiteY42" fmla="*/ 543104 h 1444239"/>
              <a:gd name="connsiteX43" fmla="*/ 133465 w 3496829"/>
              <a:gd name="connsiteY43" fmla="*/ 530702 h 1444239"/>
              <a:gd name="connsiteX44" fmla="*/ 146485 w 3496829"/>
              <a:gd name="connsiteY44" fmla="*/ 238229 h 1444239"/>
              <a:gd name="connsiteX45" fmla="*/ 347922 w 3496829"/>
              <a:gd name="connsiteY45" fmla="*/ 94593 h 1444239"/>
              <a:gd name="connsiteX46" fmla="*/ 907567 w 3496829"/>
              <a:gd name="connsiteY46" fmla="*/ 0 h 1444239"/>
              <a:gd name="connsiteX47" fmla="*/ 1656399 w 3496829"/>
              <a:gd name="connsiteY47" fmla="*/ 156200 h 1444239"/>
              <a:gd name="connsiteX48" fmla="*/ 1877117 w 3496829"/>
              <a:gd name="connsiteY48" fmla="*/ 219262 h 1444239"/>
              <a:gd name="connsiteX0" fmla="*/ 1877117 w 3496829"/>
              <a:gd name="connsiteY0" fmla="*/ 219262 h 1444239"/>
              <a:gd name="connsiteX1" fmla="*/ 1987475 w 3496829"/>
              <a:gd name="connsiteY1" fmla="*/ 235028 h 1444239"/>
              <a:gd name="connsiteX2" fmla="*/ 2129365 w 3496829"/>
              <a:gd name="connsiteY2" fmla="*/ 313855 h 1444239"/>
              <a:gd name="connsiteX3" fmla="*/ 2208192 w 3496829"/>
              <a:gd name="connsiteY3" fmla="*/ 471510 h 1444239"/>
              <a:gd name="connsiteX4" fmla="*/ 2970192 w 3496829"/>
              <a:gd name="connsiteY4" fmla="*/ 692228 h 1444239"/>
              <a:gd name="connsiteX5" fmla="*/ 2962311 w 3496829"/>
              <a:gd name="connsiteY5" fmla="*/ 776765 h 1444239"/>
              <a:gd name="connsiteX6" fmla="*/ 3049019 w 3496829"/>
              <a:gd name="connsiteY6" fmla="*/ 762483 h 1444239"/>
              <a:gd name="connsiteX7" fmla="*/ 3217184 w 3496829"/>
              <a:gd name="connsiteY7" fmla="*/ 762483 h 1444239"/>
              <a:gd name="connsiteX8" fmla="*/ 3211929 w 3496829"/>
              <a:gd name="connsiteY8" fmla="*/ 912236 h 1444239"/>
              <a:gd name="connsiteX9" fmla="*/ 3427393 w 3496829"/>
              <a:gd name="connsiteY9" fmla="*/ 1012876 h 1444239"/>
              <a:gd name="connsiteX10" fmla="*/ 3424765 w 3496829"/>
              <a:gd name="connsiteY10" fmla="*/ 1023303 h 1444239"/>
              <a:gd name="connsiteX11" fmla="*/ 3349212 w 3496829"/>
              <a:gd name="connsiteY11" fmla="*/ 1028110 h 1444239"/>
              <a:gd name="connsiteX12" fmla="*/ 3416882 w 3496829"/>
              <a:gd name="connsiteY12" fmla="*/ 1026178 h 1444239"/>
              <a:gd name="connsiteX13" fmla="*/ 3419507 w 3496829"/>
              <a:gd name="connsiteY13" fmla="*/ 1023342 h 1444239"/>
              <a:gd name="connsiteX14" fmla="*/ 3282873 w 3496829"/>
              <a:gd name="connsiteY14" fmla="*/ 1013681 h 1444239"/>
              <a:gd name="connsiteX15" fmla="*/ 3292804 w 3496829"/>
              <a:gd name="connsiteY15" fmla="*/ 1013556 h 1444239"/>
              <a:gd name="connsiteX16" fmla="*/ 3370241 w 3496829"/>
              <a:gd name="connsiteY16" fmla="*/ 1016398 h 1444239"/>
              <a:gd name="connsiteX17" fmla="*/ 3370241 w 3496829"/>
              <a:gd name="connsiteY17" fmla="*/ 1007642 h 1444239"/>
              <a:gd name="connsiteX18" fmla="*/ 3304679 w 3496829"/>
              <a:gd name="connsiteY18" fmla="*/ 966858 h 1444239"/>
              <a:gd name="connsiteX19" fmla="*/ 3451142 w 3496829"/>
              <a:gd name="connsiteY19" fmla="*/ 1020833 h 1444239"/>
              <a:gd name="connsiteX20" fmla="*/ 3435273 w 3496829"/>
              <a:gd name="connsiteY20" fmla="*/ 1023342 h 1444239"/>
              <a:gd name="connsiteX21" fmla="*/ 3343307 w 3496829"/>
              <a:gd name="connsiteY21" fmla="*/ 1013681 h 1444239"/>
              <a:gd name="connsiteX22" fmla="*/ 3451038 w 3496829"/>
              <a:gd name="connsiteY22" fmla="*/ 1023342 h 1444239"/>
              <a:gd name="connsiteX23" fmla="*/ 3466805 w 3496829"/>
              <a:gd name="connsiteY23" fmla="*/ 1153772 h 1444239"/>
              <a:gd name="connsiteX24" fmla="*/ 3432648 w 3496829"/>
              <a:gd name="connsiteY24" fmla="*/ 1306361 h 1444239"/>
              <a:gd name="connsiteX25" fmla="*/ 2302786 w 3496829"/>
              <a:gd name="connsiteY25" fmla="*/ 1370439 h 1444239"/>
              <a:gd name="connsiteX26" fmla="*/ 2313293 w 3496829"/>
              <a:gd name="connsiteY26" fmla="*/ 1308356 h 1444239"/>
              <a:gd name="connsiteX27" fmla="*/ 2297528 w 3496829"/>
              <a:gd name="connsiteY27" fmla="*/ 1347002 h 1444239"/>
              <a:gd name="connsiteX28" fmla="*/ 2126738 w 3496829"/>
              <a:gd name="connsiteY28" fmla="*/ 1257213 h 1444239"/>
              <a:gd name="connsiteX29" fmla="*/ 1546041 w 3496829"/>
              <a:gd name="connsiteY29" fmla="*/ 1322848 h 1444239"/>
              <a:gd name="connsiteX30" fmla="*/ 1262261 w 3496829"/>
              <a:gd name="connsiteY30" fmla="*/ 1298239 h 1444239"/>
              <a:gd name="connsiteX31" fmla="*/ 1010013 w 3496829"/>
              <a:gd name="connsiteY31" fmla="*/ 1295719 h 1444239"/>
              <a:gd name="connsiteX32" fmla="*/ 739372 w 3496829"/>
              <a:gd name="connsiteY32" fmla="*/ 1256789 h 1444239"/>
              <a:gd name="connsiteX33" fmla="*/ 642149 w 3496829"/>
              <a:gd name="connsiteY33" fmla="*/ 1266489 h 1444239"/>
              <a:gd name="connsiteX34" fmla="*/ 626383 w 3496829"/>
              <a:gd name="connsiteY34" fmla="*/ 1247166 h 1444239"/>
              <a:gd name="connsiteX35" fmla="*/ 565949 w 3496829"/>
              <a:gd name="connsiteY35" fmla="*/ 1153772 h 1444239"/>
              <a:gd name="connsiteX36" fmla="*/ 397783 w 3496829"/>
              <a:gd name="connsiteY36" fmla="*/ 1023342 h 1444239"/>
              <a:gd name="connsiteX37" fmla="*/ 269034 w 3496829"/>
              <a:gd name="connsiteY37" fmla="*/ 956400 h 1444239"/>
              <a:gd name="connsiteX38" fmla="*/ 269035 w 3496829"/>
              <a:gd name="connsiteY38" fmla="*/ 950916 h 1444239"/>
              <a:gd name="connsiteX39" fmla="*/ 32552 w 3496829"/>
              <a:gd name="connsiteY39" fmla="*/ 763568 h 1444239"/>
              <a:gd name="connsiteX40" fmla="*/ 594856 w 3496829"/>
              <a:gd name="connsiteY40" fmla="*/ 695377 h 1444239"/>
              <a:gd name="connsiteX41" fmla="*/ 0 w 3496829"/>
              <a:gd name="connsiteY41" fmla="*/ 678700 h 1444239"/>
              <a:gd name="connsiteX42" fmla="*/ 489751 w 3496829"/>
              <a:gd name="connsiteY42" fmla="*/ 543104 h 1444239"/>
              <a:gd name="connsiteX43" fmla="*/ 146485 w 3496829"/>
              <a:gd name="connsiteY43" fmla="*/ 551845 h 1444239"/>
              <a:gd name="connsiteX44" fmla="*/ 133465 w 3496829"/>
              <a:gd name="connsiteY44" fmla="*/ 530702 h 1444239"/>
              <a:gd name="connsiteX45" fmla="*/ 146485 w 3496829"/>
              <a:gd name="connsiteY45" fmla="*/ 238229 h 1444239"/>
              <a:gd name="connsiteX46" fmla="*/ 347922 w 3496829"/>
              <a:gd name="connsiteY46" fmla="*/ 94593 h 1444239"/>
              <a:gd name="connsiteX47" fmla="*/ 907567 w 3496829"/>
              <a:gd name="connsiteY47" fmla="*/ 0 h 1444239"/>
              <a:gd name="connsiteX48" fmla="*/ 1656399 w 3496829"/>
              <a:gd name="connsiteY48" fmla="*/ 156200 h 1444239"/>
              <a:gd name="connsiteX49" fmla="*/ 1877117 w 3496829"/>
              <a:gd name="connsiteY49" fmla="*/ 219262 h 1444239"/>
              <a:gd name="connsiteX0" fmla="*/ 1877117 w 3496829"/>
              <a:gd name="connsiteY0" fmla="*/ 219262 h 1444239"/>
              <a:gd name="connsiteX1" fmla="*/ 1987475 w 3496829"/>
              <a:gd name="connsiteY1" fmla="*/ 235028 h 1444239"/>
              <a:gd name="connsiteX2" fmla="*/ 2129365 w 3496829"/>
              <a:gd name="connsiteY2" fmla="*/ 313855 h 1444239"/>
              <a:gd name="connsiteX3" fmla="*/ 2208192 w 3496829"/>
              <a:gd name="connsiteY3" fmla="*/ 471510 h 1444239"/>
              <a:gd name="connsiteX4" fmla="*/ 2970192 w 3496829"/>
              <a:gd name="connsiteY4" fmla="*/ 692228 h 1444239"/>
              <a:gd name="connsiteX5" fmla="*/ 2962311 w 3496829"/>
              <a:gd name="connsiteY5" fmla="*/ 776765 h 1444239"/>
              <a:gd name="connsiteX6" fmla="*/ 3049019 w 3496829"/>
              <a:gd name="connsiteY6" fmla="*/ 762483 h 1444239"/>
              <a:gd name="connsiteX7" fmla="*/ 3217184 w 3496829"/>
              <a:gd name="connsiteY7" fmla="*/ 762483 h 1444239"/>
              <a:gd name="connsiteX8" fmla="*/ 3211929 w 3496829"/>
              <a:gd name="connsiteY8" fmla="*/ 912236 h 1444239"/>
              <a:gd name="connsiteX9" fmla="*/ 3427393 w 3496829"/>
              <a:gd name="connsiteY9" fmla="*/ 1012876 h 1444239"/>
              <a:gd name="connsiteX10" fmla="*/ 3424765 w 3496829"/>
              <a:gd name="connsiteY10" fmla="*/ 1023303 h 1444239"/>
              <a:gd name="connsiteX11" fmla="*/ 3349212 w 3496829"/>
              <a:gd name="connsiteY11" fmla="*/ 1028110 h 1444239"/>
              <a:gd name="connsiteX12" fmla="*/ 3416882 w 3496829"/>
              <a:gd name="connsiteY12" fmla="*/ 1026178 h 1444239"/>
              <a:gd name="connsiteX13" fmla="*/ 3419507 w 3496829"/>
              <a:gd name="connsiteY13" fmla="*/ 1023342 h 1444239"/>
              <a:gd name="connsiteX14" fmla="*/ 3282873 w 3496829"/>
              <a:gd name="connsiteY14" fmla="*/ 1013681 h 1444239"/>
              <a:gd name="connsiteX15" fmla="*/ 3292804 w 3496829"/>
              <a:gd name="connsiteY15" fmla="*/ 1013556 h 1444239"/>
              <a:gd name="connsiteX16" fmla="*/ 3370241 w 3496829"/>
              <a:gd name="connsiteY16" fmla="*/ 1016398 h 1444239"/>
              <a:gd name="connsiteX17" fmla="*/ 3370241 w 3496829"/>
              <a:gd name="connsiteY17" fmla="*/ 1007642 h 1444239"/>
              <a:gd name="connsiteX18" fmla="*/ 3304679 w 3496829"/>
              <a:gd name="connsiteY18" fmla="*/ 966858 h 1444239"/>
              <a:gd name="connsiteX19" fmla="*/ 3451142 w 3496829"/>
              <a:gd name="connsiteY19" fmla="*/ 1020833 h 1444239"/>
              <a:gd name="connsiteX20" fmla="*/ 3435273 w 3496829"/>
              <a:gd name="connsiteY20" fmla="*/ 1023342 h 1444239"/>
              <a:gd name="connsiteX21" fmla="*/ 3343307 w 3496829"/>
              <a:gd name="connsiteY21" fmla="*/ 1013681 h 1444239"/>
              <a:gd name="connsiteX22" fmla="*/ 3451038 w 3496829"/>
              <a:gd name="connsiteY22" fmla="*/ 1023342 h 1444239"/>
              <a:gd name="connsiteX23" fmla="*/ 3466805 w 3496829"/>
              <a:gd name="connsiteY23" fmla="*/ 1153772 h 1444239"/>
              <a:gd name="connsiteX24" fmla="*/ 3432648 w 3496829"/>
              <a:gd name="connsiteY24" fmla="*/ 1306361 h 1444239"/>
              <a:gd name="connsiteX25" fmla="*/ 2302786 w 3496829"/>
              <a:gd name="connsiteY25" fmla="*/ 1370439 h 1444239"/>
              <a:gd name="connsiteX26" fmla="*/ 2313293 w 3496829"/>
              <a:gd name="connsiteY26" fmla="*/ 1308356 h 1444239"/>
              <a:gd name="connsiteX27" fmla="*/ 2297528 w 3496829"/>
              <a:gd name="connsiteY27" fmla="*/ 1347002 h 1444239"/>
              <a:gd name="connsiteX28" fmla="*/ 2126738 w 3496829"/>
              <a:gd name="connsiteY28" fmla="*/ 1257213 h 1444239"/>
              <a:gd name="connsiteX29" fmla="*/ 1546041 w 3496829"/>
              <a:gd name="connsiteY29" fmla="*/ 1322848 h 1444239"/>
              <a:gd name="connsiteX30" fmla="*/ 1262261 w 3496829"/>
              <a:gd name="connsiteY30" fmla="*/ 1298239 h 1444239"/>
              <a:gd name="connsiteX31" fmla="*/ 1010013 w 3496829"/>
              <a:gd name="connsiteY31" fmla="*/ 1295719 h 1444239"/>
              <a:gd name="connsiteX32" fmla="*/ 739372 w 3496829"/>
              <a:gd name="connsiteY32" fmla="*/ 1256789 h 1444239"/>
              <a:gd name="connsiteX33" fmla="*/ 642149 w 3496829"/>
              <a:gd name="connsiteY33" fmla="*/ 1266489 h 1444239"/>
              <a:gd name="connsiteX34" fmla="*/ 626383 w 3496829"/>
              <a:gd name="connsiteY34" fmla="*/ 1247166 h 1444239"/>
              <a:gd name="connsiteX35" fmla="*/ 565949 w 3496829"/>
              <a:gd name="connsiteY35" fmla="*/ 1153772 h 1444239"/>
              <a:gd name="connsiteX36" fmla="*/ 397783 w 3496829"/>
              <a:gd name="connsiteY36" fmla="*/ 1023342 h 1444239"/>
              <a:gd name="connsiteX37" fmla="*/ 269034 w 3496829"/>
              <a:gd name="connsiteY37" fmla="*/ 956400 h 1444239"/>
              <a:gd name="connsiteX38" fmla="*/ 269035 w 3496829"/>
              <a:gd name="connsiteY38" fmla="*/ 950916 h 1444239"/>
              <a:gd name="connsiteX39" fmla="*/ 32552 w 3496829"/>
              <a:gd name="connsiteY39" fmla="*/ 763568 h 1444239"/>
              <a:gd name="connsiteX40" fmla="*/ 594856 w 3496829"/>
              <a:gd name="connsiteY40" fmla="*/ 695377 h 1444239"/>
              <a:gd name="connsiteX41" fmla="*/ 0 w 3496829"/>
              <a:gd name="connsiteY41" fmla="*/ 678700 h 1444239"/>
              <a:gd name="connsiteX42" fmla="*/ 489751 w 3496829"/>
              <a:gd name="connsiteY42" fmla="*/ 543104 h 1444239"/>
              <a:gd name="connsiteX43" fmla="*/ 88976 w 3496829"/>
              <a:gd name="connsiteY43" fmla="*/ 530702 h 1444239"/>
              <a:gd name="connsiteX44" fmla="*/ 146485 w 3496829"/>
              <a:gd name="connsiteY44" fmla="*/ 551845 h 1444239"/>
              <a:gd name="connsiteX45" fmla="*/ 133465 w 3496829"/>
              <a:gd name="connsiteY45" fmla="*/ 530702 h 1444239"/>
              <a:gd name="connsiteX46" fmla="*/ 146485 w 3496829"/>
              <a:gd name="connsiteY46" fmla="*/ 238229 h 1444239"/>
              <a:gd name="connsiteX47" fmla="*/ 347922 w 3496829"/>
              <a:gd name="connsiteY47" fmla="*/ 94593 h 1444239"/>
              <a:gd name="connsiteX48" fmla="*/ 907567 w 3496829"/>
              <a:gd name="connsiteY48" fmla="*/ 0 h 1444239"/>
              <a:gd name="connsiteX49" fmla="*/ 1656399 w 3496829"/>
              <a:gd name="connsiteY49" fmla="*/ 156200 h 1444239"/>
              <a:gd name="connsiteX50" fmla="*/ 1877117 w 3496829"/>
              <a:gd name="connsiteY50" fmla="*/ 219262 h 1444239"/>
              <a:gd name="connsiteX0" fmla="*/ 1877117 w 3496829"/>
              <a:gd name="connsiteY0" fmla="*/ 219262 h 1444239"/>
              <a:gd name="connsiteX1" fmla="*/ 1987475 w 3496829"/>
              <a:gd name="connsiteY1" fmla="*/ 235028 h 1444239"/>
              <a:gd name="connsiteX2" fmla="*/ 2129365 w 3496829"/>
              <a:gd name="connsiteY2" fmla="*/ 313855 h 1444239"/>
              <a:gd name="connsiteX3" fmla="*/ 2208192 w 3496829"/>
              <a:gd name="connsiteY3" fmla="*/ 471510 h 1444239"/>
              <a:gd name="connsiteX4" fmla="*/ 2970192 w 3496829"/>
              <a:gd name="connsiteY4" fmla="*/ 692228 h 1444239"/>
              <a:gd name="connsiteX5" fmla="*/ 2962311 w 3496829"/>
              <a:gd name="connsiteY5" fmla="*/ 776765 h 1444239"/>
              <a:gd name="connsiteX6" fmla="*/ 3049019 w 3496829"/>
              <a:gd name="connsiteY6" fmla="*/ 762483 h 1444239"/>
              <a:gd name="connsiteX7" fmla="*/ 3217184 w 3496829"/>
              <a:gd name="connsiteY7" fmla="*/ 762483 h 1444239"/>
              <a:gd name="connsiteX8" fmla="*/ 3211929 w 3496829"/>
              <a:gd name="connsiteY8" fmla="*/ 912236 h 1444239"/>
              <a:gd name="connsiteX9" fmla="*/ 3427393 w 3496829"/>
              <a:gd name="connsiteY9" fmla="*/ 1012876 h 1444239"/>
              <a:gd name="connsiteX10" fmla="*/ 3424765 w 3496829"/>
              <a:gd name="connsiteY10" fmla="*/ 1023303 h 1444239"/>
              <a:gd name="connsiteX11" fmla="*/ 3349212 w 3496829"/>
              <a:gd name="connsiteY11" fmla="*/ 1028110 h 1444239"/>
              <a:gd name="connsiteX12" fmla="*/ 3416882 w 3496829"/>
              <a:gd name="connsiteY12" fmla="*/ 1026178 h 1444239"/>
              <a:gd name="connsiteX13" fmla="*/ 3419507 w 3496829"/>
              <a:gd name="connsiteY13" fmla="*/ 1023342 h 1444239"/>
              <a:gd name="connsiteX14" fmla="*/ 3282873 w 3496829"/>
              <a:gd name="connsiteY14" fmla="*/ 1013681 h 1444239"/>
              <a:gd name="connsiteX15" fmla="*/ 3292804 w 3496829"/>
              <a:gd name="connsiteY15" fmla="*/ 1013556 h 1444239"/>
              <a:gd name="connsiteX16" fmla="*/ 3370241 w 3496829"/>
              <a:gd name="connsiteY16" fmla="*/ 1016398 h 1444239"/>
              <a:gd name="connsiteX17" fmla="*/ 3370241 w 3496829"/>
              <a:gd name="connsiteY17" fmla="*/ 1007642 h 1444239"/>
              <a:gd name="connsiteX18" fmla="*/ 3304679 w 3496829"/>
              <a:gd name="connsiteY18" fmla="*/ 966858 h 1444239"/>
              <a:gd name="connsiteX19" fmla="*/ 3451142 w 3496829"/>
              <a:gd name="connsiteY19" fmla="*/ 1020833 h 1444239"/>
              <a:gd name="connsiteX20" fmla="*/ 3435273 w 3496829"/>
              <a:gd name="connsiteY20" fmla="*/ 1023342 h 1444239"/>
              <a:gd name="connsiteX21" fmla="*/ 3343307 w 3496829"/>
              <a:gd name="connsiteY21" fmla="*/ 1013681 h 1444239"/>
              <a:gd name="connsiteX22" fmla="*/ 3451038 w 3496829"/>
              <a:gd name="connsiteY22" fmla="*/ 1023342 h 1444239"/>
              <a:gd name="connsiteX23" fmla="*/ 3466805 w 3496829"/>
              <a:gd name="connsiteY23" fmla="*/ 1153772 h 1444239"/>
              <a:gd name="connsiteX24" fmla="*/ 3432648 w 3496829"/>
              <a:gd name="connsiteY24" fmla="*/ 1306361 h 1444239"/>
              <a:gd name="connsiteX25" fmla="*/ 2302786 w 3496829"/>
              <a:gd name="connsiteY25" fmla="*/ 1370439 h 1444239"/>
              <a:gd name="connsiteX26" fmla="*/ 2313293 w 3496829"/>
              <a:gd name="connsiteY26" fmla="*/ 1308356 h 1444239"/>
              <a:gd name="connsiteX27" fmla="*/ 2297528 w 3496829"/>
              <a:gd name="connsiteY27" fmla="*/ 1347002 h 1444239"/>
              <a:gd name="connsiteX28" fmla="*/ 2126738 w 3496829"/>
              <a:gd name="connsiteY28" fmla="*/ 1257213 h 1444239"/>
              <a:gd name="connsiteX29" fmla="*/ 1546041 w 3496829"/>
              <a:gd name="connsiteY29" fmla="*/ 1322848 h 1444239"/>
              <a:gd name="connsiteX30" fmla="*/ 1262261 w 3496829"/>
              <a:gd name="connsiteY30" fmla="*/ 1298239 h 1444239"/>
              <a:gd name="connsiteX31" fmla="*/ 1010013 w 3496829"/>
              <a:gd name="connsiteY31" fmla="*/ 1295719 h 1444239"/>
              <a:gd name="connsiteX32" fmla="*/ 739372 w 3496829"/>
              <a:gd name="connsiteY32" fmla="*/ 1256789 h 1444239"/>
              <a:gd name="connsiteX33" fmla="*/ 642149 w 3496829"/>
              <a:gd name="connsiteY33" fmla="*/ 1266489 h 1444239"/>
              <a:gd name="connsiteX34" fmla="*/ 626383 w 3496829"/>
              <a:gd name="connsiteY34" fmla="*/ 1247166 h 1444239"/>
              <a:gd name="connsiteX35" fmla="*/ 565949 w 3496829"/>
              <a:gd name="connsiteY35" fmla="*/ 1153772 h 1444239"/>
              <a:gd name="connsiteX36" fmla="*/ 397783 w 3496829"/>
              <a:gd name="connsiteY36" fmla="*/ 1023342 h 1444239"/>
              <a:gd name="connsiteX37" fmla="*/ 269034 w 3496829"/>
              <a:gd name="connsiteY37" fmla="*/ 956400 h 1444239"/>
              <a:gd name="connsiteX38" fmla="*/ 269035 w 3496829"/>
              <a:gd name="connsiteY38" fmla="*/ 950916 h 1444239"/>
              <a:gd name="connsiteX39" fmla="*/ 32552 w 3496829"/>
              <a:gd name="connsiteY39" fmla="*/ 763568 h 1444239"/>
              <a:gd name="connsiteX40" fmla="*/ 594856 w 3496829"/>
              <a:gd name="connsiteY40" fmla="*/ 695377 h 1444239"/>
              <a:gd name="connsiteX41" fmla="*/ 0 w 3496829"/>
              <a:gd name="connsiteY41" fmla="*/ 678700 h 1444239"/>
              <a:gd name="connsiteX42" fmla="*/ 489751 w 3496829"/>
              <a:gd name="connsiteY42" fmla="*/ 543104 h 1444239"/>
              <a:gd name="connsiteX43" fmla="*/ 88976 w 3496829"/>
              <a:gd name="connsiteY43" fmla="*/ 530702 h 1444239"/>
              <a:gd name="connsiteX44" fmla="*/ 146485 w 3496829"/>
              <a:gd name="connsiteY44" fmla="*/ 551845 h 1444239"/>
              <a:gd name="connsiteX45" fmla="*/ 133465 w 3496829"/>
              <a:gd name="connsiteY45" fmla="*/ 530702 h 1444239"/>
              <a:gd name="connsiteX46" fmla="*/ 146485 w 3496829"/>
              <a:gd name="connsiteY46" fmla="*/ 238229 h 1444239"/>
              <a:gd name="connsiteX47" fmla="*/ 347922 w 3496829"/>
              <a:gd name="connsiteY47" fmla="*/ 94593 h 1444239"/>
              <a:gd name="connsiteX48" fmla="*/ 907567 w 3496829"/>
              <a:gd name="connsiteY48" fmla="*/ 0 h 1444239"/>
              <a:gd name="connsiteX49" fmla="*/ 1656399 w 3496829"/>
              <a:gd name="connsiteY49" fmla="*/ 156200 h 1444239"/>
              <a:gd name="connsiteX50" fmla="*/ 1877117 w 3496829"/>
              <a:gd name="connsiteY50" fmla="*/ 219262 h 1444239"/>
              <a:gd name="connsiteX0" fmla="*/ 1893999 w 3513711"/>
              <a:gd name="connsiteY0" fmla="*/ 219262 h 1444239"/>
              <a:gd name="connsiteX1" fmla="*/ 2004357 w 3513711"/>
              <a:gd name="connsiteY1" fmla="*/ 235028 h 1444239"/>
              <a:gd name="connsiteX2" fmla="*/ 2146247 w 3513711"/>
              <a:gd name="connsiteY2" fmla="*/ 313855 h 1444239"/>
              <a:gd name="connsiteX3" fmla="*/ 2225074 w 3513711"/>
              <a:gd name="connsiteY3" fmla="*/ 471510 h 1444239"/>
              <a:gd name="connsiteX4" fmla="*/ 2987074 w 3513711"/>
              <a:gd name="connsiteY4" fmla="*/ 692228 h 1444239"/>
              <a:gd name="connsiteX5" fmla="*/ 2979193 w 3513711"/>
              <a:gd name="connsiteY5" fmla="*/ 776765 h 1444239"/>
              <a:gd name="connsiteX6" fmla="*/ 3065901 w 3513711"/>
              <a:gd name="connsiteY6" fmla="*/ 762483 h 1444239"/>
              <a:gd name="connsiteX7" fmla="*/ 3234066 w 3513711"/>
              <a:gd name="connsiteY7" fmla="*/ 762483 h 1444239"/>
              <a:gd name="connsiteX8" fmla="*/ 3228811 w 3513711"/>
              <a:gd name="connsiteY8" fmla="*/ 912236 h 1444239"/>
              <a:gd name="connsiteX9" fmla="*/ 3444275 w 3513711"/>
              <a:gd name="connsiteY9" fmla="*/ 1012876 h 1444239"/>
              <a:gd name="connsiteX10" fmla="*/ 3441647 w 3513711"/>
              <a:gd name="connsiteY10" fmla="*/ 1023303 h 1444239"/>
              <a:gd name="connsiteX11" fmla="*/ 3366094 w 3513711"/>
              <a:gd name="connsiteY11" fmla="*/ 1028110 h 1444239"/>
              <a:gd name="connsiteX12" fmla="*/ 3433764 w 3513711"/>
              <a:gd name="connsiteY12" fmla="*/ 1026178 h 1444239"/>
              <a:gd name="connsiteX13" fmla="*/ 3436389 w 3513711"/>
              <a:gd name="connsiteY13" fmla="*/ 1023342 h 1444239"/>
              <a:gd name="connsiteX14" fmla="*/ 3299755 w 3513711"/>
              <a:gd name="connsiteY14" fmla="*/ 1013681 h 1444239"/>
              <a:gd name="connsiteX15" fmla="*/ 3309686 w 3513711"/>
              <a:gd name="connsiteY15" fmla="*/ 1013556 h 1444239"/>
              <a:gd name="connsiteX16" fmla="*/ 3387123 w 3513711"/>
              <a:gd name="connsiteY16" fmla="*/ 1016398 h 1444239"/>
              <a:gd name="connsiteX17" fmla="*/ 3387123 w 3513711"/>
              <a:gd name="connsiteY17" fmla="*/ 1007642 h 1444239"/>
              <a:gd name="connsiteX18" fmla="*/ 3321561 w 3513711"/>
              <a:gd name="connsiteY18" fmla="*/ 966858 h 1444239"/>
              <a:gd name="connsiteX19" fmla="*/ 3468024 w 3513711"/>
              <a:gd name="connsiteY19" fmla="*/ 1020833 h 1444239"/>
              <a:gd name="connsiteX20" fmla="*/ 3452155 w 3513711"/>
              <a:gd name="connsiteY20" fmla="*/ 1023342 h 1444239"/>
              <a:gd name="connsiteX21" fmla="*/ 3360189 w 3513711"/>
              <a:gd name="connsiteY21" fmla="*/ 1013681 h 1444239"/>
              <a:gd name="connsiteX22" fmla="*/ 3467920 w 3513711"/>
              <a:gd name="connsiteY22" fmla="*/ 1023342 h 1444239"/>
              <a:gd name="connsiteX23" fmla="*/ 3483687 w 3513711"/>
              <a:gd name="connsiteY23" fmla="*/ 1153772 h 1444239"/>
              <a:gd name="connsiteX24" fmla="*/ 3449530 w 3513711"/>
              <a:gd name="connsiteY24" fmla="*/ 1306361 h 1444239"/>
              <a:gd name="connsiteX25" fmla="*/ 2319668 w 3513711"/>
              <a:gd name="connsiteY25" fmla="*/ 1370439 h 1444239"/>
              <a:gd name="connsiteX26" fmla="*/ 2330175 w 3513711"/>
              <a:gd name="connsiteY26" fmla="*/ 1308356 h 1444239"/>
              <a:gd name="connsiteX27" fmla="*/ 2314410 w 3513711"/>
              <a:gd name="connsiteY27" fmla="*/ 1347002 h 1444239"/>
              <a:gd name="connsiteX28" fmla="*/ 2143620 w 3513711"/>
              <a:gd name="connsiteY28" fmla="*/ 1257213 h 1444239"/>
              <a:gd name="connsiteX29" fmla="*/ 1562923 w 3513711"/>
              <a:gd name="connsiteY29" fmla="*/ 1322848 h 1444239"/>
              <a:gd name="connsiteX30" fmla="*/ 1279143 w 3513711"/>
              <a:gd name="connsiteY30" fmla="*/ 1298239 h 1444239"/>
              <a:gd name="connsiteX31" fmla="*/ 1026895 w 3513711"/>
              <a:gd name="connsiteY31" fmla="*/ 1295719 h 1444239"/>
              <a:gd name="connsiteX32" fmla="*/ 756254 w 3513711"/>
              <a:gd name="connsiteY32" fmla="*/ 1256789 h 1444239"/>
              <a:gd name="connsiteX33" fmla="*/ 659031 w 3513711"/>
              <a:gd name="connsiteY33" fmla="*/ 1266489 h 1444239"/>
              <a:gd name="connsiteX34" fmla="*/ 643265 w 3513711"/>
              <a:gd name="connsiteY34" fmla="*/ 1247166 h 1444239"/>
              <a:gd name="connsiteX35" fmla="*/ 582831 w 3513711"/>
              <a:gd name="connsiteY35" fmla="*/ 1153772 h 1444239"/>
              <a:gd name="connsiteX36" fmla="*/ 414665 w 3513711"/>
              <a:gd name="connsiteY36" fmla="*/ 1023342 h 1444239"/>
              <a:gd name="connsiteX37" fmla="*/ 285916 w 3513711"/>
              <a:gd name="connsiteY37" fmla="*/ 956400 h 1444239"/>
              <a:gd name="connsiteX38" fmla="*/ 285917 w 3513711"/>
              <a:gd name="connsiteY38" fmla="*/ 950916 h 1444239"/>
              <a:gd name="connsiteX39" fmla="*/ 49434 w 3513711"/>
              <a:gd name="connsiteY39" fmla="*/ 763568 h 1444239"/>
              <a:gd name="connsiteX40" fmla="*/ 611738 w 3513711"/>
              <a:gd name="connsiteY40" fmla="*/ 695377 h 1444239"/>
              <a:gd name="connsiteX41" fmla="*/ 16882 w 3513711"/>
              <a:gd name="connsiteY41" fmla="*/ 678700 h 1444239"/>
              <a:gd name="connsiteX42" fmla="*/ 506633 w 3513711"/>
              <a:gd name="connsiteY42" fmla="*/ 543104 h 1444239"/>
              <a:gd name="connsiteX43" fmla="*/ 66796 w 3513711"/>
              <a:gd name="connsiteY43" fmla="*/ 530702 h 1444239"/>
              <a:gd name="connsiteX44" fmla="*/ 105858 w 3513711"/>
              <a:gd name="connsiteY44" fmla="*/ 530702 h 1444239"/>
              <a:gd name="connsiteX45" fmla="*/ 163367 w 3513711"/>
              <a:gd name="connsiteY45" fmla="*/ 551845 h 1444239"/>
              <a:gd name="connsiteX46" fmla="*/ 150347 w 3513711"/>
              <a:gd name="connsiteY46" fmla="*/ 530702 h 1444239"/>
              <a:gd name="connsiteX47" fmla="*/ 163367 w 3513711"/>
              <a:gd name="connsiteY47" fmla="*/ 238229 h 1444239"/>
              <a:gd name="connsiteX48" fmla="*/ 364804 w 3513711"/>
              <a:gd name="connsiteY48" fmla="*/ 94593 h 1444239"/>
              <a:gd name="connsiteX49" fmla="*/ 924449 w 3513711"/>
              <a:gd name="connsiteY49" fmla="*/ 0 h 1444239"/>
              <a:gd name="connsiteX50" fmla="*/ 1673281 w 3513711"/>
              <a:gd name="connsiteY50" fmla="*/ 156200 h 1444239"/>
              <a:gd name="connsiteX51" fmla="*/ 1893999 w 3513711"/>
              <a:gd name="connsiteY51" fmla="*/ 219262 h 1444239"/>
              <a:gd name="connsiteX0" fmla="*/ 1877117 w 3496829"/>
              <a:gd name="connsiteY0" fmla="*/ 219262 h 1444239"/>
              <a:gd name="connsiteX1" fmla="*/ 1987475 w 3496829"/>
              <a:gd name="connsiteY1" fmla="*/ 235028 h 1444239"/>
              <a:gd name="connsiteX2" fmla="*/ 2129365 w 3496829"/>
              <a:gd name="connsiteY2" fmla="*/ 313855 h 1444239"/>
              <a:gd name="connsiteX3" fmla="*/ 2208192 w 3496829"/>
              <a:gd name="connsiteY3" fmla="*/ 471510 h 1444239"/>
              <a:gd name="connsiteX4" fmla="*/ 2970192 w 3496829"/>
              <a:gd name="connsiteY4" fmla="*/ 692228 h 1444239"/>
              <a:gd name="connsiteX5" fmla="*/ 2962311 w 3496829"/>
              <a:gd name="connsiteY5" fmla="*/ 776765 h 1444239"/>
              <a:gd name="connsiteX6" fmla="*/ 3049019 w 3496829"/>
              <a:gd name="connsiteY6" fmla="*/ 762483 h 1444239"/>
              <a:gd name="connsiteX7" fmla="*/ 3217184 w 3496829"/>
              <a:gd name="connsiteY7" fmla="*/ 762483 h 1444239"/>
              <a:gd name="connsiteX8" fmla="*/ 3211929 w 3496829"/>
              <a:gd name="connsiteY8" fmla="*/ 912236 h 1444239"/>
              <a:gd name="connsiteX9" fmla="*/ 3427393 w 3496829"/>
              <a:gd name="connsiteY9" fmla="*/ 1012876 h 1444239"/>
              <a:gd name="connsiteX10" fmla="*/ 3424765 w 3496829"/>
              <a:gd name="connsiteY10" fmla="*/ 1023303 h 1444239"/>
              <a:gd name="connsiteX11" fmla="*/ 3349212 w 3496829"/>
              <a:gd name="connsiteY11" fmla="*/ 1028110 h 1444239"/>
              <a:gd name="connsiteX12" fmla="*/ 3416882 w 3496829"/>
              <a:gd name="connsiteY12" fmla="*/ 1026178 h 1444239"/>
              <a:gd name="connsiteX13" fmla="*/ 3419507 w 3496829"/>
              <a:gd name="connsiteY13" fmla="*/ 1023342 h 1444239"/>
              <a:gd name="connsiteX14" fmla="*/ 3282873 w 3496829"/>
              <a:gd name="connsiteY14" fmla="*/ 1013681 h 1444239"/>
              <a:gd name="connsiteX15" fmla="*/ 3292804 w 3496829"/>
              <a:gd name="connsiteY15" fmla="*/ 1013556 h 1444239"/>
              <a:gd name="connsiteX16" fmla="*/ 3370241 w 3496829"/>
              <a:gd name="connsiteY16" fmla="*/ 1016398 h 1444239"/>
              <a:gd name="connsiteX17" fmla="*/ 3370241 w 3496829"/>
              <a:gd name="connsiteY17" fmla="*/ 1007642 h 1444239"/>
              <a:gd name="connsiteX18" fmla="*/ 3304679 w 3496829"/>
              <a:gd name="connsiteY18" fmla="*/ 966858 h 1444239"/>
              <a:gd name="connsiteX19" fmla="*/ 3451142 w 3496829"/>
              <a:gd name="connsiteY19" fmla="*/ 1020833 h 1444239"/>
              <a:gd name="connsiteX20" fmla="*/ 3435273 w 3496829"/>
              <a:gd name="connsiteY20" fmla="*/ 1023342 h 1444239"/>
              <a:gd name="connsiteX21" fmla="*/ 3343307 w 3496829"/>
              <a:gd name="connsiteY21" fmla="*/ 1013681 h 1444239"/>
              <a:gd name="connsiteX22" fmla="*/ 3451038 w 3496829"/>
              <a:gd name="connsiteY22" fmla="*/ 1023342 h 1444239"/>
              <a:gd name="connsiteX23" fmla="*/ 3466805 w 3496829"/>
              <a:gd name="connsiteY23" fmla="*/ 1153772 h 1444239"/>
              <a:gd name="connsiteX24" fmla="*/ 3432648 w 3496829"/>
              <a:gd name="connsiteY24" fmla="*/ 1306361 h 1444239"/>
              <a:gd name="connsiteX25" fmla="*/ 2302786 w 3496829"/>
              <a:gd name="connsiteY25" fmla="*/ 1370439 h 1444239"/>
              <a:gd name="connsiteX26" fmla="*/ 2313293 w 3496829"/>
              <a:gd name="connsiteY26" fmla="*/ 1308356 h 1444239"/>
              <a:gd name="connsiteX27" fmla="*/ 2297528 w 3496829"/>
              <a:gd name="connsiteY27" fmla="*/ 1347002 h 1444239"/>
              <a:gd name="connsiteX28" fmla="*/ 2126738 w 3496829"/>
              <a:gd name="connsiteY28" fmla="*/ 1257213 h 1444239"/>
              <a:gd name="connsiteX29" fmla="*/ 1546041 w 3496829"/>
              <a:gd name="connsiteY29" fmla="*/ 1322848 h 1444239"/>
              <a:gd name="connsiteX30" fmla="*/ 1262261 w 3496829"/>
              <a:gd name="connsiteY30" fmla="*/ 1298239 h 1444239"/>
              <a:gd name="connsiteX31" fmla="*/ 1010013 w 3496829"/>
              <a:gd name="connsiteY31" fmla="*/ 1295719 h 1444239"/>
              <a:gd name="connsiteX32" fmla="*/ 739372 w 3496829"/>
              <a:gd name="connsiteY32" fmla="*/ 1256789 h 1444239"/>
              <a:gd name="connsiteX33" fmla="*/ 642149 w 3496829"/>
              <a:gd name="connsiteY33" fmla="*/ 1266489 h 1444239"/>
              <a:gd name="connsiteX34" fmla="*/ 626383 w 3496829"/>
              <a:gd name="connsiteY34" fmla="*/ 1247166 h 1444239"/>
              <a:gd name="connsiteX35" fmla="*/ 565949 w 3496829"/>
              <a:gd name="connsiteY35" fmla="*/ 1153772 h 1444239"/>
              <a:gd name="connsiteX36" fmla="*/ 397783 w 3496829"/>
              <a:gd name="connsiteY36" fmla="*/ 1023342 h 1444239"/>
              <a:gd name="connsiteX37" fmla="*/ 269034 w 3496829"/>
              <a:gd name="connsiteY37" fmla="*/ 956400 h 1444239"/>
              <a:gd name="connsiteX38" fmla="*/ 269035 w 3496829"/>
              <a:gd name="connsiteY38" fmla="*/ 950916 h 1444239"/>
              <a:gd name="connsiteX39" fmla="*/ 32552 w 3496829"/>
              <a:gd name="connsiteY39" fmla="*/ 763568 h 1444239"/>
              <a:gd name="connsiteX40" fmla="*/ 594856 w 3496829"/>
              <a:gd name="connsiteY40" fmla="*/ 695377 h 1444239"/>
              <a:gd name="connsiteX41" fmla="*/ 0 w 3496829"/>
              <a:gd name="connsiteY41" fmla="*/ 678700 h 1444239"/>
              <a:gd name="connsiteX42" fmla="*/ 71996 w 3496829"/>
              <a:gd name="connsiteY42" fmla="*/ 543104 h 1444239"/>
              <a:gd name="connsiteX43" fmla="*/ 49914 w 3496829"/>
              <a:gd name="connsiteY43" fmla="*/ 530702 h 1444239"/>
              <a:gd name="connsiteX44" fmla="*/ 88976 w 3496829"/>
              <a:gd name="connsiteY44" fmla="*/ 530702 h 1444239"/>
              <a:gd name="connsiteX45" fmla="*/ 146485 w 3496829"/>
              <a:gd name="connsiteY45" fmla="*/ 551845 h 1444239"/>
              <a:gd name="connsiteX46" fmla="*/ 133465 w 3496829"/>
              <a:gd name="connsiteY46" fmla="*/ 530702 h 1444239"/>
              <a:gd name="connsiteX47" fmla="*/ 146485 w 3496829"/>
              <a:gd name="connsiteY47" fmla="*/ 238229 h 1444239"/>
              <a:gd name="connsiteX48" fmla="*/ 347922 w 3496829"/>
              <a:gd name="connsiteY48" fmla="*/ 94593 h 1444239"/>
              <a:gd name="connsiteX49" fmla="*/ 907567 w 3496829"/>
              <a:gd name="connsiteY49" fmla="*/ 0 h 1444239"/>
              <a:gd name="connsiteX50" fmla="*/ 1656399 w 3496829"/>
              <a:gd name="connsiteY50" fmla="*/ 156200 h 1444239"/>
              <a:gd name="connsiteX51" fmla="*/ 1877117 w 3496829"/>
              <a:gd name="connsiteY51" fmla="*/ 219262 h 1444239"/>
              <a:gd name="connsiteX0" fmla="*/ 1877117 w 3496829"/>
              <a:gd name="connsiteY0" fmla="*/ 219262 h 1444239"/>
              <a:gd name="connsiteX1" fmla="*/ 1987475 w 3496829"/>
              <a:gd name="connsiteY1" fmla="*/ 235028 h 1444239"/>
              <a:gd name="connsiteX2" fmla="*/ 2129365 w 3496829"/>
              <a:gd name="connsiteY2" fmla="*/ 313855 h 1444239"/>
              <a:gd name="connsiteX3" fmla="*/ 2208192 w 3496829"/>
              <a:gd name="connsiteY3" fmla="*/ 471510 h 1444239"/>
              <a:gd name="connsiteX4" fmla="*/ 2970192 w 3496829"/>
              <a:gd name="connsiteY4" fmla="*/ 692228 h 1444239"/>
              <a:gd name="connsiteX5" fmla="*/ 2962311 w 3496829"/>
              <a:gd name="connsiteY5" fmla="*/ 776765 h 1444239"/>
              <a:gd name="connsiteX6" fmla="*/ 3049019 w 3496829"/>
              <a:gd name="connsiteY6" fmla="*/ 762483 h 1444239"/>
              <a:gd name="connsiteX7" fmla="*/ 3217184 w 3496829"/>
              <a:gd name="connsiteY7" fmla="*/ 762483 h 1444239"/>
              <a:gd name="connsiteX8" fmla="*/ 3211929 w 3496829"/>
              <a:gd name="connsiteY8" fmla="*/ 912236 h 1444239"/>
              <a:gd name="connsiteX9" fmla="*/ 3427393 w 3496829"/>
              <a:gd name="connsiteY9" fmla="*/ 1012876 h 1444239"/>
              <a:gd name="connsiteX10" fmla="*/ 3424765 w 3496829"/>
              <a:gd name="connsiteY10" fmla="*/ 1023303 h 1444239"/>
              <a:gd name="connsiteX11" fmla="*/ 3349212 w 3496829"/>
              <a:gd name="connsiteY11" fmla="*/ 1028110 h 1444239"/>
              <a:gd name="connsiteX12" fmla="*/ 3416882 w 3496829"/>
              <a:gd name="connsiteY12" fmla="*/ 1026178 h 1444239"/>
              <a:gd name="connsiteX13" fmla="*/ 3419507 w 3496829"/>
              <a:gd name="connsiteY13" fmla="*/ 1023342 h 1444239"/>
              <a:gd name="connsiteX14" fmla="*/ 3282873 w 3496829"/>
              <a:gd name="connsiteY14" fmla="*/ 1013681 h 1444239"/>
              <a:gd name="connsiteX15" fmla="*/ 3292804 w 3496829"/>
              <a:gd name="connsiteY15" fmla="*/ 1013556 h 1444239"/>
              <a:gd name="connsiteX16" fmla="*/ 3370241 w 3496829"/>
              <a:gd name="connsiteY16" fmla="*/ 1016398 h 1444239"/>
              <a:gd name="connsiteX17" fmla="*/ 3370241 w 3496829"/>
              <a:gd name="connsiteY17" fmla="*/ 1007642 h 1444239"/>
              <a:gd name="connsiteX18" fmla="*/ 3304679 w 3496829"/>
              <a:gd name="connsiteY18" fmla="*/ 966858 h 1444239"/>
              <a:gd name="connsiteX19" fmla="*/ 3451142 w 3496829"/>
              <a:gd name="connsiteY19" fmla="*/ 1020833 h 1444239"/>
              <a:gd name="connsiteX20" fmla="*/ 3435273 w 3496829"/>
              <a:gd name="connsiteY20" fmla="*/ 1023342 h 1444239"/>
              <a:gd name="connsiteX21" fmla="*/ 3343307 w 3496829"/>
              <a:gd name="connsiteY21" fmla="*/ 1013681 h 1444239"/>
              <a:gd name="connsiteX22" fmla="*/ 3451038 w 3496829"/>
              <a:gd name="connsiteY22" fmla="*/ 1023342 h 1444239"/>
              <a:gd name="connsiteX23" fmla="*/ 3466805 w 3496829"/>
              <a:gd name="connsiteY23" fmla="*/ 1153772 h 1444239"/>
              <a:gd name="connsiteX24" fmla="*/ 3432648 w 3496829"/>
              <a:gd name="connsiteY24" fmla="*/ 1306361 h 1444239"/>
              <a:gd name="connsiteX25" fmla="*/ 2302786 w 3496829"/>
              <a:gd name="connsiteY25" fmla="*/ 1370439 h 1444239"/>
              <a:gd name="connsiteX26" fmla="*/ 2313293 w 3496829"/>
              <a:gd name="connsiteY26" fmla="*/ 1308356 h 1444239"/>
              <a:gd name="connsiteX27" fmla="*/ 2297528 w 3496829"/>
              <a:gd name="connsiteY27" fmla="*/ 1347002 h 1444239"/>
              <a:gd name="connsiteX28" fmla="*/ 2126738 w 3496829"/>
              <a:gd name="connsiteY28" fmla="*/ 1257213 h 1444239"/>
              <a:gd name="connsiteX29" fmla="*/ 1546041 w 3496829"/>
              <a:gd name="connsiteY29" fmla="*/ 1322848 h 1444239"/>
              <a:gd name="connsiteX30" fmla="*/ 1262261 w 3496829"/>
              <a:gd name="connsiteY30" fmla="*/ 1298239 h 1444239"/>
              <a:gd name="connsiteX31" fmla="*/ 1010013 w 3496829"/>
              <a:gd name="connsiteY31" fmla="*/ 1295719 h 1444239"/>
              <a:gd name="connsiteX32" fmla="*/ 739372 w 3496829"/>
              <a:gd name="connsiteY32" fmla="*/ 1256789 h 1444239"/>
              <a:gd name="connsiteX33" fmla="*/ 642149 w 3496829"/>
              <a:gd name="connsiteY33" fmla="*/ 1266489 h 1444239"/>
              <a:gd name="connsiteX34" fmla="*/ 626383 w 3496829"/>
              <a:gd name="connsiteY34" fmla="*/ 1247166 h 1444239"/>
              <a:gd name="connsiteX35" fmla="*/ 565949 w 3496829"/>
              <a:gd name="connsiteY35" fmla="*/ 1153772 h 1444239"/>
              <a:gd name="connsiteX36" fmla="*/ 397783 w 3496829"/>
              <a:gd name="connsiteY36" fmla="*/ 1023342 h 1444239"/>
              <a:gd name="connsiteX37" fmla="*/ 269034 w 3496829"/>
              <a:gd name="connsiteY37" fmla="*/ 956400 h 1444239"/>
              <a:gd name="connsiteX38" fmla="*/ 269035 w 3496829"/>
              <a:gd name="connsiteY38" fmla="*/ 950916 h 1444239"/>
              <a:gd name="connsiteX39" fmla="*/ 32552 w 3496829"/>
              <a:gd name="connsiteY39" fmla="*/ 763568 h 1444239"/>
              <a:gd name="connsiteX40" fmla="*/ 93550 w 3496829"/>
              <a:gd name="connsiteY40" fmla="*/ 831042 h 1444239"/>
              <a:gd name="connsiteX41" fmla="*/ 0 w 3496829"/>
              <a:gd name="connsiteY41" fmla="*/ 678700 h 1444239"/>
              <a:gd name="connsiteX42" fmla="*/ 71996 w 3496829"/>
              <a:gd name="connsiteY42" fmla="*/ 543104 h 1444239"/>
              <a:gd name="connsiteX43" fmla="*/ 49914 w 3496829"/>
              <a:gd name="connsiteY43" fmla="*/ 530702 h 1444239"/>
              <a:gd name="connsiteX44" fmla="*/ 88976 w 3496829"/>
              <a:gd name="connsiteY44" fmla="*/ 530702 h 1444239"/>
              <a:gd name="connsiteX45" fmla="*/ 146485 w 3496829"/>
              <a:gd name="connsiteY45" fmla="*/ 551845 h 1444239"/>
              <a:gd name="connsiteX46" fmla="*/ 133465 w 3496829"/>
              <a:gd name="connsiteY46" fmla="*/ 530702 h 1444239"/>
              <a:gd name="connsiteX47" fmla="*/ 146485 w 3496829"/>
              <a:gd name="connsiteY47" fmla="*/ 238229 h 1444239"/>
              <a:gd name="connsiteX48" fmla="*/ 347922 w 3496829"/>
              <a:gd name="connsiteY48" fmla="*/ 94593 h 1444239"/>
              <a:gd name="connsiteX49" fmla="*/ 907567 w 3496829"/>
              <a:gd name="connsiteY49" fmla="*/ 0 h 1444239"/>
              <a:gd name="connsiteX50" fmla="*/ 1656399 w 3496829"/>
              <a:gd name="connsiteY50" fmla="*/ 156200 h 1444239"/>
              <a:gd name="connsiteX51" fmla="*/ 1877117 w 3496829"/>
              <a:gd name="connsiteY51" fmla="*/ 219262 h 1444239"/>
              <a:gd name="connsiteX0" fmla="*/ 1877117 w 3496829"/>
              <a:gd name="connsiteY0" fmla="*/ 219262 h 1444239"/>
              <a:gd name="connsiteX1" fmla="*/ 1987475 w 3496829"/>
              <a:gd name="connsiteY1" fmla="*/ 235028 h 1444239"/>
              <a:gd name="connsiteX2" fmla="*/ 2129365 w 3496829"/>
              <a:gd name="connsiteY2" fmla="*/ 313855 h 1444239"/>
              <a:gd name="connsiteX3" fmla="*/ 2208192 w 3496829"/>
              <a:gd name="connsiteY3" fmla="*/ 471510 h 1444239"/>
              <a:gd name="connsiteX4" fmla="*/ 2970192 w 3496829"/>
              <a:gd name="connsiteY4" fmla="*/ 692228 h 1444239"/>
              <a:gd name="connsiteX5" fmla="*/ 2962311 w 3496829"/>
              <a:gd name="connsiteY5" fmla="*/ 776765 h 1444239"/>
              <a:gd name="connsiteX6" fmla="*/ 3049019 w 3496829"/>
              <a:gd name="connsiteY6" fmla="*/ 762483 h 1444239"/>
              <a:gd name="connsiteX7" fmla="*/ 3217184 w 3496829"/>
              <a:gd name="connsiteY7" fmla="*/ 762483 h 1444239"/>
              <a:gd name="connsiteX8" fmla="*/ 3211929 w 3496829"/>
              <a:gd name="connsiteY8" fmla="*/ 912236 h 1444239"/>
              <a:gd name="connsiteX9" fmla="*/ 3427393 w 3496829"/>
              <a:gd name="connsiteY9" fmla="*/ 1012876 h 1444239"/>
              <a:gd name="connsiteX10" fmla="*/ 3424765 w 3496829"/>
              <a:gd name="connsiteY10" fmla="*/ 1023303 h 1444239"/>
              <a:gd name="connsiteX11" fmla="*/ 3349212 w 3496829"/>
              <a:gd name="connsiteY11" fmla="*/ 1028110 h 1444239"/>
              <a:gd name="connsiteX12" fmla="*/ 3416882 w 3496829"/>
              <a:gd name="connsiteY12" fmla="*/ 1026178 h 1444239"/>
              <a:gd name="connsiteX13" fmla="*/ 3419507 w 3496829"/>
              <a:gd name="connsiteY13" fmla="*/ 1023342 h 1444239"/>
              <a:gd name="connsiteX14" fmla="*/ 3282873 w 3496829"/>
              <a:gd name="connsiteY14" fmla="*/ 1013681 h 1444239"/>
              <a:gd name="connsiteX15" fmla="*/ 3292804 w 3496829"/>
              <a:gd name="connsiteY15" fmla="*/ 1013556 h 1444239"/>
              <a:gd name="connsiteX16" fmla="*/ 3370241 w 3496829"/>
              <a:gd name="connsiteY16" fmla="*/ 1016398 h 1444239"/>
              <a:gd name="connsiteX17" fmla="*/ 3370241 w 3496829"/>
              <a:gd name="connsiteY17" fmla="*/ 1007642 h 1444239"/>
              <a:gd name="connsiteX18" fmla="*/ 3304679 w 3496829"/>
              <a:gd name="connsiteY18" fmla="*/ 966858 h 1444239"/>
              <a:gd name="connsiteX19" fmla="*/ 3451142 w 3496829"/>
              <a:gd name="connsiteY19" fmla="*/ 1020833 h 1444239"/>
              <a:gd name="connsiteX20" fmla="*/ 3435273 w 3496829"/>
              <a:gd name="connsiteY20" fmla="*/ 1023342 h 1444239"/>
              <a:gd name="connsiteX21" fmla="*/ 3343307 w 3496829"/>
              <a:gd name="connsiteY21" fmla="*/ 1013681 h 1444239"/>
              <a:gd name="connsiteX22" fmla="*/ 3451038 w 3496829"/>
              <a:gd name="connsiteY22" fmla="*/ 1023342 h 1444239"/>
              <a:gd name="connsiteX23" fmla="*/ 3466805 w 3496829"/>
              <a:gd name="connsiteY23" fmla="*/ 1153772 h 1444239"/>
              <a:gd name="connsiteX24" fmla="*/ 3432648 w 3496829"/>
              <a:gd name="connsiteY24" fmla="*/ 1306361 h 1444239"/>
              <a:gd name="connsiteX25" fmla="*/ 2302786 w 3496829"/>
              <a:gd name="connsiteY25" fmla="*/ 1370439 h 1444239"/>
              <a:gd name="connsiteX26" fmla="*/ 2313293 w 3496829"/>
              <a:gd name="connsiteY26" fmla="*/ 1308356 h 1444239"/>
              <a:gd name="connsiteX27" fmla="*/ 2297528 w 3496829"/>
              <a:gd name="connsiteY27" fmla="*/ 1347002 h 1444239"/>
              <a:gd name="connsiteX28" fmla="*/ 2126738 w 3496829"/>
              <a:gd name="connsiteY28" fmla="*/ 1257213 h 1444239"/>
              <a:gd name="connsiteX29" fmla="*/ 1546041 w 3496829"/>
              <a:gd name="connsiteY29" fmla="*/ 1322848 h 1444239"/>
              <a:gd name="connsiteX30" fmla="*/ 1262261 w 3496829"/>
              <a:gd name="connsiteY30" fmla="*/ 1298239 h 1444239"/>
              <a:gd name="connsiteX31" fmla="*/ 1010013 w 3496829"/>
              <a:gd name="connsiteY31" fmla="*/ 1295719 h 1444239"/>
              <a:gd name="connsiteX32" fmla="*/ 739372 w 3496829"/>
              <a:gd name="connsiteY32" fmla="*/ 1256789 h 1444239"/>
              <a:gd name="connsiteX33" fmla="*/ 642149 w 3496829"/>
              <a:gd name="connsiteY33" fmla="*/ 1266489 h 1444239"/>
              <a:gd name="connsiteX34" fmla="*/ 626383 w 3496829"/>
              <a:gd name="connsiteY34" fmla="*/ 1247166 h 1444239"/>
              <a:gd name="connsiteX35" fmla="*/ 565949 w 3496829"/>
              <a:gd name="connsiteY35" fmla="*/ 1153772 h 1444239"/>
              <a:gd name="connsiteX36" fmla="*/ 397783 w 3496829"/>
              <a:gd name="connsiteY36" fmla="*/ 1226840 h 1444239"/>
              <a:gd name="connsiteX37" fmla="*/ 269034 w 3496829"/>
              <a:gd name="connsiteY37" fmla="*/ 956400 h 1444239"/>
              <a:gd name="connsiteX38" fmla="*/ 269035 w 3496829"/>
              <a:gd name="connsiteY38" fmla="*/ 950916 h 1444239"/>
              <a:gd name="connsiteX39" fmla="*/ 32552 w 3496829"/>
              <a:gd name="connsiteY39" fmla="*/ 763568 h 1444239"/>
              <a:gd name="connsiteX40" fmla="*/ 93550 w 3496829"/>
              <a:gd name="connsiteY40" fmla="*/ 831042 h 1444239"/>
              <a:gd name="connsiteX41" fmla="*/ 0 w 3496829"/>
              <a:gd name="connsiteY41" fmla="*/ 678700 h 1444239"/>
              <a:gd name="connsiteX42" fmla="*/ 71996 w 3496829"/>
              <a:gd name="connsiteY42" fmla="*/ 543104 h 1444239"/>
              <a:gd name="connsiteX43" fmla="*/ 49914 w 3496829"/>
              <a:gd name="connsiteY43" fmla="*/ 530702 h 1444239"/>
              <a:gd name="connsiteX44" fmla="*/ 88976 w 3496829"/>
              <a:gd name="connsiteY44" fmla="*/ 530702 h 1444239"/>
              <a:gd name="connsiteX45" fmla="*/ 146485 w 3496829"/>
              <a:gd name="connsiteY45" fmla="*/ 551845 h 1444239"/>
              <a:gd name="connsiteX46" fmla="*/ 133465 w 3496829"/>
              <a:gd name="connsiteY46" fmla="*/ 530702 h 1444239"/>
              <a:gd name="connsiteX47" fmla="*/ 146485 w 3496829"/>
              <a:gd name="connsiteY47" fmla="*/ 238229 h 1444239"/>
              <a:gd name="connsiteX48" fmla="*/ 347922 w 3496829"/>
              <a:gd name="connsiteY48" fmla="*/ 94593 h 1444239"/>
              <a:gd name="connsiteX49" fmla="*/ 907567 w 3496829"/>
              <a:gd name="connsiteY49" fmla="*/ 0 h 1444239"/>
              <a:gd name="connsiteX50" fmla="*/ 1656399 w 3496829"/>
              <a:gd name="connsiteY50" fmla="*/ 156200 h 1444239"/>
              <a:gd name="connsiteX51" fmla="*/ 1877117 w 3496829"/>
              <a:gd name="connsiteY51" fmla="*/ 219262 h 1444239"/>
              <a:gd name="connsiteX0" fmla="*/ 1877117 w 3496829"/>
              <a:gd name="connsiteY0" fmla="*/ 219262 h 1444239"/>
              <a:gd name="connsiteX1" fmla="*/ 1987475 w 3496829"/>
              <a:gd name="connsiteY1" fmla="*/ 235028 h 1444239"/>
              <a:gd name="connsiteX2" fmla="*/ 2129365 w 3496829"/>
              <a:gd name="connsiteY2" fmla="*/ 313855 h 1444239"/>
              <a:gd name="connsiteX3" fmla="*/ 2208192 w 3496829"/>
              <a:gd name="connsiteY3" fmla="*/ 471510 h 1444239"/>
              <a:gd name="connsiteX4" fmla="*/ 2970192 w 3496829"/>
              <a:gd name="connsiteY4" fmla="*/ 692228 h 1444239"/>
              <a:gd name="connsiteX5" fmla="*/ 2962311 w 3496829"/>
              <a:gd name="connsiteY5" fmla="*/ 776765 h 1444239"/>
              <a:gd name="connsiteX6" fmla="*/ 3049019 w 3496829"/>
              <a:gd name="connsiteY6" fmla="*/ 762483 h 1444239"/>
              <a:gd name="connsiteX7" fmla="*/ 3217184 w 3496829"/>
              <a:gd name="connsiteY7" fmla="*/ 762483 h 1444239"/>
              <a:gd name="connsiteX8" fmla="*/ 3211929 w 3496829"/>
              <a:gd name="connsiteY8" fmla="*/ 912236 h 1444239"/>
              <a:gd name="connsiteX9" fmla="*/ 3427393 w 3496829"/>
              <a:gd name="connsiteY9" fmla="*/ 1012876 h 1444239"/>
              <a:gd name="connsiteX10" fmla="*/ 3424765 w 3496829"/>
              <a:gd name="connsiteY10" fmla="*/ 1023303 h 1444239"/>
              <a:gd name="connsiteX11" fmla="*/ 3349212 w 3496829"/>
              <a:gd name="connsiteY11" fmla="*/ 1028110 h 1444239"/>
              <a:gd name="connsiteX12" fmla="*/ 3416882 w 3496829"/>
              <a:gd name="connsiteY12" fmla="*/ 1026178 h 1444239"/>
              <a:gd name="connsiteX13" fmla="*/ 3419507 w 3496829"/>
              <a:gd name="connsiteY13" fmla="*/ 1023342 h 1444239"/>
              <a:gd name="connsiteX14" fmla="*/ 3282873 w 3496829"/>
              <a:gd name="connsiteY14" fmla="*/ 1013681 h 1444239"/>
              <a:gd name="connsiteX15" fmla="*/ 3292804 w 3496829"/>
              <a:gd name="connsiteY15" fmla="*/ 1013556 h 1444239"/>
              <a:gd name="connsiteX16" fmla="*/ 3370241 w 3496829"/>
              <a:gd name="connsiteY16" fmla="*/ 1016398 h 1444239"/>
              <a:gd name="connsiteX17" fmla="*/ 3370241 w 3496829"/>
              <a:gd name="connsiteY17" fmla="*/ 1007642 h 1444239"/>
              <a:gd name="connsiteX18" fmla="*/ 3304679 w 3496829"/>
              <a:gd name="connsiteY18" fmla="*/ 966858 h 1444239"/>
              <a:gd name="connsiteX19" fmla="*/ 3451142 w 3496829"/>
              <a:gd name="connsiteY19" fmla="*/ 1020833 h 1444239"/>
              <a:gd name="connsiteX20" fmla="*/ 3435273 w 3496829"/>
              <a:gd name="connsiteY20" fmla="*/ 1023342 h 1444239"/>
              <a:gd name="connsiteX21" fmla="*/ 3343307 w 3496829"/>
              <a:gd name="connsiteY21" fmla="*/ 1013681 h 1444239"/>
              <a:gd name="connsiteX22" fmla="*/ 3451038 w 3496829"/>
              <a:gd name="connsiteY22" fmla="*/ 1023342 h 1444239"/>
              <a:gd name="connsiteX23" fmla="*/ 3466805 w 3496829"/>
              <a:gd name="connsiteY23" fmla="*/ 1153772 h 1444239"/>
              <a:gd name="connsiteX24" fmla="*/ 3432648 w 3496829"/>
              <a:gd name="connsiteY24" fmla="*/ 1306361 h 1444239"/>
              <a:gd name="connsiteX25" fmla="*/ 2302786 w 3496829"/>
              <a:gd name="connsiteY25" fmla="*/ 1370439 h 1444239"/>
              <a:gd name="connsiteX26" fmla="*/ 2313293 w 3496829"/>
              <a:gd name="connsiteY26" fmla="*/ 1308356 h 1444239"/>
              <a:gd name="connsiteX27" fmla="*/ 2297528 w 3496829"/>
              <a:gd name="connsiteY27" fmla="*/ 1347002 h 1444239"/>
              <a:gd name="connsiteX28" fmla="*/ 2126738 w 3496829"/>
              <a:gd name="connsiteY28" fmla="*/ 1257213 h 1444239"/>
              <a:gd name="connsiteX29" fmla="*/ 1546041 w 3496829"/>
              <a:gd name="connsiteY29" fmla="*/ 1322848 h 1444239"/>
              <a:gd name="connsiteX30" fmla="*/ 1262261 w 3496829"/>
              <a:gd name="connsiteY30" fmla="*/ 1298239 h 1444239"/>
              <a:gd name="connsiteX31" fmla="*/ 1010013 w 3496829"/>
              <a:gd name="connsiteY31" fmla="*/ 1295719 h 1444239"/>
              <a:gd name="connsiteX32" fmla="*/ 739372 w 3496829"/>
              <a:gd name="connsiteY32" fmla="*/ 1256789 h 1444239"/>
              <a:gd name="connsiteX33" fmla="*/ 642149 w 3496829"/>
              <a:gd name="connsiteY33" fmla="*/ 1266489 h 1444239"/>
              <a:gd name="connsiteX34" fmla="*/ 626383 w 3496829"/>
              <a:gd name="connsiteY34" fmla="*/ 1247166 h 1444239"/>
              <a:gd name="connsiteX35" fmla="*/ 565949 w 3496829"/>
              <a:gd name="connsiteY35" fmla="*/ 1425103 h 1444239"/>
              <a:gd name="connsiteX36" fmla="*/ 397783 w 3496829"/>
              <a:gd name="connsiteY36" fmla="*/ 1226840 h 1444239"/>
              <a:gd name="connsiteX37" fmla="*/ 269034 w 3496829"/>
              <a:gd name="connsiteY37" fmla="*/ 956400 h 1444239"/>
              <a:gd name="connsiteX38" fmla="*/ 269035 w 3496829"/>
              <a:gd name="connsiteY38" fmla="*/ 950916 h 1444239"/>
              <a:gd name="connsiteX39" fmla="*/ 32552 w 3496829"/>
              <a:gd name="connsiteY39" fmla="*/ 763568 h 1444239"/>
              <a:gd name="connsiteX40" fmla="*/ 93550 w 3496829"/>
              <a:gd name="connsiteY40" fmla="*/ 831042 h 1444239"/>
              <a:gd name="connsiteX41" fmla="*/ 0 w 3496829"/>
              <a:gd name="connsiteY41" fmla="*/ 678700 h 1444239"/>
              <a:gd name="connsiteX42" fmla="*/ 71996 w 3496829"/>
              <a:gd name="connsiteY42" fmla="*/ 543104 h 1444239"/>
              <a:gd name="connsiteX43" fmla="*/ 49914 w 3496829"/>
              <a:gd name="connsiteY43" fmla="*/ 530702 h 1444239"/>
              <a:gd name="connsiteX44" fmla="*/ 88976 w 3496829"/>
              <a:gd name="connsiteY44" fmla="*/ 530702 h 1444239"/>
              <a:gd name="connsiteX45" fmla="*/ 146485 w 3496829"/>
              <a:gd name="connsiteY45" fmla="*/ 551845 h 1444239"/>
              <a:gd name="connsiteX46" fmla="*/ 133465 w 3496829"/>
              <a:gd name="connsiteY46" fmla="*/ 530702 h 1444239"/>
              <a:gd name="connsiteX47" fmla="*/ 146485 w 3496829"/>
              <a:gd name="connsiteY47" fmla="*/ 238229 h 1444239"/>
              <a:gd name="connsiteX48" fmla="*/ 347922 w 3496829"/>
              <a:gd name="connsiteY48" fmla="*/ 94593 h 1444239"/>
              <a:gd name="connsiteX49" fmla="*/ 907567 w 3496829"/>
              <a:gd name="connsiteY49" fmla="*/ 0 h 1444239"/>
              <a:gd name="connsiteX50" fmla="*/ 1656399 w 3496829"/>
              <a:gd name="connsiteY50" fmla="*/ 156200 h 1444239"/>
              <a:gd name="connsiteX51" fmla="*/ 1877117 w 3496829"/>
              <a:gd name="connsiteY51" fmla="*/ 219262 h 1444239"/>
              <a:gd name="connsiteX0" fmla="*/ 1877117 w 3496829"/>
              <a:gd name="connsiteY0" fmla="*/ 219262 h 1444239"/>
              <a:gd name="connsiteX1" fmla="*/ 1987475 w 3496829"/>
              <a:gd name="connsiteY1" fmla="*/ 235028 h 1444239"/>
              <a:gd name="connsiteX2" fmla="*/ 2129365 w 3496829"/>
              <a:gd name="connsiteY2" fmla="*/ 313855 h 1444239"/>
              <a:gd name="connsiteX3" fmla="*/ 2208192 w 3496829"/>
              <a:gd name="connsiteY3" fmla="*/ 471510 h 1444239"/>
              <a:gd name="connsiteX4" fmla="*/ 2970192 w 3496829"/>
              <a:gd name="connsiteY4" fmla="*/ 692228 h 1444239"/>
              <a:gd name="connsiteX5" fmla="*/ 2962311 w 3496829"/>
              <a:gd name="connsiteY5" fmla="*/ 776765 h 1444239"/>
              <a:gd name="connsiteX6" fmla="*/ 3049019 w 3496829"/>
              <a:gd name="connsiteY6" fmla="*/ 762483 h 1444239"/>
              <a:gd name="connsiteX7" fmla="*/ 3217184 w 3496829"/>
              <a:gd name="connsiteY7" fmla="*/ 762483 h 1444239"/>
              <a:gd name="connsiteX8" fmla="*/ 3211929 w 3496829"/>
              <a:gd name="connsiteY8" fmla="*/ 912236 h 1444239"/>
              <a:gd name="connsiteX9" fmla="*/ 3427393 w 3496829"/>
              <a:gd name="connsiteY9" fmla="*/ 1012876 h 1444239"/>
              <a:gd name="connsiteX10" fmla="*/ 3424765 w 3496829"/>
              <a:gd name="connsiteY10" fmla="*/ 1023303 h 1444239"/>
              <a:gd name="connsiteX11" fmla="*/ 3349212 w 3496829"/>
              <a:gd name="connsiteY11" fmla="*/ 1028110 h 1444239"/>
              <a:gd name="connsiteX12" fmla="*/ 3416882 w 3496829"/>
              <a:gd name="connsiteY12" fmla="*/ 1026178 h 1444239"/>
              <a:gd name="connsiteX13" fmla="*/ 3419507 w 3496829"/>
              <a:gd name="connsiteY13" fmla="*/ 1023342 h 1444239"/>
              <a:gd name="connsiteX14" fmla="*/ 3282873 w 3496829"/>
              <a:gd name="connsiteY14" fmla="*/ 1013681 h 1444239"/>
              <a:gd name="connsiteX15" fmla="*/ 3292804 w 3496829"/>
              <a:gd name="connsiteY15" fmla="*/ 1013556 h 1444239"/>
              <a:gd name="connsiteX16" fmla="*/ 3370241 w 3496829"/>
              <a:gd name="connsiteY16" fmla="*/ 1016398 h 1444239"/>
              <a:gd name="connsiteX17" fmla="*/ 3370241 w 3496829"/>
              <a:gd name="connsiteY17" fmla="*/ 1007642 h 1444239"/>
              <a:gd name="connsiteX18" fmla="*/ 3304679 w 3496829"/>
              <a:gd name="connsiteY18" fmla="*/ 966858 h 1444239"/>
              <a:gd name="connsiteX19" fmla="*/ 3451142 w 3496829"/>
              <a:gd name="connsiteY19" fmla="*/ 1020833 h 1444239"/>
              <a:gd name="connsiteX20" fmla="*/ 3435273 w 3496829"/>
              <a:gd name="connsiteY20" fmla="*/ 1023342 h 1444239"/>
              <a:gd name="connsiteX21" fmla="*/ 3343307 w 3496829"/>
              <a:gd name="connsiteY21" fmla="*/ 1013681 h 1444239"/>
              <a:gd name="connsiteX22" fmla="*/ 3451038 w 3496829"/>
              <a:gd name="connsiteY22" fmla="*/ 1023342 h 1444239"/>
              <a:gd name="connsiteX23" fmla="*/ 3466805 w 3496829"/>
              <a:gd name="connsiteY23" fmla="*/ 1153772 h 1444239"/>
              <a:gd name="connsiteX24" fmla="*/ 3432648 w 3496829"/>
              <a:gd name="connsiteY24" fmla="*/ 1306361 h 1444239"/>
              <a:gd name="connsiteX25" fmla="*/ 2302786 w 3496829"/>
              <a:gd name="connsiteY25" fmla="*/ 1370439 h 1444239"/>
              <a:gd name="connsiteX26" fmla="*/ 2313293 w 3496829"/>
              <a:gd name="connsiteY26" fmla="*/ 1308356 h 1444239"/>
              <a:gd name="connsiteX27" fmla="*/ 2297528 w 3496829"/>
              <a:gd name="connsiteY27" fmla="*/ 1347002 h 1444239"/>
              <a:gd name="connsiteX28" fmla="*/ 2126738 w 3496829"/>
              <a:gd name="connsiteY28" fmla="*/ 1257213 h 1444239"/>
              <a:gd name="connsiteX29" fmla="*/ 1546041 w 3496829"/>
              <a:gd name="connsiteY29" fmla="*/ 1322848 h 1444239"/>
              <a:gd name="connsiteX30" fmla="*/ 1262261 w 3496829"/>
              <a:gd name="connsiteY30" fmla="*/ 1298239 h 1444239"/>
              <a:gd name="connsiteX31" fmla="*/ 1010013 w 3496829"/>
              <a:gd name="connsiteY31" fmla="*/ 1295719 h 1444239"/>
              <a:gd name="connsiteX32" fmla="*/ 739372 w 3496829"/>
              <a:gd name="connsiteY32" fmla="*/ 1256789 h 1444239"/>
              <a:gd name="connsiteX33" fmla="*/ 642149 w 3496829"/>
              <a:gd name="connsiteY33" fmla="*/ 1266489 h 1444239"/>
              <a:gd name="connsiteX34" fmla="*/ 793486 w 3496829"/>
              <a:gd name="connsiteY34" fmla="*/ 1247166 h 1444239"/>
              <a:gd name="connsiteX35" fmla="*/ 565949 w 3496829"/>
              <a:gd name="connsiteY35" fmla="*/ 1425103 h 1444239"/>
              <a:gd name="connsiteX36" fmla="*/ 397783 w 3496829"/>
              <a:gd name="connsiteY36" fmla="*/ 1226840 h 1444239"/>
              <a:gd name="connsiteX37" fmla="*/ 269034 w 3496829"/>
              <a:gd name="connsiteY37" fmla="*/ 956400 h 1444239"/>
              <a:gd name="connsiteX38" fmla="*/ 269035 w 3496829"/>
              <a:gd name="connsiteY38" fmla="*/ 950916 h 1444239"/>
              <a:gd name="connsiteX39" fmla="*/ 32552 w 3496829"/>
              <a:gd name="connsiteY39" fmla="*/ 763568 h 1444239"/>
              <a:gd name="connsiteX40" fmla="*/ 93550 w 3496829"/>
              <a:gd name="connsiteY40" fmla="*/ 831042 h 1444239"/>
              <a:gd name="connsiteX41" fmla="*/ 0 w 3496829"/>
              <a:gd name="connsiteY41" fmla="*/ 678700 h 1444239"/>
              <a:gd name="connsiteX42" fmla="*/ 71996 w 3496829"/>
              <a:gd name="connsiteY42" fmla="*/ 543104 h 1444239"/>
              <a:gd name="connsiteX43" fmla="*/ 49914 w 3496829"/>
              <a:gd name="connsiteY43" fmla="*/ 530702 h 1444239"/>
              <a:gd name="connsiteX44" fmla="*/ 88976 w 3496829"/>
              <a:gd name="connsiteY44" fmla="*/ 530702 h 1444239"/>
              <a:gd name="connsiteX45" fmla="*/ 146485 w 3496829"/>
              <a:gd name="connsiteY45" fmla="*/ 551845 h 1444239"/>
              <a:gd name="connsiteX46" fmla="*/ 133465 w 3496829"/>
              <a:gd name="connsiteY46" fmla="*/ 530702 h 1444239"/>
              <a:gd name="connsiteX47" fmla="*/ 146485 w 3496829"/>
              <a:gd name="connsiteY47" fmla="*/ 238229 h 1444239"/>
              <a:gd name="connsiteX48" fmla="*/ 347922 w 3496829"/>
              <a:gd name="connsiteY48" fmla="*/ 94593 h 1444239"/>
              <a:gd name="connsiteX49" fmla="*/ 907567 w 3496829"/>
              <a:gd name="connsiteY49" fmla="*/ 0 h 1444239"/>
              <a:gd name="connsiteX50" fmla="*/ 1656399 w 3496829"/>
              <a:gd name="connsiteY50" fmla="*/ 156200 h 1444239"/>
              <a:gd name="connsiteX51" fmla="*/ 1877117 w 3496829"/>
              <a:gd name="connsiteY51" fmla="*/ 219262 h 1444239"/>
              <a:gd name="connsiteX0" fmla="*/ 1877117 w 3496829"/>
              <a:gd name="connsiteY0" fmla="*/ 219262 h 1444239"/>
              <a:gd name="connsiteX1" fmla="*/ 1987475 w 3496829"/>
              <a:gd name="connsiteY1" fmla="*/ 235028 h 1444239"/>
              <a:gd name="connsiteX2" fmla="*/ 2129365 w 3496829"/>
              <a:gd name="connsiteY2" fmla="*/ 313855 h 1444239"/>
              <a:gd name="connsiteX3" fmla="*/ 2208192 w 3496829"/>
              <a:gd name="connsiteY3" fmla="*/ 471510 h 1444239"/>
              <a:gd name="connsiteX4" fmla="*/ 2970192 w 3496829"/>
              <a:gd name="connsiteY4" fmla="*/ 692228 h 1444239"/>
              <a:gd name="connsiteX5" fmla="*/ 2962311 w 3496829"/>
              <a:gd name="connsiteY5" fmla="*/ 776765 h 1444239"/>
              <a:gd name="connsiteX6" fmla="*/ 3049019 w 3496829"/>
              <a:gd name="connsiteY6" fmla="*/ 762483 h 1444239"/>
              <a:gd name="connsiteX7" fmla="*/ 3217184 w 3496829"/>
              <a:gd name="connsiteY7" fmla="*/ 762483 h 1444239"/>
              <a:gd name="connsiteX8" fmla="*/ 3211929 w 3496829"/>
              <a:gd name="connsiteY8" fmla="*/ 912236 h 1444239"/>
              <a:gd name="connsiteX9" fmla="*/ 3427393 w 3496829"/>
              <a:gd name="connsiteY9" fmla="*/ 1012876 h 1444239"/>
              <a:gd name="connsiteX10" fmla="*/ 3424765 w 3496829"/>
              <a:gd name="connsiteY10" fmla="*/ 1023303 h 1444239"/>
              <a:gd name="connsiteX11" fmla="*/ 3349212 w 3496829"/>
              <a:gd name="connsiteY11" fmla="*/ 1028110 h 1444239"/>
              <a:gd name="connsiteX12" fmla="*/ 3416882 w 3496829"/>
              <a:gd name="connsiteY12" fmla="*/ 1026178 h 1444239"/>
              <a:gd name="connsiteX13" fmla="*/ 3419507 w 3496829"/>
              <a:gd name="connsiteY13" fmla="*/ 1023342 h 1444239"/>
              <a:gd name="connsiteX14" fmla="*/ 3282873 w 3496829"/>
              <a:gd name="connsiteY14" fmla="*/ 1013681 h 1444239"/>
              <a:gd name="connsiteX15" fmla="*/ 3292804 w 3496829"/>
              <a:gd name="connsiteY15" fmla="*/ 1013556 h 1444239"/>
              <a:gd name="connsiteX16" fmla="*/ 3370241 w 3496829"/>
              <a:gd name="connsiteY16" fmla="*/ 1016398 h 1444239"/>
              <a:gd name="connsiteX17" fmla="*/ 3370241 w 3496829"/>
              <a:gd name="connsiteY17" fmla="*/ 1007642 h 1444239"/>
              <a:gd name="connsiteX18" fmla="*/ 3304679 w 3496829"/>
              <a:gd name="connsiteY18" fmla="*/ 966858 h 1444239"/>
              <a:gd name="connsiteX19" fmla="*/ 3451142 w 3496829"/>
              <a:gd name="connsiteY19" fmla="*/ 1020833 h 1444239"/>
              <a:gd name="connsiteX20" fmla="*/ 3435273 w 3496829"/>
              <a:gd name="connsiteY20" fmla="*/ 1023342 h 1444239"/>
              <a:gd name="connsiteX21" fmla="*/ 3343307 w 3496829"/>
              <a:gd name="connsiteY21" fmla="*/ 1013681 h 1444239"/>
              <a:gd name="connsiteX22" fmla="*/ 3451038 w 3496829"/>
              <a:gd name="connsiteY22" fmla="*/ 1023342 h 1444239"/>
              <a:gd name="connsiteX23" fmla="*/ 3466805 w 3496829"/>
              <a:gd name="connsiteY23" fmla="*/ 1153772 h 1444239"/>
              <a:gd name="connsiteX24" fmla="*/ 3432648 w 3496829"/>
              <a:gd name="connsiteY24" fmla="*/ 1306361 h 1444239"/>
              <a:gd name="connsiteX25" fmla="*/ 2302786 w 3496829"/>
              <a:gd name="connsiteY25" fmla="*/ 1370439 h 1444239"/>
              <a:gd name="connsiteX26" fmla="*/ 2313293 w 3496829"/>
              <a:gd name="connsiteY26" fmla="*/ 1308356 h 1444239"/>
              <a:gd name="connsiteX27" fmla="*/ 2297528 w 3496829"/>
              <a:gd name="connsiteY27" fmla="*/ 1347002 h 1444239"/>
              <a:gd name="connsiteX28" fmla="*/ 2126738 w 3496829"/>
              <a:gd name="connsiteY28" fmla="*/ 1257213 h 1444239"/>
              <a:gd name="connsiteX29" fmla="*/ 1546041 w 3496829"/>
              <a:gd name="connsiteY29" fmla="*/ 1322848 h 1444239"/>
              <a:gd name="connsiteX30" fmla="*/ 1262261 w 3496829"/>
              <a:gd name="connsiteY30" fmla="*/ 1298239 h 1444239"/>
              <a:gd name="connsiteX31" fmla="*/ 1010013 w 3496829"/>
              <a:gd name="connsiteY31" fmla="*/ 1295719 h 1444239"/>
              <a:gd name="connsiteX32" fmla="*/ 739372 w 3496829"/>
              <a:gd name="connsiteY32" fmla="*/ 1256789 h 1444239"/>
              <a:gd name="connsiteX33" fmla="*/ 642149 w 3496829"/>
              <a:gd name="connsiteY33" fmla="*/ 1266489 h 1444239"/>
              <a:gd name="connsiteX34" fmla="*/ 793486 w 3496829"/>
              <a:gd name="connsiteY34" fmla="*/ 1247166 h 1444239"/>
              <a:gd name="connsiteX35" fmla="*/ 565949 w 3496829"/>
              <a:gd name="connsiteY35" fmla="*/ 1425103 h 1444239"/>
              <a:gd name="connsiteX36" fmla="*/ 397783 w 3496829"/>
              <a:gd name="connsiteY36" fmla="*/ 1226840 h 1444239"/>
              <a:gd name="connsiteX37" fmla="*/ 269034 w 3496829"/>
              <a:gd name="connsiteY37" fmla="*/ 956400 h 1444239"/>
              <a:gd name="connsiteX38" fmla="*/ 269035 w 3496829"/>
              <a:gd name="connsiteY38" fmla="*/ 950916 h 1444239"/>
              <a:gd name="connsiteX39" fmla="*/ 32552 w 3496829"/>
              <a:gd name="connsiteY39" fmla="*/ 763568 h 1444239"/>
              <a:gd name="connsiteX40" fmla="*/ 93550 w 3496829"/>
              <a:gd name="connsiteY40" fmla="*/ 831042 h 1444239"/>
              <a:gd name="connsiteX41" fmla="*/ 0 w 3496829"/>
              <a:gd name="connsiteY41" fmla="*/ 678700 h 1444239"/>
              <a:gd name="connsiteX42" fmla="*/ 71996 w 3496829"/>
              <a:gd name="connsiteY42" fmla="*/ 543104 h 1444239"/>
              <a:gd name="connsiteX43" fmla="*/ 49914 w 3496829"/>
              <a:gd name="connsiteY43" fmla="*/ 530702 h 1444239"/>
              <a:gd name="connsiteX44" fmla="*/ 88976 w 3496829"/>
              <a:gd name="connsiteY44" fmla="*/ 530702 h 1444239"/>
              <a:gd name="connsiteX45" fmla="*/ 146485 w 3496829"/>
              <a:gd name="connsiteY45" fmla="*/ 551845 h 1444239"/>
              <a:gd name="connsiteX46" fmla="*/ 133465 w 3496829"/>
              <a:gd name="connsiteY46" fmla="*/ 530702 h 1444239"/>
              <a:gd name="connsiteX47" fmla="*/ 146485 w 3496829"/>
              <a:gd name="connsiteY47" fmla="*/ 238229 h 1444239"/>
              <a:gd name="connsiteX48" fmla="*/ 347922 w 3496829"/>
              <a:gd name="connsiteY48" fmla="*/ 94593 h 1444239"/>
              <a:gd name="connsiteX49" fmla="*/ 907567 w 3496829"/>
              <a:gd name="connsiteY49" fmla="*/ 0 h 1444239"/>
              <a:gd name="connsiteX50" fmla="*/ 1656399 w 3496829"/>
              <a:gd name="connsiteY50" fmla="*/ 156200 h 1444239"/>
              <a:gd name="connsiteX51" fmla="*/ 1877117 w 3496829"/>
              <a:gd name="connsiteY51" fmla="*/ 219262 h 1444239"/>
              <a:gd name="connsiteX0" fmla="*/ 1845352 w 3465064"/>
              <a:gd name="connsiteY0" fmla="*/ 219262 h 1444239"/>
              <a:gd name="connsiteX1" fmla="*/ 1955710 w 3465064"/>
              <a:gd name="connsiteY1" fmla="*/ 235028 h 1444239"/>
              <a:gd name="connsiteX2" fmla="*/ 2097600 w 3465064"/>
              <a:gd name="connsiteY2" fmla="*/ 313855 h 1444239"/>
              <a:gd name="connsiteX3" fmla="*/ 2176427 w 3465064"/>
              <a:gd name="connsiteY3" fmla="*/ 471510 h 1444239"/>
              <a:gd name="connsiteX4" fmla="*/ 2938427 w 3465064"/>
              <a:gd name="connsiteY4" fmla="*/ 692228 h 1444239"/>
              <a:gd name="connsiteX5" fmla="*/ 2930546 w 3465064"/>
              <a:gd name="connsiteY5" fmla="*/ 776765 h 1444239"/>
              <a:gd name="connsiteX6" fmla="*/ 3017254 w 3465064"/>
              <a:gd name="connsiteY6" fmla="*/ 762483 h 1444239"/>
              <a:gd name="connsiteX7" fmla="*/ 3185419 w 3465064"/>
              <a:gd name="connsiteY7" fmla="*/ 762483 h 1444239"/>
              <a:gd name="connsiteX8" fmla="*/ 3180164 w 3465064"/>
              <a:gd name="connsiteY8" fmla="*/ 912236 h 1444239"/>
              <a:gd name="connsiteX9" fmla="*/ 3395628 w 3465064"/>
              <a:gd name="connsiteY9" fmla="*/ 1012876 h 1444239"/>
              <a:gd name="connsiteX10" fmla="*/ 3393000 w 3465064"/>
              <a:gd name="connsiteY10" fmla="*/ 1023303 h 1444239"/>
              <a:gd name="connsiteX11" fmla="*/ 3317447 w 3465064"/>
              <a:gd name="connsiteY11" fmla="*/ 1028110 h 1444239"/>
              <a:gd name="connsiteX12" fmla="*/ 3385117 w 3465064"/>
              <a:gd name="connsiteY12" fmla="*/ 1026178 h 1444239"/>
              <a:gd name="connsiteX13" fmla="*/ 3387742 w 3465064"/>
              <a:gd name="connsiteY13" fmla="*/ 1023342 h 1444239"/>
              <a:gd name="connsiteX14" fmla="*/ 3251108 w 3465064"/>
              <a:gd name="connsiteY14" fmla="*/ 1013681 h 1444239"/>
              <a:gd name="connsiteX15" fmla="*/ 3261039 w 3465064"/>
              <a:gd name="connsiteY15" fmla="*/ 1013556 h 1444239"/>
              <a:gd name="connsiteX16" fmla="*/ 3338476 w 3465064"/>
              <a:gd name="connsiteY16" fmla="*/ 1016398 h 1444239"/>
              <a:gd name="connsiteX17" fmla="*/ 3338476 w 3465064"/>
              <a:gd name="connsiteY17" fmla="*/ 1007642 h 1444239"/>
              <a:gd name="connsiteX18" fmla="*/ 3272914 w 3465064"/>
              <a:gd name="connsiteY18" fmla="*/ 966858 h 1444239"/>
              <a:gd name="connsiteX19" fmla="*/ 3419377 w 3465064"/>
              <a:gd name="connsiteY19" fmla="*/ 1020833 h 1444239"/>
              <a:gd name="connsiteX20" fmla="*/ 3403508 w 3465064"/>
              <a:gd name="connsiteY20" fmla="*/ 1023342 h 1444239"/>
              <a:gd name="connsiteX21" fmla="*/ 3311542 w 3465064"/>
              <a:gd name="connsiteY21" fmla="*/ 1013681 h 1444239"/>
              <a:gd name="connsiteX22" fmla="*/ 3419273 w 3465064"/>
              <a:gd name="connsiteY22" fmla="*/ 1023342 h 1444239"/>
              <a:gd name="connsiteX23" fmla="*/ 3435040 w 3465064"/>
              <a:gd name="connsiteY23" fmla="*/ 1153772 h 1444239"/>
              <a:gd name="connsiteX24" fmla="*/ 3400883 w 3465064"/>
              <a:gd name="connsiteY24" fmla="*/ 1306361 h 1444239"/>
              <a:gd name="connsiteX25" fmla="*/ 2271021 w 3465064"/>
              <a:gd name="connsiteY25" fmla="*/ 1370439 h 1444239"/>
              <a:gd name="connsiteX26" fmla="*/ 2281528 w 3465064"/>
              <a:gd name="connsiteY26" fmla="*/ 1308356 h 1444239"/>
              <a:gd name="connsiteX27" fmla="*/ 2265763 w 3465064"/>
              <a:gd name="connsiteY27" fmla="*/ 1347002 h 1444239"/>
              <a:gd name="connsiteX28" fmla="*/ 2094973 w 3465064"/>
              <a:gd name="connsiteY28" fmla="*/ 1257213 h 1444239"/>
              <a:gd name="connsiteX29" fmla="*/ 1514276 w 3465064"/>
              <a:gd name="connsiteY29" fmla="*/ 1322848 h 1444239"/>
              <a:gd name="connsiteX30" fmla="*/ 1230496 w 3465064"/>
              <a:gd name="connsiteY30" fmla="*/ 1298239 h 1444239"/>
              <a:gd name="connsiteX31" fmla="*/ 978248 w 3465064"/>
              <a:gd name="connsiteY31" fmla="*/ 1295719 h 1444239"/>
              <a:gd name="connsiteX32" fmla="*/ 707607 w 3465064"/>
              <a:gd name="connsiteY32" fmla="*/ 1256789 h 1444239"/>
              <a:gd name="connsiteX33" fmla="*/ 610384 w 3465064"/>
              <a:gd name="connsiteY33" fmla="*/ 1266489 h 1444239"/>
              <a:gd name="connsiteX34" fmla="*/ 761721 w 3465064"/>
              <a:gd name="connsiteY34" fmla="*/ 1247166 h 1444239"/>
              <a:gd name="connsiteX35" fmla="*/ 534184 w 3465064"/>
              <a:gd name="connsiteY35" fmla="*/ 1425103 h 1444239"/>
              <a:gd name="connsiteX36" fmla="*/ 366018 w 3465064"/>
              <a:gd name="connsiteY36" fmla="*/ 1226840 h 1444239"/>
              <a:gd name="connsiteX37" fmla="*/ 237269 w 3465064"/>
              <a:gd name="connsiteY37" fmla="*/ 956400 h 1444239"/>
              <a:gd name="connsiteX38" fmla="*/ 237270 w 3465064"/>
              <a:gd name="connsiteY38" fmla="*/ 950916 h 1444239"/>
              <a:gd name="connsiteX39" fmla="*/ 787 w 3465064"/>
              <a:gd name="connsiteY39" fmla="*/ 763568 h 1444239"/>
              <a:gd name="connsiteX40" fmla="*/ 61785 w 3465064"/>
              <a:gd name="connsiteY40" fmla="*/ 831042 h 1444239"/>
              <a:gd name="connsiteX41" fmla="*/ 135337 w 3465064"/>
              <a:gd name="connsiteY41" fmla="*/ 678700 h 1444239"/>
              <a:gd name="connsiteX42" fmla="*/ 40231 w 3465064"/>
              <a:gd name="connsiteY42" fmla="*/ 543104 h 1444239"/>
              <a:gd name="connsiteX43" fmla="*/ 18149 w 3465064"/>
              <a:gd name="connsiteY43" fmla="*/ 530702 h 1444239"/>
              <a:gd name="connsiteX44" fmla="*/ 57211 w 3465064"/>
              <a:gd name="connsiteY44" fmla="*/ 530702 h 1444239"/>
              <a:gd name="connsiteX45" fmla="*/ 114720 w 3465064"/>
              <a:gd name="connsiteY45" fmla="*/ 551845 h 1444239"/>
              <a:gd name="connsiteX46" fmla="*/ 101700 w 3465064"/>
              <a:gd name="connsiteY46" fmla="*/ 530702 h 1444239"/>
              <a:gd name="connsiteX47" fmla="*/ 114720 w 3465064"/>
              <a:gd name="connsiteY47" fmla="*/ 238229 h 1444239"/>
              <a:gd name="connsiteX48" fmla="*/ 316157 w 3465064"/>
              <a:gd name="connsiteY48" fmla="*/ 94593 h 1444239"/>
              <a:gd name="connsiteX49" fmla="*/ 875802 w 3465064"/>
              <a:gd name="connsiteY49" fmla="*/ 0 h 1444239"/>
              <a:gd name="connsiteX50" fmla="*/ 1624634 w 3465064"/>
              <a:gd name="connsiteY50" fmla="*/ 156200 h 1444239"/>
              <a:gd name="connsiteX51" fmla="*/ 1845352 w 3465064"/>
              <a:gd name="connsiteY51" fmla="*/ 219262 h 1444239"/>
              <a:gd name="connsiteX0" fmla="*/ 1845352 w 3465064"/>
              <a:gd name="connsiteY0" fmla="*/ 219262 h 1444239"/>
              <a:gd name="connsiteX1" fmla="*/ 1955710 w 3465064"/>
              <a:gd name="connsiteY1" fmla="*/ 235028 h 1444239"/>
              <a:gd name="connsiteX2" fmla="*/ 2097600 w 3465064"/>
              <a:gd name="connsiteY2" fmla="*/ 313855 h 1444239"/>
              <a:gd name="connsiteX3" fmla="*/ 2176427 w 3465064"/>
              <a:gd name="connsiteY3" fmla="*/ 471510 h 1444239"/>
              <a:gd name="connsiteX4" fmla="*/ 2938427 w 3465064"/>
              <a:gd name="connsiteY4" fmla="*/ 692228 h 1444239"/>
              <a:gd name="connsiteX5" fmla="*/ 2930546 w 3465064"/>
              <a:gd name="connsiteY5" fmla="*/ 776765 h 1444239"/>
              <a:gd name="connsiteX6" fmla="*/ 3017254 w 3465064"/>
              <a:gd name="connsiteY6" fmla="*/ 762483 h 1444239"/>
              <a:gd name="connsiteX7" fmla="*/ 3185419 w 3465064"/>
              <a:gd name="connsiteY7" fmla="*/ 762483 h 1444239"/>
              <a:gd name="connsiteX8" fmla="*/ 3180164 w 3465064"/>
              <a:gd name="connsiteY8" fmla="*/ 912236 h 1444239"/>
              <a:gd name="connsiteX9" fmla="*/ 3395628 w 3465064"/>
              <a:gd name="connsiteY9" fmla="*/ 1012876 h 1444239"/>
              <a:gd name="connsiteX10" fmla="*/ 3393000 w 3465064"/>
              <a:gd name="connsiteY10" fmla="*/ 1023303 h 1444239"/>
              <a:gd name="connsiteX11" fmla="*/ 3317447 w 3465064"/>
              <a:gd name="connsiteY11" fmla="*/ 1028110 h 1444239"/>
              <a:gd name="connsiteX12" fmla="*/ 3385117 w 3465064"/>
              <a:gd name="connsiteY12" fmla="*/ 1026178 h 1444239"/>
              <a:gd name="connsiteX13" fmla="*/ 3387742 w 3465064"/>
              <a:gd name="connsiteY13" fmla="*/ 1023342 h 1444239"/>
              <a:gd name="connsiteX14" fmla="*/ 3251108 w 3465064"/>
              <a:gd name="connsiteY14" fmla="*/ 1013681 h 1444239"/>
              <a:gd name="connsiteX15" fmla="*/ 3261039 w 3465064"/>
              <a:gd name="connsiteY15" fmla="*/ 1013556 h 1444239"/>
              <a:gd name="connsiteX16" fmla="*/ 3338476 w 3465064"/>
              <a:gd name="connsiteY16" fmla="*/ 1016398 h 1444239"/>
              <a:gd name="connsiteX17" fmla="*/ 3338476 w 3465064"/>
              <a:gd name="connsiteY17" fmla="*/ 1007642 h 1444239"/>
              <a:gd name="connsiteX18" fmla="*/ 3272914 w 3465064"/>
              <a:gd name="connsiteY18" fmla="*/ 966858 h 1444239"/>
              <a:gd name="connsiteX19" fmla="*/ 3419377 w 3465064"/>
              <a:gd name="connsiteY19" fmla="*/ 1020833 h 1444239"/>
              <a:gd name="connsiteX20" fmla="*/ 3403508 w 3465064"/>
              <a:gd name="connsiteY20" fmla="*/ 1023342 h 1444239"/>
              <a:gd name="connsiteX21" fmla="*/ 3311542 w 3465064"/>
              <a:gd name="connsiteY21" fmla="*/ 1013681 h 1444239"/>
              <a:gd name="connsiteX22" fmla="*/ 3419273 w 3465064"/>
              <a:gd name="connsiteY22" fmla="*/ 1023342 h 1444239"/>
              <a:gd name="connsiteX23" fmla="*/ 3435040 w 3465064"/>
              <a:gd name="connsiteY23" fmla="*/ 1153772 h 1444239"/>
              <a:gd name="connsiteX24" fmla="*/ 3400883 w 3465064"/>
              <a:gd name="connsiteY24" fmla="*/ 1306361 h 1444239"/>
              <a:gd name="connsiteX25" fmla="*/ 2271021 w 3465064"/>
              <a:gd name="connsiteY25" fmla="*/ 1370439 h 1444239"/>
              <a:gd name="connsiteX26" fmla="*/ 2281528 w 3465064"/>
              <a:gd name="connsiteY26" fmla="*/ 1308356 h 1444239"/>
              <a:gd name="connsiteX27" fmla="*/ 2265763 w 3465064"/>
              <a:gd name="connsiteY27" fmla="*/ 1347002 h 1444239"/>
              <a:gd name="connsiteX28" fmla="*/ 2094973 w 3465064"/>
              <a:gd name="connsiteY28" fmla="*/ 1257213 h 1444239"/>
              <a:gd name="connsiteX29" fmla="*/ 1514276 w 3465064"/>
              <a:gd name="connsiteY29" fmla="*/ 1322848 h 1444239"/>
              <a:gd name="connsiteX30" fmla="*/ 1230496 w 3465064"/>
              <a:gd name="connsiteY30" fmla="*/ 1298239 h 1444239"/>
              <a:gd name="connsiteX31" fmla="*/ 978248 w 3465064"/>
              <a:gd name="connsiteY31" fmla="*/ 1295719 h 1444239"/>
              <a:gd name="connsiteX32" fmla="*/ 707607 w 3465064"/>
              <a:gd name="connsiteY32" fmla="*/ 1256789 h 1444239"/>
              <a:gd name="connsiteX33" fmla="*/ 610384 w 3465064"/>
              <a:gd name="connsiteY33" fmla="*/ 1266489 h 1444239"/>
              <a:gd name="connsiteX34" fmla="*/ 761721 w 3465064"/>
              <a:gd name="connsiteY34" fmla="*/ 1247166 h 1444239"/>
              <a:gd name="connsiteX35" fmla="*/ 534184 w 3465064"/>
              <a:gd name="connsiteY35" fmla="*/ 1425103 h 1444239"/>
              <a:gd name="connsiteX36" fmla="*/ 366018 w 3465064"/>
              <a:gd name="connsiteY36" fmla="*/ 1226840 h 1444239"/>
              <a:gd name="connsiteX37" fmla="*/ 237269 w 3465064"/>
              <a:gd name="connsiteY37" fmla="*/ 956400 h 1444239"/>
              <a:gd name="connsiteX38" fmla="*/ 237270 w 3465064"/>
              <a:gd name="connsiteY38" fmla="*/ 950916 h 1444239"/>
              <a:gd name="connsiteX39" fmla="*/ 787 w 3465064"/>
              <a:gd name="connsiteY39" fmla="*/ 763568 h 1444239"/>
              <a:gd name="connsiteX40" fmla="*/ 61785 w 3465064"/>
              <a:gd name="connsiteY40" fmla="*/ 831042 h 1444239"/>
              <a:gd name="connsiteX41" fmla="*/ 135337 w 3465064"/>
              <a:gd name="connsiteY41" fmla="*/ 678700 h 1444239"/>
              <a:gd name="connsiteX42" fmla="*/ 40231 w 3465064"/>
              <a:gd name="connsiteY42" fmla="*/ 543104 h 1444239"/>
              <a:gd name="connsiteX43" fmla="*/ 18149 w 3465064"/>
              <a:gd name="connsiteY43" fmla="*/ 530702 h 1444239"/>
              <a:gd name="connsiteX44" fmla="*/ 57211 w 3465064"/>
              <a:gd name="connsiteY44" fmla="*/ 530702 h 1444239"/>
              <a:gd name="connsiteX45" fmla="*/ 114720 w 3465064"/>
              <a:gd name="connsiteY45" fmla="*/ 551845 h 1444239"/>
              <a:gd name="connsiteX46" fmla="*/ 101700 w 3465064"/>
              <a:gd name="connsiteY46" fmla="*/ 530702 h 1444239"/>
              <a:gd name="connsiteX47" fmla="*/ 114720 w 3465064"/>
              <a:gd name="connsiteY47" fmla="*/ 238229 h 1444239"/>
              <a:gd name="connsiteX48" fmla="*/ 316157 w 3465064"/>
              <a:gd name="connsiteY48" fmla="*/ 94593 h 1444239"/>
              <a:gd name="connsiteX49" fmla="*/ 875802 w 3465064"/>
              <a:gd name="connsiteY49" fmla="*/ 0 h 1444239"/>
              <a:gd name="connsiteX50" fmla="*/ 1624634 w 3465064"/>
              <a:gd name="connsiteY50" fmla="*/ 156200 h 1444239"/>
              <a:gd name="connsiteX51" fmla="*/ 1845352 w 3465064"/>
              <a:gd name="connsiteY51" fmla="*/ 219262 h 1444239"/>
              <a:gd name="connsiteX0" fmla="*/ 1845352 w 3465064"/>
              <a:gd name="connsiteY0" fmla="*/ 219262 h 1444239"/>
              <a:gd name="connsiteX1" fmla="*/ 1955710 w 3465064"/>
              <a:gd name="connsiteY1" fmla="*/ 235028 h 1444239"/>
              <a:gd name="connsiteX2" fmla="*/ 2097600 w 3465064"/>
              <a:gd name="connsiteY2" fmla="*/ 313855 h 1444239"/>
              <a:gd name="connsiteX3" fmla="*/ 2176427 w 3465064"/>
              <a:gd name="connsiteY3" fmla="*/ 471510 h 1444239"/>
              <a:gd name="connsiteX4" fmla="*/ 2938427 w 3465064"/>
              <a:gd name="connsiteY4" fmla="*/ 692228 h 1444239"/>
              <a:gd name="connsiteX5" fmla="*/ 2930546 w 3465064"/>
              <a:gd name="connsiteY5" fmla="*/ 776765 h 1444239"/>
              <a:gd name="connsiteX6" fmla="*/ 3017254 w 3465064"/>
              <a:gd name="connsiteY6" fmla="*/ 762483 h 1444239"/>
              <a:gd name="connsiteX7" fmla="*/ 3185419 w 3465064"/>
              <a:gd name="connsiteY7" fmla="*/ 762483 h 1444239"/>
              <a:gd name="connsiteX8" fmla="*/ 3180164 w 3465064"/>
              <a:gd name="connsiteY8" fmla="*/ 912236 h 1444239"/>
              <a:gd name="connsiteX9" fmla="*/ 3395628 w 3465064"/>
              <a:gd name="connsiteY9" fmla="*/ 1012876 h 1444239"/>
              <a:gd name="connsiteX10" fmla="*/ 3393000 w 3465064"/>
              <a:gd name="connsiteY10" fmla="*/ 1023303 h 1444239"/>
              <a:gd name="connsiteX11" fmla="*/ 3317447 w 3465064"/>
              <a:gd name="connsiteY11" fmla="*/ 1028110 h 1444239"/>
              <a:gd name="connsiteX12" fmla="*/ 3385117 w 3465064"/>
              <a:gd name="connsiteY12" fmla="*/ 1026178 h 1444239"/>
              <a:gd name="connsiteX13" fmla="*/ 3387742 w 3465064"/>
              <a:gd name="connsiteY13" fmla="*/ 1023342 h 1444239"/>
              <a:gd name="connsiteX14" fmla="*/ 3251108 w 3465064"/>
              <a:gd name="connsiteY14" fmla="*/ 1013681 h 1444239"/>
              <a:gd name="connsiteX15" fmla="*/ 3261039 w 3465064"/>
              <a:gd name="connsiteY15" fmla="*/ 1013556 h 1444239"/>
              <a:gd name="connsiteX16" fmla="*/ 3338476 w 3465064"/>
              <a:gd name="connsiteY16" fmla="*/ 1016398 h 1444239"/>
              <a:gd name="connsiteX17" fmla="*/ 3338476 w 3465064"/>
              <a:gd name="connsiteY17" fmla="*/ 1007642 h 1444239"/>
              <a:gd name="connsiteX18" fmla="*/ 3272914 w 3465064"/>
              <a:gd name="connsiteY18" fmla="*/ 966858 h 1444239"/>
              <a:gd name="connsiteX19" fmla="*/ 3419377 w 3465064"/>
              <a:gd name="connsiteY19" fmla="*/ 1020833 h 1444239"/>
              <a:gd name="connsiteX20" fmla="*/ 3403508 w 3465064"/>
              <a:gd name="connsiteY20" fmla="*/ 1023342 h 1444239"/>
              <a:gd name="connsiteX21" fmla="*/ 3311542 w 3465064"/>
              <a:gd name="connsiteY21" fmla="*/ 1013681 h 1444239"/>
              <a:gd name="connsiteX22" fmla="*/ 3419273 w 3465064"/>
              <a:gd name="connsiteY22" fmla="*/ 1023342 h 1444239"/>
              <a:gd name="connsiteX23" fmla="*/ 3435040 w 3465064"/>
              <a:gd name="connsiteY23" fmla="*/ 1153772 h 1444239"/>
              <a:gd name="connsiteX24" fmla="*/ 3400883 w 3465064"/>
              <a:gd name="connsiteY24" fmla="*/ 1306361 h 1444239"/>
              <a:gd name="connsiteX25" fmla="*/ 2271021 w 3465064"/>
              <a:gd name="connsiteY25" fmla="*/ 1370439 h 1444239"/>
              <a:gd name="connsiteX26" fmla="*/ 2281528 w 3465064"/>
              <a:gd name="connsiteY26" fmla="*/ 1308356 h 1444239"/>
              <a:gd name="connsiteX27" fmla="*/ 2265763 w 3465064"/>
              <a:gd name="connsiteY27" fmla="*/ 1347002 h 1444239"/>
              <a:gd name="connsiteX28" fmla="*/ 2094973 w 3465064"/>
              <a:gd name="connsiteY28" fmla="*/ 1257213 h 1444239"/>
              <a:gd name="connsiteX29" fmla="*/ 1514276 w 3465064"/>
              <a:gd name="connsiteY29" fmla="*/ 1322848 h 1444239"/>
              <a:gd name="connsiteX30" fmla="*/ 1230496 w 3465064"/>
              <a:gd name="connsiteY30" fmla="*/ 1298239 h 1444239"/>
              <a:gd name="connsiteX31" fmla="*/ 978248 w 3465064"/>
              <a:gd name="connsiteY31" fmla="*/ 1295719 h 1444239"/>
              <a:gd name="connsiteX32" fmla="*/ 707607 w 3465064"/>
              <a:gd name="connsiteY32" fmla="*/ 1256789 h 1444239"/>
              <a:gd name="connsiteX33" fmla="*/ 610384 w 3465064"/>
              <a:gd name="connsiteY33" fmla="*/ 1266489 h 1444239"/>
              <a:gd name="connsiteX34" fmla="*/ 761721 w 3465064"/>
              <a:gd name="connsiteY34" fmla="*/ 1247166 h 1444239"/>
              <a:gd name="connsiteX35" fmla="*/ 534184 w 3465064"/>
              <a:gd name="connsiteY35" fmla="*/ 1425103 h 1444239"/>
              <a:gd name="connsiteX36" fmla="*/ 366018 w 3465064"/>
              <a:gd name="connsiteY36" fmla="*/ 1226840 h 1444239"/>
              <a:gd name="connsiteX37" fmla="*/ 237269 w 3465064"/>
              <a:gd name="connsiteY37" fmla="*/ 956400 h 1444239"/>
              <a:gd name="connsiteX38" fmla="*/ 237270 w 3465064"/>
              <a:gd name="connsiteY38" fmla="*/ 950916 h 1444239"/>
              <a:gd name="connsiteX39" fmla="*/ 787 w 3465064"/>
              <a:gd name="connsiteY39" fmla="*/ 763568 h 1444239"/>
              <a:gd name="connsiteX40" fmla="*/ 61785 w 3465064"/>
              <a:gd name="connsiteY40" fmla="*/ 831042 h 1444239"/>
              <a:gd name="connsiteX41" fmla="*/ 135337 w 3465064"/>
              <a:gd name="connsiteY41" fmla="*/ 678700 h 1444239"/>
              <a:gd name="connsiteX42" fmla="*/ 40231 w 3465064"/>
              <a:gd name="connsiteY42" fmla="*/ 543104 h 1444239"/>
              <a:gd name="connsiteX43" fmla="*/ 18149 w 3465064"/>
              <a:gd name="connsiteY43" fmla="*/ 530702 h 1444239"/>
              <a:gd name="connsiteX44" fmla="*/ 57211 w 3465064"/>
              <a:gd name="connsiteY44" fmla="*/ 530702 h 1444239"/>
              <a:gd name="connsiteX45" fmla="*/ 114720 w 3465064"/>
              <a:gd name="connsiteY45" fmla="*/ 551845 h 1444239"/>
              <a:gd name="connsiteX46" fmla="*/ 101700 w 3465064"/>
              <a:gd name="connsiteY46" fmla="*/ 530702 h 1444239"/>
              <a:gd name="connsiteX47" fmla="*/ 114720 w 3465064"/>
              <a:gd name="connsiteY47" fmla="*/ 238229 h 1444239"/>
              <a:gd name="connsiteX48" fmla="*/ 316157 w 3465064"/>
              <a:gd name="connsiteY48" fmla="*/ 94593 h 1444239"/>
              <a:gd name="connsiteX49" fmla="*/ 875802 w 3465064"/>
              <a:gd name="connsiteY49" fmla="*/ 0 h 1444239"/>
              <a:gd name="connsiteX50" fmla="*/ 1624634 w 3465064"/>
              <a:gd name="connsiteY50" fmla="*/ 156200 h 1444239"/>
              <a:gd name="connsiteX51" fmla="*/ 1845352 w 3465064"/>
              <a:gd name="connsiteY51" fmla="*/ 219262 h 1444239"/>
              <a:gd name="connsiteX0" fmla="*/ 1845352 w 3465064"/>
              <a:gd name="connsiteY0" fmla="*/ 219262 h 1444239"/>
              <a:gd name="connsiteX1" fmla="*/ 1955710 w 3465064"/>
              <a:gd name="connsiteY1" fmla="*/ 235028 h 1444239"/>
              <a:gd name="connsiteX2" fmla="*/ 2097600 w 3465064"/>
              <a:gd name="connsiteY2" fmla="*/ 313855 h 1444239"/>
              <a:gd name="connsiteX3" fmla="*/ 2176427 w 3465064"/>
              <a:gd name="connsiteY3" fmla="*/ 471510 h 1444239"/>
              <a:gd name="connsiteX4" fmla="*/ 2938427 w 3465064"/>
              <a:gd name="connsiteY4" fmla="*/ 692228 h 1444239"/>
              <a:gd name="connsiteX5" fmla="*/ 2930546 w 3465064"/>
              <a:gd name="connsiteY5" fmla="*/ 776765 h 1444239"/>
              <a:gd name="connsiteX6" fmla="*/ 3017254 w 3465064"/>
              <a:gd name="connsiteY6" fmla="*/ 762483 h 1444239"/>
              <a:gd name="connsiteX7" fmla="*/ 3185419 w 3465064"/>
              <a:gd name="connsiteY7" fmla="*/ 762483 h 1444239"/>
              <a:gd name="connsiteX8" fmla="*/ 3180164 w 3465064"/>
              <a:gd name="connsiteY8" fmla="*/ 912236 h 1444239"/>
              <a:gd name="connsiteX9" fmla="*/ 3395628 w 3465064"/>
              <a:gd name="connsiteY9" fmla="*/ 1012876 h 1444239"/>
              <a:gd name="connsiteX10" fmla="*/ 3393000 w 3465064"/>
              <a:gd name="connsiteY10" fmla="*/ 1023303 h 1444239"/>
              <a:gd name="connsiteX11" fmla="*/ 3317447 w 3465064"/>
              <a:gd name="connsiteY11" fmla="*/ 1028110 h 1444239"/>
              <a:gd name="connsiteX12" fmla="*/ 3385117 w 3465064"/>
              <a:gd name="connsiteY12" fmla="*/ 1026178 h 1444239"/>
              <a:gd name="connsiteX13" fmla="*/ 3387742 w 3465064"/>
              <a:gd name="connsiteY13" fmla="*/ 1023342 h 1444239"/>
              <a:gd name="connsiteX14" fmla="*/ 3251108 w 3465064"/>
              <a:gd name="connsiteY14" fmla="*/ 1013681 h 1444239"/>
              <a:gd name="connsiteX15" fmla="*/ 3261039 w 3465064"/>
              <a:gd name="connsiteY15" fmla="*/ 1013556 h 1444239"/>
              <a:gd name="connsiteX16" fmla="*/ 3338476 w 3465064"/>
              <a:gd name="connsiteY16" fmla="*/ 1016398 h 1444239"/>
              <a:gd name="connsiteX17" fmla="*/ 3338476 w 3465064"/>
              <a:gd name="connsiteY17" fmla="*/ 1007642 h 1444239"/>
              <a:gd name="connsiteX18" fmla="*/ 3272914 w 3465064"/>
              <a:gd name="connsiteY18" fmla="*/ 966858 h 1444239"/>
              <a:gd name="connsiteX19" fmla="*/ 3419377 w 3465064"/>
              <a:gd name="connsiteY19" fmla="*/ 1020833 h 1444239"/>
              <a:gd name="connsiteX20" fmla="*/ 3403508 w 3465064"/>
              <a:gd name="connsiteY20" fmla="*/ 1023342 h 1444239"/>
              <a:gd name="connsiteX21" fmla="*/ 3311542 w 3465064"/>
              <a:gd name="connsiteY21" fmla="*/ 1013681 h 1444239"/>
              <a:gd name="connsiteX22" fmla="*/ 3419273 w 3465064"/>
              <a:gd name="connsiteY22" fmla="*/ 1023342 h 1444239"/>
              <a:gd name="connsiteX23" fmla="*/ 3435040 w 3465064"/>
              <a:gd name="connsiteY23" fmla="*/ 1153772 h 1444239"/>
              <a:gd name="connsiteX24" fmla="*/ 3400883 w 3465064"/>
              <a:gd name="connsiteY24" fmla="*/ 1306361 h 1444239"/>
              <a:gd name="connsiteX25" fmla="*/ 2271021 w 3465064"/>
              <a:gd name="connsiteY25" fmla="*/ 1370439 h 1444239"/>
              <a:gd name="connsiteX26" fmla="*/ 2281528 w 3465064"/>
              <a:gd name="connsiteY26" fmla="*/ 1308356 h 1444239"/>
              <a:gd name="connsiteX27" fmla="*/ 2265763 w 3465064"/>
              <a:gd name="connsiteY27" fmla="*/ 1347002 h 1444239"/>
              <a:gd name="connsiteX28" fmla="*/ 2094973 w 3465064"/>
              <a:gd name="connsiteY28" fmla="*/ 1257213 h 1444239"/>
              <a:gd name="connsiteX29" fmla="*/ 1514276 w 3465064"/>
              <a:gd name="connsiteY29" fmla="*/ 1322848 h 1444239"/>
              <a:gd name="connsiteX30" fmla="*/ 1230496 w 3465064"/>
              <a:gd name="connsiteY30" fmla="*/ 1298239 h 1444239"/>
              <a:gd name="connsiteX31" fmla="*/ 978248 w 3465064"/>
              <a:gd name="connsiteY31" fmla="*/ 1295719 h 1444239"/>
              <a:gd name="connsiteX32" fmla="*/ 707607 w 3465064"/>
              <a:gd name="connsiteY32" fmla="*/ 1256789 h 1444239"/>
              <a:gd name="connsiteX33" fmla="*/ 610384 w 3465064"/>
              <a:gd name="connsiteY33" fmla="*/ 1266489 h 1444239"/>
              <a:gd name="connsiteX34" fmla="*/ 761721 w 3465064"/>
              <a:gd name="connsiteY34" fmla="*/ 1247166 h 1444239"/>
              <a:gd name="connsiteX35" fmla="*/ 534184 w 3465064"/>
              <a:gd name="connsiteY35" fmla="*/ 1425103 h 1444239"/>
              <a:gd name="connsiteX36" fmla="*/ 366018 w 3465064"/>
              <a:gd name="connsiteY36" fmla="*/ 1226840 h 1444239"/>
              <a:gd name="connsiteX37" fmla="*/ 237269 w 3465064"/>
              <a:gd name="connsiteY37" fmla="*/ 956400 h 1444239"/>
              <a:gd name="connsiteX38" fmla="*/ 237270 w 3465064"/>
              <a:gd name="connsiteY38" fmla="*/ 950916 h 1444239"/>
              <a:gd name="connsiteX39" fmla="*/ 787 w 3465064"/>
              <a:gd name="connsiteY39" fmla="*/ 763568 h 1444239"/>
              <a:gd name="connsiteX40" fmla="*/ 61785 w 3465064"/>
              <a:gd name="connsiteY40" fmla="*/ 831042 h 1444239"/>
              <a:gd name="connsiteX41" fmla="*/ 135337 w 3465064"/>
              <a:gd name="connsiteY41" fmla="*/ 678700 h 1444239"/>
              <a:gd name="connsiteX42" fmla="*/ 40231 w 3465064"/>
              <a:gd name="connsiteY42" fmla="*/ 543104 h 1444239"/>
              <a:gd name="connsiteX43" fmla="*/ 18149 w 3465064"/>
              <a:gd name="connsiteY43" fmla="*/ 530702 h 1444239"/>
              <a:gd name="connsiteX44" fmla="*/ 57211 w 3465064"/>
              <a:gd name="connsiteY44" fmla="*/ 530702 h 1444239"/>
              <a:gd name="connsiteX45" fmla="*/ 114720 w 3465064"/>
              <a:gd name="connsiteY45" fmla="*/ 551845 h 1444239"/>
              <a:gd name="connsiteX46" fmla="*/ 101700 w 3465064"/>
              <a:gd name="connsiteY46" fmla="*/ 530702 h 1444239"/>
              <a:gd name="connsiteX47" fmla="*/ 114720 w 3465064"/>
              <a:gd name="connsiteY47" fmla="*/ 238229 h 1444239"/>
              <a:gd name="connsiteX48" fmla="*/ 316157 w 3465064"/>
              <a:gd name="connsiteY48" fmla="*/ 94593 h 1444239"/>
              <a:gd name="connsiteX49" fmla="*/ 875802 w 3465064"/>
              <a:gd name="connsiteY49" fmla="*/ 0 h 1444239"/>
              <a:gd name="connsiteX50" fmla="*/ 1624634 w 3465064"/>
              <a:gd name="connsiteY50" fmla="*/ 156200 h 1444239"/>
              <a:gd name="connsiteX51" fmla="*/ 1845352 w 3465064"/>
              <a:gd name="connsiteY51" fmla="*/ 219262 h 1444239"/>
              <a:gd name="connsiteX0" fmla="*/ 1845352 w 3465064"/>
              <a:gd name="connsiteY0" fmla="*/ 219262 h 1444239"/>
              <a:gd name="connsiteX1" fmla="*/ 1955710 w 3465064"/>
              <a:gd name="connsiteY1" fmla="*/ 235028 h 1444239"/>
              <a:gd name="connsiteX2" fmla="*/ 2097600 w 3465064"/>
              <a:gd name="connsiteY2" fmla="*/ 313855 h 1444239"/>
              <a:gd name="connsiteX3" fmla="*/ 2176427 w 3465064"/>
              <a:gd name="connsiteY3" fmla="*/ 471510 h 1444239"/>
              <a:gd name="connsiteX4" fmla="*/ 2938427 w 3465064"/>
              <a:gd name="connsiteY4" fmla="*/ 692228 h 1444239"/>
              <a:gd name="connsiteX5" fmla="*/ 2930546 w 3465064"/>
              <a:gd name="connsiteY5" fmla="*/ 776765 h 1444239"/>
              <a:gd name="connsiteX6" fmla="*/ 3017254 w 3465064"/>
              <a:gd name="connsiteY6" fmla="*/ 762483 h 1444239"/>
              <a:gd name="connsiteX7" fmla="*/ 3185419 w 3465064"/>
              <a:gd name="connsiteY7" fmla="*/ 762483 h 1444239"/>
              <a:gd name="connsiteX8" fmla="*/ 3180164 w 3465064"/>
              <a:gd name="connsiteY8" fmla="*/ 912236 h 1444239"/>
              <a:gd name="connsiteX9" fmla="*/ 3395628 w 3465064"/>
              <a:gd name="connsiteY9" fmla="*/ 1012876 h 1444239"/>
              <a:gd name="connsiteX10" fmla="*/ 3393000 w 3465064"/>
              <a:gd name="connsiteY10" fmla="*/ 1023303 h 1444239"/>
              <a:gd name="connsiteX11" fmla="*/ 3317447 w 3465064"/>
              <a:gd name="connsiteY11" fmla="*/ 1028110 h 1444239"/>
              <a:gd name="connsiteX12" fmla="*/ 3385117 w 3465064"/>
              <a:gd name="connsiteY12" fmla="*/ 1026178 h 1444239"/>
              <a:gd name="connsiteX13" fmla="*/ 3387742 w 3465064"/>
              <a:gd name="connsiteY13" fmla="*/ 1023342 h 1444239"/>
              <a:gd name="connsiteX14" fmla="*/ 3251108 w 3465064"/>
              <a:gd name="connsiteY14" fmla="*/ 1013681 h 1444239"/>
              <a:gd name="connsiteX15" fmla="*/ 3261039 w 3465064"/>
              <a:gd name="connsiteY15" fmla="*/ 1013556 h 1444239"/>
              <a:gd name="connsiteX16" fmla="*/ 3338476 w 3465064"/>
              <a:gd name="connsiteY16" fmla="*/ 1016398 h 1444239"/>
              <a:gd name="connsiteX17" fmla="*/ 3338476 w 3465064"/>
              <a:gd name="connsiteY17" fmla="*/ 1007642 h 1444239"/>
              <a:gd name="connsiteX18" fmla="*/ 3272914 w 3465064"/>
              <a:gd name="connsiteY18" fmla="*/ 966858 h 1444239"/>
              <a:gd name="connsiteX19" fmla="*/ 3419377 w 3465064"/>
              <a:gd name="connsiteY19" fmla="*/ 1020833 h 1444239"/>
              <a:gd name="connsiteX20" fmla="*/ 3403508 w 3465064"/>
              <a:gd name="connsiteY20" fmla="*/ 1023342 h 1444239"/>
              <a:gd name="connsiteX21" fmla="*/ 3311542 w 3465064"/>
              <a:gd name="connsiteY21" fmla="*/ 1013681 h 1444239"/>
              <a:gd name="connsiteX22" fmla="*/ 3419273 w 3465064"/>
              <a:gd name="connsiteY22" fmla="*/ 1023342 h 1444239"/>
              <a:gd name="connsiteX23" fmla="*/ 3435040 w 3465064"/>
              <a:gd name="connsiteY23" fmla="*/ 1153772 h 1444239"/>
              <a:gd name="connsiteX24" fmla="*/ 3400883 w 3465064"/>
              <a:gd name="connsiteY24" fmla="*/ 1306361 h 1444239"/>
              <a:gd name="connsiteX25" fmla="*/ 2271021 w 3465064"/>
              <a:gd name="connsiteY25" fmla="*/ 1370439 h 1444239"/>
              <a:gd name="connsiteX26" fmla="*/ 2281528 w 3465064"/>
              <a:gd name="connsiteY26" fmla="*/ 1308356 h 1444239"/>
              <a:gd name="connsiteX27" fmla="*/ 2265763 w 3465064"/>
              <a:gd name="connsiteY27" fmla="*/ 1347002 h 1444239"/>
              <a:gd name="connsiteX28" fmla="*/ 2094973 w 3465064"/>
              <a:gd name="connsiteY28" fmla="*/ 1257213 h 1444239"/>
              <a:gd name="connsiteX29" fmla="*/ 1514276 w 3465064"/>
              <a:gd name="connsiteY29" fmla="*/ 1322848 h 1444239"/>
              <a:gd name="connsiteX30" fmla="*/ 1230496 w 3465064"/>
              <a:gd name="connsiteY30" fmla="*/ 1298239 h 1444239"/>
              <a:gd name="connsiteX31" fmla="*/ 978248 w 3465064"/>
              <a:gd name="connsiteY31" fmla="*/ 1295719 h 1444239"/>
              <a:gd name="connsiteX32" fmla="*/ 707607 w 3465064"/>
              <a:gd name="connsiteY32" fmla="*/ 1256789 h 1444239"/>
              <a:gd name="connsiteX33" fmla="*/ 610384 w 3465064"/>
              <a:gd name="connsiteY33" fmla="*/ 1266489 h 1444239"/>
              <a:gd name="connsiteX34" fmla="*/ 761721 w 3465064"/>
              <a:gd name="connsiteY34" fmla="*/ 1247166 h 1444239"/>
              <a:gd name="connsiteX35" fmla="*/ 534184 w 3465064"/>
              <a:gd name="connsiteY35" fmla="*/ 1425103 h 1444239"/>
              <a:gd name="connsiteX36" fmla="*/ 366018 w 3465064"/>
              <a:gd name="connsiteY36" fmla="*/ 1226840 h 1444239"/>
              <a:gd name="connsiteX37" fmla="*/ 237269 w 3465064"/>
              <a:gd name="connsiteY37" fmla="*/ 956400 h 1444239"/>
              <a:gd name="connsiteX38" fmla="*/ 237270 w 3465064"/>
              <a:gd name="connsiteY38" fmla="*/ 950916 h 1444239"/>
              <a:gd name="connsiteX39" fmla="*/ 787 w 3465064"/>
              <a:gd name="connsiteY39" fmla="*/ 763568 h 1444239"/>
              <a:gd name="connsiteX40" fmla="*/ 61785 w 3465064"/>
              <a:gd name="connsiteY40" fmla="*/ 831042 h 1444239"/>
              <a:gd name="connsiteX41" fmla="*/ 135337 w 3465064"/>
              <a:gd name="connsiteY41" fmla="*/ 678700 h 1444239"/>
              <a:gd name="connsiteX42" fmla="*/ 40231 w 3465064"/>
              <a:gd name="connsiteY42" fmla="*/ 543104 h 1444239"/>
              <a:gd name="connsiteX43" fmla="*/ 18149 w 3465064"/>
              <a:gd name="connsiteY43" fmla="*/ 530702 h 1444239"/>
              <a:gd name="connsiteX44" fmla="*/ 57211 w 3465064"/>
              <a:gd name="connsiteY44" fmla="*/ 530702 h 1444239"/>
              <a:gd name="connsiteX45" fmla="*/ 114720 w 3465064"/>
              <a:gd name="connsiteY45" fmla="*/ 551845 h 1444239"/>
              <a:gd name="connsiteX46" fmla="*/ 101700 w 3465064"/>
              <a:gd name="connsiteY46" fmla="*/ 530702 h 1444239"/>
              <a:gd name="connsiteX47" fmla="*/ 114720 w 3465064"/>
              <a:gd name="connsiteY47" fmla="*/ 238229 h 1444239"/>
              <a:gd name="connsiteX48" fmla="*/ 316157 w 3465064"/>
              <a:gd name="connsiteY48" fmla="*/ 94593 h 1444239"/>
              <a:gd name="connsiteX49" fmla="*/ 875802 w 3465064"/>
              <a:gd name="connsiteY49" fmla="*/ 0 h 1444239"/>
              <a:gd name="connsiteX50" fmla="*/ 1624634 w 3465064"/>
              <a:gd name="connsiteY50" fmla="*/ 156200 h 1444239"/>
              <a:gd name="connsiteX51" fmla="*/ 1845352 w 3465064"/>
              <a:gd name="connsiteY51" fmla="*/ 219262 h 1444239"/>
              <a:gd name="connsiteX0" fmla="*/ 1845352 w 3465064"/>
              <a:gd name="connsiteY0" fmla="*/ 219262 h 1444239"/>
              <a:gd name="connsiteX1" fmla="*/ 1955710 w 3465064"/>
              <a:gd name="connsiteY1" fmla="*/ 235028 h 1444239"/>
              <a:gd name="connsiteX2" fmla="*/ 2097600 w 3465064"/>
              <a:gd name="connsiteY2" fmla="*/ 313855 h 1444239"/>
              <a:gd name="connsiteX3" fmla="*/ 2176427 w 3465064"/>
              <a:gd name="connsiteY3" fmla="*/ 471510 h 1444239"/>
              <a:gd name="connsiteX4" fmla="*/ 2938427 w 3465064"/>
              <a:gd name="connsiteY4" fmla="*/ 692228 h 1444239"/>
              <a:gd name="connsiteX5" fmla="*/ 2930546 w 3465064"/>
              <a:gd name="connsiteY5" fmla="*/ 776765 h 1444239"/>
              <a:gd name="connsiteX6" fmla="*/ 3017254 w 3465064"/>
              <a:gd name="connsiteY6" fmla="*/ 762483 h 1444239"/>
              <a:gd name="connsiteX7" fmla="*/ 3185419 w 3465064"/>
              <a:gd name="connsiteY7" fmla="*/ 762483 h 1444239"/>
              <a:gd name="connsiteX8" fmla="*/ 3180164 w 3465064"/>
              <a:gd name="connsiteY8" fmla="*/ 912236 h 1444239"/>
              <a:gd name="connsiteX9" fmla="*/ 3395628 w 3465064"/>
              <a:gd name="connsiteY9" fmla="*/ 1012876 h 1444239"/>
              <a:gd name="connsiteX10" fmla="*/ 3393000 w 3465064"/>
              <a:gd name="connsiteY10" fmla="*/ 1023303 h 1444239"/>
              <a:gd name="connsiteX11" fmla="*/ 3317447 w 3465064"/>
              <a:gd name="connsiteY11" fmla="*/ 1028110 h 1444239"/>
              <a:gd name="connsiteX12" fmla="*/ 3385117 w 3465064"/>
              <a:gd name="connsiteY12" fmla="*/ 1026178 h 1444239"/>
              <a:gd name="connsiteX13" fmla="*/ 3387742 w 3465064"/>
              <a:gd name="connsiteY13" fmla="*/ 1023342 h 1444239"/>
              <a:gd name="connsiteX14" fmla="*/ 3251108 w 3465064"/>
              <a:gd name="connsiteY14" fmla="*/ 1013681 h 1444239"/>
              <a:gd name="connsiteX15" fmla="*/ 3261039 w 3465064"/>
              <a:gd name="connsiteY15" fmla="*/ 1013556 h 1444239"/>
              <a:gd name="connsiteX16" fmla="*/ 3338476 w 3465064"/>
              <a:gd name="connsiteY16" fmla="*/ 1016398 h 1444239"/>
              <a:gd name="connsiteX17" fmla="*/ 3338476 w 3465064"/>
              <a:gd name="connsiteY17" fmla="*/ 1007642 h 1444239"/>
              <a:gd name="connsiteX18" fmla="*/ 3272914 w 3465064"/>
              <a:gd name="connsiteY18" fmla="*/ 966858 h 1444239"/>
              <a:gd name="connsiteX19" fmla="*/ 3419377 w 3465064"/>
              <a:gd name="connsiteY19" fmla="*/ 1020833 h 1444239"/>
              <a:gd name="connsiteX20" fmla="*/ 3403508 w 3465064"/>
              <a:gd name="connsiteY20" fmla="*/ 1023342 h 1444239"/>
              <a:gd name="connsiteX21" fmla="*/ 3311542 w 3465064"/>
              <a:gd name="connsiteY21" fmla="*/ 1013681 h 1444239"/>
              <a:gd name="connsiteX22" fmla="*/ 3419273 w 3465064"/>
              <a:gd name="connsiteY22" fmla="*/ 1023342 h 1444239"/>
              <a:gd name="connsiteX23" fmla="*/ 3435040 w 3465064"/>
              <a:gd name="connsiteY23" fmla="*/ 1153772 h 1444239"/>
              <a:gd name="connsiteX24" fmla="*/ 3400883 w 3465064"/>
              <a:gd name="connsiteY24" fmla="*/ 1306361 h 1444239"/>
              <a:gd name="connsiteX25" fmla="*/ 2271021 w 3465064"/>
              <a:gd name="connsiteY25" fmla="*/ 1370439 h 1444239"/>
              <a:gd name="connsiteX26" fmla="*/ 2281528 w 3465064"/>
              <a:gd name="connsiteY26" fmla="*/ 1308356 h 1444239"/>
              <a:gd name="connsiteX27" fmla="*/ 2265763 w 3465064"/>
              <a:gd name="connsiteY27" fmla="*/ 1347002 h 1444239"/>
              <a:gd name="connsiteX28" fmla="*/ 2094973 w 3465064"/>
              <a:gd name="connsiteY28" fmla="*/ 1257213 h 1444239"/>
              <a:gd name="connsiteX29" fmla="*/ 1514276 w 3465064"/>
              <a:gd name="connsiteY29" fmla="*/ 1322848 h 1444239"/>
              <a:gd name="connsiteX30" fmla="*/ 1230496 w 3465064"/>
              <a:gd name="connsiteY30" fmla="*/ 1298239 h 1444239"/>
              <a:gd name="connsiteX31" fmla="*/ 978248 w 3465064"/>
              <a:gd name="connsiteY31" fmla="*/ 1295719 h 1444239"/>
              <a:gd name="connsiteX32" fmla="*/ 707607 w 3465064"/>
              <a:gd name="connsiteY32" fmla="*/ 1256789 h 1444239"/>
              <a:gd name="connsiteX33" fmla="*/ 610384 w 3465064"/>
              <a:gd name="connsiteY33" fmla="*/ 1266489 h 1444239"/>
              <a:gd name="connsiteX34" fmla="*/ 761721 w 3465064"/>
              <a:gd name="connsiteY34" fmla="*/ 1247166 h 1444239"/>
              <a:gd name="connsiteX35" fmla="*/ 534184 w 3465064"/>
              <a:gd name="connsiteY35" fmla="*/ 1425103 h 1444239"/>
              <a:gd name="connsiteX36" fmla="*/ 366018 w 3465064"/>
              <a:gd name="connsiteY36" fmla="*/ 1226840 h 1444239"/>
              <a:gd name="connsiteX37" fmla="*/ 237269 w 3465064"/>
              <a:gd name="connsiteY37" fmla="*/ 956400 h 1444239"/>
              <a:gd name="connsiteX38" fmla="*/ 237270 w 3465064"/>
              <a:gd name="connsiteY38" fmla="*/ 950916 h 1444239"/>
              <a:gd name="connsiteX39" fmla="*/ 787 w 3465064"/>
              <a:gd name="connsiteY39" fmla="*/ 763568 h 1444239"/>
              <a:gd name="connsiteX40" fmla="*/ 61785 w 3465064"/>
              <a:gd name="connsiteY40" fmla="*/ 831042 h 1444239"/>
              <a:gd name="connsiteX41" fmla="*/ 135337 w 3465064"/>
              <a:gd name="connsiteY41" fmla="*/ 678700 h 1444239"/>
              <a:gd name="connsiteX42" fmla="*/ 40231 w 3465064"/>
              <a:gd name="connsiteY42" fmla="*/ 543104 h 1444239"/>
              <a:gd name="connsiteX43" fmla="*/ 18149 w 3465064"/>
              <a:gd name="connsiteY43" fmla="*/ 530702 h 1444239"/>
              <a:gd name="connsiteX44" fmla="*/ 57211 w 3465064"/>
              <a:gd name="connsiteY44" fmla="*/ 530702 h 1444239"/>
              <a:gd name="connsiteX45" fmla="*/ 114720 w 3465064"/>
              <a:gd name="connsiteY45" fmla="*/ 551845 h 1444239"/>
              <a:gd name="connsiteX46" fmla="*/ 101700 w 3465064"/>
              <a:gd name="connsiteY46" fmla="*/ 530702 h 1444239"/>
              <a:gd name="connsiteX47" fmla="*/ 114720 w 3465064"/>
              <a:gd name="connsiteY47" fmla="*/ 238229 h 1444239"/>
              <a:gd name="connsiteX48" fmla="*/ 316157 w 3465064"/>
              <a:gd name="connsiteY48" fmla="*/ 94593 h 1444239"/>
              <a:gd name="connsiteX49" fmla="*/ 875802 w 3465064"/>
              <a:gd name="connsiteY49" fmla="*/ 0 h 1444239"/>
              <a:gd name="connsiteX50" fmla="*/ 1624634 w 3465064"/>
              <a:gd name="connsiteY50" fmla="*/ 156200 h 1444239"/>
              <a:gd name="connsiteX51" fmla="*/ 1845352 w 3465064"/>
              <a:gd name="connsiteY51" fmla="*/ 219262 h 1444239"/>
              <a:gd name="connsiteX0" fmla="*/ 1845352 w 3465064"/>
              <a:gd name="connsiteY0" fmla="*/ 219262 h 1444239"/>
              <a:gd name="connsiteX1" fmla="*/ 1955710 w 3465064"/>
              <a:gd name="connsiteY1" fmla="*/ 235028 h 1444239"/>
              <a:gd name="connsiteX2" fmla="*/ 2097600 w 3465064"/>
              <a:gd name="connsiteY2" fmla="*/ 313855 h 1444239"/>
              <a:gd name="connsiteX3" fmla="*/ 2176427 w 3465064"/>
              <a:gd name="connsiteY3" fmla="*/ 471510 h 1444239"/>
              <a:gd name="connsiteX4" fmla="*/ 2938427 w 3465064"/>
              <a:gd name="connsiteY4" fmla="*/ 692228 h 1444239"/>
              <a:gd name="connsiteX5" fmla="*/ 2930546 w 3465064"/>
              <a:gd name="connsiteY5" fmla="*/ 776765 h 1444239"/>
              <a:gd name="connsiteX6" fmla="*/ 3017254 w 3465064"/>
              <a:gd name="connsiteY6" fmla="*/ 762483 h 1444239"/>
              <a:gd name="connsiteX7" fmla="*/ 3185419 w 3465064"/>
              <a:gd name="connsiteY7" fmla="*/ 762483 h 1444239"/>
              <a:gd name="connsiteX8" fmla="*/ 3180164 w 3465064"/>
              <a:gd name="connsiteY8" fmla="*/ 912236 h 1444239"/>
              <a:gd name="connsiteX9" fmla="*/ 3395628 w 3465064"/>
              <a:gd name="connsiteY9" fmla="*/ 1012876 h 1444239"/>
              <a:gd name="connsiteX10" fmla="*/ 3393000 w 3465064"/>
              <a:gd name="connsiteY10" fmla="*/ 1023303 h 1444239"/>
              <a:gd name="connsiteX11" fmla="*/ 3317447 w 3465064"/>
              <a:gd name="connsiteY11" fmla="*/ 1028110 h 1444239"/>
              <a:gd name="connsiteX12" fmla="*/ 3385117 w 3465064"/>
              <a:gd name="connsiteY12" fmla="*/ 1026178 h 1444239"/>
              <a:gd name="connsiteX13" fmla="*/ 3387742 w 3465064"/>
              <a:gd name="connsiteY13" fmla="*/ 1023342 h 1444239"/>
              <a:gd name="connsiteX14" fmla="*/ 3251108 w 3465064"/>
              <a:gd name="connsiteY14" fmla="*/ 1013681 h 1444239"/>
              <a:gd name="connsiteX15" fmla="*/ 3261039 w 3465064"/>
              <a:gd name="connsiteY15" fmla="*/ 1013556 h 1444239"/>
              <a:gd name="connsiteX16" fmla="*/ 3338476 w 3465064"/>
              <a:gd name="connsiteY16" fmla="*/ 1016398 h 1444239"/>
              <a:gd name="connsiteX17" fmla="*/ 3338476 w 3465064"/>
              <a:gd name="connsiteY17" fmla="*/ 1007642 h 1444239"/>
              <a:gd name="connsiteX18" fmla="*/ 3272914 w 3465064"/>
              <a:gd name="connsiteY18" fmla="*/ 966858 h 1444239"/>
              <a:gd name="connsiteX19" fmla="*/ 3419377 w 3465064"/>
              <a:gd name="connsiteY19" fmla="*/ 1020833 h 1444239"/>
              <a:gd name="connsiteX20" fmla="*/ 3403508 w 3465064"/>
              <a:gd name="connsiteY20" fmla="*/ 1023342 h 1444239"/>
              <a:gd name="connsiteX21" fmla="*/ 3311542 w 3465064"/>
              <a:gd name="connsiteY21" fmla="*/ 1013681 h 1444239"/>
              <a:gd name="connsiteX22" fmla="*/ 3419273 w 3465064"/>
              <a:gd name="connsiteY22" fmla="*/ 1023342 h 1444239"/>
              <a:gd name="connsiteX23" fmla="*/ 3435040 w 3465064"/>
              <a:gd name="connsiteY23" fmla="*/ 1153772 h 1444239"/>
              <a:gd name="connsiteX24" fmla="*/ 3400883 w 3465064"/>
              <a:gd name="connsiteY24" fmla="*/ 1306361 h 1444239"/>
              <a:gd name="connsiteX25" fmla="*/ 2271021 w 3465064"/>
              <a:gd name="connsiteY25" fmla="*/ 1370439 h 1444239"/>
              <a:gd name="connsiteX26" fmla="*/ 2281528 w 3465064"/>
              <a:gd name="connsiteY26" fmla="*/ 1308356 h 1444239"/>
              <a:gd name="connsiteX27" fmla="*/ 2265763 w 3465064"/>
              <a:gd name="connsiteY27" fmla="*/ 1347002 h 1444239"/>
              <a:gd name="connsiteX28" fmla="*/ 2094973 w 3465064"/>
              <a:gd name="connsiteY28" fmla="*/ 1257213 h 1444239"/>
              <a:gd name="connsiteX29" fmla="*/ 1514276 w 3465064"/>
              <a:gd name="connsiteY29" fmla="*/ 1322848 h 1444239"/>
              <a:gd name="connsiteX30" fmla="*/ 1230496 w 3465064"/>
              <a:gd name="connsiteY30" fmla="*/ 1298239 h 1444239"/>
              <a:gd name="connsiteX31" fmla="*/ 978248 w 3465064"/>
              <a:gd name="connsiteY31" fmla="*/ 1295719 h 1444239"/>
              <a:gd name="connsiteX32" fmla="*/ 707607 w 3465064"/>
              <a:gd name="connsiteY32" fmla="*/ 1256789 h 1444239"/>
              <a:gd name="connsiteX33" fmla="*/ 610384 w 3465064"/>
              <a:gd name="connsiteY33" fmla="*/ 1266489 h 1444239"/>
              <a:gd name="connsiteX34" fmla="*/ 761721 w 3465064"/>
              <a:gd name="connsiteY34" fmla="*/ 1247166 h 1444239"/>
              <a:gd name="connsiteX35" fmla="*/ 534184 w 3465064"/>
              <a:gd name="connsiteY35" fmla="*/ 1425103 h 1444239"/>
              <a:gd name="connsiteX36" fmla="*/ 366018 w 3465064"/>
              <a:gd name="connsiteY36" fmla="*/ 1226840 h 1444239"/>
              <a:gd name="connsiteX37" fmla="*/ 237269 w 3465064"/>
              <a:gd name="connsiteY37" fmla="*/ 956400 h 1444239"/>
              <a:gd name="connsiteX38" fmla="*/ 237270 w 3465064"/>
              <a:gd name="connsiteY38" fmla="*/ 950916 h 1444239"/>
              <a:gd name="connsiteX39" fmla="*/ 787 w 3465064"/>
              <a:gd name="connsiteY39" fmla="*/ 763568 h 1444239"/>
              <a:gd name="connsiteX40" fmla="*/ 228887 w 3465064"/>
              <a:gd name="connsiteY40" fmla="*/ 831042 h 1444239"/>
              <a:gd name="connsiteX41" fmla="*/ 135337 w 3465064"/>
              <a:gd name="connsiteY41" fmla="*/ 678700 h 1444239"/>
              <a:gd name="connsiteX42" fmla="*/ 40231 w 3465064"/>
              <a:gd name="connsiteY42" fmla="*/ 543104 h 1444239"/>
              <a:gd name="connsiteX43" fmla="*/ 18149 w 3465064"/>
              <a:gd name="connsiteY43" fmla="*/ 530702 h 1444239"/>
              <a:gd name="connsiteX44" fmla="*/ 57211 w 3465064"/>
              <a:gd name="connsiteY44" fmla="*/ 530702 h 1444239"/>
              <a:gd name="connsiteX45" fmla="*/ 114720 w 3465064"/>
              <a:gd name="connsiteY45" fmla="*/ 551845 h 1444239"/>
              <a:gd name="connsiteX46" fmla="*/ 101700 w 3465064"/>
              <a:gd name="connsiteY46" fmla="*/ 530702 h 1444239"/>
              <a:gd name="connsiteX47" fmla="*/ 114720 w 3465064"/>
              <a:gd name="connsiteY47" fmla="*/ 238229 h 1444239"/>
              <a:gd name="connsiteX48" fmla="*/ 316157 w 3465064"/>
              <a:gd name="connsiteY48" fmla="*/ 94593 h 1444239"/>
              <a:gd name="connsiteX49" fmla="*/ 875802 w 3465064"/>
              <a:gd name="connsiteY49" fmla="*/ 0 h 1444239"/>
              <a:gd name="connsiteX50" fmla="*/ 1624634 w 3465064"/>
              <a:gd name="connsiteY50" fmla="*/ 156200 h 1444239"/>
              <a:gd name="connsiteX51" fmla="*/ 1845352 w 3465064"/>
              <a:gd name="connsiteY51" fmla="*/ 219262 h 1444239"/>
              <a:gd name="connsiteX0" fmla="*/ 1880904 w 3500616"/>
              <a:gd name="connsiteY0" fmla="*/ 219262 h 1444239"/>
              <a:gd name="connsiteX1" fmla="*/ 1991262 w 3500616"/>
              <a:gd name="connsiteY1" fmla="*/ 235028 h 1444239"/>
              <a:gd name="connsiteX2" fmla="*/ 2133152 w 3500616"/>
              <a:gd name="connsiteY2" fmla="*/ 313855 h 1444239"/>
              <a:gd name="connsiteX3" fmla="*/ 2211979 w 3500616"/>
              <a:gd name="connsiteY3" fmla="*/ 471510 h 1444239"/>
              <a:gd name="connsiteX4" fmla="*/ 2973979 w 3500616"/>
              <a:gd name="connsiteY4" fmla="*/ 692228 h 1444239"/>
              <a:gd name="connsiteX5" fmla="*/ 2966098 w 3500616"/>
              <a:gd name="connsiteY5" fmla="*/ 776765 h 1444239"/>
              <a:gd name="connsiteX6" fmla="*/ 3052806 w 3500616"/>
              <a:gd name="connsiteY6" fmla="*/ 762483 h 1444239"/>
              <a:gd name="connsiteX7" fmla="*/ 3220971 w 3500616"/>
              <a:gd name="connsiteY7" fmla="*/ 762483 h 1444239"/>
              <a:gd name="connsiteX8" fmla="*/ 3215716 w 3500616"/>
              <a:gd name="connsiteY8" fmla="*/ 912236 h 1444239"/>
              <a:gd name="connsiteX9" fmla="*/ 3431180 w 3500616"/>
              <a:gd name="connsiteY9" fmla="*/ 1012876 h 1444239"/>
              <a:gd name="connsiteX10" fmla="*/ 3428552 w 3500616"/>
              <a:gd name="connsiteY10" fmla="*/ 1023303 h 1444239"/>
              <a:gd name="connsiteX11" fmla="*/ 3352999 w 3500616"/>
              <a:gd name="connsiteY11" fmla="*/ 1028110 h 1444239"/>
              <a:gd name="connsiteX12" fmla="*/ 3420669 w 3500616"/>
              <a:gd name="connsiteY12" fmla="*/ 1026178 h 1444239"/>
              <a:gd name="connsiteX13" fmla="*/ 3423294 w 3500616"/>
              <a:gd name="connsiteY13" fmla="*/ 1023342 h 1444239"/>
              <a:gd name="connsiteX14" fmla="*/ 3286660 w 3500616"/>
              <a:gd name="connsiteY14" fmla="*/ 1013681 h 1444239"/>
              <a:gd name="connsiteX15" fmla="*/ 3296591 w 3500616"/>
              <a:gd name="connsiteY15" fmla="*/ 1013556 h 1444239"/>
              <a:gd name="connsiteX16" fmla="*/ 3374028 w 3500616"/>
              <a:gd name="connsiteY16" fmla="*/ 1016398 h 1444239"/>
              <a:gd name="connsiteX17" fmla="*/ 3374028 w 3500616"/>
              <a:gd name="connsiteY17" fmla="*/ 1007642 h 1444239"/>
              <a:gd name="connsiteX18" fmla="*/ 3308466 w 3500616"/>
              <a:gd name="connsiteY18" fmla="*/ 966858 h 1444239"/>
              <a:gd name="connsiteX19" fmla="*/ 3454929 w 3500616"/>
              <a:gd name="connsiteY19" fmla="*/ 1020833 h 1444239"/>
              <a:gd name="connsiteX20" fmla="*/ 3439060 w 3500616"/>
              <a:gd name="connsiteY20" fmla="*/ 1023342 h 1444239"/>
              <a:gd name="connsiteX21" fmla="*/ 3347094 w 3500616"/>
              <a:gd name="connsiteY21" fmla="*/ 1013681 h 1444239"/>
              <a:gd name="connsiteX22" fmla="*/ 3454825 w 3500616"/>
              <a:gd name="connsiteY22" fmla="*/ 1023342 h 1444239"/>
              <a:gd name="connsiteX23" fmla="*/ 3470592 w 3500616"/>
              <a:gd name="connsiteY23" fmla="*/ 1153772 h 1444239"/>
              <a:gd name="connsiteX24" fmla="*/ 3436435 w 3500616"/>
              <a:gd name="connsiteY24" fmla="*/ 1306361 h 1444239"/>
              <a:gd name="connsiteX25" fmla="*/ 2306573 w 3500616"/>
              <a:gd name="connsiteY25" fmla="*/ 1370439 h 1444239"/>
              <a:gd name="connsiteX26" fmla="*/ 2317080 w 3500616"/>
              <a:gd name="connsiteY26" fmla="*/ 1308356 h 1444239"/>
              <a:gd name="connsiteX27" fmla="*/ 2301315 w 3500616"/>
              <a:gd name="connsiteY27" fmla="*/ 1347002 h 1444239"/>
              <a:gd name="connsiteX28" fmla="*/ 2130525 w 3500616"/>
              <a:gd name="connsiteY28" fmla="*/ 1257213 h 1444239"/>
              <a:gd name="connsiteX29" fmla="*/ 1549828 w 3500616"/>
              <a:gd name="connsiteY29" fmla="*/ 1322848 h 1444239"/>
              <a:gd name="connsiteX30" fmla="*/ 1266048 w 3500616"/>
              <a:gd name="connsiteY30" fmla="*/ 1298239 h 1444239"/>
              <a:gd name="connsiteX31" fmla="*/ 1013800 w 3500616"/>
              <a:gd name="connsiteY31" fmla="*/ 1295719 h 1444239"/>
              <a:gd name="connsiteX32" fmla="*/ 743159 w 3500616"/>
              <a:gd name="connsiteY32" fmla="*/ 1256789 h 1444239"/>
              <a:gd name="connsiteX33" fmla="*/ 645936 w 3500616"/>
              <a:gd name="connsiteY33" fmla="*/ 1266489 h 1444239"/>
              <a:gd name="connsiteX34" fmla="*/ 797273 w 3500616"/>
              <a:gd name="connsiteY34" fmla="*/ 1247166 h 1444239"/>
              <a:gd name="connsiteX35" fmla="*/ 569736 w 3500616"/>
              <a:gd name="connsiteY35" fmla="*/ 1425103 h 1444239"/>
              <a:gd name="connsiteX36" fmla="*/ 401570 w 3500616"/>
              <a:gd name="connsiteY36" fmla="*/ 1226840 h 1444239"/>
              <a:gd name="connsiteX37" fmla="*/ 272821 w 3500616"/>
              <a:gd name="connsiteY37" fmla="*/ 956400 h 1444239"/>
              <a:gd name="connsiteX38" fmla="*/ 272822 w 3500616"/>
              <a:gd name="connsiteY38" fmla="*/ 950916 h 1444239"/>
              <a:gd name="connsiteX39" fmla="*/ 36339 w 3500616"/>
              <a:gd name="connsiteY39" fmla="*/ 763568 h 1444239"/>
              <a:gd name="connsiteX40" fmla="*/ 221887 w 3500616"/>
              <a:gd name="connsiteY40" fmla="*/ 752699 h 1444239"/>
              <a:gd name="connsiteX41" fmla="*/ 264439 w 3500616"/>
              <a:gd name="connsiteY41" fmla="*/ 831042 h 1444239"/>
              <a:gd name="connsiteX42" fmla="*/ 170889 w 3500616"/>
              <a:gd name="connsiteY42" fmla="*/ 678700 h 1444239"/>
              <a:gd name="connsiteX43" fmla="*/ 75783 w 3500616"/>
              <a:gd name="connsiteY43" fmla="*/ 543104 h 1444239"/>
              <a:gd name="connsiteX44" fmla="*/ 53701 w 3500616"/>
              <a:gd name="connsiteY44" fmla="*/ 530702 h 1444239"/>
              <a:gd name="connsiteX45" fmla="*/ 92763 w 3500616"/>
              <a:gd name="connsiteY45" fmla="*/ 530702 h 1444239"/>
              <a:gd name="connsiteX46" fmla="*/ 150272 w 3500616"/>
              <a:gd name="connsiteY46" fmla="*/ 551845 h 1444239"/>
              <a:gd name="connsiteX47" fmla="*/ 137252 w 3500616"/>
              <a:gd name="connsiteY47" fmla="*/ 530702 h 1444239"/>
              <a:gd name="connsiteX48" fmla="*/ 150272 w 3500616"/>
              <a:gd name="connsiteY48" fmla="*/ 238229 h 1444239"/>
              <a:gd name="connsiteX49" fmla="*/ 351709 w 3500616"/>
              <a:gd name="connsiteY49" fmla="*/ 94593 h 1444239"/>
              <a:gd name="connsiteX50" fmla="*/ 911354 w 3500616"/>
              <a:gd name="connsiteY50" fmla="*/ 0 h 1444239"/>
              <a:gd name="connsiteX51" fmla="*/ 1660186 w 3500616"/>
              <a:gd name="connsiteY51" fmla="*/ 156200 h 1444239"/>
              <a:gd name="connsiteX52" fmla="*/ 1880904 w 3500616"/>
              <a:gd name="connsiteY52" fmla="*/ 219262 h 1444239"/>
              <a:gd name="connsiteX0" fmla="*/ 1880904 w 3500616"/>
              <a:gd name="connsiteY0" fmla="*/ 219262 h 1444239"/>
              <a:gd name="connsiteX1" fmla="*/ 1991262 w 3500616"/>
              <a:gd name="connsiteY1" fmla="*/ 235028 h 1444239"/>
              <a:gd name="connsiteX2" fmla="*/ 2133152 w 3500616"/>
              <a:gd name="connsiteY2" fmla="*/ 313855 h 1444239"/>
              <a:gd name="connsiteX3" fmla="*/ 2211979 w 3500616"/>
              <a:gd name="connsiteY3" fmla="*/ 471510 h 1444239"/>
              <a:gd name="connsiteX4" fmla="*/ 2973979 w 3500616"/>
              <a:gd name="connsiteY4" fmla="*/ 692228 h 1444239"/>
              <a:gd name="connsiteX5" fmla="*/ 2966098 w 3500616"/>
              <a:gd name="connsiteY5" fmla="*/ 776765 h 1444239"/>
              <a:gd name="connsiteX6" fmla="*/ 3052806 w 3500616"/>
              <a:gd name="connsiteY6" fmla="*/ 762483 h 1444239"/>
              <a:gd name="connsiteX7" fmla="*/ 3220971 w 3500616"/>
              <a:gd name="connsiteY7" fmla="*/ 762483 h 1444239"/>
              <a:gd name="connsiteX8" fmla="*/ 3215716 w 3500616"/>
              <a:gd name="connsiteY8" fmla="*/ 912236 h 1444239"/>
              <a:gd name="connsiteX9" fmla="*/ 3431180 w 3500616"/>
              <a:gd name="connsiteY9" fmla="*/ 1012876 h 1444239"/>
              <a:gd name="connsiteX10" fmla="*/ 3428552 w 3500616"/>
              <a:gd name="connsiteY10" fmla="*/ 1023303 h 1444239"/>
              <a:gd name="connsiteX11" fmla="*/ 3352999 w 3500616"/>
              <a:gd name="connsiteY11" fmla="*/ 1028110 h 1444239"/>
              <a:gd name="connsiteX12" fmla="*/ 3420669 w 3500616"/>
              <a:gd name="connsiteY12" fmla="*/ 1026178 h 1444239"/>
              <a:gd name="connsiteX13" fmla="*/ 3423294 w 3500616"/>
              <a:gd name="connsiteY13" fmla="*/ 1023342 h 1444239"/>
              <a:gd name="connsiteX14" fmla="*/ 3286660 w 3500616"/>
              <a:gd name="connsiteY14" fmla="*/ 1013681 h 1444239"/>
              <a:gd name="connsiteX15" fmla="*/ 3296591 w 3500616"/>
              <a:gd name="connsiteY15" fmla="*/ 1013556 h 1444239"/>
              <a:gd name="connsiteX16" fmla="*/ 3374028 w 3500616"/>
              <a:gd name="connsiteY16" fmla="*/ 1016398 h 1444239"/>
              <a:gd name="connsiteX17" fmla="*/ 3374028 w 3500616"/>
              <a:gd name="connsiteY17" fmla="*/ 1007642 h 1444239"/>
              <a:gd name="connsiteX18" fmla="*/ 3308466 w 3500616"/>
              <a:gd name="connsiteY18" fmla="*/ 966858 h 1444239"/>
              <a:gd name="connsiteX19" fmla="*/ 3454929 w 3500616"/>
              <a:gd name="connsiteY19" fmla="*/ 1020833 h 1444239"/>
              <a:gd name="connsiteX20" fmla="*/ 3439060 w 3500616"/>
              <a:gd name="connsiteY20" fmla="*/ 1023342 h 1444239"/>
              <a:gd name="connsiteX21" fmla="*/ 3347094 w 3500616"/>
              <a:gd name="connsiteY21" fmla="*/ 1013681 h 1444239"/>
              <a:gd name="connsiteX22" fmla="*/ 3454825 w 3500616"/>
              <a:gd name="connsiteY22" fmla="*/ 1023342 h 1444239"/>
              <a:gd name="connsiteX23" fmla="*/ 3470592 w 3500616"/>
              <a:gd name="connsiteY23" fmla="*/ 1153772 h 1444239"/>
              <a:gd name="connsiteX24" fmla="*/ 3436435 w 3500616"/>
              <a:gd name="connsiteY24" fmla="*/ 1306361 h 1444239"/>
              <a:gd name="connsiteX25" fmla="*/ 2306573 w 3500616"/>
              <a:gd name="connsiteY25" fmla="*/ 1370439 h 1444239"/>
              <a:gd name="connsiteX26" fmla="*/ 2317080 w 3500616"/>
              <a:gd name="connsiteY26" fmla="*/ 1308356 h 1444239"/>
              <a:gd name="connsiteX27" fmla="*/ 2301315 w 3500616"/>
              <a:gd name="connsiteY27" fmla="*/ 1347002 h 1444239"/>
              <a:gd name="connsiteX28" fmla="*/ 2130525 w 3500616"/>
              <a:gd name="connsiteY28" fmla="*/ 1257213 h 1444239"/>
              <a:gd name="connsiteX29" fmla="*/ 1549828 w 3500616"/>
              <a:gd name="connsiteY29" fmla="*/ 1322848 h 1444239"/>
              <a:gd name="connsiteX30" fmla="*/ 1266048 w 3500616"/>
              <a:gd name="connsiteY30" fmla="*/ 1298239 h 1444239"/>
              <a:gd name="connsiteX31" fmla="*/ 1013800 w 3500616"/>
              <a:gd name="connsiteY31" fmla="*/ 1295719 h 1444239"/>
              <a:gd name="connsiteX32" fmla="*/ 743159 w 3500616"/>
              <a:gd name="connsiteY32" fmla="*/ 1256789 h 1444239"/>
              <a:gd name="connsiteX33" fmla="*/ 645936 w 3500616"/>
              <a:gd name="connsiteY33" fmla="*/ 1266489 h 1444239"/>
              <a:gd name="connsiteX34" fmla="*/ 797273 w 3500616"/>
              <a:gd name="connsiteY34" fmla="*/ 1247166 h 1444239"/>
              <a:gd name="connsiteX35" fmla="*/ 569736 w 3500616"/>
              <a:gd name="connsiteY35" fmla="*/ 1425103 h 1444239"/>
              <a:gd name="connsiteX36" fmla="*/ 401570 w 3500616"/>
              <a:gd name="connsiteY36" fmla="*/ 1226840 h 1444239"/>
              <a:gd name="connsiteX37" fmla="*/ 272821 w 3500616"/>
              <a:gd name="connsiteY37" fmla="*/ 956400 h 1444239"/>
              <a:gd name="connsiteX38" fmla="*/ 272822 w 3500616"/>
              <a:gd name="connsiteY38" fmla="*/ 950916 h 1444239"/>
              <a:gd name="connsiteX39" fmla="*/ 36339 w 3500616"/>
              <a:gd name="connsiteY39" fmla="*/ 763568 h 1444239"/>
              <a:gd name="connsiteX40" fmla="*/ 221887 w 3500616"/>
              <a:gd name="connsiteY40" fmla="*/ 752699 h 1444239"/>
              <a:gd name="connsiteX41" fmla="*/ 264439 w 3500616"/>
              <a:gd name="connsiteY41" fmla="*/ 831042 h 1444239"/>
              <a:gd name="connsiteX42" fmla="*/ 170889 w 3500616"/>
              <a:gd name="connsiteY42" fmla="*/ 678700 h 1444239"/>
              <a:gd name="connsiteX43" fmla="*/ 75783 w 3500616"/>
              <a:gd name="connsiteY43" fmla="*/ 543104 h 1444239"/>
              <a:gd name="connsiteX44" fmla="*/ 53701 w 3500616"/>
              <a:gd name="connsiteY44" fmla="*/ 530702 h 1444239"/>
              <a:gd name="connsiteX45" fmla="*/ 92763 w 3500616"/>
              <a:gd name="connsiteY45" fmla="*/ 530702 h 1444239"/>
              <a:gd name="connsiteX46" fmla="*/ 150272 w 3500616"/>
              <a:gd name="connsiteY46" fmla="*/ 551845 h 1444239"/>
              <a:gd name="connsiteX47" fmla="*/ 137252 w 3500616"/>
              <a:gd name="connsiteY47" fmla="*/ 530702 h 1444239"/>
              <a:gd name="connsiteX48" fmla="*/ 150272 w 3500616"/>
              <a:gd name="connsiteY48" fmla="*/ 238229 h 1444239"/>
              <a:gd name="connsiteX49" fmla="*/ 351709 w 3500616"/>
              <a:gd name="connsiteY49" fmla="*/ 94593 h 1444239"/>
              <a:gd name="connsiteX50" fmla="*/ 911354 w 3500616"/>
              <a:gd name="connsiteY50" fmla="*/ 0 h 1444239"/>
              <a:gd name="connsiteX51" fmla="*/ 1660186 w 3500616"/>
              <a:gd name="connsiteY51" fmla="*/ 156200 h 1444239"/>
              <a:gd name="connsiteX52" fmla="*/ 1880904 w 3500616"/>
              <a:gd name="connsiteY52" fmla="*/ 219262 h 1444239"/>
              <a:gd name="connsiteX0" fmla="*/ 1845352 w 3465064"/>
              <a:gd name="connsiteY0" fmla="*/ 219262 h 1444239"/>
              <a:gd name="connsiteX1" fmla="*/ 1955710 w 3465064"/>
              <a:gd name="connsiteY1" fmla="*/ 235028 h 1444239"/>
              <a:gd name="connsiteX2" fmla="*/ 2097600 w 3465064"/>
              <a:gd name="connsiteY2" fmla="*/ 313855 h 1444239"/>
              <a:gd name="connsiteX3" fmla="*/ 2176427 w 3465064"/>
              <a:gd name="connsiteY3" fmla="*/ 471510 h 1444239"/>
              <a:gd name="connsiteX4" fmla="*/ 2938427 w 3465064"/>
              <a:gd name="connsiteY4" fmla="*/ 692228 h 1444239"/>
              <a:gd name="connsiteX5" fmla="*/ 2930546 w 3465064"/>
              <a:gd name="connsiteY5" fmla="*/ 776765 h 1444239"/>
              <a:gd name="connsiteX6" fmla="*/ 3017254 w 3465064"/>
              <a:gd name="connsiteY6" fmla="*/ 762483 h 1444239"/>
              <a:gd name="connsiteX7" fmla="*/ 3185419 w 3465064"/>
              <a:gd name="connsiteY7" fmla="*/ 762483 h 1444239"/>
              <a:gd name="connsiteX8" fmla="*/ 3180164 w 3465064"/>
              <a:gd name="connsiteY8" fmla="*/ 912236 h 1444239"/>
              <a:gd name="connsiteX9" fmla="*/ 3395628 w 3465064"/>
              <a:gd name="connsiteY9" fmla="*/ 1012876 h 1444239"/>
              <a:gd name="connsiteX10" fmla="*/ 3393000 w 3465064"/>
              <a:gd name="connsiteY10" fmla="*/ 1023303 h 1444239"/>
              <a:gd name="connsiteX11" fmla="*/ 3317447 w 3465064"/>
              <a:gd name="connsiteY11" fmla="*/ 1028110 h 1444239"/>
              <a:gd name="connsiteX12" fmla="*/ 3385117 w 3465064"/>
              <a:gd name="connsiteY12" fmla="*/ 1026178 h 1444239"/>
              <a:gd name="connsiteX13" fmla="*/ 3387742 w 3465064"/>
              <a:gd name="connsiteY13" fmla="*/ 1023342 h 1444239"/>
              <a:gd name="connsiteX14" fmla="*/ 3251108 w 3465064"/>
              <a:gd name="connsiteY14" fmla="*/ 1013681 h 1444239"/>
              <a:gd name="connsiteX15" fmla="*/ 3261039 w 3465064"/>
              <a:gd name="connsiteY15" fmla="*/ 1013556 h 1444239"/>
              <a:gd name="connsiteX16" fmla="*/ 3338476 w 3465064"/>
              <a:gd name="connsiteY16" fmla="*/ 1016398 h 1444239"/>
              <a:gd name="connsiteX17" fmla="*/ 3338476 w 3465064"/>
              <a:gd name="connsiteY17" fmla="*/ 1007642 h 1444239"/>
              <a:gd name="connsiteX18" fmla="*/ 3272914 w 3465064"/>
              <a:gd name="connsiteY18" fmla="*/ 966858 h 1444239"/>
              <a:gd name="connsiteX19" fmla="*/ 3419377 w 3465064"/>
              <a:gd name="connsiteY19" fmla="*/ 1020833 h 1444239"/>
              <a:gd name="connsiteX20" fmla="*/ 3403508 w 3465064"/>
              <a:gd name="connsiteY20" fmla="*/ 1023342 h 1444239"/>
              <a:gd name="connsiteX21" fmla="*/ 3311542 w 3465064"/>
              <a:gd name="connsiteY21" fmla="*/ 1013681 h 1444239"/>
              <a:gd name="connsiteX22" fmla="*/ 3419273 w 3465064"/>
              <a:gd name="connsiteY22" fmla="*/ 1023342 h 1444239"/>
              <a:gd name="connsiteX23" fmla="*/ 3435040 w 3465064"/>
              <a:gd name="connsiteY23" fmla="*/ 1153772 h 1444239"/>
              <a:gd name="connsiteX24" fmla="*/ 3400883 w 3465064"/>
              <a:gd name="connsiteY24" fmla="*/ 1306361 h 1444239"/>
              <a:gd name="connsiteX25" fmla="*/ 2271021 w 3465064"/>
              <a:gd name="connsiteY25" fmla="*/ 1370439 h 1444239"/>
              <a:gd name="connsiteX26" fmla="*/ 2281528 w 3465064"/>
              <a:gd name="connsiteY26" fmla="*/ 1308356 h 1444239"/>
              <a:gd name="connsiteX27" fmla="*/ 2265763 w 3465064"/>
              <a:gd name="connsiteY27" fmla="*/ 1347002 h 1444239"/>
              <a:gd name="connsiteX28" fmla="*/ 2094973 w 3465064"/>
              <a:gd name="connsiteY28" fmla="*/ 1257213 h 1444239"/>
              <a:gd name="connsiteX29" fmla="*/ 1514276 w 3465064"/>
              <a:gd name="connsiteY29" fmla="*/ 1322848 h 1444239"/>
              <a:gd name="connsiteX30" fmla="*/ 1230496 w 3465064"/>
              <a:gd name="connsiteY30" fmla="*/ 1298239 h 1444239"/>
              <a:gd name="connsiteX31" fmla="*/ 978248 w 3465064"/>
              <a:gd name="connsiteY31" fmla="*/ 1295719 h 1444239"/>
              <a:gd name="connsiteX32" fmla="*/ 707607 w 3465064"/>
              <a:gd name="connsiteY32" fmla="*/ 1256789 h 1444239"/>
              <a:gd name="connsiteX33" fmla="*/ 610384 w 3465064"/>
              <a:gd name="connsiteY33" fmla="*/ 1266489 h 1444239"/>
              <a:gd name="connsiteX34" fmla="*/ 761721 w 3465064"/>
              <a:gd name="connsiteY34" fmla="*/ 1247166 h 1444239"/>
              <a:gd name="connsiteX35" fmla="*/ 534184 w 3465064"/>
              <a:gd name="connsiteY35" fmla="*/ 1425103 h 1444239"/>
              <a:gd name="connsiteX36" fmla="*/ 366018 w 3465064"/>
              <a:gd name="connsiteY36" fmla="*/ 1226840 h 1444239"/>
              <a:gd name="connsiteX37" fmla="*/ 237269 w 3465064"/>
              <a:gd name="connsiteY37" fmla="*/ 956400 h 1444239"/>
              <a:gd name="connsiteX38" fmla="*/ 237270 w 3465064"/>
              <a:gd name="connsiteY38" fmla="*/ 950916 h 1444239"/>
              <a:gd name="connsiteX39" fmla="*/ 787 w 3465064"/>
              <a:gd name="connsiteY39" fmla="*/ 763568 h 1444239"/>
              <a:gd name="connsiteX40" fmla="*/ 186335 w 3465064"/>
              <a:gd name="connsiteY40" fmla="*/ 752699 h 1444239"/>
              <a:gd name="connsiteX41" fmla="*/ 228887 w 3465064"/>
              <a:gd name="connsiteY41" fmla="*/ 831042 h 1444239"/>
              <a:gd name="connsiteX42" fmla="*/ 135337 w 3465064"/>
              <a:gd name="connsiteY42" fmla="*/ 678700 h 1444239"/>
              <a:gd name="connsiteX43" fmla="*/ 40231 w 3465064"/>
              <a:gd name="connsiteY43" fmla="*/ 543104 h 1444239"/>
              <a:gd name="connsiteX44" fmla="*/ 18149 w 3465064"/>
              <a:gd name="connsiteY44" fmla="*/ 530702 h 1444239"/>
              <a:gd name="connsiteX45" fmla="*/ 57211 w 3465064"/>
              <a:gd name="connsiteY45" fmla="*/ 530702 h 1444239"/>
              <a:gd name="connsiteX46" fmla="*/ 114720 w 3465064"/>
              <a:gd name="connsiteY46" fmla="*/ 551845 h 1444239"/>
              <a:gd name="connsiteX47" fmla="*/ 101700 w 3465064"/>
              <a:gd name="connsiteY47" fmla="*/ 530702 h 1444239"/>
              <a:gd name="connsiteX48" fmla="*/ 114720 w 3465064"/>
              <a:gd name="connsiteY48" fmla="*/ 238229 h 1444239"/>
              <a:gd name="connsiteX49" fmla="*/ 316157 w 3465064"/>
              <a:gd name="connsiteY49" fmla="*/ 94593 h 1444239"/>
              <a:gd name="connsiteX50" fmla="*/ 875802 w 3465064"/>
              <a:gd name="connsiteY50" fmla="*/ 0 h 1444239"/>
              <a:gd name="connsiteX51" fmla="*/ 1624634 w 3465064"/>
              <a:gd name="connsiteY51" fmla="*/ 156200 h 1444239"/>
              <a:gd name="connsiteX52" fmla="*/ 1845352 w 3465064"/>
              <a:gd name="connsiteY52" fmla="*/ 219262 h 1444239"/>
              <a:gd name="connsiteX0" fmla="*/ 1845352 w 3465064"/>
              <a:gd name="connsiteY0" fmla="*/ 219262 h 1444239"/>
              <a:gd name="connsiteX1" fmla="*/ 1955710 w 3465064"/>
              <a:gd name="connsiteY1" fmla="*/ 235028 h 1444239"/>
              <a:gd name="connsiteX2" fmla="*/ 2097600 w 3465064"/>
              <a:gd name="connsiteY2" fmla="*/ 313855 h 1444239"/>
              <a:gd name="connsiteX3" fmla="*/ 2176427 w 3465064"/>
              <a:gd name="connsiteY3" fmla="*/ 471510 h 1444239"/>
              <a:gd name="connsiteX4" fmla="*/ 2938427 w 3465064"/>
              <a:gd name="connsiteY4" fmla="*/ 692228 h 1444239"/>
              <a:gd name="connsiteX5" fmla="*/ 2930546 w 3465064"/>
              <a:gd name="connsiteY5" fmla="*/ 776765 h 1444239"/>
              <a:gd name="connsiteX6" fmla="*/ 3017254 w 3465064"/>
              <a:gd name="connsiteY6" fmla="*/ 762483 h 1444239"/>
              <a:gd name="connsiteX7" fmla="*/ 3185419 w 3465064"/>
              <a:gd name="connsiteY7" fmla="*/ 762483 h 1444239"/>
              <a:gd name="connsiteX8" fmla="*/ 3180164 w 3465064"/>
              <a:gd name="connsiteY8" fmla="*/ 912236 h 1444239"/>
              <a:gd name="connsiteX9" fmla="*/ 3395628 w 3465064"/>
              <a:gd name="connsiteY9" fmla="*/ 1012876 h 1444239"/>
              <a:gd name="connsiteX10" fmla="*/ 3393000 w 3465064"/>
              <a:gd name="connsiteY10" fmla="*/ 1023303 h 1444239"/>
              <a:gd name="connsiteX11" fmla="*/ 3317447 w 3465064"/>
              <a:gd name="connsiteY11" fmla="*/ 1028110 h 1444239"/>
              <a:gd name="connsiteX12" fmla="*/ 3385117 w 3465064"/>
              <a:gd name="connsiteY12" fmla="*/ 1026178 h 1444239"/>
              <a:gd name="connsiteX13" fmla="*/ 3387742 w 3465064"/>
              <a:gd name="connsiteY13" fmla="*/ 1023342 h 1444239"/>
              <a:gd name="connsiteX14" fmla="*/ 3251108 w 3465064"/>
              <a:gd name="connsiteY14" fmla="*/ 1013681 h 1444239"/>
              <a:gd name="connsiteX15" fmla="*/ 3261039 w 3465064"/>
              <a:gd name="connsiteY15" fmla="*/ 1013556 h 1444239"/>
              <a:gd name="connsiteX16" fmla="*/ 3338476 w 3465064"/>
              <a:gd name="connsiteY16" fmla="*/ 1016398 h 1444239"/>
              <a:gd name="connsiteX17" fmla="*/ 3338476 w 3465064"/>
              <a:gd name="connsiteY17" fmla="*/ 1007642 h 1444239"/>
              <a:gd name="connsiteX18" fmla="*/ 3272914 w 3465064"/>
              <a:gd name="connsiteY18" fmla="*/ 966858 h 1444239"/>
              <a:gd name="connsiteX19" fmla="*/ 3419377 w 3465064"/>
              <a:gd name="connsiteY19" fmla="*/ 1020833 h 1444239"/>
              <a:gd name="connsiteX20" fmla="*/ 3403508 w 3465064"/>
              <a:gd name="connsiteY20" fmla="*/ 1023342 h 1444239"/>
              <a:gd name="connsiteX21" fmla="*/ 3311542 w 3465064"/>
              <a:gd name="connsiteY21" fmla="*/ 1013681 h 1444239"/>
              <a:gd name="connsiteX22" fmla="*/ 3419273 w 3465064"/>
              <a:gd name="connsiteY22" fmla="*/ 1023342 h 1444239"/>
              <a:gd name="connsiteX23" fmla="*/ 3435040 w 3465064"/>
              <a:gd name="connsiteY23" fmla="*/ 1153772 h 1444239"/>
              <a:gd name="connsiteX24" fmla="*/ 3400883 w 3465064"/>
              <a:gd name="connsiteY24" fmla="*/ 1306361 h 1444239"/>
              <a:gd name="connsiteX25" fmla="*/ 2271021 w 3465064"/>
              <a:gd name="connsiteY25" fmla="*/ 1370439 h 1444239"/>
              <a:gd name="connsiteX26" fmla="*/ 2281528 w 3465064"/>
              <a:gd name="connsiteY26" fmla="*/ 1308356 h 1444239"/>
              <a:gd name="connsiteX27" fmla="*/ 2265763 w 3465064"/>
              <a:gd name="connsiteY27" fmla="*/ 1347002 h 1444239"/>
              <a:gd name="connsiteX28" fmla="*/ 2094973 w 3465064"/>
              <a:gd name="connsiteY28" fmla="*/ 1257213 h 1444239"/>
              <a:gd name="connsiteX29" fmla="*/ 1514276 w 3465064"/>
              <a:gd name="connsiteY29" fmla="*/ 1322848 h 1444239"/>
              <a:gd name="connsiteX30" fmla="*/ 1230496 w 3465064"/>
              <a:gd name="connsiteY30" fmla="*/ 1298239 h 1444239"/>
              <a:gd name="connsiteX31" fmla="*/ 978248 w 3465064"/>
              <a:gd name="connsiteY31" fmla="*/ 1295719 h 1444239"/>
              <a:gd name="connsiteX32" fmla="*/ 707607 w 3465064"/>
              <a:gd name="connsiteY32" fmla="*/ 1256789 h 1444239"/>
              <a:gd name="connsiteX33" fmla="*/ 610384 w 3465064"/>
              <a:gd name="connsiteY33" fmla="*/ 1266489 h 1444239"/>
              <a:gd name="connsiteX34" fmla="*/ 761721 w 3465064"/>
              <a:gd name="connsiteY34" fmla="*/ 1247166 h 1444239"/>
              <a:gd name="connsiteX35" fmla="*/ 534184 w 3465064"/>
              <a:gd name="connsiteY35" fmla="*/ 1425103 h 1444239"/>
              <a:gd name="connsiteX36" fmla="*/ 366018 w 3465064"/>
              <a:gd name="connsiteY36" fmla="*/ 1226840 h 1444239"/>
              <a:gd name="connsiteX37" fmla="*/ 237269 w 3465064"/>
              <a:gd name="connsiteY37" fmla="*/ 956400 h 1444239"/>
              <a:gd name="connsiteX38" fmla="*/ 237270 w 3465064"/>
              <a:gd name="connsiteY38" fmla="*/ 950916 h 1444239"/>
              <a:gd name="connsiteX39" fmla="*/ 787 w 3465064"/>
              <a:gd name="connsiteY39" fmla="*/ 763568 h 1444239"/>
              <a:gd name="connsiteX40" fmla="*/ 186335 w 3465064"/>
              <a:gd name="connsiteY40" fmla="*/ 752699 h 1444239"/>
              <a:gd name="connsiteX41" fmla="*/ 228887 w 3465064"/>
              <a:gd name="connsiteY41" fmla="*/ 831042 h 1444239"/>
              <a:gd name="connsiteX42" fmla="*/ 135337 w 3465064"/>
              <a:gd name="connsiteY42" fmla="*/ 678700 h 1444239"/>
              <a:gd name="connsiteX43" fmla="*/ 40231 w 3465064"/>
              <a:gd name="connsiteY43" fmla="*/ 543104 h 1444239"/>
              <a:gd name="connsiteX44" fmla="*/ 18149 w 3465064"/>
              <a:gd name="connsiteY44" fmla="*/ 530702 h 1444239"/>
              <a:gd name="connsiteX45" fmla="*/ 57211 w 3465064"/>
              <a:gd name="connsiteY45" fmla="*/ 530702 h 1444239"/>
              <a:gd name="connsiteX46" fmla="*/ 114720 w 3465064"/>
              <a:gd name="connsiteY46" fmla="*/ 551845 h 1444239"/>
              <a:gd name="connsiteX47" fmla="*/ 101700 w 3465064"/>
              <a:gd name="connsiteY47" fmla="*/ 530702 h 1444239"/>
              <a:gd name="connsiteX48" fmla="*/ 114720 w 3465064"/>
              <a:gd name="connsiteY48" fmla="*/ 238229 h 1444239"/>
              <a:gd name="connsiteX49" fmla="*/ 316157 w 3465064"/>
              <a:gd name="connsiteY49" fmla="*/ 94593 h 1444239"/>
              <a:gd name="connsiteX50" fmla="*/ 875802 w 3465064"/>
              <a:gd name="connsiteY50" fmla="*/ 0 h 1444239"/>
              <a:gd name="connsiteX51" fmla="*/ 1624634 w 3465064"/>
              <a:gd name="connsiteY51" fmla="*/ 156200 h 1444239"/>
              <a:gd name="connsiteX52" fmla="*/ 1845352 w 3465064"/>
              <a:gd name="connsiteY52" fmla="*/ 219262 h 1444239"/>
              <a:gd name="connsiteX0" fmla="*/ 1883075 w 3502787"/>
              <a:gd name="connsiteY0" fmla="*/ 219262 h 1444239"/>
              <a:gd name="connsiteX1" fmla="*/ 1993433 w 3502787"/>
              <a:gd name="connsiteY1" fmla="*/ 235028 h 1444239"/>
              <a:gd name="connsiteX2" fmla="*/ 2135323 w 3502787"/>
              <a:gd name="connsiteY2" fmla="*/ 313855 h 1444239"/>
              <a:gd name="connsiteX3" fmla="*/ 2214150 w 3502787"/>
              <a:gd name="connsiteY3" fmla="*/ 471510 h 1444239"/>
              <a:gd name="connsiteX4" fmla="*/ 2976150 w 3502787"/>
              <a:gd name="connsiteY4" fmla="*/ 692228 h 1444239"/>
              <a:gd name="connsiteX5" fmla="*/ 2968269 w 3502787"/>
              <a:gd name="connsiteY5" fmla="*/ 776765 h 1444239"/>
              <a:gd name="connsiteX6" fmla="*/ 3054977 w 3502787"/>
              <a:gd name="connsiteY6" fmla="*/ 762483 h 1444239"/>
              <a:gd name="connsiteX7" fmla="*/ 3223142 w 3502787"/>
              <a:gd name="connsiteY7" fmla="*/ 762483 h 1444239"/>
              <a:gd name="connsiteX8" fmla="*/ 3217887 w 3502787"/>
              <a:gd name="connsiteY8" fmla="*/ 912236 h 1444239"/>
              <a:gd name="connsiteX9" fmla="*/ 3433351 w 3502787"/>
              <a:gd name="connsiteY9" fmla="*/ 1012876 h 1444239"/>
              <a:gd name="connsiteX10" fmla="*/ 3430723 w 3502787"/>
              <a:gd name="connsiteY10" fmla="*/ 1023303 h 1444239"/>
              <a:gd name="connsiteX11" fmla="*/ 3355170 w 3502787"/>
              <a:gd name="connsiteY11" fmla="*/ 1028110 h 1444239"/>
              <a:gd name="connsiteX12" fmla="*/ 3422840 w 3502787"/>
              <a:gd name="connsiteY12" fmla="*/ 1026178 h 1444239"/>
              <a:gd name="connsiteX13" fmla="*/ 3425465 w 3502787"/>
              <a:gd name="connsiteY13" fmla="*/ 1023342 h 1444239"/>
              <a:gd name="connsiteX14" fmla="*/ 3288831 w 3502787"/>
              <a:gd name="connsiteY14" fmla="*/ 1013681 h 1444239"/>
              <a:gd name="connsiteX15" fmla="*/ 3298762 w 3502787"/>
              <a:gd name="connsiteY15" fmla="*/ 1013556 h 1444239"/>
              <a:gd name="connsiteX16" fmla="*/ 3376199 w 3502787"/>
              <a:gd name="connsiteY16" fmla="*/ 1016398 h 1444239"/>
              <a:gd name="connsiteX17" fmla="*/ 3376199 w 3502787"/>
              <a:gd name="connsiteY17" fmla="*/ 1007642 h 1444239"/>
              <a:gd name="connsiteX18" fmla="*/ 3310637 w 3502787"/>
              <a:gd name="connsiteY18" fmla="*/ 966858 h 1444239"/>
              <a:gd name="connsiteX19" fmla="*/ 3457100 w 3502787"/>
              <a:gd name="connsiteY19" fmla="*/ 1020833 h 1444239"/>
              <a:gd name="connsiteX20" fmla="*/ 3441231 w 3502787"/>
              <a:gd name="connsiteY20" fmla="*/ 1023342 h 1444239"/>
              <a:gd name="connsiteX21" fmla="*/ 3349265 w 3502787"/>
              <a:gd name="connsiteY21" fmla="*/ 1013681 h 1444239"/>
              <a:gd name="connsiteX22" fmla="*/ 3456996 w 3502787"/>
              <a:gd name="connsiteY22" fmla="*/ 1023342 h 1444239"/>
              <a:gd name="connsiteX23" fmla="*/ 3472763 w 3502787"/>
              <a:gd name="connsiteY23" fmla="*/ 1153772 h 1444239"/>
              <a:gd name="connsiteX24" fmla="*/ 3438606 w 3502787"/>
              <a:gd name="connsiteY24" fmla="*/ 1306361 h 1444239"/>
              <a:gd name="connsiteX25" fmla="*/ 2308744 w 3502787"/>
              <a:gd name="connsiteY25" fmla="*/ 1370439 h 1444239"/>
              <a:gd name="connsiteX26" fmla="*/ 2319251 w 3502787"/>
              <a:gd name="connsiteY26" fmla="*/ 1308356 h 1444239"/>
              <a:gd name="connsiteX27" fmla="*/ 2303486 w 3502787"/>
              <a:gd name="connsiteY27" fmla="*/ 1347002 h 1444239"/>
              <a:gd name="connsiteX28" fmla="*/ 2132696 w 3502787"/>
              <a:gd name="connsiteY28" fmla="*/ 1257213 h 1444239"/>
              <a:gd name="connsiteX29" fmla="*/ 1551999 w 3502787"/>
              <a:gd name="connsiteY29" fmla="*/ 1322848 h 1444239"/>
              <a:gd name="connsiteX30" fmla="*/ 1268219 w 3502787"/>
              <a:gd name="connsiteY30" fmla="*/ 1298239 h 1444239"/>
              <a:gd name="connsiteX31" fmla="*/ 1015971 w 3502787"/>
              <a:gd name="connsiteY31" fmla="*/ 1295719 h 1444239"/>
              <a:gd name="connsiteX32" fmla="*/ 745330 w 3502787"/>
              <a:gd name="connsiteY32" fmla="*/ 1256789 h 1444239"/>
              <a:gd name="connsiteX33" fmla="*/ 648107 w 3502787"/>
              <a:gd name="connsiteY33" fmla="*/ 1266489 h 1444239"/>
              <a:gd name="connsiteX34" fmla="*/ 799444 w 3502787"/>
              <a:gd name="connsiteY34" fmla="*/ 1247166 h 1444239"/>
              <a:gd name="connsiteX35" fmla="*/ 571907 w 3502787"/>
              <a:gd name="connsiteY35" fmla="*/ 1425103 h 1444239"/>
              <a:gd name="connsiteX36" fmla="*/ 403741 w 3502787"/>
              <a:gd name="connsiteY36" fmla="*/ 1226840 h 1444239"/>
              <a:gd name="connsiteX37" fmla="*/ 274992 w 3502787"/>
              <a:gd name="connsiteY37" fmla="*/ 956400 h 1444239"/>
              <a:gd name="connsiteX38" fmla="*/ 274993 w 3502787"/>
              <a:gd name="connsiteY38" fmla="*/ 950916 h 1444239"/>
              <a:gd name="connsiteX39" fmla="*/ 38510 w 3502787"/>
              <a:gd name="connsiteY39" fmla="*/ 763568 h 1444239"/>
              <a:gd name="connsiteX40" fmla="*/ 43936 w 3502787"/>
              <a:gd name="connsiteY40" fmla="*/ 763270 h 1444239"/>
              <a:gd name="connsiteX41" fmla="*/ 224058 w 3502787"/>
              <a:gd name="connsiteY41" fmla="*/ 752699 h 1444239"/>
              <a:gd name="connsiteX42" fmla="*/ 266610 w 3502787"/>
              <a:gd name="connsiteY42" fmla="*/ 831042 h 1444239"/>
              <a:gd name="connsiteX43" fmla="*/ 173060 w 3502787"/>
              <a:gd name="connsiteY43" fmla="*/ 678700 h 1444239"/>
              <a:gd name="connsiteX44" fmla="*/ 77954 w 3502787"/>
              <a:gd name="connsiteY44" fmla="*/ 543104 h 1444239"/>
              <a:gd name="connsiteX45" fmla="*/ 55872 w 3502787"/>
              <a:gd name="connsiteY45" fmla="*/ 530702 h 1444239"/>
              <a:gd name="connsiteX46" fmla="*/ 94934 w 3502787"/>
              <a:gd name="connsiteY46" fmla="*/ 530702 h 1444239"/>
              <a:gd name="connsiteX47" fmla="*/ 152443 w 3502787"/>
              <a:gd name="connsiteY47" fmla="*/ 551845 h 1444239"/>
              <a:gd name="connsiteX48" fmla="*/ 139423 w 3502787"/>
              <a:gd name="connsiteY48" fmla="*/ 530702 h 1444239"/>
              <a:gd name="connsiteX49" fmla="*/ 152443 w 3502787"/>
              <a:gd name="connsiteY49" fmla="*/ 238229 h 1444239"/>
              <a:gd name="connsiteX50" fmla="*/ 353880 w 3502787"/>
              <a:gd name="connsiteY50" fmla="*/ 94593 h 1444239"/>
              <a:gd name="connsiteX51" fmla="*/ 913525 w 3502787"/>
              <a:gd name="connsiteY51" fmla="*/ 0 h 1444239"/>
              <a:gd name="connsiteX52" fmla="*/ 1662357 w 3502787"/>
              <a:gd name="connsiteY52" fmla="*/ 156200 h 1444239"/>
              <a:gd name="connsiteX53" fmla="*/ 1883075 w 3502787"/>
              <a:gd name="connsiteY53" fmla="*/ 219262 h 1444239"/>
              <a:gd name="connsiteX0" fmla="*/ 1883075 w 3502787"/>
              <a:gd name="connsiteY0" fmla="*/ 219262 h 1444239"/>
              <a:gd name="connsiteX1" fmla="*/ 1993433 w 3502787"/>
              <a:gd name="connsiteY1" fmla="*/ 235028 h 1444239"/>
              <a:gd name="connsiteX2" fmla="*/ 2135323 w 3502787"/>
              <a:gd name="connsiteY2" fmla="*/ 313855 h 1444239"/>
              <a:gd name="connsiteX3" fmla="*/ 2214150 w 3502787"/>
              <a:gd name="connsiteY3" fmla="*/ 471510 h 1444239"/>
              <a:gd name="connsiteX4" fmla="*/ 2976150 w 3502787"/>
              <a:gd name="connsiteY4" fmla="*/ 692228 h 1444239"/>
              <a:gd name="connsiteX5" fmla="*/ 2968269 w 3502787"/>
              <a:gd name="connsiteY5" fmla="*/ 776765 h 1444239"/>
              <a:gd name="connsiteX6" fmla="*/ 3054977 w 3502787"/>
              <a:gd name="connsiteY6" fmla="*/ 762483 h 1444239"/>
              <a:gd name="connsiteX7" fmla="*/ 3223142 w 3502787"/>
              <a:gd name="connsiteY7" fmla="*/ 762483 h 1444239"/>
              <a:gd name="connsiteX8" fmla="*/ 3217887 w 3502787"/>
              <a:gd name="connsiteY8" fmla="*/ 912236 h 1444239"/>
              <a:gd name="connsiteX9" fmla="*/ 3433351 w 3502787"/>
              <a:gd name="connsiteY9" fmla="*/ 1012876 h 1444239"/>
              <a:gd name="connsiteX10" fmla="*/ 3430723 w 3502787"/>
              <a:gd name="connsiteY10" fmla="*/ 1023303 h 1444239"/>
              <a:gd name="connsiteX11" fmla="*/ 3355170 w 3502787"/>
              <a:gd name="connsiteY11" fmla="*/ 1028110 h 1444239"/>
              <a:gd name="connsiteX12" fmla="*/ 3422840 w 3502787"/>
              <a:gd name="connsiteY12" fmla="*/ 1026178 h 1444239"/>
              <a:gd name="connsiteX13" fmla="*/ 3425465 w 3502787"/>
              <a:gd name="connsiteY13" fmla="*/ 1023342 h 1444239"/>
              <a:gd name="connsiteX14" fmla="*/ 3288831 w 3502787"/>
              <a:gd name="connsiteY14" fmla="*/ 1013681 h 1444239"/>
              <a:gd name="connsiteX15" fmla="*/ 3298762 w 3502787"/>
              <a:gd name="connsiteY15" fmla="*/ 1013556 h 1444239"/>
              <a:gd name="connsiteX16" fmla="*/ 3376199 w 3502787"/>
              <a:gd name="connsiteY16" fmla="*/ 1016398 h 1444239"/>
              <a:gd name="connsiteX17" fmla="*/ 3376199 w 3502787"/>
              <a:gd name="connsiteY17" fmla="*/ 1007642 h 1444239"/>
              <a:gd name="connsiteX18" fmla="*/ 3310637 w 3502787"/>
              <a:gd name="connsiteY18" fmla="*/ 966858 h 1444239"/>
              <a:gd name="connsiteX19" fmla="*/ 3457100 w 3502787"/>
              <a:gd name="connsiteY19" fmla="*/ 1020833 h 1444239"/>
              <a:gd name="connsiteX20" fmla="*/ 3441231 w 3502787"/>
              <a:gd name="connsiteY20" fmla="*/ 1023342 h 1444239"/>
              <a:gd name="connsiteX21" fmla="*/ 3349265 w 3502787"/>
              <a:gd name="connsiteY21" fmla="*/ 1013681 h 1444239"/>
              <a:gd name="connsiteX22" fmla="*/ 3456996 w 3502787"/>
              <a:gd name="connsiteY22" fmla="*/ 1023342 h 1444239"/>
              <a:gd name="connsiteX23" fmla="*/ 3472763 w 3502787"/>
              <a:gd name="connsiteY23" fmla="*/ 1153772 h 1444239"/>
              <a:gd name="connsiteX24" fmla="*/ 3438606 w 3502787"/>
              <a:gd name="connsiteY24" fmla="*/ 1306361 h 1444239"/>
              <a:gd name="connsiteX25" fmla="*/ 2308744 w 3502787"/>
              <a:gd name="connsiteY25" fmla="*/ 1370439 h 1444239"/>
              <a:gd name="connsiteX26" fmla="*/ 2319251 w 3502787"/>
              <a:gd name="connsiteY26" fmla="*/ 1308356 h 1444239"/>
              <a:gd name="connsiteX27" fmla="*/ 2303486 w 3502787"/>
              <a:gd name="connsiteY27" fmla="*/ 1347002 h 1444239"/>
              <a:gd name="connsiteX28" fmla="*/ 2132696 w 3502787"/>
              <a:gd name="connsiteY28" fmla="*/ 1257213 h 1444239"/>
              <a:gd name="connsiteX29" fmla="*/ 1551999 w 3502787"/>
              <a:gd name="connsiteY29" fmla="*/ 1322848 h 1444239"/>
              <a:gd name="connsiteX30" fmla="*/ 1268219 w 3502787"/>
              <a:gd name="connsiteY30" fmla="*/ 1298239 h 1444239"/>
              <a:gd name="connsiteX31" fmla="*/ 1015971 w 3502787"/>
              <a:gd name="connsiteY31" fmla="*/ 1295719 h 1444239"/>
              <a:gd name="connsiteX32" fmla="*/ 745330 w 3502787"/>
              <a:gd name="connsiteY32" fmla="*/ 1256789 h 1444239"/>
              <a:gd name="connsiteX33" fmla="*/ 648107 w 3502787"/>
              <a:gd name="connsiteY33" fmla="*/ 1266489 h 1444239"/>
              <a:gd name="connsiteX34" fmla="*/ 799444 w 3502787"/>
              <a:gd name="connsiteY34" fmla="*/ 1247166 h 1444239"/>
              <a:gd name="connsiteX35" fmla="*/ 571907 w 3502787"/>
              <a:gd name="connsiteY35" fmla="*/ 1425103 h 1444239"/>
              <a:gd name="connsiteX36" fmla="*/ 403741 w 3502787"/>
              <a:gd name="connsiteY36" fmla="*/ 1226840 h 1444239"/>
              <a:gd name="connsiteX37" fmla="*/ 274992 w 3502787"/>
              <a:gd name="connsiteY37" fmla="*/ 956400 h 1444239"/>
              <a:gd name="connsiteX38" fmla="*/ 274993 w 3502787"/>
              <a:gd name="connsiteY38" fmla="*/ 950916 h 1444239"/>
              <a:gd name="connsiteX39" fmla="*/ 38510 w 3502787"/>
              <a:gd name="connsiteY39" fmla="*/ 763568 h 1444239"/>
              <a:gd name="connsiteX40" fmla="*/ 43936 w 3502787"/>
              <a:gd name="connsiteY40" fmla="*/ 763270 h 1444239"/>
              <a:gd name="connsiteX41" fmla="*/ 224058 w 3502787"/>
              <a:gd name="connsiteY41" fmla="*/ 752699 h 1444239"/>
              <a:gd name="connsiteX42" fmla="*/ 266610 w 3502787"/>
              <a:gd name="connsiteY42" fmla="*/ 831042 h 1444239"/>
              <a:gd name="connsiteX43" fmla="*/ 173060 w 3502787"/>
              <a:gd name="connsiteY43" fmla="*/ 678700 h 1444239"/>
              <a:gd name="connsiteX44" fmla="*/ 77954 w 3502787"/>
              <a:gd name="connsiteY44" fmla="*/ 543104 h 1444239"/>
              <a:gd name="connsiteX45" fmla="*/ 55872 w 3502787"/>
              <a:gd name="connsiteY45" fmla="*/ 530702 h 1444239"/>
              <a:gd name="connsiteX46" fmla="*/ 94934 w 3502787"/>
              <a:gd name="connsiteY46" fmla="*/ 530702 h 1444239"/>
              <a:gd name="connsiteX47" fmla="*/ 152443 w 3502787"/>
              <a:gd name="connsiteY47" fmla="*/ 551845 h 1444239"/>
              <a:gd name="connsiteX48" fmla="*/ 139423 w 3502787"/>
              <a:gd name="connsiteY48" fmla="*/ 530702 h 1444239"/>
              <a:gd name="connsiteX49" fmla="*/ 152443 w 3502787"/>
              <a:gd name="connsiteY49" fmla="*/ 238229 h 1444239"/>
              <a:gd name="connsiteX50" fmla="*/ 353880 w 3502787"/>
              <a:gd name="connsiteY50" fmla="*/ 94593 h 1444239"/>
              <a:gd name="connsiteX51" fmla="*/ 913525 w 3502787"/>
              <a:gd name="connsiteY51" fmla="*/ 0 h 1444239"/>
              <a:gd name="connsiteX52" fmla="*/ 1662357 w 3502787"/>
              <a:gd name="connsiteY52" fmla="*/ 156200 h 1444239"/>
              <a:gd name="connsiteX53" fmla="*/ 1883075 w 3502787"/>
              <a:gd name="connsiteY53" fmla="*/ 219262 h 1444239"/>
              <a:gd name="connsiteX0" fmla="*/ 1883075 w 3502787"/>
              <a:gd name="connsiteY0" fmla="*/ 219262 h 1444239"/>
              <a:gd name="connsiteX1" fmla="*/ 1993433 w 3502787"/>
              <a:gd name="connsiteY1" fmla="*/ 235028 h 1444239"/>
              <a:gd name="connsiteX2" fmla="*/ 2135323 w 3502787"/>
              <a:gd name="connsiteY2" fmla="*/ 313855 h 1444239"/>
              <a:gd name="connsiteX3" fmla="*/ 2214150 w 3502787"/>
              <a:gd name="connsiteY3" fmla="*/ 471510 h 1444239"/>
              <a:gd name="connsiteX4" fmla="*/ 2976150 w 3502787"/>
              <a:gd name="connsiteY4" fmla="*/ 692228 h 1444239"/>
              <a:gd name="connsiteX5" fmla="*/ 2968269 w 3502787"/>
              <a:gd name="connsiteY5" fmla="*/ 776765 h 1444239"/>
              <a:gd name="connsiteX6" fmla="*/ 3054977 w 3502787"/>
              <a:gd name="connsiteY6" fmla="*/ 762483 h 1444239"/>
              <a:gd name="connsiteX7" fmla="*/ 3223142 w 3502787"/>
              <a:gd name="connsiteY7" fmla="*/ 762483 h 1444239"/>
              <a:gd name="connsiteX8" fmla="*/ 3217887 w 3502787"/>
              <a:gd name="connsiteY8" fmla="*/ 912236 h 1444239"/>
              <a:gd name="connsiteX9" fmla="*/ 3433351 w 3502787"/>
              <a:gd name="connsiteY9" fmla="*/ 1012876 h 1444239"/>
              <a:gd name="connsiteX10" fmla="*/ 3430723 w 3502787"/>
              <a:gd name="connsiteY10" fmla="*/ 1023303 h 1444239"/>
              <a:gd name="connsiteX11" fmla="*/ 3355170 w 3502787"/>
              <a:gd name="connsiteY11" fmla="*/ 1028110 h 1444239"/>
              <a:gd name="connsiteX12" fmla="*/ 3422840 w 3502787"/>
              <a:gd name="connsiteY12" fmla="*/ 1026178 h 1444239"/>
              <a:gd name="connsiteX13" fmla="*/ 3425465 w 3502787"/>
              <a:gd name="connsiteY13" fmla="*/ 1023342 h 1444239"/>
              <a:gd name="connsiteX14" fmla="*/ 3288831 w 3502787"/>
              <a:gd name="connsiteY14" fmla="*/ 1013681 h 1444239"/>
              <a:gd name="connsiteX15" fmla="*/ 3298762 w 3502787"/>
              <a:gd name="connsiteY15" fmla="*/ 1013556 h 1444239"/>
              <a:gd name="connsiteX16" fmla="*/ 3376199 w 3502787"/>
              <a:gd name="connsiteY16" fmla="*/ 1016398 h 1444239"/>
              <a:gd name="connsiteX17" fmla="*/ 3376199 w 3502787"/>
              <a:gd name="connsiteY17" fmla="*/ 1007642 h 1444239"/>
              <a:gd name="connsiteX18" fmla="*/ 3310637 w 3502787"/>
              <a:gd name="connsiteY18" fmla="*/ 966858 h 1444239"/>
              <a:gd name="connsiteX19" fmla="*/ 3457100 w 3502787"/>
              <a:gd name="connsiteY19" fmla="*/ 1020833 h 1444239"/>
              <a:gd name="connsiteX20" fmla="*/ 3441231 w 3502787"/>
              <a:gd name="connsiteY20" fmla="*/ 1023342 h 1444239"/>
              <a:gd name="connsiteX21" fmla="*/ 3349265 w 3502787"/>
              <a:gd name="connsiteY21" fmla="*/ 1013681 h 1444239"/>
              <a:gd name="connsiteX22" fmla="*/ 3456996 w 3502787"/>
              <a:gd name="connsiteY22" fmla="*/ 1023342 h 1444239"/>
              <a:gd name="connsiteX23" fmla="*/ 3472763 w 3502787"/>
              <a:gd name="connsiteY23" fmla="*/ 1153772 h 1444239"/>
              <a:gd name="connsiteX24" fmla="*/ 3438606 w 3502787"/>
              <a:gd name="connsiteY24" fmla="*/ 1306361 h 1444239"/>
              <a:gd name="connsiteX25" fmla="*/ 2308744 w 3502787"/>
              <a:gd name="connsiteY25" fmla="*/ 1370439 h 1444239"/>
              <a:gd name="connsiteX26" fmla="*/ 2319251 w 3502787"/>
              <a:gd name="connsiteY26" fmla="*/ 1308356 h 1444239"/>
              <a:gd name="connsiteX27" fmla="*/ 2303486 w 3502787"/>
              <a:gd name="connsiteY27" fmla="*/ 1347002 h 1444239"/>
              <a:gd name="connsiteX28" fmla="*/ 2132696 w 3502787"/>
              <a:gd name="connsiteY28" fmla="*/ 1257213 h 1444239"/>
              <a:gd name="connsiteX29" fmla="*/ 1551999 w 3502787"/>
              <a:gd name="connsiteY29" fmla="*/ 1322848 h 1444239"/>
              <a:gd name="connsiteX30" fmla="*/ 1268219 w 3502787"/>
              <a:gd name="connsiteY30" fmla="*/ 1298239 h 1444239"/>
              <a:gd name="connsiteX31" fmla="*/ 1015971 w 3502787"/>
              <a:gd name="connsiteY31" fmla="*/ 1295719 h 1444239"/>
              <a:gd name="connsiteX32" fmla="*/ 745330 w 3502787"/>
              <a:gd name="connsiteY32" fmla="*/ 1256789 h 1444239"/>
              <a:gd name="connsiteX33" fmla="*/ 648107 w 3502787"/>
              <a:gd name="connsiteY33" fmla="*/ 1266489 h 1444239"/>
              <a:gd name="connsiteX34" fmla="*/ 799444 w 3502787"/>
              <a:gd name="connsiteY34" fmla="*/ 1247166 h 1444239"/>
              <a:gd name="connsiteX35" fmla="*/ 571907 w 3502787"/>
              <a:gd name="connsiteY35" fmla="*/ 1425103 h 1444239"/>
              <a:gd name="connsiteX36" fmla="*/ 403741 w 3502787"/>
              <a:gd name="connsiteY36" fmla="*/ 1226840 h 1444239"/>
              <a:gd name="connsiteX37" fmla="*/ 274992 w 3502787"/>
              <a:gd name="connsiteY37" fmla="*/ 956400 h 1444239"/>
              <a:gd name="connsiteX38" fmla="*/ 274993 w 3502787"/>
              <a:gd name="connsiteY38" fmla="*/ 950916 h 1444239"/>
              <a:gd name="connsiteX39" fmla="*/ 38510 w 3502787"/>
              <a:gd name="connsiteY39" fmla="*/ 763568 h 1444239"/>
              <a:gd name="connsiteX40" fmla="*/ 43936 w 3502787"/>
              <a:gd name="connsiteY40" fmla="*/ 763270 h 1444239"/>
              <a:gd name="connsiteX41" fmla="*/ 224058 w 3502787"/>
              <a:gd name="connsiteY41" fmla="*/ 752699 h 1444239"/>
              <a:gd name="connsiteX42" fmla="*/ 266610 w 3502787"/>
              <a:gd name="connsiteY42" fmla="*/ 831042 h 1444239"/>
              <a:gd name="connsiteX43" fmla="*/ 173060 w 3502787"/>
              <a:gd name="connsiteY43" fmla="*/ 678700 h 1444239"/>
              <a:gd name="connsiteX44" fmla="*/ 77954 w 3502787"/>
              <a:gd name="connsiteY44" fmla="*/ 543104 h 1444239"/>
              <a:gd name="connsiteX45" fmla="*/ 55872 w 3502787"/>
              <a:gd name="connsiteY45" fmla="*/ 530702 h 1444239"/>
              <a:gd name="connsiteX46" fmla="*/ 94934 w 3502787"/>
              <a:gd name="connsiteY46" fmla="*/ 530702 h 1444239"/>
              <a:gd name="connsiteX47" fmla="*/ 152443 w 3502787"/>
              <a:gd name="connsiteY47" fmla="*/ 551845 h 1444239"/>
              <a:gd name="connsiteX48" fmla="*/ 139423 w 3502787"/>
              <a:gd name="connsiteY48" fmla="*/ 530702 h 1444239"/>
              <a:gd name="connsiteX49" fmla="*/ 152443 w 3502787"/>
              <a:gd name="connsiteY49" fmla="*/ 238229 h 1444239"/>
              <a:gd name="connsiteX50" fmla="*/ 353880 w 3502787"/>
              <a:gd name="connsiteY50" fmla="*/ 94593 h 1444239"/>
              <a:gd name="connsiteX51" fmla="*/ 913525 w 3502787"/>
              <a:gd name="connsiteY51" fmla="*/ 0 h 1444239"/>
              <a:gd name="connsiteX52" fmla="*/ 1662357 w 3502787"/>
              <a:gd name="connsiteY52" fmla="*/ 156200 h 1444239"/>
              <a:gd name="connsiteX53" fmla="*/ 1883075 w 3502787"/>
              <a:gd name="connsiteY53" fmla="*/ 219262 h 1444239"/>
              <a:gd name="connsiteX0" fmla="*/ 1883075 w 3502787"/>
              <a:gd name="connsiteY0" fmla="*/ 219262 h 1444239"/>
              <a:gd name="connsiteX1" fmla="*/ 1993433 w 3502787"/>
              <a:gd name="connsiteY1" fmla="*/ 235028 h 1444239"/>
              <a:gd name="connsiteX2" fmla="*/ 2135323 w 3502787"/>
              <a:gd name="connsiteY2" fmla="*/ 313855 h 1444239"/>
              <a:gd name="connsiteX3" fmla="*/ 2214150 w 3502787"/>
              <a:gd name="connsiteY3" fmla="*/ 471510 h 1444239"/>
              <a:gd name="connsiteX4" fmla="*/ 2976150 w 3502787"/>
              <a:gd name="connsiteY4" fmla="*/ 692228 h 1444239"/>
              <a:gd name="connsiteX5" fmla="*/ 2968269 w 3502787"/>
              <a:gd name="connsiteY5" fmla="*/ 776765 h 1444239"/>
              <a:gd name="connsiteX6" fmla="*/ 3054977 w 3502787"/>
              <a:gd name="connsiteY6" fmla="*/ 762483 h 1444239"/>
              <a:gd name="connsiteX7" fmla="*/ 3223142 w 3502787"/>
              <a:gd name="connsiteY7" fmla="*/ 762483 h 1444239"/>
              <a:gd name="connsiteX8" fmla="*/ 3217887 w 3502787"/>
              <a:gd name="connsiteY8" fmla="*/ 912236 h 1444239"/>
              <a:gd name="connsiteX9" fmla="*/ 3433351 w 3502787"/>
              <a:gd name="connsiteY9" fmla="*/ 1012876 h 1444239"/>
              <a:gd name="connsiteX10" fmla="*/ 3430723 w 3502787"/>
              <a:gd name="connsiteY10" fmla="*/ 1023303 h 1444239"/>
              <a:gd name="connsiteX11" fmla="*/ 3355170 w 3502787"/>
              <a:gd name="connsiteY11" fmla="*/ 1028110 h 1444239"/>
              <a:gd name="connsiteX12" fmla="*/ 3422840 w 3502787"/>
              <a:gd name="connsiteY12" fmla="*/ 1026178 h 1444239"/>
              <a:gd name="connsiteX13" fmla="*/ 3425465 w 3502787"/>
              <a:gd name="connsiteY13" fmla="*/ 1023342 h 1444239"/>
              <a:gd name="connsiteX14" fmla="*/ 3288831 w 3502787"/>
              <a:gd name="connsiteY14" fmla="*/ 1013681 h 1444239"/>
              <a:gd name="connsiteX15" fmla="*/ 3298762 w 3502787"/>
              <a:gd name="connsiteY15" fmla="*/ 1013556 h 1444239"/>
              <a:gd name="connsiteX16" fmla="*/ 3376199 w 3502787"/>
              <a:gd name="connsiteY16" fmla="*/ 1016398 h 1444239"/>
              <a:gd name="connsiteX17" fmla="*/ 3376199 w 3502787"/>
              <a:gd name="connsiteY17" fmla="*/ 1007642 h 1444239"/>
              <a:gd name="connsiteX18" fmla="*/ 3310637 w 3502787"/>
              <a:gd name="connsiteY18" fmla="*/ 966858 h 1444239"/>
              <a:gd name="connsiteX19" fmla="*/ 3457100 w 3502787"/>
              <a:gd name="connsiteY19" fmla="*/ 1020833 h 1444239"/>
              <a:gd name="connsiteX20" fmla="*/ 3441231 w 3502787"/>
              <a:gd name="connsiteY20" fmla="*/ 1023342 h 1444239"/>
              <a:gd name="connsiteX21" fmla="*/ 3349265 w 3502787"/>
              <a:gd name="connsiteY21" fmla="*/ 1013681 h 1444239"/>
              <a:gd name="connsiteX22" fmla="*/ 3456996 w 3502787"/>
              <a:gd name="connsiteY22" fmla="*/ 1023342 h 1444239"/>
              <a:gd name="connsiteX23" fmla="*/ 3472763 w 3502787"/>
              <a:gd name="connsiteY23" fmla="*/ 1153772 h 1444239"/>
              <a:gd name="connsiteX24" fmla="*/ 3438606 w 3502787"/>
              <a:gd name="connsiteY24" fmla="*/ 1306361 h 1444239"/>
              <a:gd name="connsiteX25" fmla="*/ 2308744 w 3502787"/>
              <a:gd name="connsiteY25" fmla="*/ 1370439 h 1444239"/>
              <a:gd name="connsiteX26" fmla="*/ 2319251 w 3502787"/>
              <a:gd name="connsiteY26" fmla="*/ 1308356 h 1444239"/>
              <a:gd name="connsiteX27" fmla="*/ 2303486 w 3502787"/>
              <a:gd name="connsiteY27" fmla="*/ 1347002 h 1444239"/>
              <a:gd name="connsiteX28" fmla="*/ 2132696 w 3502787"/>
              <a:gd name="connsiteY28" fmla="*/ 1257213 h 1444239"/>
              <a:gd name="connsiteX29" fmla="*/ 1551999 w 3502787"/>
              <a:gd name="connsiteY29" fmla="*/ 1322848 h 1444239"/>
              <a:gd name="connsiteX30" fmla="*/ 1268219 w 3502787"/>
              <a:gd name="connsiteY30" fmla="*/ 1298239 h 1444239"/>
              <a:gd name="connsiteX31" fmla="*/ 1015971 w 3502787"/>
              <a:gd name="connsiteY31" fmla="*/ 1295719 h 1444239"/>
              <a:gd name="connsiteX32" fmla="*/ 745330 w 3502787"/>
              <a:gd name="connsiteY32" fmla="*/ 1256789 h 1444239"/>
              <a:gd name="connsiteX33" fmla="*/ 648107 w 3502787"/>
              <a:gd name="connsiteY33" fmla="*/ 1266489 h 1444239"/>
              <a:gd name="connsiteX34" fmla="*/ 799444 w 3502787"/>
              <a:gd name="connsiteY34" fmla="*/ 1247166 h 1444239"/>
              <a:gd name="connsiteX35" fmla="*/ 571907 w 3502787"/>
              <a:gd name="connsiteY35" fmla="*/ 1425103 h 1444239"/>
              <a:gd name="connsiteX36" fmla="*/ 403741 w 3502787"/>
              <a:gd name="connsiteY36" fmla="*/ 1226840 h 1444239"/>
              <a:gd name="connsiteX37" fmla="*/ 274992 w 3502787"/>
              <a:gd name="connsiteY37" fmla="*/ 956400 h 1444239"/>
              <a:gd name="connsiteX38" fmla="*/ 274993 w 3502787"/>
              <a:gd name="connsiteY38" fmla="*/ 950916 h 1444239"/>
              <a:gd name="connsiteX39" fmla="*/ 38510 w 3502787"/>
              <a:gd name="connsiteY39" fmla="*/ 763568 h 1444239"/>
              <a:gd name="connsiteX40" fmla="*/ 211038 w 3502787"/>
              <a:gd name="connsiteY40" fmla="*/ 763270 h 1444239"/>
              <a:gd name="connsiteX41" fmla="*/ 224058 w 3502787"/>
              <a:gd name="connsiteY41" fmla="*/ 752699 h 1444239"/>
              <a:gd name="connsiteX42" fmla="*/ 266610 w 3502787"/>
              <a:gd name="connsiteY42" fmla="*/ 831042 h 1444239"/>
              <a:gd name="connsiteX43" fmla="*/ 173060 w 3502787"/>
              <a:gd name="connsiteY43" fmla="*/ 678700 h 1444239"/>
              <a:gd name="connsiteX44" fmla="*/ 77954 w 3502787"/>
              <a:gd name="connsiteY44" fmla="*/ 543104 h 1444239"/>
              <a:gd name="connsiteX45" fmla="*/ 55872 w 3502787"/>
              <a:gd name="connsiteY45" fmla="*/ 530702 h 1444239"/>
              <a:gd name="connsiteX46" fmla="*/ 94934 w 3502787"/>
              <a:gd name="connsiteY46" fmla="*/ 530702 h 1444239"/>
              <a:gd name="connsiteX47" fmla="*/ 152443 w 3502787"/>
              <a:gd name="connsiteY47" fmla="*/ 551845 h 1444239"/>
              <a:gd name="connsiteX48" fmla="*/ 139423 w 3502787"/>
              <a:gd name="connsiteY48" fmla="*/ 530702 h 1444239"/>
              <a:gd name="connsiteX49" fmla="*/ 152443 w 3502787"/>
              <a:gd name="connsiteY49" fmla="*/ 238229 h 1444239"/>
              <a:gd name="connsiteX50" fmla="*/ 353880 w 3502787"/>
              <a:gd name="connsiteY50" fmla="*/ 94593 h 1444239"/>
              <a:gd name="connsiteX51" fmla="*/ 913525 w 3502787"/>
              <a:gd name="connsiteY51" fmla="*/ 0 h 1444239"/>
              <a:gd name="connsiteX52" fmla="*/ 1662357 w 3502787"/>
              <a:gd name="connsiteY52" fmla="*/ 156200 h 1444239"/>
              <a:gd name="connsiteX53" fmla="*/ 1883075 w 3502787"/>
              <a:gd name="connsiteY53" fmla="*/ 219262 h 1444239"/>
              <a:gd name="connsiteX0" fmla="*/ 1845352 w 3465064"/>
              <a:gd name="connsiteY0" fmla="*/ 219262 h 1444239"/>
              <a:gd name="connsiteX1" fmla="*/ 1955710 w 3465064"/>
              <a:gd name="connsiteY1" fmla="*/ 235028 h 1444239"/>
              <a:gd name="connsiteX2" fmla="*/ 2097600 w 3465064"/>
              <a:gd name="connsiteY2" fmla="*/ 313855 h 1444239"/>
              <a:gd name="connsiteX3" fmla="*/ 2176427 w 3465064"/>
              <a:gd name="connsiteY3" fmla="*/ 471510 h 1444239"/>
              <a:gd name="connsiteX4" fmla="*/ 2938427 w 3465064"/>
              <a:gd name="connsiteY4" fmla="*/ 692228 h 1444239"/>
              <a:gd name="connsiteX5" fmla="*/ 2930546 w 3465064"/>
              <a:gd name="connsiteY5" fmla="*/ 776765 h 1444239"/>
              <a:gd name="connsiteX6" fmla="*/ 3017254 w 3465064"/>
              <a:gd name="connsiteY6" fmla="*/ 762483 h 1444239"/>
              <a:gd name="connsiteX7" fmla="*/ 3185419 w 3465064"/>
              <a:gd name="connsiteY7" fmla="*/ 762483 h 1444239"/>
              <a:gd name="connsiteX8" fmla="*/ 3180164 w 3465064"/>
              <a:gd name="connsiteY8" fmla="*/ 912236 h 1444239"/>
              <a:gd name="connsiteX9" fmla="*/ 3395628 w 3465064"/>
              <a:gd name="connsiteY9" fmla="*/ 1012876 h 1444239"/>
              <a:gd name="connsiteX10" fmla="*/ 3393000 w 3465064"/>
              <a:gd name="connsiteY10" fmla="*/ 1023303 h 1444239"/>
              <a:gd name="connsiteX11" fmla="*/ 3317447 w 3465064"/>
              <a:gd name="connsiteY11" fmla="*/ 1028110 h 1444239"/>
              <a:gd name="connsiteX12" fmla="*/ 3385117 w 3465064"/>
              <a:gd name="connsiteY12" fmla="*/ 1026178 h 1444239"/>
              <a:gd name="connsiteX13" fmla="*/ 3387742 w 3465064"/>
              <a:gd name="connsiteY13" fmla="*/ 1023342 h 1444239"/>
              <a:gd name="connsiteX14" fmla="*/ 3251108 w 3465064"/>
              <a:gd name="connsiteY14" fmla="*/ 1013681 h 1444239"/>
              <a:gd name="connsiteX15" fmla="*/ 3261039 w 3465064"/>
              <a:gd name="connsiteY15" fmla="*/ 1013556 h 1444239"/>
              <a:gd name="connsiteX16" fmla="*/ 3338476 w 3465064"/>
              <a:gd name="connsiteY16" fmla="*/ 1016398 h 1444239"/>
              <a:gd name="connsiteX17" fmla="*/ 3338476 w 3465064"/>
              <a:gd name="connsiteY17" fmla="*/ 1007642 h 1444239"/>
              <a:gd name="connsiteX18" fmla="*/ 3272914 w 3465064"/>
              <a:gd name="connsiteY18" fmla="*/ 966858 h 1444239"/>
              <a:gd name="connsiteX19" fmla="*/ 3419377 w 3465064"/>
              <a:gd name="connsiteY19" fmla="*/ 1020833 h 1444239"/>
              <a:gd name="connsiteX20" fmla="*/ 3403508 w 3465064"/>
              <a:gd name="connsiteY20" fmla="*/ 1023342 h 1444239"/>
              <a:gd name="connsiteX21" fmla="*/ 3311542 w 3465064"/>
              <a:gd name="connsiteY21" fmla="*/ 1013681 h 1444239"/>
              <a:gd name="connsiteX22" fmla="*/ 3419273 w 3465064"/>
              <a:gd name="connsiteY22" fmla="*/ 1023342 h 1444239"/>
              <a:gd name="connsiteX23" fmla="*/ 3435040 w 3465064"/>
              <a:gd name="connsiteY23" fmla="*/ 1153772 h 1444239"/>
              <a:gd name="connsiteX24" fmla="*/ 3400883 w 3465064"/>
              <a:gd name="connsiteY24" fmla="*/ 1306361 h 1444239"/>
              <a:gd name="connsiteX25" fmla="*/ 2271021 w 3465064"/>
              <a:gd name="connsiteY25" fmla="*/ 1370439 h 1444239"/>
              <a:gd name="connsiteX26" fmla="*/ 2281528 w 3465064"/>
              <a:gd name="connsiteY26" fmla="*/ 1308356 h 1444239"/>
              <a:gd name="connsiteX27" fmla="*/ 2265763 w 3465064"/>
              <a:gd name="connsiteY27" fmla="*/ 1347002 h 1444239"/>
              <a:gd name="connsiteX28" fmla="*/ 2094973 w 3465064"/>
              <a:gd name="connsiteY28" fmla="*/ 1257213 h 1444239"/>
              <a:gd name="connsiteX29" fmla="*/ 1514276 w 3465064"/>
              <a:gd name="connsiteY29" fmla="*/ 1322848 h 1444239"/>
              <a:gd name="connsiteX30" fmla="*/ 1230496 w 3465064"/>
              <a:gd name="connsiteY30" fmla="*/ 1298239 h 1444239"/>
              <a:gd name="connsiteX31" fmla="*/ 978248 w 3465064"/>
              <a:gd name="connsiteY31" fmla="*/ 1295719 h 1444239"/>
              <a:gd name="connsiteX32" fmla="*/ 707607 w 3465064"/>
              <a:gd name="connsiteY32" fmla="*/ 1256789 h 1444239"/>
              <a:gd name="connsiteX33" fmla="*/ 610384 w 3465064"/>
              <a:gd name="connsiteY33" fmla="*/ 1266489 h 1444239"/>
              <a:gd name="connsiteX34" fmla="*/ 761721 w 3465064"/>
              <a:gd name="connsiteY34" fmla="*/ 1247166 h 1444239"/>
              <a:gd name="connsiteX35" fmla="*/ 534184 w 3465064"/>
              <a:gd name="connsiteY35" fmla="*/ 1425103 h 1444239"/>
              <a:gd name="connsiteX36" fmla="*/ 366018 w 3465064"/>
              <a:gd name="connsiteY36" fmla="*/ 1226840 h 1444239"/>
              <a:gd name="connsiteX37" fmla="*/ 237269 w 3465064"/>
              <a:gd name="connsiteY37" fmla="*/ 956400 h 1444239"/>
              <a:gd name="connsiteX38" fmla="*/ 237270 w 3465064"/>
              <a:gd name="connsiteY38" fmla="*/ 950916 h 1444239"/>
              <a:gd name="connsiteX39" fmla="*/ 167890 w 3465064"/>
              <a:gd name="connsiteY39" fmla="*/ 763568 h 1444239"/>
              <a:gd name="connsiteX40" fmla="*/ 173315 w 3465064"/>
              <a:gd name="connsiteY40" fmla="*/ 763270 h 1444239"/>
              <a:gd name="connsiteX41" fmla="*/ 186335 w 3465064"/>
              <a:gd name="connsiteY41" fmla="*/ 752699 h 1444239"/>
              <a:gd name="connsiteX42" fmla="*/ 228887 w 3465064"/>
              <a:gd name="connsiteY42" fmla="*/ 831042 h 1444239"/>
              <a:gd name="connsiteX43" fmla="*/ 135337 w 3465064"/>
              <a:gd name="connsiteY43" fmla="*/ 678700 h 1444239"/>
              <a:gd name="connsiteX44" fmla="*/ 40231 w 3465064"/>
              <a:gd name="connsiteY44" fmla="*/ 543104 h 1444239"/>
              <a:gd name="connsiteX45" fmla="*/ 18149 w 3465064"/>
              <a:gd name="connsiteY45" fmla="*/ 530702 h 1444239"/>
              <a:gd name="connsiteX46" fmla="*/ 57211 w 3465064"/>
              <a:gd name="connsiteY46" fmla="*/ 530702 h 1444239"/>
              <a:gd name="connsiteX47" fmla="*/ 114720 w 3465064"/>
              <a:gd name="connsiteY47" fmla="*/ 551845 h 1444239"/>
              <a:gd name="connsiteX48" fmla="*/ 101700 w 3465064"/>
              <a:gd name="connsiteY48" fmla="*/ 530702 h 1444239"/>
              <a:gd name="connsiteX49" fmla="*/ 114720 w 3465064"/>
              <a:gd name="connsiteY49" fmla="*/ 238229 h 1444239"/>
              <a:gd name="connsiteX50" fmla="*/ 316157 w 3465064"/>
              <a:gd name="connsiteY50" fmla="*/ 94593 h 1444239"/>
              <a:gd name="connsiteX51" fmla="*/ 875802 w 3465064"/>
              <a:gd name="connsiteY51" fmla="*/ 0 h 1444239"/>
              <a:gd name="connsiteX52" fmla="*/ 1624634 w 3465064"/>
              <a:gd name="connsiteY52" fmla="*/ 156200 h 1444239"/>
              <a:gd name="connsiteX53" fmla="*/ 1845352 w 3465064"/>
              <a:gd name="connsiteY53" fmla="*/ 219262 h 1444239"/>
              <a:gd name="connsiteX0" fmla="*/ 1845352 w 3465064"/>
              <a:gd name="connsiteY0" fmla="*/ 219262 h 1444239"/>
              <a:gd name="connsiteX1" fmla="*/ 1955710 w 3465064"/>
              <a:gd name="connsiteY1" fmla="*/ 235028 h 1444239"/>
              <a:gd name="connsiteX2" fmla="*/ 2097600 w 3465064"/>
              <a:gd name="connsiteY2" fmla="*/ 313855 h 1444239"/>
              <a:gd name="connsiteX3" fmla="*/ 2176427 w 3465064"/>
              <a:gd name="connsiteY3" fmla="*/ 471510 h 1444239"/>
              <a:gd name="connsiteX4" fmla="*/ 2938427 w 3465064"/>
              <a:gd name="connsiteY4" fmla="*/ 692228 h 1444239"/>
              <a:gd name="connsiteX5" fmla="*/ 2930546 w 3465064"/>
              <a:gd name="connsiteY5" fmla="*/ 776765 h 1444239"/>
              <a:gd name="connsiteX6" fmla="*/ 3017254 w 3465064"/>
              <a:gd name="connsiteY6" fmla="*/ 762483 h 1444239"/>
              <a:gd name="connsiteX7" fmla="*/ 3185419 w 3465064"/>
              <a:gd name="connsiteY7" fmla="*/ 762483 h 1444239"/>
              <a:gd name="connsiteX8" fmla="*/ 3180164 w 3465064"/>
              <a:gd name="connsiteY8" fmla="*/ 912236 h 1444239"/>
              <a:gd name="connsiteX9" fmla="*/ 3395628 w 3465064"/>
              <a:gd name="connsiteY9" fmla="*/ 1012876 h 1444239"/>
              <a:gd name="connsiteX10" fmla="*/ 3393000 w 3465064"/>
              <a:gd name="connsiteY10" fmla="*/ 1023303 h 1444239"/>
              <a:gd name="connsiteX11" fmla="*/ 3317447 w 3465064"/>
              <a:gd name="connsiteY11" fmla="*/ 1028110 h 1444239"/>
              <a:gd name="connsiteX12" fmla="*/ 3385117 w 3465064"/>
              <a:gd name="connsiteY12" fmla="*/ 1026178 h 1444239"/>
              <a:gd name="connsiteX13" fmla="*/ 3387742 w 3465064"/>
              <a:gd name="connsiteY13" fmla="*/ 1023342 h 1444239"/>
              <a:gd name="connsiteX14" fmla="*/ 3251108 w 3465064"/>
              <a:gd name="connsiteY14" fmla="*/ 1013681 h 1444239"/>
              <a:gd name="connsiteX15" fmla="*/ 3261039 w 3465064"/>
              <a:gd name="connsiteY15" fmla="*/ 1013556 h 1444239"/>
              <a:gd name="connsiteX16" fmla="*/ 3338476 w 3465064"/>
              <a:gd name="connsiteY16" fmla="*/ 1016398 h 1444239"/>
              <a:gd name="connsiteX17" fmla="*/ 3338476 w 3465064"/>
              <a:gd name="connsiteY17" fmla="*/ 1007642 h 1444239"/>
              <a:gd name="connsiteX18" fmla="*/ 3272914 w 3465064"/>
              <a:gd name="connsiteY18" fmla="*/ 966858 h 1444239"/>
              <a:gd name="connsiteX19" fmla="*/ 3419377 w 3465064"/>
              <a:gd name="connsiteY19" fmla="*/ 1020833 h 1444239"/>
              <a:gd name="connsiteX20" fmla="*/ 3403508 w 3465064"/>
              <a:gd name="connsiteY20" fmla="*/ 1023342 h 1444239"/>
              <a:gd name="connsiteX21" fmla="*/ 3311542 w 3465064"/>
              <a:gd name="connsiteY21" fmla="*/ 1013681 h 1444239"/>
              <a:gd name="connsiteX22" fmla="*/ 3419273 w 3465064"/>
              <a:gd name="connsiteY22" fmla="*/ 1023342 h 1444239"/>
              <a:gd name="connsiteX23" fmla="*/ 3435040 w 3465064"/>
              <a:gd name="connsiteY23" fmla="*/ 1153772 h 1444239"/>
              <a:gd name="connsiteX24" fmla="*/ 3400883 w 3465064"/>
              <a:gd name="connsiteY24" fmla="*/ 1306361 h 1444239"/>
              <a:gd name="connsiteX25" fmla="*/ 2271021 w 3465064"/>
              <a:gd name="connsiteY25" fmla="*/ 1370439 h 1444239"/>
              <a:gd name="connsiteX26" fmla="*/ 2281528 w 3465064"/>
              <a:gd name="connsiteY26" fmla="*/ 1308356 h 1444239"/>
              <a:gd name="connsiteX27" fmla="*/ 2265763 w 3465064"/>
              <a:gd name="connsiteY27" fmla="*/ 1347002 h 1444239"/>
              <a:gd name="connsiteX28" fmla="*/ 2094973 w 3465064"/>
              <a:gd name="connsiteY28" fmla="*/ 1257213 h 1444239"/>
              <a:gd name="connsiteX29" fmla="*/ 1514276 w 3465064"/>
              <a:gd name="connsiteY29" fmla="*/ 1322848 h 1444239"/>
              <a:gd name="connsiteX30" fmla="*/ 1230496 w 3465064"/>
              <a:gd name="connsiteY30" fmla="*/ 1298239 h 1444239"/>
              <a:gd name="connsiteX31" fmla="*/ 978248 w 3465064"/>
              <a:gd name="connsiteY31" fmla="*/ 1295719 h 1444239"/>
              <a:gd name="connsiteX32" fmla="*/ 707607 w 3465064"/>
              <a:gd name="connsiteY32" fmla="*/ 1256789 h 1444239"/>
              <a:gd name="connsiteX33" fmla="*/ 610384 w 3465064"/>
              <a:gd name="connsiteY33" fmla="*/ 1266489 h 1444239"/>
              <a:gd name="connsiteX34" fmla="*/ 761721 w 3465064"/>
              <a:gd name="connsiteY34" fmla="*/ 1247166 h 1444239"/>
              <a:gd name="connsiteX35" fmla="*/ 534184 w 3465064"/>
              <a:gd name="connsiteY35" fmla="*/ 1425103 h 1444239"/>
              <a:gd name="connsiteX36" fmla="*/ 366018 w 3465064"/>
              <a:gd name="connsiteY36" fmla="*/ 1226840 h 1444239"/>
              <a:gd name="connsiteX37" fmla="*/ 237269 w 3465064"/>
              <a:gd name="connsiteY37" fmla="*/ 956400 h 1444239"/>
              <a:gd name="connsiteX38" fmla="*/ 237270 w 3465064"/>
              <a:gd name="connsiteY38" fmla="*/ 950916 h 1444239"/>
              <a:gd name="connsiteX39" fmla="*/ 167890 w 3465064"/>
              <a:gd name="connsiteY39" fmla="*/ 763568 h 1444239"/>
              <a:gd name="connsiteX40" fmla="*/ 173315 w 3465064"/>
              <a:gd name="connsiteY40" fmla="*/ 763270 h 1444239"/>
              <a:gd name="connsiteX41" fmla="*/ 186335 w 3465064"/>
              <a:gd name="connsiteY41" fmla="*/ 752699 h 1444239"/>
              <a:gd name="connsiteX42" fmla="*/ 228887 w 3465064"/>
              <a:gd name="connsiteY42" fmla="*/ 831042 h 1444239"/>
              <a:gd name="connsiteX43" fmla="*/ 135337 w 3465064"/>
              <a:gd name="connsiteY43" fmla="*/ 678700 h 1444239"/>
              <a:gd name="connsiteX44" fmla="*/ 40231 w 3465064"/>
              <a:gd name="connsiteY44" fmla="*/ 543104 h 1444239"/>
              <a:gd name="connsiteX45" fmla="*/ 18149 w 3465064"/>
              <a:gd name="connsiteY45" fmla="*/ 530702 h 1444239"/>
              <a:gd name="connsiteX46" fmla="*/ 57211 w 3465064"/>
              <a:gd name="connsiteY46" fmla="*/ 530702 h 1444239"/>
              <a:gd name="connsiteX47" fmla="*/ 114720 w 3465064"/>
              <a:gd name="connsiteY47" fmla="*/ 551845 h 1444239"/>
              <a:gd name="connsiteX48" fmla="*/ 101700 w 3465064"/>
              <a:gd name="connsiteY48" fmla="*/ 530702 h 1444239"/>
              <a:gd name="connsiteX49" fmla="*/ 114720 w 3465064"/>
              <a:gd name="connsiteY49" fmla="*/ 238229 h 1444239"/>
              <a:gd name="connsiteX50" fmla="*/ 316157 w 3465064"/>
              <a:gd name="connsiteY50" fmla="*/ 94593 h 1444239"/>
              <a:gd name="connsiteX51" fmla="*/ 152632 w 3465064"/>
              <a:gd name="connsiteY51" fmla="*/ 88178 h 1444239"/>
              <a:gd name="connsiteX52" fmla="*/ 875802 w 3465064"/>
              <a:gd name="connsiteY52" fmla="*/ 0 h 1444239"/>
              <a:gd name="connsiteX53" fmla="*/ 1624634 w 3465064"/>
              <a:gd name="connsiteY53" fmla="*/ 156200 h 1444239"/>
              <a:gd name="connsiteX54" fmla="*/ 1845352 w 3465064"/>
              <a:gd name="connsiteY54" fmla="*/ 219262 h 1444239"/>
              <a:gd name="connsiteX0" fmla="*/ 1845352 w 3465064"/>
              <a:gd name="connsiteY0" fmla="*/ 219262 h 1444239"/>
              <a:gd name="connsiteX1" fmla="*/ 1955710 w 3465064"/>
              <a:gd name="connsiteY1" fmla="*/ 235028 h 1444239"/>
              <a:gd name="connsiteX2" fmla="*/ 2097600 w 3465064"/>
              <a:gd name="connsiteY2" fmla="*/ 313855 h 1444239"/>
              <a:gd name="connsiteX3" fmla="*/ 2176427 w 3465064"/>
              <a:gd name="connsiteY3" fmla="*/ 471510 h 1444239"/>
              <a:gd name="connsiteX4" fmla="*/ 2938427 w 3465064"/>
              <a:gd name="connsiteY4" fmla="*/ 692228 h 1444239"/>
              <a:gd name="connsiteX5" fmla="*/ 2930546 w 3465064"/>
              <a:gd name="connsiteY5" fmla="*/ 776765 h 1444239"/>
              <a:gd name="connsiteX6" fmla="*/ 3017254 w 3465064"/>
              <a:gd name="connsiteY6" fmla="*/ 762483 h 1444239"/>
              <a:gd name="connsiteX7" fmla="*/ 3185419 w 3465064"/>
              <a:gd name="connsiteY7" fmla="*/ 762483 h 1444239"/>
              <a:gd name="connsiteX8" fmla="*/ 3180164 w 3465064"/>
              <a:gd name="connsiteY8" fmla="*/ 912236 h 1444239"/>
              <a:gd name="connsiteX9" fmla="*/ 3395628 w 3465064"/>
              <a:gd name="connsiteY9" fmla="*/ 1012876 h 1444239"/>
              <a:gd name="connsiteX10" fmla="*/ 3393000 w 3465064"/>
              <a:gd name="connsiteY10" fmla="*/ 1023303 h 1444239"/>
              <a:gd name="connsiteX11" fmla="*/ 3317447 w 3465064"/>
              <a:gd name="connsiteY11" fmla="*/ 1028110 h 1444239"/>
              <a:gd name="connsiteX12" fmla="*/ 3385117 w 3465064"/>
              <a:gd name="connsiteY12" fmla="*/ 1026178 h 1444239"/>
              <a:gd name="connsiteX13" fmla="*/ 3387742 w 3465064"/>
              <a:gd name="connsiteY13" fmla="*/ 1023342 h 1444239"/>
              <a:gd name="connsiteX14" fmla="*/ 3251108 w 3465064"/>
              <a:gd name="connsiteY14" fmla="*/ 1013681 h 1444239"/>
              <a:gd name="connsiteX15" fmla="*/ 3261039 w 3465064"/>
              <a:gd name="connsiteY15" fmla="*/ 1013556 h 1444239"/>
              <a:gd name="connsiteX16" fmla="*/ 3338476 w 3465064"/>
              <a:gd name="connsiteY16" fmla="*/ 1016398 h 1444239"/>
              <a:gd name="connsiteX17" fmla="*/ 3338476 w 3465064"/>
              <a:gd name="connsiteY17" fmla="*/ 1007642 h 1444239"/>
              <a:gd name="connsiteX18" fmla="*/ 3272914 w 3465064"/>
              <a:gd name="connsiteY18" fmla="*/ 966858 h 1444239"/>
              <a:gd name="connsiteX19" fmla="*/ 3419377 w 3465064"/>
              <a:gd name="connsiteY19" fmla="*/ 1020833 h 1444239"/>
              <a:gd name="connsiteX20" fmla="*/ 3403508 w 3465064"/>
              <a:gd name="connsiteY20" fmla="*/ 1023342 h 1444239"/>
              <a:gd name="connsiteX21" fmla="*/ 3311542 w 3465064"/>
              <a:gd name="connsiteY21" fmla="*/ 1013681 h 1444239"/>
              <a:gd name="connsiteX22" fmla="*/ 3419273 w 3465064"/>
              <a:gd name="connsiteY22" fmla="*/ 1023342 h 1444239"/>
              <a:gd name="connsiteX23" fmla="*/ 3435040 w 3465064"/>
              <a:gd name="connsiteY23" fmla="*/ 1153772 h 1444239"/>
              <a:gd name="connsiteX24" fmla="*/ 3400883 w 3465064"/>
              <a:gd name="connsiteY24" fmla="*/ 1306361 h 1444239"/>
              <a:gd name="connsiteX25" fmla="*/ 2271021 w 3465064"/>
              <a:gd name="connsiteY25" fmla="*/ 1370439 h 1444239"/>
              <a:gd name="connsiteX26" fmla="*/ 2281528 w 3465064"/>
              <a:gd name="connsiteY26" fmla="*/ 1308356 h 1444239"/>
              <a:gd name="connsiteX27" fmla="*/ 2265763 w 3465064"/>
              <a:gd name="connsiteY27" fmla="*/ 1347002 h 1444239"/>
              <a:gd name="connsiteX28" fmla="*/ 2094973 w 3465064"/>
              <a:gd name="connsiteY28" fmla="*/ 1257213 h 1444239"/>
              <a:gd name="connsiteX29" fmla="*/ 1514276 w 3465064"/>
              <a:gd name="connsiteY29" fmla="*/ 1322848 h 1444239"/>
              <a:gd name="connsiteX30" fmla="*/ 1230496 w 3465064"/>
              <a:gd name="connsiteY30" fmla="*/ 1298239 h 1444239"/>
              <a:gd name="connsiteX31" fmla="*/ 978248 w 3465064"/>
              <a:gd name="connsiteY31" fmla="*/ 1295719 h 1444239"/>
              <a:gd name="connsiteX32" fmla="*/ 707607 w 3465064"/>
              <a:gd name="connsiteY32" fmla="*/ 1256789 h 1444239"/>
              <a:gd name="connsiteX33" fmla="*/ 610384 w 3465064"/>
              <a:gd name="connsiteY33" fmla="*/ 1266489 h 1444239"/>
              <a:gd name="connsiteX34" fmla="*/ 761721 w 3465064"/>
              <a:gd name="connsiteY34" fmla="*/ 1247166 h 1444239"/>
              <a:gd name="connsiteX35" fmla="*/ 534184 w 3465064"/>
              <a:gd name="connsiteY35" fmla="*/ 1425103 h 1444239"/>
              <a:gd name="connsiteX36" fmla="*/ 366018 w 3465064"/>
              <a:gd name="connsiteY36" fmla="*/ 1226840 h 1444239"/>
              <a:gd name="connsiteX37" fmla="*/ 237269 w 3465064"/>
              <a:gd name="connsiteY37" fmla="*/ 956400 h 1444239"/>
              <a:gd name="connsiteX38" fmla="*/ 237270 w 3465064"/>
              <a:gd name="connsiteY38" fmla="*/ 950916 h 1444239"/>
              <a:gd name="connsiteX39" fmla="*/ 167890 w 3465064"/>
              <a:gd name="connsiteY39" fmla="*/ 763568 h 1444239"/>
              <a:gd name="connsiteX40" fmla="*/ 173315 w 3465064"/>
              <a:gd name="connsiteY40" fmla="*/ 763270 h 1444239"/>
              <a:gd name="connsiteX41" fmla="*/ 186335 w 3465064"/>
              <a:gd name="connsiteY41" fmla="*/ 752699 h 1444239"/>
              <a:gd name="connsiteX42" fmla="*/ 228887 w 3465064"/>
              <a:gd name="connsiteY42" fmla="*/ 831042 h 1444239"/>
              <a:gd name="connsiteX43" fmla="*/ 135337 w 3465064"/>
              <a:gd name="connsiteY43" fmla="*/ 678700 h 1444239"/>
              <a:gd name="connsiteX44" fmla="*/ 40231 w 3465064"/>
              <a:gd name="connsiteY44" fmla="*/ 543104 h 1444239"/>
              <a:gd name="connsiteX45" fmla="*/ 18149 w 3465064"/>
              <a:gd name="connsiteY45" fmla="*/ 530702 h 1444239"/>
              <a:gd name="connsiteX46" fmla="*/ 57211 w 3465064"/>
              <a:gd name="connsiteY46" fmla="*/ 530702 h 1444239"/>
              <a:gd name="connsiteX47" fmla="*/ 114720 w 3465064"/>
              <a:gd name="connsiteY47" fmla="*/ 551845 h 1444239"/>
              <a:gd name="connsiteX48" fmla="*/ 101700 w 3465064"/>
              <a:gd name="connsiteY48" fmla="*/ 530702 h 1444239"/>
              <a:gd name="connsiteX49" fmla="*/ 114720 w 3465064"/>
              <a:gd name="connsiteY49" fmla="*/ 238229 h 1444239"/>
              <a:gd name="connsiteX50" fmla="*/ 149054 w 3465064"/>
              <a:gd name="connsiteY50" fmla="*/ 94593 h 1444239"/>
              <a:gd name="connsiteX51" fmla="*/ 152632 w 3465064"/>
              <a:gd name="connsiteY51" fmla="*/ 88178 h 1444239"/>
              <a:gd name="connsiteX52" fmla="*/ 875802 w 3465064"/>
              <a:gd name="connsiteY52" fmla="*/ 0 h 1444239"/>
              <a:gd name="connsiteX53" fmla="*/ 1624634 w 3465064"/>
              <a:gd name="connsiteY53" fmla="*/ 156200 h 1444239"/>
              <a:gd name="connsiteX54" fmla="*/ 1845352 w 3465064"/>
              <a:gd name="connsiteY54" fmla="*/ 219262 h 1444239"/>
              <a:gd name="connsiteX0" fmla="*/ 1845352 w 3465064"/>
              <a:gd name="connsiteY0" fmla="*/ 219262 h 1444239"/>
              <a:gd name="connsiteX1" fmla="*/ 1955710 w 3465064"/>
              <a:gd name="connsiteY1" fmla="*/ 235028 h 1444239"/>
              <a:gd name="connsiteX2" fmla="*/ 2097600 w 3465064"/>
              <a:gd name="connsiteY2" fmla="*/ 313855 h 1444239"/>
              <a:gd name="connsiteX3" fmla="*/ 2176427 w 3465064"/>
              <a:gd name="connsiteY3" fmla="*/ 471510 h 1444239"/>
              <a:gd name="connsiteX4" fmla="*/ 2938427 w 3465064"/>
              <a:gd name="connsiteY4" fmla="*/ 692228 h 1444239"/>
              <a:gd name="connsiteX5" fmla="*/ 2930546 w 3465064"/>
              <a:gd name="connsiteY5" fmla="*/ 776765 h 1444239"/>
              <a:gd name="connsiteX6" fmla="*/ 3017254 w 3465064"/>
              <a:gd name="connsiteY6" fmla="*/ 762483 h 1444239"/>
              <a:gd name="connsiteX7" fmla="*/ 3185419 w 3465064"/>
              <a:gd name="connsiteY7" fmla="*/ 762483 h 1444239"/>
              <a:gd name="connsiteX8" fmla="*/ 3180164 w 3465064"/>
              <a:gd name="connsiteY8" fmla="*/ 912236 h 1444239"/>
              <a:gd name="connsiteX9" fmla="*/ 3395628 w 3465064"/>
              <a:gd name="connsiteY9" fmla="*/ 1012876 h 1444239"/>
              <a:gd name="connsiteX10" fmla="*/ 3393000 w 3465064"/>
              <a:gd name="connsiteY10" fmla="*/ 1023303 h 1444239"/>
              <a:gd name="connsiteX11" fmla="*/ 3317447 w 3465064"/>
              <a:gd name="connsiteY11" fmla="*/ 1028110 h 1444239"/>
              <a:gd name="connsiteX12" fmla="*/ 3385117 w 3465064"/>
              <a:gd name="connsiteY12" fmla="*/ 1026178 h 1444239"/>
              <a:gd name="connsiteX13" fmla="*/ 3387742 w 3465064"/>
              <a:gd name="connsiteY13" fmla="*/ 1023342 h 1444239"/>
              <a:gd name="connsiteX14" fmla="*/ 3251108 w 3465064"/>
              <a:gd name="connsiteY14" fmla="*/ 1013681 h 1444239"/>
              <a:gd name="connsiteX15" fmla="*/ 3261039 w 3465064"/>
              <a:gd name="connsiteY15" fmla="*/ 1013556 h 1444239"/>
              <a:gd name="connsiteX16" fmla="*/ 3338476 w 3465064"/>
              <a:gd name="connsiteY16" fmla="*/ 1016398 h 1444239"/>
              <a:gd name="connsiteX17" fmla="*/ 3338476 w 3465064"/>
              <a:gd name="connsiteY17" fmla="*/ 1007642 h 1444239"/>
              <a:gd name="connsiteX18" fmla="*/ 3272914 w 3465064"/>
              <a:gd name="connsiteY18" fmla="*/ 966858 h 1444239"/>
              <a:gd name="connsiteX19" fmla="*/ 3419377 w 3465064"/>
              <a:gd name="connsiteY19" fmla="*/ 1020833 h 1444239"/>
              <a:gd name="connsiteX20" fmla="*/ 3403508 w 3465064"/>
              <a:gd name="connsiteY20" fmla="*/ 1023342 h 1444239"/>
              <a:gd name="connsiteX21" fmla="*/ 3311542 w 3465064"/>
              <a:gd name="connsiteY21" fmla="*/ 1013681 h 1444239"/>
              <a:gd name="connsiteX22" fmla="*/ 3419273 w 3465064"/>
              <a:gd name="connsiteY22" fmla="*/ 1023342 h 1444239"/>
              <a:gd name="connsiteX23" fmla="*/ 3435040 w 3465064"/>
              <a:gd name="connsiteY23" fmla="*/ 1153772 h 1444239"/>
              <a:gd name="connsiteX24" fmla="*/ 3400883 w 3465064"/>
              <a:gd name="connsiteY24" fmla="*/ 1306361 h 1444239"/>
              <a:gd name="connsiteX25" fmla="*/ 2271021 w 3465064"/>
              <a:gd name="connsiteY25" fmla="*/ 1370439 h 1444239"/>
              <a:gd name="connsiteX26" fmla="*/ 2281528 w 3465064"/>
              <a:gd name="connsiteY26" fmla="*/ 1308356 h 1444239"/>
              <a:gd name="connsiteX27" fmla="*/ 2265763 w 3465064"/>
              <a:gd name="connsiteY27" fmla="*/ 1347002 h 1444239"/>
              <a:gd name="connsiteX28" fmla="*/ 2094973 w 3465064"/>
              <a:gd name="connsiteY28" fmla="*/ 1325046 h 1444239"/>
              <a:gd name="connsiteX29" fmla="*/ 1514276 w 3465064"/>
              <a:gd name="connsiteY29" fmla="*/ 1322848 h 1444239"/>
              <a:gd name="connsiteX30" fmla="*/ 1230496 w 3465064"/>
              <a:gd name="connsiteY30" fmla="*/ 1298239 h 1444239"/>
              <a:gd name="connsiteX31" fmla="*/ 978248 w 3465064"/>
              <a:gd name="connsiteY31" fmla="*/ 1295719 h 1444239"/>
              <a:gd name="connsiteX32" fmla="*/ 707607 w 3465064"/>
              <a:gd name="connsiteY32" fmla="*/ 1256789 h 1444239"/>
              <a:gd name="connsiteX33" fmla="*/ 610384 w 3465064"/>
              <a:gd name="connsiteY33" fmla="*/ 1266489 h 1444239"/>
              <a:gd name="connsiteX34" fmla="*/ 761721 w 3465064"/>
              <a:gd name="connsiteY34" fmla="*/ 1247166 h 1444239"/>
              <a:gd name="connsiteX35" fmla="*/ 534184 w 3465064"/>
              <a:gd name="connsiteY35" fmla="*/ 1425103 h 1444239"/>
              <a:gd name="connsiteX36" fmla="*/ 366018 w 3465064"/>
              <a:gd name="connsiteY36" fmla="*/ 1226840 h 1444239"/>
              <a:gd name="connsiteX37" fmla="*/ 237269 w 3465064"/>
              <a:gd name="connsiteY37" fmla="*/ 956400 h 1444239"/>
              <a:gd name="connsiteX38" fmla="*/ 237270 w 3465064"/>
              <a:gd name="connsiteY38" fmla="*/ 950916 h 1444239"/>
              <a:gd name="connsiteX39" fmla="*/ 167890 w 3465064"/>
              <a:gd name="connsiteY39" fmla="*/ 763568 h 1444239"/>
              <a:gd name="connsiteX40" fmla="*/ 173315 w 3465064"/>
              <a:gd name="connsiteY40" fmla="*/ 763270 h 1444239"/>
              <a:gd name="connsiteX41" fmla="*/ 186335 w 3465064"/>
              <a:gd name="connsiteY41" fmla="*/ 752699 h 1444239"/>
              <a:gd name="connsiteX42" fmla="*/ 228887 w 3465064"/>
              <a:gd name="connsiteY42" fmla="*/ 831042 h 1444239"/>
              <a:gd name="connsiteX43" fmla="*/ 135337 w 3465064"/>
              <a:gd name="connsiteY43" fmla="*/ 678700 h 1444239"/>
              <a:gd name="connsiteX44" fmla="*/ 40231 w 3465064"/>
              <a:gd name="connsiteY44" fmla="*/ 543104 h 1444239"/>
              <a:gd name="connsiteX45" fmla="*/ 18149 w 3465064"/>
              <a:gd name="connsiteY45" fmla="*/ 530702 h 1444239"/>
              <a:gd name="connsiteX46" fmla="*/ 57211 w 3465064"/>
              <a:gd name="connsiteY46" fmla="*/ 530702 h 1444239"/>
              <a:gd name="connsiteX47" fmla="*/ 114720 w 3465064"/>
              <a:gd name="connsiteY47" fmla="*/ 551845 h 1444239"/>
              <a:gd name="connsiteX48" fmla="*/ 101700 w 3465064"/>
              <a:gd name="connsiteY48" fmla="*/ 530702 h 1444239"/>
              <a:gd name="connsiteX49" fmla="*/ 114720 w 3465064"/>
              <a:gd name="connsiteY49" fmla="*/ 238229 h 1444239"/>
              <a:gd name="connsiteX50" fmla="*/ 149054 w 3465064"/>
              <a:gd name="connsiteY50" fmla="*/ 94593 h 1444239"/>
              <a:gd name="connsiteX51" fmla="*/ 152632 w 3465064"/>
              <a:gd name="connsiteY51" fmla="*/ 88178 h 1444239"/>
              <a:gd name="connsiteX52" fmla="*/ 875802 w 3465064"/>
              <a:gd name="connsiteY52" fmla="*/ 0 h 1444239"/>
              <a:gd name="connsiteX53" fmla="*/ 1624634 w 3465064"/>
              <a:gd name="connsiteY53" fmla="*/ 156200 h 1444239"/>
              <a:gd name="connsiteX54" fmla="*/ 1845352 w 3465064"/>
              <a:gd name="connsiteY54" fmla="*/ 219262 h 1444239"/>
              <a:gd name="connsiteX0" fmla="*/ 1845352 w 3465064"/>
              <a:gd name="connsiteY0" fmla="*/ 219262 h 1444239"/>
              <a:gd name="connsiteX1" fmla="*/ 1955710 w 3465064"/>
              <a:gd name="connsiteY1" fmla="*/ 235028 h 1444239"/>
              <a:gd name="connsiteX2" fmla="*/ 2097600 w 3465064"/>
              <a:gd name="connsiteY2" fmla="*/ 313855 h 1444239"/>
              <a:gd name="connsiteX3" fmla="*/ 2176427 w 3465064"/>
              <a:gd name="connsiteY3" fmla="*/ 471510 h 1444239"/>
              <a:gd name="connsiteX4" fmla="*/ 2938427 w 3465064"/>
              <a:gd name="connsiteY4" fmla="*/ 692228 h 1444239"/>
              <a:gd name="connsiteX5" fmla="*/ 2930546 w 3465064"/>
              <a:gd name="connsiteY5" fmla="*/ 776765 h 1444239"/>
              <a:gd name="connsiteX6" fmla="*/ 3017254 w 3465064"/>
              <a:gd name="connsiteY6" fmla="*/ 762483 h 1444239"/>
              <a:gd name="connsiteX7" fmla="*/ 3185419 w 3465064"/>
              <a:gd name="connsiteY7" fmla="*/ 762483 h 1444239"/>
              <a:gd name="connsiteX8" fmla="*/ 3180164 w 3465064"/>
              <a:gd name="connsiteY8" fmla="*/ 912236 h 1444239"/>
              <a:gd name="connsiteX9" fmla="*/ 3395628 w 3465064"/>
              <a:gd name="connsiteY9" fmla="*/ 1012876 h 1444239"/>
              <a:gd name="connsiteX10" fmla="*/ 3393000 w 3465064"/>
              <a:gd name="connsiteY10" fmla="*/ 1023303 h 1444239"/>
              <a:gd name="connsiteX11" fmla="*/ 3317447 w 3465064"/>
              <a:gd name="connsiteY11" fmla="*/ 1028110 h 1444239"/>
              <a:gd name="connsiteX12" fmla="*/ 3385117 w 3465064"/>
              <a:gd name="connsiteY12" fmla="*/ 1026178 h 1444239"/>
              <a:gd name="connsiteX13" fmla="*/ 3387742 w 3465064"/>
              <a:gd name="connsiteY13" fmla="*/ 1023342 h 1444239"/>
              <a:gd name="connsiteX14" fmla="*/ 3251108 w 3465064"/>
              <a:gd name="connsiteY14" fmla="*/ 1013681 h 1444239"/>
              <a:gd name="connsiteX15" fmla="*/ 3261039 w 3465064"/>
              <a:gd name="connsiteY15" fmla="*/ 1013556 h 1444239"/>
              <a:gd name="connsiteX16" fmla="*/ 3338476 w 3465064"/>
              <a:gd name="connsiteY16" fmla="*/ 1016398 h 1444239"/>
              <a:gd name="connsiteX17" fmla="*/ 3338476 w 3465064"/>
              <a:gd name="connsiteY17" fmla="*/ 1007642 h 1444239"/>
              <a:gd name="connsiteX18" fmla="*/ 3272914 w 3465064"/>
              <a:gd name="connsiteY18" fmla="*/ 966858 h 1444239"/>
              <a:gd name="connsiteX19" fmla="*/ 3419377 w 3465064"/>
              <a:gd name="connsiteY19" fmla="*/ 1020833 h 1444239"/>
              <a:gd name="connsiteX20" fmla="*/ 3403508 w 3465064"/>
              <a:gd name="connsiteY20" fmla="*/ 1023342 h 1444239"/>
              <a:gd name="connsiteX21" fmla="*/ 3311542 w 3465064"/>
              <a:gd name="connsiteY21" fmla="*/ 1013681 h 1444239"/>
              <a:gd name="connsiteX22" fmla="*/ 3419273 w 3465064"/>
              <a:gd name="connsiteY22" fmla="*/ 1023342 h 1444239"/>
              <a:gd name="connsiteX23" fmla="*/ 3435040 w 3465064"/>
              <a:gd name="connsiteY23" fmla="*/ 1153772 h 1444239"/>
              <a:gd name="connsiteX24" fmla="*/ 3400883 w 3465064"/>
              <a:gd name="connsiteY24" fmla="*/ 1306361 h 1444239"/>
              <a:gd name="connsiteX25" fmla="*/ 2271021 w 3465064"/>
              <a:gd name="connsiteY25" fmla="*/ 1370439 h 1444239"/>
              <a:gd name="connsiteX26" fmla="*/ 2281528 w 3465064"/>
              <a:gd name="connsiteY26" fmla="*/ 1308356 h 1444239"/>
              <a:gd name="connsiteX27" fmla="*/ 2265763 w 3465064"/>
              <a:gd name="connsiteY27" fmla="*/ 1347002 h 1444239"/>
              <a:gd name="connsiteX28" fmla="*/ 2094973 w 3465064"/>
              <a:gd name="connsiteY28" fmla="*/ 1325046 h 1444239"/>
              <a:gd name="connsiteX29" fmla="*/ 1514276 w 3465064"/>
              <a:gd name="connsiteY29" fmla="*/ 1322848 h 1444239"/>
              <a:gd name="connsiteX30" fmla="*/ 1230496 w 3465064"/>
              <a:gd name="connsiteY30" fmla="*/ 1298239 h 1444239"/>
              <a:gd name="connsiteX31" fmla="*/ 978248 w 3465064"/>
              <a:gd name="connsiteY31" fmla="*/ 1295719 h 1444239"/>
              <a:gd name="connsiteX32" fmla="*/ 707607 w 3465064"/>
              <a:gd name="connsiteY32" fmla="*/ 1256789 h 1444239"/>
              <a:gd name="connsiteX33" fmla="*/ 610384 w 3465064"/>
              <a:gd name="connsiteY33" fmla="*/ 1266489 h 1444239"/>
              <a:gd name="connsiteX34" fmla="*/ 761721 w 3465064"/>
              <a:gd name="connsiteY34" fmla="*/ 1247166 h 1444239"/>
              <a:gd name="connsiteX35" fmla="*/ 534185 w 3465064"/>
              <a:gd name="connsiteY35" fmla="*/ 1289438 h 1444239"/>
              <a:gd name="connsiteX36" fmla="*/ 366018 w 3465064"/>
              <a:gd name="connsiteY36" fmla="*/ 1226840 h 1444239"/>
              <a:gd name="connsiteX37" fmla="*/ 237269 w 3465064"/>
              <a:gd name="connsiteY37" fmla="*/ 956400 h 1444239"/>
              <a:gd name="connsiteX38" fmla="*/ 237270 w 3465064"/>
              <a:gd name="connsiteY38" fmla="*/ 950916 h 1444239"/>
              <a:gd name="connsiteX39" fmla="*/ 167890 w 3465064"/>
              <a:gd name="connsiteY39" fmla="*/ 763568 h 1444239"/>
              <a:gd name="connsiteX40" fmla="*/ 173315 w 3465064"/>
              <a:gd name="connsiteY40" fmla="*/ 763270 h 1444239"/>
              <a:gd name="connsiteX41" fmla="*/ 186335 w 3465064"/>
              <a:gd name="connsiteY41" fmla="*/ 752699 h 1444239"/>
              <a:gd name="connsiteX42" fmla="*/ 228887 w 3465064"/>
              <a:gd name="connsiteY42" fmla="*/ 831042 h 1444239"/>
              <a:gd name="connsiteX43" fmla="*/ 135337 w 3465064"/>
              <a:gd name="connsiteY43" fmla="*/ 678700 h 1444239"/>
              <a:gd name="connsiteX44" fmla="*/ 40231 w 3465064"/>
              <a:gd name="connsiteY44" fmla="*/ 543104 h 1444239"/>
              <a:gd name="connsiteX45" fmla="*/ 18149 w 3465064"/>
              <a:gd name="connsiteY45" fmla="*/ 530702 h 1444239"/>
              <a:gd name="connsiteX46" fmla="*/ 57211 w 3465064"/>
              <a:gd name="connsiteY46" fmla="*/ 530702 h 1444239"/>
              <a:gd name="connsiteX47" fmla="*/ 114720 w 3465064"/>
              <a:gd name="connsiteY47" fmla="*/ 551845 h 1444239"/>
              <a:gd name="connsiteX48" fmla="*/ 101700 w 3465064"/>
              <a:gd name="connsiteY48" fmla="*/ 530702 h 1444239"/>
              <a:gd name="connsiteX49" fmla="*/ 114720 w 3465064"/>
              <a:gd name="connsiteY49" fmla="*/ 238229 h 1444239"/>
              <a:gd name="connsiteX50" fmla="*/ 149054 w 3465064"/>
              <a:gd name="connsiteY50" fmla="*/ 94593 h 1444239"/>
              <a:gd name="connsiteX51" fmla="*/ 152632 w 3465064"/>
              <a:gd name="connsiteY51" fmla="*/ 88178 h 1444239"/>
              <a:gd name="connsiteX52" fmla="*/ 875802 w 3465064"/>
              <a:gd name="connsiteY52" fmla="*/ 0 h 1444239"/>
              <a:gd name="connsiteX53" fmla="*/ 1624634 w 3465064"/>
              <a:gd name="connsiteY53" fmla="*/ 156200 h 1444239"/>
              <a:gd name="connsiteX54" fmla="*/ 1845352 w 3465064"/>
              <a:gd name="connsiteY54" fmla="*/ 219262 h 1444239"/>
              <a:gd name="connsiteX0" fmla="*/ 1845352 w 3465064"/>
              <a:gd name="connsiteY0" fmla="*/ 219262 h 1444239"/>
              <a:gd name="connsiteX1" fmla="*/ 1955710 w 3465064"/>
              <a:gd name="connsiteY1" fmla="*/ 235028 h 1444239"/>
              <a:gd name="connsiteX2" fmla="*/ 2097600 w 3465064"/>
              <a:gd name="connsiteY2" fmla="*/ 313855 h 1444239"/>
              <a:gd name="connsiteX3" fmla="*/ 2594183 w 3465064"/>
              <a:gd name="connsiteY3" fmla="*/ 335845 h 1444239"/>
              <a:gd name="connsiteX4" fmla="*/ 2938427 w 3465064"/>
              <a:gd name="connsiteY4" fmla="*/ 692228 h 1444239"/>
              <a:gd name="connsiteX5" fmla="*/ 2930546 w 3465064"/>
              <a:gd name="connsiteY5" fmla="*/ 776765 h 1444239"/>
              <a:gd name="connsiteX6" fmla="*/ 3017254 w 3465064"/>
              <a:gd name="connsiteY6" fmla="*/ 762483 h 1444239"/>
              <a:gd name="connsiteX7" fmla="*/ 3185419 w 3465064"/>
              <a:gd name="connsiteY7" fmla="*/ 762483 h 1444239"/>
              <a:gd name="connsiteX8" fmla="*/ 3180164 w 3465064"/>
              <a:gd name="connsiteY8" fmla="*/ 912236 h 1444239"/>
              <a:gd name="connsiteX9" fmla="*/ 3395628 w 3465064"/>
              <a:gd name="connsiteY9" fmla="*/ 1012876 h 1444239"/>
              <a:gd name="connsiteX10" fmla="*/ 3393000 w 3465064"/>
              <a:gd name="connsiteY10" fmla="*/ 1023303 h 1444239"/>
              <a:gd name="connsiteX11" fmla="*/ 3317447 w 3465064"/>
              <a:gd name="connsiteY11" fmla="*/ 1028110 h 1444239"/>
              <a:gd name="connsiteX12" fmla="*/ 3385117 w 3465064"/>
              <a:gd name="connsiteY12" fmla="*/ 1026178 h 1444239"/>
              <a:gd name="connsiteX13" fmla="*/ 3387742 w 3465064"/>
              <a:gd name="connsiteY13" fmla="*/ 1023342 h 1444239"/>
              <a:gd name="connsiteX14" fmla="*/ 3251108 w 3465064"/>
              <a:gd name="connsiteY14" fmla="*/ 1013681 h 1444239"/>
              <a:gd name="connsiteX15" fmla="*/ 3261039 w 3465064"/>
              <a:gd name="connsiteY15" fmla="*/ 1013556 h 1444239"/>
              <a:gd name="connsiteX16" fmla="*/ 3338476 w 3465064"/>
              <a:gd name="connsiteY16" fmla="*/ 1016398 h 1444239"/>
              <a:gd name="connsiteX17" fmla="*/ 3338476 w 3465064"/>
              <a:gd name="connsiteY17" fmla="*/ 1007642 h 1444239"/>
              <a:gd name="connsiteX18" fmla="*/ 3272914 w 3465064"/>
              <a:gd name="connsiteY18" fmla="*/ 966858 h 1444239"/>
              <a:gd name="connsiteX19" fmla="*/ 3419377 w 3465064"/>
              <a:gd name="connsiteY19" fmla="*/ 1020833 h 1444239"/>
              <a:gd name="connsiteX20" fmla="*/ 3403508 w 3465064"/>
              <a:gd name="connsiteY20" fmla="*/ 1023342 h 1444239"/>
              <a:gd name="connsiteX21" fmla="*/ 3311542 w 3465064"/>
              <a:gd name="connsiteY21" fmla="*/ 1013681 h 1444239"/>
              <a:gd name="connsiteX22" fmla="*/ 3419273 w 3465064"/>
              <a:gd name="connsiteY22" fmla="*/ 1023342 h 1444239"/>
              <a:gd name="connsiteX23" fmla="*/ 3435040 w 3465064"/>
              <a:gd name="connsiteY23" fmla="*/ 1153772 h 1444239"/>
              <a:gd name="connsiteX24" fmla="*/ 3400883 w 3465064"/>
              <a:gd name="connsiteY24" fmla="*/ 1306361 h 1444239"/>
              <a:gd name="connsiteX25" fmla="*/ 2271021 w 3465064"/>
              <a:gd name="connsiteY25" fmla="*/ 1370439 h 1444239"/>
              <a:gd name="connsiteX26" fmla="*/ 2281528 w 3465064"/>
              <a:gd name="connsiteY26" fmla="*/ 1308356 h 1444239"/>
              <a:gd name="connsiteX27" fmla="*/ 2265763 w 3465064"/>
              <a:gd name="connsiteY27" fmla="*/ 1347002 h 1444239"/>
              <a:gd name="connsiteX28" fmla="*/ 2094973 w 3465064"/>
              <a:gd name="connsiteY28" fmla="*/ 1325046 h 1444239"/>
              <a:gd name="connsiteX29" fmla="*/ 1514276 w 3465064"/>
              <a:gd name="connsiteY29" fmla="*/ 1322848 h 1444239"/>
              <a:gd name="connsiteX30" fmla="*/ 1230496 w 3465064"/>
              <a:gd name="connsiteY30" fmla="*/ 1298239 h 1444239"/>
              <a:gd name="connsiteX31" fmla="*/ 978248 w 3465064"/>
              <a:gd name="connsiteY31" fmla="*/ 1295719 h 1444239"/>
              <a:gd name="connsiteX32" fmla="*/ 707607 w 3465064"/>
              <a:gd name="connsiteY32" fmla="*/ 1256789 h 1444239"/>
              <a:gd name="connsiteX33" fmla="*/ 610384 w 3465064"/>
              <a:gd name="connsiteY33" fmla="*/ 1266489 h 1444239"/>
              <a:gd name="connsiteX34" fmla="*/ 761721 w 3465064"/>
              <a:gd name="connsiteY34" fmla="*/ 1247166 h 1444239"/>
              <a:gd name="connsiteX35" fmla="*/ 534185 w 3465064"/>
              <a:gd name="connsiteY35" fmla="*/ 1289438 h 1444239"/>
              <a:gd name="connsiteX36" fmla="*/ 366018 w 3465064"/>
              <a:gd name="connsiteY36" fmla="*/ 1226840 h 1444239"/>
              <a:gd name="connsiteX37" fmla="*/ 237269 w 3465064"/>
              <a:gd name="connsiteY37" fmla="*/ 956400 h 1444239"/>
              <a:gd name="connsiteX38" fmla="*/ 237270 w 3465064"/>
              <a:gd name="connsiteY38" fmla="*/ 950916 h 1444239"/>
              <a:gd name="connsiteX39" fmla="*/ 167890 w 3465064"/>
              <a:gd name="connsiteY39" fmla="*/ 763568 h 1444239"/>
              <a:gd name="connsiteX40" fmla="*/ 173315 w 3465064"/>
              <a:gd name="connsiteY40" fmla="*/ 763270 h 1444239"/>
              <a:gd name="connsiteX41" fmla="*/ 186335 w 3465064"/>
              <a:gd name="connsiteY41" fmla="*/ 752699 h 1444239"/>
              <a:gd name="connsiteX42" fmla="*/ 228887 w 3465064"/>
              <a:gd name="connsiteY42" fmla="*/ 831042 h 1444239"/>
              <a:gd name="connsiteX43" fmla="*/ 135337 w 3465064"/>
              <a:gd name="connsiteY43" fmla="*/ 678700 h 1444239"/>
              <a:gd name="connsiteX44" fmla="*/ 40231 w 3465064"/>
              <a:gd name="connsiteY44" fmla="*/ 543104 h 1444239"/>
              <a:gd name="connsiteX45" fmla="*/ 18149 w 3465064"/>
              <a:gd name="connsiteY45" fmla="*/ 530702 h 1444239"/>
              <a:gd name="connsiteX46" fmla="*/ 57211 w 3465064"/>
              <a:gd name="connsiteY46" fmla="*/ 530702 h 1444239"/>
              <a:gd name="connsiteX47" fmla="*/ 114720 w 3465064"/>
              <a:gd name="connsiteY47" fmla="*/ 551845 h 1444239"/>
              <a:gd name="connsiteX48" fmla="*/ 101700 w 3465064"/>
              <a:gd name="connsiteY48" fmla="*/ 530702 h 1444239"/>
              <a:gd name="connsiteX49" fmla="*/ 114720 w 3465064"/>
              <a:gd name="connsiteY49" fmla="*/ 238229 h 1444239"/>
              <a:gd name="connsiteX50" fmla="*/ 149054 w 3465064"/>
              <a:gd name="connsiteY50" fmla="*/ 94593 h 1444239"/>
              <a:gd name="connsiteX51" fmla="*/ 152632 w 3465064"/>
              <a:gd name="connsiteY51" fmla="*/ 88178 h 1444239"/>
              <a:gd name="connsiteX52" fmla="*/ 875802 w 3465064"/>
              <a:gd name="connsiteY52" fmla="*/ 0 h 1444239"/>
              <a:gd name="connsiteX53" fmla="*/ 1624634 w 3465064"/>
              <a:gd name="connsiteY53" fmla="*/ 156200 h 1444239"/>
              <a:gd name="connsiteX54" fmla="*/ 1845352 w 3465064"/>
              <a:gd name="connsiteY54" fmla="*/ 219262 h 1444239"/>
              <a:gd name="connsiteX0" fmla="*/ 1845352 w 3465064"/>
              <a:gd name="connsiteY0" fmla="*/ 131084 h 1356061"/>
              <a:gd name="connsiteX1" fmla="*/ 1955710 w 3465064"/>
              <a:gd name="connsiteY1" fmla="*/ 146850 h 1356061"/>
              <a:gd name="connsiteX2" fmla="*/ 2097600 w 3465064"/>
              <a:gd name="connsiteY2" fmla="*/ 225677 h 1356061"/>
              <a:gd name="connsiteX3" fmla="*/ 2594183 w 3465064"/>
              <a:gd name="connsiteY3" fmla="*/ 247667 h 1356061"/>
              <a:gd name="connsiteX4" fmla="*/ 2938427 w 3465064"/>
              <a:gd name="connsiteY4" fmla="*/ 604050 h 1356061"/>
              <a:gd name="connsiteX5" fmla="*/ 2930546 w 3465064"/>
              <a:gd name="connsiteY5" fmla="*/ 688587 h 1356061"/>
              <a:gd name="connsiteX6" fmla="*/ 3017254 w 3465064"/>
              <a:gd name="connsiteY6" fmla="*/ 674305 h 1356061"/>
              <a:gd name="connsiteX7" fmla="*/ 3185419 w 3465064"/>
              <a:gd name="connsiteY7" fmla="*/ 674305 h 1356061"/>
              <a:gd name="connsiteX8" fmla="*/ 3180164 w 3465064"/>
              <a:gd name="connsiteY8" fmla="*/ 824058 h 1356061"/>
              <a:gd name="connsiteX9" fmla="*/ 3395628 w 3465064"/>
              <a:gd name="connsiteY9" fmla="*/ 924698 h 1356061"/>
              <a:gd name="connsiteX10" fmla="*/ 3393000 w 3465064"/>
              <a:gd name="connsiteY10" fmla="*/ 935125 h 1356061"/>
              <a:gd name="connsiteX11" fmla="*/ 3317447 w 3465064"/>
              <a:gd name="connsiteY11" fmla="*/ 939932 h 1356061"/>
              <a:gd name="connsiteX12" fmla="*/ 3385117 w 3465064"/>
              <a:gd name="connsiteY12" fmla="*/ 938000 h 1356061"/>
              <a:gd name="connsiteX13" fmla="*/ 3387742 w 3465064"/>
              <a:gd name="connsiteY13" fmla="*/ 935164 h 1356061"/>
              <a:gd name="connsiteX14" fmla="*/ 3251108 w 3465064"/>
              <a:gd name="connsiteY14" fmla="*/ 925503 h 1356061"/>
              <a:gd name="connsiteX15" fmla="*/ 3261039 w 3465064"/>
              <a:gd name="connsiteY15" fmla="*/ 925378 h 1356061"/>
              <a:gd name="connsiteX16" fmla="*/ 3338476 w 3465064"/>
              <a:gd name="connsiteY16" fmla="*/ 928220 h 1356061"/>
              <a:gd name="connsiteX17" fmla="*/ 3338476 w 3465064"/>
              <a:gd name="connsiteY17" fmla="*/ 919464 h 1356061"/>
              <a:gd name="connsiteX18" fmla="*/ 3272914 w 3465064"/>
              <a:gd name="connsiteY18" fmla="*/ 878680 h 1356061"/>
              <a:gd name="connsiteX19" fmla="*/ 3419377 w 3465064"/>
              <a:gd name="connsiteY19" fmla="*/ 932655 h 1356061"/>
              <a:gd name="connsiteX20" fmla="*/ 3403508 w 3465064"/>
              <a:gd name="connsiteY20" fmla="*/ 935164 h 1356061"/>
              <a:gd name="connsiteX21" fmla="*/ 3311542 w 3465064"/>
              <a:gd name="connsiteY21" fmla="*/ 925503 h 1356061"/>
              <a:gd name="connsiteX22" fmla="*/ 3419273 w 3465064"/>
              <a:gd name="connsiteY22" fmla="*/ 935164 h 1356061"/>
              <a:gd name="connsiteX23" fmla="*/ 3435040 w 3465064"/>
              <a:gd name="connsiteY23" fmla="*/ 1065594 h 1356061"/>
              <a:gd name="connsiteX24" fmla="*/ 3400883 w 3465064"/>
              <a:gd name="connsiteY24" fmla="*/ 1218183 h 1356061"/>
              <a:gd name="connsiteX25" fmla="*/ 2271021 w 3465064"/>
              <a:gd name="connsiteY25" fmla="*/ 1282261 h 1356061"/>
              <a:gd name="connsiteX26" fmla="*/ 2281528 w 3465064"/>
              <a:gd name="connsiteY26" fmla="*/ 1220178 h 1356061"/>
              <a:gd name="connsiteX27" fmla="*/ 2265763 w 3465064"/>
              <a:gd name="connsiteY27" fmla="*/ 1258824 h 1356061"/>
              <a:gd name="connsiteX28" fmla="*/ 2094973 w 3465064"/>
              <a:gd name="connsiteY28" fmla="*/ 1236868 h 1356061"/>
              <a:gd name="connsiteX29" fmla="*/ 1514276 w 3465064"/>
              <a:gd name="connsiteY29" fmla="*/ 1234670 h 1356061"/>
              <a:gd name="connsiteX30" fmla="*/ 1230496 w 3465064"/>
              <a:gd name="connsiteY30" fmla="*/ 1210061 h 1356061"/>
              <a:gd name="connsiteX31" fmla="*/ 978248 w 3465064"/>
              <a:gd name="connsiteY31" fmla="*/ 1207541 h 1356061"/>
              <a:gd name="connsiteX32" fmla="*/ 707607 w 3465064"/>
              <a:gd name="connsiteY32" fmla="*/ 1168611 h 1356061"/>
              <a:gd name="connsiteX33" fmla="*/ 610384 w 3465064"/>
              <a:gd name="connsiteY33" fmla="*/ 1178311 h 1356061"/>
              <a:gd name="connsiteX34" fmla="*/ 761721 w 3465064"/>
              <a:gd name="connsiteY34" fmla="*/ 1158988 h 1356061"/>
              <a:gd name="connsiteX35" fmla="*/ 534185 w 3465064"/>
              <a:gd name="connsiteY35" fmla="*/ 1201260 h 1356061"/>
              <a:gd name="connsiteX36" fmla="*/ 366018 w 3465064"/>
              <a:gd name="connsiteY36" fmla="*/ 1138662 h 1356061"/>
              <a:gd name="connsiteX37" fmla="*/ 237269 w 3465064"/>
              <a:gd name="connsiteY37" fmla="*/ 868222 h 1356061"/>
              <a:gd name="connsiteX38" fmla="*/ 237270 w 3465064"/>
              <a:gd name="connsiteY38" fmla="*/ 862738 h 1356061"/>
              <a:gd name="connsiteX39" fmla="*/ 167890 w 3465064"/>
              <a:gd name="connsiteY39" fmla="*/ 675390 h 1356061"/>
              <a:gd name="connsiteX40" fmla="*/ 173315 w 3465064"/>
              <a:gd name="connsiteY40" fmla="*/ 675092 h 1356061"/>
              <a:gd name="connsiteX41" fmla="*/ 186335 w 3465064"/>
              <a:gd name="connsiteY41" fmla="*/ 664521 h 1356061"/>
              <a:gd name="connsiteX42" fmla="*/ 228887 w 3465064"/>
              <a:gd name="connsiteY42" fmla="*/ 742864 h 1356061"/>
              <a:gd name="connsiteX43" fmla="*/ 135337 w 3465064"/>
              <a:gd name="connsiteY43" fmla="*/ 590522 h 1356061"/>
              <a:gd name="connsiteX44" fmla="*/ 40231 w 3465064"/>
              <a:gd name="connsiteY44" fmla="*/ 454926 h 1356061"/>
              <a:gd name="connsiteX45" fmla="*/ 18149 w 3465064"/>
              <a:gd name="connsiteY45" fmla="*/ 442524 h 1356061"/>
              <a:gd name="connsiteX46" fmla="*/ 57211 w 3465064"/>
              <a:gd name="connsiteY46" fmla="*/ 442524 h 1356061"/>
              <a:gd name="connsiteX47" fmla="*/ 114720 w 3465064"/>
              <a:gd name="connsiteY47" fmla="*/ 463667 h 1356061"/>
              <a:gd name="connsiteX48" fmla="*/ 101700 w 3465064"/>
              <a:gd name="connsiteY48" fmla="*/ 442524 h 1356061"/>
              <a:gd name="connsiteX49" fmla="*/ 114720 w 3465064"/>
              <a:gd name="connsiteY49" fmla="*/ 150051 h 1356061"/>
              <a:gd name="connsiteX50" fmla="*/ 149054 w 3465064"/>
              <a:gd name="connsiteY50" fmla="*/ 6415 h 1356061"/>
              <a:gd name="connsiteX51" fmla="*/ 152632 w 3465064"/>
              <a:gd name="connsiteY51" fmla="*/ 0 h 1356061"/>
              <a:gd name="connsiteX52" fmla="*/ 875802 w 3465064"/>
              <a:gd name="connsiteY52" fmla="*/ 115320 h 1356061"/>
              <a:gd name="connsiteX53" fmla="*/ 1624634 w 3465064"/>
              <a:gd name="connsiteY53" fmla="*/ 68022 h 1356061"/>
              <a:gd name="connsiteX54" fmla="*/ 1845352 w 3465064"/>
              <a:gd name="connsiteY54" fmla="*/ 131084 h 1356061"/>
              <a:gd name="connsiteX0" fmla="*/ 1845352 w 3465064"/>
              <a:gd name="connsiteY0" fmla="*/ 131084 h 1356061"/>
              <a:gd name="connsiteX1" fmla="*/ 1955710 w 3465064"/>
              <a:gd name="connsiteY1" fmla="*/ 146850 h 1356061"/>
              <a:gd name="connsiteX2" fmla="*/ 2097600 w 3465064"/>
              <a:gd name="connsiteY2" fmla="*/ 225677 h 1356061"/>
              <a:gd name="connsiteX3" fmla="*/ 2594183 w 3465064"/>
              <a:gd name="connsiteY3" fmla="*/ 247667 h 1356061"/>
              <a:gd name="connsiteX4" fmla="*/ 2938427 w 3465064"/>
              <a:gd name="connsiteY4" fmla="*/ 604050 h 1356061"/>
              <a:gd name="connsiteX5" fmla="*/ 2930546 w 3465064"/>
              <a:gd name="connsiteY5" fmla="*/ 688587 h 1356061"/>
              <a:gd name="connsiteX6" fmla="*/ 3017254 w 3465064"/>
              <a:gd name="connsiteY6" fmla="*/ 674305 h 1356061"/>
              <a:gd name="connsiteX7" fmla="*/ 3185419 w 3465064"/>
              <a:gd name="connsiteY7" fmla="*/ 674305 h 1356061"/>
              <a:gd name="connsiteX8" fmla="*/ 3180164 w 3465064"/>
              <a:gd name="connsiteY8" fmla="*/ 824058 h 1356061"/>
              <a:gd name="connsiteX9" fmla="*/ 3395628 w 3465064"/>
              <a:gd name="connsiteY9" fmla="*/ 924698 h 1356061"/>
              <a:gd name="connsiteX10" fmla="*/ 3393000 w 3465064"/>
              <a:gd name="connsiteY10" fmla="*/ 935125 h 1356061"/>
              <a:gd name="connsiteX11" fmla="*/ 3317447 w 3465064"/>
              <a:gd name="connsiteY11" fmla="*/ 939932 h 1356061"/>
              <a:gd name="connsiteX12" fmla="*/ 3385117 w 3465064"/>
              <a:gd name="connsiteY12" fmla="*/ 938000 h 1356061"/>
              <a:gd name="connsiteX13" fmla="*/ 3387742 w 3465064"/>
              <a:gd name="connsiteY13" fmla="*/ 935164 h 1356061"/>
              <a:gd name="connsiteX14" fmla="*/ 3251108 w 3465064"/>
              <a:gd name="connsiteY14" fmla="*/ 925503 h 1356061"/>
              <a:gd name="connsiteX15" fmla="*/ 3261039 w 3465064"/>
              <a:gd name="connsiteY15" fmla="*/ 925378 h 1356061"/>
              <a:gd name="connsiteX16" fmla="*/ 3338476 w 3465064"/>
              <a:gd name="connsiteY16" fmla="*/ 928220 h 1356061"/>
              <a:gd name="connsiteX17" fmla="*/ 3338476 w 3465064"/>
              <a:gd name="connsiteY17" fmla="*/ 919464 h 1356061"/>
              <a:gd name="connsiteX18" fmla="*/ 3272914 w 3465064"/>
              <a:gd name="connsiteY18" fmla="*/ 878680 h 1356061"/>
              <a:gd name="connsiteX19" fmla="*/ 3419377 w 3465064"/>
              <a:gd name="connsiteY19" fmla="*/ 932655 h 1356061"/>
              <a:gd name="connsiteX20" fmla="*/ 3403508 w 3465064"/>
              <a:gd name="connsiteY20" fmla="*/ 935164 h 1356061"/>
              <a:gd name="connsiteX21" fmla="*/ 3311542 w 3465064"/>
              <a:gd name="connsiteY21" fmla="*/ 925503 h 1356061"/>
              <a:gd name="connsiteX22" fmla="*/ 3419273 w 3465064"/>
              <a:gd name="connsiteY22" fmla="*/ 935164 h 1356061"/>
              <a:gd name="connsiteX23" fmla="*/ 3435040 w 3465064"/>
              <a:gd name="connsiteY23" fmla="*/ 1065594 h 1356061"/>
              <a:gd name="connsiteX24" fmla="*/ 3400883 w 3465064"/>
              <a:gd name="connsiteY24" fmla="*/ 1218183 h 1356061"/>
              <a:gd name="connsiteX25" fmla="*/ 2271021 w 3465064"/>
              <a:gd name="connsiteY25" fmla="*/ 1282261 h 1356061"/>
              <a:gd name="connsiteX26" fmla="*/ 2281528 w 3465064"/>
              <a:gd name="connsiteY26" fmla="*/ 1220178 h 1356061"/>
              <a:gd name="connsiteX27" fmla="*/ 2265763 w 3465064"/>
              <a:gd name="connsiteY27" fmla="*/ 1258824 h 1356061"/>
              <a:gd name="connsiteX28" fmla="*/ 2094973 w 3465064"/>
              <a:gd name="connsiteY28" fmla="*/ 1236868 h 1356061"/>
              <a:gd name="connsiteX29" fmla="*/ 1514276 w 3465064"/>
              <a:gd name="connsiteY29" fmla="*/ 1234670 h 1356061"/>
              <a:gd name="connsiteX30" fmla="*/ 1230496 w 3465064"/>
              <a:gd name="connsiteY30" fmla="*/ 1210061 h 1356061"/>
              <a:gd name="connsiteX31" fmla="*/ 978248 w 3465064"/>
              <a:gd name="connsiteY31" fmla="*/ 1207541 h 1356061"/>
              <a:gd name="connsiteX32" fmla="*/ 707607 w 3465064"/>
              <a:gd name="connsiteY32" fmla="*/ 1168611 h 1356061"/>
              <a:gd name="connsiteX33" fmla="*/ 610384 w 3465064"/>
              <a:gd name="connsiteY33" fmla="*/ 1178311 h 1356061"/>
              <a:gd name="connsiteX34" fmla="*/ 761721 w 3465064"/>
              <a:gd name="connsiteY34" fmla="*/ 1158988 h 1356061"/>
              <a:gd name="connsiteX35" fmla="*/ 534185 w 3465064"/>
              <a:gd name="connsiteY35" fmla="*/ 1201260 h 1356061"/>
              <a:gd name="connsiteX36" fmla="*/ 366018 w 3465064"/>
              <a:gd name="connsiteY36" fmla="*/ 1138662 h 1356061"/>
              <a:gd name="connsiteX37" fmla="*/ 237269 w 3465064"/>
              <a:gd name="connsiteY37" fmla="*/ 868222 h 1356061"/>
              <a:gd name="connsiteX38" fmla="*/ 237270 w 3465064"/>
              <a:gd name="connsiteY38" fmla="*/ 862738 h 1356061"/>
              <a:gd name="connsiteX39" fmla="*/ 167890 w 3465064"/>
              <a:gd name="connsiteY39" fmla="*/ 675390 h 1356061"/>
              <a:gd name="connsiteX40" fmla="*/ 173315 w 3465064"/>
              <a:gd name="connsiteY40" fmla="*/ 675092 h 1356061"/>
              <a:gd name="connsiteX41" fmla="*/ 186335 w 3465064"/>
              <a:gd name="connsiteY41" fmla="*/ 664521 h 1356061"/>
              <a:gd name="connsiteX42" fmla="*/ 228887 w 3465064"/>
              <a:gd name="connsiteY42" fmla="*/ 742864 h 1356061"/>
              <a:gd name="connsiteX43" fmla="*/ 135337 w 3465064"/>
              <a:gd name="connsiteY43" fmla="*/ 590522 h 1356061"/>
              <a:gd name="connsiteX44" fmla="*/ 40231 w 3465064"/>
              <a:gd name="connsiteY44" fmla="*/ 454926 h 1356061"/>
              <a:gd name="connsiteX45" fmla="*/ 18149 w 3465064"/>
              <a:gd name="connsiteY45" fmla="*/ 442524 h 1356061"/>
              <a:gd name="connsiteX46" fmla="*/ 57211 w 3465064"/>
              <a:gd name="connsiteY46" fmla="*/ 442524 h 1356061"/>
              <a:gd name="connsiteX47" fmla="*/ 114720 w 3465064"/>
              <a:gd name="connsiteY47" fmla="*/ 463667 h 1356061"/>
              <a:gd name="connsiteX48" fmla="*/ 101700 w 3465064"/>
              <a:gd name="connsiteY48" fmla="*/ 442524 h 1356061"/>
              <a:gd name="connsiteX49" fmla="*/ 114720 w 3465064"/>
              <a:gd name="connsiteY49" fmla="*/ 150051 h 1356061"/>
              <a:gd name="connsiteX50" fmla="*/ 149054 w 3465064"/>
              <a:gd name="connsiteY50" fmla="*/ 6415 h 1356061"/>
              <a:gd name="connsiteX51" fmla="*/ 152632 w 3465064"/>
              <a:gd name="connsiteY51" fmla="*/ 0 h 1356061"/>
              <a:gd name="connsiteX52" fmla="*/ 875802 w 3465064"/>
              <a:gd name="connsiteY52" fmla="*/ 115320 h 1356061"/>
              <a:gd name="connsiteX53" fmla="*/ 1069515 w 3465064"/>
              <a:gd name="connsiteY53" fmla="*/ 48957 h 1356061"/>
              <a:gd name="connsiteX54" fmla="*/ 1624634 w 3465064"/>
              <a:gd name="connsiteY54" fmla="*/ 68022 h 1356061"/>
              <a:gd name="connsiteX55" fmla="*/ 1845352 w 3465064"/>
              <a:gd name="connsiteY55" fmla="*/ 131084 h 1356061"/>
              <a:gd name="connsiteX0" fmla="*/ 1845352 w 3465064"/>
              <a:gd name="connsiteY0" fmla="*/ 124669 h 1349646"/>
              <a:gd name="connsiteX1" fmla="*/ 1955710 w 3465064"/>
              <a:gd name="connsiteY1" fmla="*/ 140435 h 1349646"/>
              <a:gd name="connsiteX2" fmla="*/ 2097600 w 3465064"/>
              <a:gd name="connsiteY2" fmla="*/ 219262 h 1349646"/>
              <a:gd name="connsiteX3" fmla="*/ 2594183 w 3465064"/>
              <a:gd name="connsiteY3" fmla="*/ 241252 h 1349646"/>
              <a:gd name="connsiteX4" fmla="*/ 2938427 w 3465064"/>
              <a:gd name="connsiteY4" fmla="*/ 597635 h 1349646"/>
              <a:gd name="connsiteX5" fmla="*/ 2930546 w 3465064"/>
              <a:gd name="connsiteY5" fmla="*/ 682172 h 1349646"/>
              <a:gd name="connsiteX6" fmla="*/ 3017254 w 3465064"/>
              <a:gd name="connsiteY6" fmla="*/ 667890 h 1349646"/>
              <a:gd name="connsiteX7" fmla="*/ 3185419 w 3465064"/>
              <a:gd name="connsiteY7" fmla="*/ 667890 h 1349646"/>
              <a:gd name="connsiteX8" fmla="*/ 3180164 w 3465064"/>
              <a:gd name="connsiteY8" fmla="*/ 817643 h 1349646"/>
              <a:gd name="connsiteX9" fmla="*/ 3395628 w 3465064"/>
              <a:gd name="connsiteY9" fmla="*/ 918283 h 1349646"/>
              <a:gd name="connsiteX10" fmla="*/ 3393000 w 3465064"/>
              <a:gd name="connsiteY10" fmla="*/ 928710 h 1349646"/>
              <a:gd name="connsiteX11" fmla="*/ 3317447 w 3465064"/>
              <a:gd name="connsiteY11" fmla="*/ 933517 h 1349646"/>
              <a:gd name="connsiteX12" fmla="*/ 3385117 w 3465064"/>
              <a:gd name="connsiteY12" fmla="*/ 931585 h 1349646"/>
              <a:gd name="connsiteX13" fmla="*/ 3387742 w 3465064"/>
              <a:gd name="connsiteY13" fmla="*/ 928749 h 1349646"/>
              <a:gd name="connsiteX14" fmla="*/ 3251108 w 3465064"/>
              <a:gd name="connsiteY14" fmla="*/ 919088 h 1349646"/>
              <a:gd name="connsiteX15" fmla="*/ 3261039 w 3465064"/>
              <a:gd name="connsiteY15" fmla="*/ 918963 h 1349646"/>
              <a:gd name="connsiteX16" fmla="*/ 3338476 w 3465064"/>
              <a:gd name="connsiteY16" fmla="*/ 921805 h 1349646"/>
              <a:gd name="connsiteX17" fmla="*/ 3338476 w 3465064"/>
              <a:gd name="connsiteY17" fmla="*/ 913049 h 1349646"/>
              <a:gd name="connsiteX18" fmla="*/ 3272914 w 3465064"/>
              <a:gd name="connsiteY18" fmla="*/ 872265 h 1349646"/>
              <a:gd name="connsiteX19" fmla="*/ 3419377 w 3465064"/>
              <a:gd name="connsiteY19" fmla="*/ 926240 h 1349646"/>
              <a:gd name="connsiteX20" fmla="*/ 3403508 w 3465064"/>
              <a:gd name="connsiteY20" fmla="*/ 928749 h 1349646"/>
              <a:gd name="connsiteX21" fmla="*/ 3311542 w 3465064"/>
              <a:gd name="connsiteY21" fmla="*/ 919088 h 1349646"/>
              <a:gd name="connsiteX22" fmla="*/ 3419273 w 3465064"/>
              <a:gd name="connsiteY22" fmla="*/ 928749 h 1349646"/>
              <a:gd name="connsiteX23" fmla="*/ 3435040 w 3465064"/>
              <a:gd name="connsiteY23" fmla="*/ 1059179 h 1349646"/>
              <a:gd name="connsiteX24" fmla="*/ 3400883 w 3465064"/>
              <a:gd name="connsiteY24" fmla="*/ 1211768 h 1349646"/>
              <a:gd name="connsiteX25" fmla="*/ 2271021 w 3465064"/>
              <a:gd name="connsiteY25" fmla="*/ 1275846 h 1349646"/>
              <a:gd name="connsiteX26" fmla="*/ 2281528 w 3465064"/>
              <a:gd name="connsiteY26" fmla="*/ 1213763 h 1349646"/>
              <a:gd name="connsiteX27" fmla="*/ 2265763 w 3465064"/>
              <a:gd name="connsiteY27" fmla="*/ 1252409 h 1349646"/>
              <a:gd name="connsiteX28" fmla="*/ 2094973 w 3465064"/>
              <a:gd name="connsiteY28" fmla="*/ 1230453 h 1349646"/>
              <a:gd name="connsiteX29" fmla="*/ 1514276 w 3465064"/>
              <a:gd name="connsiteY29" fmla="*/ 1228255 h 1349646"/>
              <a:gd name="connsiteX30" fmla="*/ 1230496 w 3465064"/>
              <a:gd name="connsiteY30" fmla="*/ 1203646 h 1349646"/>
              <a:gd name="connsiteX31" fmla="*/ 978248 w 3465064"/>
              <a:gd name="connsiteY31" fmla="*/ 1201126 h 1349646"/>
              <a:gd name="connsiteX32" fmla="*/ 707607 w 3465064"/>
              <a:gd name="connsiteY32" fmla="*/ 1162196 h 1349646"/>
              <a:gd name="connsiteX33" fmla="*/ 610384 w 3465064"/>
              <a:gd name="connsiteY33" fmla="*/ 1171896 h 1349646"/>
              <a:gd name="connsiteX34" fmla="*/ 761721 w 3465064"/>
              <a:gd name="connsiteY34" fmla="*/ 1152573 h 1349646"/>
              <a:gd name="connsiteX35" fmla="*/ 534185 w 3465064"/>
              <a:gd name="connsiteY35" fmla="*/ 1194845 h 1349646"/>
              <a:gd name="connsiteX36" fmla="*/ 366018 w 3465064"/>
              <a:gd name="connsiteY36" fmla="*/ 1132247 h 1349646"/>
              <a:gd name="connsiteX37" fmla="*/ 237269 w 3465064"/>
              <a:gd name="connsiteY37" fmla="*/ 861807 h 1349646"/>
              <a:gd name="connsiteX38" fmla="*/ 237270 w 3465064"/>
              <a:gd name="connsiteY38" fmla="*/ 856323 h 1349646"/>
              <a:gd name="connsiteX39" fmla="*/ 167890 w 3465064"/>
              <a:gd name="connsiteY39" fmla="*/ 668975 h 1349646"/>
              <a:gd name="connsiteX40" fmla="*/ 173315 w 3465064"/>
              <a:gd name="connsiteY40" fmla="*/ 668677 h 1349646"/>
              <a:gd name="connsiteX41" fmla="*/ 186335 w 3465064"/>
              <a:gd name="connsiteY41" fmla="*/ 658106 h 1349646"/>
              <a:gd name="connsiteX42" fmla="*/ 228887 w 3465064"/>
              <a:gd name="connsiteY42" fmla="*/ 736449 h 1349646"/>
              <a:gd name="connsiteX43" fmla="*/ 135337 w 3465064"/>
              <a:gd name="connsiteY43" fmla="*/ 584107 h 1349646"/>
              <a:gd name="connsiteX44" fmla="*/ 40231 w 3465064"/>
              <a:gd name="connsiteY44" fmla="*/ 448511 h 1349646"/>
              <a:gd name="connsiteX45" fmla="*/ 18149 w 3465064"/>
              <a:gd name="connsiteY45" fmla="*/ 436109 h 1349646"/>
              <a:gd name="connsiteX46" fmla="*/ 57211 w 3465064"/>
              <a:gd name="connsiteY46" fmla="*/ 436109 h 1349646"/>
              <a:gd name="connsiteX47" fmla="*/ 114720 w 3465064"/>
              <a:gd name="connsiteY47" fmla="*/ 457252 h 1349646"/>
              <a:gd name="connsiteX48" fmla="*/ 101700 w 3465064"/>
              <a:gd name="connsiteY48" fmla="*/ 436109 h 1349646"/>
              <a:gd name="connsiteX49" fmla="*/ 114720 w 3465064"/>
              <a:gd name="connsiteY49" fmla="*/ 143636 h 1349646"/>
              <a:gd name="connsiteX50" fmla="*/ 149054 w 3465064"/>
              <a:gd name="connsiteY50" fmla="*/ 0 h 1349646"/>
              <a:gd name="connsiteX51" fmla="*/ 152632 w 3465064"/>
              <a:gd name="connsiteY51" fmla="*/ 129250 h 1349646"/>
              <a:gd name="connsiteX52" fmla="*/ 875802 w 3465064"/>
              <a:gd name="connsiteY52" fmla="*/ 108905 h 1349646"/>
              <a:gd name="connsiteX53" fmla="*/ 1069515 w 3465064"/>
              <a:gd name="connsiteY53" fmla="*/ 42542 h 1349646"/>
              <a:gd name="connsiteX54" fmla="*/ 1624634 w 3465064"/>
              <a:gd name="connsiteY54" fmla="*/ 61607 h 1349646"/>
              <a:gd name="connsiteX55" fmla="*/ 1845352 w 3465064"/>
              <a:gd name="connsiteY55" fmla="*/ 124669 h 1349646"/>
              <a:gd name="connsiteX0" fmla="*/ 1989177 w 3608889"/>
              <a:gd name="connsiteY0" fmla="*/ 124669 h 1349646"/>
              <a:gd name="connsiteX1" fmla="*/ 2099535 w 3608889"/>
              <a:gd name="connsiteY1" fmla="*/ 140435 h 1349646"/>
              <a:gd name="connsiteX2" fmla="*/ 2241425 w 3608889"/>
              <a:gd name="connsiteY2" fmla="*/ 219262 h 1349646"/>
              <a:gd name="connsiteX3" fmla="*/ 2738008 w 3608889"/>
              <a:gd name="connsiteY3" fmla="*/ 241252 h 1349646"/>
              <a:gd name="connsiteX4" fmla="*/ 3082252 w 3608889"/>
              <a:gd name="connsiteY4" fmla="*/ 597635 h 1349646"/>
              <a:gd name="connsiteX5" fmla="*/ 3074371 w 3608889"/>
              <a:gd name="connsiteY5" fmla="*/ 682172 h 1349646"/>
              <a:gd name="connsiteX6" fmla="*/ 3161079 w 3608889"/>
              <a:gd name="connsiteY6" fmla="*/ 667890 h 1349646"/>
              <a:gd name="connsiteX7" fmla="*/ 3329244 w 3608889"/>
              <a:gd name="connsiteY7" fmla="*/ 667890 h 1349646"/>
              <a:gd name="connsiteX8" fmla="*/ 3323989 w 3608889"/>
              <a:gd name="connsiteY8" fmla="*/ 817643 h 1349646"/>
              <a:gd name="connsiteX9" fmla="*/ 3539453 w 3608889"/>
              <a:gd name="connsiteY9" fmla="*/ 918283 h 1349646"/>
              <a:gd name="connsiteX10" fmla="*/ 3536825 w 3608889"/>
              <a:gd name="connsiteY10" fmla="*/ 928710 h 1349646"/>
              <a:gd name="connsiteX11" fmla="*/ 3461272 w 3608889"/>
              <a:gd name="connsiteY11" fmla="*/ 933517 h 1349646"/>
              <a:gd name="connsiteX12" fmla="*/ 3528942 w 3608889"/>
              <a:gd name="connsiteY12" fmla="*/ 931585 h 1349646"/>
              <a:gd name="connsiteX13" fmla="*/ 3531567 w 3608889"/>
              <a:gd name="connsiteY13" fmla="*/ 928749 h 1349646"/>
              <a:gd name="connsiteX14" fmla="*/ 3394933 w 3608889"/>
              <a:gd name="connsiteY14" fmla="*/ 919088 h 1349646"/>
              <a:gd name="connsiteX15" fmla="*/ 3404864 w 3608889"/>
              <a:gd name="connsiteY15" fmla="*/ 918963 h 1349646"/>
              <a:gd name="connsiteX16" fmla="*/ 3482301 w 3608889"/>
              <a:gd name="connsiteY16" fmla="*/ 921805 h 1349646"/>
              <a:gd name="connsiteX17" fmla="*/ 3482301 w 3608889"/>
              <a:gd name="connsiteY17" fmla="*/ 913049 h 1349646"/>
              <a:gd name="connsiteX18" fmla="*/ 3416739 w 3608889"/>
              <a:gd name="connsiteY18" fmla="*/ 872265 h 1349646"/>
              <a:gd name="connsiteX19" fmla="*/ 3563202 w 3608889"/>
              <a:gd name="connsiteY19" fmla="*/ 926240 h 1349646"/>
              <a:gd name="connsiteX20" fmla="*/ 3547333 w 3608889"/>
              <a:gd name="connsiteY20" fmla="*/ 928749 h 1349646"/>
              <a:gd name="connsiteX21" fmla="*/ 3455367 w 3608889"/>
              <a:gd name="connsiteY21" fmla="*/ 919088 h 1349646"/>
              <a:gd name="connsiteX22" fmla="*/ 3563098 w 3608889"/>
              <a:gd name="connsiteY22" fmla="*/ 928749 h 1349646"/>
              <a:gd name="connsiteX23" fmla="*/ 3578865 w 3608889"/>
              <a:gd name="connsiteY23" fmla="*/ 1059179 h 1349646"/>
              <a:gd name="connsiteX24" fmla="*/ 3544708 w 3608889"/>
              <a:gd name="connsiteY24" fmla="*/ 1211768 h 1349646"/>
              <a:gd name="connsiteX25" fmla="*/ 2414846 w 3608889"/>
              <a:gd name="connsiteY25" fmla="*/ 1275846 h 1349646"/>
              <a:gd name="connsiteX26" fmla="*/ 2425353 w 3608889"/>
              <a:gd name="connsiteY26" fmla="*/ 1213763 h 1349646"/>
              <a:gd name="connsiteX27" fmla="*/ 2409588 w 3608889"/>
              <a:gd name="connsiteY27" fmla="*/ 1252409 h 1349646"/>
              <a:gd name="connsiteX28" fmla="*/ 2238798 w 3608889"/>
              <a:gd name="connsiteY28" fmla="*/ 1230453 h 1349646"/>
              <a:gd name="connsiteX29" fmla="*/ 1658101 w 3608889"/>
              <a:gd name="connsiteY29" fmla="*/ 1228255 h 1349646"/>
              <a:gd name="connsiteX30" fmla="*/ 1374321 w 3608889"/>
              <a:gd name="connsiteY30" fmla="*/ 1203646 h 1349646"/>
              <a:gd name="connsiteX31" fmla="*/ 1122073 w 3608889"/>
              <a:gd name="connsiteY31" fmla="*/ 1201126 h 1349646"/>
              <a:gd name="connsiteX32" fmla="*/ 851432 w 3608889"/>
              <a:gd name="connsiteY32" fmla="*/ 1162196 h 1349646"/>
              <a:gd name="connsiteX33" fmla="*/ 754209 w 3608889"/>
              <a:gd name="connsiteY33" fmla="*/ 1171896 h 1349646"/>
              <a:gd name="connsiteX34" fmla="*/ 905546 w 3608889"/>
              <a:gd name="connsiteY34" fmla="*/ 1152573 h 1349646"/>
              <a:gd name="connsiteX35" fmla="*/ 678010 w 3608889"/>
              <a:gd name="connsiteY35" fmla="*/ 1194845 h 1349646"/>
              <a:gd name="connsiteX36" fmla="*/ 509843 w 3608889"/>
              <a:gd name="connsiteY36" fmla="*/ 1132247 h 1349646"/>
              <a:gd name="connsiteX37" fmla="*/ 381094 w 3608889"/>
              <a:gd name="connsiteY37" fmla="*/ 861807 h 1349646"/>
              <a:gd name="connsiteX38" fmla="*/ 381095 w 3608889"/>
              <a:gd name="connsiteY38" fmla="*/ 856323 h 1349646"/>
              <a:gd name="connsiteX39" fmla="*/ 311715 w 3608889"/>
              <a:gd name="connsiteY39" fmla="*/ 668975 h 1349646"/>
              <a:gd name="connsiteX40" fmla="*/ 317140 w 3608889"/>
              <a:gd name="connsiteY40" fmla="*/ 668677 h 1349646"/>
              <a:gd name="connsiteX41" fmla="*/ 330160 w 3608889"/>
              <a:gd name="connsiteY41" fmla="*/ 658106 h 1349646"/>
              <a:gd name="connsiteX42" fmla="*/ 372712 w 3608889"/>
              <a:gd name="connsiteY42" fmla="*/ 736449 h 1349646"/>
              <a:gd name="connsiteX43" fmla="*/ 279162 w 3608889"/>
              <a:gd name="connsiteY43" fmla="*/ 584107 h 1349646"/>
              <a:gd name="connsiteX44" fmla="*/ 184056 w 3608889"/>
              <a:gd name="connsiteY44" fmla="*/ 448511 h 1349646"/>
              <a:gd name="connsiteX45" fmla="*/ 161974 w 3608889"/>
              <a:gd name="connsiteY45" fmla="*/ 436109 h 1349646"/>
              <a:gd name="connsiteX46" fmla="*/ 201036 w 3608889"/>
              <a:gd name="connsiteY46" fmla="*/ 436109 h 1349646"/>
              <a:gd name="connsiteX47" fmla="*/ 258545 w 3608889"/>
              <a:gd name="connsiteY47" fmla="*/ 457252 h 1349646"/>
              <a:gd name="connsiteX48" fmla="*/ 245525 w 3608889"/>
              <a:gd name="connsiteY48" fmla="*/ 436109 h 1349646"/>
              <a:gd name="connsiteX49" fmla="*/ 7892 w 3608889"/>
              <a:gd name="connsiteY49" fmla="*/ 143636 h 1349646"/>
              <a:gd name="connsiteX50" fmla="*/ 292879 w 3608889"/>
              <a:gd name="connsiteY50" fmla="*/ 0 h 1349646"/>
              <a:gd name="connsiteX51" fmla="*/ 296457 w 3608889"/>
              <a:gd name="connsiteY51" fmla="*/ 129250 h 1349646"/>
              <a:gd name="connsiteX52" fmla="*/ 1019627 w 3608889"/>
              <a:gd name="connsiteY52" fmla="*/ 108905 h 1349646"/>
              <a:gd name="connsiteX53" fmla="*/ 1213340 w 3608889"/>
              <a:gd name="connsiteY53" fmla="*/ 42542 h 1349646"/>
              <a:gd name="connsiteX54" fmla="*/ 1768459 w 3608889"/>
              <a:gd name="connsiteY54" fmla="*/ 61607 h 1349646"/>
              <a:gd name="connsiteX55" fmla="*/ 1989177 w 3608889"/>
              <a:gd name="connsiteY55" fmla="*/ 124669 h 1349646"/>
              <a:gd name="connsiteX0" fmla="*/ 2001243 w 3620955"/>
              <a:gd name="connsiteY0" fmla="*/ 90010 h 1314987"/>
              <a:gd name="connsiteX1" fmla="*/ 2111601 w 3620955"/>
              <a:gd name="connsiteY1" fmla="*/ 105776 h 1314987"/>
              <a:gd name="connsiteX2" fmla="*/ 2253491 w 3620955"/>
              <a:gd name="connsiteY2" fmla="*/ 184603 h 1314987"/>
              <a:gd name="connsiteX3" fmla="*/ 2750074 w 3620955"/>
              <a:gd name="connsiteY3" fmla="*/ 206593 h 1314987"/>
              <a:gd name="connsiteX4" fmla="*/ 3094318 w 3620955"/>
              <a:gd name="connsiteY4" fmla="*/ 562976 h 1314987"/>
              <a:gd name="connsiteX5" fmla="*/ 3086437 w 3620955"/>
              <a:gd name="connsiteY5" fmla="*/ 647513 h 1314987"/>
              <a:gd name="connsiteX6" fmla="*/ 3173145 w 3620955"/>
              <a:gd name="connsiteY6" fmla="*/ 633231 h 1314987"/>
              <a:gd name="connsiteX7" fmla="*/ 3341310 w 3620955"/>
              <a:gd name="connsiteY7" fmla="*/ 633231 h 1314987"/>
              <a:gd name="connsiteX8" fmla="*/ 3336055 w 3620955"/>
              <a:gd name="connsiteY8" fmla="*/ 782984 h 1314987"/>
              <a:gd name="connsiteX9" fmla="*/ 3551519 w 3620955"/>
              <a:gd name="connsiteY9" fmla="*/ 883624 h 1314987"/>
              <a:gd name="connsiteX10" fmla="*/ 3548891 w 3620955"/>
              <a:gd name="connsiteY10" fmla="*/ 894051 h 1314987"/>
              <a:gd name="connsiteX11" fmla="*/ 3473338 w 3620955"/>
              <a:gd name="connsiteY11" fmla="*/ 898858 h 1314987"/>
              <a:gd name="connsiteX12" fmla="*/ 3541008 w 3620955"/>
              <a:gd name="connsiteY12" fmla="*/ 896926 h 1314987"/>
              <a:gd name="connsiteX13" fmla="*/ 3543633 w 3620955"/>
              <a:gd name="connsiteY13" fmla="*/ 894090 h 1314987"/>
              <a:gd name="connsiteX14" fmla="*/ 3406999 w 3620955"/>
              <a:gd name="connsiteY14" fmla="*/ 884429 h 1314987"/>
              <a:gd name="connsiteX15" fmla="*/ 3416930 w 3620955"/>
              <a:gd name="connsiteY15" fmla="*/ 884304 h 1314987"/>
              <a:gd name="connsiteX16" fmla="*/ 3494367 w 3620955"/>
              <a:gd name="connsiteY16" fmla="*/ 887146 h 1314987"/>
              <a:gd name="connsiteX17" fmla="*/ 3494367 w 3620955"/>
              <a:gd name="connsiteY17" fmla="*/ 878390 h 1314987"/>
              <a:gd name="connsiteX18" fmla="*/ 3428805 w 3620955"/>
              <a:gd name="connsiteY18" fmla="*/ 837606 h 1314987"/>
              <a:gd name="connsiteX19" fmla="*/ 3575268 w 3620955"/>
              <a:gd name="connsiteY19" fmla="*/ 891581 h 1314987"/>
              <a:gd name="connsiteX20" fmla="*/ 3559399 w 3620955"/>
              <a:gd name="connsiteY20" fmla="*/ 894090 h 1314987"/>
              <a:gd name="connsiteX21" fmla="*/ 3467433 w 3620955"/>
              <a:gd name="connsiteY21" fmla="*/ 884429 h 1314987"/>
              <a:gd name="connsiteX22" fmla="*/ 3575164 w 3620955"/>
              <a:gd name="connsiteY22" fmla="*/ 894090 h 1314987"/>
              <a:gd name="connsiteX23" fmla="*/ 3590931 w 3620955"/>
              <a:gd name="connsiteY23" fmla="*/ 1024520 h 1314987"/>
              <a:gd name="connsiteX24" fmla="*/ 3556774 w 3620955"/>
              <a:gd name="connsiteY24" fmla="*/ 1177109 h 1314987"/>
              <a:gd name="connsiteX25" fmla="*/ 2426912 w 3620955"/>
              <a:gd name="connsiteY25" fmla="*/ 1241187 h 1314987"/>
              <a:gd name="connsiteX26" fmla="*/ 2437419 w 3620955"/>
              <a:gd name="connsiteY26" fmla="*/ 1179104 h 1314987"/>
              <a:gd name="connsiteX27" fmla="*/ 2421654 w 3620955"/>
              <a:gd name="connsiteY27" fmla="*/ 1217750 h 1314987"/>
              <a:gd name="connsiteX28" fmla="*/ 2250864 w 3620955"/>
              <a:gd name="connsiteY28" fmla="*/ 1195794 h 1314987"/>
              <a:gd name="connsiteX29" fmla="*/ 1670167 w 3620955"/>
              <a:gd name="connsiteY29" fmla="*/ 1193596 h 1314987"/>
              <a:gd name="connsiteX30" fmla="*/ 1386387 w 3620955"/>
              <a:gd name="connsiteY30" fmla="*/ 1168987 h 1314987"/>
              <a:gd name="connsiteX31" fmla="*/ 1134139 w 3620955"/>
              <a:gd name="connsiteY31" fmla="*/ 1166467 h 1314987"/>
              <a:gd name="connsiteX32" fmla="*/ 863498 w 3620955"/>
              <a:gd name="connsiteY32" fmla="*/ 1127537 h 1314987"/>
              <a:gd name="connsiteX33" fmla="*/ 766275 w 3620955"/>
              <a:gd name="connsiteY33" fmla="*/ 1137237 h 1314987"/>
              <a:gd name="connsiteX34" fmla="*/ 917612 w 3620955"/>
              <a:gd name="connsiteY34" fmla="*/ 1117914 h 1314987"/>
              <a:gd name="connsiteX35" fmla="*/ 690076 w 3620955"/>
              <a:gd name="connsiteY35" fmla="*/ 1160186 h 1314987"/>
              <a:gd name="connsiteX36" fmla="*/ 521909 w 3620955"/>
              <a:gd name="connsiteY36" fmla="*/ 1097588 h 1314987"/>
              <a:gd name="connsiteX37" fmla="*/ 393160 w 3620955"/>
              <a:gd name="connsiteY37" fmla="*/ 827148 h 1314987"/>
              <a:gd name="connsiteX38" fmla="*/ 393161 w 3620955"/>
              <a:gd name="connsiteY38" fmla="*/ 821664 h 1314987"/>
              <a:gd name="connsiteX39" fmla="*/ 323781 w 3620955"/>
              <a:gd name="connsiteY39" fmla="*/ 634316 h 1314987"/>
              <a:gd name="connsiteX40" fmla="*/ 329206 w 3620955"/>
              <a:gd name="connsiteY40" fmla="*/ 634018 h 1314987"/>
              <a:gd name="connsiteX41" fmla="*/ 342226 w 3620955"/>
              <a:gd name="connsiteY41" fmla="*/ 623447 h 1314987"/>
              <a:gd name="connsiteX42" fmla="*/ 384778 w 3620955"/>
              <a:gd name="connsiteY42" fmla="*/ 701790 h 1314987"/>
              <a:gd name="connsiteX43" fmla="*/ 291228 w 3620955"/>
              <a:gd name="connsiteY43" fmla="*/ 549448 h 1314987"/>
              <a:gd name="connsiteX44" fmla="*/ 196122 w 3620955"/>
              <a:gd name="connsiteY44" fmla="*/ 413852 h 1314987"/>
              <a:gd name="connsiteX45" fmla="*/ 174040 w 3620955"/>
              <a:gd name="connsiteY45" fmla="*/ 401450 h 1314987"/>
              <a:gd name="connsiteX46" fmla="*/ 213102 w 3620955"/>
              <a:gd name="connsiteY46" fmla="*/ 401450 h 1314987"/>
              <a:gd name="connsiteX47" fmla="*/ 270611 w 3620955"/>
              <a:gd name="connsiteY47" fmla="*/ 422593 h 1314987"/>
              <a:gd name="connsiteX48" fmla="*/ 257591 w 3620955"/>
              <a:gd name="connsiteY48" fmla="*/ 401450 h 1314987"/>
              <a:gd name="connsiteX49" fmla="*/ 19958 w 3620955"/>
              <a:gd name="connsiteY49" fmla="*/ 108977 h 1314987"/>
              <a:gd name="connsiteX50" fmla="*/ 137843 w 3620955"/>
              <a:gd name="connsiteY50" fmla="*/ 101006 h 1314987"/>
              <a:gd name="connsiteX51" fmla="*/ 308523 w 3620955"/>
              <a:gd name="connsiteY51" fmla="*/ 94591 h 1314987"/>
              <a:gd name="connsiteX52" fmla="*/ 1031693 w 3620955"/>
              <a:gd name="connsiteY52" fmla="*/ 74246 h 1314987"/>
              <a:gd name="connsiteX53" fmla="*/ 1225406 w 3620955"/>
              <a:gd name="connsiteY53" fmla="*/ 7883 h 1314987"/>
              <a:gd name="connsiteX54" fmla="*/ 1780525 w 3620955"/>
              <a:gd name="connsiteY54" fmla="*/ 26948 h 1314987"/>
              <a:gd name="connsiteX55" fmla="*/ 2001243 w 3620955"/>
              <a:gd name="connsiteY55" fmla="*/ 90010 h 1314987"/>
              <a:gd name="connsiteX0" fmla="*/ 2096004 w 3715716"/>
              <a:gd name="connsiteY0" fmla="*/ 90010 h 1314987"/>
              <a:gd name="connsiteX1" fmla="*/ 2206362 w 3715716"/>
              <a:gd name="connsiteY1" fmla="*/ 105776 h 1314987"/>
              <a:gd name="connsiteX2" fmla="*/ 2348252 w 3715716"/>
              <a:gd name="connsiteY2" fmla="*/ 184603 h 1314987"/>
              <a:gd name="connsiteX3" fmla="*/ 2844835 w 3715716"/>
              <a:gd name="connsiteY3" fmla="*/ 206593 h 1314987"/>
              <a:gd name="connsiteX4" fmla="*/ 3189079 w 3715716"/>
              <a:gd name="connsiteY4" fmla="*/ 562976 h 1314987"/>
              <a:gd name="connsiteX5" fmla="*/ 3181198 w 3715716"/>
              <a:gd name="connsiteY5" fmla="*/ 647513 h 1314987"/>
              <a:gd name="connsiteX6" fmla="*/ 3267906 w 3715716"/>
              <a:gd name="connsiteY6" fmla="*/ 633231 h 1314987"/>
              <a:gd name="connsiteX7" fmla="*/ 3436071 w 3715716"/>
              <a:gd name="connsiteY7" fmla="*/ 633231 h 1314987"/>
              <a:gd name="connsiteX8" fmla="*/ 3430816 w 3715716"/>
              <a:gd name="connsiteY8" fmla="*/ 782984 h 1314987"/>
              <a:gd name="connsiteX9" fmla="*/ 3646280 w 3715716"/>
              <a:gd name="connsiteY9" fmla="*/ 883624 h 1314987"/>
              <a:gd name="connsiteX10" fmla="*/ 3643652 w 3715716"/>
              <a:gd name="connsiteY10" fmla="*/ 894051 h 1314987"/>
              <a:gd name="connsiteX11" fmla="*/ 3568099 w 3715716"/>
              <a:gd name="connsiteY11" fmla="*/ 898858 h 1314987"/>
              <a:gd name="connsiteX12" fmla="*/ 3635769 w 3715716"/>
              <a:gd name="connsiteY12" fmla="*/ 896926 h 1314987"/>
              <a:gd name="connsiteX13" fmla="*/ 3638394 w 3715716"/>
              <a:gd name="connsiteY13" fmla="*/ 894090 h 1314987"/>
              <a:gd name="connsiteX14" fmla="*/ 3501760 w 3715716"/>
              <a:gd name="connsiteY14" fmla="*/ 884429 h 1314987"/>
              <a:gd name="connsiteX15" fmla="*/ 3511691 w 3715716"/>
              <a:gd name="connsiteY15" fmla="*/ 884304 h 1314987"/>
              <a:gd name="connsiteX16" fmla="*/ 3589128 w 3715716"/>
              <a:gd name="connsiteY16" fmla="*/ 887146 h 1314987"/>
              <a:gd name="connsiteX17" fmla="*/ 3589128 w 3715716"/>
              <a:gd name="connsiteY17" fmla="*/ 878390 h 1314987"/>
              <a:gd name="connsiteX18" fmla="*/ 3523566 w 3715716"/>
              <a:gd name="connsiteY18" fmla="*/ 837606 h 1314987"/>
              <a:gd name="connsiteX19" fmla="*/ 3670029 w 3715716"/>
              <a:gd name="connsiteY19" fmla="*/ 891581 h 1314987"/>
              <a:gd name="connsiteX20" fmla="*/ 3654160 w 3715716"/>
              <a:gd name="connsiteY20" fmla="*/ 894090 h 1314987"/>
              <a:gd name="connsiteX21" fmla="*/ 3562194 w 3715716"/>
              <a:gd name="connsiteY21" fmla="*/ 884429 h 1314987"/>
              <a:gd name="connsiteX22" fmla="*/ 3669925 w 3715716"/>
              <a:gd name="connsiteY22" fmla="*/ 894090 h 1314987"/>
              <a:gd name="connsiteX23" fmla="*/ 3685692 w 3715716"/>
              <a:gd name="connsiteY23" fmla="*/ 1024520 h 1314987"/>
              <a:gd name="connsiteX24" fmla="*/ 3651535 w 3715716"/>
              <a:gd name="connsiteY24" fmla="*/ 1177109 h 1314987"/>
              <a:gd name="connsiteX25" fmla="*/ 2521673 w 3715716"/>
              <a:gd name="connsiteY25" fmla="*/ 1241187 h 1314987"/>
              <a:gd name="connsiteX26" fmla="*/ 2532180 w 3715716"/>
              <a:gd name="connsiteY26" fmla="*/ 1179104 h 1314987"/>
              <a:gd name="connsiteX27" fmla="*/ 2516415 w 3715716"/>
              <a:gd name="connsiteY27" fmla="*/ 1217750 h 1314987"/>
              <a:gd name="connsiteX28" fmla="*/ 2345625 w 3715716"/>
              <a:gd name="connsiteY28" fmla="*/ 1195794 h 1314987"/>
              <a:gd name="connsiteX29" fmla="*/ 1764928 w 3715716"/>
              <a:gd name="connsiteY29" fmla="*/ 1193596 h 1314987"/>
              <a:gd name="connsiteX30" fmla="*/ 1481148 w 3715716"/>
              <a:gd name="connsiteY30" fmla="*/ 1168987 h 1314987"/>
              <a:gd name="connsiteX31" fmla="*/ 1228900 w 3715716"/>
              <a:gd name="connsiteY31" fmla="*/ 1166467 h 1314987"/>
              <a:gd name="connsiteX32" fmla="*/ 958259 w 3715716"/>
              <a:gd name="connsiteY32" fmla="*/ 1127537 h 1314987"/>
              <a:gd name="connsiteX33" fmla="*/ 861036 w 3715716"/>
              <a:gd name="connsiteY33" fmla="*/ 1137237 h 1314987"/>
              <a:gd name="connsiteX34" fmla="*/ 1012373 w 3715716"/>
              <a:gd name="connsiteY34" fmla="*/ 1117914 h 1314987"/>
              <a:gd name="connsiteX35" fmla="*/ 784837 w 3715716"/>
              <a:gd name="connsiteY35" fmla="*/ 1160186 h 1314987"/>
              <a:gd name="connsiteX36" fmla="*/ 616670 w 3715716"/>
              <a:gd name="connsiteY36" fmla="*/ 1097588 h 1314987"/>
              <a:gd name="connsiteX37" fmla="*/ 487921 w 3715716"/>
              <a:gd name="connsiteY37" fmla="*/ 827148 h 1314987"/>
              <a:gd name="connsiteX38" fmla="*/ 487922 w 3715716"/>
              <a:gd name="connsiteY38" fmla="*/ 821664 h 1314987"/>
              <a:gd name="connsiteX39" fmla="*/ 418542 w 3715716"/>
              <a:gd name="connsiteY39" fmla="*/ 634316 h 1314987"/>
              <a:gd name="connsiteX40" fmla="*/ 423967 w 3715716"/>
              <a:gd name="connsiteY40" fmla="*/ 634018 h 1314987"/>
              <a:gd name="connsiteX41" fmla="*/ 436987 w 3715716"/>
              <a:gd name="connsiteY41" fmla="*/ 623447 h 1314987"/>
              <a:gd name="connsiteX42" fmla="*/ 479539 w 3715716"/>
              <a:gd name="connsiteY42" fmla="*/ 701790 h 1314987"/>
              <a:gd name="connsiteX43" fmla="*/ 385989 w 3715716"/>
              <a:gd name="connsiteY43" fmla="*/ 549448 h 1314987"/>
              <a:gd name="connsiteX44" fmla="*/ 290883 w 3715716"/>
              <a:gd name="connsiteY44" fmla="*/ 413852 h 1314987"/>
              <a:gd name="connsiteX45" fmla="*/ 268801 w 3715716"/>
              <a:gd name="connsiteY45" fmla="*/ 401450 h 1314987"/>
              <a:gd name="connsiteX46" fmla="*/ 57210 w 3715716"/>
              <a:gd name="connsiteY46" fmla="*/ 401450 h 1314987"/>
              <a:gd name="connsiteX47" fmla="*/ 365372 w 3715716"/>
              <a:gd name="connsiteY47" fmla="*/ 422593 h 1314987"/>
              <a:gd name="connsiteX48" fmla="*/ 352352 w 3715716"/>
              <a:gd name="connsiteY48" fmla="*/ 401450 h 1314987"/>
              <a:gd name="connsiteX49" fmla="*/ 114719 w 3715716"/>
              <a:gd name="connsiteY49" fmla="*/ 108977 h 1314987"/>
              <a:gd name="connsiteX50" fmla="*/ 232604 w 3715716"/>
              <a:gd name="connsiteY50" fmla="*/ 101006 h 1314987"/>
              <a:gd name="connsiteX51" fmla="*/ 403284 w 3715716"/>
              <a:gd name="connsiteY51" fmla="*/ 94591 h 1314987"/>
              <a:gd name="connsiteX52" fmla="*/ 1126454 w 3715716"/>
              <a:gd name="connsiteY52" fmla="*/ 74246 h 1314987"/>
              <a:gd name="connsiteX53" fmla="*/ 1320167 w 3715716"/>
              <a:gd name="connsiteY53" fmla="*/ 7883 h 1314987"/>
              <a:gd name="connsiteX54" fmla="*/ 1875286 w 3715716"/>
              <a:gd name="connsiteY54" fmla="*/ 26948 h 1314987"/>
              <a:gd name="connsiteX55" fmla="*/ 2096004 w 3715716"/>
              <a:gd name="connsiteY55" fmla="*/ 90010 h 1314987"/>
              <a:gd name="connsiteX0" fmla="*/ 2119631 w 3739343"/>
              <a:gd name="connsiteY0" fmla="*/ 90010 h 1314987"/>
              <a:gd name="connsiteX1" fmla="*/ 2229989 w 3739343"/>
              <a:gd name="connsiteY1" fmla="*/ 105776 h 1314987"/>
              <a:gd name="connsiteX2" fmla="*/ 2371879 w 3739343"/>
              <a:gd name="connsiteY2" fmla="*/ 184603 h 1314987"/>
              <a:gd name="connsiteX3" fmla="*/ 2868462 w 3739343"/>
              <a:gd name="connsiteY3" fmla="*/ 206593 h 1314987"/>
              <a:gd name="connsiteX4" fmla="*/ 3212706 w 3739343"/>
              <a:gd name="connsiteY4" fmla="*/ 562976 h 1314987"/>
              <a:gd name="connsiteX5" fmla="*/ 3204825 w 3739343"/>
              <a:gd name="connsiteY5" fmla="*/ 647513 h 1314987"/>
              <a:gd name="connsiteX6" fmla="*/ 3291533 w 3739343"/>
              <a:gd name="connsiteY6" fmla="*/ 633231 h 1314987"/>
              <a:gd name="connsiteX7" fmla="*/ 3459698 w 3739343"/>
              <a:gd name="connsiteY7" fmla="*/ 633231 h 1314987"/>
              <a:gd name="connsiteX8" fmla="*/ 3454443 w 3739343"/>
              <a:gd name="connsiteY8" fmla="*/ 782984 h 1314987"/>
              <a:gd name="connsiteX9" fmla="*/ 3669907 w 3739343"/>
              <a:gd name="connsiteY9" fmla="*/ 883624 h 1314987"/>
              <a:gd name="connsiteX10" fmla="*/ 3667279 w 3739343"/>
              <a:gd name="connsiteY10" fmla="*/ 894051 h 1314987"/>
              <a:gd name="connsiteX11" fmla="*/ 3591726 w 3739343"/>
              <a:gd name="connsiteY11" fmla="*/ 898858 h 1314987"/>
              <a:gd name="connsiteX12" fmla="*/ 3659396 w 3739343"/>
              <a:gd name="connsiteY12" fmla="*/ 896926 h 1314987"/>
              <a:gd name="connsiteX13" fmla="*/ 3662021 w 3739343"/>
              <a:gd name="connsiteY13" fmla="*/ 894090 h 1314987"/>
              <a:gd name="connsiteX14" fmla="*/ 3525387 w 3739343"/>
              <a:gd name="connsiteY14" fmla="*/ 884429 h 1314987"/>
              <a:gd name="connsiteX15" fmla="*/ 3535318 w 3739343"/>
              <a:gd name="connsiteY15" fmla="*/ 884304 h 1314987"/>
              <a:gd name="connsiteX16" fmla="*/ 3612755 w 3739343"/>
              <a:gd name="connsiteY16" fmla="*/ 887146 h 1314987"/>
              <a:gd name="connsiteX17" fmla="*/ 3612755 w 3739343"/>
              <a:gd name="connsiteY17" fmla="*/ 878390 h 1314987"/>
              <a:gd name="connsiteX18" fmla="*/ 3547193 w 3739343"/>
              <a:gd name="connsiteY18" fmla="*/ 837606 h 1314987"/>
              <a:gd name="connsiteX19" fmla="*/ 3693656 w 3739343"/>
              <a:gd name="connsiteY19" fmla="*/ 891581 h 1314987"/>
              <a:gd name="connsiteX20" fmla="*/ 3677787 w 3739343"/>
              <a:gd name="connsiteY20" fmla="*/ 894090 h 1314987"/>
              <a:gd name="connsiteX21" fmla="*/ 3585821 w 3739343"/>
              <a:gd name="connsiteY21" fmla="*/ 884429 h 1314987"/>
              <a:gd name="connsiteX22" fmla="*/ 3693552 w 3739343"/>
              <a:gd name="connsiteY22" fmla="*/ 894090 h 1314987"/>
              <a:gd name="connsiteX23" fmla="*/ 3709319 w 3739343"/>
              <a:gd name="connsiteY23" fmla="*/ 1024520 h 1314987"/>
              <a:gd name="connsiteX24" fmla="*/ 3675162 w 3739343"/>
              <a:gd name="connsiteY24" fmla="*/ 1177109 h 1314987"/>
              <a:gd name="connsiteX25" fmla="*/ 2545300 w 3739343"/>
              <a:gd name="connsiteY25" fmla="*/ 1241187 h 1314987"/>
              <a:gd name="connsiteX26" fmla="*/ 2555807 w 3739343"/>
              <a:gd name="connsiteY26" fmla="*/ 1179104 h 1314987"/>
              <a:gd name="connsiteX27" fmla="*/ 2540042 w 3739343"/>
              <a:gd name="connsiteY27" fmla="*/ 1217750 h 1314987"/>
              <a:gd name="connsiteX28" fmla="*/ 2369252 w 3739343"/>
              <a:gd name="connsiteY28" fmla="*/ 1195794 h 1314987"/>
              <a:gd name="connsiteX29" fmla="*/ 1788555 w 3739343"/>
              <a:gd name="connsiteY29" fmla="*/ 1193596 h 1314987"/>
              <a:gd name="connsiteX30" fmla="*/ 1504775 w 3739343"/>
              <a:gd name="connsiteY30" fmla="*/ 1168987 h 1314987"/>
              <a:gd name="connsiteX31" fmla="*/ 1252527 w 3739343"/>
              <a:gd name="connsiteY31" fmla="*/ 1166467 h 1314987"/>
              <a:gd name="connsiteX32" fmla="*/ 981886 w 3739343"/>
              <a:gd name="connsiteY32" fmla="*/ 1127537 h 1314987"/>
              <a:gd name="connsiteX33" fmla="*/ 884663 w 3739343"/>
              <a:gd name="connsiteY33" fmla="*/ 1137237 h 1314987"/>
              <a:gd name="connsiteX34" fmla="*/ 1036000 w 3739343"/>
              <a:gd name="connsiteY34" fmla="*/ 1117914 h 1314987"/>
              <a:gd name="connsiteX35" fmla="*/ 808464 w 3739343"/>
              <a:gd name="connsiteY35" fmla="*/ 1160186 h 1314987"/>
              <a:gd name="connsiteX36" fmla="*/ 640297 w 3739343"/>
              <a:gd name="connsiteY36" fmla="*/ 1097588 h 1314987"/>
              <a:gd name="connsiteX37" fmla="*/ 511548 w 3739343"/>
              <a:gd name="connsiteY37" fmla="*/ 827148 h 1314987"/>
              <a:gd name="connsiteX38" fmla="*/ 511549 w 3739343"/>
              <a:gd name="connsiteY38" fmla="*/ 821664 h 1314987"/>
              <a:gd name="connsiteX39" fmla="*/ 442169 w 3739343"/>
              <a:gd name="connsiteY39" fmla="*/ 634316 h 1314987"/>
              <a:gd name="connsiteX40" fmla="*/ 447594 w 3739343"/>
              <a:gd name="connsiteY40" fmla="*/ 634018 h 1314987"/>
              <a:gd name="connsiteX41" fmla="*/ 460614 w 3739343"/>
              <a:gd name="connsiteY41" fmla="*/ 623447 h 1314987"/>
              <a:gd name="connsiteX42" fmla="*/ 503166 w 3739343"/>
              <a:gd name="connsiteY42" fmla="*/ 701790 h 1314987"/>
              <a:gd name="connsiteX43" fmla="*/ 409616 w 3739343"/>
              <a:gd name="connsiteY43" fmla="*/ 549448 h 1314987"/>
              <a:gd name="connsiteX44" fmla="*/ 314510 w 3739343"/>
              <a:gd name="connsiteY44" fmla="*/ 413852 h 1314987"/>
              <a:gd name="connsiteX45" fmla="*/ 292428 w 3739343"/>
              <a:gd name="connsiteY45" fmla="*/ 401450 h 1314987"/>
              <a:gd name="connsiteX46" fmla="*/ 80837 w 3739343"/>
              <a:gd name="connsiteY46" fmla="*/ 401450 h 1314987"/>
              <a:gd name="connsiteX47" fmla="*/ 388999 w 3739343"/>
              <a:gd name="connsiteY47" fmla="*/ 422593 h 1314987"/>
              <a:gd name="connsiteX48" fmla="*/ 41775 w 3739343"/>
              <a:gd name="connsiteY48" fmla="*/ 265785 h 1314987"/>
              <a:gd name="connsiteX49" fmla="*/ 138346 w 3739343"/>
              <a:gd name="connsiteY49" fmla="*/ 108977 h 1314987"/>
              <a:gd name="connsiteX50" fmla="*/ 256231 w 3739343"/>
              <a:gd name="connsiteY50" fmla="*/ 101006 h 1314987"/>
              <a:gd name="connsiteX51" fmla="*/ 426911 w 3739343"/>
              <a:gd name="connsiteY51" fmla="*/ 94591 h 1314987"/>
              <a:gd name="connsiteX52" fmla="*/ 1150081 w 3739343"/>
              <a:gd name="connsiteY52" fmla="*/ 74246 h 1314987"/>
              <a:gd name="connsiteX53" fmla="*/ 1343794 w 3739343"/>
              <a:gd name="connsiteY53" fmla="*/ 7883 h 1314987"/>
              <a:gd name="connsiteX54" fmla="*/ 1898913 w 3739343"/>
              <a:gd name="connsiteY54" fmla="*/ 26948 h 1314987"/>
              <a:gd name="connsiteX55" fmla="*/ 2119631 w 3739343"/>
              <a:gd name="connsiteY55" fmla="*/ 90010 h 1314987"/>
              <a:gd name="connsiteX0" fmla="*/ 2119631 w 3739343"/>
              <a:gd name="connsiteY0" fmla="*/ 90010 h 1314987"/>
              <a:gd name="connsiteX1" fmla="*/ 2229989 w 3739343"/>
              <a:gd name="connsiteY1" fmla="*/ 105776 h 1314987"/>
              <a:gd name="connsiteX2" fmla="*/ 2371879 w 3739343"/>
              <a:gd name="connsiteY2" fmla="*/ 184603 h 1314987"/>
              <a:gd name="connsiteX3" fmla="*/ 2868462 w 3739343"/>
              <a:gd name="connsiteY3" fmla="*/ 206593 h 1314987"/>
              <a:gd name="connsiteX4" fmla="*/ 3212706 w 3739343"/>
              <a:gd name="connsiteY4" fmla="*/ 562976 h 1314987"/>
              <a:gd name="connsiteX5" fmla="*/ 3204825 w 3739343"/>
              <a:gd name="connsiteY5" fmla="*/ 647513 h 1314987"/>
              <a:gd name="connsiteX6" fmla="*/ 3291533 w 3739343"/>
              <a:gd name="connsiteY6" fmla="*/ 633231 h 1314987"/>
              <a:gd name="connsiteX7" fmla="*/ 3459698 w 3739343"/>
              <a:gd name="connsiteY7" fmla="*/ 633231 h 1314987"/>
              <a:gd name="connsiteX8" fmla="*/ 3454443 w 3739343"/>
              <a:gd name="connsiteY8" fmla="*/ 782984 h 1314987"/>
              <a:gd name="connsiteX9" fmla="*/ 3669907 w 3739343"/>
              <a:gd name="connsiteY9" fmla="*/ 883624 h 1314987"/>
              <a:gd name="connsiteX10" fmla="*/ 3667279 w 3739343"/>
              <a:gd name="connsiteY10" fmla="*/ 894051 h 1314987"/>
              <a:gd name="connsiteX11" fmla="*/ 3591726 w 3739343"/>
              <a:gd name="connsiteY11" fmla="*/ 898858 h 1314987"/>
              <a:gd name="connsiteX12" fmla="*/ 3659396 w 3739343"/>
              <a:gd name="connsiteY12" fmla="*/ 896926 h 1314987"/>
              <a:gd name="connsiteX13" fmla="*/ 3662021 w 3739343"/>
              <a:gd name="connsiteY13" fmla="*/ 894090 h 1314987"/>
              <a:gd name="connsiteX14" fmla="*/ 3525387 w 3739343"/>
              <a:gd name="connsiteY14" fmla="*/ 884429 h 1314987"/>
              <a:gd name="connsiteX15" fmla="*/ 3535318 w 3739343"/>
              <a:gd name="connsiteY15" fmla="*/ 884304 h 1314987"/>
              <a:gd name="connsiteX16" fmla="*/ 3612755 w 3739343"/>
              <a:gd name="connsiteY16" fmla="*/ 887146 h 1314987"/>
              <a:gd name="connsiteX17" fmla="*/ 3612755 w 3739343"/>
              <a:gd name="connsiteY17" fmla="*/ 878390 h 1314987"/>
              <a:gd name="connsiteX18" fmla="*/ 3547193 w 3739343"/>
              <a:gd name="connsiteY18" fmla="*/ 837606 h 1314987"/>
              <a:gd name="connsiteX19" fmla="*/ 3693656 w 3739343"/>
              <a:gd name="connsiteY19" fmla="*/ 891581 h 1314987"/>
              <a:gd name="connsiteX20" fmla="*/ 3677787 w 3739343"/>
              <a:gd name="connsiteY20" fmla="*/ 894090 h 1314987"/>
              <a:gd name="connsiteX21" fmla="*/ 3585821 w 3739343"/>
              <a:gd name="connsiteY21" fmla="*/ 884429 h 1314987"/>
              <a:gd name="connsiteX22" fmla="*/ 3693552 w 3739343"/>
              <a:gd name="connsiteY22" fmla="*/ 894090 h 1314987"/>
              <a:gd name="connsiteX23" fmla="*/ 3709319 w 3739343"/>
              <a:gd name="connsiteY23" fmla="*/ 1024520 h 1314987"/>
              <a:gd name="connsiteX24" fmla="*/ 3675162 w 3739343"/>
              <a:gd name="connsiteY24" fmla="*/ 1177109 h 1314987"/>
              <a:gd name="connsiteX25" fmla="*/ 2545300 w 3739343"/>
              <a:gd name="connsiteY25" fmla="*/ 1241187 h 1314987"/>
              <a:gd name="connsiteX26" fmla="*/ 2555807 w 3739343"/>
              <a:gd name="connsiteY26" fmla="*/ 1179104 h 1314987"/>
              <a:gd name="connsiteX27" fmla="*/ 2540042 w 3739343"/>
              <a:gd name="connsiteY27" fmla="*/ 1217750 h 1314987"/>
              <a:gd name="connsiteX28" fmla="*/ 2369252 w 3739343"/>
              <a:gd name="connsiteY28" fmla="*/ 1195794 h 1314987"/>
              <a:gd name="connsiteX29" fmla="*/ 1788555 w 3739343"/>
              <a:gd name="connsiteY29" fmla="*/ 1193596 h 1314987"/>
              <a:gd name="connsiteX30" fmla="*/ 1504775 w 3739343"/>
              <a:gd name="connsiteY30" fmla="*/ 1168987 h 1314987"/>
              <a:gd name="connsiteX31" fmla="*/ 1252527 w 3739343"/>
              <a:gd name="connsiteY31" fmla="*/ 1166467 h 1314987"/>
              <a:gd name="connsiteX32" fmla="*/ 981886 w 3739343"/>
              <a:gd name="connsiteY32" fmla="*/ 1127537 h 1314987"/>
              <a:gd name="connsiteX33" fmla="*/ 884663 w 3739343"/>
              <a:gd name="connsiteY33" fmla="*/ 1137237 h 1314987"/>
              <a:gd name="connsiteX34" fmla="*/ 1036000 w 3739343"/>
              <a:gd name="connsiteY34" fmla="*/ 1117914 h 1314987"/>
              <a:gd name="connsiteX35" fmla="*/ 808464 w 3739343"/>
              <a:gd name="connsiteY35" fmla="*/ 1160186 h 1314987"/>
              <a:gd name="connsiteX36" fmla="*/ 640297 w 3739343"/>
              <a:gd name="connsiteY36" fmla="*/ 1097588 h 1314987"/>
              <a:gd name="connsiteX37" fmla="*/ 511548 w 3739343"/>
              <a:gd name="connsiteY37" fmla="*/ 827148 h 1314987"/>
              <a:gd name="connsiteX38" fmla="*/ 511549 w 3739343"/>
              <a:gd name="connsiteY38" fmla="*/ 821664 h 1314987"/>
              <a:gd name="connsiteX39" fmla="*/ 442169 w 3739343"/>
              <a:gd name="connsiteY39" fmla="*/ 634316 h 1314987"/>
              <a:gd name="connsiteX40" fmla="*/ 447594 w 3739343"/>
              <a:gd name="connsiteY40" fmla="*/ 634018 h 1314987"/>
              <a:gd name="connsiteX41" fmla="*/ 460614 w 3739343"/>
              <a:gd name="connsiteY41" fmla="*/ 623447 h 1314987"/>
              <a:gd name="connsiteX42" fmla="*/ 503166 w 3739343"/>
              <a:gd name="connsiteY42" fmla="*/ 701790 h 1314987"/>
              <a:gd name="connsiteX43" fmla="*/ 409616 w 3739343"/>
              <a:gd name="connsiteY43" fmla="*/ 549448 h 1314987"/>
              <a:gd name="connsiteX44" fmla="*/ 314510 w 3739343"/>
              <a:gd name="connsiteY44" fmla="*/ 413852 h 1314987"/>
              <a:gd name="connsiteX45" fmla="*/ 292428 w 3739343"/>
              <a:gd name="connsiteY45" fmla="*/ 401450 h 1314987"/>
              <a:gd name="connsiteX46" fmla="*/ 331491 w 3739343"/>
              <a:gd name="connsiteY46" fmla="*/ 469283 h 1314987"/>
              <a:gd name="connsiteX47" fmla="*/ 388999 w 3739343"/>
              <a:gd name="connsiteY47" fmla="*/ 422593 h 1314987"/>
              <a:gd name="connsiteX48" fmla="*/ 41775 w 3739343"/>
              <a:gd name="connsiteY48" fmla="*/ 265785 h 1314987"/>
              <a:gd name="connsiteX49" fmla="*/ 138346 w 3739343"/>
              <a:gd name="connsiteY49" fmla="*/ 108977 h 1314987"/>
              <a:gd name="connsiteX50" fmla="*/ 256231 w 3739343"/>
              <a:gd name="connsiteY50" fmla="*/ 101006 h 1314987"/>
              <a:gd name="connsiteX51" fmla="*/ 426911 w 3739343"/>
              <a:gd name="connsiteY51" fmla="*/ 94591 h 1314987"/>
              <a:gd name="connsiteX52" fmla="*/ 1150081 w 3739343"/>
              <a:gd name="connsiteY52" fmla="*/ 74246 h 1314987"/>
              <a:gd name="connsiteX53" fmla="*/ 1343794 w 3739343"/>
              <a:gd name="connsiteY53" fmla="*/ 7883 h 1314987"/>
              <a:gd name="connsiteX54" fmla="*/ 1898913 w 3739343"/>
              <a:gd name="connsiteY54" fmla="*/ 26948 h 1314987"/>
              <a:gd name="connsiteX55" fmla="*/ 2119631 w 3739343"/>
              <a:gd name="connsiteY55" fmla="*/ 90010 h 1314987"/>
              <a:gd name="connsiteX0" fmla="*/ 2119631 w 3739343"/>
              <a:gd name="connsiteY0" fmla="*/ 90010 h 1314987"/>
              <a:gd name="connsiteX1" fmla="*/ 2229989 w 3739343"/>
              <a:gd name="connsiteY1" fmla="*/ 105776 h 1314987"/>
              <a:gd name="connsiteX2" fmla="*/ 2371879 w 3739343"/>
              <a:gd name="connsiteY2" fmla="*/ 184603 h 1314987"/>
              <a:gd name="connsiteX3" fmla="*/ 2868462 w 3739343"/>
              <a:gd name="connsiteY3" fmla="*/ 206593 h 1314987"/>
              <a:gd name="connsiteX4" fmla="*/ 3212706 w 3739343"/>
              <a:gd name="connsiteY4" fmla="*/ 562976 h 1314987"/>
              <a:gd name="connsiteX5" fmla="*/ 3204825 w 3739343"/>
              <a:gd name="connsiteY5" fmla="*/ 647513 h 1314987"/>
              <a:gd name="connsiteX6" fmla="*/ 3291533 w 3739343"/>
              <a:gd name="connsiteY6" fmla="*/ 633231 h 1314987"/>
              <a:gd name="connsiteX7" fmla="*/ 3459698 w 3739343"/>
              <a:gd name="connsiteY7" fmla="*/ 633231 h 1314987"/>
              <a:gd name="connsiteX8" fmla="*/ 3454443 w 3739343"/>
              <a:gd name="connsiteY8" fmla="*/ 782984 h 1314987"/>
              <a:gd name="connsiteX9" fmla="*/ 3669907 w 3739343"/>
              <a:gd name="connsiteY9" fmla="*/ 883624 h 1314987"/>
              <a:gd name="connsiteX10" fmla="*/ 3667279 w 3739343"/>
              <a:gd name="connsiteY10" fmla="*/ 894051 h 1314987"/>
              <a:gd name="connsiteX11" fmla="*/ 3591726 w 3739343"/>
              <a:gd name="connsiteY11" fmla="*/ 898858 h 1314987"/>
              <a:gd name="connsiteX12" fmla="*/ 3659396 w 3739343"/>
              <a:gd name="connsiteY12" fmla="*/ 896926 h 1314987"/>
              <a:gd name="connsiteX13" fmla="*/ 3662021 w 3739343"/>
              <a:gd name="connsiteY13" fmla="*/ 894090 h 1314987"/>
              <a:gd name="connsiteX14" fmla="*/ 3525387 w 3739343"/>
              <a:gd name="connsiteY14" fmla="*/ 884429 h 1314987"/>
              <a:gd name="connsiteX15" fmla="*/ 3535318 w 3739343"/>
              <a:gd name="connsiteY15" fmla="*/ 884304 h 1314987"/>
              <a:gd name="connsiteX16" fmla="*/ 3612755 w 3739343"/>
              <a:gd name="connsiteY16" fmla="*/ 887146 h 1314987"/>
              <a:gd name="connsiteX17" fmla="*/ 3612755 w 3739343"/>
              <a:gd name="connsiteY17" fmla="*/ 878390 h 1314987"/>
              <a:gd name="connsiteX18" fmla="*/ 3547193 w 3739343"/>
              <a:gd name="connsiteY18" fmla="*/ 837606 h 1314987"/>
              <a:gd name="connsiteX19" fmla="*/ 3693656 w 3739343"/>
              <a:gd name="connsiteY19" fmla="*/ 891581 h 1314987"/>
              <a:gd name="connsiteX20" fmla="*/ 3677787 w 3739343"/>
              <a:gd name="connsiteY20" fmla="*/ 894090 h 1314987"/>
              <a:gd name="connsiteX21" fmla="*/ 3585821 w 3739343"/>
              <a:gd name="connsiteY21" fmla="*/ 884429 h 1314987"/>
              <a:gd name="connsiteX22" fmla="*/ 3693552 w 3739343"/>
              <a:gd name="connsiteY22" fmla="*/ 894090 h 1314987"/>
              <a:gd name="connsiteX23" fmla="*/ 3709319 w 3739343"/>
              <a:gd name="connsiteY23" fmla="*/ 1024520 h 1314987"/>
              <a:gd name="connsiteX24" fmla="*/ 3675162 w 3739343"/>
              <a:gd name="connsiteY24" fmla="*/ 1177109 h 1314987"/>
              <a:gd name="connsiteX25" fmla="*/ 2545300 w 3739343"/>
              <a:gd name="connsiteY25" fmla="*/ 1241187 h 1314987"/>
              <a:gd name="connsiteX26" fmla="*/ 2555807 w 3739343"/>
              <a:gd name="connsiteY26" fmla="*/ 1179104 h 1314987"/>
              <a:gd name="connsiteX27" fmla="*/ 2540042 w 3739343"/>
              <a:gd name="connsiteY27" fmla="*/ 1217750 h 1314987"/>
              <a:gd name="connsiteX28" fmla="*/ 2369252 w 3739343"/>
              <a:gd name="connsiteY28" fmla="*/ 1195794 h 1314987"/>
              <a:gd name="connsiteX29" fmla="*/ 1788555 w 3739343"/>
              <a:gd name="connsiteY29" fmla="*/ 1193596 h 1314987"/>
              <a:gd name="connsiteX30" fmla="*/ 1504775 w 3739343"/>
              <a:gd name="connsiteY30" fmla="*/ 1168987 h 1314987"/>
              <a:gd name="connsiteX31" fmla="*/ 1252527 w 3739343"/>
              <a:gd name="connsiteY31" fmla="*/ 1166467 h 1314987"/>
              <a:gd name="connsiteX32" fmla="*/ 981886 w 3739343"/>
              <a:gd name="connsiteY32" fmla="*/ 1127537 h 1314987"/>
              <a:gd name="connsiteX33" fmla="*/ 884663 w 3739343"/>
              <a:gd name="connsiteY33" fmla="*/ 1137237 h 1314987"/>
              <a:gd name="connsiteX34" fmla="*/ 1036000 w 3739343"/>
              <a:gd name="connsiteY34" fmla="*/ 1117914 h 1314987"/>
              <a:gd name="connsiteX35" fmla="*/ 808464 w 3739343"/>
              <a:gd name="connsiteY35" fmla="*/ 1160186 h 1314987"/>
              <a:gd name="connsiteX36" fmla="*/ 640298 w 3739343"/>
              <a:gd name="connsiteY36" fmla="*/ 961923 h 1314987"/>
              <a:gd name="connsiteX37" fmla="*/ 511548 w 3739343"/>
              <a:gd name="connsiteY37" fmla="*/ 827148 h 1314987"/>
              <a:gd name="connsiteX38" fmla="*/ 511549 w 3739343"/>
              <a:gd name="connsiteY38" fmla="*/ 821664 h 1314987"/>
              <a:gd name="connsiteX39" fmla="*/ 442169 w 3739343"/>
              <a:gd name="connsiteY39" fmla="*/ 634316 h 1314987"/>
              <a:gd name="connsiteX40" fmla="*/ 447594 w 3739343"/>
              <a:gd name="connsiteY40" fmla="*/ 634018 h 1314987"/>
              <a:gd name="connsiteX41" fmla="*/ 460614 w 3739343"/>
              <a:gd name="connsiteY41" fmla="*/ 623447 h 1314987"/>
              <a:gd name="connsiteX42" fmla="*/ 503166 w 3739343"/>
              <a:gd name="connsiteY42" fmla="*/ 701790 h 1314987"/>
              <a:gd name="connsiteX43" fmla="*/ 409616 w 3739343"/>
              <a:gd name="connsiteY43" fmla="*/ 549448 h 1314987"/>
              <a:gd name="connsiteX44" fmla="*/ 314510 w 3739343"/>
              <a:gd name="connsiteY44" fmla="*/ 413852 h 1314987"/>
              <a:gd name="connsiteX45" fmla="*/ 292428 w 3739343"/>
              <a:gd name="connsiteY45" fmla="*/ 401450 h 1314987"/>
              <a:gd name="connsiteX46" fmla="*/ 331491 w 3739343"/>
              <a:gd name="connsiteY46" fmla="*/ 469283 h 1314987"/>
              <a:gd name="connsiteX47" fmla="*/ 388999 w 3739343"/>
              <a:gd name="connsiteY47" fmla="*/ 422593 h 1314987"/>
              <a:gd name="connsiteX48" fmla="*/ 41775 w 3739343"/>
              <a:gd name="connsiteY48" fmla="*/ 265785 h 1314987"/>
              <a:gd name="connsiteX49" fmla="*/ 138346 w 3739343"/>
              <a:gd name="connsiteY49" fmla="*/ 108977 h 1314987"/>
              <a:gd name="connsiteX50" fmla="*/ 256231 w 3739343"/>
              <a:gd name="connsiteY50" fmla="*/ 101006 h 1314987"/>
              <a:gd name="connsiteX51" fmla="*/ 426911 w 3739343"/>
              <a:gd name="connsiteY51" fmla="*/ 94591 h 1314987"/>
              <a:gd name="connsiteX52" fmla="*/ 1150081 w 3739343"/>
              <a:gd name="connsiteY52" fmla="*/ 74246 h 1314987"/>
              <a:gd name="connsiteX53" fmla="*/ 1343794 w 3739343"/>
              <a:gd name="connsiteY53" fmla="*/ 7883 h 1314987"/>
              <a:gd name="connsiteX54" fmla="*/ 1898913 w 3739343"/>
              <a:gd name="connsiteY54" fmla="*/ 26948 h 1314987"/>
              <a:gd name="connsiteX55" fmla="*/ 2119631 w 3739343"/>
              <a:gd name="connsiteY55" fmla="*/ 90010 h 1314987"/>
              <a:gd name="connsiteX0" fmla="*/ 2119631 w 3739343"/>
              <a:gd name="connsiteY0" fmla="*/ 90010 h 1314987"/>
              <a:gd name="connsiteX1" fmla="*/ 2229989 w 3739343"/>
              <a:gd name="connsiteY1" fmla="*/ 105776 h 1314987"/>
              <a:gd name="connsiteX2" fmla="*/ 2371879 w 3739343"/>
              <a:gd name="connsiteY2" fmla="*/ 184603 h 1314987"/>
              <a:gd name="connsiteX3" fmla="*/ 2868462 w 3739343"/>
              <a:gd name="connsiteY3" fmla="*/ 206593 h 1314987"/>
              <a:gd name="connsiteX4" fmla="*/ 3212706 w 3739343"/>
              <a:gd name="connsiteY4" fmla="*/ 562976 h 1314987"/>
              <a:gd name="connsiteX5" fmla="*/ 3204825 w 3739343"/>
              <a:gd name="connsiteY5" fmla="*/ 647513 h 1314987"/>
              <a:gd name="connsiteX6" fmla="*/ 3291533 w 3739343"/>
              <a:gd name="connsiteY6" fmla="*/ 633231 h 1314987"/>
              <a:gd name="connsiteX7" fmla="*/ 3459698 w 3739343"/>
              <a:gd name="connsiteY7" fmla="*/ 633231 h 1314987"/>
              <a:gd name="connsiteX8" fmla="*/ 3454443 w 3739343"/>
              <a:gd name="connsiteY8" fmla="*/ 782984 h 1314987"/>
              <a:gd name="connsiteX9" fmla="*/ 3669907 w 3739343"/>
              <a:gd name="connsiteY9" fmla="*/ 883624 h 1314987"/>
              <a:gd name="connsiteX10" fmla="*/ 3667279 w 3739343"/>
              <a:gd name="connsiteY10" fmla="*/ 894051 h 1314987"/>
              <a:gd name="connsiteX11" fmla="*/ 3591726 w 3739343"/>
              <a:gd name="connsiteY11" fmla="*/ 898858 h 1314987"/>
              <a:gd name="connsiteX12" fmla="*/ 3659396 w 3739343"/>
              <a:gd name="connsiteY12" fmla="*/ 896926 h 1314987"/>
              <a:gd name="connsiteX13" fmla="*/ 3662021 w 3739343"/>
              <a:gd name="connsiteY13" fmla="*/ 894090 h 1314987"/>
              <a:gd name="connsiteX14" fmla="*/ 3525387 w 3739343"/>
              <a:gd name="connsiteY14" fmla="*/ 884429 h 1314987"/>
              <a:gd name="connsiteX15" fmla="*/ 3535318 w 3739343"/>
              <a:gd name="connsiteY15" fmla="*/ 884304 h 1314987"/>
              <a:gd name="connsiteX16" fmla="*/ 3612755 w 3739343"/>
              <a:gd name="connsiteY16" fmla="*/ 887146 h 1314987"/>
              <a:gd name="connsiteX17" fmla="*/ 3612755 w 3739343"/>
              <a:gd name="connsiteY17" fmla="*/ 878390 h 1314987"/>
              <a:gd name="connsiteX18" fmla="*/ 3547193 w 3739343"/>
              <a:gd name="connsiteY18" fmla="*/ 837606 h 1314987"/>
              <a:gd name="connsiteX19" fmla="*/ 3693656 w 3739343"/>
              <a:gd name="connsiteY19" fmla="*/ 891581 h 1314987"/>
              <a:gd name="connsiteX20" fmla="*/ 3677787 w 3739343"/>
              <a:gd name="connsiteY20" fmla="*/ 894090 h 1314987"/>
              <a:gd name="connsiteX21" fmla="*/ 3585821 w 3739343"/>
              <a:gd name="connsiteY21" fmla="*/ 884429 h 1314987"/>
              <a:gd name="connsiteX22" fmla="*/ 3693552 w 3739343"/>
              <a:gd name="connsiteY22" fmla="*/ 894090 h 1314987"/>
              <a:gd name="connsiteX23" fmla="*/ 3709319 w 3739343"/>
              <a:gd name="connsiteY23" fmla="*/ 1024520 h 1314987"/>
              <a:gd name="connsiteX24" fmla="*/ 3675162 w 3739343"/>
              <a:gd name="connsiteY24" fmla="*/ 1177109 h 1314987"/>
              <a:gd name="connsiteX25" fmla="*/ 2545300 w 3739343"/>
              <a:gd name="connsiteY25" fmla="*/ 1241187 h 1314987"/>
              <a:gd name="connsiteX26" fmla="*/ 2555807 w 3739343"/>
              <a:gd name="connsiteY26" fmla="*/ 1179104 h 1314987"/>
              <a:gd name="connsiteX27" fmla="*/ 2540042 w 3739343"/>
              <a:gd name="connsiteY27" fmla="*/ 1217750 h 1314987"/>
              <a:gd name="connsiteX28" fmla="*/ 2369252 w 3739343"/>
              <a:gd name="connsiteY28" fmla="*/ 1195794 h 1314987"/>
              <a:gd name="connsiteX29" fmla="*/ 1788555 w 3739343"/>
              <a:gd name="connsiteY29" fmla="*/ 1193596 h 1314987"/>
              <a:gd name="connsiteX30" fmla="*/ 1504775 w 3739343"/>
              <a:gd name="connsiteY30" fmla="*/ 1168987 h 1314987"/>
              <a:gd name="connsiteX31" fmla="*/ 1252527 w 3739343"/>
              <a:gd name="connsiteY31" fmla="*/ 1166467 h 1314987"/>
              <a:gd name="connsiteX32" fmla="*/ 981886 w 3739343"/>
              <a:gd name="connsiteY32" fmla="*/ 1127537 h 1314987"/>
              <a:gd name="connsiteX33" fmla="*/ 884663 w 3739343"/>
              <a:gd name="connsiteY33" fmla="*/ 1137237 h 1314987"/>
              <a:gd name="connsiteX34" fmla="*/ 1036000 w 3739343"/>
              <a:gd name="connsiteY34" fmla="*/ 1117914 h 1314987"/>
              <a:gd name="connsiteX35" fmla="*/ 808465 w 3739343"/>
              <a:gd name="connsiteY35" fmla="*/ 1024521 h 1314987"/>
              <a:gd name="connsiteX36" fmla="*/ 640298 w 3739343"/>
              <a:gd name="connsiteY36" fmla="*/ 961923 h 1314987"/>
              <a:gd name="connsiteX37" fmla="*/ 511548 w 3739343"/>
              <a:gd name="connsiteY37" fmla="*/ 827148 h 1314987"/>
              <a:gd name="connsiteX38" fmla="*/ 511549 w 3739343"/>
              <a:gd name="connsiteY38" fmla="*/ 821664 h 1314987"/>
              <a:gd name="connsiteX39" fmla="*/ 442169 w 3739343"/>
              <a:gd name="connsiteY39" fmla="*/ 634316 h 1314987"/>
              <a:gd name="connsiteX40" fmla="*/ 447594 w 3739343"/>
              <a:gd name="connsiteY40" fmla="*/ 634018 h 1314987"/>
              <a:gd name="connsiteX41" fmla="*/ 460614 w 3739343"/>
              <a:gd name="connsiteY41" fmla="*/ 623447 h 1314987"/>
              <a:gd name="connsiteX42" fmla="*/ 503166 w 3739343"/>
              <a:gd name="connsiteY42" fmla="*/ 701790 h 1314987"/>
              <a:gd name="connsiteX43" fmla="*/ 409616 w 3739343"/>
              <a:gd name="connsiteY43" fmla="*/ 549448 h 1314987"/>
              <a:gd name="connsiteX44" fmla="*/ 314510 w 3739343"/>
              <a:gd name="connsiteY44" fmla="*/ 413852 h 1314987"/>
              <a:gd name="connsiteX45" fmla="*/ 292428 w 3739343"/>
              <a:gd name="connsiteY45" fmla="*/ 401450 h 1314987"/>
              <a:gd name="connsiteX46" fmla="*/ 331491 w 3739343"/>
              <a:gd name="connsiteY46" fmla="*/ 469283 h 1314987"/>
              <a:gd name="connsiteX47" fmla="*/ 388999 w 3739343"/>
              <a:gd name="connsiteY47" fmla="*/ 422593 h 1314987"/>
              <a:gd name="connsiteX48" fmla="*/ 41775 w 3739343"/>
              <a:gd name="connsiteY48" fmla="*/ 265785 h 1314987"/>
              <a:gd name="connsiteX49" fmla="*/ 138346 w 3739343"/>
              <a:gd name="connsiteY49" fmla="*/ 108977 h 1314987"/>
              <a:gd name="connsiteX50" fmla="*/ 256231 w 3739343"/>
              <a:gd name="connsiteY50" fmla="*/ 101006 h 1314987"/>
              <a:gd name="connsiteX51" fmla="*/ 426911 w 3739343"/>
              <a:gd name="connsiteY51" fmla="*/ 94591 h 1314987"/>
              <a:gd name="connsiteX52" fmla="*/ 1150081 w 3739343"/>
              <a:gd name="connsiteY52" fmla="*/ 74246 h 1314987"/>
              <a:gd name="connsiteX53" fmla="*/ 1343794 w 3739343"/>
              <a:gd name="connsiteY53" fmla="*/ 7883 h 1314987"/>
              <a:gd name="connsiteX54" fmla="*/ 1898913 w 3739343"/>
              <a:gd name="connsiteY54" fmla="*/ 26948 h 1314987"/>
              <a:gd name="connsiteX55" fmla="*/ 2119631 w 3739343"/>
              <a:gd name="connsiteY55" fmla="*/ 90010 h 1314987"/>
              <a:gd name="connsiteX0" fmla="*/ 2119631 w 3739343"/>
              <a:gd name="connsiteY0" fmla="*/ 90010 h 1314987"/>
              <a:gd name="connsiteX1" fmla="*/ 2229989 w 3739343"/>
              <a:gd name="connsiteY1" fmla="*/ 105776 h 1314987"/>
              <a:gd name="connsiteX2" fmla="*/ 2371879 w 3739343"/>
              <a:gd name="connsiteY2" fmla="*/ 184603 h 1314987"/>
              <a:gd name="connsiteX3" fmla="*/ 2868462 w 3739343"/>
              <a:gd name="connsiteY3" fmla="*/ 206593 h 1314987"/>
              <a:gd name="connsiteX4" fmla="*/ 3212706 w 3739343"/>
              <a:gd name="connsiteY4" fmla="*/ 562976 h 1314987"/>
              <a:gd name="connsiteX5" fmla="*/ 3204825 w 3739343"/>
              <a:gd name="connsiteY5" fmla="*/ 647513 h 1314987"/>
              <a:gd name="connsiteX6" fmla="*/ 3291533 w 3739343"/>
              <a:gd name="connsiteY6" fmla="*/ 633231 h 1314987"/>
              <a:gd name="connsiteX7" fmla="*/ 3459698 w 3739343"/>
              <a:gd name="connsiteY7" fmla="*/ 633231 h 1314987"/>
              <a:gd name="connsiteX8" fmla="*/ 3454443 w 3739343"/>
              <a:gd name="connsiteY8" fmla="*/ 782984 h 1314987"/>
              <a:gd name="connsiteX9" fmla="*/ 3669907 w 3739343"/>
              <a:gd name="connsiteY9" fmla="*/ 883624 h 1314987"/>
              <a:gd name="connsiteX10" fmla="*/ 3667279 w 3739343"/>
              <a:gd name="connsiteY10" fmla="*/ 894051 h 1314987"/>
              <a:gd name="connsiteX11" fmla="*/ 3591726 w 3739343"/>
              <a:gd name="connsiteY11" fmla="*/ 898858 h 1314987"/>
              <a:gd name="connsiteX12" fmla="*/ 3659396 w 3739343"/>
              <a:gd name="connsiteY12" fmla="*/ 896926 h 1314987"/>
              <a:gd name="connsiteX13" fmla="*/ 3662021 w 3739343"/>
              <a:gd name="connsiteY13" fmla="*/ 894090 h 1314987"/>
              <a:gd name="connsiteX14" fmla="*/ 3525387 w 3739343"/>
              <a:gd name="connsiteY14" fmla="*/ 884429 h 1314987"/>
              <a:gd name="connsiteX15" fmla="*/ 3535318 w 3739343"/>
              <a:gd name="connsiteY15" fmla="*/ 884304 h 1314987"/>
              <a:gd name="connsiteX16" fmla="*/ 3612755 w 3739343"/>
              <a:gd name="connsiteY16" fmla="*/ 887146 h 1314987"/>
              <a:gd name="connsiteX17" fmla="*/ 3612755 w 3739343"/>
              <a:gd name="connsiteY17" fmla="*/ 878390 h 1314987"/>
              <a:gd name="connsiteX18" fmla="*/ 3547193 w 3739343"/>
              <a:gd name="connsiteY18" fmla="*/ 837606 h 1314987"/>
              <a:gd name="connsiteX19" fmla="*/ 3693656 w 3739343"/>
              <a:gd name="connsiteY19" fmla="*/ 891581 h 1314987"/>
              <a:gd name="connsiteX20" fmla="*/ 3677787 w 3739343"/>
              <a:gd name="connsiteY20" fmla="*/ 894090 h 1314987"/>
              <a:gd name="connsiteX21" fmla="*/ 3585821 w 3739343"/>
              <a:gd name="connsiteY21" fmla="*/ 884429 h 1314987"/>
              <a:gd name="connsiteX22" fmla="*/ 3693552 w 3739343"/>
              <a:gd name="connsiteY22" fmla="*/ 894090 h 1314987"/>
              <a:gd name="connsiteX23" fmla="*/ 3709319 w 3739343"/>
              <a:gd name="connsiteY23" fmla="*/ 1024520 h 1314987"/>
              <a:gd name="connsiteX24" fmla="*/ 3675162 w 3739343"/>
              <a:gd name="connsiteY24" fmla="*/ 1177109 h 1314987"/>
              <a:gd name="connsiteX25" fmla="*/ 2545300 w 3739343"/>
              <a:gd name="connsiteY25" fmla="*/ 1241187 h 1314987"/>
              <a:gd name="connsiteX26" fmla="*/ 2555807 w 3739343"/>
              <a:gd name="connsiteY26" fmla="*/ 1179104 h 1314987"/>
              <a:gd name="connsiteX27" fmla="*/ 2540042 w 3739343"/>
              <a:gd name="connsiteY27" fmla="*/ 1217750 h 1314987"/>
              <a:gd name="connsiteX28" fmla="*/ 2369252 w 3739343"/>
              <a:gd name="connsiteY28" fmla="*/ 1195794 h 1314987"/>
              <a:gd name="connsiteX29" fmla="*/ 1788555 w 3739343"/>
              <a:gd name="connsiteY29" fmla="*/ 1193596 h 1314987"/>
              <a:gd name="connsiteX30" fmla="*/ 1504775 w 3739343"/>
              <a:gd name="connsiteY30" fmla="*/ 1168987 h 1314987"/>
              <a:gd name="connsiteX31" fmla="*/ 1252527 w 3739343"/>
              <a:gd name="connsiteY31" fmla="*/ 1166467 h 1314987"/>
              <a:gd name="connsiteX32" fmla="*/ 981886 w 3739343"/>
              <a:gd name="connsiteY32" fmla="*/ 1127537 h 1314987"/>
              <a:gd name="connsiteX33" fmla="*/ 1135316 w 3739343"/>
              <a:gd name="connsiteY33" fmla="*/ 933740 h 1314987"/>
              <a:gd name="connsiteX34" fmla="*/ 1036000 w 3739343"/>
              <a:gd name="connsiteY34" fmla="*/ 1117914 h 1314987"/>
              <a:gd name="connsiteX35" fmla="*/ 808465 w 3739343"/>
              <a:gd name="connsiteY35" fmla="*/ 1024521 h 1314987"/>
              <a:gd name="connsiteX36" fmla="*/ 640298 w 3739343"/>
              <a:gd name="connsiteY36" fmla="*/ 961923 h 1314987"/>
              <a:gd name="connsiteX37" fmla="*/ 511548 w 3739343"/>
              <a:gd name="connsiteY37" fmla="*/ 827148 h 1314987"/>
              <a:gd name="connsiteX38" fmla="*/ 511549 w 3739343"/>
              <a:gd name="connsiteY38" fmla="*/ 821664 h 1314987"/>
              <a:gd name="connsiteX39" fmla="*/ 442169 w 3739343"/>
              <a:gd name="connsiteY39" fmla="*/ 634316 h 1314987"/>
              <a:gd name="connsiteX40" fmla="*/ 447594 w 3739343"/>
              <a:gd name="connsiteY40" fmla="*/ 634018 h 1314987"/>
              <a:gd name="connsiteX41" fmla="*/ 460614 w 3739343"/>
              <a:gd name="connsiteY41" fmla="*/ 623447 h 1314987"/>
              <a:gd name="connsiteX42" fmla="*/ 503166 w 3739343"/>
              <a:gd name="connsiteY42" fmla="*/ 701790 h 1314987"/>
              <a:gd name="connsiteX43" fmla="*/ 409616 w 3739343"/>
              <a:gd name="connsiteY43" fmla="*/ 549448 h 1314987"/>
              <a:gd name="connsiteX44" fmla="*/ 314510 w 3739343"/>
              <a:gd name="connsiteY44" fmla="*/ 413852 h 1314987"/>
              <a:gd name="connsiteX45" fmla="*/ 292428 w 3739343"/>
              <a:gd name="connsiteY45" fmla="*/ 401450 h 1314987"/>
              <a:gd name="connsiteX46" fmla="*/ 331491 w 3739343"/>
              <a:gd name="connsiteY46" fmla="*/ 469283 h 1314987"/>
              <a:gd name="connsiteX47" fmla="*/ 388999 w 3739343"/>
              <a:gd name="connsiteY47" fmla="*/ 422593 h 1314987"/>
              <a:gd name="connsiteX48" fmla="*/ 41775 w 3739343"/>
              <a:gd name="connsiteY48" fmla="*/ 265785 h 1314987"/>
              <a:gd name="connsiteX49" fmla="*/ 138346 w 3739343"/>
              <a:gd name="connsiteY49" fmla="*/ 108977 h 1314987"/>
              <a:gd name="connsiteX50" fmla="*/ 256231 w 3739343"/>
              <a:gd name="connsiteY50" fmla="*/ 101006 h 1314987"/>
              <a:gd name="connsiteX51" fmla="*/ 426911 w 3739343"/>
              <a:gd name="connsiteY51" fmla="*/ 94591 h 1314987"/>
              <a:gd name="connsiteX52" fmla="*/ 1150081 w 3739343"/>
              <a:gd name="connsiteY52" fmla="*/ 74246 h 1314987"/>
              <a:gd name="connsiteX53" fmla="*/ 1343794 w 3739343"/>
              <a:gd name="connsiteY53" fmla="*/ 7883 h 1314987"/>
              <a:gd name="connsiteX54" fmla="*/ 1898913 w 3739343"/>
              <a:gd name="connsiteY54" fmla="*/ 26948 h 1314987"/>
              <a:gd name="connsiteX55" fmla="*/ 2119631 w 3739343"/>
              <a:gd name="connsiteY55" fmla="*/ 90010 h 1314987"/>
              <a:gd name="connsiteX0" fmla="*/ 2119631 w 3739343"/>
              <a:gd name="connsiteY0" fmla="*/ 90010 h 1314987"/>
              <a:gd name="connsiteX1" fmla="*/ 2229989 w 3739343"/>
              <a:gd name="connsiteY1" fmla="*/ 105776 h 1314987"/>
              <a:gd name="connsiteX2" fmla="*/ 2371879 w 3739343"/>
              <a:gd name="connsiteY2" fmla="*/ 184603 h 1314987"/>
              <a:gd name="connsiteX3" fmla="*/ 2868462 w 3739343"/>
              <a:gd name="connsiteY3" fmla="*/ 206593 h 1314987"/>
              <a:gd name="connsiteX4" fmla="*/ 3212706 w 3739343"/>
              <a:gd name="connsiteY4" fmla="*/ 562976 h 1314987"/>
              <a:gd name="connsiteX5" fmla="*/ 3204825 w 3739343"/>
              <a:gd name="connsiteY5" fmla="*/ 647513 h 1314987"/>
              <a:gd name="connsiteX6" fmla="*/ 3291533 w 3739343"/>
              <a:gd name="connsiteY6" fmla="*/ 633231 h 1314987"/>
              <a:gd name="connsiteX7" fmla="*/ 3459698 w 3739343"/>
              <a:gd name="connsiteY7" fmla="*/ 633231 h 1314987"/>
              <a:gd name="connsiteX8" fmla="*/ 3454443 w 3739343"/>
              <a:gd name="connsiteY8" fmla="*/ 782984 h 1314987"/>
              <a:gd name="connsiteX9" fmla="*/ 3669907 w 3739343"/>
              <a:gd name="connsiteY9" fmla="*/ 883624 h 1314987"/>
              <a:gd name="connsiteX10" fmla="*/ 3667279 w 3739343"/>
              <a:gd name="connsiteY10" fmla="*/ 894051 h 1314987"/>
              <a:gd name="connsiteX11" fmla="*/ 3591726 w 3739343"/>
              <a:gd name="connsiteY11" fmla="*/ 898858 h 1314987"/>
              <a:gd name="connsiteX12" fmla="*/ 3659396 w 3739343"/>
              <a:gd name="connsiteY12" fmla="*/ 896926 h 1314987"/>
              <a:gd name="connsiteX13" fmla="*/ 3662021 w 3739343"/>
              <a:gd name="connsiteY13" fmla="*/ 894090 h 1314987"/>
              <a:gd name="connsiteX14" fmla="*/ 3525387 w 3739343"/>
              <a:gd name="connsiteY14" fmla="*/ 884429 h 1314987"/>
              <a:gd name="connsiteX15" fmla="*/ 3535318 w 3739343"/>
              <a:gd name="connsiteY15" fmla="*/ 884304 h 1314987"/>
              <a:gd name="connsiteX16" fmla="*/ 3612755 w 3739343"/>
              <a:gd name="connsiteY16" fmla="*/ 887146 h 1314987"/>
              <a:gd name="connsiteX17" fmla="*/ 3612755 w 3739343"/>
              <a:gd name="connsiteY17" fmla="*/ 878390 h 1314987"/>
              <a:gd name="connsiteX18" fmla="*/ 3547193 w 3739343"/>
              <a:gd name="connsiteY18" fmla="*/ 837606 h 1314987"/>
              <a:gd name="connsiteX19" fmla="*/ 3693656 w 3739343"/>
              <a:gd name="connsiteY19" fmla="*/ 891581 h 1314987"/>
              <a:gd name="connsiteX20" fmla="*/ 3677787 w 3739343"/>
              <a:gd name="connsiteY20" fmla="*/ 894090 h 1314987"/>
              <a:gd name="connsiteX21" fmla="*/ 3585821 w 3739343"/>
              <a:gd name="connsiteY21" fmla="*/ 884429 h 1314987"/>
              <a:gd name="connsiteX22" fmla="*/ 3693552 w 3739343"/>
              <a:gd name="connsiteY22" fmla="*/ 894090 h 1314987"/>
              <a:gd name="connsiteX23" fmla="*/ 3709319 w 3739343"/>
              <a:gd name="connsiteY23" fmla="*/ 1024520 h 1314987"/>
              <a:gd name="connsiteX24" fmla="*/ 3675162 w 3739343"/>
              <a:gd name="connsiteY24" fmla="*/ 1177109 h 1314987"/>
              <a:gd name="connsiteX25" fmla="*/ 2545300 w 3739343"/>
              <a:gd name="connsiteY25" fmla="*/ 1241187 h 1314987"/>
              <a:gd name="connsiteX26" fmla="*/ 2555807 w 3739343"/>
              <a:gd name="connsiteY26" fmla="*/ 1179104 h 1314987"/>
              <a:gd name="connsiteX27" fmla="*/ 2540042 w 3739343"/>
              <a:gd name="connsiteY27" fmla="*/ 1217750 h 1314987"/>
              <a:gd name="connsiteX28" fmla="*/ 2369252 w 3739343"/>
              <a:gd name="connsiteY28" fmla="*/ 1195794 h 1314987"/>
              <a:gd name="connsiteX29" fmla="*/ 1788555 w 3739343"/>
              <a:gd name="connsiteY29" fmla="*/ 1193596 h 1314987"/>
              <a:gd name="connsiteX30" fmla="*/ 1504775 w 3739343"/>
              <a:gd name="connsiteY30" fmla="*/ 1168987 h 1314987"/>
              <a:gd name="connsiteX31" fmla="*/ 1252527 w 3739343"/>
              <a:gd name="connsiteY31" fmla="*/ 1166467 h 1314987"/>
              <a:gd name="connsiteX32" fmla="*/ 1232539 w 3739343"/>
              <a:gd name="connsiteY32" fmla="*/ 1059704 h 1314987"/>
              <a:gd name="connsiteX33" fmla="*/ 1135316 w 3739343"/>
              <a:gd name="connsiteY33" fmla="*/ 933740 h 1314987"/>
              <a:gd name="connsiteX34" fmla="*/ 1036000 w 3739343"/>
              <a:gd name="connsiteY34" fmla="*/ 1117914 h 1314987"/>
              <a:gd name="connsiteX35" fmla="*/ 808465 w 3739343"/>
              <a:gd name="connsiteY35" fmla="*/ 1024521 h 1314987"/>
              <a:gd name="connsiteX36" fmla="*/ 640298 w 3739343"/>
              <a:gd name="connsiteY36" fmla="*/ 961923 h 1314987"/>
              <a:gd name="connsiteX37" fmla="*/ 511548 w 3739343"/>
              <a:gd name="connsiteY37" fmla="*/ 827148 h 1314987"/>
              <a:gd name="connsiteX38" fmla="*/ 511549 w 3739343"/>
              <a:gd name="connsiteY38" fmla="*/ 821664 h 1314987"/>
              <a:gd name="connsiteX39" fmla="*/ 442169 w 3739343"/>
              <a:gd name="connsiteY39" fmla="*/ 634316 h 1314987"/>
              <a:gd name="connsiteX40" fmla="*/ 447594 w 3739343"/>
              <a:gd name="connsiteY40" fmla="*/ 634018 h 1314987"/>
              <a:gd name="connsiteX41" fmla="*/ 460614 w 3739343"/>
              <a:gd name="connsiteY41" fmla="*/ 623447 h 1314987"/>
              <a:gd name="connsiteX42" fmla="*/ 503166 w 3739343"/>
              <a:gd name="connsiteY42" fmla="*/ 701790 h 1314987"/>
              <a:gd name="connsiteX43" fmla="*/ 409616 w 3739343"/>
              <a:gd name="connsiteY43" fmla="*/ 549448 h 1314987"/>
              <a:gd name="connsiteX44" fmla="*/ 314510 w 3739343"/>
              <a:gd name="connsiteY44" fmla="*/ 413852 h 1314987"/>
              <a:gd name="connsiteX45" fmla="*/ 292428 w 3739343"/>
              <a:gd name="connsiteY45" fmla="*/ 401450 h 1314987"/>
              <a:gd name="connsiteX46" fmla="*/ 331491 w 3739343"/>
              <a:gd name="connsiteY46" fmla="*/ 469283 h 1314987"/>
              <a:gd name="connsiteX47" fmla="*/ 388999 w 3739343"/>
              <a:gd name="connsiteY47" fmla="*/ 422593 h 1314987"/>
              <a:gd name="connsiteX48" fmla="*/ 41775 w 3739343"/>
              <a:gd name="connsiteY48" fmla="*/ 265785 h 1314987"/>
              <a:gd name="connsiteX49" fmla="*/ 138346 w 3739343"/>
              <a:gd name="connsiteY49" fmla="*/ 108977 h 1314987"/>
              <a:gd name="connsiteX50" fmla="*/ 256231 w 3739343"/>
              <a:gd name="connsiteY50" fmla="*/ 101006 h 1314987"/>
              <a:gd name="connsiteX51" fmla="*/ 426911 w 3739343"/>
              <a:gd name="connsiteY51" fmla="*/ 94591 h 1314987"/>
              <a:gd name="connsiteX52" fmla="*/ 1150081 w 3739343"/>
              <a:gd name="connsiteY52" fmla="*/ 74246 h 1314987"/>
              <a:gd name="connsiteX53" fmla="*/ 1343794 w 3739343"/>
              <a:gd name="connsiteY53" fmla="*/ 7883 h 1314987"/>
              <a:gd name="connsiteX54" fmla="*/ 1898913 w 3739343"/>
              <a:gd name="connsiteY54" fmla="*/ 26948 h 1314987"/>
              <a:gd name="connsiteX55" fmla="*/ 2119631 w 3739343"/>
              <a:gd name="connsiteY55" fmla="*/ 90010 h 1314987"/>
              <a:gd name="connsiteX0" fmla="*/ 2119631 w 3739343"/>
              <a:gd name="connsiteY0" fmla="*/ 90010 h 1314987"/>
              <a:gd name="connsiteX1" fmla="*/ 2229989 w 3739343"/>
              <a:gd name="connsiteY1" fmla="*/ 105776 h 1314987"/>
              <a:gd name="connsiteX2" fmla="*/ 2371879 w 3739343"/>
              <a:gd name="connsiteY2" fmla="*/ 184603 h 1314987"/>
              <a:gd name="connsiteX3" fmla="*/ 2868462 w 3739343"/>
              <a:gd name="connsiteY3" fmla="*/ 206593 h 1314987"/>
              <a:gd name="connsiteX4" fmla="*/ 3212706 w 3739343"/>
              <a:gd name="connsiteY4" fmla="*/ 562976 h 1314987"/>
              <a:gd name="connsiteX5" fmla="*/ 3204825 w 3739343"/>
              <a:gd name="connsiteY5" fmla="*/ 647513 h 1314987"/>
              <a:gd name="connsiteX6" fmla="*/ 3291533 w 3739343"/>
              <a:gd name="connsiteY6" fmla="*/ 633231 h 1314987"/>
              <a:gd name="connsiteX7" fmla="*/ 3459698 w 3739343"/>
              <a:gd name="connsiteY7" fmla="*/ 633231 h 1314987"/>
              <a:gd name="connsiteX8" fmla="*/ 3454443 w 3739343"/>
              <a:gd name="connsiteY8" fmla="*/ 782984 h 1314987"/>
              <a:gd name="connsiteX9" fmla="*/ 3669907 w 3739343"/>
              <a:gd name="connsiteY9" fmla="*/ 883624 h 1314987"/>
              <a:gd name="connsiteX10" fmla="*/ 3667279 w 3739343"/>
              <a:gd name="connsiteY10" fmla="*/ 894051 h 1314987"/>
              <a:gd name="connsiteX11" fmla="*/ 3591726 w 3739343"/>
              <a:gd name="connsiteY11" fmla="*/ 898858 h 1314987"/>
              <a:gd name="connsiteX12" fmla="*/ 3659396 w 3739343"/>
              <a:gd name="connsiteY12" fmla="*/ 896926 h 1314987"/>
              <a:gd name="connsiteX13" fmla="*/ 3662021 w 3739343"/>
              <a:gd name="connsiteY13" fmla="*/ 894090 h 1314987"/>
              <a:gd name="connsiteX14" fmla="*/ 3525387 w 3739343"/>
              <a:gd name="connsiteY14" fmla="*/ 884429 h 1314987"/>
              <a:gd name="connsiteX15" fmla="*/ 3535318 w 3739343"/>
              <a:gd name="connsiteY15" fmla="*/ 884304 h 1314987"/>
              <a:gd name="connsiteX16" fmla="*/ 3612755 w 3739343"/>
              <a:gd name="connsiteY16" fmla="*/ 887146 h 1314987"/>
              <a:gd name="connsiteX17" fmla="*/ 3612755 w 3739343"/>
              <a:gd name="connsiteY17" fmla="*/ 878390 h 1314987"/>
              <a:gd name="connsiteX18" fmla="*/ 3547193 w 3739343"/>
              <a:gd name="connsiteY18" fmla="*/ 837606 h 1314987"/>
              <a:gd name="connsiteX19" fmla="*/ 3693656 w 3739343"/>
              <a:gd name="connsiteY19" fmla="*/ 891581 h 1314987"/>
              <a:gd name="connsiteX20" fmla="*/ 3677787 w 3739343"/>
              <a:gd name="connsiteY20" fmla="*/ 894090 h 1314987"/>
              <a:gd name="connsiteX21" fmla="*/ 3585821 w 3739343"/>
              <a:gd name="connsiteY21" fmla="*/ 884429 h 1314987"/>
              <a:gd name="connsiteX22" fmla="*/ 3693552 w 3739343"/>
              <a:gd name="connsiteY22" fmla="*/ 894090 h 1314987"/>
              <a:gd name="connsiteX23" fmla="*/ 3709319 w 3739343"/>
              <a:gd name="connsiteY23" fmla="*/ 1024520 h 1314987"/>
              <a:gd name="connsiteX24" fmla="*/ 3675162 w 3739343"/>
              <a:gd name="connsiteY24" fmla="*/ 1177109 h 1314987"/>
              <a:gd name="connsiteX25" fmla="*/ 2545300 w 3739343"/>
              <a:gd name="connsiteY25" fmla="*/ 1241187 h 1314987"/>
              <a:gd name="connsiteX26" fmla="*/ 2555807 w 3739343"/>
              <a:gd name="connsiteY26" fmla="*/ 1179104 h 1314987"/>
              <a:gd name="connsiteX27" fmla="*/ 2540042 w 3739343"/>
              <a:gd name="connsiteY27" fmla="*/ 1217750 h 1314987"/>
              <a:gd name="connsiteX28" fmla="*/ 2369252 w 3739343"/>
              <a:gd name="connsiteY28" fmla="*/ 1195794 h 1314987"/>
              <a:gd name="connsiteX29" fmla="*/ 1788555 w 3739343"/>
              <a:gd name="connsiteY29" fmla="*/ 1193596 h 1314987"/>
              <a:gd name="connsiteX30" fmla="*/ 1504775 w 3739343"/>
              <a:gd name="connsiteY30" fmla="*/ 1168987 h 1314987"/>
              <a:gd name="connsiteX31" fmla="*/ 1252527 w 3739343"/>
              <a:gd name="connsiteY31" fmla="*/ 1166467 h 1314987"/>
              <a:gd name="connsiteX32" fmla="*/ 1232539 w 3739343"/>
              <a:gd name="connsiteY32" fmla="*/ 1059704 h 1314987"/>
              <a:gd name="connsiteX33" fmla="*/ 1135316 w 3739343"/>
              <a:gd name="connsiteY33" fmla="*/ 933740 h 1314987"/>
              <a:gd name="connsiteX34" fmla="*/ 1036000 w 3739343"/>
              <a:gd name="connsiteY34" fmla="*/ 1117914 h 1314987"/>
              <a:gd name="connsiteX35" fmla="*/ 808465 w 3739343"/>
              <a:gd name="connsiteY35" fmla="*/ 1024521 h 1314987"/>
              <a:gd name="connsiteX36" fmla="*/ 640298 w 3739343"/>
              <a:gd name="connsiteY36" fmla="*/ 961923 h 1314987"/>
              <a:gd name="connsiteX37" fmla="*/ 511548 w 3739343"/>
              <a:gd name="connsiteY37" fmla="*/ 827148 h 1314987"/>
              <a:gd name="connsiteX38" fmla="*/ 511549 w 3739343"/>
              <a:gd name="connsiteY38" fmla="*/ 821664 h 1314987"/>
              <a:gd name="connsiteX39" fmla="*/ 442169 w 3739343"/>
              <a:gd name="connsiteY39" fmla="*/ 634316 h 1314987"/>
              <a:gd name="connsiteX40" fmla="*/ 447594 w 3739343"/>
              <a:gd name="connsiteY40" fmla="*/ 634018 h 1314987"/>
              <a:gd name="connsiteX41" fmla="*/ 460614 w 3739343"/>
              <a:gd name="connsiteY41" fmla="*/ 623447 h 1314987"/>
              <a:gd name="connsiteX42" fmla="*/ 503166 w 3739343"/>
              <a:gd name="connsiteY42" fmla="*/ 701790 h 1314987"/>
              <a:gd name="connsiteX43" fmla="*/ 409616 w 3739343"/>
              <a:gd name="connsiteY43" fmla="*/ 549448 h 1314987"/>
              <a:gd name="connsiteX44" fmla="*/ 314510 w 3739343"/>
              <a:gd name="connsiteY44" fmla="*/ 413852 h 1314987"/>
              <a:gd name="connsiteX45" fmla="*/ 292428 w 3739343"/>
              <a:gd name="connsiteY45" fmla="*/ 401450 h 1314987"/>
              <a:gd name="connsiteX46" fmla="*/ 331491 w 3739343"/>
              <a:gd name="connsiteY46" fmla="*/ 469283 h 1314987"/>
              <a:gd name="connsiteX47" fmla="*/ 388999 w 3739343"/>
              <a:gd name="connsiteY47" fmla="*/ 422593 h 1314987"/>
              <a:gd name="connsiteX48" fmla="*/ 41775 w 3739343"/>
              <a:gd name="connsiteY48" fmla="*/ 265785 h 1314987"/>
              <a:gd name="connsiteX49" fmla="*/ 138346 w 3739343"/>
              <a:gd name="connsiteY49" fmla="*/ 108977 h 1314987"/>
              <a:gd name="connsiteX50" fmla="*/ 256231 w 3739343"/>
              <a:gd name="connsiteY50" fmla="*/ 101006 h 1314987"/>
              <a:gd name="connsiteX51" fmla="*/ 426911 w 3739343"/>
              <a:gd name="connsiteY51" fmla="*/ 94591 h 1314987"/>
              <a:gd name="connsiteX52" fmla="*/ 1150081 w 3739343"/>
              <a:gd name="connsiteY52" fmla="*/ 74246 h 1314987"/>
              <a:gd name="connsiteX53" fmla="*/ 1343794 w 3739343"/>
              <a:gd name="connsiteY53" fmla="*/ 7883 h 1314987"/>
              <a:gd name="connsiteX54" fmla="*/ 1898913 w 3739343"/>
              <a:gd name="connsiteY54" fmla="*/ 26948 h 1314987"/>
              <a:gd name="connsiteX55" fmla="*/ 2119631 w 3739343"/>
              <a:gd name="connsiteY55" fmla="*/ 90010 h 1314987"/>
              <a:gd name="connsiteX0" fmla="*/ 2119631 w 3739343"/>
              <a:gd name="connsiteY0" fmla="*/ 90010 h 1314987"/>
              <a:gd name="connsiteX1" fmla="*/ 2229989 w 3739343"/>
              <a:gd name="connsiteY1" fmla="*/ 105776 h 1314987"/>
              <a:gd name="connsiteX2" fmla="*/ 2371879 w 3739343"/>
              <a:gd name="connsiteY2" fmla="*/ 184603 h 1314987"/>
              <a:gd name="connsiteX3" fmla="*/ 2868462 w 3739343"/>
              <a:gd name="connsiteY3" fmla="*/ 206593 h 1314987"/>
              <a:gd name="connsiteX4" fmla="*/ 3212706 w 3739343"/>
              <a:gd name="connsiteY4" fmla="*/ 562976 h 1314987"/>
              <a:gd name="connsiteX5" fmla="*/ 3204825 w 3739343"/>
              <a:gd name="connsiteY5" fmla="*/ 647513 h 1314987"/>
              <a:gd name="connsiteX6" fmla="*/ 3291533 w 3739343"/>
              <a:gd name="connsiteY6" fmla="*/ 633231 h 1314987"/>
              <a:gd name="connsiteX7" fmla="*/ 3459698 w 3739343"/>
              <a:gd name="connsiteY7" fmla="*/ 633231 h 1314987"/>
              <a:gd name="connsiteX8" fmla="*/ 3454443 w 3739343"/>
              <a:gd name="connsiteY8" fmla="*/ 782984 h 1314987"/>
              <a:gd name="connsiteX9" fmla="*/ 3669907 w 3739343"/>
              <a:gd name="connsiteY9" fmla="*/ 883624 h 1314987"/>
              <a:gd name="connsiteX10" fmla="*/ 3667279 w 3739343"/>
              <a:gd name="connsiteY10" fmla="*/ 894051 h 1314987"/>
              <a:gd name="connsiteX11" fmla="*/ 3591726 w 3739343"/>
              <a:gd name="connsiteY11" fmla="*/ 898858 h 1314987"/>
              <a:gd name="connsiteX12" fmla="*/ 3659396 w 3739343"/>
              <a:gd name="connsiteY12" fmla="*/ 896926 h 1314987"/>
              <a:gd name="connsiteX13" fmla="*/ 3662021 w 3739343"/>
              <a:gd name="connsiteY13" fmla="*/ 894090 h 1314987"/>
              <a:gd name="connsiteX14" fmla="*/ 3525387 w 3739343"/>
              <a:gd name="connsiteY14" fmla="*/ 884429 h 1314987"/>
              <a:gd name="connsiteX15" fmla="*/ 3535318 w 3739343"/>
              <a:gd name="connsiteY15" fmla="*/ 884304 h 1314987"/>
              <a:gd name="connsiteX16" fmla="*/ 3612755 w 3739343"/>
              <a:gd name="connsiteY16" fmla="*/ 887146 h 1314987"/>
              <a:gd name="connsiteX17" fmla="*/ 3612755 w 3739343"/>
              <a:gd name="connsiteY17" fmla="*/ 878390 h 1314987"/>
              <a:gd name="connsiteX18" fmla="*/ 3547193 w 3739343"/>
              <a:gd name="connsiteY18" fmla="*/ 837606 h 1314987"/>
              <a:gd name="connsiteX19" fmla="*/ 3693656 w 3739343"/>
              <a:gd name="connsiteY19" fmla="*/ 891581 h 1314987"/>
              <a:gd name="connsiteX20" fmla="*/ 3677787 w 3739343"/>
              <a:gd name="connsiteY20" fmla="*/ 894090 h 1314987"/>
              <a:gd name="connsiteX21" fmla="*/ 3585821 w 3739343"/>
              <a:gd name="connsiteY21" fmla="*/ 884429 h 1314987"/>
              <a:gd name="connsiteX22" fmla="*/ 3693552 w 3739343"/>
              <a:gd name="connsiteY22" fmla="*/ 894090 h 1314987"/>
              <a:gd name="connsiteX23" fmla="*/ 3709319 w 3739343"/>
              <a:gd name="connsiteY23" fmla="*/ 1024520 h 1314987"/>
              <a:gd name="connsiteX24" fmla="*/ 3675162 w 3739343"/>
              <a:gd name="connsiteY24" fmla="*/ 1177109 h 1314987"/>
              <a:gd name="connsiteX25" fmla="*/ 2545300 w 3739343"/>
              <a:gd name="connsiteY25" fmla="*/ 1241187 h 1314987"/>
              <a:gd name="connsiteX26" fmla="*/ 2555807 w 3739343"/>
              <a:gd name="connsiteY26" fmla="*/ 1179104 h 1314987"/>
              <a:gd name="connsiteX27" fmla="*/ 2540042 w 3739343"/>
              <a:gd name="connsiteY27" fmla="*/ 1217750 h 1314987"/>
              <a:gd name="connsiteX28" fmla="*/ 2369252 w 3739343"/>
              <a:gd name="connsiteY28" fmla="*/ 1195794 h 1314987"/>
              <a:gd name="connsiteX29" fmla="*/ 1788555 w 3739343"/>
              <a:gd name="connsiteY29" fmla="*/ 1193596 h 1314987"/>
              <a:gd name="connsiteX30" fmla="*/ 1504775 w 3739343"/>
              <a:gd name="connsiteY30" fmla="*/ 1168987 h 1314987"/>
              <a:gd name="connsiteX31" fmla="*/ 1252527 w 3739343"/>
              <a:gd name="connsiteY31" fmla="*/ 1166467 h 1314987"/>
              <a:gd name="connsiteX32" fmla="*/ 1232539 w 3739343"/>
              <a:gd name="connsiteY32" fmla="*/ 1059704 h 1314987"/>
              <a:gd name="connsiteX33" fmla="*/ 1135316 w 3739343"/>
              <a:gd name="connsiteY33" fmla="*/ 933740 h 1314987"/>
              <a:gd name="connsiteX34" fmla="*/ 952449 w 3739343"/>
              <a:gd name="connsiteY34" fmla="*/ 982249 h 1314987"/>
              <a:gd name="connsiteX35" fmla="*/ 808465 w 3739343"/>
              <a:gd name="connsiteY35" fmla="*/ 1024521 h 1314987"/>
              <a:gd name="connsiteX36" fmla="*/ 640298 w 3739343"/>
              <a:gd name="connsiteY36" fmla="*/ 961923 h 1314987"/>
              <a:gd name="connsiteX37" fmla="*/ 511548 w 3739343"/>
              <a:gd name="connsiteY37" fmla="*/ 827148 h 1314987"/>
              <a:gd name="connsiteX38" fmla="*/ 511549 w 3739343"/>
              <a:gd name="connsiteY38" fmla="*/ 821664 h 1314987"/>
              <a:gd name="connsiteX39" fmla="*/ 442169 w 3739343"/>
              <a:gd name="connsiteY39" fmla="*/ 634316 h 1314987"/>
              <a:gd name="connsiteX40" fmla="*/ 447594 w 3739343"/>
              <a:gd name="connsiteY40" fmla="*/ 634018 h 1314987"/>
              <a:gd name="connsiteX41" fmla="*/ 460614 w 3739343"/>
              <a:gd name="connsiteY41" fmla="*/ 623447 h 1314987"/>
              <a:gd name="connsiteX42" fmla="*/ 503166 w 3739343"/>
              <a:gd name="connsiteY42" fmla="*/ 701790 h 1314987"/>
              <a:gd name="connsiteX43" fmla="*/ 409616 w 3739343"/>
              <a:gd name="connsiteY43" fmla="*/ 549448 h 1314987"/>
              <a:gd name="connsiteX44" fmla="*/ 314510 w 3739343"/>
              <a:gd name="connsiteY44" fmla="*/ 413852 h 1314987"/>
              <a:gd name="connsiteX45" fmla="*/ 292428 w 3739343"/>
              <a:gd name="connsiteY45" fmla="*/ 401450 h 1314987"/>
              <a:gd name="connsiteX46" fmla="*/ 331491 w 3739343"/>
              <a:gd name="connsiteY46" fmla="*/ 469283 h 1314987"/>
              <a:gd name="connsiteX47" fmla="*/ 388999 w 3739343"/>
              <a:gd name="connsiteY47" fmla="*/ 422593 h 1314987"/>
              <a:gd name="connsiteX48" fmla="*/ 41775 w 3739343"/>
              <a:gd name="connsiteY48" fmla="*/ 265785 h 1314987"/>
              <a:gd name="connsiteX49" fmla="*/ 138346 w 3739343"/>
              <a:gd name="connsiteY49" fmla="*/ 108977 h 1314987"/>
              <a:gd name="connsiteX50" fmla="*/ 256231 w 3739343"/>
              <a:gd name="connsiteY50" fmla="*/ 101006 h 1314987"/>
              <a:gd name="connsiteX51" fmla="*/ 426911 w 3739343"/>
              <a:gd name="connsiteY51" fmla="*/ 94591 h 1314987"/>
              <a:gd name="connsiteX52" fmla="*/ 1150081 w 3739343"/>
              <a:gd name="connsiteY52" fmla="*/ 74246 h 1314987"/>
              <a:gd name="connsiteX53" fmla="*/ 1343794 w 3739343"/>
              <a:gd name="connsiteY53" fmla="*/ 7883 h 1314987"/>
              <a:gd name="connsiteX54" fmla="*/ 1898913 w 3739343"/>
              <a:gd name="connsiteY54" fmla="*/ 26948 h 1314987"/>
              <a:gd name="connsiteX55" fmla="*/ 2119631 w 3739343"/>
              <a:gd name="connsiteY55" fmla="*/ 90010 h 1314987"/>
              <a:gd name="connsiteX0" fmla="*/ 2119631 w 3739343"/>
              <a:gd name="connsiteY0" fmla="*/ 90010 h 1314987"/>
              <a:gd name="connsiteX1" fmla="*/ 2229989 w 3739343"/>
              <a:gd name="connsiteY1" fmla="*/ 105776 h 1314987"/>
              <a:gd name="connsiteX2" fmla="*/ 2371879 w 3739343"/>
              <a:gd name="connsiteY2" fmla="*/ 184603 h 1314987"/>
              <a:gd name="connsiteX3" fmla="*/ 2868462 w 3739343"/>
              <a:gd name="connsiteY3" fmla="*/ 206593 h 1314987"/>
              <a:gd name="connsiteX4" fmla="*/ 3212706 w 3739343"/>
              <a:gd name="connsiteY4" fmla="*/ 562976 h 1314987"/>
              <a:gd name="connsiteX5" fmla="*/ 3204825 w 3739343"/>
              <a:gd name="connsiteY5" fmla="*/ 647513 h 1314987"/>
              <a:gd name="connsiteX6" fmla="*/ 3291533 w 3739343"/>
              <a:gd name="connsiteY6" fmla="*/ 633231 h 1314987"/>
              <a:gd name="connsiteX7" fmla="*/ 3459698 w 3739343"/>
              <a:gd name="connsiteY7" fmla="*/ 633231 h 1314987"/>
              <a:gd name="connsiteX8" fmla="*/ 3454443 w 3739343"/>
              <a:gd name="connsiteY8" fmla="*/ 782984 h 1314987"/>
              <a:gd name="connsiteX9" fmla="*/ 3669907 w 3739343"/>
              <a:gd name="connsiteY9" fmla="*/ 883624 h 1314987"/>
              <a:gd name="connsiteX10" fmla="*/ 3667279 w 3739343"/>
              <a:gd name="connsiteY10" fmla="*/ 894051 h 1314987"/>
              <a:gd name="connsiteX11" fmla="*/ 3591726 w 3739343"/>
              <a:gd name="connsiteY11" fmla="*/ 898858 h 1314987"/>
              <a:gd name="connsiteX12" fmla="*/ 3659396 w 3739343"/>
              <a:gd name="connsiteY12" fmla="*/ 896926 h 1314987"/>
              <a:gd name="connsiteX13" fmla="*/ 3662021 w 3739343"/>
              <a:gd name="connsiteY13" fmla="*/ 894090 h 1314987"/>
              <a:gd name="connsiteX14" fmla="*/ 3525387 w 3739343"/>
              <a:gd name="connsiteY14" fmla="*/ 884429 h 1314987"/>
              <a:gd name="connsiteX15" fmla="*/ 3535318 w 3739343"/>
              <a:gd name="connsiteY15" fmla="*/ 884304 h 1314987"/>
              <a:gd name="connsiteX16" fmla="*/ 3612755 w 3739343"/>
              <a:gd name="connsiteY16" fmla="*/ 887146 h 1314987"/>
              <a:gd name="connsiteX17" fmla="*/ 3612755 w 3739343"/>
              <a:gd name="connsiteY17" fmla="*/ 878390 h 1314987"/>
              <a:gd name="connsiteX18" fmla="*/ 3547193 w 3739343"/>
              <a:gd name="connsiteY18" fmla="*/ 837606 h 1314987"/>
              <a:gd name="connsiteX19" fmla="*/ 3693656 w 3739343"/>
              <a:gd name="connsiteY19" fmla="*/ 891581 h 1314987"/>
              <a:gd name="connsiteX20" fmla="*/ 3677787 w 3739343"/>
              <a:gd name="connsiteY20" fmla="*/ 894090 h 1314987"/>
              <a:gd name="connsiteX21" fmla="*/ 3585821 w 3739343"/>
              <a:gd name="connsiteY21" fmla="*/ 884429 h 1314987"/>
              <a:gd name="connsiteX22" fmla="*/ 3693552 w 3739343"/>
              <a:gd name="connsiteY22" fmla="*/ 894090 h 1314987"/>
              <a:gd name="connsiteX23" fmla="*/ 3709319 w 3739343"/>
              <a:gd name="connsiteY23" fmla="*/ 1024520 h 1314987"/>
              <a:gd name="connsiteX24" fmla="*/ 3675162 w 3739343"/>
              <a:gd name="connsiteY24" fmla="*/ 1177109 h 1314987"/>
              <a:gd name="connsiteX25" fmla="*/ 2545300 w 3739343"/>
              <a:gd name="connsiteY25" fmla="*/ 1241187 h 1314987"/>
              <a:gd name="connsiteX26" fmla="*/ 2555807 w 3739343"/>
              <a:gd name="connsiteY26" fmla="*/ 1179104 h 1314987"/>
              <a:gd name="connsiteX27" fmla="*/ 2540042 w 3739343"/>
              <a:gd name="connsiteY27" fmla="*/ 1217750 h 1314987"/>
              <a:gd name="connsiteX28" fmla="*/ 2369252 w 3739343"/>
              <a:gd name="connsiteY28" fmla="*/ 1195794 h 1314987"/>
              <a:gd name="connsiteX29" fmla="*/ 1788555 w 3739343"/>
              <a:gd name="connsiteY29" fmla="*/ 1193596 h 1314987"/>
              <a:gd name="connsiteX30" fmla="*/ 1504775 w 3739343"/>
              <a:gd name="connsiteY30" fmla="*/ 1168987 h 1314987"/>
              <a:gd name="connsiteX31" fmla="*/ 1252527 w 3739343"/>
              <a:gd name="connsiteY31" fmla="*/ 1166467 h 1314987"/>
              <a:gd name="connsiteX32" fmla="*/ 1232539 w 3739343"/>
              <a:gd name="connsiteY32" fmla="*/ 1059704 h 1314987"/>
              <a:gd name="connsiteX33" fmla="*/ 1135316 w 3739343"/>
              <a:gd name="connsiteY33" fmla="*/ 933740 h 1314987"/>
              <a:gd name="connsiteX34" fmla="*/ 952449 w 3739343"/>
              <a:gd name="connsiteY34" fmla="*/ 982249 h 1314987"/>
              <a:gd name="connsiteX35" fmla="*/ 808465 w 3739343"/>
              <a:gd name="connsiteY35" fmla="*/ 1024521 h 1314987"/>
              <a:gd name="connsiteX36" fmla="*/ 640298 w 3739343"/>
              <a:gd name="connsiteY36" fmla="*/ 961923 h 1314987"/>
              <a:gd name="connsiteX37" fmla="*/ 511548 w 3739343"/>
              <a:gd name="connsiteY37" fmla="*/ 827148 h 1314987"/>
              <a:gd name="connsiteX38" fmla="*/ 511549 w 3739343"/>
              <a:gd name="connsiteY38" fmla="*/ 821664 h 1314987"/>
              <a:gd name="connsiteX39" fmla="*/ 442169 w 3739343"/>
              <a:gd name="connsiteY39" fmla="*/ 634316 h 1314987"/>
              <a:gd name="connsiteX40" fmla="*/ 447594 w 3739343"/>
              <a:gd name="connsiteY40" fmla="*/ 634018 h 1314987"/>
              <a:gd name="connsiteX41" fmla="*/ 460614 w 3739343"/>
              <a:gd name="connsiteY41" fmla="*/ 623447 h 1314987"/>
              <a:gd name="connsiteX42" fmla="*/ 503166 w 3739343"/>
              <a:gd name="connsiteY42" fmla="*/ 701790 h 1314987"/>
              <a:gd name="connsiteX43" fmla="*/ 409616 w 3739343"/>
              <a:gd name="connsiteY43" fmla="*/ 549448 h 1314987"/>
              <a:gd name="connsiteX44" fmla="*/ 314510 w 3739343"/>
              <a:gd name="connsiteY44" fmla="*/ 413852 h 1314987"/>
              <a:gd name="connsiteX45" fmla="*/ 292428 w 3739343"/>
              <a:gd name="connsiteY45" fmla="*/ 401450 h 1314987"/>
              <a:gd name="connsiteX46" fmla="*/ 331491 w 3739343"/>
              <a:gd name="connsiteY46" fmla="*/ 469283 h 1314987"/>
              <a:gd name="connsiteX47" fmla="*/ 388999 w 3739343"/>
              <a:gd name="connsiteY47" fmla="*/ 422593 h 1314987"/>
              <a:gd name="connsiteX48" fmla="*/ 41775 w 3739343"/>
              <a:gd name="connsiteY48" fmla="*/ 265785 h 1314987"/>
              <a:gd name="connsiteX49" fmla="*/ 138346 w 3739343"/>
              <a:gd name="connsiteY49" fmla="*/ 108977 h 1314987"/>
              <a:gd name="connsiteX50" fmla="*/ 256231 w 3739343"/>
              <a:gd name="connsiteY50" fmla="*/ 101006 h 1314987"/>
              <a:gd name="connsiteX51" fmla="*/ 426911 w 3739343"/>
              <a:gd name="connsiteY51" fmla="*/ 94591 h 1314987"/>
              <a:gd name="connsiteX52" fmla="*/ 1150081 w 3739343"/>
              <a:gd name="connsiteY52" fmla="*/ 74246 h 1314987"/>
              <a:gd name="connsiteX53" fmla="*/ 1343794 w 3739343"/>
              <a:gd name="connsiteY53" fmla="*/ 7883 h 1314987"/>
              <a:gd name="connsiteX54" fmla="*/ 1898913 w 3739343"/>
              <a:gd name="connsiteY54" fmla="*/ 26948 h 1314987"/>
              <a:gd name="connsiteX55" fmla="*/ 2119631 w 3739343"/>
              <a:gd name="connsiteY55" fmla="*/ 90010 h 1314987"/>
              <a:gd name="connsiteX0" fmla="*/ 2119631 w 3739343"/>
              <a:gd name="connsiteY0" fmla="*/ 90010 h 1314987"/>
              <a:gd name="connsiteX1" fmla="*/ 2229989 w 3739343"/>
              <a:gd name="connsiteY1" fmla="*/ 105776 h 1314987"/>
              <a:gd name="connsiteX2" fmla="*/ 2371879 w 3739343"/>
              <a:gd name="connsiteY2" fmla="*/ 184603 h 1314987"/>
              <a:gd name="connsiteX3" fmla="*/ 2868462 w 3739343"/>
              <a:gd name="connsiteY3" fmla="*/ 206593 h 1314987"/>
              <a:gd name="connsiteX4" fmla="*/ 3212706 w 3739343"/>
              <a:gd name="connsiteY4" fmla="*/ 562976 h 1314987"/>
              <a:gd name="connsiteX5" fmla="*/ 3204825 w 3739343"/>
              <a:gd name="connsiteY5" fmla="*/ 647513 h 1314987"/>
              <a:gd name="connsiteX6" fmla="*/ 3291533 w 3739343"/>
              <a:gd name="connsiteY6" fmla="*/ 633231 h 1314987"/>
              <a:gd name="connsiteX7" fmla="*/ 3459698 w 3739343"/>
              <a:gd name="connsiteY7" fmla="*/ 633231 h 1314987"/>
              <a:gd name="connsiteX8" fmla="*/ 3454443 w 3739343"/>
              <a:gd name="connsiteY8" fmla="*/ 782984 h 1314987"/>
              <a:gd name="connsiteX9" fmla="*/ 3669907 w 3739343"/>
              <a:gd name="connsiteY9" fmla="*/ 883624 h 1314987"/>
              <a:gd name="connsiteX10" fmla="*/ 3667279 w 3739343"/>
              <a:gd name="connsiteY10" fmla="*/ 894051 h 1314987"/>
              <a:gd name="connsiteX11" fmla="*/ 3591726 w 3739343"/>
              <a:gd name="connsiteY11" fmla="*/ 898858 h 1314987"/>
              <a:gd name="connsiteX12" fmla="*/ 3659396 w 3739343"/>
              <a:gd name="connsiteY12" fmla="*/ 896926 h 1314987"/>
              <a:gd name="connsiteX13" fmla="*/ 3662021 w 3739343"/>
              <a:gd name="connsiteY13" fmla="*/ 894090 h 1314987"/>
              <a:gd name="connsiteX14" fmla="*/ 3525387 w 3739343"/>
              <a:gd name="connsiteY14" fmla="*/ 884429 h 1314987"/>
              <a:gd name="connsiteX15" fmla="*/ 3535318 w 3739343"/>
              <a:gd name="connsiteY15" fmla="*/ 884304 h 1314987"/>
              <a:gd name="connsiteX16" fmla="*/ 3612755 w 3739343"/>
              <a:gd name="connsiteY16" fmla="*/ 887146 h 1314987"/>
              <a:gd name="connsiteX17" fmla="*/ 3612755 w 3739343"/>
              <a:gd name="connsiteY17" fmla="*/ 878390 h 1314987"/>
              <a:gd name="connsiteX18" fmla="*/ 3547193 w 3739343"/>
              <a:gd name="connsiteY18" fmla="*/ 837606 h 1314987"/>
              <a:gd name="connsiteX19" fmla="*/ 3693656 w 3739343"/>
              <a:gd name="connsiteY19" fmla="*/ 891581 h 1314987"/>
              <a:gd name="connsiteX20" fmla="*/ 3677787 w 3739343"/>
              <a:gd name="connsiteY20" fmla="*/ 894090 h 1314987"/>
              <a:gd name="connsiteX21" fmla="*/ 3585821 w 3739343"/>
              <a:gd name="connsiteY21" fmla="*/ 884429 h 1314987"/>
              <a:gd name="connsiteX22" fmla="*/ 3693552 w 3739343"/>
              <a:gd name="connsiteY22" fmla="*/ 894090 h 1314987"/>
              <a:gd name="connsiteX23" fmla="*/ 3709319 w 3739343"/>
              <a:gd name="connsiteY23" fmla="*/ 1024520 h 1314987"/>
              <a:gd name="connsiteX24" fmla="*/ 3675162 w 3739343"/>
              <a:gd name="connsiteY24" fmla="*/ 1177109 h 1314987"/>
              <a:gd name="connsiteX25" fmla="*/ 2545300 w 3739343"/>
              <a:gd name="connsiteY25" fmla="*/ 1241187 h 1314987"/>
              <a:gd name="connsiteX26" fmla="*/ 2555807 w 3739343"/>
              <a:gd name="connsiteY26" fmla="*/ 1179104 h 1314987"/>
              <a:gd name="connsiteX27" fmla="*/ 2540042 w 3739343"/>
              <a:gd name="connsiteY27" fmla="*/ 1217750 h 1314987"/>
              <a:gd name="connsiteX28" fmla="*/ 2369252 w 3739343"/>
              <a:gd name="connsiteY28" fmla="*/ 1195794 h 1314987"/>
              <a:gd name="connsiteX29" fmla="*/ 1788555 w 3739343"/>
              <a:gd name="connsiteY29" fmla="*/ 1193596 h 1314987"/>
              <a:gd name="connsiteX30" fmla="*/ 1504775 w 3739343"/>
              <a:gd name="connsiteY30" fmla="*/ 1168987 h 1314987"/>
              <a:gd name="connsiteX31" fmla="*/ 1252527 w 3739343"/>
              <a:gd name="connsiteY31" fmla="*/ 1166467 h 1314987"/>
              <a:gd name="connsiteX32" fmla="*/ 1483193 w 3739343"/>
              <a:gd name="connsiteY32" fmla="*/ 1059704 h 1314987"/>
              <a:gd name="connsiteX33" fmla="*/ 1135316 w 3739343"/>
              <a:gd name="connsiteY33" fmla="*/ 933740 h 1314987"/>
              <a:gd name="connsiteX34" fmla="*/ 952449 w 3739343"/>
              <a:gd name="connsiteY34" fmla="*/ 982249 h 1314987"/>
              <a:gd name="connsiteX35" fmla="*/ 808465 w 3739343"/>
              <a:gd name="connsiteY35" fmla="*/ 1024521 h 1314987"/>
              <a:gd name="connsiteX36" fmla="*/ 640298 w 3739343"/>
              <a:gd name="connsiteY36" fmla="*/ 961923 h 1314987"/>
              <a:gd name="connsiteX37" fmla="*/ 511548 w 3739343"/>
              <a:gd name="connsiteY37" fmla="*/ 827148 h 1314987"/>
              <a:gd name="connsiteX38" fmla="*/ 511549 w 3739343"/>
              <a:gd name="connsiteY38" fmla="*/ 821664 h 1314987"/>
              <a:gd name="connsiteX39" fmla="*/ 442169 w 3739343"/>
              <a:gd name="connsiteY39" fmla="*/ 634316 h 1314987"/>
              <a:gd name="connsiteX40" fmla="*/ 447594 w 3739343"/>
              <a:gd name="connsiteY40" fmla="*/ 634018 h 1314987"/>
              <a:gd name="connsiteX41" fmla="*/ 460614 w 3739343"/>
              <a:gd name="connsiteY41" fmla="*/ 623447 h 1314987"/>
              <a:gd name="connsiteX42" fmla="*/ 503166 w 3739343"/>
              <a:gd name="connsiteY42" fmla="*/ 701790 h 1314987"/>
              <a:gd name="connsiteX43" fmla="*/ 409616 w 3739343"/>
              <a:gd name="connsiteY43" fmla="*/ 549448 h 1314987"/>
              <a:gd name="connsiteX44" fmla="*/ 314510 w 3739343"/>
              <a:gd name="connsiteY44" fmla="*/ 413852 h 1314987"/>
              <a:gd name="connsiteX45" fmla="*/ 292428 w 3739343"/>
              <a:gd name="connsiteY45" fmla="*/ 401450 h 1314987"/>
              <a:gd name="connsiteX46" fmla="*/ 331491 w 3739343"/>
              <a:gd name="connsiteY46" fmla="*/ 469283 h 1314987"/>
              <a:gd name="connsiteX47" fmla="*/ 388999 w 3739343"/>
              <a:gd name="connsiteY47" fmla="*/ 422593 h 1314987"/>
              <a:gd name="connsiteX48" fmla="*/ 41775 w 3739343"/>
              <a:gd name="connsiteY48" fmla="*/ 265785 h 1314987"/>
              <a:gd name="connsiteX49" fmla="*/ 138346 w 3739343"/>
              <a:gd name="connsiteY49" fmla="*/ 108977 h 1314987"/>
              <a:gd name="connsiteX50" fmla="*/ 256231 w 3739343"/>
              <a:gd name="connsiteY50" fmla="*/ 101006 h 1314987"/>
              <a:gd name="connsiteX51" fmla="*/ 426911 w 3739343"/>
              <a:gd name="connsiteY51" fmla="*/ 94591 h 1314987"/>
              <a:gd name="connsiteX52" fmla="*/ 1150081 w 3739343"/>
              <a:gd name="connsiteY52" fmla="*/ 74246 h 1314987"/>
              <a:gd name="connsiteX53" fmla="*/ 1343794 w 3739343"/>
              <a:gd name="connsiteY53" fmla="*/ 7883 h 1314987"/>
              <a:gd name="connsiteX54" fmla="*/ 1898913 w 3739343"/>
              <a:gd name="connsiteY54" fmla="*/ 26948 h 1314987"/>
              <a:gd name="connsiteX55" fmla="*/ 2119631 w 3739343"/>
              <a:gd name="connsiteY55" fmla="*/ 90010 h 1314987"/>
              <a:gd name="connsiteX0" fmla="*/ 2119631 w 3739343"/>
              <a:gd name="connsiteY0" fmla="*/ 90010 h 1314987"/>
              <a:gd name="connsiteX1" fmla="*/ 2229989 w 3739343"/>
              <a:gd name="connsiteY1" fmla="*/ 105776 h 1314987"/>
              <a:gd name="connsiteX2" fmla="*/ 2371879 w 3739343"/>
              <a:gd name="connsiteY2" fmla="*/ 184603 h 1314987"/>
              <a:gd name="connsiteX3" fmla="*/ 2868462 w 3739343"/>
              <a:gd name="connsiteY3" fmla="*/ 206593 h 1314987"/>
              <a:gd name="connsiteX4" fmla="*/ 3212706 w 3739343"/>
              <a:gd name="connsiteY4" fmla="*/ 562976 h 1314987"/>
              <a:gd name="connsiteX5" fmla="*/ 3204825 w 3739343"/>
              <a:gd name="connsiteY5" fmla="*/ 647513 h 1314987"/>
              <a:gd name="connsiteX6" fmla="*/ 3291533 w 3739343"/>
              <a:gd name="connsiteY6" fmla="*/ 633231 h 1314987"/>
              <a:gd name="connsiteX7" fmla="*/ 3459698 w 3739343"/>
              <a:gd name="connsiteY7" fmla="*/ 633231 h 1314987"/>
              <a:gd name="connsiteX8" fmla="*/ 3454443 w 3739343"/>
              <a:gd name="connsiteY8" fmla="*/ 782984 h 1314987"/>
              <a:gd name="connsiteX9" fmla="*/ 3669907 w 3739343"/>
              <a:gd name="connsiteY9" fmla="*/ 883624 h 1314987"/>
              <a:gd name="connsiteX10" fmla="*/ 3667279 w 3739343"/>
              <a:gd name="connsiteY10" fmla="*/ 894051 h 1314987"/>
              <a:gd name="connsiteX11" fmla="*/ 3591726 w 3739343"/>
              <a:gd name="connsiteY11" fmla="*/ 898858 h 1314987"/>
              <a:gd name="connsiteX12" fmla="*/ 3659396 w 3739343"/>
              <a:gd name="connsiteY12" fmla="*/ 896926 h 1314987"/>
              <a:gd name="connsiteX13" fmla="*/ 3662021 w 3739343"/>
              <a:gd name="connsiteY13" fmla="*/ 894090 h 1314987"/>
              <a:gd name="connsiteX14" fmla="*/ 3525387 w 3739343"/>
              <a:gd name="connsiteY14" fmla="*/ 884429 h 1314987"/>
              <a:gd name="connsiteX15" fmla="*/ 3535318 w 3739343"/>
              <a:gd name="connsiteY15" fmla="*/ 884304 h 1314987"/>
              <a:gd name="connsiteX16" fmla="*/ 3612755 w 3739343"/>
              <a:gd name="connsiteY16" fmla="*/ 887146 h 1314987"/>
              <a:gd name="connsiteX17" fmla="*/ 3612755 w 3739343"/>
              <a:gd name="connsiteY17" fmla="*/ 878390 h 1314987"/>
              <a:gd name="connsiteX18" fmla="*/ 3547193 w 3739343"/>
              <a:gd name="connsiteY18" fmla="*/ 837606 h 1314987"/>
              <a:gd name="connsiteX19" fmla="*/ 3693656 w 3739343"/>
              <a:gd name="connsiteY19" fmla="*/ 891581 h 1314987"/>
              <a:gd name="connsiteX20" fmla="*/ 3677787 w 3739343"/>
              <a:gd name="connsiteY20" fmla="*/ 894090 h 1314987"/>
              <a:gd name="connsiteX21" fmla="*/ 3585821 w 3739343"/>
              <a:gd name="connsiteY21" fmla="*/ 884429 h 1314987"/>
              <a:gd name="connsiteX22" fmla="*/ 3693552 w 3739343"/>
              <a:gd name="connsiteY22" fmla="*/ 894090 h 1314987"/>
              <a:gd name="connsiteX23" fmla="*/ 3709319 w 3739343"/>
              <a:gd name="connsiteY23" fmla="*/ 1024520 h 1314987"/>
              <a:gd name="connsiteX24" fmla="*/ 3675162 w 3739343"/>
              <a:gd name="connsiteY24" fmla="*/ 1177109 h 1314987"/>
              <a:gd name="connsiteX25" fmla="*/ 2545300 w 3739343"/>
              <a:gd name="connsiteY25" fmla="*/ 1241187 h 1314987"/>
              <a:gd name="connsiteX26" fmla="*/ 2555807 w 3739343"/>
              <a:gd name="connsiteY26" fmla="*/ 1179104 h 1314987"/>
              <a:gd name="connsiteX27" fmla="*/ 2540042 w 3739343"/>
              <a:gd name="connsiteY27" fmla="*/ 1217750 h 1314987"/>
              <a:gd name="connsiteX28" fmla="*/ 2369252 w 3739343"/>
              <a:gd name="connsiteY28" fmla="*/ 1195794 h 1314987"/>
              <a:gd name="connsiteX29" fmla="*/ 1788555 w 3739343"/>
              <a:gd name="connsiteY29" fmla="*/ 1193596 h 1314987"/>
              <a:gd name="connsiteX30" fmla="*/ 1504775 w 3739343"/>
              <a:gd name="connsiteY30" fmla="*/ 1168987 h 1314987"/>
              <a:gd name="connsiteX31" fmla="*/ 1586731 w 3739343"/>
              <a:gd name="connsiteY31" fmla="*/ 962969 h 1314987"/>
              <a:gd name="connsiteX32" fmla="*/ 1483193 w 3739343"/>
              <a:gd name="connsiteY32" fmla="*/ 1059704 h 1314987"/>
              <a:gd name="connsiteX33" fmla="*/ 1135316 w 3739343"/>
              <a:gd name="connsiteY33" fmla="*/ 933740 h 1314987"/>
              <a:gd name="connsiteX34" fmla="*/ 952449 w 3739343"/>
              <a:gd name="connsiteY34" fmla="*/ 982249 h 1314987"/>
              <a:gd name="connsiteX35" fmla="*/ 808465 w 3739343"/>
              <a:gd name="connsiteY35" fmla="*/ 1024521 h 1314987"/>
              <a:gd name="connsiteX36" fmla="*/ 640298 w 3739343"/>
              <a:gd name="connsiteY36" fmla="*/ 961923 h 1314987"/>
              <a:gd name="connsiteX37" fmla="*/ 511548 w 3739343"/>
              <a:gd name="connsiteY37" fmla="*/ 827148 h 1314987"/>
              <a:gd name="connsiteX38" fmla="*/ 511549 w 3739343"/>
              <a:gd name="connsiteY38" fmla="*/ 821664 h 1314987"/>
              <a:gd name="connsiteX39" fmla="*/ 442169 w 3739343"/>
              <a:gd name="connsiteY39" fmla="*/ 634316 h 1314987"/>
              <a:gd name="connsiteX40" fmla="*/ 447594 w 3739343"/>
              <a:gd name="connsiteY40" fmla="*/ 634018 h 1314987"/>
              <a:gd name="connsiteX41" fmla="*/ 460614 w 3739343"/>
              <a:gd name="connsiteY41" fmla="*/ 623447 h 1314987"/>
              <a:gd name="connsiteX42" fmla="*/ 503166 w 3739343"/>
              <a:gd name="connsiteY42" fmla="*/ 701790 h 1314987"/>
              <a:gd name="connsiteX43" fmla="*/ 409616 w 3739343"/>
              <a:gd name="connsiteY43" fmla="*/ 549448 h 1314987"/>
              <a:gd name="connsiteX44" fmla="*/ 314510 w 3739343"/>
              <a:gd name="connsiteY44" fmla="*/ 413852 h 1314987"/>
              <a:gd name="connsiteX45" fmla="*/ 292428 w 3739343"/>
              <a:gd name="connsiteY45" fmla="*/ 401450 h 1314987"/>
              <a:gd name="connsiteX46" fmla="*/ 331491 w 3739343"/>
              <a:gd name="connsiteY46" fmla="*/ 469283 h 1314987"/>
              <a:gd name="connsiteX47" fmla="*/ 388999 w 3739343"/>
              <a:gd name="connsiteY47" fmla="*/ 422593 h 1314987"/>
              <a:gd name="connsiteX48" fmla="*/ 41775 w 3739343"/>
              <a:gd name="connsiteY48" fmla="*/ 265785 h 1314987"/>
              <a:gd name="connsiteX49" fmla="*/ 138346 w 3739343"/>
              <a:gd name="connsiteY49" fmla="*/ 108977 h 1314987"/>
              <a:gd name="connsiteX50" fmla="*/ 256231 w 3739343"/>
              <a:gd name="connsiteY50" fmla="*/ 101006 h 1314987"/>
              <a:gd name="connsiteX51" fmla="*/ 426911 w 3739343"/>
              <a:gd name="connsiteY51" fmla="*/ 94591 h 1314987"/>
              <a:gd name="connsiteX52" fmla="*/ 1150081 w 3739343"/>
              <a:gd name="connsiteY52" fmla="*/ 74246 h 1314987"/>
              <a:gd name="connsiteX53" fmla="*/ 1343794 w 3739343"/>
              <a:gd name="connsiteY53" fmla="*/ 7883 h 1314987"/>
              <a:gd name="connsiteX54" fmla="*/ 1898913 w 3739343"/>
              <a:gd name="connsiteY54" fmla="*/ 26948 h 1314987"/>
              <a:gd name="connsiteX55" fmla="*/ 2119631 w 3739343"/>
              <a:gd name="connsiteY55" fmla="*/ 90010 h 1314987"/>
              <a:gd name="connsiteX0" fmla="*/ 2119631 w 3739343"/>
              <a:gd name="connsiteY0" fmla="*/ 90010 h 1314987"/>
              <a:gd name="connsiteX1" fmla="*/ 2229989 w 3739343"/>
              <a:gd name="connsiteY1" fmla="*/ 105776 h 1314987"/>
              <a:gd name="connsiteX2" fmla="*/ 2371879 w 3739343"/>
              <a:gd name="connsiteY2" fmla="*/ 184603 h 1314987"/>
              <a:gd name="connsiteX3" fmla="*/ 2868462 w 3739343"/>
              <a:gd name="connsiteY3" fmla="*/ 206593 h 1314987"/>
              <a:gd name="connsiteX4" fmla="*/ 3212706 w 3739343"/>
              <a:gd name="connsiteY4" fmla="*/ 562976 h 1314987"/>
              <a:gd name="connsiteX5" fmla="*/ 3204825 w 3739343"/>
              <a:gd name="connsiteY5" fmla="*/ 647513 h 1314987"/>
              <a:gd name="connsiteX6" fmla="*/ 3291533 w 3739343"/>
              <a:gd name="connsiteY6" fmla="*/ 633231 h 1314987"/>
              <a:gd name="connsiteX7" fmla="*/ 3459698 w 3739343"/>
              <a:gd name="connsiteY7" fmla="*/ 633231 h 1314987"/>
              <a:gd name="connsiteX8" fmla="*/ 3454443 w 3739343"/>
              <a:gd name="connsiteY8" fmla="*/ 782984 h 1314987"/>
              <a:gd name="connsiteX9" fmla="*/ 3669907 w 3739343"/>
              <a:gd name="connsiteY9" fmla="*/ 883624 h 1314987"/>
              <a:gd name="connsiteX10" fmla="*/ 3667279 w 3739343"/>
              <a:gd name="connsiteY10" fmla="*/ 894051 h 1314987"/>
              <a:gd name="connsiteX11" fmla="*/ 3591726 w 3739343"/>
              <a:gd name="connsiteY11" fmla="*/ 898858 h 1314987"/>
              <a:gd name="connsiteX12" fmla="*/ 3659396 w 3739343"/>
              <a:gd name="connsiteY12" fmla="*/ 896926 h 1314987"/>
              <a:gd name="connsiteX13" fmla="*/ 3662021 w 3739343"/>
              <a:gd name="connsiteY13" fmla="*/ 894090 h 1314987"/>
              <a:gd name="connsiteX14" fmla="*/ 3525387 w 3739343"/>
              <a:gd name="connsiteY14" fmla="*/ 884429 h 1314987"/>
              <a:gd name="connsiteX15" fmla="*/ 3535318 w 3739343"/>
              <a:gd name="connsiteY15" fmla="*/ 884304 h 1314987"/>
              <a:gd name="connsiteX16" fmla="*/ 3612755 w 3739343"/>
              <a:gd name="connsiteY16" fmla="*/ 887146 h 1314987"/>
              <a:gd name="connsiteX17" fmla="*/ 3612755 w 3739343"/>
              <a:gd name="connsiteY17" fmla="*/ 878390 h 1314987"/>
              <a:gd name="connsiteX18" fmla="*/ 3547193 w 3739343"/>
              <a:gd name="connsiteY18" fmla="*/ 837606 h 1314987"/>
              <a:gd name="connsiteX19" fmla="*/ 3693656 w 3739343"/>
              <a:gd name="connsiteY19" fmla="*/ 891581 h 1314987"/>
              <a:gd name="connsiteX20" fmla="*/ 3677787 w 3739343"/>
              <a:gd name="connsiteY20" fmla="*/ 894090 h 1314987"/>
              <a:gd name="connsiteX21" fmla="*/ 3585821 w 3739343"/>
              <a:gd name="connsiteY21" fmla="*/ 884429 h 1314987"/>
              <a:gd name="connsiteX22" fmla="*/ 3693552 w 3739343"/>
              <a:gd name="connsiteY22" fmla="*/ 894090 h 1314987"/>
              <a:gd name="connsiteX23" fmla="*/ 3709319 w 3739343"/>
              <a:gd name="connsiteY23" fmla="*/ 1024520 h 1314987"/>
              <a:gd name="connsiteX24" fmla="*/ 3675162 w 3739343"/>
              <a:gd name="connsiteY24" fmla="*/ 1177109 h 1314987"/>
              <a:gd name="connsiteX25" fmla="*/ 2545300 w 3739343"/>
              <a:gd name="connsiteY25" fmla="*/ 1241187 h 1314987"/>
              <a:gd name="connsiteX26" fmla="*/ 2555807 w 3739343"/>
              <a:gd name="connsiteY26" fmla="*/ 1179104 h 1314987"/>
              <a:gd name="connsiteX27" fmla="*/ 2540042 w 3739343"/>
              <a:gd name="connsiteY27" fmla="*/ 1217750 h 1314987"/>
              <a:gd name="connsiteX28" fmla="*/ 2369252 w 3739343"/>
              <a:gd name="connsiteY28" fmla="*/ 1195794 h 1314987"/>
              <a:gd name="connsiteX29" fmla="*/ 1788555 w 3739343"/>
              <a:gd name="connsiteY29" fmla="*/ 1193596 h 1314987"/>
              <a:gd name="connsiteX30" fmla="*/ 1504775 w 3739343"/>
              <a:gd name="connsiteY30" fmla="*/ 1168987 h 1314987"/>
              <a:gd name="connsiteX31" fmla="*/ 1586731 w 3739343"/>
              <a:gd name="connsiteY31" fmla="*/ 962969 h 1314987"/>
              <a:gd name="connsiteX32" fmla="*/ 1483193 w 3739343"/>
              <a:gd name="connsiteY32" fmla="*/ 1059704 h 1314987"/>
              <a:gd name="connsiteX33" fmla="*/ 1135316 w 3739343"/>
              <a:gd name="connsiteY33" fmla="*/ 933740 h 1314987"/>
              <a:gd name="connsiteX34" fmla="*/ 952449 w 3739343"/>
              <a:gd name="connsiteY34" fmla="*/ 982249 h 1314987"/>
              <a:gd name="connsiteX35" fmla="*/ 808465 w 3739343"/>
              <a:gd name="connsiteY35" fmla="*/ 1024521 h 1314987"/>
              <a:gd name="connsiteX36" fmla="*/ 640298 w 3739343"/>
              <a:gd name="connsiteY36" fmla="*/ 961923 h 1314987"/>
              <a:gd name="connsiteX37" fmla="*/ 511548 w 3739343"/>
              <a:gd name="connsiteY37" fmla="*/ 827148 h 1314987"/>
              <a:gd name="connsiteX38" fmla="*/ 511549 w 3739343"/>
              <a:gd name="connsiteY38" fmla="*/ 821664 h 1314987"/>
              <a:gd name="connsiteX39" fmla="*/ 442169 w 3739343"/>
              <a:gd name="connsiteY39" fmla="*/ 634316 h 1314987"/>
              <a:gd name="connsiteX40" fmla="*/ 447594 w 3739343"/>
              <a:gd name="connsiteY40" fmla="*/ 634018 h 1314987"/>
              <a:gd name="connsiteX41" fmla="*/ 460614 w 3739343"/>
              <a:gd name="connsiteY41" fmla="*/ 623447 h 1314987"/>
              <a:gd name="connsiteX42" fmla="*/ 503166 w 3739343"/>
              <a:gd name="connsiteY42" fmla="*/ 701790 h 1314987"/>
              <a:gd name="connsiteX43" fmla="*/ 409616 w 3739343"/>
              <a:gd name="connsiteY43" fmla="*/ 549448 h 1314987"/>
              <a:gd name="connsiteX44" fmla="*/ 314510 w 3739343"/>
              <a:gd name="connsiteY44" fmla="*/ 413852 h 1314987"/>
              <a:gd name="connsiteX45" fmla="*/ 292428 w 3739343"/>
              <a:gd name="connsiteY45" fmla="*/ 401450 h 1314987"/>
              <a:gd name="connsiteX46" fmla="*/ 331491 w 3739343"/>
              <a:gd name="connsiteY46" fmla="*/ 469283 h 1314987"/>
              <a:gd name="connsiteX47" fmla="*/ 388999 w 3739343"/>
              <a:gd name="connsiteY47" fmla="*/ 422593 h 1314987"/>
              <a:gd name="connsiteX48" fmla="*/ 41775 w 3739343"/>
              <a:gd name="connsiteY48" fmla="*/ 265785 h 1314987"/>
              <a:gd name="connsiteX49" fmla="*/ 138346 w 3739343"/>
              <a:gd name="connsiteY49" fmla="*/ 108977 h 1314987"/>
              <a:gd name="connsiteX50" fmla="*/ 256231 w 3739343"/>
              <a:gd name="connsiteY50" fmla="*/ 101006 h 1314987"/>
              <a:gd name="connsiteX51" fmla="*/ 426911 w 3739343"/>
              <a:gd name="connsiteY51" fmla="*/ 94591 h 1314987"/>
              <a:gd name="connsiteX52" fmla="*/ 1150081 w 3739343"/>
              <a:gd name="connsiteY52" fmla="*/ 74246 h 1314987"/>
              <a:gd name="connsiteX53" fmla="*/ 1343794 w 3739343"/>
              <a:gd name="connsiteY53" fmla="*/ 7883 h 1314987"/>
              <a:gd name="connsiteX54" fmla="*/ 1898913 w 3739343"/>
              <a:gd name="connsiteY54" fmla="*/ 26948 h 1314987"/>
              <a:gd name="connsiteX55" fmla="*/ 2119631 w 3739343"/>
              <a:gd name="connsiteY55" fmla="*/ 90010 h 1314987"/>
              <a:gd name="connsiteX0" fmla="*/ 2119631 w 3739343"/>
              <a:gd name="connsiteY0" fmla="*/ 90010 h 1314987"/>
              <a:gd name="connsiteX1" fmla="*/ 2229989 w 3739343"/>
              <a:gd name="connsiteY1" fmla="*/ 105776 h 1314987"/>
              <a:gd name="connsiteX2" fmla="*/ 2371879 w 3739343"/>
              <a:gd name="connsiteY2" fmla="*/ 184603 h 1314987"/>
              <a:gd name="connsiteX3" fmla="*/ 2868462 w 3739343"/>
              <a:gd name="connsiteY3" fmla="*/ 206593 h 1314987"/>
              <a:gd name="connsiteX4" fmla="*/ 3212706 w 3739343"/>
              <a:gd name="connsiteY4" fmla="*/ 562976 h 1314987"/>
              <a:gd name="connsiteX5" fmla="*/ 3204825 w 3739343"/>
              <a:gd name="connsiteY5" fmla="*/ 647513 h 1314987"/>
              <a:gd name="connsiteX6" fmla="*/ 3291533 w 3739343"/>
              <a:gd name="connsiteY6" fmla="*/ 633231 h 1314987"/>
              <a:gd name="connsiteX7" fmla="*/ 3459698 w 3739343"/>
              <a:gd name="connsiteY7" fmla="*/ 633231 h 1314987"/>
              <a:gd name="connsiteX8" fmla="*/ 3454443 w 3739343"/>
              <a:gd name="connsiteY8" fmla="*/ 782984 h 1314987"/>
              <a:gd name="connsiteX9" fmla="*/ 3669907 w 3739343"/>
              <a:gd name="connsiteY9" fmla="*/ 883624 h 1314987"/>
              <a:gd name="connsiteX10" fmla="*/ 3667279 w 3739343"/>
              <a:gd name="connsiteY10" fmla="*/ 894051 h 1314987"/>
              <a:gd name="connsiteX11" fmla="*/ 3591726 w 3739343"/>
              <a:gd name="connsiteY11" fmla="*/ 898858 h 1314987"/>
              <a:gd name="connsiteX12" fmla="*/ 3659396 w 3739343"/>
              <a:gd name="connsiteY12" fmla="*/ 896926 h 1314987"/>
              <a:gd name="connsiteX13" fmla="*/ 3662021 w 3739343"/>
              <a:gd name="connsiteY13" fmla="*/ 894090 h 1314987"/>
              <a:gd name="connsiteX14" fmla="*/ 3525387 w 3739343"/>
              <a:gd name="connsiteY14" fmla="*/ 884429 h 1314987"/>
              <a:gd name="connsiteX15" fmla="*/ 3535318 w 3739343"/>
              <a:gd name="connsiteY15" fmla="*/ 884304 h 1314987"/>
              <a:gd name="connsiteX16" fmla="*/ 3612755 w 3739343"/>
              <a:gd name="connsiteY16" fmla="*/ 887146 h 1314987"/>
              <a:gd name="connsiteX17" fmla="*/ 3612755 w 3739343"/>
              <a:gd name="connsiteY17" fmla="*/ 878390 h 1314987"/>
              <a:gd name="connsiteX18" fmla="*/ 3547193 w 3739343"/>
              <a:gd name="connsiteY18" fmla="*/ 837606 h 1314987"/>
              <a:gd name="connsiteX19" fmla="*/ 3693656 w 3739343"/>
              <a:gd name="connsiteY19" fmla="*/ 891581 h 1314987"/>
              <a:gd name="connsiteX20" fmla="*/ 3677787 w 3739343"/>
              <a:gd name="connsiteY20" fmla="*/ 894090 h 1314987"/>
              <a:gd name="connsiteX21" fmla="*/ 3585821 w 3739343"/>
              <a:gd name="connsiteY21" fmla="*/ 884429 h 1314987"/>
              <a:gd name="connsiteX22" fmla="*/ 3693552 w 3739343"/>
              <a:gd name="connsiteY22" fmla="*/ 894090 h 1314987"/>
              <a:gd name="connsiteX23" fmla="*/ 3709319 w 3739343"/>
              <a:gd name="connsiteY23" fmla="*/ 1024520 h 1314987"/>
              <a:gd name="connsiteX24" fmla="*/ 3675162 w 3739343"/>
              <a:gd name="connsiteY24" fmla="*/ 1177109 h 1314987"/>
              <a:gd name="connsiteX25" fmla="*/ 2545300 w 3739343"/>
              <a:gd name="connsiteY25" fmla="*/ 1241187 h 1314987"/>
              <a:gd name="connsiteX26" fmla="*/ 2555807 w 3739343"/>
              <a:gd name="connsiteY26" fmla="*/ 1179104 h 1314987"/>
              <a:gd name="connsiteX27" fmla="*/ 2540042 w 3739343"/>
              <a:gd name="connsiteY27" fmla="*/ 1217750 h 1314987"/>
              <a:gd name="connsiteX28" fmla="*/ 2369252 w 3739343"/>
              <a:gd name="connsiteY28" fmla="*/ 1195794 h 1314987"/>
              <a:gd name="connsiteX29" fmla="*/ 1788555 w 3739343"/>
              <a:gd name="connsiteY29" fmla="*/ 1193596 h 1314987"/>
              <a:gd name="connsiteX30" fmla="*/ 1504775 w 3739343"/>
              <a:gd name="connsiteY30" fmla="*/ 1168987 h 1314987"/>
              <a:gd name="connsiteX31" fmla="*/ 1586731 w 3739343"/>
              <a:gd name="connsiteY31" fmla="*/ 962969 h 1314987"/>
              <a:gd name="connsiteX32" fmla="*/ 1483193 w 3739343"/>
              <a:gd name="connsiteY32" fmla="*/ 1059704 h 1314987"/>
              <a:gd name="connsiteX33" fmla="*/ 1135316 w 3739343"/>
              <a:gd name="connsiteY33" fmla="*/ 1001572 h 1314987"/>
              <a:gd name="connsiteX34" fmla="*/ 952449 w 3739343"/>
              <a:gd name="connsiteY34" fmla="*/ 982249 h 1314987"/>
              <a:gd name="connsiteX35" fmla="*/ 808465 w 3739343"/>
              <a:gd name="connsiteY35" fmla="*/ 1024521 h 1314987"/>
              <a:gd name="connsiteX36" fmla="*/ 640298 w 3739343"/>
              <a:gd name="connsiteY36" fmla="*/ 961923 h 1314987"/>
              <a:gd name="connsiteX37" fmla="*/ 511548 w 3739343"/>
              <a:gd name="connsiteY37" fmla="*/ 827148 h 1314987"/>
              <a:gd name="connsiteX38" fmla="*/ 511549 w 3739343"/>
              <a:gd name="connsiteY38" fmla="*/ 821664 h 1314987"/>
              <a:gd name="connsiteX39" fmla="*/ 442169 w 3739343"/>
              <a:gd name="connsiteY39" fmla="*/ 634316 h 1314987"/>
              <a:gd name="connsiteX40" fmla="*/ 447594 w 3739343"/>
              <a:gd name="connsiteY40" fmla="*/ 634018 h 1314987"/>
              <a:gd name="connsiteX41" fmla="*/ 460614 w 3739343"/>
              <a:gd name="connsiteY41" fmla="*/ 623447 h 1314987"/>
              <a:gd name="connsiteX42" fmla="*/ 503166 w 3739343"/>
              <a:gd name="connsiteY42" fmla="*/ 701790 h 1314987"/>
              <a:gd name="connsiteX43" fmla="*/ 409616 w 3739343"/>
              <a:gd name="connsiteY43" fmla="*/ 549448 h 1314987"/>
              <a:gd name="connsiteX44" fmla="*/ 314510 w 3739343"/>
              <a:gd name="connsiteY44" fmla="*/ 413852 h 1314987"/>
              <a:gd name="connsiteX45" fmla="*/ 292428 w 3739343"/>
              <a:gd name="connsiteY45" fmla="*/ 401450 h 1314987"/>
              <a:gd name="connsiteX46" fmla="*/ 331491 w 3739343"/>
              <a:gd name="connsiteY46" fmla="*/ 469283 h 1314987"/>
              <a:gd name="connsiteX47" fmla="*/ 388999 w 3739343"/>
              <a:gd name="connsiteY47" fmla="*/ 422593 h 1314987"/>
              <a:gd name="connsiteX48" fmla="*/ 41775 w 3739343"/>
              <a:gd name="connsiteY48" fmla="*/ 265785 h 1314987"/>
              <a:gd name="connsiteX49" fmla="*/ 138346 w 3739343"/>
              <a:gd name="connsiteY49" fmla="*/ 108977 h 1314987"/>
              <a:gd name="connsiteX50" fmla="*/ 256231 w 3739343"/>
              <a:gd name="connsiteY50" fmla="*/ 101006 h 1314987"/>
              <a:gd name="connsiteX51" fmla="*/ 426911 w 3739343"/>
              <a:gd name="connsiteY51" fmla="*/ 94591 h 1314987"/>
              <a:gd name="connsiteX52" fmla="*/ 1150081 w 3739343"/>
              <a:gd name="connsiteY52" fmla="*/ 74246 h 1314987"/>
              <a:gd name="connsiteX53" fmla="*/ 1343794 w 3739343"/>
              <a:gd name="connsiteY53" fmla="*/ 7883 h 1314987"/>
              <a:gd name="connsiteX54" fmla="*/ 1898913 w 3739343"/>
              <a:gd name="connsiteY54" fmla="*/ 26948 h 1314987"/>
              <a:gd name="connsiteX55" fmla="*/ 2119631 w 3739343"/>
              <a:gd name="connsiteY55" fmla="*/ 90010 h 1314987"/>
              <a:gd name="connsiteX0" fmla="*/ 2119631 w 3739343"/>
              <a:gd name="connsiteY0" fmla="*/ 90010 h 1314987"/>
              <a:gd name="connsiteX1" fmla="*/ 2229989 w 3739343"/>
              <a:gd name="connsiteY1" fmla="*/ 105776 h 1314987"/>
              <a:gd name="connsiteX2" fmla="*/ 2371879 w 3739343"/>
              <a:gd name="connsiteY2" fmla="*/ 184603 h 1314987"/>
              <a:gd name="connsiteX3" fmla="*/ 2868462 w 3739343"/>
              <a:gd name="connsiteY3" fmla="*/ 206593 h 1314987"/>
              <a:gd name="connsiteX4" fmla="*/ 3212706 w 3739343"/>
              <a:gd name="connsiteY4" fmla="*/ 562976 h 1314987"/>
              <a:gd name="connsiteX5" fmla="*/ 3204825 w 3739343"/>
              <a:gd name="connsiteY5" fmla="*/ 647513 h 1314987"/>
              <a:gd name="connsiteX6" fmla="*/ 3291533 w 3739343"/>
              <a:gd name="connsiteY6" fmla="*/ 633231 h 1314987"/>
              <a:gd name="connsiteX7" fmla="*/ 3459698 w 3739343"/>
              <a:gd name="connsiteY7" fmla="*/ 633231 h 1314987"/>
              <a:gd name="connsiteX8" fmla="*/ 3454443 w 3739343"/>
              <a:gd name="connsiteY8" fmla="*/ 782984 h 1314987"/>
              <a:gd name="connsiteX9" fmla="*/ 3669907 w 3739343"/>
              <a:gd name="connsiteY9" fmla="*/ 883624 h 1314987"/>
              <a:gd name="connsiteX10" fmla="*/ 3667279 w 3739343"/>
              <a:gd name="connsiteY10" fmla="*/ 894051 h 1314987"/>
              <a:gd name="connsiteX11" fmla="*/ 3591726 w 3739343"/>
              <a:gd name="connsiteY11" fmla="*/ 898858 h 1314987"/>
              <a:gd name="connsiteX12" fmla="*/ 3659396 w 3739343"/>
              <a:gd name="connsiteY12" fmla="*/ 896926 h 1314987"/>
              <a:gd name="connsiteX13" fmla="*/ 3662021 w 3739343"/>
              <a:gd name="connsiteY13" fmla="*/ 894090 h 1314987"/>
              <a:gd name="connsiteX14" fmla="*/ 3525387 w 3739343"/>
              <a:gd name="connsiteY14" fmla="*/ 884429 h 1314987"/>
              <a:gd name="connsiteX15" fmla="*/ 3535318 w 3739343"/>
              <a:gd name="connsiteY15" fmla="*/ 884304 h 1314987"/>
              <a:gd name="connsiteX16" fmla="*/ 3612755 w 3739343"/>
              <a:gd name="connsiteY16" fmla="*/ 887146 h 1314987"/>
              <a:gd name="connsiteX17" fmla="*/ 3612755 w 3739343"/>
              <a:gd name="connsiteY17" fmla="*/ 878390 h 1314987"/>
              <a:gd name="connsiteX18" fmla="*/ 3547193 w 3739343"/>
              <a:gd name="connsiteY18" fmla="*/ 837606 h 1314987"/>
              <a:gd name="connsiteX19" fmla="*/ 3693656 w 3739343"/>
              <a:gd name="connsiteY19" fmla="*/ 891581 h 1314987"/>
              <a:gd name="connsiteX20" fmla="*/ 3677787 w 3739343"/>
              <a:gd name="connsiteY20" fmla="*/ 894090 h 1314987"/>
              <a:gd name="connsiteX21" fmla="*/ 3585821 w 3739343"/>
              <a:gd name="connsiteY21" fmla="*/ 884429 h 1314987"/>
              <a:gd name="connsiteX22" fmla="*/ 3693552 w 3739343"/>
              <a:gd name="connsiteY22" fmla="*/ 894090 h 1314987"/>
              <a:gd name="connsiteX23" fmla="*/ 3709319 w 3739343"/>
              <a:gd name="connsiteY23" fmla="*/ 1024520 h 1314987"/>
              <a:gd name="connsiteX24" fmla="*/ 3675162 w 3739343"/>
              <a:gd name="connsiteY24" fmla="*/ 1177109 h 1314987"/>
              <a:gd name="connsiteX25" fmla="*/ 2545300 w 3739343"/>
              <a:gd name="connsiteY25" fmla="*/ 1241187 h 1314987"/>
              <a:gd name="connsiteX26" fmla="*/ 2555807 w 3739343"/>
              <a:gd name="connsiteY26" fmla="*/ 1179104 h 1314987"/>
              <a:gd name="connsiteX27" fmla="*/ 2540042 w 3739343"/>
              <a:gd name="connsiteY27" fmla="*/ 1217750 h 1314987"/>
              <a:gd name="connsiteX28" fmla="*/ 2369252 w 3739343"/>
              <a:gd name="connsiteY28" fmla="*/ 1195794 h 1314987"/>
              <a:gd name="connsiteX29" fmla="*/ 1788555 w 3739343"/>
              <a:gd name="connsiteY29" fmla="*/ 1193596 h 1314987"/>
              <a:gd name="connsiteX30" fmla="*/ 1504775 w 3739343"/>
              <a:gd name="connsiteY30" fmla="*/ 1168987 h 1314987"/>
              <a:gd name="connsiteX31" fmla="*/ 1586731 w 3739343"/>
              <a:gd name="connsiteY31" fmla="*/ 962969 h 1314987"/>
              <a:gd name="connsiteX32" fmla="*/ 1483193 w 3739343"/>
              <a:gd name="connsiteY32" fmla="*/ 1059704 h 1314987"/>
              <a:gd name="connsiteX33" fmla="*/ 1135316 w 3739343"/>
              <a:gd name="connsiteY33" fmla="*/ 1001572 h 1314987"/>
              <a:gd name="connsiteX34" fmla="*/ 952449 w 3739343"/>
              <a:gd name="connsiteY34" fmla="*/ 982249 h 1314987"/>
              <a:gd name="connsiteX35" fmla="*/ 808465 w 3739343"/>
              <a:gd name="connsiteY35" fmla="*/ 1024521 h 1314987"/>
              <a:gd name="connsiteX36" fmla="*/ 640298 w 3739343"/>
              <a:gd name="connsiteY36" fmla="*/ 961923 h 1314987"/>
              <a:gd name="connsiteX37" fmla="*/ 511548 w 3739343"/>
              <a:gd name="connsiteY37" fmla="*/ 827148 h 1314987"/>
              <a:gd name="connsiteX38" fmla="*/ 511549 w 3739343"/>
              <a:gd name="connsiteY38" fmla="*/ 821664 h 1314987"/>
              <a:gd name="connsiteX39" fmla="*/ 442169 w 3739343"/>
              <a:gd name="connsiteY39" fmla="*/ 634316 h 1314987"/>
              <a:gd name="connsiteX40" fmla="*/ 447594 w 3739343"/>
              <a:gd name="connsiteY40" fmla="*/ 634018 h 1314987"/>
              <a:gd name="connsiteX41" fmla="*/ 460614 w 3739343"/>
              <a:gd name="connsiteY41" fmla="*/ 623447 h 1314987"/>
              <a:gd name="connsiteX42" fmla="*/ 503166 w 3739343"/>
              <a:gd name="connsiteY42" fmla="*/ 701790 h 1314987"/>
              <a:gd name="connsiteX43" fmla="*/ 409616 w 3739343"/>
              <a:gd name="connsiteY43" fmla="*/ 549448 h 1314987"/>
              <a:gd name="connsiteX44" fmla="*/ 314510 w 3739343"/>
              <a:gd name="connsiteY44" fmla="*/ 413852 h 1314987"/>
              <a:gd name="connsiteX45" fmla="*/ 292428 w 3739343"/>
              <a:gd name="connsiteY45" fmla="*/ 401450 h 1314987"/>
              <a:gd name="connsiteX46" fmla="*/ 331491 w 3739343"/>
              <a:gd name="connsiteY46" fmla="*/ 469283 h 1314987"/>
              <a:gd name="connsiteX47" fmla="*/ 388999 w 3739343"/>
              <a:gd name="connsiteY47" fmla="*/ 422593 h 1314987"/>
              <a:gd name="connsiteX48" fmla="*/ 41775 w 3739343"/>
              <a:gd name="connsiteY48" fmla="*/ 265785 h 1314987"/>
              <a:gd name="connsiteX49" fmla="*/ 138346 w 3739343"/>
              <a:gd name="connsiteY49" fmla="*/ 108977 h 1314987"/>
              <a:gd name="connsiteX50" fmla="*/ 256231 w 3739343"/>
              <a:gd name="connsiteY50" fmla="*/ 101006 h 1314987"/>
              <a:gd name="connsiteX51" fmla="*/ 426911 w 3739343"/>
              <a:gd name="connsiteY51" fmla="*/ 94591 h 1314987"/>
              <a:gd name="connsiteX52" fmla="*/ 1150081 w 3739343"/>
              <a:gd name="connsiteY52" fmla="*/ 74246 h 1314987"/>
              <a:gd name="connsiteX53" fmla="*/ 1343794 w 3739343"/>
              <a:gd name="connsiteY53" fmla="*/ 7883 h 1314987"/>
              <a:gd name="connsiteX54" fmla="*/ 1898913 w 3739343"/>
              <a:gd name="connsiteY54" fmla="*/ 26948 h 1314987"/>
              <a:gd name="connsiteX55" fmla="*/ 2119631 w 3739343"/>
              <a:gd name="connsiteY55" fmla="*/ 90010 h 1314987"/>
              <a:gd name="connsiteX0" fmla="*/ 2119631 w 3739343"/>
              <a:gd name="connsiteY0" fmla="*/ 90010 h 1314987"/>
              <a:gd name="connsiteX1" fmla="*/ 2229989 w 3739343"/>
              <a:gd name="connsiteY1" fmla="*/ 105776 h 1314987"/>
              <a:gd name="connsiteX2" fmla="*/ 2371879 w 3739343"/>
              <a:gd name="connsiteY2" fmla="*/ 184603 h 1314987"/>
              <a:gd name="connsiteX3" fmla="*/ 2868462 w 3739343"/>
              <a:gd name="connsiteY3" fmla="*/ 206593 h 1314987"/>
              <a:gd name="connsiteX4" fmla="*/ 3212706 w 3739343"/>
              <a:gd name="connsiteY4" fmla="*/ 562976 h 1314987"/>
              <a:gd name="connsiteX5" fmla="*/ 3204825 w 3739343"/>
              <a:gd name="connsiteY5" fmla="*/ 647513 h 1314987"/>
              <a:gd name="connsiteX6" fmla="*/ 3291533 w 3739343"/>
              <a:gd name="connsiteY6" fmla="*/ 633231 h 1314987"/>
              <a:gd name="connsiteX7" fmla="*/ 3459698 w 3739343"/>
              <a:gd name="connsiteY7" fmla="*/ 633231 h 1314987"/>
              <a:gd name="connsiteX8" fmla="*/ 3454443 w 3739343"/>
              <a:gd name="connsiteY8" fmla="*/ 782984 h 1314987"/>
              <a:gd name="connsiteX9" fmla="*/ 3669907 w 3739343"/>
              <a:gd name="connsiteY9" fmla="*/ 883624 h 1314987"/>
              <a:gd name="connsiteX10" fmla="*/ 3667279 w 3739343"/>
              <a:gd name="connsiteY10" fmla="*/ 894051 h 1314987"/>
              <a:gd name="connsiteX11" fmla="*/ 3591726 w 3739343"/>
              <a:gd name="connsiteY11" fmla="*/ 898858 h 1314987"/>
              <a:gd name="connsiteX12" fmla="*/ 3659396 w 3739343"/>
              <a:gd name="connsiteY12" fmla="*/ 896926 h 1314987"/>
              <a:gd name="connsiteX13" fmla="*/ 3662021 w 3739343"/>
              <a:gd name="connsiteY13" fmla="*/ 894090 h 1314987"/>
              <a:gd name="connsiteX14" fmla="*/ 3525387 w 3739343"/>
              <a:gd name="connsiteY14" fmla="*/ 884429 h 1314987"/>
              <a:gd name="connsiteX15" fmla="*/ 3535318 w 3739343"/>
              <a:gd name="connsiteY15" fmla="*/ 884304 h 1314987"/>
              <a:gd name="connsiteX16" fmla="*/ 3612755 w 3739343"/>
              <a:gd name="connsiteY16" fmla="*/ 887146 h 1314987"/>
              <a:gd name="connsiteX17" fmla="*/ 3612755 w 3739343"/>
              <a:gd name="connsiteY17" fmla="*/ 878390 h 1314987"/>
              <a:gd name="connsiteX18" fmla="*/ 3547193 w 3739343"/>
              <a:gd name="connsiteY18" fmla="*/ 837606 h 1314987"/>
              <a:gd name="connsiteX19" fmla="*/ 3693656 w 3739343"/>
              <a:gd name="connsiteY19" fmla="*/ 891581 h 1314987"/>
              <a:gd name="connsiteX20" fmla="*/ 3677787 w 3739343"/>
              <a:gd name="connsiteY20" fmla="*/ 894090 h 1314987"/>
              <a:gd name="connsiteX21" fmla="*/ 3585821 w 3739343"/>
              <a:gd name="connsiteY21" fmla="*/ 884429 h 1314987"/>
              <a:gd name="connsiteX22" fmla="*/ 3693552 w 3739343"/>
              <a:gd name="connsiteY22" fmla="*/ 894090 h 1314987"/>
              <a:gd name="connsiteX23" fmla="*/ 3709319 w 3739343"/>
              <a:gd name="connsiteY23" fmla="*/ 1024520 h 1314987"/>
              <a:gd name="connsiteX24" fmla="*/ 3675162 w 3739343"/>
              <a:gd name="connsiteY24" fmla="*/ 1177109 h 1314987"/>
              <a:gd name="connsiteX25" fmla="*/ 2545300 w 3739343"/>
              <a:gd name="connsiteY25" fmla="*/ 1241187 h 1314987"/>
              <a:gd name="connsiteX26" fmla="*/ 2555807 w 3739343"/>
              <a:gd name="connsiteY26" fmla="*/ 1179104 h 1314987"/>
              <a:gd name="connsiteX27" fmla="*/ 2540042 w 3739343"/>
              <a:gd name="connsiteY27" fmla="*/ 1217750 h 1314987"/>
              <a:gd name="connsiteX28" fmla="*/ 2369252 w 3739343"/>
              <a:gd name="connsiteY28" fmla="*/ 1195794 h 1314987"/>
              <a:gd name="connsiteX29" fmla="*/ 1788555 w 3739343"/>
              <a:gd name="connsiteY29" fmla="*/ 1193596 h 1314987"/>
              <a:gd name="connsiteX30" fmla="*/ 1922531 w 3739343"/>
              <a:gd name="connsiteY30" fmla="*/ 965489 h 1314987"/>
              <a:gd name="connsiteX31" fmla="*/ 1586731 w 3739343"/>
              <a:gd name="connsiteY31" fmla="*/ 962969 h 1314987"/>
              <a:gd name="connsiteX32" fmla="*/ 1483193 w 3739343"/>
              <a:gd name="connsiteY32" fmla="*/ 1059704 h 1314987"/>
              <a:gd name="connsiteX33" fmla="*/ 1135316 w 3739343"/>
              <a:gd name="connsiteY33" fmla="*/ 1001572 h 1314987"/>
              <a:gd name="connsiteX34" fmla="*/ 952449 w 3739343"/>
              <a:gd name="connsiteY34" fmla="*/ 982249 h 1314987"/>
              <a:gd name="connsiteX35" fmla="*/ 808465 w 3739343"/>
              <a:gd name="connsiteY35" fmla="*/ 1024521 h 1314987"/>
              <a:gd name="connsiteX36" fmla="*/ 640298 w 3739343"/>
              <a:gd name="connsiteY36" fmla="*/ 961923 h 1314987"/>
              <a:gd name="connsiteX37" fmla="*/ 511548 w 3739343"/>
              <a:gd name="connsiteY37" fmla="*/ 827148 h 1314987"/>
              <a:gd name="connsiteX38" fmla="*/ 511549 w 3739343"/>
              <a:gd name="connsiteY38" fmla="*/ 821664 h 1314987"/>
              <a:gd name="connsiteX39" fmla="*/ 442169 w 3739343"/>
              <a:gd name="connsiteY39" fmla="*/ 634316 h 1314987"/>
              <a:gd name="connsiteX40" fmla="*/ 447594 w 3739343"/>
              <a:gd name="connsiteY40" fmla="*/ 634018 h 1314987"/>
              <a:gd name="connsiteX41" fmla="*/ 460614 w 3739343"/>
              <a:gd name="connsiteY41" fmla="*/ 623447 h 1314987"/>
              <a:gd name="connsiteX42" fmla="*/ 503166 w 3739343"/>
              <a:gd name="connsiteY42" fmla="*/ 701790 h 1314987"/>
              <a:gd name="connsiteX43" fmla="*/ 409616 w 3739343"/>
              <a:gd name="connsiteY43" fmla="*/ 549448 h 1314987"/>
              <a:gd name="connsiteX44" fmla="*/ 314510 w 3739343"/>
              <a:gd name="connsiteY44" fmla="*/ 413852 h 1314987"/>
              <a:gd name="connsiteX45" fmla="*/ 292428 w 3739343"/>
              <a:gd name="connsiteY45" fmla="*/ 401450 h 1314987"/>
              <a:gd name="connsiteX46" fmla="*/ 331491 w 3739343"/>
              <a:gd name="connsiteY46" fmla="*/ 469283 h 1314987"/>
              <a:gd name="connsiteX47" fmla="*/ 388999 w 3739343"/>
              <a:gd name="connsiteY47" fmla="*/ 422593 h 1314987"/>
              <a:gd name="connsiteX48" fmla="*/ 41775 w 3739343"/>
              <a:gd name="connsiteY48" fmla="*/ 265785 h 1314987"/>
              <a:gd name="connsiteX49" fmla="*/ 138346 w 3739343"/>
              <a:gd name="connsiteY49" fmla="*/ 108977 h 1314987"/>
              <a:gd name="connsiteX50" fmla="*/ 256231 w 3739343"/>
              <a:gd name="connsiteY50" fmla="*/ 101006 h 1314987"/>
              <a:gd name="connsiteX51" fmla="*/ 426911 w 3739343"/>
              <a:gd name="connsiteY51" fmla="*/ 94591 h 1314987"/>
              <a:gd name="connsiteX52" fmla="*/ 1150081 w 3739343"/>
              <a:gd name="connsiteY52" fmla="*/ 74246 h 1314987"/>
              <a:gd name="connsiteX53" fmla="*/ 1343794 w 3739343"/>
              <a:gd name="connsiteY53" fmla="*/ 7883 h 1314987"/>
              <a:gd name="connsiteX54" fmla="*/ 1898913 w 3739343"/>
              <a:gd name="connsiteY54" fmla="*/ 26948 h 1314987"/>
              <a:gd name="connsiteX55" fmla="*/ 2119631 w 3739343"/>
              <a:gd name="connsiteY55" fmla="*/ 90010 h 1314987"/>
              <a:gd name="connsiteX0" fmla="*/ 2119631 w 3739343"/>
              <a:gd name="connsiteY0" fmla="*/ 90010 h 1314987"/>
              <a:gd name="connsiteX1" fmla="*/ 2229989 w 3739343"/>
              <a:gd name="connsiteY1" fmla="*/ 105776 h 1314987"/>
              <a:gd name="connsiteX2" fmla="*/ 2371879 w 3739343"/>
              <a:gd name="connsiteY2" fmla="*/ 184603 h 1314987"/>
              <a:gd name="connsiteX3" fmla="*/ 2868462 w 3739343"/>
              <a:gd name="connsiteY3" fmla="*/ 206593 h 1314987"/>
              <a:gd name="connsiteX4" fmla="*/ 3212706 w 3739343"/>
              <a:gd name="connsiteY4" fmla="*/ 562976 h 1314987"/>
              <a:gd name="connsiteX5" fmla="*/ 3204825 w 3739343"/>
              <a:gd name="connsiteY5" fmla="*/ 647513 h 1314987"/>
              <a:gd name="connsiteX6" fmla="*/ 3291533 w 3739343"/>
              <a:gd name="connsiteY6" fmla="*/ 633231 h 1314987"/>
              <a:gd name="connsiteX7" fmla="*/ 3459698 w 3739343"/>
              <a:gd name="connsiteY7" fmla="*/ 633231 h 1314987"/>
              <a:gd name="connsiteX8" fmla="*/ 3454443 w 3739343"/>
              <a:gd name="connsiteY8" fmla="*/ 782984 h 1314987"/>
              <a:gd name="connsiteX9" fmla="*/ 3669907 w 3739343"/>
              <a:gd name="connsiteY9" fmla="*/ 883624 h 1314987"/>
              <a:gd name="connsiteX10" fmla="*/ 3667279 w 3739343"/>
              <a:gd name="connsiteY10" fmla="*/ 894051 h 1314987"/>
              <a:gd name="connsiteX11" fmla="*/ 3591726 w 3739343"/>
              <a:gd name="connsiteY11" fmla="*/ 898858 h 1314987"/>
              <a:gd name="connsiteX12" fmla="*/ 3659396 w 3739343"/>
              <a:gd name="connsiteY12" fmla="*/ 896926 h 1314987"/>
              <a:gd name="connsiteX13" fmla="*/ 3662021 w 3739343"/>
              <a:gd name="connsiteY13" fmla="*/ 894090 h 1314987"/>
              <a:gd name="connsiteX14" fmla="*/ 3525387 w 3739343"/>
              <a:gd name="connsiteY14" fmla="*/ 884429 h 1314987"/>
              <a:gd name="connsiteX15" fmla="*/ 3535318 w 3739343"/>
              <a:gd name="connsiteY15" fmla="*/ 884304 h 1314987"/>
              <a:gd name="connsiteX16" fmla="*/ 3612755 w 3739343"/>
              <a:gd name="connsiteY16" fmla="*/ 887146 h 1314987"/>
              <a:gd name="connsiteX17" fmla="*/ 3612755 w 3739343"/>
              <a:gd name="connsiteY17" fmla="*/ 878390 h 1314987"/>
              <a:gd name="connsiteX18" fmla="*/ 3547193 w 3739343"/>
              <a:gd name="connsiteY18" fmla="*/ 837606 h 1314987"/>
              <a:gd name="connsiteX19" fmla="*/ 3693656 w 3739343"/>
              <a:gd name="connsiteY19" fmla="*/ 891581 h 1314987"/>
              <a:gd name="connsiteX20" fmla="*/ 3677787 w 3739343"/>
              <a:gd name="connsiteY20" fmla="*/ 894090 h 1314987"/>
              <a:gd name="connsiteX21" fmla="*/ 3585821 w 3739343"/>
              <a:gd name="connsiteY21" fmla="*/ 884429 h 1314987"/>
              <a:gd name="connsiteX22" fmla="*/ 3693552 w 3739343"/>
              <a:gd name="connsiteY22" fmla="*/ 894090 h 1314987"/>
              <a:gd name="connsiteX23" fmla="*/ 3709319 w 3739343"/>
              <a:gd name="connsiteY23" fmla="*/ 1024520 h 1314987"/>
              <a:gd name="connsiteX24" fmla="*/ 3675162 w 3739343"/>
              <a:gd name="connsiteY24" fmla="*/ 1177109 h 1314987"/>
              <a:gd name="connsiteX25" fmla="*/ 2545300 w 3739343"/>
              <a:gd name="connsiteY25" fmla="*/ 1241187 h 1314987"/>
              <a:gd name="connsiteX26" fmla="*/ 2555807 w 3739343"/>
              <a:gd name="connsiteY26" fmla="*/ 1179104 h 1314987"/>
              <a:gd name="connsiteX27" fmla="*/ 2540042 w 3739343"/>
              <a:gd name="connsiteY27" fmla="*/ 1217750 h 1314987"/>
              <a:gd name="connsiteX28" fmla="*/ 2369252 w 3739343"/>
              <a:gd name="connsiteY28" fmla="*/ 1195794 h 1314987"/>
              <a:gd name="connsiteX29" fmla="*/ 1788555 w 3739343"/>
              <a:gd name="connsiteY29" fmla="*/ 1193596 h 1314987"/>
              <a:gd name="connsiteX30" fmla="*/ 1922531 w 3739343"/>
              <a:gd name="connsiteY30" fmla="*/ 965489 h 1314987"/>
              <a:gd name="connsiteX31" fmla="*/ 1586731 w 3739343"/>
              <a:gd name="connsiteY31" fmla="*/ 962969 h 1314987"/>
              <a:gd name="connsiteX32" fmla="*/ 1483194 w 3739343"/>
              <a:gd name="connsiteY32" fmla="*/ 1059704 h 1314987"/>
              <a:gd name="connsiteX33" fmla="*/ 1135316 w 3739343"/>
              <a:gd name="connsiteY33" fmla="*/ 1001572 h 1314987"/>
              <a:gd name="connsiteX34" fmla="*/ 952449 w 3739343"/>
              <a:gd name="connsiteY34" fmla="*/ 982249 h 1314987"/>
              <a:gd name="connsiteX35" fmla="*/ 808465 w 3739343"/>
              <a:gd name="connsiteY35" fmla="*/ 1024521 h 1314987"/>
              <a:gd name="connsiteX36" fmla="*/ 640298 w 3739343"/>
              <a:gd name="connsiteY36" fmla="*/ 961923 h 1314987"/>
              <a:gd name="connsiteX37" fmla="*/ 511548 w 3739343"/>
              <a:gd name="connsiteY37" fmla="*/ 827148 h 1314987"/>
              <a:gd name="connsiteX38" fmla="*/ 511549 w 3739343"/>
              <a:gd name="connsiteY38" fmla="*/ 821664 h 1314987"/>
              <a:gd name="connsiteX39" fmla="*/ 442169 w 3739343"/>
              <a:gd name="connsiteY39" fmla="*/ 634316 h 1314987"/>
              <a:gd name="connsiteX40" fmla="*/ 447594 w 3739343"/>
              <a:gd name="connsiteY40" fmla="*/ 634018 h 1314987"/>
              <a:gd name="connsiteX41" fmla="*/ 460614 w 3739343"/>
              <a:gd name="connsiteY41" fmla="*/ 623447 h 1314987"/>
              <a:gd name="connsiteX42" fmla="*/ 503166 w 3739343"/>
              <a:gd name="connsiteY42" fmla="*/ 701790 h 1314987"/>
              <a:gd name="connsiteX43" fmla="*/ 409616 w 3739343"/>
              <a:gd name="connsiteY43" fmla="*/ 549448 h 1314987"/>
              <a:gd name="connsiteX44" fmla="*/ 314510 w 3739343"/>
              <a:gd name="connsiteY44" fmla="*/ 413852 h 1314987"/>
              <a:gd name="connsiteX45" fmla="*/ 292428 w 3739343"/>
              <a:gd name="connsiteY45" fmla="*/ 401450 h 1314987"/>
              <a:gd name="connsiteX46" fmla="*/ 331491 w 3739343"/>
              <a:gd name="connsiteY46" fmla="*/ 469283 h 1314987"/>
              <a:gd name="connsiteX47" fmla="*/ 388999 w 3739343"/>
              <a:gd name="connsiteY47" fmla="*/ 422593 h 1314987"/>
              <a:gd name="connsiteX48" fmla="*/ 41775 w 3739343"/>
              <a:gd name="connsiteY48" fmla="*/ 265785 h 1314987"/>
              <a:gd name="connsiteX49" fmla="*/ 138346 w 3739343"/>
              <a:gd name="connsiteY49" fmla="*/ 108977 h 1314987"/>
              <a:gd name="connsiteX50" fmla="*/ 256231 w 3739343"/>
              <a:gd name="connsiteY50" fmla="*/ 101006 h 1314987"/>
              <a:gd name="connsiteX51" fmla="*/ 426911 w 3739343"/>
              <a:gd name="connsiteY51" fmla="*/ 94591 h 1314987"/>
              <a:gd name="connsiteX52" fmla="*/ 1150081 w 3739343"/>
              <a:gd name="connsiteY52" fmla="*/ 74246 h 1314987"/>
              <a:gd name="connsiteX53" fmla="*/ 1343794 w 3739343"/>
              <a:gd name="connsiteY53" fmla="*/ 7883 h 1314987"/>
              <a:gd name="connsiteX54" fmla="*/ 1898913 w 3739343"/>
              <a:gd name="connsiteY54" fmla="*/ 26948 h 1314987"/>
              <a:gd name="connsiteX55" fmla="*/ 2119631 w 3739343"/>
              <a:gd name="connsiteY55" fmla="*/ 90010 h 1314987"/>
              <a:gd name="connsiteX0" fmla="*/ 2119631 w 3739343"/>
              <a:gd name="connsiteY0" fmla="*/ 90010 h 1314987"/>
              <a:gd name="connsiteX1" fmla="*/ 2229989 w 3739343"/>
              <a:gd name="connsiteY1" fmla="*/ 105776 h 1314987"/>
              <a:gd name="connsiteX2" fmla="*/ 2371879 w 3739343"/>
              <a:gd name="connsiteY2" fmla="*/ 184603 h 1314987"/>
              <a:gd name="connsiteX3" fmla="*/ 2868462 w 3739343"/>
              <a:gd name="connsiteY3" fmla="*/ 206593 h 1314987"/>
              <a:gd name="connsiteX4" fmla="*/ 3212706 w 3739343"/>
              <a:gd name="connsiteY4" fmla="*/ 562976 h 1314987"/>
              <a:gd name="connsiteX5" fmla="*/ 3204825 w 3739343"/>
              <a:gd name="connsiteY5" fmla="*/ 647513 h 1314987"/>
              <a:gd name="connsiteX6" fmla="*/ 3291533 w 3739343"/>
              <a:gd name="connsiteY6" fmla="*/ 633231 h 1314987"/>
              <a:gd name="connsiteX7" fmla="*/ 3459698 w 3739343"/>
              <a:gd name="connsiteY7" fmla="*/ 633231 h 1314987"/>
              <a:gd name="connsiteX8" fmla="*/ 3454443 w 3739343"/>
              <a:gd name="connsiteY8" fmla="*/ 782984 h 1314987"/>
              <a:gd name="connsiteX9" fmla="*/ 3669907 w 3739343"/>
              <a:gd name="connsiteY9" fmla="*/ 883624 h 1314987"/>
              <a:gd name="connsiteX10" fmla="*/ 3667279 w 3739343"/>
              <a:gd name="connsiteY10" fmla="*/ 894051 h 1314987"/>
              <a:gd name="connsiteX11" fmla="*/ 3591726 w 3739343"/>
              <a:gd name="connsiteY11" fmla="*/ 898858 h 1314987"/>
              <a:gd name="connsiteX12" fmla="*/ 3659396 w 3739343"/>
              <a:gd name="connsiteY12" fmla="*/ 896926 h 1314987"/>
              <a:gd name="connsiteX13" fmla="*/ 3662021 w 3739343"/>
              <a:gd name="connsiteY13" fmla="*/ 894090 h 1314987"/>
              <a:gd name="connsiteX14" fmla="*/ 3525387 w 3739343"/>
              <a:gd name="connsiteY14" fmla="*/ 884429 h 1314987"/>
              <a:gd name="connsiteX15" fmla="*/ 3535318 w 3739343"/>
              <a:gd name="connsiteY15" fmla="*/ 884304 h 1314987"/>
              <a:gd name="connsiteX16" fmla="*/ 3612755 w 3739343"/>
              <a:gd name="connsiteY16" fmla="*/ 887146 h 1314987"/>
              <a:gd name="connsiteX17" fmla="*/ 3612755 w 3739343"/>
              <a:gd name="connsiteY17" fmla="*/ 878390 h 1314987"/>
              <a:gd name="connsiteX18" fmla="*/ 3547193 w 3739343"/>
              <a:gd name="connsiteY18" fmla="*/ 837606 h 1314987"/>
              <a:gd name="connsiteX19" fmla="*/ 3693656 w 3739343"/>
              <a:gd name="connsiteY19" fmla="*/ 891581 h 1314987"/>
              <a:gd name="connsiteX20" fmla="*/ 3677787 w 3739343"/>
              <a:gd name="connsiteY20" fmla="*/ 894090 h 1314987"/>
              <a:gd name="connsiteX21" fmla="*/ 3585821 w 3739343"/>
              <a:gd name="connsiteY21" fmla="*/ 884429 h 1314987"/>
              <a:gd name="connsiteX22" fmla="*/ 3693552 w 3739343"/>
              <a:gd name="connsiteY22" fmla="*/ 894090 h 1314987"/>
              <a:gd name="connsiteX23" fmla="*/ 3709319 w 3739343"/>
              <a:gd name="connsiteY23" fmla="*/ 1024520 h 1314987"/>
              <a:gd name="connsiteX24" fmla="*/ 3675162 w 3739343"/>
              <a:gd name="connsiteY24" fmla="*/ 1177109 h 1314987"/>
              <a:gd name="connsiteX25" fmla="*/ 2545300 w 3739343"/>
              <a:gd name="connsiteY25" fmla="*/ 1241187 h 1314987"/>
              <a:gd name="connsiteX26" fmla="*/ 2555807 w 3739343"/>
              <a:gd name="connsiteY26" fmla="*/ 1179104 h 1314987"/>
              <a:gd name="connsiteX27" fmla="*/ 2540042 w 3739343"/>
              <a:gd name="connsiteY27" fmla="*/ 1217750 h 1314987"/>
              <a:gd name="connsiteX28" fmla="*/ 2369252 w 3739343"/>
              <a:gd name="connsiteY28" fmla="*/ 1195794 h 1314987"/>
              <a:gd name="connsiteX29" fmla="*/ 1788555 w 3739343"/>
              <a:gd name="connsiteY29" fmla="*/ 1193596 h 1314987"/>
              <a:gd name="connsiteX30" fmla="*/ 1922531 w 3739343"/>
              <a:gd name="connsiteY30" fmla="*/ 965489 h 1314987"/>
              <a:gd name="connsiteX31" fmla="*/ 1586731 w 3739343"/>
              <a:gd name="connsiteY31" fmla="*/ 962969 h 1314987"/>
              <a:gd name="connsiteX32" fmla="*/ 1483194 w 3739343"/>
              <a:gd name="connsiteY32" fmla="*/ 1059704 h 1314987"/>
              <a:gd name="connsiteX33" fmla="*/ 1135316 w 3739343"/>
              <a:gd name="connsiteY33" fmla="*/ 1001572 h 1314987"/>
              <a:gd name="connsiteX34" fmla="*/ 952449 w 3739343"/>
              <a:gd name="connsiteY34" fmla="*/ 982249 h 1314987"/>
              <a:gd name="connsiteX35" fmla="*/ 808465 w 3739343"/>
              <a:gd name="connsiteY35" fmla="*/ 1024521 h 1314987"/>
              <a:gd name="connsiteX36" fmla="*/ 640298 w 3739343"/>
              <a:gd name="connsiteY36" fmla="*/ 961923 h 1314987"/>
              <a:gd name="connsiteX37" fmla="*/ 511548 w 3739343"/>
              <a:gd name="connsiteY37" fmla="*/ 827148 h 1314987"/>
              <a:gd name="connsiteX38" fmla="*/ 511549 w 3739343"/>
              <a:gd name="connsiteY38" fmla="*/ 821664 h 1314987"/>
              <a:gd name="connsiteX39" fmla="*/ 442169 w 3739343"/>
              <a:gd name="connsiteY39" fmla="*/ 634316 h 1314987"/>
              <a:gd name="connsiteX40" fmla="*/ 447594 w 3739343"/>
              <a:gd name="connsiteY40" fmla="*/ 634018 h 1314987"/>
              <a:gd name="connsiteX41" fmla="*/ 460614 w 3739343"/>
              <a:gd name="connsiteY41" fmla="*/ 623447 h 1314987"/>
              <a:gd name="connsiteX42" fmla="*/ 503166 w 3739343"/>
              <a:gd name="connsiteY42" fmla="*/ 701790 h 1314987"/>
              <a:gd name="connsiteX43" fmla="*/ 409616 w 3739343"/>
              <a:gd name="connsiteY43" fmla="*/ 549448 h 1314987"/>
              <a:gd name="connsiteX44" fmla="*/ 314510 w 3739343"/>
              <a:gd name="connsiteY44" fmla="*/ 413852 h 1314987"/>
              <a:gd name="connsiteX45" fmla="*/ 292428 w 3739343"/>
              <a:gd name="connsiteY45" fmla="*/ 401450 h 1314987"/>
              <a:gd name="connsiteX46" fmla="*/ 331491 w 3739343"/>
              <a:gd name="connsiteY46" fmla="*/ 469283 h 1314987"/>
              <a:gd name="connsiteX47" fmla="*/ 388999 w 3739343"/>
              <a:gd name="connsiteY47" fmla="*/ 422593 h 1314987"/>
              <a:gd name="connsiteX48" fmla="*/ 41775 w 3739343"/>
              <a:gd name="connsiteY48" fmla="*/ 265785 h 1314987"/>
              <a:gd name="connsiteX49" fmla="*/ 138346 w 3739343"/>
              <a:gd name="connsiteY49" fmla="*/ 108977 h 1314987"/>
              <a:gd name="connsiteX50" fmla="*/ 256231 w 3739343"/>
              <a:gd name="connsiteY50" fmla="*/ 101006 h 1314987"/>
              <a:gd name="connsiteX51" fmla="*/ 426911 w 3739343"/>
              <a:gd name="connsiteY51" fmla="*/ 94591 h 1314987"/>
              <a:gd name="connsiteX52" fmla="*/ 1150081 w 3739343"/>
              <a:gd name="connsiteY52" fmla="*/ 74246 h 1314987"/>
              <a:gd name="connsiteX53" fmla="*/ 1343794 w 3739343"/>
              <a:gd name="connsiteY53" fmla="*/ 7883 h 1314987"/>
              <a:gd name="connsiteX54" fmla="*/ 1898913 w 3739343"/>
              <a:gd name="connsiteY54" fmla="*/ 26948 h 1314987"/>
              <a:gd name="connsiteX55" fmla="*/ 2119631 w 3739343"/>
              <a:gd name="connsiteY55" fmla="*/ 90010 h 1314987"/>
              <a:gd name="connsiteX0" fmla="*/ 2119631 w 3739343"/>
              <a:gd name="connsiteY0" fmla="*/ 90010 h 1314987"/>
              <a:gd name="connsiteX1" fmla="*/ 2229989 w 3739343"/>
              <a:gd name="connsiteY1" fmla="*/ 105776 h 1314987"/>
              <a:gd name="connsiteX2" fmla="*/ 2371879 w 3739343"/>
              <a:gd name="connsiteY2" fmla="*/ 184603 h 1314987"/>
              <a:gd name="connsiteX3" fmla="*/ 2868462 w 3739343"/>
              <a:gd name="connsiteY3" fmla="*/ 206593 h 1314987"/>
              <a:gd name="connsiteX4" fmla="*/ 3212706 w 3739343"/>
              <a:gd name="connsiteY4" fmla="*/ 562976 h 1314987"/>
              <a:gd name="connsiteX5" fmla="*/ 3204825 w 3739343"/>
              <a:gd name="connsiteY5" fmla="*/ 647513 h 1314987"/>
              <a:gd name="connsiteX6" fmla="*/ 3291533 w 3739343"/>
              <a:gd name="connsiteY6" fmla="*/ 633231 h 1314987"/>
              <a:gd name="connsiteX7" fmla="*/ 3459698 w 3739343"/>
              <a:gd name="connsiteY7" fmla="*/ 633231 h 1314987"/>
              <a:gd name="connsiteX8" fmla="*/ 3454443 w 3739343"/>
              <a:gd name="connsiteY8" fmla="*/ 782984 h 1314987"/>
              <a:gd name="connsiteX9" fmla="*/ 3669907 w 3739343"/>
              <a:gd name="connsiteY9" fmla="*/ 883624 h 1314987"/>
              <a:gd name="connsiteX10" fmla="*/ 3667279 w 3739343"/>
              <a:gd name="connsiteY10" fmla="*/ 894051 h 1314987"/>
              <a:gd name="connsiteX11" fmla="*/ 3591726 w 3739343"/>
              <a:gd name="connsiteY11" fmla="*/ 898858 h 1314987"/>
              <a:gd name="connsiteX12" fmla="*/ 3659396 w 3739343"/>
              <a:gd name="connsiteY12" fmla="*/ 896926 h 1314987"/>
              <a:gd name="connsiteX13" fmla="*/ 3662021 w 3739343"/>
              <a:gd name="connsiteY13" fmla="*/ 894090 h 1314987"/>
              <a:gd name="connsiteX14" fmla="*/ 3525387 w 3739343"/>
              <a:gd name="connsiteY14" fmla="*/ 884429 h 1314987"/>
              <a:gd name="connsiteX15" fmla="*/ 3535318 w 3739343"/>
              <a:gd name="connsiteY15" fmla="*/ 884304 h 1314987"/>
              <a:gd name="connsiteX16" fmla="*/ 3612755 w 3739343"/>
              <a:gd name="connsiteY16" fmla="*/ 887146 h 1314987"/>
              <a:gd name="connsiteX17" fmla="*/ 3612755 w 3739343"/>
              <a:gd name="connsiteY17" fmla="*/ 878390 h 1314987"/>
              <a:gd name="connsiteX18" fmla="*/ 3547193 w 3739343"/>
              <a:gd name="connsiteY18" fmla="*/ 837606 h 1314987"/>
              <a:gd name="connsiteX19" fmla="*/ 3693656 w 3739343"/>
              <a:gd name="connsiteY19" fmla="*/ 891581 h 1314987"/>
              <a:gd name="connsiteX20" fmla="*/ 3677787 w 3739343"/>
              <a:gd name="connsiteY20" fmla="*/ 894090 h 1314987"/>
              <a:gd name="connsiteX21" fmla="*/ 3585821 w 3739343"/>
              <a:gd name="connsiteY21" fmla="*/ 884429 h 1314987"/>
              <a:gd name="connsiteX22" fmla="*/ 3693552 w 3739343"/>
              <a:gd name="connsiteY22" fmla="*/ 894090 h 1314987"/>
              <a:gd name="connsiteX23" fmla="*/ 3709319 w 3739343"/>
              <a:gd name="connsiteY23" fmla="*/ 1024520 h 1314987"/>
              <a:gd name="connsiteX24" fmla="*/ 3675162 w 3739343"/>
              <a:gd name="connsiteY24" fmla="*/ 1177109 h 1314987"/>
              <a:gd name="connsiteX25" fmla="*/ 2545300 w 3739343"/>
              <a:gd name="connsiteY25" fmla="*/ 1241187 h 1314987"/>
              <a:gd name="connsiteX26" fmla="*/ 2555807 w 3739343"/>
              <a:gd name="connsiteY26" fmla="*/ 1179104 h 1314987"/>
              <a:gd name="connsiteX27" fmla="*/ 2540042 w 3739343"/>
              <a:gd name="connsiteY27" fmla="*/ 1217750 h 1314987"/>
              <a:gd name="connsiteX28" fmla="*/ 2369252 w 3739343"/>
              <a:gd name="connsiteY28" fmla="*/ 1195794 h 1314987"/>
              <a:gd name="connsiteX29" fmla="*/ 1788555 w 3739343"/>
              <a:gd name="connsiteY29" fmla="*/ 1193596 h 1314987"/>
              <a:gd name="connsiteX30" fmla="*/ 1922531 w 3739343"/>
              <a:gd name="connsiteY30" fmla="*/ 965489 h 1314987"/>
              <a:gd name="connsiteX31" fmla="*/ 1586731 w 3739343"/>
              <a:gd name="connsiteY31" fmla="*/ 962969 h 1314987"/>
              <a:gd name="connsiteX32" fmla="*/ 1316092 w 3739343"/>
              <a:gd name="connsiteY32" fmla="*/ 1059704 h 1314987"/>
              <a:gd name="connsiteX33" fmla="*/ 1135316 w 3739343"/>
              <a:gd name="connsiteY33" fmla="*/ 1001572 h 1314987"/>
              <a:gd name="connsiteX34" fmla="*/ 952449 w 3739343"/>
              <a:gd name="connsiteY34" fmla="*/ 982249 h 1314987"/>
              <a:gd name="connsiteX35" fmla="*/ 808465 w 3739343"/>
              <a:gd name="connsiteY35" fmla="*/ 1024521 h 1314987"/>
              <a:gd name="connsiteX36" fmla="*/ 640298 w 3739343"/>
              <a:gd name="connsiteY36" fmla="*/ 961923 h 1314987"/>
              <a:gd name="connsiteX37" fmla="*/ 511548 w 3739343"/>
              <a:gd name="connsiteY37" fmla="*/ 827148 h 1314987"/>
              <a:gd name="connsiteX38" fmla="*/ 511549 w 3739343"/>
              <a:gd name="connsiteY38" fmla="*/ 821664 h 1314987"/>
              <a:gd name="connsiteX39" fmla="*/ 442169 w 3739343"/>
              <a:gd name="connsiteY39" fmla="*/ 634316 h 1314987"/>
              <a:gd name="connsiteX40" fmla="*/ 447594 w 3739343"/>
              <a:gd name="connsiteY40" fmla="*/ 634018 h 1314987"/>
              <a:gd name="connsiteX41" fmla="*/ 460614 w 3739343"/>
              <a:gd name="connsiteY41" fmla="*/ 623447 h 1314987"/>
              <a:gd name="connsiteX42" fmla="*/ 503166 w 3739343"/>
              <a:gd name="connsiteY42" fmla="*/ 701790 h 1314987"/>
              <a:gd name="connsiteX43" fmla="*/ 409616 w 3739343"/>
              <a:gd name="connsiteY43" fmla="*/ 549448 h 1314987"/>
              <a:gd name="connsiteX44" fmla="*/ 314510 w 3739343"/>
              <a:gd name="connsiteY44" fmla="*/ 413852 h 1314987"/>
              <a:gd name="connsiteX45" fmla="*/ 292428 w 3739343"/>
              <a:gd name="connsiteY45" fmla="*/ 401450 h 1314987"/>
              <a:gd name="connsiteX46" fmla="*/ 331491 w 3739343"/>
              <a:gd name="connsiteY46" fmla="*/ 469283 h 1314987"/>
              <a:gd name="connsiteX47" fmla="*/ 388999 w 3739343"/>
              <a:gd name="connsiteY47" fmla="*/ 422593 h 1314987"/>
              <a:gd name="connsiteX48" fmla="*/ 41775 w 3739343"/>
              <a:gd name="connsiteY48" fmla="*/ 265785 h 1314987"/>
              <a:gd name="connsiteX49" fmla="*/ 138346 w 3739343"/>
              <a:gd name="connsiteY49" fmla="*/ 108977 h 1314987"/>
              <a:gd name="connsiteX50" fmla="*/ 256231 w 3739343"/>
              <a:gd name="connsiteY50" fmla="*/ 101006 h 1314987"/>
              <a:gd name="connsiteX51" fmla="*/ 426911 w 3739343"/>
              <a:gd name="connsiteY51" fmla="*/ 94591 h 1314987"/>
              <a:gd name="connsiteX52" fmla="*/ 1150081 w 3739343"/>
              <a:gd name="connsiteY52" fmla="*/ 74246 h 1314987"/>
              <a:gd name="connsiteX53" fmla="*/ 1343794 w 3739343"/>
              <a:gd name="connsiteY53" fmla="*/ 7883 h 1314987"/>
              <a:gd name="connsiteX54" fmla="*/ 1898913 w 3739343"/>
              <a:gd name="connsiteY54" fmla="*/ 26948 h 1314987"/>
              <a:gd name="connsiteX55" fmla="*/ 2119631 w 3739343"/>
              <a:gd name="connsiteY55" fmla="*/ 90010 h 1314987"/>
              <a:gd name="connsiteX0" fmla="*/ 2119631 w 3739343"/>
              <a:gd name="connsiteY0" fmla="*/ 90010 h 1314987"/>
              <a:gd name="connsiteX1" fmla="*/ 2229989 w 3739343"/>
              <a:gd name="connsiteY1" fmla="*/ 105776 h 1314987"/>
              <a:gd name="connsiteX2" fmla="*/ 2371879 w 3739343"/>
              <a:gd name="connsiteY2" fmla="*/ 184603 h 1314987"/>
              <a:gd name="connsiteX3" fmla="*/ 2868462 w 3739343"/>
              <a:gd name="connsiteY3" fmla="*/ 206593 h 1314987"/>
              <a:gd name="connsiteX4" fmla="*/ 3212706 w 3739343"/>
              <a:gd name="connsiteY4" fmla="*/ 562976 h 1314987"/>
              <a:gd name="connsiteX5" fmla="*/ 3204825 w 3739343"/>
              <a:gd name="connsiteY5" fmla="*/ 647513 h 1314987"/>
              <a:gd name="connsiteX6" fmla="*/ 3291533 w 3739343"/>
              <a:gd name="connsiteY6" fmla="*/ 633231 h 1314987"/>
              <a:gd name="connsiteX7" fmla="*/ 3459698 w 3739343"/>
              <a:gd name="connsiteY7" fmla="*/ 633231 h 1314987"/>
              <a:gd name="connsiteX8" fmla="*/ 3454443 w 3739343"/>
              <a:gd name="connsiteY8" fmla="*/ 782984 h 1314987"/>
              <a:gd name="connsiteX9" fmla="*/ 3669907 w 3739343"/>
              <a:gd name="connsiteY9" fmla="*/ 883624 h 1314987"/>
              <a:gd name="connsiteX10" fmla="*/ 3667279 w 3739343"/>
              <a:gd name="connsiteY10" fmla="*/ 894051 h 1314987"/>
              <a:gd name="connsiteX11" fmla="*/ 3591726 w 3739343"/>
              <a:gd name="connsiteY11" fmla="*/ 898858 h 1314987"/>
              <a:gd name="connsiteX12" fmla="*/ 3659396 w 3739343"/>
              <a:gd name="connsiteY12" fmla="*/ 896926 h 1314987"/>
              <a:gd name="connsiteX13" fmla="*/ 3662021 w 3739343"/>
              <a:gd name="connsiteY13" fmla="*/ 894090 h 1314987"/>
              <a:gd name="connsiteX14" fmla="*/ 3525387 w 3739343"/>
              <a:gd name="connsiteY14" fmla="*/ 884429 h 1314987"/>
              <a:gd name="connsiteX15" fmla="*/ 3535318 w 3739343"/>
              <a:gd name="connsiteY15" fmla="*/ 884304 h 1314987"/>
              <a:gd name="connsiteX16" fmla="*/ 3612755 w 3739343"/>
              <a:gd name="connsiteY16" fmla="*/ 887146 h 1314987"/>
              <a:gd name="connsiteX17" fmla="*/ 3612755 w 3739343"/>
              <a:gd name="connsiteY17" fmla="*/ 878390 h 1314987"/>
              <a:gd name="connsiteX18" fmla="*/ 3547193 w 3739343"/>
              <a:gd name="connsiteY18" fmla="*/ 837606 h 1314987"/>
              <a:gd name="connsiteX19" fmla="*/ 3693656 w 3739343"/>
              <a:gd name="connsiteY19" fmla="*/ 891581 h 1314987"/>
              <a:gd name="connsiteX20" fmla="*/ 3677787 w 3739343"/>
              <a:gd name="connsiteY20" fmla="*/ 894090 h 1314987"/>
              <a:gd name="connsiteX21" fmla="*/ 3585821 w 3739343"/>
              <a:gd name="connsiteY21" fmla="*/ 884429 h 1314987"/>
              <a:gd name="connsiteX22" fmla="*/ 3693552 w 3739343"/>
              <a:gd name="connsiteY22" fmla="*/ 894090 h 1314987"/>
              <a:gd name="connsiteX23" fmla="*/ 3709319 w 3739343"/>
              <a:gd name="connsiteY23" fmla="*/ 1024520 h 1314987"/>
              <a:gd name="connsiteX24" fmla="*/ 3675162 w 3739343"/>
              <a:gd name="connsiteY24" fmla="*/ 1177109 h 1314987"/>
              <a:gd name="connsiteX25" fmla="*/ 2545300 w 3739343"/>
              <a:gd name="connsiteY25" fmla="*/ 1241187 h 1314987"/>
              <a:gd name="connsiteX26" fmla="*/ 2555807 w 3739343"/>
              <a:gd name="connsiteY26" fmla="*/ 1179104 h 1314987"/>
              <a:gd name="connsiteX27" fmla="*/ 2540042 w 3739343"/>
              <a:gd name="connsiteY27" fmla="*/ 1217750 h 1314987"/>
              <a:gd name="connsiteX28" fmla="*/ 2369252 w 3739343"/>
              <a:gd name="connsiteY28" fmla="*/ 1195794 h 1314987"/>
              <a:gd name="connsiteX29" fmla="*/ 2206311 w 3739343"/>
              <a:gd name="connsiteY29" fmla="*/ 922266 h 1314987"/>
              <a:gd name="connsiteX30" fmla="*/ 1922531 w 3739343"/>
              <a:gd name="connsiteY30" fmla="*/ 965489 h 1314987"/>
              <a:gd name="connsiteX31" fmla="*/ 1586731 w 3739343"/>
              <a:gd name="connsiteY31" fmla="*/ 962969 h 1314987"/>
              <a:gd name="connsiteX32" fmla="*/ 1316092 w 3739343"/>
              <a:gd name="connsiteY32" fmla="*/ 1059704 h 1314987"/>
              <a:gd name="connsiteX33" fmla="*/ 1135316 w 3739343"/>
              <a:gd name="connsiteY33" fmla="*/ 1001572 h 1314987"/>
              <a:gd name="connsiteX34" fmla="*/ 952449 w 3739343"/>
              <a:gd name="connsiteY34" fmla="*/ 982249 h 1314987"/>
              <a:gd name="connsiteX35" fmla="*/ 808465 w 3739343"/>
              <a:gd name="connsiteY35" fmla="*/ 1024521 h 1314987"/>
              <a:gd name="connsiteX36" fmla="*/ 640298 w 3739343"/>
              <a:gd name="connsiteY36" fmla="*/ 961923 h 1314987"/>
              <a:gd name="connsiteX37" fmla="*/ 511548 w 3739343"/>
              <a:gd name="connsiteY37" fmla="*/ 827148 h 1314987"/>
              <a:gd name="connsiteX38" fmla="*/ 511549 w 3739343"/>
              <a:gd name="connsiteY38" fmla="*/ 821664 h 1314987"/>
              <a:gd name="connsiteX39" fmla="*/ 442169 w 3739343"/>
              <a:gd name="connsiteY39" fmla="*/ 634316 h 1314987"/>
              <a:gd name="connsiteX40" fmla="*/ 447594 w 3739343"/>
              <a:gd name="connsiteY40" fmla="*/ 634018 h 1314987"/>
              <a:gd name="connsiteX41" fmla="*/ 460614 w 3739343"/>
              <a:gd name="connsiteY41" fmla="*/ 623447 h 1314987"/>
              <a:gd name="connsiteX42" fmla="*/ 503166 w 3739343"/>
              <a:gd name="connsiteY42" fmla="*/ 701790 h 1314987"/>
              <a:gd name="connsiteX43" fmla="*/ 409616 w 3739343"/>
              <a:gd name="connsiteY43" fmla="*/ 549448 h 1314987"/>
              <a:gd name="connsiteX44" fmla="*/ 314510 w 3739343"/>
              <a:gd name="connsiteY44" fmla="*/ 413852 h 1314987"/>
              <a:gd name="connsiteX45" fmla="*/ 292428 w 3739343"/>
              <a:gd name="connsiteY45" fmla="*/ 401450 h 1314987"/>
              <a:gd name="connsiteX46" fmla="*/ 331491 w 3739343"/>
              <a:gd name="connsiteY46" fmla="*/ 469283 h 1314987"/>
              <a:gd name="connsiteX47" fmla="*/ 388999 w 3739343"/>
              <a:gd name="connsiteY47" fmla="*/ 422593 h 1314987"/>
              <a:gd name="connsiteX48" fmla="*/ 41775 w 3739343"/>
              <a:gd name="connsiteY48" fmla="*/ 265785 h 1314987"/>
              <a:gd name="connsiteX49" fmla="*/ 138346 w 3739343"/>
              <a:gd name="connsiteY49" fmla="*/ 108977 h 1314987"/>
              <a:gd name="connsiteX50" fmla="*/ 256231 w 3739343"/>
              <a:gd name="connsiteY50" fmla="*/ 101006 h 1314987"/>
              <a:gd name="connsiteX51" fmla="*/ 426911 w 3739343"/>
              <a:gd name="connsiteY51" fmla="*/ 94591 h 1314987"/>
              <a:gd name="connsiteX52" fmla="*/ 1150081 w 3739343"/>
              <a:gd name="connsiteY52" fmla="*/ 74246 h 1314987"/>
              <a:gd name="connsiteX53" fmla="*/ 1343794 w 3739343"/>
              <a:gd name="connsiteY53" fmla="*/ 7883 h 1314987"/>
              <a:gd name="connsiteX54" fmla="*/ 1898913 w 3739343"/>
              <a:gd name="connsiteY54" fmla="*/ 26948 h 1314987"/>
              <a:gd name="connsiteX55" fmla="*/ 2119631 w 3739343"/>
              <a:gd name="connsiteY55" fmla="*/ 90010 h 1314987"/>
              <a:gd name="connsiteX0" fmla="*/ 2119631 w 3739343"/>
              <a:gd name="connsiteY0" fmla="*/ 90010 h 1314987"/>
              <a:gd name="connsiteX1" fmla="*/ 2229989 w 3739343"/>
              <a:gd name="connsiteY1" fmla="*/ 105776 h 1314987"/>
              <a:gd name="connsiteX2" fmla="*/ 2371879 w 3739343"/>
              <a:gd name="connsiteY2" fmla="*/ 184603 h 1314987"/>
              <a:gd name="connsiteX3" fmla="*/ 2868462 w 3739343"/>
              <a:gd name="connsiteY3" fmla="*/ 206593 h 1314987"/>
              <a:gd name="connsiteX4" fmla="*/ 3212706 w 3739343"/>
              <a:gd name="connsiteY4" fmla="*/ 562976 h 1314987"/>
              <a:gd name="connsiteX5" fmla="*/ 3204825 w 3739343"/>
              <a:gd name="connsiteY5" fmla="*/ 647513 h 1314987"/>
              <a:gd name="connsiteX6" fmla="*/ 3291533 w 3739343"/>
              <a:gd name="connsiteY6" fmla="*/ 633231 h 1314987"/>
              <a:gd name="connsiteX7" fmla="*/ 3459698 w 3739343"/>
              <a:gd name="connsiteY7" fmla="*/ 633231 h 1314987"/>
              <a:gd name="connsiteX8" fmla="*/ 3454443 w 3739343"/>
              <a:gd name="connsiteY8" fmla="*/ 782984 h 1314987"/>
              <a:gd name="connsiteX9" fmla="*/ 3669907 w 3739343"/>
              <a:gd name="connsiteY9" fmla="*/ 883624 h 1314987"/>
              <a:gd name="connsiteX10" fmla="*/ 3667279 w 3739343"/>
              <a:gd name="connsiteY10" fmla="*/ 894051 h 1314987"/>
              <a:gd name="connsiteX11" fmla="*/ 3591726 w 3739343"/>
              <a:gd name="connsiteY11" fmla="*/ 898858 h 1314987"/>
              <a:gd name="connsiteX12" fmla="*/ 3659396 w 3739343"/>
              <a:gd name="connsiteY12" fmla="*/ 896926 h 1314987"/>
              <a:gd name="connsiteX13" fmla="*/ 3662021 w 3739343"/>
              <a:gd name="connsiteY13" fmla="*/ 894090 h 1314987"/>
              <a:gd name="connsiteX14" fmla="*/ 3525387 w 3739343"/>
              <a:gd name="connsiteY14" fmla="*/ 884429 h 1314987"/>
              <a:gd name="connsiteX15" fmla="*/ 3535318 w 3739343"/>
              <a:gd name="connsiteY15" fmla="*/ 884304 h 1314987"/>
              <a:gd name="connsiteX16" fmla="*/ 3612755 w 3739343"/>
              <a:gd name="connsiteY16" fmla="*/ 887146 h 1314987"/>
              <a:gd name="connsiteX17" fmla="*/ 3612755 w 3739343"/>
              <a:gd name="connsiteY17" fmla="*/ 878390 h 1314987"/>
              <a:gd name="connsiteX18" fmla="*/ 3547193 w 3739343"/>
              <a:gd name="connsiteY18" fmla="*/ 837606 h 1314987"/>
              <a:gd name="connsiteX19" fmla="*/ 3693656 w 3739343"/>
              <a:gd name="connsiteY19" fmla="*/ 891581 h 1314987"/>
              <a:gd name="connsiteX20" fmla="*/ 3677787 w 3739343"/>
              <a:gd name="connsiteY20" fmla="*/ 894090 h 1314987"/>
              <a:gd name="connsiteX21" fmla="*/ 3585821 w 3739343"/>
              <a:gd name="connsiteY21" fmla="*/ 884429 h 1314987"/>
              <a:gd name="connsiteX22" fmla="*/ 3693552 w 3739343"/>
              <a:gd name="connsiteY22" fmla="*/ 894090 h 1314987"/>
              <a:gd name="connsiteX23" fmla="*/ 3709319 w 3739343"/>
              <a:gd name="connsiteY23" fmla="*/ 1024520 h 1314987"/>
              <a:gd name="connsiteX24" fmla="*/ 3675162 w 3739343"/>
              <a:gd name="connsiteY24" fmla="*/ 1177109 h 1314987"/>
              <a:gd name="connsiteX25" fmla="*/ 2545300 w 3739343"/>
              <a:gd name="connsiteY25" fmla="*/ 1241187 h 1314987"/>
              <a:gd name="connsiteX26" fmla="*/ 2555807 w 3739343"/>
              <a:gd name="connsiteY26" fmla="*/ 1179104 h 1314987"/>
              <a:gd name="connsiteX27" fmla="*/ 2540042 w 3739343"/>
              <a:gd name="connsiteY27" fmla="*/ 1217750 h 1314987"/>
              <a:gd name="connsiteX28" fmla="*/ 2536355 w 3739343"/>
              <a:gd name="connsiteY28" fmla="*/ 924464 h 1314987"/>
              <a:gd name="connsiteX29" fmla="*/ 2206311 w 3739343"/>
              <a:gd name="connsiteY29" fmla="*/ 922266 h 1314987"/>
              <a:gd name="connsiteX30" fmla="*/ 1922531 w 3739343"/>
              <a:gd name="connsiteY30" fmla="*/ 965489 h 1314987"/>
              <a:gd name="connsiteX31" fmla="*/ 1586731 w 3739343"/>
              <a:gd name="connsiteY31" fmla="*/ 962969 h 1314987"/>
              <a:gd name="connsiteX32" fmla="*/ 1316092 w 3739343"/>
              <a:gd name="connsiteY32" fmla="*/ 1059704 h 1314987"/>
              <a:gd name="connsiteX33" fmla="*/ 1135316 w 3739343"/>
              <a:gd name="connsiteY33" fmla="*/ 1001572 h 1314987"/>
              <a:gd name="connsiteX34" fmla="*/ 952449 w 3739343"/>
              <a:gd name="connsiteY34" fmla="*/ 982249 h 1314987"/>
              <a:gd name="connsiteX35" fmla="*/ 808465 w 3739343"/>
              <a:gd name="connsiteY35" fmla="*/ 1024521 h 1314987"/>
              <a:gd name="connsiteX36" fmla="*/ 640298 w 3739343"/>
              <a:gd name="connsiteY36" fmla="*/ 961923 h 1314987"/>
              <a:gd name="connsiteX37" fmla="*/ 511548 w 3739343"/>
              <a:gd name="connsiteY37" fmla="*/ 827148 h 1314987"/>
              <a:gd name="connsiteX38" fmla="*/ 511549 w 3739343"/>
              <a:gd name="connsiteY38" fmla="*/ 821664 h 1314987"/>
              <a:gd name="connsiteX39" fmla="*/ 442169 w 3739343"/>
              <a:gd name="connsiteY39" fmla="*/ 634316 h 1314987"/>
              <a:gd name="connsiteX40" fmla="*/ 447594 w 3739343"/>
              <a:gd name="connsiteY40" fmla="*/ 634018 h 1314987"/>
              <a:gd name="connsiteX41" fmla="*/ 460614 w 3739343"/>
              <a:gd name="connsiteY41" fmla="*/ 623447 h 1314987"/>
              <a:gd name="connsiteX42" fmla="*/ 503166 w 3739343"/>
              <a:gd name="connsiteY42" fmla="*/ 701790 h 1314987"/>
              <a:gd name="connsiteX43" fmla="*/ 409616 w 3739343"/>
              <a:gd name="connsiteY43" fmla="*/ 549448 h 1314987"/>
              <a:gd name="connsiteX44" fmla="*/ 314510 w 3739343"/>
              <a:gd name="connsiteY44" fmla="*/ 413852 h 1314987"/>
              <a:gd name="connsiteX45" fmla="*/ 292428 w 3739343"/>
              <a:gd name="connsiteY45" fmla="*/ 401450 h 1314987"/>
              <a:gd name="connsiteX46" fmla="*/ 331491 w 3739343"/>
              <a:gd name="connsiteY46" fmla="*/ 469283 h 1314987"/>
              <a:gd name="connsiteX47" fmla="*/ 388999 w 3739343"/>
              <a:gd name="connsiteY47" fmla="*/ 422593 h 1314987"/>
              <a:gd name="connsiteX48" fmla="*/ 41775 w 3739343"/>
              <a:gd name="connsiteY48" fmla="*/ 265785 h 1314987"/>
              <a:gd name="connsiteX49" fmla="*/ 138346 w 3739343"/>
              <a:gd name="connsiteY49" fmla="*/ 108977 h 1314987"/>
              <a:gd name="connsiteX50" fmla="*/ 256231 w 3739343"/>
              <a:gd name="connsiteY50" fmla="*/ 101006 h 1314987"/>
              <a:gd name="connsiteX51" fmla="*/ 426911 w 3739343"/>
              <a:gd name="connsiteY51" fmla="*/ 94591 h 1314987"/>
              <a:gd name="connsiteX52" fmla="*/ 1150081 w 3739343"/>
              <a:gd name="connsiteY52" fmla="*/ 74246 h 1314987"/>
              <a:gd name="connsiteX53" fmla="*/ 1343794 w 3739343"/>
              <a:gd name="connsiteY53" fmla="*/ 7883 h 1314987"/>
              <a:gd name="connsiteX54" fmla="*/ 1898913 w 3739343"/>
              <a:gd name="connsiteY54" fmla="*/ 26948 h 1314987"/>
              <a:gd name="connsiteX55" fmla="*/ 2119631 w 3739343"/>
              <a:gd name="connsiteY55" fmla="*/ 90010 h 1314987"/>
              <a:gd name="connsiteX0" fmla="*/ 2119631 w 3739343"/>
              <a:gd name="connsiteY0" fmla="*/ 90010 h 1241187"/>
              <a:gd name="connsiteX1" fmla="*/ 2229989 w 3739343"/>
              <a:gd name="connsiteY1" fmla="*/ 105776 h 1241187"/>
              <a:gd name="connsiteX2" fmla="*/ 2371879 w 3739343"/>
              <a:gd name="connsiteY2" fmla="*/ 184603 h 1241187"/>
              <a:gd name="connsiteX3" fmla="*/ 2868462 w 3739343"/>
              <a:gd name="connsiteY3" fmla="*/ 206593 h 1241187"/>
              <a:gd name="connsiteX4" fmla="*/ 3212706 w 3739343"/>
              <a:gd name="connsiteY4" fmla="*/ 562976 h 1241187"/>
              <a:gd name="connsiteX5" fmla="*/ 3204825 w 3739343"/>
              <a:gd name="connsiteY5" fmla="*/ 647513 h 1241187"/>
              <a:gd name="connsiteX6" fmla="*/ 3291533 w 3739343"/>
              <a:gd name="connsiteY6" fmla="*/ 633231 h 1241187"/>
              <a:gd name="connsiteX7" fmla="*/ 3459698 w 3739343"/>
              <a:gd name="connsiteY7" fmla="*/ 633231 h 1241187"/>
              <a:gd name="connsiteX8" fmla="*/ 3454443 w 3739343"/>
              <a:gd name="connsiteY8" fmla="*/ 782984 h 1241187"/>
              <a:gd name="connsiteX9" fmla="*/ 3669907 w 3739343"/>
              <a:gd name="connsiteY9" fmla="*/ 883624 h 1241187"/>
              <a:gd name="connsiteX10" fmla="*/ 3667279 w 3739343"/>
              <a:gd name="connsiteY10" fmla="*/ 894051 h 1241187"/>
              <a:gd name="connsiteX11" fmla="*/ 3591726 w 3739343"/>
              <a:gd name="connsiteY11" fmla="*/ 898858 h 1241187"/>
              <a:gd name="connsiteX12" fmla="*/ 3659396 w 3739343"/>
              <a:gd name="connsiteY12" fmla="*/ 896926 h 1241187"/>
              <a:gd name="connsiteX13" fmla="*/ 3662021 w 3739343"/>
              <a:gd name="connsiteY13" fmla="*/ 894090 h 1241187"/>
              <a:gd name="connsiteX14" fmla="*/ 3525387 w 3739343"/>
              <a:gd name="connsiteY14" fmla="*/ 884429 h 1241187"/>
              <a:gd name="connsiteX15" fmla="*/ 3535318 w 3739343"/>
              <a:gd name="connsiteY15" fmla="*/ 884304 h 1241187"/>
              <a:gd name="connsiteX16" fmla="*/ 3612755 w 3739343"/>
              <a:gd name="connsiteY16" fmla="*/ 887146 h 1241187"/>
              <a:gd name="connsiteX17" fmla="*/ 3612755 w 3739343"/>
              <a:gd name="connsiteY17" fmla="*/ 878390 h 1241187"/>
              <a:gd name="connsiteX18" fmla="*/ 3547193 w 3739343"/>
              <a:gd name="connsiteY18" fmla="*/ 837606 h 1241187"/>
              <a:gd name="connsiteX19" fmla="*/ 3693656 w 3739343"/>
              <a:gd name="connsiteY19" fmla="*/ 891581 h 1241187"/>
              <a:gd name="connsiteX20" fmla="*/ 3677787 w 3739343"/>
              <a:gd name="connsiteY20" fmla="*/ 894090 h 1241187"/>
              <a:gd name="connsiteX21" fmla="*/ 3585821 w 3739343"/>
              <a:gd name="connsiteY21" fmla="*/ 884429 h 1241187"/>
              <a:gd name="connsiteX22" fmla="*/ 3693552 w 3739343"/>
              <a:gd name="connsiteY22" fmla="*/ 894090 h 1241187"/>
              <a:gd name="connsiteX23" fmla="*/ 3709319 w 3739343"/>
              <a:gd name="connsiteY23" fmla="*/ 1024520 h 1241187"/>
              <a:gd name="connsiteX24" fmla="*/ 3675162 w 3739343"/>
              <a:gd name="connsiteY24" fmla="*/ 1177109 h 1241187"/>
              <a:gd name="connsiteX25" fmla="*/ 2545300 w 3739343"/>
              <a:gd name="connsiteY25" fmla="*/ 1241187 h 1241187"/>
              <a:gd name="connsiteX26" fmla="*/ 2722909 w 3739343"/>
              <a:gd name="connsiteY26" fmla="*/ 907774 h 1241187"/>
              <a:gd name="connsiteX27" fmla="*/ 2540042 w 3739343"/>
              <a:gd name="connsiteY27" fmla="*/ 1217750 h 1241187"/>
              <a:gd name="connsiteX28" fmla="*/ 2536355 w 3739343"/>
              <a:gd name="connsiteY28" fmla="*/ 924464 h 1241187"/>
              <a:gd name="connsiteX29" fmla="*/ 2206311 w 3739343"/>
              <a:gd name="connsiteY29" fmla="*/ 922266 h 1241187"/>
              <a:gd name="connsiteX30" fmla="*/ 1922531 w 3739343"/>
              <a:gd name="connsiteY30" fmla="*/ 965489 h 1241187"/>
              <a:gd name="connsiteX31" fmla="*/ 1586731 w 3739343"/>
              <a:gd name="connsiteY31" fmla="*/ 962969 h 1241187"/>
              <a:gd name="connsiteX32" fmla="*/ 1316092 w 3739343"/>
              <a:gd name="connsiteY32" fmla="*/ 1059704 h 1241187"/>
              <a:gd name="connsiteX33" fmla="*/ 1135316 w 3739343"/>
              <a:gd name="connsiteY33" fmla="*/ 1001572 h 1241187"/>
              <a:gd name="connsiteX34" fmla="*/ 952449 w 3739343"/>
              <a:gd name="connsiteY34" fmla="*/ 982249 h 1241187"/>
              <a:gd name="connsiteX35" fmla="*/ 808465 w 3739343"/>
              <a:gd name="connsiteY35" fmla="*/ 1024521 h 1241187"/>
              <a:gd name="connsiteX36" fmla="*/ 640298 w 3739343"/>
              <a:gd name="connsiteY36" fmla="*/ 961923 h 1241187"/>
              <a:gd name="connsiteX37" fmla="*/ 511548 w 3739343"/>
              <a:gd name="connsiteY37" fmla="*/ 827148 h 1241187"/>
              <a:gd name="connsiteX38" fmla="*/ 511549 w 3739343"/>
              <a:gd name="connsiteY38" fmla="*/ 821664 h 1241187"/>
              <a:gd name="connsiteX39" fmla="*/ 442169 w 3739343"/>
              <a:gd name="connsiteY39" fmla="*/ 634316 h 1241187"/>
              <a:gd name="connsiteX40" fmla="*/ 447594 w 3739343"/>
              <a:gd name="connsiteY40" fmla="*/ 634018 h 1241187"/>
              <a:gd name="connsiteX41" fmla="*/ 460614 w 3739343"/>
              <a:gd name="connsiteY41" fmla="*/ 623447 h 1241187"/>
              <a:gd name="connsiteX42" fmla="*/ 503166 w 3739343"/>
              <a:gd name="connsiteY42" fmla="*/ 701790 h 1241187"/>
              <a:gd name="connsiteX43" fmla="*/ 409616 w 3739343"/>
              <a:gd name="connsiteY43" fmla="*/ 549448 h 1241187"/>
              <a:gd name="connsiteX44" fmla="*/ 314510 w 3739343"/>
              <a:gd name="connsiteY44" fmla="*/ 413852 h 1241187"/>
              <a:gd name="connsiteX45" fmla="*/ 292428 w 3739343"/>
              <a:gd name="connsiteY45" fmla="*/ 401450 h 1241187"/>
              <a:gd name="connsiteX46" fmla="*/ 331491 w 3739343"/>
              <a:gd name="connsiteY46" fmla="*/ 469283 h 1241187"/>
              <a:gd name="connsiteX47" fmla="*/ 388999 w 3739343"/>
              <a:gd name="connsiteY47" fmla="*/ 422593 h 1241187"/>
              <a:gd name="connsiteX48" fmla="*/ 41775 w 3739343"/>
              <a:gd name="connsiteY48" fmla="*/ 265785 h 1241187"/>
              <a:gd name="connsiteX49" fmla="*/ 138346 w 3739343"/>
              <a:gd name="connsiteY49" fmla="*/ 108977 h 1241187"/>
              <a:gd name="connsiteX50" fmla="*/ 256231 w 3739343"/>
              <a:gd name="connsiteY50" fmla="*/ 101006 h 1241187"/>
              <a:gd name="connsiteX51" fmla="*/ 426911 w 3739343"/>
              <a:gd name="connsiteY51" fmla="*/ 94591 h 1241187"/>
              <a:gd name="connsiteX52" fmla="*/ 1150081 w 3739343"/>
              <a:gd name="connsiteY52" fmla="*/ 74246 h 1241187"/>
              <a:gd name="connsiteX53" fmla="*/ 1343794 w 3739343"/>
              <a:gd name="connsiteY53" fmla="*/ 7883 h 1241187"/>
              <a:gd name="connsiteX54" fmla="*/ 1898913 w 3739343"/>
              <a:gd name="connsiteY54" fmla="*/ 26948 h 1241187"/>
              <a:gd name="connsiteX55" fmla="*/ 2119631 w 3739343"/>
              <a:gd name="connsiteY55" fmla="*/ 90010 h 1241187"/>
              <a:gd name="connsiteX0" fmla="*/ 2119631 w 3739343"/>
              <a:gd name="connsiteY0" fmla="*/ 90010 h 1241187"/>
              <a:gd name="connsiteX1" fmla="*/ 2229989 w 3739343"/>
              <a:gd name="connsiteY1" fmla="*/ 105776 h 1241187"/>
              <a:gd name="connsiteX2" fmla="*/ 2371879 w 3739343"/>
              <a:gd name="connsiteY2" fmla="*/ 184603 h 1241187"/>
              <a:gd name="connsiteX3" fmla="*/ 2868462 w 3739343"/>
              <a:gd name="connsiteY3" fmla="*/ 206593 h 1241187"/>
              <a:gd name="connsiteX4" fmla="*/ 3212706 w 3739343"/>
              <a:gd name="connsiteY4" fmla="*/ 562976 h 1241187"/>
              <a:gd name="connsiteX5" fmla="*/ 3204825 w 3739343"/>
              <a:gd name="connsiteY5" fmla="*/ 647513 h 1241187"/>
              <a:gd name="connsiteX6" fmla="*/ 3291533 w 3739343"/>
              <a:gd name="connsiteY6" fmla="*/ 633231 h 1241187"/>
              <a:gd name="connsiteX7" fmla="*/ 3459698 w 3739343"/>
              <a:gd name="connsiteY7" fmla="*/ 633231 h 1241187"/>
              <a:gd name="connsiteX8" fmla="*/ 3454443 w 3739343"/>
              <a:gd name="connsiteY8" fmla="*/ 782984 h 1241187"/>
              <a:gd name="connsiteX9" fmla="*/ 3669907 w 3739343"/>
              <a:gd name="connsiteY9" fmla="*/ 883624 h 1241187"/>
              <a:gd name="connsiteX10" fmla="*/ 3667279 w 3739343"/>
              <a:gd name="connsiteY10" fmla="*/ 894051 h 1241187"/>
              <a:gd name="connsiteX11" fmla="*/ 3591726 w 3739343"/>
              <a:gd name="connsiteY11" fmla="*/ 898858 h 1241187"/>
              <a:gd name="connsiteX12" fmla="*/ 3659396 w 3739343"/>
              <a:gd name="connsiteY12" fmla="*/ 896926 h 1241187"/>
              <a:gd name="connsiteX13" fmla="*/ 3662021 w 3739343"/>
              <a:gd name="connsiteY13" fmla="*/ 894090 h 1241187"/>
              <a:gd name="connsiteX14" fmla="*/ 3525387 w 3739343"/>
              <a:gd name="connsiteY14" fmla="*/ 884429 h 1241187"/>
              <a:gd name="connsiteX15" fmla="*/ 3535318 w 3739343"/>
              <a:gd name="connsiteY15" fmla="*/ 884304 h 1241187"/>
              <a:gd name="connsiteX16" fmla="*/ 3612755 w 3739343"/>
              <a:gd name="connsiteY16" fmla="*/ 887146 h 1241187"/>
              <a:gd name="connsiteX17" fmla="*/ 3612755 w 3739343"/>
              <a:gd name="connsiteY17" fmla="*/ 878390 h 1241187"/>
              <a:gd name="connsiteX18" fmla="*/ 3547193 w 3739343"/>
              <a:gd name="connsiteY18" fmla="*/ 837606 h 1241187"/>
              <a:gd name="connsiteX19" fmla="*/ 3693656 w 3739343"/>
              <a:gd name="connsiteY19" fmla="*/ 891581 h 1241187"/>
              <a:gd name="connsiteX20" fmla="*/ 3677787 w 3739343"/>
              <a:gd name="connsiteY20" fmla="*/ 894090 h 1241187"/>
              <a:gd name="connsiteX21" fmla="*/ 3585821 w 3739343"/>
              <a:gd name="connsiteY21" fmla="*/ 884429 h 1241187"/>
              <a:gd name="connsiteX22" fmla="*/ 3693552 w 3739343"/>
              <a:gd name="connsiteY22" fmla="*/ 894090 h 1241187"/>
              <a:gd name="connsiteX23" fmla="*/ 3709319 w 3739343"/>
              <a:gd name="connsiteY23" fmla="*/ 1024520 h 1241187"/>
              <a:gd name="connsiteX24" fmla="*/ 3675162 w 3739343"/>
              <a:gd name="connsiteY24" fmla="*/ 1177109 h 1241187"/>
              <a:gd name="connsiteX25" fmla="*/ 2545300 w 3739343"/>
              <a:gd name="connsiteY25" fmla="*/ 1241187 h 1241187"/>
              <a:gd name="connsiteX26" fmla="*/ 2722909 w 3739343"/>
              <a:gd name="connsiteY26" fmla="*/ 907774 h 1241187"/>
              <a:gd name="connsiteX27" fmla="*/ 2540042 w 3739343"/>
              <a:gd name="connsiteY27" fmla="*/ 946420 h 1241187"/>
              <a:gd name="connsiteX28" fmla="*/ 2536355 w 3739343"/>
              <a:gd name="connsiteY28" fmla="*/ 924464 h 1241187"/>
              <a:gd name="connsiteX29" fmla="*/ 2206311 w 3739343"/>
              <a:gd name="connsiteY29" fmla="*/ 922266 h 1241187"/>
              <a:gd name="connsiteX30" fmla="*/ 1922531 w 3739343"/>
              <a:gd name="connsiteY30" fmla="*/ 965489 h 1241187"/>
              <a:gd name="connsiteX31" fmla="*/ 1586731 w 3739343"/>
              <a:gd name="connsiteY31" fmla="*/ 962969 h 1241187"/>
              <a:gd name="connsiteX32" fmla="*/ 1316092 w 3739343"/>
              <a:gd name="connsiteY32" fmla="*/ 1059704 h 1241187"/>
              <a:gd name="connsiteX33" fmla="*/ 1135316 w 3739343"/>
              <a:gd name="connsiteY33" fmla="*/ 1001572 h 1241187"/>
              <a:gd name="connsiteX34" fmla="*/ 952449 w 3739343"/>
              <a:gd name="connsiteY34" fmla="*/ 982249 h 1241187"/>
              <a:gd name="connsiteX35" fmla="*/ 808465 w 3739343"/>
              <a:gd name="connsiteY35" fmla="*/ 1024521 h 1241187"/>
              <a:gd name="connsiteX36" fmla="*/ 640298 w 3739343"/>
              <a:gd name="connsiteY36" fmla="*/ 961923 h 1241187"/>
              <a:gd name="connsiteX37" fmla="*/ 511548 w 3739343"/>
              <a:gd name="connsiteY37" fmla="*/ 827148 h 1241187"/>
              <a:gd name="connsiteX38" fmla="*/ 511549 w 3739343"/>
              <a:gd name="connsiteY38" fmla="*/ 821664 h 1241187"/>
              <a:gd name="connsiteX39" fmla="*/ 442169 w 3739343"/>
              <a:gd name="connsiteY39" fmla="*/ 634316 h 1241187"/>
              <a:gd name="connsiteX40" fmla="*/ 447594 w 3739343"/>
              <a:gd name="connsiteY40" fmla="*/ 634018 h 1241187"/>
              <a:gd name="connsiteX41" fmla="*/ 460614 w 3739343"/>
              <a:gd name="connsiteY41" fmla="*/ 623447 h 1241187"/>
              <a:gd name="connsiteX42" fmla="*/ 503166 w 3739343"/>
              <a:gd name="connsiteY42" fmla="*/ 701790 h 1241187"/>
              <a:gd name="connsiteX43" fmla="*/ 409616 w 3739343"/>
              <a:gd name="connsiteY43" fmla="*/ 549448 h 1241187"/>
              <a:gd name="connsiteX44" fmla="*/ 314510 w 3739343"/>
              <a:gd name="connsiteY44" fmla="*/ 413852 h 1241187"/>
              <a:gd name="connsiteX45" fmla="*/ 292428 w 3739343"/>
              <a:gd name="connsiteY45" fmla="*/ 401450 h 1241187"/>
              <a:gd name="connsiteX46" fmla="*/ 331491 w 3739343"/>
              <a:gd name="connsiteY46" fmla="*/ 469283 h 1241187"/>
              <a:gd name="connsiteX47" fmla="*/ 388999 w 3739343"/>
              <a:gd name="connsiteY47" fmla="*/ 422593 h 1241187"/>
              <a:gd name="connsiteX48" fmla="*/ 41775 w 3739343"/>
              <a:gd name="connsiteY48" fmla="*/ 265785 h 1241187"/>
              <a:gd name="connsiteX49" fmla="*/ 138346 w 3739343"/>
              <a:gd name="connsiteY49" fmla="*/ 108977 h 1241187"/>
              <a:gd name="connsiteX50" fmla="*/ 256231 w 3739343"/>
              <a:gd name="connsiteY50" fmla="*/ 101006 h 1241187"/>
              <a:gd name="connsiteX51" fmla="*/ 426911 w 3739343"/>
              <a:gd name="connsiteY51" fmla="*/ 94591 h 1241187"/>
              <a:gd name="connsiteX52" fmla="*/ 1150081 w 3739343"/>
              <a:gd name="connsiteY52" fmla="*/ 74246 h 1241187"/>
              <a:gd name="connsiteX53" fmla="*/ 1343794 w 3739343"/>
              <a:gd name="connsiteY53" fmla="*/ 7883 h 1241187"/>
              <a:gd name="connsiteX54" fmla="*/ 1898913 w 3739343"/>
              <a:gd name="connsiteY54" fmla="*/ 26948 h 1241187"/>
              <a:gd name="connsiteX55" fmla="*/ 2119631 w 3739343"/>
              <a:gd name="connsiteY55" fmla="*/ 90010 h 1241187"/>
              <a:gd name="connsiteX0" fmla="*/ 2119631 w 3739343"/>
              <a:gd name="connsiteY0" fmla="*/ 90010 h 1177109"/>
              <a:gd name="connsiteX1" fmla="*/ 2229989 w 3739343"/>
              <a:gd name="connsiteY1" fmla="*/ 105776 h 1177109"/>
              <a:gd name="connsiteX2" fmla="*/ 2371879 w 3739343"/>
              <a:gd name="connsiteY2" fmla="*/ 184603 h 1177109"/>
              <a:gd name="connsiteX3" fmla="*/ 2868462 w 3739343"/>
              <a:gd name="connsiteY3" fmla="*/ 206593 h 1177109"/>
              <a:gd name="connsiteX4" fmla="*/ 3212706 w 3739343"/>
              <a:gd name="connsiteY4" fmla="*/ 562976 h 1177109"/>
              <a:gd name="connsiteX5" fmla="*/ 3204825 w 3739343"/>
              <a:gd name="connsiteY5" fmla="*/ 647513 h 1177109"/>
              <a:gd name="connsiteX6" fmla="*/ 3291533 w 3739343"/>
              <a:gd name="connsiteY6" fmla="*/ 633231 h 1177109"/>
              <a:gd name="connsiteX7" fmla="*/ 3459698 w 3739343"/>
              <a:gd name="connsiteY7" fmla="*/ 633231 h 1177109"/>
              <a:gd name="connsiteX8" fmla="*/ 3454443 w 3739343"/>
              <a:gd name="connsiteY8" fmla="*/ 782984 h 1177109"/>
              <a:gd name="connsiteX9" fmla="*/ 3669907 w 3739343"/>
              <a:gd name="connsiteY9" fmla="*/ 883624 h 1177109"/>
              <a:gd name="connsiteX10" fmla="*/ 3667279 w 3739343"/>
              <a:gd name="connsiteY10" fmla="*/ 894051 h 1177109"/>
              <a:gd name="connsiteX11" fmla="*/ 3591726 w 3739343"/>
              <a:gd name="connsiteY11" fmla="*/ 898858 h 1177109"/>
              <a:gd name="connsiteX12" fmla="*/ 3659396 w 3739343"/>
              <a:gd name="connsiteY12" fmla="*/ 896926 h 1177109"/>
              <a:gd name="connsiteX13" fmla="*/ 3662021 w 3739343"/>
              <a:gd name="connsiteY13" fmla="*/ 894090 h 1177109"/>
              <a:gd name="connsiteX14" fmla="*/ 3525387 w 3739343"/>
              <a:gd name="connsiteY14" fmla="*/ 884429 h 1177109"/>
              <a:gd name="connsiteX15" fmla="*/ 3535318 w 3739343"/>
              <a:gd name="connsiteY15" fmla="*/ 884304 h 1177109"/>
              <a:gd name="connsiteX16" fmla="*/ 3612755 w 3739343"/>
              <a:gd name="connsiteY16" fmla="*/ 887146 h 1177109"/>
              <a:gd name="connsiteX17" fmla="*/ 3612755 w 3739343"/>
              <a:gd name="connsiteY17" fmla="*/ 878390 h 1177109"/>
              <a:gd name="connsiteX18" fmla="*/ 3547193 w 3739343"/>
              <a:gd name="connsiteY18" fmla="*/ 837606 h 1177109"/>
              <a:gd name="connsiteX19" fmla="*/ 3693656 w 3739343"/>
              <a:gd name="connsiteY19" fmla="*/ 891581 h 1177109"/>
              <a:gd name="connsiteX20" fmla="*/ 3677787 w 3739343"/>
              <a:gd name="connsiteY20" fmla="*/ 894090 h 1177109"/>
              <a:gd name="connsiteX21" fmla="*/ 3585821 w 3739343"/>
              <a:gd name="connsiteY21" fmla="*/ 884429 h 1177109"/>
              <a:gd name="connsiteX22" fmla="*/ 3693552 w 3739343"/>
              <a:gd name="connsiteY22" fmla="*/ 894090 h 1177109"/>
              <a:gd name="connsiteX23" fmla="*/ 3709319 w 3739343"/>
              <a:gd name="connsiteY23" fmla="*/ 1024520 h 1177109"/>
              <a:gd name="connsiteX24" fmla="*/ 3675162 w 3739343"/>
              <a:gd name="connsiteY24" fmla="*/ 1177109 h 1177109"/>
              <a:gd name="connsiteX25" fmla="*/ 2879504 w 3739343"/>
              <a:gd name="connsiteY25" fmla="*/ 902024 h 1177109"/>
              <a:gd name="connsiteX26" fmla="*/ 2722909 w 3739343"/>
              <a:gd name="connsiteY26" fmla="*/ 907774 h 1177109"/>
              <a:gd name="connsiteX27" fmla="*/ 2540042 w 3739343"/>
              <a:gd name="connsiteY27" fmla="*/ 946420 h 1177109"/>
              <a:gd name="connsiteX28" fmla="*/ 2536355 w 3739343"/>
              <a:gd name="connsiteY28" fmla="*/ 924464 h 1177109"/>
              <a:gd name="connsiteX29" fmla="*/ 2206311 w 3739343"/>
              <a:gd name="connsiteY29" fmla="*/ 922266 h 1177109"/>
              <a:gd name="connsiteX30" fmla="*/ 1922531 w 3739343"/>
              <a:gd name="connsiteY30" fmla="*/ 965489 h 1177109"/>
              <a:gd name="connsiteX31" fmla="*/ 1586731 w 3739343"/>
              <a:gd name="connsiteY31" fmla="*/ 962969 h 1177109"/>
              <a:gd name="connsiteX32" fmla="*/ 1316092 w 3739343"/>
              <a:gd name="connsiteY32" fmla="*/ 1059704 h 1177109"/>
              <a:gd name="connsiteX33" fmla="*/ 1135316 w 3739343"/>
              <a:gd name="connsiteY33" fmla="*/ 1001572 h 1177109"/>
              <a:gd name="connsiteX34" fmla="*/ 952449 w 3739343"/>
              <a:gd name="connsiteY34" fmla="*/ 982249 h 1177109"/>
              <a:gd name="connsiteX35" fmla="*/ 808465 w 3739343"/>
              <a:gd name="connsiteY35" fmla="*/ 1024521 h 1177109"/>
              <a:gd name="connsiteX36" fmla="*/ 640298 w 3739343"/>
              <a:gd name="connsiteY36" fmla="*/ 961923 h 1177109"/>
              <a:gd name="connsiteX37" fmla="*/ 511548 w 3739343"/>
              <a:gd name="connsiteY37" fmla="*/ 827148 h 1177109"/>
              <a:gd name="connsiteX38" fmla="*/ 511549 w 3739343"/>
              <a:gd name="connsiteY38" fmla="*/ 821664 h 1177109"/>
              <a:gd name="connsiteX39" fmla="*/ 442169 w 3739343"/>
              <a:gd name="connsiteY39" fmla="*/ 634316 h 1177109"/>
              <a:gd name="connsiteX40" fmla="*/ 447594 w 3739343"/>
              <a:gd name="connsiteY40" fmla="*/ 634018 h 1177109"/>
              <a:gd name="connsiteX41" fmla="*/ 460614 w 3739343"/>
              <a:gd name="connsiteY41" fmla="*/ 623447 h 1177109"/>
              <a:gd name="connsiteX42" fmla="*/ 503166 w 3739343"/>
              <a:gd name="connsiteY42" fmla="*/ 701790 h 1177109"/>
              <a:gd name="connsiteX43" fmla="*/ 409616 w 3739343"/>
              <a:gd name="connsiteY43" fmla="*/ 549448 h 1177109"/>
              <a:gd name="connsiteX44" fmla="*/ 314510 w 3739343"/>
              <a:gd name="connsiteY44" fmla="*/ 413852 h 1177109"/>
              <a:gd name="connsiteX45" fmla="*/ 292428 w 3739343"/>
              <a:gd name="connsiteY45" fmla="*/ 401450 h 1177109"/>
              <a:gd name="connsiteX46" fmla="*/ 331491 w 3739343"/>
              <a:gd name="connsiteY46" fmla="*/ 469283 h 1177109"/>
              <a:gd name="connsiteX47" fmla="*/ 388999 w 3739343"/>
              <a:gd name="connsiteY47" fmla="*/ 422593 h 1177109"/>
              <a:gd name="connsiteX48" fmla="*/ 41775 w 3739343"/>
              <a:gd name="connsiteY48" fmla="*/ 265785 h 1177109"/>
              <a:gd name="connsiteX49" fmla="*/ 138346 w 3739343"/>
              <a:gd name="connsiteY49" fmla="*/ 108977 h 1177109"/>
              <a:gd name="connsiteX50" fmla="*/ 256231 w 3739343"/>
              <a:gd name="connsiteY50" fmla="*/ 101006 h 1177109"/>
              <a:gd name="connsiteX51" fmla="*/ 426911 w 3739343"/>
              <a:gd name="connsiteY51" fmla="*/ 94591 h 1177109"/>
              <a:gd name="connsiteX52" fmla="*/ 1150081 w 3739343"/>
              <a:gd name="connsiteY52" fmla="*/ 74246 h 1177109"/>
              <a:gd name="connsiteX53" fmla="*/ 1343794 w 3739343"/>
              <a:gd name="connsiteY53" fmla="*/ 7883 h 1177109"/>
              <a:gd name="connsiteX54" fmla="*/ 1898913 w 3739343"/>
              <a:gd name="connsiteY54" fmla="*/ 26948 h 1177109"/>
              <a:gd name="connsiteX55" fmla="*/ 2119631 w 3739343"/>
              <a:gd name="connsiteY55" fmla="*/ 90010 h 1177109"/>
              <a:gd name="connsiteX0" fmla="*/ 2119631 w 3739343"/>
              <a:gd name="connsiteY0" fmla="*/ 90010 h 1059704"/>
              <a:gd name="connsiteX1" fmla="*/ 2229989 w 3739343"/>
              <a:gd name="connsiteY1" fmla="*/ 105776 h 1059704"/>
              <a:gd name="connsiteX2" fmla="*/ 2371879 w 3739343"/>
              <a:gd name="connsiteY2" fmla="*/ 184603 h 1059704"/>
              <a:gd name="connsiteX3" fmla="*/ 2868462 w 3739343"/>
              <a:gd name="connsiteY3" fmla="*/ 206593 h 1059704"/>
              <a:gd name="connsiteX4" fmla="*/ 3212706 w 3739343"/>
              <a:gd name="connsiteY4" fmla="*/ 562976 h 1059704"/>
              <a:gd name="connsiteX5" fmla="*/ 3204825 w 3739343"/>
              <a:gd name="connsiteY5" fmla="*/ 647513 h 1059704"/>
              <a:gd name="connsiteX6" fmla="*/ 3291533 w 3739343"/>
              <a:gd name="connsiteY6" fmla="*/ 633231 h 1059704"/>
              <a:gd name="connsiteX7" fmla="*/ 3459698 w 3739343"/>
              <a:gd name="connsiteY7" fmla="*/ 633231 h 1059704"/>
              <a:gd name="connsiteX8" fmla="*/ 3454443 w 3739343"/>
              <a:gd name="connsiteY8" fmla="*/ 782984 h 1059704"/>
              <a:gd name="connsiteX9" fmla="*/ 3669907 w 3739343"/>
              <a:gd name="connsiteY9" fmla="*/ 883624 h 1059704"/>
              <a:gd name="connsiteX10" fmla="*/ 3667279 w 3739343"/>
              <a:gd name="connsiteY10" fmla="*/ 894051 h 1059704"/>
              <a:gd name="connsiteX11" fmla="*/ 3591726 w 3739343"/>
              <a:gd name="connsiteY11" fmla="*/ 898858 h 1059704"/>
              <a:gd name="connsiteX12" fmla="*/ 3659396 w 3739343"/>
              <a:gd name="connsiteY12" fmla="*/ 896926 h 1059704"/>
              <a:gd name="connsiteX13" fmla="*/ 3662021 w 3739343"/>
              <a:gd name="connsiteY13" fmla="*/ 894090 h 1059704"/>
              <a:gd name="connsiteX14" fmla="*/ 3525387 w 3739343"/>
              <a:gd name="connsiteY14" fmla="*/ 884429 h 1059704"/>
              <a:gd name="connsiteX15" fmla="*/ 3535318 w 3739343"/>
              <a:gd name="connsiteY15" fmla="*/ 884304 h 1059704"/>
              <a:gd name="connsiteX16" fmla="*/ 3612755 w 3739343"/>
              <a:gd name="connsiteY16" fmla="*/ 887146 h 1059704"/>
              <a:gd name="connsiteX17" fmla="*/ 3612755 w 3739343"/>
              <a:gd name="connsiteY17" fmla="*/ 878390 h 1059704"/>
              <a:gd name="connsiteX18" fmla="*/ 3547193 w 3739343"/>
              <a:gd name="connsiteY18" fmla="*/ 837606 h 1059704"/>
              <a:gd name="connsiteX19" fmla="*/ 3693656 w 3739343"/>
              <a:gd name="connsiteY19" fmla="*/ 891581 h 1059704"/>
              <a:gd name="connsiteX20" fmla="*/ 3677787 w 3739343"/>
              <a:gd name="connsiteY20" fmla="*/ 894090 h 1059704"/>
              <a:gd name="connsiteX21" fmla="*/ 3585821 w 3739343"/>
              <a:gd name="connsiteY21" fmla="*/ 884429 h 1059704"/>
              <a:gd name="connsiteX22" fmla="*/ 3693552 w 3739343"/>
              <a:gd name="connsiteY22" fmla="*/ 894090 h 1059704"/>
              <a:gd name="connsiteX23" fmla="*/ 3709319 w 3739343"/>
              <a:gd name="connsiteY23" fmla="*/ 1024520 h 1059704"/>
              <a:gd name="connsiteX24" fmla="*/ 3424509 w 3739343"/>
              <a:gd name="connsiteY24" fmla="*/ 905779 h 1059704"/>
              <a:gd name="connsiteX25" fmla="*/ 2879504 w 3739343"/>
              <a:gd name="connsiteY25" fmla="*/ 902024 h 1059704"/>
              <a:gd name="connsiteX26" fmla="*/ 2722909 w 3739343"/>
              <a:gd name="connsiteY26" fmla="*/ 907774 h 1059704"/>
              <a:gd name="connsiteX27" fmla="*/ 2540042 w 3739343"/>
              <a:gd name="connsiteY27" fmla="*/ 946420 h 1059704"/>
              <a:gd name="connsiteX28" fmla="*/ 2536355 w 3739343"/>
              <a:gd name="connsiteY28" fmla="*/ 924464 h 1059704"/>
              <a:gd name="connsiteX29" fmla="*/ 2206311 w 3739343"/>
              <a:gd name="connsiteY29" fmla="*/ 922266 h 1059704"/>
              <a:gd name="connsiteX30" fmla="*/ 1922531 w 3739343"/>
              <a:gd name="connsiteY30" fmla="*/ 965489 h 1059704"/>
              <a:gd name="connsiteX31" fmla="*/ 1586731 w 3739343"/>
              <a:gd name="connsiteY31" fmla="*/ 962969 h 1059704"/>
              <a:gd name="connsiteX32" fmla="*/ 1316092 w 3739343"/>
              <a:gd name="connsiteY32" fmla="*/ 1059704 h 1059704"/>
              <a:gd name="connsiteX33" fmla="*/ 1135316 w 3739343"/>
              <a:gd name="connsiteY33" fmla="*/ 1001572 h 1059704"/>
              <a:gd name="connsiteX34" fmla="*/ 952449 w 3739343"/>
              <a:gd name="connsiteY34" fmla="*/ 982249 h 1059704"/>
              <a:gd name="connsiteX35" fmla="*/ 808465 w 3739343"/>
              <a:gd name="connsiteY35" fmla="*/ 1024521 h 1059704"/>
              <a:gd name="connsiteX36" fmla="*/ 640298 w 3739343"/>
              <a:gd name="connsiteY36" fmla="*/ 961923 h 1059704"/>
              <a:gd name="connsiteX37" fmla="*/ 511548 w 3739343"/>
              <a:gd name="connsiteY37" fmla="*/ 827148 h 1059704"/>
              <a:gd name="connsiteX38" fmla="*/ 511549 w 3739343"/>
              <a:gd name="connsiteY38" fmla="*/ 821664 h 1059704"/>
              <a:gd name="connsiteX39" fmla="*/ 442169 w 3739343"/>
              <a:gd name="connsiteY39" fmla="*/ 634316 h 1059704"/>
              <a:gd name="connsiteX40" fmla="*/ 447594 w 3739343"/>
              <a:gd name="connsiteY40" fmla="*/ 634018 h 1059704"/>
              <a:gd name="connsiteX41" fmla="*/ 460614 w 3739343"/>
              <a:gd name="connsiteY41" fmla="*/ 623447 h 1059704"/>
              <a:gd name="connsiteX42" fmla="*/ 503166 w 3739343"/>
              <a:gd name="connsiteY42" fmla="*/ 701790 h 1059704"/>
              <a:gd name="connsiteX43" fmla="*/ 409616 w 3739343"/>
              <a:gd name="connsiteY43" fmla="*/ 549448 h 1059704"/>
              <a:gd name="connsiteX44" fmla="*/ 314510 w 3739343"/>
              <a:gd name="connsiteY44" fmla="*/ 413852 h 1059704"/>
              <a:gd name="connsiteX45" fmla="*/ 292428 w 3739343"/>
              <a:gd name="connsiteY45" fmla="*/ 401450 h 1059704"/>
              <a:gd name="connsiteX46" fmla="*/ 331491 w 3739343"/>
              <a:gd name="connsiteY46" fmla="*/ 469283 h 1059704"/>
              <a:gd name="connsiteX47" fmla="*/ 388999 w 3739343"/>
              <a:gd name="connsiteY47" fmla="*/ 422593 h 1059704"/>
              <a:gd name="connsiteX48" fmla="*/ 41775 w 3739343"/>
              <a:gd name="connsiteY48" fmla="*/ 265785 h 1059704"/>
              <a:gd name="connsiteX49" fmla="*/ 138346 w 3739343"/>
              <a:gd name="connsiteY49" fmla="*/ 108977 h 1059704"/>
              <a:gd name="connsiteX50" fmla="*/ 256231 w 3739343"/>
              <a:gd name="connsiteY50" fmla="*/ 101006 h 1059704"/>
              <a:gd name="connsiteX51" fmla="*/ 426911 w 3739343"/>
              <a:gd name="connsiteY51" fmla="*/ 94591 h 1059704"/>
              <a:gd name="connsiteX52" fmla="*/ 1150081 w 3739343"/>
              <a:gd name="connsiteY52" fmla="*/ 74246 h 1059704"/>
              <a:gd name="connsiteX53" fmla="*/ 1343794 w 3739343"/>
              <a:gd name="connsiteY53" fmla="*/ 7883 h 1059704"/>
              <a:gd name="connsiteX54" fmla="*/ 1898913 w 3739343"/>
              <a:gd name="connsiteY54" fmla="*/ 26948 h 1059704"/>
              <a:gd name="connsiteX55" fmla="*/ 2119631 w 3739343"/>
              <a:gd name="connsiteY55" fmla="*/ 90010 h 1059704"/>
              <a:gd name="connsiteX0" fmla="*/ 2119631 w 3739343"/>
              <a:gd name="connsiteY0" fmla="*/ 90010 h 1059704"/>
              <a:gd name="connsiteX1" fmla="*/ 2229989 w 3739343"/>
              <a:gd name="connsiteY1" fmla="*/ 105776 h 1059704"/>
              <a:gd name="connsiteX2" fmla="*/ 2371879 w 3739343"/>
              <a:gd name="connsiteY2" fmla="*/ 184603 h 1059704"/>
              <a:gd name="connsiteX3" fmla="*/ 2868462 w 3739343"/>
              <a:gd name="connsiteY3" fmla="*/ 206593 h 1059704"/>
              <a:gd name="connsiteX4" fmla="*/ 3212706 w 3739343"/>
              <a:gd name="connsiteY4" fmla="*/ 562976 h 1059704"/>
              <a:gd name="connsiteX5" fmla="*/ 3204825 w 3739343"/>
              <a:gd name="connsiteY5" fmla="*/ 647513 h 1059704"/>
              <a:gd name="connsiteX6" fmla="*/ 3291533 w 3739343"/>
              <a:gd name="connsiteY6" fmla="*/ 633231 h 1059704"/>
              <a:gd name="connsiteX7" fmla="*/ 3459698 w 3739343"/>
              <a:gd name="connsiteY7" fmla="*/ 633231 h 1059704"/>
              <a:gd name="connsiteX8" fmla="*/ 3454443 w 3739343"/>
              <a:gd name="connsiteY8" fmla="*/ 782984 h 1059704"/>
              <a:gd name="connsiteX9" fmla="*/ 3669907 w 3739343"/>
              <a:gd name="connsiteY9" fmla="*/ 883624 h 1059704"/>
              <a:gd name="connsiteX10" fmla="*/ 3667279 w 3739343"/>
              <a:gd name="connsiteY10" fmla="*/ 894051 h 1059704"/>
              <a:gd name="connsiteX11" fmla="*/ 3591726 w 3739343"/>
              <a:gd name="connsiteY11" fmla="*/ 898858 h 1059704"/>
              <a:gd name="connsiteX12" fmla="*/ 3659396 w 3739343"/>
              <a:gd name="connsiteY12" fmla="*/ 896926 h 1059704"/>
              <a:gd name="connsiteX13" fmla="*/ 3662021 w 3739343"/>
              <a:gd name="connsiteY13" fmla="*/ 894090 h 1059704"/>
              <a:gd name="connsiteX14" fmla="*/ 3525387 w 3739343"/>
              <a:gd name="connsiteY14" fmla="*/ 884429 h 1059704"/>
              <a:gd name="connsiteX15" fmla="*/ 3535318 w 3739343"/>
              <a:gd name="connsiteY15" fmla="*/ 884304 h 1059704"/>
              <a:gd name="connsiteX16" fmla="*/ 3612755 w 3739343"/>
              <a:gd name="connsiteY16" fmla="*/ 887146 h 1059704"/>
              <a:gd name="connsiteX17" fmla="*/ 3612755 w 3739343"/>
              <a:gd name="connsiteY17" fmla="*/ 878390 h 1059704"/>
              <a:gd name="connsiteX18" fmla="*/ 3547193 w 3739343"/>
              <a:gd name="connsiteY18" fmla="*/ 837606 h 1059704"/>
              <a:gd name="connsiteX19" fmla="*/ 3693656 w 3739343"/>
              <a:gd name="connsiteY19" fmla="*/ 891581 h 1059704"/>
              <a:gd name="connsiteX20" fmla="*/ 3677787 w 3739343"/>
              <a:gd name="connsiteY20" fmla="*/ 894090 h 1059704"/>
              <a:gd name="connsiteX21" fmla="*/ 3585821 w 3739343"/>
              <a:gd name="connsiteY21" fmla="*/ 884429 h 1059704"/>
              <a:gd name="connsiteX22" fmla="*/ 3693552 w 3739343"/>
              <a:gd name="connsiteY22" fmla="*/ 894090 h 1059704"/>
              <a:gd name="connsiteX23" fmla="*/ 3542217 w 3739343"/>
              <a:gd name="connsiteY23" fmla="*/ 821023 h 1059704"/>
              <a:gd name="connsiteX24" fmla="*/ 3424509 w 3739343"/>
              <a:gd name="connsiteY24" fmla="*/ 905779 h 1059704"/>
              <a:gd name="connsiteX25" fmla="*/ 2879504 w 3739343"/>
              <a:gd name="connsiteY25" fmla="*/ 902024 h 1059704"/>
              <a:gd name="connsiteX26" fmla="*/ 2722909 w 3739343"/>
              <a:gd name="connsiteY26" fmla="*/ 907774 h 1059704"/>
              <a:gd name="connsiteX27" fmla="*/ 2540042 w 3739343"/>
              <a:gd name="connsiteY27" fmla="*/ 946420 h 1059704"/>
              <a:gd name="connsiteX28" fmla="*/ 2536355 w 3739343"/>
              <a:gd name="connsiteY28" fmla="*/ 924464 h 1059704"/>
              <a:gd name="connsiteX29" fmla="*/ 2206311 w 3739343"/>
              <a:gd name="connsiteY29" fmla="*/ 922266 h 1059704"/>
              <a:gd name="connsiteX30" fmla="*/ 1922531 w 3739343"/>
              <a:gd name="connsiteY30" fmla="*/ 965489 h 1059704"/>
              <a:gd name="connsiteX31" fmla="*/ 1586731 w 3739343"/>
              <a:gd name="connsiteY31" fmla="*/ 962969 h 1059704"/>
              <a:gd name="connsiteX32" fmla="*/ 1316092 w 3739343"/>
              <a:gd name="connsiteY32" fmla="*/ 1059704 h 1059704"/>
              <a:gd name="connsiteX33" fmla="*/ 1135316 w 3739343"/>
              <a:gd name="connsiteY33" fmla="*/ 1001572 h 1059704"/>
              <a:gd name="connsiteX34" fmla="*/ 952449 w 3739343"/>
              <a:gd name="connsiteY34" fmla="*/ 982249 h 1059704"/>
              <a:gd name="connsiteX35" fmla="*/ 808465 w 3739343"/>
              <a:gd name="connsiteY35" fmla="*/ 1024521 h 1059704"/>
              <a:gd name="connsiteX36" fmla="*/ 640298 w 3739343"/>
              <a:gd name="connsiteY36" fmla="*/ 961923 h 1059704"/>
              <a:gd name="connsiteX37" fmla="*/ 511548 w 3739343"/>
              <a:gd name="connsiteY37" fmla="*/ 827148 h 1059704"/>
              <a:gd name="connsiteX38" fmla="*/ 511549 w 3739343"/>
              <a:gd name="connsiteY38" fmla="*/ 821664 h 1059704"/>
              <a:gd name="connsiteX39" fmla="*/ 442169 w 3739343"/>
              <a:gd name="connsiteY39" fmla="*/ 634316 h 1059704"/>
              <a:gd name="connsiteX40" fmla="*/ 447594 w 3739343"/>
              <a:gd name="connsiteY40" fmla="*/ 634018 h 1059704"/>
              <a:gd name="connsiteX41" fmla="*/ 460614 w 3739343"/>
              <a:gd name="connsiteY41" fmla="*/ 623447 h 1059704"/>
              <a:gd name="connsiteX42" fmla="*/ 503166 w 3739343"/>
              <a:gd name="connsiteY42" fmla="*/ 701790 h 1059704"/>
              <a:gd name="connsiteX43" fmla="*/ 409616 w 3739343"/>
              <a:gd name="connsiteY43" fmla="*/ 549448 h 1059704"/>
              <a:gd name="connsiteX44" fmla="*/ 314510 w 3739343"/>
              <a:gd name="connsiteY44" fmla="*/ 413852 h 1059704"/>
              <a:gd name="connsiteX45" fmla="*/ 292428 w 3739343"/>
              <a:gd name="connsiteY45" fmla="*/ 401450 h 1059704"/>
              <a:gd name="connsiteX46" fmla="*/ 331491 w 3739343"/>
              <a:gd name="connsiteY46" fmla="*/ 469283 h 1059704"/>
              <a:gd name="connsiteX47" fmla="*/ 388999 w 3739343"/>
              <a:gd name="connsiteY47" fmla="*/ 422593 h 1059704"/>
              <a:gd name="connsiteX48" fmla="*/ 41775 w 3739343"/>
              <a:gd name="connsiteY48" fmla="*/ 265785 h 1059704"/>
              <a:gd name="connsiteX49" fmla="*/ 138346 w 3739343"/>
              <a:gd name="connsiteY49" fmla="*/ 108977 h 1059704"/>
              <a:gd name="connsiteX50" fmla="*/ 256231 w 3739343"/>
              <a:gd name="connsiteY50" fmla="*/ 101006 h 1059704"/>
              <a:gd name="connsiteX51" fmla="*/ 426911 w 3739343"/>
              <a:gd name="connsiteY51" fmla="*/ 94591 h 1059704"/>
              <a:gd name="connsiteX52" fmla="*/ 1150081 w 3739343"/>
              <a:gd name="connsiteY52" fmla="*/ 74246 h 1059704"/>
              <a:gd name="connsiteX53" fmla="*/ 1343794 w 3739343"/>
              <a:gd name="connsiteY53" fmla="*/ 7883 h 1059704"/>
              <a:gd name="connsiteX54" fmla="*/ 1898913 w 3739343"/>
              <a:gd name="connsiteY54" fmla="*/ 26948 h 1059704"/>
              <a:gd name="connsiteX55" fmla="*/ 2119631 w 3739343"/>
              <a:gd name="connsiteY55" fmla="*/ 90010 h 1059704"/>
              <a:gd name="connsiteX0" fmla="*/ 2128493 w 3748205"/>
              <a:gd name="connsiteY0" fmla="*/ 90010 h 1059704"/>
              <a:gd name="connsiteX1" fmla="*/ 2238851 w 3748205"/>
              <a:gd name="connsiteY1" fmla="*/ 105776 h 1059704"/>
              <a:gd name="connsiteX2" fmla="*/ 2380741 w 3748205"/>
              <a:gd name="connsiteY2" fmla="*/ 184603 h 1059704"/>
              <a:gd name="connsiteX3" fmla="*/ 2877324 w 3748205"/>
              <a:gd name="connsiteY3" fmla="*/ 206593 h 1059704"/>
              <a:gd name="connsiteX4" fmla="*/ 3221568 w 3748205"/>
              <a:gd name="connsiteY4" fmla="*/ 562976 h 1059704"/>
              <a:gd name="connsiteX5" fmla="*/ 3213687 w 3748205"/>
              <a:gd name="connsiteY5" fmla="*/ 647513 h 1059704"/>
              <a:gd name="connsiteX6" fmla="*/ 3300395 w 3748205"/>
              <a:gd name="connsiteY6" fmla="*/ 633231 h 1059704"/>
              <a:gd name="connsiteX7" fmla="*/ 3468560 w 3748205"/>
              <a:gd name="connsiteY7" fmla="*/ 633231 h 1059704"/>
              <a:gd name="connsiteX8" fmla="*/ 3463305 w 3748205"/>
              <a:gd name="connsiteY8" fmla="*/ 782984 h 1059704"/>
              <a:gd name="connsiteX9" fmla="*/ 3678769 w 3748205"/>
              <a:gd name="connsiteY9" fmla="*/ 883624 h 1059704"/>
              <a:gd name="connsiteX10" fmla="*/ 3676141 w 3748205"/>
              <a:gd name="connsiteY10" fmla="*/ 894051 h 1059704"/>
              <a:gd name="connsiteX11" fmla="*/ 3600588 w 3748205"/>
              <a:gd name="connsiteY11" fmla="*/ 898858 h 1059704"/>
              <a:gd name="connsiteX12" fmla="*/ 3668258 w 3748205"/>
              <a:gd name="connsiteY12" fmla="*/ 896926 h 1059704"/>
              <a:gd name="connsiteX13" fmla="*/ 3670883 w 3748205"/>
              <a:gd name="connsiteY13" fmla="*/ 894090 h 1059704"/>
              <a:gd name="connsiteX14" fmla="*/ 3534249 w 3748205"/>
              <a:gd name="connsiteY14" fmla="*/ 884429 h 1059704"/>
              <a:gd name="connsiteX15" fmla="*/ 3544180 w 3748205"/>
              <a:gd name="connsiteY15" fmla="*/ 884304 h 1059704"/>
              <a:gd name="connsiteX16" fmla="*/ 3621617 w 3748205"/>
              <a:gd name="connsiteY16" fmla="*/ 887146 h 1059704"/>
              <a:gd name="connsiteX17" fmla="*/ 3621617 w 3748205"/>
              <a:gd name="connsiteY17" fmla="*/ 878390 h 1059704"/>
              <a:gd name="connsiteX18" fmla="*/ 3556055 w 3748205"/>
              <a:gd name="connsiteY18" fmla="*/ 837606 h 1059704"/>
              <a:gd name="connsiteX19" fmla="*/ 3702518 w 3748205"/>
              <a:gd name="connsiteY19" fmla="*/ 891581 h 1059704"/>
              <a:gd name="connsiteX20" fmla="*/ 3686649 w 3748205"/>
              <a:gd name="connsiteY20" fmla="*/ 894090 h 1059704"/>
              <a:gd name="connsiteX21" fmla="*/ 3594683 w 3748205"/>
              <a:gd name="connsiteY21" fmla="*/ 884429 h 1059704"/>
              <a:gd name="connsiteX22" fmla="*/ 3702414 w 3748205"/>
              <a:gd name="connsiteY22" fmla="*/ 894090 h 1059704"/>
              <a:gd name="connsiteX23" fmla="*/ 3551079 w 3748205"/>
              <a:gd name="connsiteY23" fmla="*/ 821023 h 1059704"/>
              <a:gd name="connsiteX24" fmla="*/ 3433371 w 3748205"/>
              <a:gd name="connsiteY24" fmla="*/ 905779 h 1059704"/>
              <a:gd name="connsiteX25" fmla="*/ 2888366 w 3748205"/>
              <a:gd name="connsiteY25" fmla="*/ 902024 h 1059704"/>
              <a:gd name="connsiteX26" fmla="*/ 2731771 w 3748205"/>
              <a:gd name="connsiteY26" fmla="*/ 907774 h 1059704"/>
              <a:gd name="connsiteX27" fmla="*/ 2548904 w 3748205"/>
              <a:gd name="connsiteY27" fmla="*/ 946420 h 1059704"/>
              <a:gd name="connsiteX28" fmla="*/ 2545217 w 3748205"/>
              <a:gd name="connsiteY28" fmla="*/ 924464 h 1059704"/>
              <a:gd name="connsiteX29" fmla="*/ 2215173 w 3748205"/>
              <a:gd name="connsiteY29" fmla="*/ 922266 h 1059704"/>
              <a:gd name="connsiteX30" fmla="*/ 1931393 w 3748205"/>
              <a:gd name="connsiteY30" fmla="*/ 965489 h 1059704"/>
              <a:gd name="connsiteX31" fmla="*/ 1595593 w 3748205"/>
              <a:gd name="connsiteY31" fmla="*/ 962969 h 1059704"/>
              <a:gd name="connsiteX32" fmla="*/ 1324954 w 3748205"/>
              <a:gd name="connsiteY32" fmla="*/ 1059704 h 1059704"/>
              <a:gd name="connsiteX33" fmla="*/ 1144178 w 3748205"/>
              <a:gd name="connsiteY33" fmla="*/ 1001572 h 1059704"/>
              <a:gd name="connsiteX34" fmla="*/ 961311 w 3748205"/>
              <a:gd name="connsiteY34" fmla="*/ 982249 h 1059704"/>
              <a:gd name="connsiteX35" fmla="*/ 817327 w 3748205"/>
              <a:gd name="connsiteY35" fmla="*/ 1024521 h 1059704"/>
              <a:gd name="connsiteX36" fmla="*/ 649160 w 3748205"/>
              <a:gd name="connsiteY36" fmla="*/ 961923 h 1059704"/>
              <a:gd name="connsiteX37" fmla="*/ 520410 w 3748205"/>
              <a:gd name="connsiteY37" fmla="*/ 827148 h 1059704"/>
              <a:gd name="connsiteX38" fmla="*/ 520411 w 3748205"/>
              <a:gd name="connsiteY38" fmla="*/ 821664 h 1059704"/>
              <a:gd name="connsiteX39" fmla="*/ 451031 w 3748205"/>
              <a:gd name="connsiteY39" fmla="*/ 634316 h 1059704"/>
              <a:gd name="connsiteX40" fmla="*/ 456456 w 3748205"/>
              <a:gd name="connsiteY40" fmla="*/ 634018 h 1059704"/>
              <a:gd name="connsiteX41" fmla="*/ 469476 w 3748205"/>
              <a:gd name="connsiteY41" fmla="*/ 623447 h 1059704"/>
              <a:gd name="connsiteX42" fmla="*/ 512028 w 3748205"/>
              <a:gd name="connsiteY42" fmla="*/ 701790 h 1059704"/>
              <a:gd name="connsiteX43" fmla="*/ 418478 w 3748205"/>
              <a:gd name="connsiteY43" fmla="*/ 549448 h 1059704"/>
              <a:gd name="connsiteX44" fmla="*/ 323372 w 3748205"/>
              <a:gd name="connsiteY44" fmla="*/ 413852 h 1059704"/>
              <a:gd name="connsiteX45" fmla="*/ 301290 w 3748205"/>
              <a:gd name="connsiteY45" fmla="*/ 401450 h 1059704"/>
              <a:gd name="connsiteX46" fmla="*/ 340353 w 3748205"/>
              <a:gd name="connsiteY46" fmla="*/ 469283 h 1059704"/>
              <a:gd name="connsiteX47" fmla="*/ 451031 w 3748205"/>
              <a:gd name="connsiteY47" fmla="*/ 433164 h 1059704"/>
              <a:gd name="connsiteX48" fmla="*/ 50637 w 3748205"/>
              <a:gd name="connsiteY48" fmla="*/ 265785 h 1059704"/>
              <a:gd name="connsiteX49" fmla="*/ 147208 w 3748205"/>
              <a:gd name="connsiteY49" fmla="*/ 108977 h 1059704"/>
              <a:gd name="connsiteX50" fmla="*/ 265093 w 3748205"/>
              <a:gd name="connsiteY50" fmla="*/ 101006 h 1059704"/>
              <a:gd name="connsiteX51" fmla="*/ 435773 w 3748205"/>
              <a:gd name="connsiteY51" fmla="*/ 94591 h 1059704"/>
              <a:gd name="connsiteX52" fmla="*/ 1158943 w 3748205"/>
              <a:gd name="connsiteY52" fmla="*/ 74246 h 1059704"/>
              <a:gd name="connsiteX53" fmla="*/ 1352656 w 3748205"/>
              <a:gd name="connsiteY53" fmla="*/ 7883 h 1059704"/>
              <a:gd name="connsiteX54" fmla="*/ 1907775 w 3748205"/>
              <a:gd name="connsiteY54" fmla="*/ 26948 h 1059704"/>
              <a:gd name="connsiteX55" fmla="*/ 2128493 w 3748205"/>
              <a:gd name="connsiteY55" fmla="*/ 90010 h 1059704"/>
              <a:gd name="connsiteX0" fmla="*/ 2110047 w 3729759"/>
              <a:gd name="connsiteY0" fmla="*/ 90010 h 1059704"/>
              <a:gd name="connsiteX1" fmla="*/ 2220405 w 3729759"/>
              <a:gd name="connsiteY1" fmla="*/ 105776 h 1059704"/>
              <a:gd name="connsiteX2" fmla="*/ 2362295 w 3729759"/>
              <a:gd name="connsiteY2" fmla="*/ 184603 h 1059704"/>
              <a:gd name="connsiteX3" fmla="*/ 2858878 w 3729759"/>
              <a:gd name="connsiteY3" fmla="*/ 206593 h 1059704"/>
              <a:gd name="connsiteX4" fmla="*/ 3203122 w 3729759"/>
              <a:gd name="connsiteY4" fmla="*/ 562976 h 1059704"/>
              <a:gd name="connsiteX5" fmla="*/ 3195241 w 3729759"/>
              <a:gd name="connsiteY5" fmla="*/ 647513 h 1059704"/>
              <a:gd name="connsiteX6" fmla="*/ 3281949 w 3729759"/>
              <a:gd name="connsiteY6" fmla="*/ 633231 h 1059704"/>
              <a:gd name="connsiteX7" fmla="*/ 3450114 w 3729759"/>
              <a:gd name="connsiteY7" fmla="*/ 633231 h 1059704"/>
              <a:gd name="connsiteX8" fmla="*/ 3444859 w 3729759"/>
              <a:gd name="connsiteY8" fmla="*/ 782984 h 1059704"/>
              <a:gd name="connsiteX9" fmla="*/ 3660323 w 3729759"/>
              <a:gd name="connsiteY9" fmla="*/ 883624 h 1059704"/>
              <a:gd name="connsiteX10" fmla="*/ 3657695 w 3729759"/>
              <a:gd name="connsiteY10" fmla="*/ 894051 h 1059704"/>
              <a:gd name="connsiteX11" fmla="*/ 3582142 w 3729759"/>
              <a:gd name="connsiteY11" fmla="*/ 898858 h 1059704"/>
              <a:gd name="connsiteX12" fmla="*/ 3649812 w 3729759"/>
              <a:gd name="connsiteY12" fmla="*/ 896926 h 1059704"/>
              <a:gd name="connsiteX13" fmla="*/ 3652437 w 3729759"/>
              <a:gd name="connsiteY13" fmla="*/ 894090 h 1059704"/>
              <a:gd name="connsiteX14" fmla="*/ 3515803 w 3729759"/>
              <a:gd name="connsiteY14" fmla="*/ 884429 h 1059704"/>
              <a:gd name="connsiteX15" fmla="*/ 3525734 w 3729759"/>
              <a:gd name="connsiteY15" fmla="*/ 884304 h 1059704"/>
              <a:gd name="connsiteX16" fmla="*/ 3603171 w 3729759"/>
              <a:gd name="connsiteY16" fmla="*/ 887146 h 1059704"/>
              <a:gd name="connsiteX17" fmla="*/ 3603171 w 3729759"/>
              <a:gd name="connsiteY17" fmla="*/ 878390 h 1059704"/>
              <a:gd name="connsiteX18" fmla="*/ 3537609 w 3729759"/>
              <a:gd name="connsiteY18" fmla="*/ 837606 h 1059704"/>
              <a:gd name="connsiteX19" fmla="*/ 3684072 w 3729759"/>
              <a:gd name="connsiteY19" fmla="*/ 891581 h 1059704"/>
              <a:gd name="connsiteX20" fmla="*/ 3668203 w 3729759"/>
              <a:gd name="connsiteY20" fmla="*/ 894090 h 1059704"/>
              <a:gd name="connsiteX21" fmla="*/ 3576237 w 3729759"/>
              <a:gd name="connsiteY21" fmla="*/ 884429 h 1059704"/>
              <a:gd name="connsiteX22" fmla="*/ 3683968 w 3729759"/>
              <a:gd name="connsiteY22" fmla="*/ 894090 h 1059704"/>
              <a:gd name="connsiteX23" fmla="*/ 3532633 w 3729759"/>
              <a:gd name="connsiteY23" fmla="*/ 821023 h 1059704"/>
              <a:gd name="connsiteX24" fmla="*/ 3414925 w 3729759"/>
              <a:gd name="connsiteY24" fmla="*/ 905779 h 1059704"/>
              <a:gd name="connsiteX25" fmla="*/ 2869920 w 3729759"/>
              <a:gd name="connsiteY25" fmla="*/ 902024 h 1059704"/>
              <a:gd name="connsiteX26" fmla="*/ 2713325 w 3729759"/>
              <a:gd name="connsiteY26" fmla="*/ 907774 h 1059704"/>
              <a:gd name="connsiteX27" fmla="*/ 2530458 w 3729759"/>
              <a:gd name="connsiteY27" fmla="*/ 946420 h 1059704"/>
              <a:gd name="connsiteX28" fmla="*/ 2526771 w 3729759"/>
              <a:gd name="connsiteY28" fmla="*/ 924464 h 1059704"/>
              <a:gd name="connsiteX29" fmla="*/ 2196727 w 3729759"/>
              <a:gd name="connsiteY29" fmla="*/ 922266 h 1059704"/>
              <a:gd name="connsiteX30" fmla="*/ 1912947 w 3729759"/>
              <a:gd name="connsiteY30" fmla="*/ 965489 h 1059704"/>
              <a:gd name="connsiteX31" fmla="*/ 1577147 w 3729759"/>
              <a:gd name="connsiteY31" fmla="*/ 962969 h 1059704"/>
              <a:gd name="connsiteX32" fmla="*/ 1306508 w 3729759"/>
              <a:gd name="connsiteY32" fmla="*/ 1059704 h 1059704"/>
              <a:gd name="connsiteX33" fmla="*/ 1125732 w 3729759"/>
              <a:gd name="connsiteY33" fmla="*/ 1001572 h 1059704"/>
              <a:gd name="connsiteX34" fmla="*/ 942865 w 3729759"/>
              <a:gd name="connsiteY34" fmla="*/ 982249 h 1059704"/>
              <a:gd name="connsiteX35" fmla="*/ 798881 w 3729759"/>
              <a:gd name="connsiteY35" fmla="*/ 1024521 h 1059704"/>
              <a:gd name="connsiteX36" fmla="*/ 630714 w 3729759"/>
              <a:gd name="connsiteY36" fmla="*/ 961923 h 1059704"/>
              <a:gd name="connsiteX37" fmla="*/ 501964 w 3729759"/>
              <a:gd name="connsiteY37" fmla="*/ 827148 h 1059704"/>
              <a:gd name="connsiteX38" fmla="*/ 501965 w 3729759"/>
              <a:gd name="connsiteY38" fmla="*/ 821664 h 1059704"/>
              <a:gd name="connsiteX39" fmla="*/ 432585 w 3729759"/>
              <a:gd name="connsiteY39" fmla="*/ 634316 h 1059704"/>
              <a:gd name="connsiteX40" fmla="*/ 438010 w 3729759"/>
              <a:gd name="connsiteY40" fmla="*/ 634018 h 1059704"/>
              <a:gd name="connsiteX41" fmla="*/ 451030 w 3729759"/>
              <a:gd name="connsiteY41" fmla="*/ 623447 h 1059704"/>
              <a:gd name="connsiteX42" fmla="*/ 493582 w 3729759"/>
              <a:gd name="connsiteY42" fmla="*/ 701790 h 1059704"/>
              <a:gd name="connsiteX43" fmla="*/ 400032 w 3729759"/>
              <a:gd name="connsiteY43" fmla="*/ 549448 h 1059704"/>
              <a:gd name="connsiteX44" fmla="*/ 304926 w 3729759"/>
              <a:gd name="connsiteY44" fmla="*/ 413852 h 1059704"/>
              <a:gd name="connsiteX45" fmla="*/ 282844 w 3729759"/>
              <a:gd name="connsiteY45" fmla="*/ 401450 h 1059704"/>
              <a:gd name="connsiteX46" fmla="*/ 321907 w 3729759"/>
              <a:gd name="connsiteY46" fmla="*/ 469283 h 1059704"/>
              <a:gd name="connsiteX47" fmla="*/ 32191 w 3729759"/>
              <a:gd name="connsiteY47" fmla="*/ 265785 h 1059704"/>
              <a:gd name="connsiteX48" fmla="*/ 128762 w 3729759"/>
              <a:gd name="connsiteY48" fmla="*/ 108977 h 1059704"/>
              <a:gd name="connsiteX49" fmla="*/ 246647 w 3729759"/>
              <a:gd name="connsiteY49" fmla="*/ 101006 h 1059704"/>
              <a:gd name="connsiteX50" fmla="*/ 417327 w 3729759"/>
              <a:gd name="connsiteY50" fmla="*/ 94591 h 1059704"/>
              <a:gd name="connsiteX51" fmla="*/ 1140497 w 3729759"/>
              <a:gd name="connsiteY51" fmla="*/ 74246 h 1059704"/>
              <a:gd name="connsiteX52" fmla="*/ 1334210 w 3729759"/>
              <a:gd name="connsiteY52" fmla="*/ 7883 h 1059704"/>
              <a:gd name="connsiteX53" fmla="*/ 1889329 w 3729759"/>
              <a:gd name="connsiteY53" fmla="*/ 26948 h 1059704"/>
              <a:gd name="connsiteX54" fmla="*/ 2110047 w 3729759"/>
              <a:gd name="connsiteY54" fmla="*/ 90010 h 1059704"/>
              <a:gd name="connsiteX0" fmla="*/ 2110047 w 3729759"/>
              <a:gd name="connsiteY0" fmla="*/ 90010 h 1059704"/>
              <a:gd name="connsiteX1" fmla="*/ 2220405 w 3729759"/>
              <a:gd name="connsiteY1" fmla="*/ 105776 h 1059704"/>
              <a:gd name="connsiteX2" fmla="*/ 2362295 w 3729759"/>
              <a:gd name="connsiteY2" fmla="*/ 184603 h 1059704"/>
              <a:gd name="connsiteX3" fmla="*/ 2858878 w 3729759"/>
              <a:gd name="connsiteY3" fmla="*/ 206593 h 1059704"/>
              <a:gd name="connsiteX4" fmla="*/ 3203122 w 3729759"/>
              <a:gd name="connsiteY4" fmla="*/ 562976 h 1059704"/>
              <a:gd name="connsiteX5" fmla="*/ 3195241 w 3729759"/>
              <a:gd name="connsiteY5" fmla="*/ 647513 h 1059704"/>
              <a:gd name="connsiteX6" fmla="*/ 3281949 w 3729759"/>
              <a:gd name="connsiteY6" fmla="*/ 633231 h 1059704"/>
              <a:gd name="connsiteX7" fmla="*/ 3450114 w 3729759"/>
              <a:gd name="connsiteY7" fmla="*/ 633231 h 1059704"/>
              <a:gd name="connsiteX8" fmla="*/ 3444859 w 3729759"/>
              <a:gd name="connsiteY8" fmla="*/ 782984 h 1059704"/>
              <a:gd name="connsiteX9" fmla="*/ 3660323 w 3729759"/>
              <a:gd name="connsiteY9" fmla="*/ 883624 h 1059704"/>
              <a:gd name="connsiteX10" fmla="*/ 3657695 w 3729759"/>
              <a:gd name="connsiteY10" fmla="*/ 894051 h 1059704"/>
              <a:gd name="connsiteX11" fmla="*/ 3582142 w 3729759"/>
              <a:gd name="connsiteY11" fmla="*/ 898858 h 1059704"/>
              <a:gd name="connsiteX12" fmla="*/ 3649812 w 3729759"/>
              <a:gd name="connsiteY12" fmla="*/ 896926 h 1059704"/>
              <a:gd name="connsiteX13" fmla="*/ 3652437 w 3729759"/>
              <a:gd name="connsiteY13" fmla="*/ 894090 h 1059704"/>
              <a:gd name="connsiteX14" fmla="*/ 3515803 w 3729759"/>
              <a:gd name="connsiteY14" fmla="*/ 884429 h 1059704"/>
              <a:gd name="connsiteX15" fmla="*/ 3525734 w 3729759"/>
              <a:gd name="connsiteY15" fmla="*/ 884304 h 1059704"/>
              <a:gd name="connsiteX16" fmla="*/ 3603171 w 3729759"/>
              <a:gd name="connsiteY16" fmla="*/ 887146 h 1059704"/>
              <a:gd name="connsiteX17" fmla="*/ 3603171 w 3729759"/>
              <a:gd name="connsiteY17" fmla="*/ 878390 h 1059704"/>
              <a:gd name="connsiteX18" fmla="*/ 3537609 w 3729759"/>
              <a:gd name="connsiteY18" fmla="*/ 837606 h 1059704"/>
              <a:gd name="connsiteX19" fmla="*/ 3684072 w 3729759"/>
              <a:gd name="connsiteY19" fmla="*/ 891581 h 1059704"/>
              <a:gd name="connsiteX20" fmla="*/ 3668203 w 3729759"/>
              <a:gd name="connsiteY20" fmla="*/ 894090 h 1059704"/>
              <a:gd name="connsiteX21" fmla="*/ 3576237 w 3729759"/>
              <a:gd name="connsiteY21" fmla="*/ 884429 h 1059704"/>
              <a:gd name="connsiteX22" fmla="*/ 3683968 w 3729759"/>
              <a:gd name="connsiteY22" fmla="*/ 894090 h 1059704"/>
              <a:gd name="connsiteX23" fmla="*/ 3532633 w 3729759"/>
              <a:gd name="connsiteY23" fmla="*/ 821023 h 1059704"/>
              <a:gd name="connsiteX24" fmla="*/ 3414925 w 3729759"/>
              <a:gd name="connsiteY24" fmla="*/ 905779 h 1059704"/>
              <a:gd name="connsiteX25" fmla="*/ 2869920 w 3729759"/>
              <a:gd name="connsiteY25" fmla="*/ 902024 h 1059704"/>
              <a:gd name="connsiteX26" fmla="*/ 2713325 w 3729759"/>
              <a:gd name="connsiteY26" fmla="*/ 907774 h 1059704"/>
              <a:gd name="connsiteX27" fmla="*/ 2530458 w 3729759"/>
              <a:gd name="connsiteY27" fmla="*/ 946420 h 1059704"/>
              <a:gd name="connsiteX28" fmla="*/ 2526771 w 3729759"/>
              <a:gd name="connsiteY28" fmla="*/ 924464 h 1059704"/>
              <a:gd name="connsiteX29" fmla="*/ 2196727 w 3729759"/>
              <a:gd name="connsiteY29" fmla="*/ 922266 h 1059704"/>
              <a:gd name="connsiteX30" fmla="*/ 1912947 w 3729759"/>
              <a:gd name="connsiteY30" fmla="*/ 965489 h 1059704"/>
              <a:gd name="connsiteX31" fmla="*/ 1577147 w 3729759"/>
              <a:gd name="connsiteY31" fmla="*/ 962969 h 1059704"/>
              <a:gd name="connsiteX32" fmla="*/ 1306508 w 3729759"/>
              <a:gd name="connsiteY32" fmla="*/ 1059704 h 1059704"/>
              <a:gd name="connsiteX33" fmla="*/ 1125732 w 3729759"/>
              <a:gd name="connsiteY33" fmla="*/ 1001572 h 1059704"/>
              <a:gd name="connsiteX34" fmla="*/ 942865 w 3729759"/>
              <a:gd name="connsiteY34" fmla="*/ 982249 h 1059704"/>
              <a:gd name="connsiteX35" fmla="*/ 798881 w 3729759"/>
              <a:gd name="connsiteY35" fmla="*/ 1024521 h 1059704"/>
              <a:gd name="connsiteX36" fmla="*/ 630714 w 3729759"/>
              <a:gd name="connsiteY36" fmla="*/ 961923 h 1059704"/>
              <a:gd name="connsiteX37" fmla="*/ 501964 w 3729759"/>
              <a:gd name="connsiteY37" fmla="*/ 827148 h 1059704"/>
              <a:gd name="connsiteX38" fmla="*/ 501965 w 3729759"/>
              <a:gd name="connsiteY38" fmla="*/ 821664 h 1059704"/>
              <a:gd name="connsiteX39" fmla="*/ 432585 w 3729759"/>
              <a:gd name="connsiteY39" fmla="*/ 634316 h 1059704"/>
              <a:gd name="connsiteX40" fmla="*/ 438010 w 3729759"/>
              <a:gd name="connsiteY40" fmla="*/ 634018 h 1059704"/>
              <a:gd name="connsiteX41" fmla="*/ 451030 w 3729759"/>
              <a:gd name="connsiteY41" fmla="*/ 623447 h 1059704"/>
              <a:gd name="connsiteX42" fmla="*/ 493582 w 3729759"/>
              <a:gd name="connsiteY42" fmla="*/ 701790 h 1059704"/>
              <a:gd name="connsiteX43" fmla="*/ 400032 w 3729759"/>
              <a:gd name="connsiteY43" fmla="*/ 549448 h 1059704"/>
              <a:gd name="connsiteX44" fmla="*/ 304926 w 3729759"/>
              <a:gd name="connsiteY44" fmla="*/ 413852 h 1059704"/>
              <a:gd name="connsiteX45" fmla="*/ 321907 w 3729759"/>
              <a:gd name="connsiteY45" fmla="*/ 469283 h 1059704"/>
              <a:gd name="connsiteX46" fmla="*/ 32191 w 3729759"/>
              <a:gd name="connsiteY46" fmla="*/ 265785 h 1059704"/>
              <a:gd name="connsiteX47" fmla="*/ 128762 w 3729759"/>
              <a:gd name="connsiteY47" fmla="*/ 108977 h 1059704"/>
              <a:gd name="connsiteX48" fmla="*/ 246647 w 3729759"/>
              <a:gd name="connsiteY48" fmla="*/ 101006 h 1059704"/>
              <a:gd name="connsiteX49" fmla="*/ 417327 w 3729759"/>
              <a:gd name="connsiteY49" fmla="*/ 94591 h 1059704"/>
              <a:gd name="connsiteX50" fmla="*/ 1140497 w 3729759"/>
              <a:gd name="connsiteY50" fmla="*/ 74246 h 1059704"/>
              <a:gd name="connsiteX51" fmla="*/ 1334210 w 3729759"/>
              <a:gd name="connsiteY51" fmla="*/ 7883 h 1059704"/>
              <a:gd name="connsiteX52" fmla="*/ 1889329 w 3729759"/>
              <a:gd name="connsiteY52" fmla="*/ 26948 h 1059704"/>
              <a:gd name="connsiteX53" fmla="*/ 2110047 w 3729759"/>
              <a:gd name="connsiteY53" fmla="*/ 90010 h 1059704"/>
              <a:gd name="connsiteX0" fmla="*/ 2110047 w 3729759"/>
              <a:gd name="connsiteY0" fmla="*/ 90010 h 1059704"/>
              <a:gd name="connsiteX1" fmla="*/ 2220405 w 3729759"/>
              <a:gd name="connsiteY1" fmla="*/ 105776 h 1059704"/>
              <a:gd name="connsiteX2" fmla="*/ 2362295 w 3729759"/>
              <a:gd name="connsiteY2" fmla="*/ 184603 h 1059704"/>
              <a:gd name="connsiteX3" fmla="*/ 2858878 w 3729759"/>
              <a:gd name="connsiteY3" fmla="*/ 206593 h 1059704"/>
              <a:gd name="connsiteX4" fmla="*/ 3203122 w 3729759"/>
              <a:gd name="connsiteY4" fmla="*/ 562976 h 1059704"/>
              <a:gd name="connsiteX5" fmla="*/ 3195241 w 3729759"/>
              <a:gd name="connsiteY5" fmla="*/ 647513 h 1059704"/>
              <a:gd name="connsiteX6" fmla="*/ 3281949 w 3729759"/>
              <a:gd name="connsiteY6" fmla="*/ 633231 h 1059704"/>
              <a:gd name="connsiteX7" fmla="*/ 3450114 w 3729759"/>
              <a:gd name="connsiteY7" fmla="*/ 633231 h 1059704"/>
              <a:gd name="connsiteX8" fmla="*/ 3444859 w 3729759"/>
              <a:gd name="connsiteY8" fmla="*/ 782984 h 1059704"/>
              <a:gd name="connsiteX9" fmla="*/ 3660323 w 3729759"/>
              <a:gd name="connsiteY9" fmla="*/ 883624 h 1059704"/>
              <a:gd name="connsiteX10" fmla="*/ 3657695 w 3729759"/>
              <a:gd name="connsiteY10" fmla="*/ 894051 h 1059704"/>
              <a:gd name="connsiteX11" fmla="*/ 3582142 w 3729759"/>
              <a:gd name="connsiteY11" fmla="*/ 898858 h 1059704"/>
              <a:gd name="connsiteX12" fmla="*/ 3649812 w 3729759"/>
              <a:gd name="connsiteY12" fmla="*/ 896926 h 1059704"/>
              <a:gd name="connsiteX13" fmla="*/ 3652437 w 3729759"/>
              <a:gd name="connsiteY13" fmla="*/ 894090 h 1059704"/>
              <a:gd name="connsiteX14" fmla="*/ 3515803 w 3729759"/>
              <a:gd name="connsiteY14" fmla="*/ 884429 h 1059704"/>
              <a:gd name="connsiteX15" fmla="*/ 3525734 w 3729759"/>
              <a:gd name="connsiteY15" fmla="*/ 884304 h 1059704"/>
              <a:gd name="connsiteX16" fmla="*/ 3603171 w 3729759"/>
              <a:gd name="connsiteY16" fmla="*/ 887146 h 1059704"/>
              <a:gd name="connsiteX17" fmla="*/ 3603171 w 3729759"/>
              <a:gd name="connsiteY17" fmla="*/ 878390 h 1059704"/>
              <a:gd name="connsiteX18" fmla="*/ 3537609 w 3729759"/>
              <a:gd name="connsiteY18" fmla="*/ 837606 h 1059704"/>
              <a:gd name="connsiteX19" fmla="*/ 3684072 w 3729759"/>
              <a:gd name="connsiteY19" fmla="*/ 891581 h 1059704"/>
              <a:gd name="connsiteX20" fmla="*/ 3668203 w 3729759"/>
              <a:gd name="connsiteY20" fmla="*/ 894090 h 1059704"/>
              <a:gd name="connsiteX21" fmla="*/ 3576237 w 3729759"/>
              <a:gd name="connsiteY21" fmla="*/ 884429 h 1059704"/>
              <a:gd name="connsiteX22" fmla="*/ 3683968 w 3729759"/>
              <a:gd name="connsiteY22" fmla="*/ 894090 h 1059704"/>
              <a:gd name="connsiteX23" fmla="*/ 3532633 w 3729759"/>
              <a:gd name="connsiteY23" fmla="*/ 821023 h 1059704"/>
              <a:gd name="connsiteX24" fmla="*/ 3414925 w 3729759"/>
              <a:gd name="connsiteY24" fmla="*/ 905779 h 1059704"/>
              <a:gd name="connsiteX25" fmla="*/ 2869920 w 3729759"/>
              <a:gd name="connsiteY25" fmla="*/ 902024 h 1059704"/>
              <a:gd name="connsiteX26" fmla="*/ 2713325 w 3729759"/>
              <a:gd name="connsiteY26" fmla="*/ 907774 h 1059704"/>
              <a:gd name="connsiteX27" fmla="*/ 2530458 w 3729759"/>
              <a:gd name="connsiteY27" fmla="*/ 946420 h 1059704"/>
              <a:gd name="connsiteX28" fmla="*/ 2526771 w 3729759"/>
              <a:gd name="connsiteY28" fmla="*/ 924464 h 1059704"/>
              <a:gd name="connsiteX29" fmla="*/ 2196727 w 3729759"/>
              <a:gd name="connsiteY29" fmla="*/ 922266 h 1059704"/>
              <a:gd name="connsiteX30" fmla="*/ 1912947 w 3729759"/>
              <a:gd name="connsiteY30" fmla="*/ 965489 h 1059704"/>
              <a:gd name="connsiteX31" fmla="*/ 1577147 w 3729759"/>
              <a:gd name="connsiteY31" fmla="*/ 962969 h 1059704"/>
              <a:gd name="connsiteX32" fmla="*/ 1306508 w 3729759"/>
              <a:gd name="connsiteY32" fmla="*/ 1059704 h 1059704"/>
              <a:gd name="connsiteX33" fmla="*/ 1125732 w 3729759"/>
              <a:gd name="connsiteY33" fmla="*/ 1001572 h 1059704"/>
              <a:gd name="connsiteX34" fmla="*/ 942865 w 3729759"/>
              <a:gd name="connsiteY34" fmla="*/ 982249 h 1059704"/>
              <a:gd name="connsiteX35" fmla="*/ 798881 w 3729759"/>
              <a:gd name="connsiteY35" fmla="*/ 1024521 h 1059704"/>
              <a:gd name="connsiteX36" fmla="*/ 630714 w 3729759"/>
              <a:gd name="connsiteY36" fmla="*/ 961923 h 1059704"/>
              <a:gd name="connsiteX37" fmla="*/ 501964 w 3729759"/>
              <a:gd name="connsiteY37" fmla="*/ 827148 h 1059704"/>
              <a:gd name="connsiteX38" fmla="*/ 501965 w 3729759"/>
              <a:gd name="connsiteY38" fmla="*/ 821664 h 1059704"/>
              <a:gd name="connsiteX39" fmla="*/ 432585 w 3729759"/>
              <a:gd name="connsiteY39" fmla="*/ 634316 h 1059704"/>
              <a:gd name="connsiteX40" fmla="*/ 438010 w 3729759"/>
              <a:gd name="connsiteY40" fmla="*/ 634018 h 1059704"/>
              <a:gd name="connsiteX41" fmla="*/ 451030 w 3729759"/>
              <a:gd name="connsiteY41" fmla="*/ 623447 h 1059704"/>
              <a:gd name="connsiteX42" fmla="*/ 493582 w 3729759"/>
              <a:gd name="connsiteY42" fmla="*/ 701790 h 1059704"/>
              <a:gd name="connsiteX43" fmla="*/ 400032 w 3729759"/>
              <a:gd name="connsiteY43" fmla="*/ 549448 h 1059704"/>
              <a:gd name="connsiteX44" fmla="*/ 321907 w 3729759"/>
              <a:gd name="connsiteY44" fmla="*/ 469283 h 1059704"/>
              <a:gd name="connsiteX45" fmla="*/ 32191 w 3729759"/>
              <a:gd name="connsiteY45" fmla="*/ 265785 h 1059704"/>
              <a:gd name="connsiteX46" fmla="*/ 128762 w 3729759"/>
              <a:gd name="connsiteY46" fmla="*/ 108977 h 1059704"/>
              <a:gd name="connsiteX47" fmla="*/ 246647 w 3729759"/>
              <a:gd name="connsiteY47" fmla="*/ 101006 h 1059704"/>
              <a:gd name="connsiteX48" fmla="*/ 417327 w 3729759"/>
              <a:gd name="connsiteY48" fmla="*/ 94591 h 1059704"/>
              <a:gd name="connsiteX49" fmla="*/ 1140497 w 3729759"/>
              <a:gd name="connsiteY49" fmla="*/ 74246 h 1059704"/>
              <a:gd name="connsiteX50" fmla="*/ 1334210 w 3729759"/>
              <a:gd name="connsiteY50" fmla="*/ 7883 h 1059704"/>
              <a:gd name="connsiteX51" fmla="*/ 1889329 w 3729759"/>
              <a:gd name="connsiteY51" fmla="*/ 26948 h 1059704"/>
              <a:gd name="connsiteX52" fmla="*/ 2110047 w 3729759"/>
              <a:gd name="connsiteY52" fmla="*/ 90010 h 1059704"/>
              <a:gd name="connsiteX0" fmla="*/ 2110047 w 3729759"/>
              <a:gd name="connsiteY0" fmla="*/ 90010 h 1059704"/>
              <a:gd name="connsiteX1" fmla="*/ 2220405 w 3729759"/>
              <a:gd name="connsiteY1" fmla="*/ 105776 h 1059704"/>
              <a:gd name="connsiteX2" fmla="*/ 2362295 w 3729759"/>
              <a:gd name="connsiteY2" fmla="*/ 184603 h 1059704"/>
              <a:gd name="connsiteX3" fmla="*/ 2858878 w 3729759"/>
              <a:gd name="connsiteY3" fmla="*/ 206593 h 1059704"/>
              <a:gd name="connsiteX4" fmla="*/ 3203122 w 3729759"/>
              <a:gd name="connsiteY4" fmla="*/ 562976 h 1059704"/>
              <a:gd name="connsiteX5" fmla="*/ 3195241 w 3729759"/>
              <a:gd name="connsiteY5" fmla="*/ 647513 h 1059704"/>
              <a:gd name="connsiteX6" fmla="*/ 3281949 w 3729759"/>
              <a:gd name="connsiteY6" fmla="*/ 633231 h 1059704"/>
              <a:gd name="connsiteX7" fmla="*/ 3450114 w 3729759"/>
              <a:gd name="connsiteY7" fmla="*/ 633231 h 1059704"/>
              <a:gd name="connsiteX8" fmla="*/ 3444859 w 3729759"/>
              <a:gd name="connsiteY8" fmla="*/ 782984 h 1059704"/>
              <a:gd name="connsiteX9" fmla="*/ 3660323 w 3729759"/>
              <a:gd name="connsiteY9" fmla="*/ 883624 h 1059704"/>
              <a:gd name="connsiteX10" fmla="*/ 3657695 w 3729759"/>
              <a:gd name="connsiteY10" fmla="*/ 894051 h 1059704"/>
              <a:gd name="connsiteX11" fmla="*/ 3582142 w 3729759"/>
              <a:gd name="connsiteY11" fmla="*/ 898858 h 1059704"/>
              <a:gd name="connsiteX12" fmla="*/ 3649812 w 3729759"/>
              <a:gd name="connsiteY12" fmla="*/ 896926 h 1059704"/>
              <a:gd name="connsiteX13" fmla="*/ 3652437 w 3729759"/>
              <a:gd name="connsiteY13" fmla="*/ 894090 h 1059704"/>
              <a:gd name="connsiteX14" fmla="*/ 3515803 w 3729759"/>
              <a:gd name="connsiteY14" fmla="*/ 884429 h 1059704"/>
              <a:gd name="connsiteX15" fmla="*/ 3525734 w 3729759"/>
              <a:gd name="connsiteY15" fmla="*/ 884304 h 1059704"/>
              <a:gd name="connsiteX16" fmla="*/ 3603171 w 3729759"/>
              <a:gd name="connsiteY16" fmla="*/ 887146 h 1059704"/>
              <a:gd name="connsiteX17" fmla="*/ 3603171 w 3729759"/>
              <a:gd name="connsiteY17" fmla="*/ 878390 h 1059704"/>
              <a:gd name="connsiteX18" fmla="*/ 3537609 w 3729759"/>
              <a:gd name="connsiteY18" fmla="*/ 837606 h 1059704"/>
              <a:gd name="connsiteX19" fmla="*/ 3684072 w 3729759"/>
              <a:gd name="connsiteY19" fmla="*/ 891581 h 1059704"/>
              <a:gd name="connsiteX20" fmla="*/ 3668203 w 3729759"/>
              <a:gd name="connsiteY20" fmla="*/ 894090 h 1059704"/>
              <a:gd name="connsiteX21" fmla="*/ 3576237 w 3729759"/>
              <a:gd name="connsiteY21" fmla="*/ 884429 h 1059704"/>
              <a:gd name="connsiteX22" fmla="*/ 3683968 w 3729759"/>
              <a:gd name="connsiteY22" fmla="*/ 894090 h 1059704"/>
              <a:gd name="connsiteX23" fmla="*/ 3532633 w 3729759"/>
              <a:gd name="connsiteY23" fmla="*/ 821023 h 1059704"/>
              <a:gd name="connsiteX24" fmla="*/ 3414925 w 3729759"/>
              <a:gd name="connsiteY24" fmla="*/ 905779 h 1059704"/>
              <a:gd name="connsiteX25" fmla="*/ 2869920 w 3729759"/>
              <a:gd name="connsiteY25" fmla="*/ 902024 h 1059704"/>
              <a:gd name="connsiteX26" fmla="*/ 2713325 w 3729759"/>
              <a:gd name="connsiteY26" fmla="*/ 907774 h 1059704"/>
              <a:gd name="connsiteX27" fmla="*/ 2530458 w 3729759"/>
              <a:gd name="connsiteY27" fmla="*/ 946420 h 1059704"/>
              <a:gd name="connsiteX28" fmla="*/ 2526771 w 3729759"/>
              <a:gd name="connsiteY28" fmla="*/ 924464 h 1059704"/>
              <a:gd name="connsiteX29" fmla="*/ 2196727 w 3729759"/>
              <a:gd name="connsiteY29" fmla="*/ 922266 h 1059704"/>
              <a:gd name="connsiteX30" fmla="*/ 1912947 w 3729759"/>
              <a:gd name="connsiteY30" fmla="*/ 965489 h 1059704"/>
              <a:gd name="connsiteX31" fmla="*/ 1577147 w 3729759"/>
              <a:gd name="connsiteY31" fmla="*/ 962969 h 1059704"/>
              <a:gd name="connsiteX32" fmla="*/ 1306508 w 3729759"/>
              <a:gd name="connsiteY32" fmla="*/ 1059704 h 1059704"/>
              <a:gd name="connsiteX33" fmla="*/ 1125732 w 3729759"/>
              <a:gd name="connsiteY33" fmla="*/ 1001572 h 1059704"/>
              <a:gd name="connsiteX34" fmla="*/ 942865 w 3729759"/>
              <a:gd name="connsiteY34" fmla="*/ 982249 h 1059704"/>
              <a:gd name="connsiteX35" fmla="*/ 798881 w 3729759"/>
              <a:gd name="connsiteY35" fmla="*/ 1024521 h 1059704"/>
              <a:gd name="connsiteX36" fmla="*/ 630714 w 3729759"/>
              <a:gd name="connsiteY36" fmla="*/ 961923 h 1059704"/>
              <a:gd name="connsiteX37" fmla="*/ 501964 w 3729759"/>
              <a:gd name="connsiteY37" fmla="*/ 827148 h 1059704"/>
              <a:gd name="connsiteX38" fmla="*/ 501965 w 3729759"/>
              <a:gd name="connsiteY38" fmla="*/ 821664 h 1059704"/>
              <a:gd name="connsiteX39" fmla="*/ 432585 w 3729759"/>
              <a:gd name="connsiteY39" fmla="*/ 634316 h 1059704"/>
              <a:gd name="connsiteX40" fmla="*/ 438010 w 3729759"/>
              <a:gd name="connsiteY40" fmla="*/ 634018 h 1059704"/>
              <a:gd name="connsiteX41" fmla="*/ 432584 w 3729759"/>
              <a:gd name="connsiteY41" fmla="*/ 636661 h 1059704"/>
              <a:gd name="connsiteX42" fmla="*/ 493582 w 3729759"/>
              <a:gd name="connsiteY42" fmla="*/ 701790 h 1059704"/>
              <a:gd name="connsiteX43" fmla="*/ 400032 w 3729759"/>
              <a:gd name="connsiteY43" fmla="*/ 549448 h 1059704"/>
              <a:gd name="connsiteX44" fmla="*/ 321907 w 3729759"/>
              <a:gd name="connsiteY44" fmla="*/ 469283 h 1059704"/>
              <a:gd name="connsiteX45" fmla="*/ 32191 w 3729759"/>
              <a:gd name="connsiteY45" fmla="*/ 265785 h 1059704"/>
              <a:gd name="connsiteX46" fmla="*/ 128762 w 3729759"/>
              <a:gd name="connsiteY46" fmla="*/ 108977 h 1059704"/>
              <a:gd name="connsiteX47" fmla="*/ 246647 w 3729759"/>
              <a:gd name="connsiteY47" fmla="*/ 101006 h 1059704"/>
              <a:gd name="connsiteX48" fmla="*/ 417327 w 3729759"/>
              <a:gd name="connsiteY48" fmla="*/ 94591 h 1059704"/>
              <a:gd name="connsiteX49" fmla="*/ 1140497 w 3729759"/>
              <a:gd name="connsiteY49" fmla="*/ 74246 h 1059704"/>
              <a:gd name="connsiteX50" fmla="*/ 1334210 w 3729759"/>
              <a:gd name="connsiteY50" fmla="*/ 7883 h 1059704"/>
              <a:gd name="connsiteX51" fmla="*/ 1889329 w 3729759"/>
              <a:gd name="connsiteY51" fmla="*/ 26948 h 1059704"/>
              <a:gd name="connsiteX52" fmla="*/ 2110047 w 3729759"/>
              <a:gd name="connsiteY52" fmla="*/ 90010 h 1059704"/>
              <a:gd name="connsiteX0" fmla="*/ 2110047 w 3729759"/>
              <a:gd name="connsiteY0" fmla="*/ 90010 h 1059704"/>
              <a:gd name="connsiteX1" fmla="*/ 2220405 w 3729759"/>
              <a:gd name="connsiteY1" fmla="*/ 105776 h 1059704"/>
              <a:gd name="connsiteX2" fmla="*/ 2362295 w 3729759"/>
              <a:gd name="connsiteY2" fmla="*/ 184603 h 1059704"/>
              <a:gd name="connsiteX3" fmla="*/ 2858878 w 3729759"/>
              <a:gd name="connsiteY3" fmla="*/ 206593 h 1059704"/>
              <a:gd name="connsiteX4" fmla="*/ 3203122 w 3729759"/>
              <a:gd name="connsiteY4" fmla="*/ 562976 h 1059704"/>
              <a:gd name="connsiteX5" fmla="*/ 3195241 w 3729759"/>
              <a:gd name="connsiteY5" fmla="*/ 647513 h 1059704"/>
              <a:gd name="connsiteX6" fmla="*/ 3281949 w 3729759"/>
              <a:gd name="connsiteY6" fmla="*/ 633231 h 1059704"/>
              <a:gd name="connsiteX7" fmla="*/ 3450114 w 3729759"/>
              <a:gd name="connsiteY7" fmla="*/ 633231 h 1059704"/>
              <a:gd name="connsiteX8" fmla="*/ 3444859 w 3729759"/>
              <a:gd name="connsiteY8" fmla="*/ 782984 h 1059704"/>
              <a:gd name="connsiteX9" fmla="*/ 3660323 w 3729759"/>
              <a:gd name="connsiteY9" fmla="*/ 883624 h 1059704"/>
              <a:gd name="connsiteX10" fmla="*/ 3657695 w 3729759"/>
              <a:gd name="connsiteY10" fmla="*/ 894051 h 1059704"/>
              <a:gd name="connsiteX11" fmla="*/ 3582142 w 3729759"/>
              <a:gd name="connsiteY11" fmla="*/ 898858 h 1059704"/>
              <a:gd name="connsiteX12" fmla="*/ 3649812 w 3729759"/>
              <a:gd name="connsiteY12" fmla="*/ 896926 h 1059704"/>
              <a:gd name="connsiteX13" fmla="*/ 3652437 w 3729759"/>
              <a:gd name="connsiteY13" fmla="*/ 894090 h 1059704"/>
              <a:gd name="connsiteX14" fmla="*/ 3515803 w 3729759"/>
              <a:gd name="connsiteY14" fmla="*/ 884429 h 1059704"/>
              <a:gd name="connsiteX15" fmla="*/ 3525734 w 3729759"/>
              <a:gd name="connsiteY15" fmla="*/ 884304 h 1059704"/>
              <a:gd name="connsiteX16" fmla="*/ 3603171 w 3729759"/>
              <a:gd name="connsiteY16" fmla="*/ 887146 h 1059704"/>
              <a:gd name="connsiteX17" fmla="*/ 3603171 w 3729759"/>
              <a:gd name="connsiteY17" fmla="*/ 878390 h 1059704"/>
              <a:gd name="connsiteX18" fmla="*/ 3537609 w 3729759"/>
              <a:gd name="connsiteY18" fmla="*/ 837606 h 1059704"/>
              <a:gd name="connsiteX19" fmla="*/ 3684072 w 3729759"/>
              <a:gd name="connsiteY19" fmla="*/ 891581 h 1059704"/>
              <a:gd name="connsiteX20" fmla="*/ 3668203 w 3729759"/>
              <a:gd name="connsiteY20" fmla="*/ 894090 h 1059704"/>
              <a:gd name="connsiteX21" fmla="*/ 3576237 w 3729759"/>
              <a:gd name="connsiteY21" fmla="*/ 884429 h 1059704"/>
              <a:gd name="connsiteX22" fmla="*/ 3683968 w 3729759"/>
              <a:gd name="connsiteY22" fmla="*/ 894090 h 1059704"/>
              <a:gd name="connsiteX23" fmla="*/ 3532633 w 3729759"/>
              <a:gd name="connsiteY23" fmla="*/ 821023 h 1059704"/>
              <a:gd name="connsiteX24" fmla="*/ 3414925 w 3729759"/>
              <a:gd name="connsiteY24" fmla="*/ 905779 h 1059704"/>
              <a:gd name="connsiteX25" fmla="*/ 2869920 w 3729759"/>
              <a:gd name="connsiteY25" fmla="*/ 902024 h 1059704"/>
              <a:gd name="connsiteX26" fmla="*/ 2713325 w 3729759"/>
              <a:gd name="connsiteY26" fmla="*/ 907774 h 1059704"/>
              <a:gd name="connsiteX27" fmla="*/ 2530458 w 3729759"/>
              <a:gd name="connsiteY27" fmla="*/ 946420 h 1059704"/>
              <a:gd name="connsiteX28" fmla="*/ 2526771 w 3729759"/>
              <a:gd name="connsiteY28" fmla="*/ 924464 h 1059704"/>
              <a:gd name="connsiteX29" fmla="*/ 2196727 w 3729759"/>
              <a:gd name="connsiteY29" fmla="*/ 922266 h 1059704"/>
              <a:gd name="connsiteX30" fmla="*/ 1912947 w 3729759"/>
              <a:gd name="connsiteY30" fmla="*/ 965489 h 1059704"/>
              <a:gd name="connsiteX31" fmla="*/ 1577147 w 3729759"/>
              <a:gd name="connsiteY31" fmla="*/ 962969 h 1059704"/>
              <a:gd name="connsiteX32" fmla="*/ 1306508 w 3729759"/>
              <a:gd name="connsiteY32" fmla="*/ 1059704 h 1059704"/>
              <a:gd name="connsiteX33" fmla="*/ 1125732 w 3729759"/>
              <a:gd name="connsiteY33" fmla="*/ 1001572 h 1059704"/>
              <a:gd name="connsiteX34" fmla="*/ 942865 w 3729759"/>
              <a:gd name="connsiteY34" fmla="*/ 982249 h 1059704"/>
              <a:gd name="connsiteX35" fmla="*/ 798881 w 3729759"/>
              <a:gd name="connsiteY35" fmla="*/ 1024521 h 1059704"/>
              <a:gd name="connsiteX36" fmla="*/ 630714 w 3729759"/>
              <a:gd name="connsiteY36" fmla="*/ 961923 h 1059704"/>
              <a:gd name="connsiteX37" fmla="*/ 501964 w 3729759"/>
              <a:gd name="connsiteY37" fmla="*/ 827148 h 1059704"/>
              <a:gd name="connsiteX38" fmla="*/ 501965 w 3729759"/>
              <a:gd name="connsiteY38" fmla="*/ 821664 h 1059704"/>
              <a:gd name="connsiteX39" fmla="*/ 432585 w 3729759"/>
              <a:gd name="connsiteY39" fmla="*/ 634316 h 1059704"/>
              <a:gd name="connsiteX40" fmla="*/ 438010 w 3729759"/>
              <a:gd name="connsiteY40" fmla="*/ 634018 h 1059704"/>
              <a:gd name="connsiteX41" fmla="*/ 493582 w 3729759"/>
              <a:gd name="connsiteY41" fmla="*/ 701790 h 1059704"/>
              <a:gd name="connsiteX42" fmla="*/ 400032 w 3729759"/>
              <a:gd name="connsiteY42" fmla="*/ 549448 h 1059704"/>
              <a:gd name="connsiteX43" fmla="*/ 321907 w 3729759"/>
              <a:gd name="connsiteY43" fmla="*/ 469283 h 1059704"/>
              <a:gd name="connsiteX44" fmla="*/ 32191 w 3729759"/>
              <a:gd name="connsiteY44" fmla="*/ 265785 h 1059704"/>
              <a:gd name="connsiteX45" fmla="*/ 128762 w 3729759"/>
              <a:gd name="connsiteY45" fmla="*/ 108977 h 1059704"/>
              <a:gd name="connsiteX46" fmla="*/ 246647 w 3729759"/>
              <a:gd name="connsiteY46" fmla="*/ 101006 h 1059704"/>
              <a:gd name="connsiteX47" fmla="*/ 417327 w 3729759"/>
              <a:gd name="connsiteY47" fmla="*/ 94591 h 1059704"/>
              <a:gd name="connsiteX48" fmla="*/ 1140497 w 3729759"/>
              <a:gd name="connsiteY48" fmla="*/ 74246 h 1059704"/>
              <a:gd name="connsiteX49" fmla="*/ 1334210 w 3729759"/>
              <a:gd name="connsiteY49" fmla="*/ 7883 h 1059704"/>
              <a:gd name="connsiteX50" fmla="*/ 1889329 w 3729759"/>
              <a:gd name="connsiteY50" fmla="*/ 26948 h 1059704"/>
              <a:gd name="connsiteX51" fmla="*/ 2110047 w 3729759"/>
              <a:gd name="connsiteY51" fmla="*/ 90010 h 1059704"/>
              <a:gd name="connsiteX0" fmla="*/ 2110047 w 3729759"/>
              <a:gd name="connsiteY0" fmla="*/ 90010 h 1059704"/>
              <a:gd name="connsiteX1" fmla="*/ 2220405 w 3729759"/>
              <a:gd name="connsiteY1" fmla="*/ 105776 h 1059704"/>
              <a:gd name="connsiteX2" fmla="*/ 2362295 w 3729759"/>
              <a:gd name="connsiteY2" fmla="*/ 184603 h 1059704"/>
              <a:gd name="connsiteX3" fmla="*/ 2858878 w 3729759"/>
              <a:gd name="connsiteY3" fmla="*/ 206593 h 1059704"/>
              <a:gd name="connsiteX4" fmla="*/ 3203122 w 3729759"/>
              <a:gd name="connsiteY4" fmla="*/ 562976 h 1059704"/>
              <a:gd name="connsiteX5" fmla="*/ 3195241 w 3729759"/>
              <a:gd name="connsiteY5" fmla="*/ 647513 h 1059704"/>
              <a:gd name="connsiteX6" fmla="*/ 3281949 w 3729759"/>
              <a:gd name="connsiteY6" fmla="*/ 633231 h 1059704"/>
              <a:gd name="connsiteX7" fmla="*/ 3450114 w 3729759"/>
              <a:gd name="connsiteY7" fmla="*/ 633231 h 1059704"/>
              <a:gd name="connsiteX8" fmla="*/ 3444859 w 3729759"/>
              <a:gd name="connsiteY8" fmla="*/ 782984 h 1059704"/>
              <a:gd name="connsiteX9" fmla="*/ 3660323 w 3729759"/>
              <a:gd name="connsiteY9" fmla="*/ 883624 h 1059704"/>
              <a:gd name="connsiteX10" fmla="*/ 3657695 w 3729759"/>
              <a:gd name="connsiteY10" fmla="*/ 894051 h 1059704"/>
              <a:gd name="connsiteX11" fmla="*/ 3582142 w 3729759"/>
              <a:gd name="connsiteY11" fmla="*/ 898858 h 1059704"/>
              <a:gd name="connsiteX12" fmla="*/ 3649812 w 3729759"/>
              <a:gd name="connsiteY12" fmla="*/ 896926 h 1059704"/>
              <a:gd name="connsiteX13" fmla="*/ 3652437 w 3729759"/>
              <a:gd name="connsiteY13" fmla="*/ 894090 h 1059704"/>
              <a:gd name="connsiteX14" fmla="*/ 3515803 w 3729759"/>
              <a:gd name="connsiteY14" fmla="*/ 884429 h 1059704"/>
              <a:gd name="connsiteX15" fmla="*/ 3525734 w 3729759"/>
              <a:gd name="connsiteY15" fmla="*/ 884304 h 1059704"/>
              <a:gd name="connsiteX16" fmla="*/ 3603171 w 3729759"/>
              <a:gd name="connsiteY16" fmla="*/ 887146 h 1059704"/>
              <a:gd name="connsiteX17" fmla="*/ 3603171 w 3729759"/>
              <a:gd name="connsiteY17" fmla="*/ 878390 h 1059704"/>
              <a:gd name="connsiteX18" fmla="*/ 3537609 w 3729759"/>
              <a:gd name="connsiteY18" fmla="*/ 837606 h 1059704"/>
              <a:gd name="connsiteX19" fmla="*/ 3684072 w 3729759"/>
              <a:gd name="connsiteY19" fmla="*/ 891581 h 1059704"/>
              <a:gd name="connsiteX20" fmla="*/ 3668203 w 3729759"/>
              <a:gd name="connsiteY20" fmla="*/ 894090 h 1059704"/>
              <a:gd name="connsiteX21" fmla="*/ 3576237 w 3729759"/>
              <a:gd name="connsiteY21" fmla="*/ 884429 h 1059704"/>
              <a:gd name="connsiteX22" fmla="*/ 3683968 w 3729759"/>
              <a:gd name="connsiteY22" fmla="*/ 894090 h 1059704"/>
              <a:gd name="connsiteX23" fmla="*/ 3532633 w 3729759"/>
              <a:gd name="connsiteY23" fmla="*/ 821023 h 1059704"/>
              <a:gd name="connsiteX24" fmla="*/ 3414925 w 3729759"/>
              <a:gd name="connsiteY24" fmla="*/ 905779 h 1059704"/>
              <a:gd name="connsiteX25" fmla="*/ 2869920 w 3729759"/>
              <a:gd name="connsiteY25" fmla="*/ 902024 h 1059704"/>
              <a:gd name="connsiteX26" fmla="*/ 2713325 w 3729759"/>
              <a:gd name="connsiteY26" fmla="*/ 907774 h 1059704"/>
              <a:gd name="connsiteX27" fmla="*/ 2530458 w 3729759"/>
              <a:gd name="connsiteY27" fmla="*/ 946420 h 1059704"/>
              <a:gd name="connsiteX28" fmla="*/ 2526771 w 3729759"/>
              <a:gd name="connsiteY28" fmla="*/ 924464 h 1059704"/>
              <a:gd name="connsiteX29" fmla="*/ 2196727 w 3729759"/>
              <a:gd name="connsiteY29" fmla="*/ 922266 h 1059704"/>
              <a:gd name="connsiteX30" fmla="*/ 1912947 w 3729759"/>
              <a:gd name="connsiteY30" fmla="*/ 965489 h 1059704"/>
              <a:gd name="connsiteX31" fmla="*/ 1577147 w 3729759"/>
              <a:gd name="connsiteY31" fmla="*/ 962969 h 1059704"/>
              <a:gd name="connsiteX32" fmla="*/ 1306508 w 3729759"/>
              <a:gd name="connsiteY32" fmla="*/ 1059704 h 1059704"/>
              <a:gd name="connsiteX33" fmla="*/ 1125732 w 3729759"/>
              <a:gd name="connsiteY33" fmla="*/ 1001572 h 1059704"/>
              <a:gd name="connsiteX34" fmla="*/ 942865 w 3729759"/>
              <a:gd name="connsiteY34" fmla="*/ 982249 h 1059704"/>
              <a:gd name="connsiteX35" fmla="*/ 798881 w 3729759"/>
              <a:gd name="connsiteY35" fmla="*/ 1024521 h 1059704"/>
              <a:gd name="connsiteX36" fmla="*/ 630714 w 3729759"/>
              <a:gd name="connsiteY36" fmla="*/ 961923 h 1059704"/>
              <a:gd name="connsiteX37" fmla="*/ 501964 w 3729759"/>
              <a:gd name="connsiteY37" fmla="*/ 827148 h 1059704"/>
              <a:gd name="connsiteX38" fmla="*/ 501965 w 3729759"/>
              <a:gd name="connsiteY38" fmla="*/ 821664 h 1059704"/>
              <a:gd name="connsiteX39" fmla="*/ 432585 w 3729759"/>
              <a:gd name="connsiteY39" fmla="*/ 634316 h 1059704"/>
              <a:gd name="connsiteX40" fmla="*/ 493582 w 3729759"/>
              <a:gd name="connsiteY40" fmla="*/ 701790 h 1059704"/>
              <a:gd name="connsiteX41" fmla="*/ 400032 w 3729759"/>
              <a:gd name="connsiteY41" fmla="*/ 549448 h 1059704"/>
              <a:gd name="connsiteX42" fmla="*/ 321907 w 3729759"/>
              <a:gd name="connsiteY42" fmla="*/ 469283 h 1059704"/>
              <a:gd name="connsiteX43" fmla="*/ 32191 w 3729759"/>
              <a:gd name="connsiteY43" fmla="*/ 265785 h 1059704"/>
              <a:gd name="connsiteX44" fmla="*/ 128762 w 3729759"/>
              <a:gd name="connsiteY44" fmla="*/ 108977 h 1059704"/>
              <a:gd name="connsiteX45" fmla="*/ 246647 w 3729759"/>
              <a:gd name="connsiteY45" fmla="*/ 101006 h 1059704"/>
              <a:gd name="connsiteX46" fmla="*/ 417327 w 3729759"/>
              <a:gd name="connsiteY46" fmla="*/ 94591 h 1059704"/>
              <a:gd name="connsiteX47" fmla="*/ 1140497 w 3729759"/>
              <a:gd name="connsiteY47" fmla="*/ 74246 h 1059704"/>
              <a:gd name="connsiteX48" fmla="*/ 1334210 w 3729759"/>
              <a:gd name="connsiteY48" fmla="*/ 7883 h 1059704"/>
              <a:gd name="connsiteX49" fmla="*/ 1889329 w 3729759"/>
              <a:gd name="connsiteY49" fmla="*/ 26948 h 1059704"/>
              <a:gd name="connsiteX50" fmla="*/ 2110047 w 3729759"/>
              <a:gd name="connsiteY50" fmla="*/ 90010 h 1059704"/>
              <a:gd name="connsiteX0" fmla="*/ 2110047 w 3729759"/>
              <a:gd name="connsiteY0" fmla="*/ 90010 h 1059704"/>
              <a:gd name="connsiteX1" fmla="*/ 2220405 w 3729759"/>
              <a:gd name="connsiteY1" fmla="*/ 105776 h 1059704"/>
              <a:gd name="connsiteX2" fmla="*/ 2362295 w 3729759"/>
              <a:gd name="connsiteY2" fmla="*/ 184603 h 1059704"/>
              <a:gd name="connsiteX3" fmla="*/ 2858878 w 3729759"/>
              <a:gd name="connsiteY3" fmla="*/ 206593 h 1059704"/>
              <a:gd name="connsiteX4" fmla="*/ 3203122 w 3729759"/>
              <a:gd name="connsiteY4" fmla="*/ 562976 h 1059704"/>
              <a:gd name="connsiteX5" fmla="*/ 3195241 w 3729759"/>
              <a:gd name="connsiteY5" fmla="*/ 647513 h 1059704"/>
              <a:gd name="connsiteX6" fmla="*/ 3281949 w 3729759"/>
              <a:gd name="connsiteY6" fmla="*/ 633231 h 1059704"/>
              <a:gd name="connsiteX7" fmla="*/ 3450114 w 3729759"/>
              <a:gd name="connsiteY7" fmla="*/ 633231 h 1059704"/>
              <a:gd name="connsiteX8" fmla="*/ 3444859 w 3729759"/>
              <a:gd name="connsiteY8" fmla="*/ 782984 h 1059704"/>
              <a:gd name="connsiteX9" fmla="*/ 3660323 w 3729759"/>
              <a:gd name="connsiteY9" fmla="*/ 883624 h 1059704"/>
              <a:gd name="connsiteX10" fmla="*/ 3657695 w 3729759"/>
              <a:gd name="connsiteY10" fmla="*/ 894051 h 1059704"/>
              <a:gd name="connsiteX11" fmla="*/ 3582142 w 3729759"/>
              <a:gd name="connsiteY11" fmla="*/ 898858 h 1059704"/>
              <a:gd name="connsiteX12" fmla="*/ 3649812 w 3729759"/>
              <a:gd name="connsiteY12" fmla="*/ 896926 h 1059704"/>
              <a:gd name="connsiteX13" fmla="*/ 3652437 w 3729759"/>
              <a:gd name="connsiteY13" fmla="*/ 894090 h 1059704"/>
              <a:gd name="connsiteX14" fmla="*/ 3515803 w 3729759"/>
              <a:gd name="connsiteY14" fmla="*/ 884429 h 1059704"/>
              <a:gd name="connsiteX15" fmla="*/ 3525734 w 3729759"/>
              <a:gd name="connsiteY15" fmla="*/ 884304 h 1059704"/>
              <a:gd name="connsiteX16" fmla="*/ 3603171 w 3729759"/>
              <a:gd name="connsiteY16" fmla="*/ 887146 h 1059704"/>
              <a:gd name="connsiteX17" fmla="*/ 3603171 w 3729759"/>
              <a:gd name="connsiteY17" fmla="*/ 878390 h 1059704"/>
              <a:gd name="connsiteX18" fmla="*/ 3537609 w 3729759"/>
              <a:gd name="connsiteY18" fmla="*/ 837606 h 1059704"/>
              <a:gd name="connsiteX19" fmla="*/ 3684072 w 3729759"/>
              <a:gd name="connsiteY19" fmla="*/ 891581 h 1059704"/>
              <a:gd name="connsiteX20" fmla="*/ 3668203 w 3729759"/>
              <a:gd name="connsiteY20" fmla="*/ 894090 h 1059704"/>
              <a:gd name="connsiteX21" fmla="*/ 3576237 w 3729759"/>
              <a:gd name="connsiteY21" fmla="*/ 884429 h 1059704"/>
              <a:gd name="connsiteX22" fmla="*/ 3683968 w 3729759"/>
              <a:gd name="connsiteY22" fmla="*/ 894090 h 1059704"/>
              <a:gd name="connsiteX23" fmla="*/ 3532633 w 3729759"/>
              <a:gd name="connsiteY23" fmla="*/ 821023 h 1059704"/>
              <a:gd name="connsiteX24" fmla="*/ 3414925 w 3729759"/>
              <a:gd name="connsiteY24" fmla="*/ 905779 h 1059704"/>
              <a:gd name="connsiteX25" fmla="*/ 2869920 w 3729759"/>
              <a:gd name="connsiteY25" fmla="*/ 902024 h 1059704"/>
              <a:gd name="connsiteX26" fmla="*/ 2713325 w 3729759"/>
              <a:gd name="connsiteY26" fmla="*/ 907774 h 1059704"/>
              <a:gd name="connsiteX27" fmla="*/ 2530458 w 3729759"/>
              <a:gd name="connsiteY27" fmla="*/ 946420 h 1059704"/>
              <a:gd name="connsiteX28" fmla="*/ 2526771 w 3729759"/>
              <a:gd name="connsiteY28" fmla="*/ 924464 h 1059704"/>
              <a:gd name="connsiteX29" fmla="*/ 2196727 w 3729759"/>
              <a:gd name="connsiteY29" fmla="*/ 922266 h 1059704"/>
              <a:gd name="connsiteX30" fmla="*/ 1912947 w 3729759"/>
              <a:gd name="connsiteY30" fmla="*/ 965489 h 1059704"/>
              <a:gd name="connsiteX31" fmla="*/ 1577147 w 3729759"/>
              <a:gd name="connsiteY31" fmla="*/ 962969 h 1059704"/>
              <a:gd name="connsiteX32" fmla="*/ 1306508 w 3729759"/>
              <a:gd name="connsiteY32" fmla="*/ 1059704 h 1059704"/>
              <a:gd name="connsiteX33" fmla="*/ 1125732 w 3729759"/>
              <a:gd name="connsiteY33" fmla="*/ 1001572 h 1059704"/>
              <a:gd name="connsiteX34" fmla="*/ 942865 w 3729759"/>
              <a:gd name="connsiteY34" fmla="*/ 982249 h 1059704"/>
              <a:gd name="connsiteX35" fmla="*/ 798881 w 3729759"/>
              <a:gd name="connsiteY35" fmla="*/ 1024521 h 1059704"/>
              <a:gd name="connsiteX36" fmla="*/ 630714 w 3729759"/>
              <a:gd name="connsiteY36" fmla="*/ 961923 h 1059704"/>
              <a:gd name="connsiteX37" fmla="*/ 501964 w 3729759"/>
              <a:gd name="connsiteY37" fmla="*/ 827148 h 1059704"/>
              <a:gd name="connsiteX38" fmla="*/ 501965 w 3729759"/>
              <a:gd name="connsiteY38" fmla="*/ 821664 h 1059704"/>
              <a:gd name="connsiteX39" fmla="*/ 432585 w 3729759"/>
              <a:gd name="connsiteY39" fmla="*/ 634316 h 1059704"/>
              <a:gd name="connsiteX40" fmla="*/ 493582 w 3729759"/>
              <a:gd name="connsiteY40" fmla="*/ 701790 h 1059704"/>
              <a:gd name="connsiteX41" fmla="*/ 400032 w 3729759"/>
              <a:gd name="connsiteY41" fmla="*/ 549448 h 1059704"/>
              <a:gd name="connsiteX42" fmla="*/ 32191 w 3729759"/>
              <a:gd name="connsiteY42" fmla="*/ 265785 h 1059704"/>
              <a:gd name="connsiteX43" fmla="*/ 128762 w 3729759"/>
              <a:gd name="connsiteY43" fmla="*/ 108977 h 1059704"/>
              <a:gd name="connsiteX44" fmla="*/ 246647 w 3729759"/>
              <a:gd name="connsiteY44" fmla="*/ 101006 h 1059704"/>
              <a:gd name="connsiteX45" fmla="*/ 417327 w 3729759"/>
              <a:gd name="connsiteY45" fmla="*/ 94591 h 1059704"/>
              <a:gd name="connsiteX46" fmla="*/ 1140497 w 3729759"/>
              <a:gd name="connsiteY46" fmla="*/ 74246 h 1059704"/>
              <a:gd name="connsiteX47" fmla="*/ 1334210 w 3729759"/>
              <a:gd name="connsiteY47" fmla="*/ 7883 h 1059704"/>
              <a:gd name="connsiteX48" fmla="*/ 1889329 w 3729759"/>
              <a:gd name="connsiteY48" fmla="*/ 26948 h 1059704"/>
              <a:gd name="connsiteX49" fmla="*/ 2110047 w 3729759"/>
              <a:gd name="connsiteY49" fmla="*/ 90010 h 1059704"/>
              <a:gd name="connsiteX0" fmla="*/ 2110047 w 3729759"/>
              <a:gd name="connsiteY0" fmla="*/ 90010 h 1059704"/>
              <a:gd name="connsiteX1" fmla="*/ 2220405 w 3729759"/>
              <a:gd name="connsiteY1" fmla="*/ 105776 h 1059704"/>
              <a:gd name="connsiteX2" fmla="*/ 2362295 w 3729759"/>
              <a:gd name="connsiteY2" fmla="*/ 184603 h 1059704"/>
              <a:gd name="connsiteX3" fmla="*/ 2858878 w 3729759"/>
              <a:gd name="connsiteY3" fmla="*/ 206593 h 1059704"/>
              <a:gd name="connsiteX4" fmla="*/ 3203122 w 3729759"/>
              <a:gd name="connsiteY4" fmla="*/ 562976 h 1059704"/>
              <a:gd name="connsiteX5" fmla="*/ 3195241 w 3729759"/>
              <a:gd name="connsiteY5" fmla="*/ 647513 h 1059704"/>
              <a:gd name="connsiteX6" fmla="*/ 3281949 w 3729759"/>
              <a:gd name="connsiteY6" fmla="*/ 633231 h 1059704"/>
              <a:gd name="connsiteX7" fmla="*/ 3450114 w 3729759"/>
              <a:gd name="connsiteY7" fmla="*/ 633231 h 1059704"/>
              <a:gd name="connsiteX8" fmla="*/ 3444859 w 3729759"/>
              <a:gd name="connsiteY8" fmla="*/ 782984 h 1059704"/>
              <a:gd name="connsiteX9" fmla="*/ 3660323 w 3729759"/>
              <a:gd name="connsiteY9" fmla="*/ 883624 h 1059704"/>
              <a:gd name="connsiteX10" fmla="*/ 3657695 w 3729759"/>
              <a:gd name="connsiteY10" fmla="*/ 894051 h 1059704"/>
              <a:gd name="connsiteX11" fmla="*/ 3582142 w 3729759"/>
              <a:gd name="connsiteY11" fmla="*/ 898858 h 1059704"/>
              <a:gd name="connsiteX12" fmla="*/ 3649812 w 3729759"/>
              <a:gd name="connsiteY12" fmla="*/ 896926 h 1059704"/>
              <a:gd name="connsiteX13" fmla="*/ 3652437 w 3729759"/>
              <a:gd name="connsiteY13" fmla="*/ 894090 h 1059704"/>
              <a:gd name="connsiteX14" fmla="*/ 3515803 w 3729759"/>
              <a:gd name="connsiteY14" fmla="*/ 884429 h 1059704"/>
              <a:gd name="connsiteX15" fmla="*/ 3525734 w 3729759"/>
              <a:gd name="connsiteY15" fmla="*/ 884304 h 1059704"/>
              <a:gd name="connsiteX16" fmla="*/ 3603171 w 3729759"/>
              <a:gd name="connsiteY16" fmla="*/ 887146 h 1059704"/>
              <a:gd name="connsiteX17" fmla="*/ 3603171 w 3729759"/>
              <a:gd name="connsiteY17" fmla="*/ 878390 h 1059704"/>
              <a:gd name="connsiteX18" fmla="*/ 3537609 w 3729759"/>
              <a:gd name="connsiteY18" fmla="*/ 837606 h 1059704"/>
              <a:gd name="connsiteX19" fmla="*/ 3684072 w 3729759"/>
              <a:gd name="connsiteY19" fmla="*/ 891581 h 1059704"/>
              <a:gd name="connsiteX20" fmla="*/ 3668203 w 3729759"/>
              <a:gd name="connsiteY20" fmla="*/ 894090 h 1059704"/>
              <a:gd name="connsiteX21" fmla="*/ 3576237 w 3729759"/>
              <a:gd name="connsiteY21" fmla="*/ 884429 h 1059704"/>
              <a:gd name="connsiteX22" fmla="*/ 3683968 w 3729759"/>
              <a:gd name="connsiteY22" fmla="*/ 894090 h 1059704"/>
              <a:gd name="connsiteX23" fmla="*/ 3532633 w 3729759"/>
              <a:gd name="connsiteY23" fmla="*/ 821023 h 1059704"/>
              <a:gd name="connsiteX24" fmla="*/ 3414925 w 3729759"/>
              <a:gd name="connsiteY24" fmla="*/ 905779 h 1059704"/>
              <a:gd name="connsiteX25" fmla="*/ 2869920 w 3729759"/>
              <a:gd name="connsiteY25" fmla="*/ 902024 h 1059704"/>
              <a:gd name="connsiteX26" fmla="*/ 2713325 w 3729759"/>
              <a:gd name="connsiteY26" fmla="*/ 907774 h 1059704"/>
              <a:gd name="connsiteX27" fmla="*/ 2530458 w 3729759"/>
              <a:gd name="connsiteY27" fmla="*/ 946420 h 1059704"/>
              <a:gd name="connsiteX28" fmla="*/ 2526771 w 3729759"/>
              <a:gd name="connsiteY28" fmla="*/ 924464 h 1059704"/>
              <a:gd name="connsiteX29" fmla="*/ 2196727 w 3729759"/>
              <a:gd name="connsiteY29" fmla="*/ 922266 h 1059704"/>
              <a:gd name="connsiteX30" fmla="*/ 1912947 w 3729759"/>
              <a:gd name="connsiteY30" fmla="*/ 965489 h 1059704"/>
              <a:gd name="connsiteX31" fmla="*/ 1577147 w 3729759"/>
              <a:gd name="connsiteY31" fmla="*/ 962969 h 1059704"/>
              <a:gd name="connsiteX32" fmla="*/ 1306508 w 3729759"/>
              <a:gd name="connsiteY32" fmla="*/ 1059704 h 1059704"/>
              <a:gd name="connsiteX33" fmla="*/ 1125732 w 3729759"/>
              <a:gd name="connsiteY33" fmla="*/ 1001572 h 1059704"/>
              <a:gd name="connsiteX34" fmla="*/ 942865 w 3729759"/>
              <a:gd name="connsiteY34" fmla="*/ 982249 h 1059704"/>
              <a:gd name="connsiteX35" fmla="*/ 798881 w 3729759"/>
              <a:gd name="connsiteY35" fmla="*/ 1024521 h 1059704"/>
              <a:gd name="connsiteX36" fmla="*/ 630714 w 3729759"/>
              <a:gd name="connsiteY36" fmla="*/ 961923 h 1059704"/>
              <a:gd name="connsiteX37" fmla="*/ 501964 w 3729759"/>
              <a:gd name="connsiteY37" fmla="*/ 827148 h 1059704"/>
              <a:gd name="connsiteX38" fmla="*/ 501965 w 3729759"/>
              <a:gd name="connsiteY38" fmla="*/ 821664 h 1059704"/>
              <a:gd name="connsiteX39" fmla="*/ 432585 w 3729759"/>
              <a:gd name="connsiteY39" fmla="*/ 634316 h 1059704"/>
              <a:gd name="connsiteX40" fmla="*/ 493582 w 3729759"/>
              <a:gd name="connsiteY40" fmla="*/ 701790 h 1059704"/>
              <a:gd name="connsiteX41" fmla="*/ 32191 w 3729759"/>
              <a:gd name="connsiteY41" fmla="*/ 265785 h 1059704"/>
              <a:gd name="connsiteX42" fmla="*/ 128762 w 3729759"/>
              <a:gd name="connsiteY42" fmla="*/ 108977 h 1059704"/>
              <a:gd name="connsiteX43" fmla="*/ 246647 w 3729759"/>
              <a:gd name="connsiteY43" fmla="*/ 101006 h 1059704"/>
              <a:gd name="connsiteX44" fmla="*/ 417327 w 3729759"/>
              <a:gd name="connsiteY44" fmla="*/ 94591 h 1059704"/>
              <a:gd name="connsiteX45" fmla="*/ 1140497 w 3729759"/>
              <a:gd name="connsiteY45" fmla="*/ 74246 h 1059704"/>
              <a:gd name="connsiteX46" fmla="*/ 1334210 w 3729759"/>
              <a:gd name="connsiteY46" fmla="*/ 7883 h 1059704"/>
              <a:gd name="connsiteX47" fmla="*/ 1889329 w 3729759"/>
              <a:gd name="connsiteY47" fmla="*/ 26948 h 1059704"/>
              <a:gd name="connsiteX48" fmla="*/ 2110047 w 3729759"/>
              <a:gd name="connsiteY48" fmla="*/ 90010 h 1059704"/>
              <a:gd name="connsiteX0" fmla="*/ 2110047 w 3729759"/>
              <a:gd name="connsiteY0" fmla="*/ 90010 h 1059704"/>
              <a:gd name="connsiteX1" fmla="*/ 2220405 w 3729759"/>
              <a:gd name="connsiteY1" fmla="*/ 105776 h 1059704"/>
              <a:gd name="connsiteX2" fmla="*/ 2362295 w 3729759"/>
              <a:gd name="connsiteY2" fmla="*/ 184603 h 1059704"/>
              <a:gd name="connsiteX3" fmla="*/ 2858878 w 3729759"/>
              <a:gd name="connsiteY3" fmla="*/ 206593 h 1059704"/>
              <a:gd name="connsiteX4" fmla="*/ 3203122 w 3729759"/>
              <a:gd name="connsiteY4" fmla="*/ 562976 h 1059704"/>
              <a:gd name="connsiteX5" fmla="*/ 3195241 w 3729759"/>
              <a:gd name="connsiteY5" fmla="*/ 647513 h 1059704"/>
              <a:gd name="connsiteX6" fmla="*/ 3281949 w 3729759"/>
              <a:gd name="connsiteY6" fmla="*/ 633231 h 1059704"/>
              <a:gd name="connsiteX7" fmla="*/ 3450114 w 3729759"/>
              <a:gd name="connsiteY7" fmla="*/ 633231 h 1059704"/>
              <a:gd name="connsiteX8" fmla="*/ 3444859 w 3729759"/>
              <a:gd name="connsiteY8" fmla="*/ 782984 h 1059704"/>
              <a:gd name="connsiteX9" fmla="*/ 3660323 w 3729759"/>
              <a:gd name="connsiteY9" fmla="*/ 883624 h 1059704"/>
              <a:gd name="connsiteX10" fmla="*/ 3657695 w 3729759"/>
              <a:gd name="connsiteY10" fmla="*/ 894051 h 1059704"/>
              <a:gd name="connsiteX11" fmla="*/ 3582142 w 3729759"/>
              <a:gd name="connsiteY11" fmla="*/ 898858 h 1059704"/>
              <a:gd name="connsiteX12" fmla="*/ 3649812 w 3729759"/>
              <a:gd name="connsiteY12" fmla="*/ 896926 h 1059704"/>
              <a:gd name="connsiteX13" fmla="*/ 3652437 w 3729759"/>
              <a:gd name="connsiteY13" fmla="*/ 894090 h 1059704"/>
              <a:gd name="connsiteX14" fmla="*/ 3515803 w 3729759"/>
              <a:gd name="connsiteY14" fmla="*/ 884429 h 1059704"/>
              <a:gd name="connsiteX15" fmla="*/ 3525734 w 3729759"/>
              <a:gd name="connsiteY15" fmla="*/ 884304 h 1059704"/>
              <a:gd name="connsiteX16" fmla="*/ 3603171 w 3729759"/>
              <a:gd name="connsiteY16" fmla="*/ 887146 h 1059704"/>
              <a:gd name="connsiteX17" fmla="*/ 3603171 w 3729759"/>
              <a:gd name="connsiteY17" fmla="*/ 878390 h 1059704"/>
              <a:gd name="connsiteX18" fmla="*/ 3537609 w 3729759"/>
              <a:gd name="connsiteY18" fmla="*/ 837606 h 1059704"/>
              <a:gd name="connsiteX19" fmla="*/ 3684072 w 3729759"/>
              <a:gd name="connsiteY19" fmla="*/ 891581 h 1059704"/>
              <a:gd name="connsiteX20" fmla="*/ 3668203 w 3729759"/>
              <a:gd name="connsiteY20" fmla="*/ 894090 h 1059704"/>
              <a:gd name="connsiteX21" fmla="*/ 3576237 w 3729759"/>
              <a:gd name="connsiteY21" fmla="*/ 884429 h 1059704"/>
              <a:gd name="connsiteX22" fmla="*/ 3683968 w 3729759"/>
              <a:gd name="connsiteY22" fmla="*/ 894090 h 1059704"/>
              <a:gd name="connsiteX23" fmla="*/ 3532633 w 3729759"/>
              <a:gd name="connsiteY23" fmla="*/ 821023 h 1059704"/>
              <a:gd name="connsiteX24" fmla="*/ 3414925 w 3729759"/>
              <a:gd name="connsiteY24" fmla="*/ 905779 h 1059704"/>
              <a:gd name="connsiteX25" fmla="*/ 2869920 w 3729759"/>
              <a:gd name="connsiteY25" fmla="*/ 902024 h 1059704"/>
              <a:gd name="connsiteX26" fmla="*/ 2713325 w 3729759"/>
              <a:gd name="connsiteY26" fmla="*/ 907774 h 1059704"/>
              <a:gd name="connsiteX27" fmla="*/ 2530458 w 3729759"/>
              <a:gd name="connsiteY27" fmla="*/ 946420 h 1059704"/>
              <a:gd name="connsiteX28" fmla="*/ 2526771 w 3729759"/>
              <a:gd name="connsiteY28" fmla="*/ 924464 h 1059704"/>
              <a:gd name="connsiteX29" fmla="*/ 2196727 w 3729759"/>
              <a:gd name="connsiteY29" fmla="*/ 922266 h 1059704"/>
              <a:gd name="connsiteX30" fmla="*/ 1912947 w 3729759"/>
              <a:gd name="connsiteY30" fmla="*/ 965489 h 1059704"/>
              <a:gd name="connsiteX31" fmla="*/ 1577147 w 3729759"/>
              <a:gd name="connsiteY31" fmla="*/ 962969 h 1059704"/>
              <a:gd name="connsiteX32" fmla="*/ 1306508 w 3729759"/>
              <a:gd name="connsiteY32" fmla="*/ 1059704 h 1059704"/>
              <a:gd name="connsiteX33" fmla="*/ 1125732 w 3729759"/>
              <a:gd name="connsiteY33" fmla="*/ 1001572 h 1059704"/>
              <a:gd name="connsiteX34" fmla="*/ 942865 w 3729759"/>
              <a:gd name="connsiteY34" fmla="*/ 982249 h 1059704"/>
              <a:gd name="connsiteX35" fmla="*/ 798881 w 3729759"/>
              <a:gd name="connsiteY35" fmla="*/ 1024521 h 1059704"/>
              <a:gd name="connsiteX36" fmla="*/ 630714 w 3729759"/>
              <a:gd name="connsiteY36" fmla="*/ 961923 h 1059704"/>
              <a:gd name="connsiteX37" fmla="*/ 501964 w 3729759"/>
              <a:gd name="connsiteY37" fmla="*/ 827148 h 1059704"/>
              <a:gd name="connsiteX38" fmla="*/ 501965 w 3729759"/>
              <a:gd name="connsiteY38" fmla="*/ 821664 h 1059704"/>
              <a:gd name="connsiteX39" fmla="*/ 493582 w 3729759"/>
              <a:gd name="connsiteY39" fmla="*/ 701790 h 1059704"/>
              <a:gd name="connsiteX40" fmla="*/ 32191 w 3729759"/>
              <a:gd name="connsiteY40" fmla="*/ 265785 h 1059704"/>
              <a:gd name="connsiteX41" fmla="*/ 128762 w 3729759"/>
              <a:gd name="connsiteY41" fmla="*/ 108977 h 1059704"/>
              <a:gd name="connsiteX42" fmla="*/ 246647 w 3729759"/>
              <a:gd name="connsiteY42" fmla="*/ 101006 h 1059704"/>
              <a:gd name="connsiteX43" fmla="*/ 417327 w 3729759"/>
              <a:gd name="connsiteY43" fmla="*/ 94591 h 1059704"/>
              <a:gd name="connsiteX44" fmla="*/ 1140497 w 3729759"/>
              <a:gd name="connsiteY44" fmla="*/ 74246 h 1059704"/>
              <a:gd name="connsiteX45" fmla="*/ 1334210 w 3729759"/>
              <a:gd name="connsiteY45" fmla="*/ 7883 h 1059704"/>
              <a:gd name="connsiteX46" fmla="*/ 1889329 w 3729759"/>
              <a:gd name="connsiteY46" fmla="*/ 26948 h 1059704"/>
              <a:gd name="connsiteX47" fmla="*/ 2110047 w 3729759"/>
              <a:gd name="connsiteY47" fmla="*/ 90010 h 1059704"/>
              <a:gd name="connsiteX0" fmla="*/ 2110047 w 3729759"/>
              <a:gd name="connsiteY0" fmla="*/ 90010 h 1059704"/>
              <a:gd name="connsiteX1" fmla="*/ 2220405 w 3729759"/>
              <a:gd name="connsiteY1" fmla="*/ 105776 h 1059704"/>
              <a:gd name="connsiteX2" fmla="*/ 2362295 w 3729759"/>
              <a:gd name="connsiteY2" fmla="*/ 184603 h 1059704"/>
              <a:gd name="connsiteX3" fmla="*/ 2858878 w 3729759"/>
              <a:gd name="connsiteY3" fmla="*/ 206593 h 1059704"/>
              <a:gd name="connsiteX4" fmla="*/ 3203122 w 3729759"/>
              <a:gd name="connsiteY4" fmla="*/ 562976 h 1059704"/>
              <a:gd name="connsiteX5" fmla="*/ 3195241 w 3729759"/>
              <a:gd name="connsiteY5" fmla="*/ 647513 h 1059704"/>
              <a:gd name="connsiteX6" fmla="*/ 3281949 w 3729759"/>
              <a:gd name="connsiteY6" fmla="*/ 633231 h 1059704"/>
              <a:gd name="connsiteX7" fmla="*/ 3450114 w 3729759"/>
              <a:gd name="connsiteY7" fmla="*/ 633231 h 1059704"/>
              <a:gd name="connsiteX8" fmla="*/ 3444859 w 3729759"/>
              <a:gd name="connsiteY8" fmla="*/ 782984 h 1059704"/>
              <a:gd name="connsiteX9" fmla="*/ 3660323 w 3729759"/>
              <a:gd name="connsiteY9" fmla="*/ 883624 h 1059704"/>
              <a:gd name="connsiteX10" fmla="*/ 3657695 w 3729759"/>
              <a:gd name="connsiteY10" fmla="*/ 894051 h 1059704"/>
              <a:gd name="connsiteX11" fmla="*/ 3582142 w 3729759"/>
              <a:gd name="connsiteY11" fmla="*/ 898858 h 1059704"/>
              <a:gd name="connsiteX12" fmla="*/ 3649812 w 3729759"/>
              <a:gd name="connsiteY12" fmla="*/ 896926 h 1059704"/>
              <a:gd name="connsiteX13" fmla="*/ 3652437 w 3729759"/>
              <a:gd name="connsiteY13" fmla="*/ 894090 h 1059704"/>
              <a:gd name="connsiteX14" fmla="*/ 3515803 w 3729759"/>
              <a:gd name="connsiteY14" fmla="*/ 884429 h 1059704"/>
              <a:gd name="connsiteX15" fmla="*/ 3525734 w 3729759"/>
              <a:gd name="connsiteY15" fmla="*/ 884304 h 1059704"/>
              <a:gd name="connsiteX16" fmla="*/ 3603171 w 3729759"/>
              <a:gd name="connsiteY16" fmla="*/ 887146 h 1059704"/>
              <a:gd name="connsiteX17" fmla="*/ 3603171 w 3729759"/>
              <a:gd name="connsiteY17" fmla="*/ 878390 h 1059704"/>
              <a:gd name="connsiteX18" fmla="*/ 3537609 w 3729759"/>
              <a:gd name="connsiteY18" fmla="*/ 837606 h 1059704"/>
              <a:gd name="connsiteX19" fmla="*/ 3684072 w 3729759"/>
              <a:gd name="connsiteY19" fmla="*/ 891581 h 1059704"/>
              <a:gd name="connsiteX20" fmla="*/ 3668203 w 3729759"/>
              <a:gd name="connsiteY20" fmla="*/ 894090 h 1059704"/>
              <a:gd name="connsiteX21" fmla="*/ 3576237 w 3729759"/>
              <a:gd name="connsiteY21" fmla="*/ 884429 h 1059704"/>
              <a:gd name="connsiteX22" fmla="*/ 3683968 w 3729759"/>
              <a:gd name="connsiteY22" fmla="*/ 894090 h 1059704"/>
              <a:gd name="connsiteX23" fmla="*/ 3532633 w 3729759"/>
              <a:gd name="connsiteY23" fmla="*/ 821023 h 1059704"/>
              <a:gd name="connsiteX24" fmla="*/ 3414925 w 3729759"/>
              <a:gd name="connsiteY24" fmla="*/ 905779 h 1059704"/>
              <a:gd name="connsiteX25" fmla="*/ 2869920 w 3729759"/>
              <a:gd name="connsiteY25" fmla="*/ 902024 h 1059704"/>
              <a:gd name="connsiteX26" fmla="*/ 2713325 w 3729759"/>
              <a:gd name="connsiteY26" fmla="*/ 907774 h 1059704"/>
              <a:gd name="connsiteX27" fmla="*/ 2530458 w 3729759"/>
              <a:gd name="connsiteY27" fmla="*/ 946420 h 1059704"/>
              <a:gd name="connsiteX28" fmla="*/ 2526771 w 3729759"/>
              <a:gd name="connsiteY28" fmla="*/ 924464 h 1059704"/>
              <a:gd name="connsiteX29" fmla="*/ 2196727 w 3729759"/>
              <a:gd name="connsiteY29" fmla="*/ 922266 h 1059704"/>
              <a:gd name="connsiteX30" fmla="*/ 1912947 w 3729759"/>
              <a:gd name="connsiteY30" fmla="*/ 965489 h 1059704"/>
              <a:gd name="connsiteX31" fmla="*/ 1577147 w 3729759"/>
              <a:gd name="connsiteY31" fmla="*/ 962969 h 1059704"/>
              <a:gd name="connsiteX32" fmla="*/ 1306508 w 3729759"/>
              <a:gd name="connsiteY32" fmla="*/ 1059704 h 1059704"/>
              <a:gd name="connsiteX33" fmla="*/ 1125732 w 3729759"/>
              <a:gd name="connsiteY33" fmla="*/ 1001572 h 1059704"/>
              <a:gd name="connsiteX34" fmla="*/ 942865 w 3729759"/>
              <a:gd name="connsiteY34" fmla="*/ 982249 h 1059704"/>
              <a:gd name="connsiteX35" fmla="*/ 798881 w 3729759"/>
              <a:gd name="connsiteY35" fmla="*/ 1024521 h 1059704"/>
              <a:gd name="connsiteX36" fmla="*/ 630714 w 3729759"/>
              <a:gd name="connsiteY36" fmla="*/ 961923 h 1059704"/>
              <a:gd name="connsiteX37" fmla="*/ 501964 w 3729759"/>
              <a:gd name="connsiteY37" fmla="*/ 827148 h 1059704"/>
              <a:gd name="connsiteX38" fmla="*/ 493582 w 3729759"/>
              <a:gd name="connsiteY38" fmla="*/ 701790 h 1059704"/>
              <a:gd name="connsiteX39" fmla="*/ 32191 w 3729759"/>
              <a:gd name="connsiteY39" fmla="*/ 265785 h 1059704"/>
              <a:gd name="connsiteX40" fmla="*/ 128762 w 3729759"/>
              <a:gd name="connsiteY40" fmla="*/ 108977 h 1059704"/>
              <a:gd name="connsiteX41" fmla="*/ 246647 w 3729759"/>
              <a:gd name="connsiteY41" fmla="*/ 101006 h 1059704"/>
              <a:gd name="connsiteX42" fmla="*/ 417327 w 3729759"/>
              <a:gd name="connsiteY42" fmla="*/ 94591 h 1059704"/>
              <a:gd name="connsiteX43" fmla="*/ 1140497 w 3729759"/>
              <a:gd name="connsiteY43" fmla="*/ 74246 h 1059704"/>
              <a:gd name="connsiteX44" fmla="*/ 1334210 w 3729759"/>
              <a:gd name="connsiteY44" fmla="*/ 7883 h 1059704"/>
              <a:gd name="connsiteX45" fmla="*/ 1889329 w 3729759"/>
              <a:gd name="connsiteY45" fmla="*/ 26948 h 1059704"/>
              <a:gd name="connsiteX46" fmla="*/ 2110047 w 3729759"/>
              <a:gd name="connsiteY46" fmla="*/ 90010 h 1059704"/>
              <a:gd name="connsiteX0" fmla="*/ 2110047 w 3729759"/>
              <a:gd name="connsiteY0" fmla="*/ 90010 h 1059704"/>
              <a:gd name="connsiteX1" fmla="*/ 2220405 w 3729759"/>
              <a:gd name="connsiteY1" fmla="*/ 105776 h 1059704"/>
              <a:gd name="connsiteX2" fmla="*/ 2362295 w 3729759"/>
              <a:gd name="connsiteY2" fmla="*/ 184603 h 1059704"/>
              <a:gd name="connsiteX3" fmla="*/ 2858878 w 3729759"/>
              <a:gd name="connsiteY3" fmla="*/ 206593 h 1059704"/>
              <a:gd name="connsiteX4" fmla="*/ 3203122 w 3729759"/>
              <a:gd name="connsiteY4" fmla="*/ 562976 h 1059704"/>
              <a:gd name="connsiteX5" fmla="*/ 3195241 w 3729759"/>
              <a:gd name="connsiteY5" fmla="*/ 647513 h 1059704"/>
              <a:gd name="connsiteX6" fmla="*/ 3281949 w 3729759"/>
              <a:gd name="connsiteY6" fmla="*/ 633231 h 1059704"/>
              <a:gd name="connsiteX7" fmla="*/ 3450114 w 3729759"/>
              <a:gd name="connsiteY7" fmla="*/ 633231 h 1059704"/>
              <a:gd name="connsiteX8" fmla="*/ 3444859 w 3729759"/>
              <a:gd name="connsiteY8" fmla="*/ 782984 h 1059704"/>
              <a:gd name="connsiteX9" fmla="*/ 3660323 w 3729759"/>
              <a:gd name="connsiteY9" fmla="*/ 883624 h 1059704"/>
              <a:gd name="connsiteX10" fmla="*/ 3657695 w 3729759"/>
              <a:gd name="connsiteY10" fmla="*/ 894051 h 1059704"/>
              <a:gd name="connsiteX11" fmla="*/ 3582142 w 3729759"/>
              <a:gd name="connsiteY11" fmla="*/ 898858 h 1059704"/>
              <a:gd name="connsiteX12" fmla="*/ 3649812 w 3729759"/>
              <a:gd name="connsiteY12" fmla="*/ 896926 h 1059704"/>
              <a:gd name="connsiteX13" fmla="*/ 3652437 w 3729759"/>
              <a:gd name="connsiteY13" fmla="*/ 894090 h 1059704"/>
              <a:gd name="connsiteX14" fmla="*/ 3515803 w 3729759"/>
              <a:gd name="connsiteY14" fmla="*/ 884429 h 1059704"/>
              <a:gd name="connsiteX15" fmla="*/ 3525734 w 3729759"/>
              <a:gd name="connsiteY15" fmla="*/ 884304 h 1059704"/>
              <a:gd name="connsiteX16" fmla="*/ 3603171 w 3729759"/>
              <a:gd name="connsiteY16" fmla="*/ 887146 h 1059704"/>
              <a:gd name="connsiteX17" fmla="*/ 3603171 w 3729759"/>
              <a:gd name="connsiteY17" fmla="*/ 878390 h 1059704"/>
              <a:gd name="connsiteX18" fmla="*/ 3537609 w 3729759"/>
              <a:gd name="connsiteY18" fmla="*/ 837606 h 1059704"/>
              <a:gd name="connsiteX19" fmla="*/ 3684072 w 3729759"/>
              <a:gd name="connsiteY19" fmla="*/ 891581 h 1059704"/>
              <a:gd name="connsiteX20" fmla="*/ 3668203 w 3729759"/>
              <a:gd name="connsiteY20" fmla="*/ 894090 h 1059704"/>
              <a:gd name="connsiteX21" fmla="*/ 3576237 w 3729759"/>
              <a:gd name="connsiteY21" fmla="*/ 884429 h 1059704"/>
              <a:gd name="connsiteX22" fmla="*/ 3683968 w 3729759"/>
              <a:gd name="connsiteY22" fmla="*/ 894090 h 1059704"/>
              <a:gd name="connsiteX23" fmla="*/ 3532633 w 3729759"/>
              <a:gd name="connsiteY23" fmla="*/ 821023 h 1059704"/>
              <a:gd name="connsiteX24" fmla="*/ 3414925 w 3729759"/>
              <a:gd name="connsiteY24" fmla="*/ 905779 h 1059704"/>
              <a:gd name="connsiteX25" fmla="*/ 2869920 w 3729759"/>
              <a:gd name="connsiteY25" fmla="*/ 902024 h 1059704"/>
              <a:gd name="connsiteX26" fmla="*/ 2713325 w 3729759"/>
              <a:gd name="connsiteY26" fmla="*/ 907774 h 1059704"/>
              <a:gd name="connsiteX27" fmla="*/ 2530458 w 3729759"/>
              <a:gd name="connsiteY27" fmla="*/ 946420 h 1059704"/>
              <a:gd name="connsiteX28" fmla="*/ 2526771 w 3729759"/>
              <a:gd name="connsiteY28" fmla="*/ 924464 h 1059704"/>
              <a:gd name="connsiteX29" fmla="*/ 2196727 w 3729759"/>
              <a:gd name="connsiteY29" fmla="*/ 922266 h 1059704"/>
              <a:gd name="connsiteX30" fmla="*/ 1912947 w 3729759"/>
              <a:gd name="connsiteY30" fmla="*/ 965489 h 1059704"/>
              <a:gd name="connsiteX31" fmla="*/ 1577147 w 3729759"/>
              <a:gd name="connsiteY31" fmla="*/ 962969 h 1059704"/>
              <a:gd name="connsiteX32" fmla="*/ 1306508 w 3729759"/>
              <a:gd name="connsiteY32" fmla="*/ 1059704 h 1059704"/>
              <a:gd name="connsiteX33" fmla="*/ 1125732 w 3729759"/>
              <a:gd name="connsiteY33" fmla="*/ 1001572 h 1059704"/>
              <a:gd name="connsiteX34" fmla="*/ 942865 w 3729759"/>
              <a:gd name="connsiteY34" fmla="*/ 982249 h 1059704"/>
              <a:gd name="connsiteX35" fmla="*/ 798881 w 3729759"/>
              <a:gd name="connsiteY35" fmla="*/ 1024521 h 1059704"/>
              <a:gd name="connsiteX36" fmla="*/ 630714 w 3729759"/>
              <a:gd name="connsiteY36" fmla="*/ 961923 h 1059704"/>
              <a:gd name="connsiteX37" fmla="*/ 516136 w 3729759"/>
              <a:gd name="connsiteY37" fmla="*/ 840159 h 1059704"/>
              <a:gd name="connsiteX38" fmla="*/ 493582 w 3729759"/>
              <a:gd name="connsiteY38" fmla="*/ 701790 h 1059704"/>
              <a:gd name="connsiteX39" fmla="*/ 32191 w 3729759"/>
              <a:gd name="connsiteY39" fmla="*/ 265785 h 1059704"/>
              <a:gd name="connsiteX40" fmla="*/ 128762 w 3729759"/>
              <a:gd name="connsiteY40" fmla="*/ 108977 h 1059704"/>
              <a:gd name="connsiteX41" fmla="*/ 246647 w 3729759"/>
              <a:gd name="connsiteY41" fmla="*/ 101006 h 1059704"/>
              <a:gd name="connsiteX42" fmla="*/ 417327 w 3729759"/>
              <a:gd name="connsiteY42" fmla="*/ 94591 h 1059704"/>
              <a:gd name="connsiteX43" fmla="*/ 1140497 w 3729759"/>
              <a:gd name="connsiteY43" fmla="*/ 74246 h 1059704"/>
              <a:gd name="connsiteX44" fmla="*/ 1334210 w 3729759"/>
              <a:gd name="connsiteY44" fmla="*/ 7883 h 1059704"/>
              <a:gd name="connsiteX45" fmla="*/ 1889329 w 3729759"/>
              <a:gd name="connsiteY45" fmla="*/ 26948 h 1059704"/>
              <a:gd name="connsiteX46" fmla="*/ 2110047 w 3729759"/>
              <a:gd name="connsiteY46" fmla="*/ 90010 h 1059704"/>
              <a:gd name="connsiteX0" fmla="*/ 2110047 w 3729759"/>
              <a:gd name="connsiteY0" fmla="*/ 90010 h 1059704"/>
              <a:gd name="connsiteX1" fmla="*/ 2220405 w 3729759"/>
              <a:gd name="connsiteY1" fmla="*/ 105776 h 1059704"/>
              <a:gd name="connsiteX2" fmla="*/ 2362295 w 3729759"/>
              <a:gd name="connsiteY2" fmla="*/ 184603 h 1059704"/>
              <a:gd name="connsiteX3" fmla="*/ 2858878 w 3729759"/>
              <a:gd name="connsiteY3" fmla="*/ 206593 h 1059704"/>
              <a:gd name="connsiteX4" fmla="*/ 3203122 w 3729759"/>
              <a:gd name="connsiteY4" fmla="*/ 562976 h 1059704"/>
              <a:gd name="connsiteX5" fmla="*/ 3195241 w 3729759"/>
              <a:gd name="connsiteY5" fmla="*/ 647513 h 1059704"/>
              <a:gd name="connsiteX6" fmla="*/ 3281949 w 3729759"/>
              <a:gd name="connsiteY6" fmla="*/ 633231 h 1059704"/>
              <a:gd name="connsiteX7" fmla="*/ 3450114 w 3729759"/>
              <a:gd name="connsiteY7" fmla="*/ 633231 h 1059704"/>
              <a:gd name="connsiteX8" fmla="*/ 3444859 w 3729759"/>
              <a:gd name="connsiteY8" fmla="*/ 782984 h 1059704"/>
              <a:gd name="connsiteX9" fmla="*/ 3660323 w 3729759"/>
              <a:gd name="connsiteY9" fmla="*/ 883624 h 1059704"/>
              <a:gd name="connsiteX10" fmla="*/ 3657695 w 3729759"/>
              <a:gd name="connsiteY10" fmla="*/ 894051 h 1059704"/>
              <a:gd name="connsiteX11" fmla="*/ 3582142 w 3729759"/>
              <a:gd name="connsiteY11" fmla="*/ 898858 h 1059704"/>
              <a:gd name="connsiteX12" fmla="*/ 3649812 w 3729759"/>
              <a:gd name="connsiteY12" fmla="*/ 896926 h 1059704"/>
              <a:gd name="connsiteX13" fmla="*/ 3652437 w 3729759"/>
              <a:gd name="connsiteY13" fmla="*/ 894090 h 1059704"/>
              <a:gd name="connsiteX14" fmla="*/ 3515803 w 3729759"/>
              <a:gd name="connsiteY14" fmla="*/ 884429 h 1059704"/>
              <a:gd name="connsiteX15" fmla="*/ 3525734 w 3729759"/>
              <a:gd name="connsiteY15" fmla="*/ 884304 h 1059704"/>
              <a:gd name="connsiteX16" fmla="*/ 3603171 w 3729759"/>
              <a:gd name="connsiteY16" fmla="*/ 887146 h 1059704"/>
              <a:gd name="connsiteX17" fmla="*/ 3603171 w 3729759"/>
              <a:gd name="connsiteY17" fmla="*/ 878390 h 1059704"/>
              <a:gd name="connsiteX18" fmla="*/ 3537609 w 3729759"/>
              <a:gd name="connsiteY18" fmla="*/ 837606 h 1059704"/>
              <a:gd name="connsiteX19" fmla="*/ 3684072 w 3729759"/>
              <a:gd name="connsiteY19" fmla="*/ 891581 h 1059704"/>
              <a:gd name="connsiteX20" fmla="*/ 3668203 w 3729759"/>
              <a:gd name="connsiteY20" fmla="*/ 894090 h 1059704"/>
              <a:gd name="connsiteX21" fmla="*/ 3576237 w 3729759"/>
              <a:gd name="connsiteY21" fmla="*/ 884429 h 1059704"/>
              <a:gd name="connsiteX22" fmla="*/ 3683968 w 3729759"/>
              <a:gd name="connsiteY22" fmla="*/ 894090 h 1059704"/>
              <a:gd name="connsiteX23" fmla="*/ 3532633 w 3729759"/>
              <a:gd name="connsiteY23" fmla="*/ 821023 h 1059704"/>
              <a:gd name="connsiteX24" fmla="*/ 3414925 w 3729759"/>
              <a:gd name="connsiteY24" fmla="*/ 905779 h 1059704"/>
              <a:gd name="connsiteX25" fmla="*/ 2869920 w 3729759"/>
              <a:gd name="connsiteY25" fmla="*/ 902024 h 1059704"/>
              <a:gd name="connsiteX26" fmla="*/ 2713325 w 3729759"/>
              <a:gd name="connsiteY26" fmla="*/ 907774 h 1059704"/>
              <a:gd name="connsiteX27" fmla="*/ 2530458 w 3729759"/>
              <a:gd name="connsiteY27" fmla="*/ 946420 h 1059704"/>
              <a:gd name="connsiteX28" fmla="*/ 2526771 w 3729759"/>
              <a:gd name="connsiteY28" fmla="*/ 924464 h 1059704"/>
              <a:gd name="connsiteX29" fmla="*/ 2196727 w 3729759"/>
              <a:gd name="connsiteY29" fmla="*/ 922266 h 1059704"/>
              <a:gd name="connsiteX30" fmla="*/ 1912947 w 3729759"/>
              <a:gd name="connsiteY30" fmla="*/ 965489 h 1059704"/>
              <a:gd name="connsiteX31" fmla="*/ 1577147 w 3729759"/>
              <a:gd name="connsiteY31" fmla="*/ 962969 h 1059704"/>
              <a:gd name="connsiteX32" fmla="*/ 1306508 w 3729759"/>
              <a:gd name="connsiteY32" fmla="*/ 1059704 h 1059704"/>
              <a:gd name="connsiteX33" fmla="*/ 1125732 w 3729759"/>
              <a:gd name="connsiteY33" fmla="*/ 1001572 h 1059704"/>
              <a:gd name="connsiteX34" fmla="*/ 942865 w 3729759"/>
              <a:gd name="connsiteY34" fmla="*/ 982249 h 1059704"/>
              <a:gd name="connsiteX35" fmla="*/ 798881 w 3729759"/>
              <a:gd name="connsiteY35" fmla="*/ 1024521 h 1059704"/>
              <a:gd name="connsiteX36" fmla="*/ 630714 w 3729759"/>
              <a:gd name="connsiteY36" fmla="*/ 961923 h 1059704"/>
              <a:gd name="connsiteX37" fmla="*/ 493582 w 3729759"/>
              <a:gd name="connsiteY37" fmla="*/ 701790 h 1059704"/>
              <a:gd name="connsiteX38" fmla="*/ 32191 w 3729759"/>
              <a:gd name="connsiteY38" fmla="*/ 265785 h 1059704"/>
              <a:gd name="connsiteX39" fmla="*/ 128762 w 3729759"/>
              <a:gd name="connsiteY39" fmla="*/ 108977 h 1059704"/>
              <a:gd name="connsiteX40" fmla="*/ 246647 w 3729759"/>
              <a:gd name="connsiteY40" fmla="*/ 101006 h 1059704"/>
              <a:gd name="connsiteX41" fmla="*/ 417327 w 3729759"/>
              <a:gd name="connsiteY41" fmla="*/ 94591 h 1059704"/>
              <a:gd name="connsiteX42" fmla="*/ 1140497 w 3729759"/>
              <a:gd name="connsiteY42" fmla="*/ 74246 h 1059704"/>
              <a:gd name="connsiteX43" fmla="*/ 1334210 w 3729759"/>
              <a:gd name="connsiteY43" fmla="*/ 7883 h 1059704"/>
              <a:gd name="connsiteX44" fmla="*/ 1889329 w 3729759"/>
              <a:gd name="connsiteY44" fmla="*/ 26948 h 1059704"/>
              <a:gd name="connsiteX45" fmla="*/ 2110047 w 3729759"/>
              <a:gd name="connsiteY45" fmla="*/ 90010 h 1059704"/>
              <a:gd name="connsiteX0" fmla="*/ 2110047 w 3729759"/>
              <a:gd name="connsiteY0" fmla="*/ 90010 h 1043657"/>
              <a:gd name="connsiteX1" fmla="*/ 2220405 w 3729759"/>
              <a:gd name="connsiteY1" fmla="*/ 105776 h 1043657"/>
              <a:gd name="connsiteX2" fmla="*/ 2362295 w 3729759"/>
              <a:gd name="connsiteY2" fmla="*/ 184603 h 1043657"/>
              <a:gd name="connsiteX3" fmla="*/ 2858878 w 3729759"/>
              <a:gd name="connsiteY3" fmla="*/ 206593 h 1043657"/>
              <a:gd name="connsiteX4" fmla="*/ 3203122 w 3729759"/>
              <a:gd name="connsiteY4" fmla="*/ 562976 h 1043657"/>
              <a:gd name="connsiteX5" fmla="*/ 3195241 w 3729759"/>
              <a:gd name="connsiteY5" fmla="*/ 647513 h 1043657"/>
              <a:gd name="connsiteX6" fmla="*/ 3281949 w 3729759"/>
              <a:gd name="connsiteY6" fmla="*/ 633231 h 1043657"/>
              <a:gd name="connsiteX7" fmla="*/ 3450114 w 3729759"/>
              <a:gd name="connsiteY7" fmla="*/ 633231 h 1043657"/>
              <a:gd name="connsiteX8" fmla="*/ 3444859 w 3729759"/>
              <a:gd name="connsiteY8" fmla="*/ 782984 h 1043657"/>
              <a:gd name="connsiteX9" fmla="*/ 3660323 w 3729759"/>
              <a:gd name="connsiteY9" fmla="*/ 883624 h 1043657"/>
              <a:gd name="connsiteX10" fmla="*/ 3657695 w 3729759"/>
              <a:gd name="connsiteY10" fmla="*/ 894051 h 1043657"/>
              <a:gd name="connsiteX11" fmla="*/ 3582142 w 3729759"/>
              <a:gd name="connsiteY11" fmla="*/ 898858 h 1043657"/>
              <a:gd name="connsiteX12" fmla="*/ 3649812 w 3729759"/>
              <a:gd name="connsiteY12" fmla="*/ 896926 h 1043657"/>
              <a:gd name="connsiteX13" fmla="*/ 3652437 w 3729759"/>
              <a:gd name="connsiteY13" fmla="*/ 894090 h 1043657"/>
              <a:gd name="connsiteX14" fmla="*/ 3515803 w 3729759"/>
              <a:gd name="connsiteY14" fmla="*/ 884429 h 1043657"/>
              <a:gd name="connsiteX15" fmla="*/ 3525734 w 3729759"/>
              <a:gd name="connsiteY15" fmla="*/ 884304 h 1043657"/>
              <a:gd name="connsiteX16" fmla="*/ 3603171 w 3729759"/>
              <a:gd name="connsiteY16" fmla="*/ 887146 h 1043657"/>
              <a:gd name="connsiteX17" fmla="*/ 3603171 w 3729759"/>
              <a:gd name="connsiteY17" fmla="*/ 878390 h 1043657"/>
              <a:gd name="connsiteX18" fmla="*/ 3537609 w 3729759"/>
              <a:gd name="connsiteY18" fmla="*/ 837606 h 1043657"/>
              <a:gd name="connsiteX19" fmla="*/ 3684072 w 3729759"/>
              <a:gd name="connsiteY19" fmla="*/ 891581 h 1043657"/>
              <a:gd name="connsiteX20" fmla="*/ 3668203 w 3729759"/>
              <a:gd name="connsiteY20" fmla="*/ 894090 h 1043657"/>
              <a:gd name="connsiteX21" fmla="*/ 3576237 w 3729759"/>
              <a:gd name="connsiteY21" fmla="*/ 884429 h 1043657"/>
              <a:gd name="connsiteX22" fmla="*/ 3683968 w 3729759"/>
              <a:gd name="connsiteY22" fmla="*/ 894090 h 1043657"/>
              <a:gd name="connsiteX23" fmla="*/ 3532633 w 3729759"/>
              <a:gd name="connsiteY23" fmla="*/ 821023 h 1043657"/>
              <a:gd name="connsiteX24" fmla="*/ 3414925 w 3729759"/>
              <a:gd name="connsiteY24" fmla="*/ 905779 h 1043657"/>
              <a:gd name="connsiteX25" fmla="*/ 2869920 w 3729759"/>
              <a:gd name="connsiteY25" fmla="*/ 902024 h 1043657"/>
              <a:gd name="connsiteX26" fmla="*/ 2713325 w 3729759"/>
              <a:gd name="connsiteY26" fmla="*/ 907774 h 1043657"/>
              <a:gd name="connsiteX27" fmla="*/ 2530458 w 3729759"/>
              <a:gd name="connsiteY27" fmla="*/ 946420 h 1043657"/>
              <a:gd name="connsiteX28" fmla="*/ 2526771 w 3729759"/>
              <a:gd name="connsiteY28" fmla="*/ 924464 h 1043657"/>
              <a:gd name="connsiteX29" fmla="*/ 2196727 w 3729759"/>
              <a:gd name="connsiteY29" fmla="*/ 922266 h 1043657"/>
              <a:gd name="connsiteX30" fmla="*/ 1912947 w 3729759"/>
              <a:gd name="connsiteY30" fmla="*/ 965489 h 1043657"/>
              <a:gd name="connsiteX31" fmla="*/ 1577147 w 3729759"/>
              <a:gd name="connsiteY31" fmla="*/ 962969 h 1043657"/>
              <a:gd name="connsiteX32" fmla="*/ 1125732 w 3729759"/>
              <a:gd name="connsiteY32" fmla="*/ 1001572 h 1043657"/>
              <a:gd name="connsiteX33" fmla="*/ 942865 w 3729759"/>
              <a:gd name="connsiteY33" fmla="*/ 982249 h 1043657"/>
              <a:gd name="connsiteX34" fmla="*/ 798881 w 3729759"/>
              <a:gd name="connsiteY34" fmla="*/ 1024521 h 1043657"/>
              <a:gd name="connsiteX35" fmla="*/ 630714 w 3729759"/>
              <a:gd name="connsiteY35" fmla="*/ 961923 h 1043657"/>
              <a:gd name="connsiteX36" fmla="*/ 493582 w 3729759"/>
              <a:gd name="connsiteY36" fmla="*/ 701790 h 1043657"/>
              <a:gd name="connsiteX37" fmla="*/ 32191 w 3729759"/>
              <a:gd name="connsiteY37" fmla="*/ 265785 h 1043657"/>
              <a:gd name="connsiteX38" fmla="*/ 128762 w 3729759"/>
              <a:gd name="connsiteY38" fmla="*/ 108977 h 1043657"/>
              <a:gd name="connsiteX39" fmla="*/ 246647 w 3729759"/>
              <a:gd name="connsiteY39" fmla="*/ 101006 h 1043657"/>
              <a:gd name="connsiteX40" fmla="*/ 417327 w 3729759"/>
              <a:gd name="connsiteY40" fmla="*/ 94591 h 1043657"/>
              <a:gd name="connsiteX41" fmla="*/ 1140497 w 3729759"/>
              <a:gd name="connsiteY41" fmla="*/ 74246 h 1043657"/>
              <a:gd name="connsiteX42" fmla="*/ 1334210 w 3729759"/>
              <a:gd name="connsiteY42" fmla="*/ 7883 h 1043657"/>
              <a:gd name="connsiteX43" fmla="*/ 1889329 w 3729759"/>
              <a:gd name="connsiteY43" fmla="*/ 26948 h 1043657"/>
              <a:gd name="connsiteX44" fmla="*/ 2110047 w 3729759"/>
              <a:gd name="connsiteY44" fmla="*/ 90010 h 1043657"/>
              <a:gd name="connsiteX0" fmla="*/ 2110047 w 3729759"/>
              <a:gd name="connsiteY0" fmla="*/ 90010 h 1043657"/>
              <a:gd name="connsiteX1" fmla="*/ 2220405 w 3729759"/>
              <a:gd name="connsiteY1" fmla="*/ 105776 h 1043657"/>
              <a:gd name="connsiteX2" fmla="*/ 2362295 w 3729759"/>
              <a:gd name="connsiteY2" fmla="*/ 184603 h 1043657"/>
              <a:gd name="connsiteX3" fmla="*/ 2858878 w 3729759"/>
              <a:gd name="connsiteY3" fmla="*/ 206593 h 1043657"/>
              <a:gd name="connsiteX4" fmla="*/ 3203122 w 3729759"/>
              <a:gd name="connsiteY4" fmla="*/ 562976 h 1043657"/>
              <a:gd name="connsiteX5" fmla="*/ 3195241 w 3729759"/>
              <a:gd name="connsiteY5" fmla="*/ 647513 h 1043657"/>
              <a:gd name="connsiteX6" fmla="*/ 3281949 w 3729759"/>
              <a:gd name="connsiteY6" fmla="*/ 633231 h 1043657"/>
              <a:gd name="connsiteX7" fmla="*/ 3450114 w 3729759"/>
              <a:gd name="connsiteY7" fmla="*/ 633231 h 1043657"/>
              <a:gd name="connsiteX8" fmla="*/ 3444859 w 3729759"/>
              <a:gd name="connsiteY8" fmla="*/ 782984 h 1043657"/>
              <a:gd name="connsiteX9" fmla="*/ 3660323 w 3729759"/>
              <a:gd name="connsiteY9" fmla="*/ 883624 h 1043657"/>
              <a:gd name="connsiteX10" fmla="*/ 3657695 w 3729759"/>
              <a:gd name="connsiteY10" fmla="*/ 894051 h 1043657"/>
              <a:gd name="connsiteX11" fmla="*/ 3582142 w 3729759"/>
              <a:gd name="connsiteY11" fmla="*/ 898858 h 1043657"/>
              <a:gd name="connsiteX12" fmla="*/ 3649812 w 3729759"/>
              <a:gd name="connsiteY12" fmla="*/ 896926 h 1043657"/>
              <a:gd name="connsiteX13" fmla="*/ 3652437 w 3729759"/>
              <a:gd name="connsiteY13" fmla="*/ 894090 h 1043657"/>
              <a:gd name="connsiteX14" fmla="*/ 3515803 w 3729759"/>
              <a:gd name="connsiteY14" fmla="*/ 884429 h 1043657"/>
              <a:gd name="connsiteX15" fmla="*/ 3525734 w 3729759"/>
              <a:gd name="connsiteY15" fmla="*/ 884304 h 1043657"/>
              <a:gd name="connsiteX16" fmla="*/ 3603171 w 3729759"/>
              <a:gd name="connsiteY16" fmla="*/ 887146 h 1043657"/>
              <a:gd name="connsiteX17" fmla="*/ 3603171 w 3729759"/>
              <a:gd name="connsiteY17" fmla="*/ 878390 h 1043657"/>
              <a:gd name="connsiteX18" fmla="*/ 3537609 w 3729759"/>
              <a:gd name="connsiteY18" fmla="*/ 837606 h 1043657"/>
              <a:gd name="connsiteX19" fmla="*/ 3684072 w 3729759"/>
              <a:gd name="connsiteY19" fmla="*/ 891581 h 1043657"/>
              <a:gd name="connsiteX20" fmla="*/ 3668203 w 3729759"/>
              <a:gd name="connsiteY20" fmla="*/ 894090 h 1043657"/>
              <a:gd name="connsiteX21" fmla="*/ 3576237 w 3729759"/>
              <a:gd name="connsiteY21" fmla="*/ 884429 h 1043657"/>
              <a:gd name="connsiteX22" fmla="*/ 3683968 w 3729759"/>
              <a:gd name="connsiteY22" fmla="*/ 894090 h 1043657"/>
              <a:gd name="connsiteX23" fmla="*/ 3532633 w 3729759"/>
              <a:gd name="connsiteY23" fmla="*/ 821023 h 1043657"/>
              <a:gd name="connsiteX24" fmla="*/ 3414925 w 3729759"/>
              <a:gd name="connsiteY24" fmla="*/ 905779 h 1043657"/>
              <a:gd name="connsiteX25" fmla="*/ 2869920 w 3729759"/>
              <a:gd name="connsiteY25" fmla="*/ 902024 h 1043657"/>
              <a:gd name="connsiteX26" fmla="*/ 2713325 w 3729759"/>
              <a:gd name="connsiteY26" fmla="*/ 907774 h 1043657"/>
              <a:gd name="connsiteX27" fmla="*/ 2530458 w 3729759"/>
              <a:gd name="connsiteY27" fmla="*/ 946420 h 1043657"/>
              <a:gd name="connsiteX28" fmla="*/ 2526771 w 3729759"/>
              <a:gd name="connsiteY28" fmla="*/ 924464 h 1043657"/>
              <a:gd name="connsiteX29" fmla="*/ 2196727 w 3729759"/>
              <a:gd name="connsiteY29" fmla="*/ 922266 h 1043657"/>
              <a:gd name="connsiteX30" fmla="*/ 1912947 w 3729759"/>
              <a:gd name="connsiteY30" fmla="*/ 965489 h 1043657"/>
              <a:gd name="connsiteX31" fmla="*/ 1577147 w 3729759"/>
              <a:gd name="connsiteY31" fmla="*/ 962969 h 1043657"/>
              <a:gd name="connsiteX32" fmla="*/ 942865 w 3729759"/>
              <a:gd name="connsiteY32" fmla="*/ 982249 h 1043657"/>
              <a:gd name="connsiteX33" fmla="*/ 798881 w 3729759"/>
              <a:gd name="connsiteY33" fmla="*/ 1024521 h 1043657"/>
              <a:gd name="connsiteX34" fmla="*/ 630714 w 3729759"/>
              <a:gd name="connsiteY34" fmla="*/ 961923 h 1043657"/>
              <a:gd name="connsiteX35" fmla="*/ 493582 w 3729759"/>
              <a:gd name="connsiteY35" fmla="*/ 701790 h 1043657"/>
              <a:gd name="connsiteX36" fmla="*/ 32191 w 3729759"/>
              <a:gd name="connsiteY36" fmla="*/ 265785 h 1043657"/>
              <a:gd name="connsiteX37" fmla="*/ 128762 w 3729759"/>
              <a:gd name="connsiteY37" fmla="*/ 108977 h 1043657"/>
              <a:gd name="connsiteX38" fmla="*/ 246647 w 3729759"/>
              <a:gd name="connsiteY38" fmla="*/ 101006 h 1043657"/>
              <a:gd name="connsiteX39" fmla="*/ 417327 w 3729759"/>
              <a:gd name="connsiteY39" fmla="*/ 94591 h 1043657"/>
              <a:gd name="connsiteX40" fmla="*/ 1140497 w 3729759"/>
              <a:gd name="connsiteY40" fmla="*/ 74246 h 1043657"/>
              <a:gd name="connsiteX41" fmla="*/ 1334210 w 3729759"/>
              <a:gd name="connsiteY41" fmla="*/ 7883 h 1043657"/>
              <a:gd name="connsiteX42" fmla="*/ 1889329 w 3729759"/>
              <a:gd name="connsiteY42" fmla="*/ 26948 h 1043657"/>
              <a:gd name="connsiteX43" fmla="*/ 2110047 w 3729759"/>
              <a:gd name="connsiteY43" fmla="*/ 90010 h 1043657"/>
              <a:gd name="connsiteX0" fmla="*/ 2110047 w 3729759"/>
              <a:gd name="connsiteY0" fmla="*/ 90010 h 1043657"/>
              <a:gd name="connsiteX1" fmla="*/ 2220405 w 3729759"/>
              <a:gd name="connsiteY1" fmla="*/ 105776 h 1043657"/>
              <a:gd name="connsiteX2" fmla="*/ 2362295 w 3729759"/>
              <a:gd name="connsiteY2" fmla="*/ 184603 h 1043657"/>
              <a:gd name="connsiteX3" fmla="*/ 2858878 w 3729759"/>
              <a:gd name="connsiteY3" fmla="*/ 206593 h 1043657"/>
              <a:gd name="connsiteX4" fmla="*/ 3203122 w 3729759"/>
              <a:gd name="connsiteY4" fmla="*/ 562976 h 1043657"/>
              <a:gd name="connsiteX5" fmla="*/ 3195241 w 3729759"/>
              <a:gd name="connsiteY5" fmla="*/ 647513 h 1043657"/>
              <a:gd name="connsiteX6" fmla="*/ 3281949 w 3729759"/>
              <a:gd name="connsiteY6" fmla="*/ 633231 h 1043657"/>
              <a:gd name="connsiteX7" fmla="*/ 3450114 w 3729759"/>
              <a:gd name="connsiteY7" fmla="*/ 633231 h 1043657"/>
              <a:gd name="connsiteX8" fmla="*/ 3444859 w 3729759"/>
              <a:gd name="connsiteY8" fmla="*/ 782984 h 1043657"/>
              <a:gd name="connsiteX9" fmla="*/ 3660323 w 3729759"/>
              <a:gd name="connsiteY9" fmla="*/ 883624 h 1043657"/>
              <a:gd name="connsiteX10" fmla="*/ 3657695 w 3729759"/>
              <a:gd name="connsiteY10" fmla="*/ 894051 h 1043657"/>
              <a:gd name="connsiteX11" fmla="*/ 3582142 w 3729759"/>
              <a:gd name="connsiteY11" fmla="*/ 898858 h 1043657"/>
              <a:gd name="connsiteX12" fmla="*/ 3649812 w 3729759"/>
              <a:gd name="connsiteY12" fmla="*/ 896926 h 1043657"/>
              <a:gd name="connsiteX13" fmla="*/ 3652437 w 3729759"/>
              <a:gd name="connsiteY13" fmla="*/ 894090 h 1043657"/>
              <a:gd name="connsiteX14" fmla="*/ 3515803 w 3729759"/>
              <a:gd name="connsiteY14" fmla="*/ 884429 h 1043657"/>
              <a:gd name="connsiteX15" fmla="*/ 3525734 w 3729759"/>
              <a:gd name="connsiteY15" fmla="*/ 884304 h 1043657"/>
              <a:gd name="connsiteX16" fmla="*/ 3603171 w 3729759"/>
              <a:gd name="connsiteY16" fmla="*/ 887146 h 1043657"/>
              <a:gd name="connsiteX17" fmla="*/ 3603171 w 3729759"/>
              <a:gd name="connsiteY17" fmla="*/ 878390 h 1043657"/>
              <a:gd name="connsiteX18" fmla="*/ 3537609 w 3729759"/>
              <a:gd name="connsiteY18" fmla="*/ 837606 h 1043657"/>
              <a:gd name="connsiteX19" fmla="*/ 3684072 w 3729759"/>
              <a:gd name="connsiteY19" fmla="*/ 891581 h 1043657"/>
              <a:gd name="connsiteX20" fmla="*/ 3668203 w 3729759"/>
              <a:gd name="connsiteY20" fmla="*/ 894090 h 1043657"/>
              <a:gd name="connsiteX21" fmla="*/ 3576237 w 3729759"/>
              <a:gd name="connsiteY21" fmla="*/ 884429 h 1043657"/>
              <a:gd name="connsiteX22" fmla="*/ 3683968 w 3729759"/>
              <a:gd name="connsiteY22" fmla="*/ 894090 h 1043657"/>
              <a:gd name="connsiteX23" fmla="*/ 3532633 w 3729759"/>
              <a:gd name="connsiteY23" fmla="*/ 821023 h 1043657"/>
              <a:gd name="connsiteX24" fmla="*/ 3414925 w 3729759"/>
              <a:gd name="connsiteY24" fmla="*/ 905779 h 1043657"/>
              <a:gd name="connsiteX25" fmla="*/ 2869920 w 3729759"/>
              <a:gd name="connsiteY25" fmla="*/ 902024 h 1043657"/>
              <a:gd name="connsiteX26" fmla="*/ 2713325 w 3729759"/>
              <a:gd name="connsiteY26" fmla="*/ 907774 h 1043657"/>
              <a:gd name="connsiteX27" fmla="*/ 2530458 w 3729759"/>
              <a:gd name="connsiteY27" fmla="*/ 946420 h 1043657"/>
              <a:gd name="connsiteX28" fmla="*/ 2526771 w 3729759"/>
              <a:gd name="connsiteY28" fmla="*/ 924464 h 1043657"/>
              <a:gd name="connsiteX29" fmla="*/ 2196727 w 3729759"/>
              <a:gd name="connsiteY29" fmla="*/ 922266 h 1043657"/>
              <a:gd name="connsiteX30" fmla="*/ 1912947 w 3729759"/>
              <a:gd name="connsiteY30" fmla="*/ 965489 h 1043657"/>
              <a:gd name="connsiteX31" fmla="*/ 1577147 w 3729759"/>
              <a:gd name="connsiteY31" fmla="*/ 962969 h 1043657"/>
              <a:gd name="connsiteX32" fmla="*/ 942865 w 3729759"/>
              <a:gd name="connsiteY32" fmla="*/ 982249 h 1043657"/>
              <a:gd name="connsiteX33" fmla="*/ 766789 w 3729759"/>
              <a:gd name="connsiteY33" fmla="*/ 975824 h 1043657"/>
              <a:gd name="connsiteX34" fmla="*/ 630714 w 3729759"/>
              <a:gd name="connsiteY34" fmla="*/ 961923 h 1043657"/>
              <a:gd name="connsiteX35" fmla="*/ 493582 w 3729759"/>
              <a:gd name="connsiteY35" fmla="*/ 701790 h 1043657"/>
              <a:gd name="connsiteX36" fmla="*/ 32191 w 3729759"/>
              <a:gd name="connsiteY36" fmla="*/ 265785 h 1043657"/>
              <a:gd name="connsiteX37" fmla="*/ 128762 w 3729759"/>
              <a:gd name="connsiteY37" fmla="*/ 108977 h 1043657"/>
              <a:gd name="connsiteX38" fmla="*/ 246647 w 3729759"/>
              <a:gd name="connsiteY38" fmla="*/ 101006 h 1043657"/>
              <a:gd name="connsiteX39" fmla="*/ 417327 w 3729759"/>
              <a:gd name="connsiteY39" fmla="*/ 94591 h 1043657"/>
              <a:gd name="connsiteX40" fmla="*/ 1140497 w 3729759"/>
              <a:gd name="connsiteY40" fmla="*/ 74246 h 1043657"/>
              <a:gd name="connsiteX41" fmla="*/ 1334210 w 3729759"/>
              <a:gd name="connsiteY41" fmla="*/ 7883 h 1043657"/>
              <a:gd name="connsiteX42" fmla="*/ 1889329 w 3729759"/>
              <a:gd name="connsiteY42" fmla="*/ 26948 h 1043657"/>
              <a:gd name="connsiteX43" fmla="*/ 2110047 w 3729759"/>
              <a:gd name="connsiteY43" fmla="*/ 90010 h 1043657"/>
              <a:gd name="connsiteX0" fmla="*/ 2110047 w 3729759"/>
              <a:gd name="connsiteY0" fmla="*/ 90010 h 1043657"/>
              <a:gd name="connsiteX1" fmla="*/ 2220405 w 3729759"/>
              <a:gd name="connsiteY1" fmla="*/ 105776 h 1043657"/>
              <a:gd name="connsiteX2" fmla="*/ 2362295 w 3729759"/>
              <a:gd name="connsiteY2" fmla="*/ 184603 h 1043657"/>
              <a:gd name="connsiteX3" fmla="*/ 2858878 w 3729759"/>
              <a:gd name="connsiteY3" fmla="*/ 206593 h 1043657"/>
              <a:gd name="connsiteX4" fmla="*/ 3203122 w 3729759"/>
              <a:gd name="connsiteY4" fmla="*/ 562976 h 1043657"/>
              <a:gd name="connsiteX5" fmla="*/ 3195241 w 3729759"/>
              <a:gd name="connsiteY5" fmla="*/ 647513 h 1043657"/>
              <a:gd name="connsiteX6" fmla="*/ 3281949 w 3729759"/>
              <a:gd name="connsiteY6" fmla="*/ 633231 h 1043657"/>
              <a:gd name="connsiteX7" fmla="*/ 3450114 w 3729759"/>
              <a:gd name="connsiteY7" fmla="*/ 633231 h 1043657"/>
              <a:gd name="connsiteX8" fmla="*/ 3444859 w 3729759"/>
              <a:gd name="connsiteY8" fmla="*/ 782984 h 1043657"/>
              <a:gd name="connsiteX9" fmla="*/ 3660323 w 3729759"/>
              <a:gd name="connsiteY9" fmla="*/ 883624 h 1043657"/>
              <a:gd name="connsiteX10" fmla="*/ 3657695 w 3729759"/>
              <a:gd name="connsiteY10" fmla="*/ 894051 h 1043657"/>
              <a:gd name="connsiteX11" fmla="*/ 3582142 w 3729759"/>
              <a:gd name="connsiteY11" fmla="*/ 898858 h 1043657"/>
              <a:gd name="connsiteX12" fmla="*/ 3649812 w 3729759"/>
              <a:gd name="connsiteY12" fmla="*/ 896926 h 1043657"/>
              <a:gd name="connsiteX13" fmla="*/ 3652437 w 3729759"/>
              <a:gd name="connsiteY13" fmla="*/ 894090 h 1043657"/>
              <a:gd name="connsiteX14" fmla="*/ 3515803 w 3729759"/>
              <a:gd name="connsiteY14" fmla="*/ 884429 h 1043657"/>
              <a:gd name="connsiteX15" fmla="*/ 3525734 w 3729759"/>
              <a:gd name="connsiteY15" fmla="*/ 884304 h 1043657"/>
              <a:gd name="connsiteX16" fmla="*/ 3603171 w 3729759"/>
              <a:gd name="connsiteY16" fmla="*/ 887146 h 1043657"/>
              <a:gd name="connsiteX17" fmla="*/ 3603171 w 3729759"/>
              <a:gd name="connsiteY17" fmla="*/ 878390 h 1043657"/>
              <a:gd name="connsiteX18" fmla="*/ 3537609 w 3729759"/>
              <a:gd name="connsiteY18" fmla="*/ 837606 h 1043657"/>
              <a:gd name="connsiteX19" fmla="*/ 3684072 w 3729759"/>
              <a:gd name="connsiteY19" fmla="*/ 891581 h 1043657"/>
              <a:gd name="connsiteX20" fmla="*/ 3668203 w 3729759"/>
              <a:gd name="connsiteY20" fmla="*/ 894090 h 1043657"/>
              <a:gd name="connsiteX21" fmla="*/ 3576237 w 3729759"/>
              <a:gd name="connsiteY21" fmla="*/ 884429 h 1043657"/>
              <a:gd name="connsiteX22" fmla="*/ 3683968 w 3729759"/>
              <a:gd name="connsiteY22" fmla="*/ 894090 h 1043657"/>
              <a:gd name="connsiteX23" fmla="*/ 3532633 w 3729759"/>
              <a:gd name="connsiteY23" fmla="*/ 821023 h 1043657"/>
              <a:gd name="connsiteX24" fmla="*/ 3414925 w 3729759"/>
              <a:gd name="connsiteY24" fmla="*/ 905779 h 1043657"/>
              <a:gd name="connsiteX25" fmla="*/ 2869920 w 3729759"/>
              <a:gd name="connsiteY25" fmla="*/ 902024 h 1043657"/>
              <a:gd name="connsiteX26" fmla="*/ 2713325 w 3729759"/>
              <a:gd name="connsiteY26" fmla="*/ 907774 h 1043657"/>
              <a:gd name="connsiteX27" fmla="*/ 2530458 w 3729759"/>
              <a:gd name="connsiteY27" fmla="*/ 946420 h 1043657"/>
              <a:gd name="connsiteX28" fmla="*/ 2526771 w 3729759"/>
              <a:gd name="connsiteY28" fmla="*/ 924464 h 1043657"/>
              <a:gd name="connsiteX29" fmla="*/ 2196727 w 3729759"/>
              <a:gd name="connsiteY29" fmla="*/ 922266 h 1043657"/>
              <a:gd name="connsiteX30" fmla="*/ 1912947 w 3729759"/>
              <a:gd name="connsiteY30" fmla="*/ 965489 h 1043657"/>
              <a:gd name="connsiteX31" fmla="*/ 1577147 w 3729759"/>
              <a:gd name="connsiteY31" fmla="*/ 962969 h 1043657"/>
              <a:gd name="connsiteX32" fmla="*/ 942865 w 3729759"/>
              <a:gd name="connsiteY32" fmla="*/ 982249 h 1043657"/>
              <a:gd name="connsiteX33" fmla="*/ 766789 w 3729759"/>
              <a:gd name="connsiteY33" fmla="*/ 975824 h 1043657"/>
              <a:gd name="connsiteX34" fmla="*/ 630714 w 3729759"/>
              <a:gd name="connsiteY34" fmla="*/ 961923 h 1043657"/>
              <a:gd name="connsiteX35" fmla="*/ 493582 w 3729759"/>
              <a:gd name="connsiteY35" fmla="*/ 701790 h 1043657"/>
              <a:gd name="connsiteX36" fmla="*/ 32191 w 3729759"/>
              <a:gd name="connsiteY36" fmla="*/ 265785 h 1043657"/>
              <a:gd name="connsiteX37" fmla="*/ 128762 w 3729759"/>
              <a:gd name="connsiteY37" fmla="*/ 108977 h 1043657"/>
              <a:gd name="connsiteX38" fmla="*/ 246647 w 3729759"/>
              <a:gd name="connsiteY38" fmla="*/ 101006 h 1043657"/>
              <a:gd name="connsiteX39" fmla="*/ 417327 w 3729759"/>
              <a:gd name="connsiteY39" fmla="*/ 94591 h 1043657"/>
              <a:gd name="connsiteX40" fmla="*/ 1140497 w 3729759"/>
              <a:gd name="connsiteY40" fmla="*/ 74246 h 1043657"/>
              <a:gd name="connsiteX41" fmla="*/ 1334210 w 3729759"/>
              <a:gd name="connsiteY41" fmla="*/ 7883 h 1043657"/>
              <a:gd name="connsiteX42" fmla="*/ 1889329 w 3729759"/>
              <a:gd name="connsiteY42" fmla="*/ 26948 h 1043657"/>
              <a:gd name="connsiteX43" fmla="*/ 2110047 w 3729759"/>
              <a:gd name="connsiteY43" fmla="*/ 90010 h 1043657"/>
              <a:gd name="connsiteX0" fmla="*/ 2110047 w 3729759"/>
              <a:gd name="connsiteY0" fmla="*/ 90010 h 1043657"/>
              <a:gd name="connsiteX1" fmla="*/ 2220405 w 3729759"/>
              <a:gd name="connsiteY1" fmla="*/ 105776 h 1043657"/>
              <a:gd name="connsiteX2" fmla="*/ 2362295 w 3729759"/>
              <a:gd name="connsiteY2" fmla="*/ 184603 h 1043657"/>
              <a:gd name="connsiteX3" fmla="*/ 2858878 w 3729759"/>
              <a:gd name="connsiteY3" fmla="*/ 206593 h 1043657"/>
              <a:gd name="connsiteX4" fmla="*/ 3203122 w 3729759"/>
              <a:gd name="connsiteY4" fmla="*/ 562976 h 1043657"/>
              <a:gd name="connsiteX5" fmla="*/ 3195241 w 3729759"/>
              <a:gd name="connsiteY5" fmla="*/ 647513 h 1043657"/>
              <a:gd name="connsiteX6" fmla="*/ 3281949 w 3729759"/>
              <a:gd name="connsiteY6" fmla="*/ 633231 h 1043657"/>
              <a:gd name="connsiteX7" fmla="*/ 3450114 w 3729759"/>
              <a:gd name="connsiteY7" fmla="*/ 633231 h 1043657"/>
              <a:gd name="connsiteX8" fmla="*/ 3444859 w 3729759"/>
              <a:gd name="connsiteY8" fmla="*/ 782984 h 1043657"/>
              <a:gd name="connsiteX9" fmla="*/ 3660323 w 3729759"/>
              <a:gd name="connsiteY9" fmla="*/ 883624 h 1043657"/>
              <a:gd name="connsiteX10" fmla="*/ 3657695 w 3729759"/>
              <a:gd name="connsiteY10" fmla="*/ 894051 h 1043657"/>
              <a:gd name="connsiteX11" fmla="*/ 3582142 w 3729759"/>
              <a:gd name="connsiteY11" fmla="*/ 898858 h 1043657"/>
              <a:gd name="connsiteX12" fmla="*/ 3649812 w 3729759"/>
              <a:gd name="connsiteY12" fmla="*/ 896926 h 1043657"/>
              <a:gd name="connsiteX13" fmla="*/ 3652437 w 3729759"/>
              <a:gd name="connsiteY13" fmla="*/ 894090 h 1043657"/>
              <a:gd name="connsiteX14" fmla="*/ 3515803 w 3729759"/>
              <a:gd name="connsiteY14" fmla="*/ 884429 h 1043657"/>
              <a:gd name="connsiteX15" fmla="*/ 3525734 w 3729759"/>
              <a:gd name="connsiteY15" fmla="*/ 884304 h 1043657"/>
              <a:gd name="connsiteX16" fmla="*/ 3603171 w 3729759"/>
              <a:gd name="connsiteY16" fmla="*/ 887146 h 1043657"/>
              <a:gd name="connsiteX17" fmla="*/ 3603171 w 3729759"/>
              <a:gd name="connsiteY17" fmla="*/ 878390 h 1043657"/>
              <a:gd name="connsiteX18" fmla="*/ 3537609 w 3729759"/>
              <a:gd name="connsiteY18" fmla="*/ 837606 h 1043657"/>
              <a:gd name="connsiteX19" fmla="*/ 3684072 w 3729759"/>
              <a:gd name="connsiteY19" fmla="*/ 891581 h 1043657"/>
              <a:gd name="connsiteX20" fmla="*/ 3668203 w 3729759"/>
              <a:gd name="connsiteY20" fmla="*/ 894090 h 1043657"/>
              <a:gd name="connsiteX21" fmla="*/ 3576237 w 3729759"/>
              <a:gd name="connsiteY21" fmla="*/ 884429 h 1043657"/>
              <a:gd name="connsiteX22" fmla="*/ 3683968 w 3729759"/>
              <a:gd name="connsiteY22" fmla="*/ 894090 h 1043657"/>
              <a:gd name="connsiteX23" fmla="*/ 3532633 w 3729759"/>
              <a:gd name="connsiteY23" fmla="*/ 821023 h 1043657"/>
              <a:gd name="connsiteX24" fmla="*/ 3414925 w 3729759"/>
              <a:gd name="connsiteY24" fmla="*/ 905779 h 1043657"/>
              <a:gd name="connsiteX25" fmla="*/ 2869920 w 3729759"/>
              <a:gd name="connsiteY25" fmla="*/ 902024 h 1043657"/>
              <a:gd name="connsiteX26" fmla="*/ 2713325 w 3729759"/>
              <a:gd name="connsiteY26" fmla="*/ 907774 h 1043657"/>
              <a:gd name="connsiteX27" fmla="*/ 2530458 w 3729759"/>
              <a:gd name="connsiteY27" fmla="*/ 946420 h 1043657"/>
              <a:gd name="connsiteX28" fmla="*/ 2526771 w 3729759"/>
              <a:gd name="connsiteY28" fmla="*/ 924464 h 1043657"/>
              <a:gd name="connsiteX29" fmla="*/ 2196727 w 3729759"/>
              <a:gd name="connsiteY29" fmla="*/ 922266 h 1043657"/>
              <a:gd name="connsiteX30" fmla="*/ 1912947 w 3729759"/>
              <a:gd name="connsiteY30" fmla="*/ 965489 h 1043657"/>
              <a:gd name="connsiteX31" fmla="*/ 1577147 w 3729759"/>
              <a:gd name="connsiteY31" fmla="*/ 962969 h 1043657"/>
              <a:gd name="connsiteX32" fmla="*/ 942865 w 3729759"/>
              <a:gd name="connsiteY32" fmla="*/ 982249 h 1043657"/>
              <a:gd name="connsiteX33" fmla="*/ 630714 w 3729759"/>
              <a:gd name="connsiteY33" fmla="*/ 961923 h 1043657"/>
              <a:gd name="connsiteX34" fmla="*/ 493582 w 3729759"/>
              <a:gd name="connsiteY34" fmla="*/ 701790 h 1043657"/>
              <a:gd name="connsiteX35" fmla="*/ 32191 w 3729759"/>
              <a:gd name="connsiteY35" fmla="*/ 265785 h 1043657"/>
              <a:gd name="connsiteX36" fmla="*/ 128762 w 3729759"/>
              <a:gd name="connsiteY36" fmla="*/ 108977 h 1043657"/>
              <a:gd name="connsiteX37" fmla="*/ 246647 w 3729759"/>
              <a:gd name="connsiteY37" fmla="*/ 101006 h 1043657"/>
              <a:gd name="connsiteX38" fmla="*/ 417327 w 3729759"/>
              <a:gd name="connsiteY38" fmla="*/ 94591 h 1043657"/>
              <a:gd name="connsiteX39" fmla="*/ 1140497 w 3729759"/>
              <a:gd name="connsiteY39" fmla="*/ 74246 h 1043657"/>
              <a:gd name="connsiteX40" fmla="*/ 1334210 w 3729759"/>
              <a:gd name="connsiteY40" fmla="*/ 7883 h 1043657"/>
              <a:gd name="connsiteX41" fmla="*/ 1889329 w 3729759"/>
              <a:gd name="connsiteY41" fmla="*/ 26948 h 1043657"/>
              <a:gd name="connsiteX42" fmla="*/ 2110047 w 3729759"/>
              <a:gd name="connsiteY42" fmla="*/ 90010 h 1043657"/>
              <a:gd name="connsiteX0" fmla="*/ 2110047 w 3729759"/>
              <a:gd name="connsiteY0" fmla="*/ 90010 h 1043657"/>
              <a:gd name="connsiteX1" fmla="*/ 2220405 w 3729759"/>
              <a:gd name="connsiteY1" fmla="*/ 105776 h 1043657"/>
              <a:gd name="connsiteX2" fmla="*/ 2362295 w 3729759"/>
              <a:gd name="connsiteY2" fmla="*/ 184603 h 1043657"/>
              <a:gd name="connsiteX3" fmla="*/ 2858878 w 3729759"/>
              <a:gd name="connsiteY3" fmla="*/ 206593 h 1043657"/>
              <a:gd name="connsiteX4" fmla="*/ 3203122 w 3729759"/>
              <a:gd name="connsiteY4" fmla="*/ 562976 h 1043657"/>
              <a:gd name="connsiteX5" fmla="*/ 3195241 w 3729759"/>
              <a:gd name="connsiteY5" fmla="*/ 647513 h 1043657"/>
              <a:gd name="connsiteX6" fmla="*/ 3281949 w 3729759"/>
              <a:gd name="connsiteY6" fmla="*/ 633231 h 1043657"/>
              <a:gd name="connsiteX7" fmla="*/ 3450114 w 3729759"/>
              <a:gd name="connsiteY7" fmla="*/ 633231 h 1043657"/>
              <a:gd name="connsiteX8" fmla="*/ 3444859 w 3729759"/>
              <a:gd name="connsiteY8" fmla="*/ 782984 h 1043657"/>
              <a:gd name="connsiteX9" fmla="*/ 3660323 w 3729759"/>
              <a:gd name="connsiteY9" fmla="*/ 883624 h 1043657"/>
              <a:gd name="connsiteX10" fmla="*/ 3657695 w 3729759"/>
              <a:gd name="connsiteY10" fmla="*/ 894051 h 1043657"/>
              <a:gd name="connsiteX11" fmla="*/ 3582142 w 3729759"/>
              <a:gd name="connsiteY11" fmla="*/ 898858 h 1043657"/>
              <a:gd name="connsiteX12" fmla="*/ 3649812 w 3729759"/>
              <a:gd name="connsiteY12" fmla="*/ 896926 h 1043657"/>
              <a:gd name="connsiteX13" fmla="*/ 3652437 w 3729759"/>
              <a:gd name="connsiteY13" fmla="*/ 894090 h 1043657"/>
              <a:gd name="connsiteX14" fmla="*/ 3515803 w 3729759"/>
              <a:gd name="connsiteY14" fmla="*/ 884429 h 1043657"/>
              <a:gd name="connsiteX15" fmla="*/ 3525734 w 3729759"/>
              <a:gd name="connsiteY15" fmla="*/ 884304 h 1043657"/>
              <a:gd name="connsiteX16" fmla="*/ 3603171 w 3729759"/>
              <a:gd name="connsiteY16" fmla="*/ 887146 h 1043657"/>
              <a:gd name="connsiteX17" fmla="*/ 3603171 w 3729759"/>
              <a:gd name="connsiteY17" fmla="*/ 878390 h 1043657"/>
              <a:gd name="connsiteX18" fmla="*/ 3537609 w 3729759"/>
              <a:gd name="connsiteY18" fmla="*/ 837606 h 1043657"/>
              <a:gd name="connsiteX19" fmla="*/ 3684072 w 3729759"/>
              <a:gd name="connsiteY19" fmla="*/ 891581 h 1043657"/>
              <a:gd name="connsiteX20" fmla="*/ 3668203 w 3729759"/>
              <a:gd name="connsiteY20" fmla="*/ 894090 h 1043657"/>
              <a:gd name="connsiteX21" fmla="*/ 3576237 w 3729759"/>
              <a:gd name="connsiteY21" fmla="*/ 884429 h 1043657"/>
              <a:gd name="connsiteX22" fmla="*/ 3683968 w 3729759"/>
              <a:gd name="connsiteY22" fmla="*/ 894090 h 1043657"/>
              <a:gd name="connsiteX23" fmla="*/ 3532633 w 3729759"/>
              <a:gd name="connsiteY23" fmla="*/ 821023 h 1043657"/>
              <a:gd name="connsiteX24" fmla="*/ 3414925 w 3729759"/>
              <a:gd name="connsiteY24" fmla="*/ 905779 h 1043657"/>
              <a:gd name="connsiteX25" fmla="*/ 2869920 w 3729759"/>
              <a:gd name="connsiteY25" fmla="*/ 902024 h 1043657"/>
              <a:gd name="connsiteX26" fmla="*/ 2713325 w 3729759"/>
              <a:gd name="connsiteY26" fmla="*/ 907774 h 1043657"/>
              <a:gd name="connsiteX27" fmla="*/ 2530458 w 3729759"/>
              <a:gd name="connsiteY27" fmla="*/ 946420 h 1043657"/>
              <a:gd name="connsiteX28" fmla="*/ 2526771 w 3729759"/>
              <a:gd name="connsiteY28" fmla="*/ 924464 h 1043657"/>
              <a:gd name="connsiteX29" fmla="*/ 2196727 w 3729759"/>
              <a:gd name="connsiteY29" fmla="*/ 922266 h 1043657"/>
              <a:gd name="connsiteX30" fmla="*/ 1912947 w 3729759"/>
              <a:gd name="connsiteY30" fmla="*/ 965489 h 1043657"/>
              <a:gd name="connsiteX31" fmla="*/ 1577147 w 3729759"/>
              <a:gd name="connsiteY31" fmla="*/ 962969 h 1043657"/>
              <a:gd name="connsiteX32" fmla="*/ 933891 w 3729759"/>
              <a:gd name="connsiteY32" fmla="*/ 975824 h 1043657"/>
              <a:gd name="connsiteX33" fmla="*/ 630714 w 3729759"/>
              <a:gd name="connsiteY33" fmla="*/ 961923 h 1043657"/>
              <a:gd name="connsiteX34" fmla="*/ 493582 w 3729759"/>
              <a:gd name="connsiteY34" fmla="*/ 701790 h 1043657"/>
              <a:gd name="connsiteX35" fmla="*/ 32191 w 3729759"/>
              <a:gd name="connsiteY35" fmla="*/ 265785 h 1043657"/>
              <a:gd name="connsiteX36" fmla="*/ 128762 w 3729759"/>
              <a:gd name="connsiteY36" fmla="*/ 108977 h 1043657"/>
              <a:gd name="connsiteX37" fmla="*/ 246647 w 3729759"/>
              <a:gd name="connsiteY37" fmla="*/ 101006 h 1043657"/>
              <a:gd name="connsiteX38" fmla="*/ 417327 w 3729759"/>
              <a:gd name="connsiteY38" fmla="*/ 94591 h 1043657"/>
              <a:gd name="connsiteX39" fmla="*/ 1140497 w 3729759"/>
              <a:gd name="connsiteY39" fmla="*/ 74246 h 1043657"/>
              <a:gd name="connsiteX40" fmla="*/ 1334210 w 3729759"/>
              <a:gd name="connsiteY40" fmla="*/ 7883 h 1043657"/>
              <a:gd name="connsiteX41" fmla="*/ 1889329 w 3729759"/>
              <a:gd name="connsiteY41" fmla="*/ 26948 h 1043657"/>
              <a:gd name="connsiteX42" fmla="*/ 2110047 w 3729759"/>
              <a:gd name="connsiteY42" fmla="*/ 90010 h 1043657"/>
              <a:gd name="connsiteX0" fmla="*/ 2110047 w 3729759"/>
              <a:gd name="connsiteY0" fmla="*/ 90010 h 1043657"/>
              <a:gd name="connsiteX1" fmla="*/ 2220405 w 3729759"/>
              <a:gd name="connsiteY1" fmla="*/ 105776 h 1043657"/>
              <a:gd name="connsiteX2" fmla="*/ 2362295 w 3729759"/>
              <a:gd name="connsiteY2" fmla="*/ 184603 h 1043657"/>
              <a:gd name="connsiteX3" fmla="*/ 2858878 w 3729759"/>
              <a:gd name="connsiteY3" fmla="*/ 206593 h 1043657"/>
              <a:gd name="connsiteX4" fmla="*/ 3203122 w 3729759"/>
              <a:gd name="connsiteY4" fmla="*/ 562976 h 1043657"/>
              <a:gd name="connsiteX5" fmla="*/ 3195241 w 3729759"/>
              <a:gd name="connsiteY5" fmla="*/ 647513 h 1043657"/>
              <a:gd name="connsiteX6" fmla="*/ 3281949 w 3729759"/>
              <a:gd name="connsiteY6" fmla="*/ 633231 h 1043657"/>
              <a:gd name="connsiteX7" fmla="*/ 3450114 w 3729759"/>
              <a:gd name="connsiteY7" fmla="*/ 633231 h 1043657"/>
              <a:gd name="connsiteX8" fmla="*/ 3444859 w 3729759"/>
              <a:gd name="connsiteY8" fmla="*/ 782984 h 1043657"/>
              <a:gd name="connsiteX9" fmla="*/ 3660323 w 3729759"/>
              <a:gd name="connsiteY9" fmla="*/ 883624 h 1043657"/>
              <a:gd name="connsiteX10" fmla="*/ 3657695 w 3729759"/>
              <a:gd name="connsiteY10" fmla="*/ 894051 h 1043657"/>
              <a:gd name="connsiteX11" fmla="*/ 3582142 w 3729759"/>
              <a:gd name="connsiteY11" fmla="*/ 898858 h 1043657"/>
              <a:gd name="connsiteX12" fmla="*/ 3649812 w 3729759"/>
              <a:gd name="connsiteY12" fmla="*/ 896926 h 1043657"/>
              <a:gd name="connsiteX13" fmla="*/ 3652437 w 3729759"/>
              <a:gd name="connsiteY13" fmla="*/ 894090 h 1043657"/>
              <a:gd name="connsiteX14" fmla="*/ 3515803 w 3729759"/>
              <a:gd name="connsiteY14" fmla="*/ 884429 h 1043657"/>
              <a:gd name="connsiteX15" fmla="*/ 3525734 w 3729759"/>
              <a:gd name="connsiteY15" fmla="*/ 884304 h 1043657"/>
              <a:gd name="connsiteX16" fmla="*/ 3603171 w 3729759"/>
              <a:gd name="connsiteY16" fmla="*/ 887146 h 1043657"/>
              <a:gd name="connsiteX17" fmla="*/ 3603171 w 3729759"/>
              <a:gd name="connsiteY17" fmla="*/ 878390 h 1043657"/>
              <a:gd name="connsiteX18" fmla="*/ 3537609 w 3729759"/>
              <a:gd name="connsiteY18" fmla="*/ 837606 h 1043657"/>
              <a:gd name="connsiteX19" fmla="*/ 3684072 w 3729759"/>
              <a:gd name="connsiteY19" fmla="*/ 891581 h 1043657"/>
              <a:gd name="connsiteX20" fmla="*/ 3668203 w 3729759"/>
              <a:gd name="connsiteY20" fmla="*/ 894090 h 1043657"/>
              <a:gd name="connsiteX21" fmla="*/ 3576237 w 3729759"/>
              <a:gd name="connsiteY21" fmla="*/ 884429 h 1043657"/>
              <a:gd name="connsiteX22" fmla="*/ 3683968 w 3729759"/>
              <a:gd name="connsiteY22" fmla="*/ 894090 h 1043657"/>
              <a:gd name="connsiteX23" fmla="*/ 3532633 w 3729759"/>
              <a:gd name="connsiteY23" fmla="*/ 821023 h 1043657"/>
              <a:gd name="connsiteX24" fmla="*/ 3414925 w 3729759"/>
              <a:gd name="connsiteY24" fmla="*/ 905779 h 1043657"/>
              <a:gd name="connsiteX25" fmla="*/ 2869920 w 3729759"/>
              <a:gd name="connsiteY25" fmla="*/ 902024 h 1043657"/>
              <a:gd name="connsiteX26" fmla="*/ 2713325 w 3729759"/>
              <a:gd name="connsiteY26" fmla="*/ 907774 h 1043657"/>
              <a:gd name="connsiteX27" fmla="*/ 2530458 w 3729759"/>
              <a:gd name="connsiteY27" fmla="*/ 946420 h 1043657"/>
              <a:gd name="connsiteX28" fmla="*/ 2526771 w 3729759"/>
              <a:gd name="connsiteY28" fmla="*/ 924464 h 1043657"/>
              <a:gd name="connsiteX29" fmla="*/ 2196727 w 3729759"/>
              <a:gd name="connsiteY29" fmla="*/ 922266 h 1043657"/>
              <a:gd name="connsiteX30" fmla="*/ 1912947 w 3729759"/>
              <a:gd name="connsiteY30" fmla="*/ 965489 h 1043657"/>
              <a:gd name="connsiteX31" fmla="*/ 1577147 w 3729759"/>
              <a:gd name="connsiteY31" fmla="*/ 962969 h 1043657"/>
              <a:gd name="connsiteX32" fmla="*/ 630714 w 3729759"/>
              <a:gd name="connsiteY32" fmla="*/ 961923 h 1043657"/>
              <a:gd name="connsiteX33" fmla="*/ 493582 w 3729759"/>
              <a:gd name="connsiteY33" fmla="*/ 701790 h 1043657"/>
              <a:gd name="connsiteX34" fmla="*/ 32191 w 3729759"/>
              <a:gd name="connsiteY34" fmla="*/ 265785 h 1043657"/>
              <a:gd name="connsiteX35" fmla="*/ 128762 w 3729759"/>
              <a:gd name="connsiteY35" fmla="*/ 108977 h 1043657"/>
              <a:gd name="connsiteX36" fmla="*/ 246647 w 3729759"/>
              <a:gd name="connsiteY36" fmla="*/ 101006 h 1043657"/>
              <a:gd name="connsiteX37" fmla="*/ 417327 w 3729759"/>
              <a:gd name="connsiteY37" fmla="*/ 94591 h 1043657"/>
              <a:gd name="connsiteX38" fmla="*/ 1140497 w 3729759"/>
              <a:gd name="connsiteY38" fmla="*/ 74246 h 1043657"/>
              <a:gd name="connsiteX39" fmla="*/ 1334210 w 3729759"/>
              <a:gd name="connsiteY39" fmla="*/ 7883 h 1043657"/>
              <a:gd name="connsiteX40" fmla="*/ 1889329 w 3729759"/>
              <a:gd name="connsiteY40" fmla="*/ 26948 h 1043657"/>
              <a:gd name="connsiteX41" fmla="*/ 2110047 w 3729759"/>
              <a:gd name="connsiteY41" fmla="*/ 90010 h 1043657"/>
              <a:gd name="connsiteX0" fmla="*/ 2110047 w 3729759"/>
              <a:gd name="connsiteY0" fmla="*/ 90010 h 1043657"/>
              <a:gd name="connsiteX1" fmla="*/ 2220405 w 3729759"/>
              <a:gd name="connsiteY1" fmla="*/ 105776 h 1043657"/>
              <a:gd name="connsiteX2" fmla="*/ 2362295 w 3729759"/>
              <a:gd name="connsiteY2" fmla="*/ 184603 h 1043657"/>
              <a:gd name="connsiteX3" fmla="*/ 2858878 w 3729759"/>
              <a:gd name="connsiteY3" fmla="*/ 206593 h 1043657"/>
              <a:gd name="connsiteX4" fmla="*/ 3203122 w 3729759"/>
              <a:gd name="connsiteY4" fmla="*/ 562976 h 1043657"/>
              <a:gd name="connsiteX5" fmla="*/ 3195241 w 3729759"/>
              <a:gd name="connsiteY5" fmla="*/ 647513 h 1043657"/>
              <a:gd name="connsiteX6" fmla="*/ 3281949 w 3729759"/>
              <a:gd name="connsiteY6" fmla="*/ 633231 h 1043657"/>
              <a:gd name="connsiteX7" fmla="*/ 3450114 w 3729759"/>
              <a:gd name="connsiteY7" fmla="*/ 633231 h 1043657"/>
              <a:gd name="connsiteX8" fmla="*/ 3444859 w 3729759"/>
              <a:gd name="connsiteY8" fmla="*/ 782984 h 1043657"/>
              <a:gd name="connsiteX9" fmla="*/ 3660323 w 3729759"/>
              <a:gd name="connsiteY9" fmla="*/ 883624 h 1043657"/>
              <a:gd name="connsiteX10" fmla="*/ 3657695 w 3729759"/>
              <a:gd name="connsiteY10" fmla="*/ 894051 h 1043657"/>
              <a:gd name="connsiteX11" fmla="*/ 3582142 w 3729759"/>
              <a:gd name="connsiteY11" fmla="*/ 898858 h 1043657"/>
              <a:gd name="connsiteX12" fmla="*/ 3649812 w 3729759"/>
              <a:gd name="connsiteY12" fmla="*/ 896926 h 1043657"/>
              <a:gd name="connsiteX13" fmla="*/ 3652437 w 3729759"/>
              <a:gd name="connsiteY13" fmla="*/ 894090 h 1043657"/>
              <a:gd name="connsiteX14" fmla="*/ 3515803 w 3729759"/>
              <a:gd name="connsiteY14" fmla="*/ 884429 h 1043657"/>
              <a:gd name="connsiteX15" fmla="*/ 3525734 w 3729759"/>
              <a:gd name="connsiteY15" fmla="*/ 884304 h 1043657"/>
              <a:gd name="connsiteX16" fmla="*/ 3603171 w 3729759"/>
              <a:gd name="connsiteY16" fmla="*/ 887146 h 1043657"/>
              <a:gd name="connsiteX17" fmla="*/ 3603171 w 3729759"/>
              <a:gd name="connsiteY17" fmla="*/ 878390 h 1043657"/>
              <a:gd name="connsiteX18" fmla="*/ 3537609 w 3729759"/>
              <a:gd name="connsiteY18" fmla="*/ 837606 h 1043657"/>
              <a:gd name="connsiteX19" fmla="*/ 3684072 w 3729759"/>
              <a:gd name="connsiteY19" fmla="*/ 891581 h 1043657"/>
              <a:gd name="connsiteX20" fmla="*/ 3668203 w 3729759"/>
              <a:gd name="connsiteY20" fmla="*/ 894090 h 1043657"/>
              <a:gd name="connsiteX21" fmla="*/ 3576237 w 3729759"/>
              <a:gd name="connsiteY21" fmla="*/ 884429 h 1043657"/>
              <a:gd name="connsiteX22" fmla="*/ 3683968 w 3729759"/>
              <a:gd name="connsiteY22" fmla="*/ 894090 h 1043657"/>
              <a:gd name="connsiteX23" fmla="*/ 3532633 w 3729759"/>
              <a:gd name="connsiteY23" fmla="*/ 821023 h 1043657"/>
              <a:gd name="connsiteX24" fmla="*/ 3414925 w 3729759"/>
              <a:gd name="connsiteY24" fmla="*/ 905779 h 1043657"/>
              <a:gd name="connsiteX25" fmla="*/ 2869920 w 3729759"/>
              <a:gd name="connsiteY25" fmla="*/ 902024 h 1043657"/>
              <a:gd name="connsiteX26" fmla="*/ 2713325 w 3729759"/>
              <a:gd name="connsiteY26" fmla="*/ 907774 h 1043657"/>
              <a:gd name="connsiteX27" fmla="*/ 2530458 w 3729759"/>
              <a:gd name="connsiteY27" fmla="*/ 946420 h 1043657"/>
              <a:gd name="connsiteX28" fmla="*/ 2526771 w 3729759"/>
              <a:gd name="connsiteY28" fmla="*/ 924464 h 1043657"/>
              <a:gd name="connsiteX29" fmla="*/ 2196727 w 3729759"/>
              <a:gd name="connsiteY29" fmla="*/ 922266 h 1043657"/>
              <a:gd name="connsiteX30" fmla="*/ 1912947 w 3729759"/>
              <a:gd name="connsiteY30" fmla="*/ 965489 h 1043657"/>
              <a:gd name="connsiteX31" fmla="*/ 1577147 w 3729759"/>
              <a:gd name="connsiteY31" fmla="*/ 962969 h 1043657"/>
              <a:gd name="connsiteX32" fmla="*/ 683238 w 3729759"/>
              <a:gd name="connsiteY32" fmla="*/ 975824 h 1043657"/>
              <a:gd name="connsiteX33" fmla="*/ 493582 w 3729759"/>
              <a:gd name="connsiteY33" fmla="*/ 701790 h 1043657"/>
              <a:gd name="connsiteX34" fmla="*/ 32191 w 3729759"/>
              <a:gd name="connsiteY34" fmla="*/ 265785 h 1043657"/>
              <a:gd name="connsiteX35" fmla="*/ 128762 w 3729759"/>
              <a:gd name="connsiteY35" fmla="*/ 108977 h 1043657"/>
              <a:gd name="connsiteX36" fmla="*/ 246647 w 3729759"/>
              <a:gd name="connsiteY36" fmla="*/ 101006 h 1043657"/>
              <a:gd name="connsiteX37" fmla="*/ 417327 w 3729759"/>
              <a:gd name="connsiteY37" fmla="*/ 94591 h 1043657"/>
              <a:gd name="connsiteX38" fmla="*/ 1140497 w 3729759"/>
              <a:gd name="connsiteY38" fmla="*/ 74246 h 1043657"/>
              <a:gd name="connsiteX39" fmla="*/ 1334210 w 3729759"/>
              <a:gd name="connsiteY39" fmla="*/ 7883 h 1043657"/>
              <a:gd name="connsiteX40" fmla="*/ 1889329 w 3729759"/>
              <a:gd name="connsiteY40" fmla="*/ 26948 h 1043657"/>
              <a:gd name="connsiteX41" fmla="*/ 2110047 w 3729759"/>
              <a:gd name="connsiteY41" fmla="*/ 90010 h 1043657"/>
              <a:gd name="connsiteX0" fmla="*/ 2110047 w 3729759"/>
              <a:gd name="connsiteY0" fmla="*/ 90010 h 1043657"/>
              <a:gd name="connsiteX1" fmla="*/ 2220405 w 3729759"/>
              <a:gd name="connsiteY1" fmla="*/ 105776 h 1043657"/>
              <a:gd name="connsiteX2" fmla="*/ 2362295 w 3729759"/>
              <a:gd name="connsiteY2" fmla="*/ 184603 h 1043657"/>
              <a:gd name="connsiteX3" fmla="*/ 2858878 w 3729759"/>
              <a:gd name="connsiteY3" fmla="*/ 206593 h 1043657"/>
              <a:gd name="connsiteX4" fmla="*/ 3203122 w 3729759"/>
              <a:gd name="connsiteY4" fmla="*/ 562976 h 1043657"/>
              <a:gd name="connsiteX5" fmla="*/ 3195241 w 3729759"/>
              <a:gd name="connsiteY5" fmla="*/ 647513 h 1043657"/>
              <a:gd name="connsiteX6" fmla="*/ 3281949 w 3729759"/>
              <a:gd name="connsiteY6" fmla="*/ 633231 h 1043657"/>
              <a:gd name="connsiteX7" fmla="*/ 3450114 w 3729759"/>
              <a:gd name="connsiteY7" fmla="*/ 633231 h 1043657"/>
              <a:gd name="connsiteX8" fmla="*/ 3444859 w 3729759"/>
              <a:gd name="connsiteY8" fmla="*/ 782984 h 1043657"/>
              <a:gd name="connsiteX9" fmla="*/ 3660323 w 3729759"/>
              <a:gd name="connsiteY9" fmla="*/ 883624 h 1043657"/>
              <a:gd name="connsiteX10" fmla="*/ 3657695 w 3729759"/>
              <a:gd name="connsiteY10" fmla="*/ 894051 h 1043657"/>
              <a:gd name="connsiteX11" fmla="*/ 3582142 w 3729759"/>
              <a:gd name="connsiteY11" fmla="*/ 898858 h 1043657"/>
              <a:gd name="connsiteX12" fmla="*/ 3649812 w 3729759"/>
              <a:gd name="connsiteY12" fmla="*/ 896926 h 1043657"/>
              <a:gd name="connsiteX13" fmla="*/ 3652437 w 3729759"/>
              <a:gd name="connsiteY13" fmla="*/ 894090 h 1043657"/>
              <a:gd name="connsiteX14" fmla="*/ 3515803 w 3729759"/>
              <a:gd name="connsiteY14" fmla="*/ 884429 h 1043657"/>
              <a:gd name="connsiteX15" fmla="*/ 3525734 w 3729759"/>
              <a:gd name="connsiteY15" fmla="*/ 884304 h 1043657"/>
              <a:gd name="connsiteX16" fmla="*/ 3603171 w 3729759"/>
              <a:gd name="connsiteY16" fmla="*/ 887146 h 1043657"/>
              <a:gd name="connsiteX17" fmla="*/ 3603171 w 3729759"/>
              <a:gd name="connsiteY17" fmla="*/ 878390 h 1043657"/>
              <a:gd name="connsiteX18" fmla="*/ 3537609 w 3729759"/>
              <a:gd name="connsiteY18" fmla="*/ 837606 h 1043657"/>
              <a:gd name="connsiteX19" fmla="*/ 3684072 w 3729759"/>
              <a:gd name="connsiteY19" fmla="*/ 891581 h 1043657"/>
              <a:gd name="connsiteX20" fmla="*/ 3668203 w 3729759"/>
              <a:gd name="connsiteY20" fmla="*/ 894090 h 1043657"/>
              <a:gd name="connsiteX21" fmla="*/ 3576237 w 3729759"/>
              <a:gd name="connsiteY21" fmla="*/ 884429 h 1043657"/>
              <a:gd name="connsiteX22" fmla="*/ 3683968 w 3729759"/>
              <a:gd name="connsiteY22" fmla="*/ 894090 h 1043657"/>
              <a:gd name="connsiteX23" fmla="*/ 3532633 w 3729759"/>
              <a:gd name="connsiteY23" fmla="*/ 821023 h 1043657"/>
              <a:gd name="connsiteX24" fmla="*/ 3414925 w 3729759"/>
              <a:gd name="connsiteY24" fmla="*/ 905779 h 1043657"/>
              <a:gd name="connsiteX25" fmla="*/ 2869920 w 3729759"/>
              <a:gd name="connsiteY25" fmla="*/ 902024 h 1043657"/>
              <a:gd name="connsiteX26" fmla="*/ 2713325 w 3729759"/>
              <a:gd name="connsiteY26" fmla="*/ 907774 h 1043657"/>
              <a:gd name="connsiteX27" fmla="*/ 2530458 w 3729759"/>
              <a:gd name="connsiteY27" fmla="*/ 946420 h 1043657"/>
              <a:gd name="connsiteX28" fmla="*/ 2526771 w 3729759"/>
              <a:gd name="connsiteY28" fmla="*/ 924464 h 1043657"/>
              <a:gd name="connsiteX29" fmla="*/ 2196727 w 3729759"/>
              <a:gd name="connsiteY29" fmla="*/ 922266 h 1043657"/>
              <a:gd name="connsiteX30" fmla="*/ 1912947 w 3729759"/>
              <a:gd name="connsiteY30" fmla="*/ 965489 h 1043657"/>
              <a:gd name="connsiteX31" fmla="*/ 1577147 w 3729759"/>
              <a:gd name="connsiteY31" fmla="*/ 962969 h 1043657"/>
              <a:gd name="connsiteX32" fmla="*/ 683238 w 3729759"/>
              <a:gd name="connsiteY32" fmla="*/ 975824 h 1043657"/>
              <a:gd name="connsiteX33" fmla="*/ 493582 w 3729759"/>
              <a:gd name="connsiteY33" fmla="*/ 701790 h 1043657"/>
              <a:gd name="connsiteX34" fmla="*/ 32191 w 3729759"/>
              <a:gd name="connsiteY34" fmla="*/ 265785 h 1043657"/>
              <a:gd name="connsiteX35" fmla="*/ 128762 w 3729759"/>
              <a:gd name="connsiteY35" fmla="*/ 108977 h 1043657"/>
              <a:gd name="connsiteX36" fmla="*/ 246647 w 3729759"/>
              <a:gd name="connsiteY36" fmla="*/ 101006 h 1043657"/>
              <a:gd name="connsiteX37" fmla="*/ 417327 w 3729759"/>
              <a:gd name="connsiteY37" fmla="*/ 94591 h 1043657"/>
              <a:gd name="connsiteX38" fmla="*/ 1140497 w 3729759"/>
              <a:gd name="connsiteY38" fmla="*/ 74246 h 1043657"/>
              <a:gd name="connsiteX39" fmla="*/ 1334210 w 3729759"/>
              <a:gd name="connsiteY39" fmla="*/ 7883 h 1043657"/>
              <a:gd name="connsiteX40" fmla="*/ 1889329 w 3729759"/>
              <a:gd name="connsiteY40" fmla="*/ 26948 h 1043657"/>
              <a:gd name="connsiteX41" fmla="*/ 2110047 w 3729759"/>
              <a:gd name="connsiteY41" fmla="*/ 90010 h 1043657"/>
              <a:gd name="connsiteX0" fmla="*/ 2110047 w 3729759"/>
              <a:gd name="connsiteY0" fmla="*/ 90010 h 1043657"/>
              <a:gd name="connsiteX1" fmla="*/ 2220405 w 3729759"/>
              <a:gd name="connsiteY1" fmla="*/ 105776 h 1043657"/>
              <a:gd name="connsiteX2" fmla="*/ 2362295 w 3729759"/>
              <a:gd name="connsiteY2" fmla="*/ 184603 h 1043657"/>
              <a:gd name="connsiteX3" fmla="*/ 2858878 w 3729759"/>
              <a:gd name="connsiteY3" fmla="*/ 206593 h 1043657"/>
              <a:gd name="connsiteX4" fmla="*/ 3203122 w 3729759"/>
              <a:gd name="connsiteY4" fmla="*/ 562976 h 1043657"/>
              <a:gd name="connsiteX5" fmla="*/ 3195241 w 3729759"/>
              <a:gd name="connsiteY5" fmla="*/ 647513 h 1043657"/>
              <a:gd name="connsiteX6" fmla="*/ 3281949 w 3729759"/>
              <a:gd name="connsiteY6" fmla="*/ 633231 h 1043657"/>
              <a:gd name="connsiteX7" fmla="*/ 3450114 w 3729759"/>
              <a:gd name="connsiteY7" fmla="*/ 633231 h 1043657"/>
              <a:gd name="connsiteX8" fmla="*/ 3444859 w 3729759"/>
              <a:gd name="connsiteY8" fmla="*/ 782984 h 1043657"/>
              <a:gd name="connsiteX9" fmla="*/ 3660323 w 3729759"/>
              <a:gd name="connsiteY9" fmla="*/ 883624 h 1043657"/>
              <a:gd name="connsiteX10" fmla="*/ 3657695 w 3729759"/>
              <a:gd name="connsiteY10" fmla="*/ 894051 h 1043657"/>
              <a:gd name="connsiteX11" fmla="*/ 3582142 w 3729759"/>
              <a:gd name="connsiteY11" fmla="*/ 898858 h 1043657"/>
              <a:gd name="connsiteX12" fmla="*/ 3649812 w 3729759"/>
              <a:gd name="connsiteY12" fmla="*/ 896926 h 1043657"/>
              <a:gd name="connsiteX13" fmla="*/ 3652437 w 3729759"/>
              <a:gd name="connsiteY13" fmla="*/ 894090 h 1043657"/>
              <a:gd name="connsiteX14" fmla="*/ 3515803 w 3729759"/>
              <a:gd name="connsiteY14" fmla="*/ 884429 h 1043657"/>
              <a:gd name="connsiteX15" fmla="*/ 3525734 w 3729759"/>
              <a:gd name="connsiteY15" fmla="*/ 884304 h 1043657"/>
              <a:gd name="connsiteX16" fmla="*/ 3603171 w 3729759"/>
              <a:gd name="connsiteY16" fmla="*/ 887146 h 1043657"/>
              <a:gd name="connsiteX17" fmla="*/ 3603171 w 3729759"/>
              <a:gd name="connsiteY17" fmla="*/ 878390 h 1043657"/>
              <a:gd name="connsiteX18" fmla="*/ 3537609 w 3729759"/>
              <a:gd name="connsiteY18" fmla="*/ 837606 h 1043657"/>
              <a:gd name="connsiteX19" fmla="*/ 3684072 w 3729759"/>
              <a:gd name="connsiteY19" fmla="*/ 891581 h 1043657"/>
              <a:gd name="connsiteX20" fmla="*/ 3668203 w 3729759"/>
              <a:gd name="connsiteY20" fmla="*/ 894090 h 1043657"/>
              <a:gd name="connsiteX21" fmla="*/ 3576237 w 3729759"/>
              <a:gd name="connsiteY21" fmla="*/ 884429 h 1043657"/>
              <a:gd name="connsiteX22" fmla="*/ 3683968 w 3729759"/>
              <a:gd name="connsiteY22" fmla="*/ 894090 h 1043657"/>
              <a:gd name="connsiteX23" fmla="*/ 3532633 w 3729759"/>
              <a:gd name="connsiteY23" fmla="*/ 821023 h 1043657"/>
              <a:gd name="connsiteX24" fmla="*/ 3414925 w 3729759"/>
              <a:gd name="connsiteY24" fmla="*/ 905779 h 1043657"/>
              <a:gd name="connsiteX25" fmla="*/ 2869920 w 3729759"/>
              <a:gd name="connsiteY25" fmla="*/ 902024 h 1043657"/>
              <a:gd name="connsiteX26" fmla="*/ 2713325 w 3729759"/>
              <a:gd name="connsiteY26" fmla="*/ 907774 h 1043657"/>
              <a:gd name="connsiteX27" fmla="*/ 2530458 w 3729759"/>
              <a:gd name="connsiteY27" fmla="*/ 946420 h 1043657"/>
              <a:gd name="connsiteX28" fmla="*/ 2526771 w 3729759"/>
              <a:gd name="connsiteY28" fmla="*/ 924464 h 1043657"/>
              <a:gd name="connsiteX29" fmla="*/ 2196727 w 3729759"/>
              <a:gd name="connsiteY29" fmla="*/ 922266 h 1043657"/>
              <a:gd name="connsiteX30" fmla="*/ 1912947 w 3729759"/>
              <a:gd name="connsiteY30" fmla="*/ 965489 h 1043657"/>
              <a:gd name="connsiteX31" fmla="*/ 683238 w 3729759"/>
              <a:gd name="connsiteY31" fmla="*/ 975824 h 1043657"/>
              <a:gd name="connsiteX32" fmla="*/ 493582 w 3729759"/>
              <a:gd name="connsiteY32" fmla="*/ 701790 h 1043657"/>
              <a:gd name="connsiteX33" fmla="*/ 32191 w 3729759"/>
              <a:gd name="connsiteY33" fmla="*/ 265785 h 1043657"/>
              <a:gd name="connsiteX34" fmla="*/ 128762 w 3729759"/>
              <a:gd name="connsiteY34" fmla="*/ 108977 h 1043657"/>
              <a:gd name="connsiteX35" fmla="*/ 246647 w 3729759"/>
              <a:gd name="connsiteY35" fmla="*/ 101006 h 1043657"/>
              <a:gd name="connsiteX36" fmla="*/ 417327 w 3729759"/>
              <a:gd name="connsiteY36" fmla="*/ 94591 h 1043657"/>
              <a:gd name="connsiteX37" fmla="*/ 1140497 w 3729759"/>
              <a:gd name="connsiteY37" fmla="*/ 74246 h 1043657"/>
              <a:gd name="connsiteX38" fmla="*/ 1334210 w 3729759"/>
              <a:gd name="connsiteY38" fmla="*/ 7883 h 1043657"/>
              <a:gd name="connsiteX39" fmla="*/ 1889329 w 3729759"/>
              <a:gd name="connsiteY39" fmla="*/ 26948 h 1043657"/>
              <a:gd name="connsiteX40" fmla="*/ 2110047 w 3729759"/>
              <a:gd name="connsiteY40" fmla="*/ 90010 h 1043657"/>
              <a:gd name="connsiteX0" fmla="*/ 2110047 w 3729759"/>
              <a:gd name="connsiteY0" fmla="*/ 90010 h 1043657"/>
              <a:gd name="connsiteX1" fmla="*/ 2220405 w 3729759"/>
              <a:gd name="connsiteY1" fmla="*/ 105776 h 1043657"/>
              <a:gd name="connsiteX2" fmla="*/ 2362295 w 3729759"/>
              <a:gd name="connsiteY2" fmla="*/ 184603 h 1043657"/>
              <a:gd name="connsiteX3" fmla="*/ 2858878 w 3729759"/>
              <a:gd name="connsiteY3" fmla="*/ 206593 h 1043657"/>
              <a:gd name="connsiteX4" fmla="*/ 3203122 w 3729759"/>
              <a:gd name="connsiteY4" fmla="*/ 562976 h 1043657"/>
              <a:gd name="connsiteX5" fmla="*/ 3195241 w 3729759"/>
              <a:gd name="connsiteY5" fmla="*/ 647513 h 1043657"/>
              <a:gd name="connsiteX6" fmla="*/ 3281949 w 3729759"/>
              <a:gd name="connsiteY6" fmla="*/ 633231 h 1043657"/>
              <a:gd name="connsiteX7" fmla="*/ 3450114 w 3729759"/>
              <a:gd name="connsiteY7" fmla="*/ 633231 h 1043657"/>
              <a:gd name="connsiteX8" fmla="*/ 3444859 w 3729759"/>
              <a:gd name="connsiteY8" fmla="*/ 782984 h 1043657"/>
              <a:gd name="connsiteX9" fmla="*/ 3660323 w 3729759"/>
              <a:gd name="connsiteY9" fmla="*/ 883624 h 1043657"/>
              <a:gd name="connsiteX10" fmla="*/ 3657695 w 3729759"/>
              <a:gd name="connsiteY10" fmla="*/ 894051 h 1043657"/>
              <a:gd name="connsiteX11" fmla="*/ 3582142 w 3729759"/>
              <a:gd name="connsiteY11" fmla="*/ 898858 h 1043657"/>
              <a:gd name="connsiteX12" fmla="*/ 3649812 w 3729759"/>
              <a:gd name="connsiteY12" fmla="*/ 896926 h 1043657"/>
              <a:gd name="connsiteX13" fmla="*/ 3652437 w 3729759"/>
              <a:gd name="connsiteY13" fmla="*/ 894090 h 1043657"/>
              <a:gd name="connsiteX14" fmla="*/ 3515803 w 3729759"/>
              <a:gd name="connsiteY14" fmla="*/ 884429 h 1043657"/>
              <a:gd name="connsiteX15" fmla="*/ 3525734 w 3729759"/>
              <a:gd name="connsiteY15" fmla="*/ 884304 h 1043657"/>
              <a:gd name="connsiteX16" fmla="*/ 3603171 w 3729759"/>
              <a:gd name="connsiteY16" fmla="*/ 887146 h 1043657"/>
              <a:gd name="connsiteX17" fmla="*/ 3603171 w 3729759"/>
              <a:gd name="connsiteY17" fmla="*/ 878390 h 1043657"/>
              <a:gd name="connsiteX18" fmla="*/ 3537609 w 3729759"/>
              <a:gd name="connsiteY18" fmla="*/ 837606 h 1043657"/>
              <a:gd name="connsiteX19" fmla="*/ 3684072 w 3729759"/>
              <a:gd name="connsiteY19" fmla="*/ 891581 h 1043657"/>
              <a:gd name="connsiteX20" fmla="*/ 3668203 w 3729759"/>
              <a:gd name="connsiteY20" fmla="*/ 894090 h 1043657"/>
              <a:gd name="connsiteX21" fmla="*/ 3576237 w 3729759"/>
              <a:gd name="connsiteY21" fmla="*/ 884429 h 1043657"/>
              <a:gd name="connsiteX22" fmla="*/ 3683968 w 3729759"/>
              <a:gd name="connsiteY22" fmla="*/ 894090 h 1043657"/>
              <a:gd name="connsiteX23" fmla="*/ 3532633 w 3729759"/>
              <a:gd name="connsiteY23" fmla="*/ 821023 h 1043657"/>
              <a:gd name="connsiteX24" fmla="*/ 3414925 w 3729759"/>
              <a:gd name="connsiteY24" fmla="*/ 905779 h 1043657"/>
              <a:gd name="connsiteX25" fmla="*/ 2869920 w 3729759"/>
              <a:gd name="connsiteY25" fmla="*/ 902024 h 1043657"/>
              <a:gd name="connsiteX26" fmla="*/ 2713325 w 3729759"/>
              <a:gd name="connsiteY26" fmla="*/ 907774 h 1043657"/>
              <a:gd name="connsiteX27" fmla="*/ 2530458 w 3729759"/>
              <a:gd name="connsiteY27" fmla="*/ 946420 h 1043657"/>
              <a:gd name="connsiteX28" fmla="*/ 2526771 w 3729759"/>
              <a:gd name="connsiteY28" fmla="*/ 924464 h 1043657"/>
              <a:gd name="connsiteX29" fmla="*/ 1912947 w 3729759"/>
              <a:gd name="connsiteY29" fmla="*/ 965489 h 1043657"/>
              <a:gd name="connsiteX30" fmla="*/ 683238 w 3729759"/>
              <a:gd name="connsiteY30" fmla="*/ 975824 h 1043657"/>
              <a:gd name="connsiteX31" fmla="*/ 493582 w 3729759"/>
              <a:gd name="connsiteY31" fmla="*/ 701790 h 1043657"/>
              <a:gd name="connsiteX32" fmla="*/ 32191 w 3729759"/>
              <a:gd name="connsiteY32" fmla="*/ 265785 h 1043657"/>
              <a:gd name="connsiteX33" fmla="*/ 128762 w 3729759"/>
              <a:gd name="connsiteY33" fmla="*/ 108977 h 1043657"/>
              <a:gd name="connsiteX34" fmla="*/ 246647 w 3729759"/>
              <a:gd name="connsiteY34" fmla="*/ 101006 h 1043657"/>
              <a:gd name="connsiteX35" fmla="*/ 417327 w 3729759"/>
              <a:gd name="connsiteY35" fmla="*/ 94591 h 1043657"/>
              <a:gd name="connsiteX36" fmla="*/ 1140497 w 3729759"/>
              <a:gd name="connsiteY36" fmla="*/ 74246 h 1043657"/>
              <a:gd name="connsiteX37" fmla="*/ 1334210 w 3729759"/>
              <a:gd name="connsiteY37" fmla="*/ 7883 h 1043657"/>
              <a:gd name="connsiteX38" fmla="*/ 1889329 w 3729759"/>
              <a:gd name="connsiteY38" fmla="*/ 26948 h 1043657"/>
              <a:gd name="connsiteX39" fmla="*/ 2110047 w 3729759"/>
              <a:gd name="connsiteY39" fmla="*/ 90010 h 1043657"/>
              <a:gd name="connsiteX0" fmla="*/ 2110047 w 3729759"/>
              <a:gd name="connsiteY0" fmla="*/ 90010 h 1043657"/>
              <a:gd name="connsiteX1" fmla="*/ 2220405 w 3729759"/>
              <a:gd name="connsiteY1" fmla="*/ 105776 h 1043657"/>
              <a:gd name="connsiteX2" fmla="*/ 2362295 w 3729759"/>
              <a:gd name="connsiteY2" fmla="*/ 184603 h 1043657"/>
              <a:gd name="connsiteX3" fmla="*/ 2858878 w 3729759"/>
              <a:gd name="connsiteY3" fmla="*/ 206593 h 1043657"/>
              <a:gd name="connsiteX4" fmla="*/ 3203122 w 3729759"/>
              <a:gd name="connsiteY4" fmla="*/ 562976 h 1043657"/>
              <a:gd name="connsiteX5" fmla="*/ 3195241 w 3729759"/>
              <a:gd name="connsiteY5" fmla="*/ 647513 h 1043657"/>
              <a:gd name="connsiteX6" fmla="*/ 3281949 w 3729759"/>
              <a:gd name="connsiteY6" fmla="*/ 633231 h 1043657"/>
              <a:gd name="connsiteX7" fmla="*/ 3450114 w 3729759"/>
              <a:gd name="connsiteY7" fmla="*/ 633231 h 1043657"/>
              <a:gd name="connsiteX8" fmla="*/ 3444859 w 3729759"/>
              <a:gd name="connsiteY8" fmla="*/ 782984 h 1043657"/>
              <a:gd name="connsiteX9" fmla="*/ 3660323 w 3729759"/>
              <a:gd name="connsiteY9" fmla="*/ 883624 h 1043657"/>
              <a:gd name="connsiteX10" fmla="*/ 3657695 w 3729759"/>
              <a:gd name="connsiteY10" fmla="*/ 894051 h 1043657"/>
              <a:gd name="connsiteX11" fmla="*/ 3582142 w 3729759"/>
              <a:gd name="connsiteY11" fmla="*/ 898858 h 1043657"/>
              <a:gd name="connsiteX12" fmla="*/ 3649812 w 3729759"/>
              <a:gd name="connsiteY12" fmla="*/ 896926 h 1043657"/>
              <a:gd name="connsiteX13" fmla="*/ 3652437 w 3729759"/>
              <a:gd name="connsiteY13" fmla="*/ 894090 h 1043657"/>
              <a:gd name="connsiteX14" fmla="*/ 3515803 w 3729759"/>
              <a:gd name="connsiteY14" fmla="*/ 884429 h 1043657"/>
              <a:gd name="connsiteX15" fmla="*/ 3525734 w 3729759"/>
              <a:gd name="connsiteY15" fmla="*/ 884304 h 1043657"/>
              <a:gd name="connsiteX16" fmla="*/ 3603171 w 3729759"/>
              <a:gd name="connsiteY16" fmla="*/ 887146 h 1043657"/>
              <a:gd name="connsiteX17" fmla="*/ 3603171 w 3729759"/>
              <a:gd name="connsiteY17" fmla="*/ 878390 h 1043657"/>
              <a:gd name="connsiteX18" fmla="*/ 3537609 w 3729759"/>
              <a:gd name="connsiteY18" fmla="*/ 837606 h 1043657"/>
              <a:gd name="connsiteX19" fmla="*/ 3684072 w 3729759"/>
              <a:gd name="connsiteY19" fmla="*/ 891581 h 1043657"/>
              <a:gd name="connsiteX20" fmla="*/ 3668203 w 3729759"/>
              <a:gd name="connsiteY20" fmla="*/ 894090 h 1043657"/>
              <a:gd name="connsiteX21" fmla="*/ 3576237 w 3729759"/>
              <a:gd name="connsiteY21" fmla="*/ 884429 h 1043657"/>
              <a:gd name="connsiteX22" fmla="*/ 3683968 w 3729759"/>
              <a:gd name="connsiteY22" fmla="*/ 894090 h 1043657"/>
              <a:gd name="connsiteX23" fmla="*/ 3532633 w 3729759"/>
              <a:gd name="connsiteY23" fmla="*/ 821023 h 1043657"/>
              <a:gd name="connsiteX24" fmla="*/ 3414925 w 3729759"/>
              <a:gd name="connsiteY24" fmla="*/ 905779 h 1043657"/>
              <a:gd name="connsiteX25" fmla="*/ 2869920 w 3729759"/>
              <a:gd name="connsiteY25" fmla="*/ 902024 h 1043657"/>
              <a:gd name="connsiteX26" fmla="*/ 2713325 w 3729759"/>
              <a:gd name="connsiteY26" fmla="*/ 907774 h 1043657"/>
              <a:gd name="connsiteX27" fmla="*/ 2530458 w 3729759"/>
              <a:gd name="connsiteY27" fmla="*/ 946420 h 1043657"/>
              <a:gd name="connsiteX28" fmla="*/ 1912947 w 3729759"/>
              <a:gd name="connsiteY28" fmla="*/ 965489 h 1043657"/>
              <a:gd name="connsiteX29" fmla="*/ 683238 w 3729759"/>
              <a:gd name="connsiteY29" fmla="*/ 975824 h 1043657"/>
              <a:gd name="connsiteX30" fmla="*/ 493582 w 3729759"/>
              <a:gd name="connsiteY30" fmla="*/ 701790 h 1043657"/>
              <a:gd name="connsiteX31" fmla="*/ 32191 w 3729759"/>
              <a:gd name="connsiteY31" fmla="*/ 265785 h 1043657"/>
              <a:gd name="connsiteX32" fmla="*/ 128762 w 3729759"/>
              <a:gd name="connsiteY32" fmla="*/ 108977 h 1043657"/>
              <a:gd name="connsiteX33" fmla="*/ 246647 w 3729759"/>
              <a:gd name="connsiteY33" fmla="*/ 101006 h 1043657"/>
              <a:gd name="connsiteX34" fmla="*/ 417327 w 3729759"/>
              <a:gd name="connsiteY34" fmla="*/ 94591 h 1043657"/>
              <a:gd name="connsiteX35" fmla="*/ 1140497 w 3729759"/>
              <a:gd name="connsiteY35" fmla="*/ 74246 h 1043657"/>
              <a:gd name="connsiteX36" fmla="*/ 1334210 w 3729759"/>
              <a:gd name="connsiteY36" fmla="*/ 7883 h 1043657"/>
              <a:gd name="connsiteX37" fmla="*/ 1889329 w 3729759"/>
              <a:gd name="connsiteY37" fmla="*/ 26948 h 1043657"/>
              <a:gd name="connsiteX38" fmla="*/ 2110047 w 3729759"/>
              <a:gd name="connsiteY38" fmla="*/ 90010 h 1043657"/>
              <a:gd name="connsiteX0" fmla="*/ 2110047 w 3729759"/>
              <a:gd name="connsiteY0" fmla="*/ 90010 h 1043657"/>
              <a:gd name="connsiteX1" fmla="*/ 2220405 w 3729759"/>
              <a:gd name="connsiteY1" fmla="*/ 105776 h 1043657"/>
              <a:gd name="connsiteX2" fmla="*/ 2362295 w 3729759"/>
              <a:gd name="connsiteY2" fmla="*/ 184603 h 1043657"/>
              <a:gd name="connsiteX3" fmla="*/ 2858878 w 3729759"/>
              <a:gd name="connsiteY3" fmla="*/ 206593 h 1043657"/>
              <a:gd name="connsiteX4" fmla="*/ 3203122 w 3729759"/>
              <a:gd name="connsiteY4" fmla="*/ 562976 h 1043657"/>
              <a:gd name="connsiteX5" fmla="*/ 3195241 w 3729759"/>
              <a:gd name="connsiteY5" fmla="*/ 647513 h 1043657"/>
              <a:gd name="connsiteX6" fmla="*/ 3281949 w 3729759"/>
              <a:gd name="connsiteY6" fmla="*/ 633231 h 1043657"/>
              <a:gd name="connsiteX7" fmla="*/ 3450114 w 3729759"/>
              <a:gd name="connsiteY7" fmla="*/ 633231 h 1043657"/>
              <a:gd name="connsiteX8" fmla="*/ 3444859 w 3729759"/>
              <a:gd name="connsiteY8" fmla="*/ 782984 h 1043657"/>
              <a:gd name="connsiteX9" fmla="*/ 3660323 w 3729759"/>
              <a:gd name="connsiteY9" fmla="*/ 883624 h 1043657"/>
              <a:gd name="connsiteX10" fmla="*/ 3657695 w 3729759"/>
              <a:gd name="connsiteY10" fmla="*/ 894051 h 1043657"/>
              <a:gd name="connsiteX11" fmla="*/ 3582142 w 3729759"/>
              <a:gd name="connsiteY11" fmla="*/ 898858 h 1043657"/>
              <a:gd name="connsiteX12" fmla="*/ 3649812 w 3729759"/>
              <a:gd name="connsiteY12" fmla="*/ 896926 h 1043657"/>
              <a:gd name="connsiteX13" fmla="*/ 3652437 w 3729759"/>
              <a:gd name="connsiteY13" fmla="*/ 894090 h 1043657"/>
              <a:gd name="connsiteX14" fmla="*/ 3515803 w 3729759"/>
              <a:gd name="connsiteY14" fmla="*/ 884429 h 1043657"/>
              <a:gd name="connsiteX15" fmla="*/ 3525734 w 3729759"/>
              <a:gd name="connsiteY15" fmla="*/ 884304 h 1043657"/>
              <a:gd name="connsiteX16" fmla="*/ 3603171 w 3729759"/>
              <a:gd name="connsiteY16" fmla="*/ 887146 h 1043657"/>
              <a:gd name="connsiteX17" fmla="*/ 3603171 w 3729759"/>
              <a:gd name="connsiteY17" fmla="*/ 878390 h 1043657"/>
              <a:gd name="connsiteX18" fmla="*/ 3537609 w 3729759"/>
              <a:gd name="connsiteY18" fmla="*/ 837606 h 1043657"/>
              <a:gd name="connsiteX19" fmla="*/ 3684072 w 3729759"/>
              <a:gd name="connsiteY19" fmla="*/ 891581 h 1043657"/>
              <a:gd name="connsiteX20" fmla="*/ 3668203 w 3729759"/>
              <a:gd name="connsiteY20" fmla="*/ 894090 h 1043657"/>
              <a:gd name="connsiteX21" fmla="*/ 3576237 w 3729759"/>
              <a:gd name="connsiteY21" fmla="*/ 884429 h 1043657"/>
              <a:gd name="connsiteX22" fmla="*/ 3683968 w 3729759"/>
              <a:gd name="connsiteY22" fmla="*/ 894090 h 1043657"/>
              <a:gd name="connsiteX23" fmla="*/ 3532633 w 3729759"/>
              <a:gd name="connsiteY23" fmla="*/ 821023 h 1043657"/>
              <a:gd name="connsiteX24" fmla="*/ 3414925 w 3729759"/>
              <a:gd name="connsiteY24" fmla="*/ 905779 h 1043657"/>
              <a:gd name="connsiteX25" fmla="*/ 2869920 w 3729759"/>
              <a:gd name="connsiteY25" fmla="*/ 902024 h 1043657"/>
              <a:gd name="connsiteX26" fmla="*/ 2713325 w 3729759"/>
              <a:gd name="connsiteY26" fmla="*/ 907774 h 1043657"/>
              <a:gd name="connsiteX27" fmla="*/ 1912947 w 3729759"/>
              <a:gd name="connsiteY27" fmla="*/ 965489 h 1043657"/>
              <a:gd name="connsiteX28" fmla="*/ 683238 w 3729759"/>
              <a:gd name="connsiteY28" fmla="*/ 975824 h 1043657"/>
              <a:gd name="connsiteX29" fmla="*/ 493582 w 3729759"/>
              <a:gd name="connsiteY29" fmla="*/ 701790 h 1043657"/>
              <a:gd name="connsiteX30" fmla="*/ 32191 w 3729759"/>
              <a:gd name="connsiteY30" fmla="*/ 265785 h 1043657"/>
              <a:gd name="connsiteX31" fmla="*/ 128762 w 3729759"/>
              <a:gd name="connsiteY31" fmla="*/ 108977 h 1043657"/>
              <a:gd name="connsiteX32" fmla="*/ 246647 w 3729759"/>
              <a:gd name="connsiteY32" fmla="*/ 101006 h 1043657"/>
              <a:gd name="connsiteX33" fmla="*/ 417327 w 3729759"/>
              <a:gd name="connsiteY33" fmla="*/ 94591 h 1043657"/>
              <a:gd name="connsiteX34" fmla="*/ 1140497 w 3729759"/>
              <a:gd name="connsiteY34" fmla="*/ 74246 h 1043657"/>
              <a:gd name="connsiteX35" fmla="*/ 1334210 w 3729759"/>
              <a:gd name="connsiteY35" fmla="*/ 7883 h 1043657"/>
              <a:gd name="connsiteX36" fmla="*/ 1889329 w 3729759"/>
              <a:gd name="connsiteY36" fmla="*/ 26948 h 1043657"/>
              <a:gd name="connsiteX37" fmla="*/ 2110047 w 3729759"/>
              <a:gd name="connsiteY37" fmla="*/ 90010 h 1043657"/>
              <a:gd name="connsiteX0" fmla="*/ 2110047 w 3729759"/>
              <a:gd name="connsiteY0" fmla="*/ 90010 h 1002942"/>
              <a:gd name="connsiteX1" fmla="*/ 2220405 w 3729759"/>
              <a:gd name="connsiteY1" fmla="*/ 105776 h 1002942"/>
              <a:gd name="connsiteX2" fmla="*/ 2362295 w 3729759"/>
              <a:gd name="connsiteY2" fmla="*/ 184603 h 1002942"/>
              <a:gd name="connsiteX3" fmla="*/ 2858878 w 3729759"/>
              <a:gd name="connsiteY3" fmla="*/ 206593 h 1002942"/>
              <a:gd name="connsiteX4" fmla="*/ 3203122 w 3729759"/>
              <a:gd name="connsiteY4" fmla="*/ 562976 h 1002942"/>
              <a:gd name="connsiteX5" fmla="*/ 3195241 w 3729759"/>
              <a:gd name="connsiteY5" fmla="*/ 647513 h 1002942"/>
              <a:gd name="connsiteX6" fmla="*/ 3281949 w 3729759"/>
              <a:gd name="connsiteY6" fmla="*/ 633231 h 1002942"/>
              <a:gd name="connsiteX7" fmla="*/ 3450114 w 3729759"/>
              <a:gd name="connsiteY7" fmla="*/ 633231 h 1002942"/>
              <a:gd name="connsiteX8" fmla="*/ 3444859 w 3729759"/>
              <a:gd name="connsiteY8" fmla="*/ 782984 h 1002942"/>
              <a:gd name="connsiteX9" fmla="*/ 3660323 w 3729759"/>
              <a:gd name="connsiteY9" fmla="*/ 883624 h 1002942"/>
              <a:gd name="connsiteX10" fmla="*/ 3657695 w 3729759"/>
              <a:gd name="connsiteY10" fmla="*/ 894051 h 1002942"/>
              <a:gd name="connsiteX11" fmla="*/ 3582142 w 3729759"/>
              <a:gd name="connsiteY11" fmla="*/ 898858 h 1002942"/>
              <a:gd name="connsiteX12" fmla="*/ 3649812 w 3729759"/>
              <a:gd name="connsiteY12" fmla="*/ 896926 h 1002942"/>
              <a:gd name="connsiteX13" fmla="*/ 3652437 w 3729759"/>
              <a:gd name="connsiteY13" fmla="*/ 894090 h 1002942"/>
              <a:gd name="connsiteX14" fmla="*/ 3515803 w 3729759"/>
              <a:gd name="connsiteY14" fmla="*/ 884429 h 1002942"/>
              <a:gd name="connsiteX15" fmla="*/ 3525734 w 3729759"/>
              <a:gd name="connsiteY15" fmla="*/ 884304 h 1002942"/>
              <a:gd name="connsiteX16" fmla="*/ 3603171 w 3729759"/>
              <a:gd name="connsiteY16" fmla="*/ 887146 h 1002942"/>
              <a:gd name="connsiteX17" fmla="*/ 3603171 w 3729759"/>
              <a:gd name="connsiteY17" fmla="*/ 878390 h 1002942"/>
              <a:gd name="connsiteX18" fmla="*/ 3537609 w 3729759"/>
              <a:gd name="connsiteY18" fmla="*/ 837606 h 1002942"/>
              <a:gd name="connsiteX19" fmla="*/ 3684072 w 3729759"/>
              <a:gd name="connsiteY19" fmla="*/ 891581 h 1002942"/>
              <a:gd name="connsiteX20" fmla="*/ 3668203 w 3729759"/>
              <a:gd name="connsiteY20" fmla="*/ 894090 h 1002942"/>
              <a:gd name="connsiteX21" fmla="*/ 3576237 w 3729759"/>
              <a:gd name="connsiteY21" fmla="*/ 884429 h 1002942"/>
              <a:gd name="connsiteX22" fmla="*/ 3683968 w 3729759"/>
              <a:gd name="connsiteY22" fmla="*/ 894090 h 1002942"/>
              <a:gd name="connsiteX23" fmla="*/ 3532633 w 3729759"/>
              <a:gd name="connsiteY23" fmla="*/ 821023 h 1002942"/>
              <a:gd name="connsiteX24" fmla="*/ 3414925 w 3729759"/>
              <a:gd name="connsiteY24" fmla="*/ 905779 h 1002942"/>
              <a:gd name="connsiteX25" fmla="*/ 2869920 w 3729759"/>
              <a:gd name="connsiteY25" fmla="*/ 902024 h 1002942"/>
              <a:gd name="connsiteX26" fmla="*/ 1912947 w 3729759"/>
              <a:gd name="connsiteY26" fmla="*/ 965489 h 1002942"/>
              <a:gd name="connsiteX27" fmla="*/ 683238 w 3729759"/>
              <a:gd name="connsiteY27" fmla="*/ 975824 h 1002942"/>
              <a:gd name="connsiteX28" fmla="*/ 493582 w 3729759"/>
              <a:gd name="connsiteY28" fmla="*/ 701790 h 1002942"/>
              <a:gd name="connsiteX29" fmla="*/ 32191 w 3729759"/>
              <a:gd name="connsiteY29" fmla="*/ 265785 h 1002942"/>
              <a:gd name="connsiteX30" fmla="*/ 128762 w 3729759"/>
              <a:gd name="connsiteY30" fmla="*/ 108977 h 1002942"/>
              <a:gd name="connsiteX31" fmla="*/ 246647 w 3729759"/>
              <a:gd name="connsiteY31" fmla="*/ 101006 h 1002942"/>
              <a:gd name="connsiteX32" fmla="*/ 417327 w 3729759"/>
              <a:gd name="connsiteY32" fmla="*/ 94591 h 1002942"/>
              <a:gd name="connsiteX33" fmla="*/ 1140497 w 3729759"/>
              <a:gd name="connsiteY33" fmla="*/ 74246 h 1002942"/>
              <a:gd name="connsiteX34" fmla="*/ 1334210 w 3729759"/>
              <a:gd name="connsiteY34" fmla="*/ 7883 h 1002942"/>
              <a:gd name="connsiteX35" fmla="*/ 1889329 w 3729759"/>
              <a:gd name="connsiteY35" fmla="*/ 26948 h 1002942"/>
              <a:gd name="connsiteX36" fmla="*/ 2110047 w 3729759"/>
              <a:gd name="connsiteY36" fmla="*/ 90010 h 1002942"/>
              <a:gd name="connsiteX0" fmla="*/ 2110047 w 3729759"/>
              <a:gd name="connsiteY0" fmla="*/ 90010 h 1002942"/>
              <a:gd name="connsiteX1" fmla="*/ 2220405 w 3729759"/>
              <a:gd name="connsiteY1" fmla="*/ 105776 h 1002942"/>
              <a:gd name="connsiteX2" fmla="*/ 2362295 w 3729759"/>
              <a:gd name="connsiteY2" fmla="*/ 184603 h 1002942"/>
              <a:gd name="connsiteX3" fmla="*/ 2858878 w 3729759"/>
              <a:gd name="connsiteY3" fmla="*/ 206593 h 1002942"/>
              <a:gd name="connsiteX4" fmla="*/ 3203122 w 3729759"/>
              <a:gd name="connsiteY4" fmla="*/ 562976 h 1002942"/>
              <a:gd name="connsiteX5" fmla="*/ 3195241 w 3729759"/>
              <a:gd name="connsiteY5" fmla="*/ 647513 h 1002942"/>
              <a:gd name="connsiteX6" fmla="*/ 3281949 w 3729759"/>
              <a:gd name="connsiteY6" fmla="*/ 633231 h 1002942"/>
              <a:gd name="connsiteX7" fmla="*/ 3450114 w 3729759"/>
              <a:gd name="connsiteY7" fmla="*/ 633231 h 1002942"/>
              <a:gd name="connsiteX8" fmla="*/ 3444859 w 3729759"/>
              <a:gd name="connsiteY8" fmla="*/ 782984 h 1002942"/>
              <a:gd name="connsiteX9" fmla="*/ 3660323 w 3729759"/>
              <a:gd name="connsiteY9" fmla="*/ 883624 h 1002942"/>
              <a:gd name="connsiteX10" fmla="*/ 3657695 w 3729759"/>
              <a:gd name="connsiteY10" fmla="*/ 894051 h 1002942"/>
              <a:gd name="connsiteX11" fmla="*/ 3582142 w 3729759"/>
              <a:gd name="connsiteY11" fmla="*/ 898858 h 1002942"/>
              <a:gd name="connsiteX12" fmla="*/ 3649812 w 3729759"/>
              <a:gd name="connsiteY12" fmla="*/ 896926 h 1002942"/>
              <a:gd name="connsiteX13" fmla="*/ 3652437 w 3729759"/>
              <a:gd name="connsiteY13" fmla="*/ 894090 h 1002942"/>
              <a:gd name="connsiteX14" fmla="*/ 3515803 w 3729759"/>
              <a:gd name="connsiteY14" fmla="*/ 884429 h 1002942"/>
              <a:gd name="connsiteX15" fmla="*/ 3525734 w 3729759"/>
              <a:gd name="connsiteY15" fmla="*/ 884304 h 1002942"/>
              <a:gd name="connsiteX16" fmla="*/ 3603171 w 3729759"/>
              <a:gd name="connsiteY16" fmla="*/ 887146 h 1002942"/>
              <a:gd name="connsiteX17" fmla="*/ 3603171 w 3729759"/>
              <a:gd name="connsiteY17" fmla="*/ 878390 h 1002942"/>
              <a:gd name="connsiteX18" fmla="*/ 3537609 w 3729759"/>
              <a:gd name="connsiteY18" fmla="*/ 837606 h 1002942"/>
              <a:gd name="connsiteX19" fmla="*/ 3684072 w 3729759"/>
              <a:gd name="connsiteY19" fmla="*/ 891581 h 1002942"/>
              <a:gd name="connsiteX20" fmla="*/ 3668203 w 3729759"/>
              <a:gd name="connsiteY20" fmla="*/ 894090 h 1002942"/>
              <a:gd name="connsiteX21" fmla="*/ 3576237 w 3729759"/>
              <a:gd name="connsiteY21" fmla="*/ 884429 h 1002942"/>
              <a:gd name="connsiteX22" fmla="*/ 3683968 w 3729759"/>
              <a:gd name="connsiteY22" fmla="*/ 894090 h 1002942"/>
              <a:gd name="connsiteX23" fmla="*/ 3532633 w 3729759"/>
              <a:gd name="connsiteY23" fmla="*/ 821023 h 1002942"/>
              <a:gd name="connsiteX24" fmla="*/ 3414925 w 3729759"/>
              <a:gd name="connsiteY24" fmla="*/ 905779 h 1002942"/>
              <a:gd name="connsiteX25" fmla="*/ 1912947 w 3729759"/>
              <a:gd name="connsiteY25" fmla="*/ 965489 h 1002942"/>
              <a:gd name="connsiteX26" fmla="*/ 683238 w 3729759"/>
              <a:gd name="connsiteY26" fmla="*/ 975824 h 1002942"/>
              <a:gd name="connsiteX27" fmla="*/ 493582 w 3729759"/>
              <a:gd name="connsiteY27" fmla="*/ 701790 h 1002942"/>
              <a:gd name="connsiteX28" fmla="*/ 32191 w 3729759"/>
              <a:gd name="connsiteY28" fmla="*/ 265785 h 1002942"/>
              <a:gd name="connsiteX29" fmla="*/ 128762 w 3729759"/>
              <a:gd name="connsiteY29" fmla="*/ 108977 h 1002942"/>
              <a:gd name="connsiteX30" fmla="*/ 246647 w 3729759"/>
              <a:gd name="connsiteY30" fmla="*/ 101006 h 1002942"/>
              <a:gd name="connsiteX31" fmla="*/ 417327 w 3729759"/>
              <a:gd name="connsiteY31" fmla="*/ 94591 h 1002942"/>
              <a:gd name="connsiteX32" fmla="*/ 1140497 w 3729759"/>
              <a:gd name="connsiteY32" fmla="*/ 74246 h 1002942"/>
              <a:gd name="connsiteX33" fmla="*/ 1334210 w 3729759"/>
              <a:gd name="connsiteY33" fmla="*/ 7883 h 1002942"/>
              <a:gd name="connsiteX34" fmla="*/ 1889329 w 3729759"/>
              <a:gd name="connsiteY34" fmla="*/ 26948 h 1002942"/>
              <a:gd name="connsiteX35" fmla="*/ 2110047 w 3729759"/>
              <a:gd name="connsiteY35" fmla="*/ 90010 h 1002942"/>
              <a:gd name="connsiteX0" fmla="*/ 2110047 w 3729759"/>
              <a:gd name="connsiteY0" fmla="*/ 90010 h 1002942"/>
              <a:gd name="connsiteX1" fmla="*/ 2220405 w 3729759"/>
              <a:gd name="connsiteY1" fmla="*/ 105776 h 1002942"/>
              <a:gd name="connsiteX2" fmla="*/ 2362295 w 3729759"/>
              <a:gd name="connsiteY2" fmla="*/ 184603 h 1002942"/>
              <a:gd name="connsiteX3" fmla="*/ 2858878 w 3729759"/>
              <a:gd name="connsiteY3" fmla="*/ 206593 h 1002942"/>
              <a:gd name="connsiteX4" fmla="*/ 3203122 w 3729759"/>
              <a:gd name="connsiteY4" fmla="*/ 562976 h 1002942"/>
              <a:gd name="connsiteX5" fmla="*/ 3195241 w 3729759"/>
              <a:gd name="connsiteY5" fmla="*/ 647513 h 1002942"/>
              <a:gd name="connsiteX6" fmla="*/ 3281949 w 3729759"/>
              <a:gd name="connsiteY6" fmla="*/ 633231 h 1002942"/>
              <a:gd name="connsiteX7" fmla="*/ 3450114 w 3729759"/>
              <a:gd name="connsiteY7" fmla="*/ 633231 h 1002942"/>
              <a:gd name="connsiteX8" fmla="*/ 3444859 w 3729759"/>
              <a:gd name="connsiteY8" fmla="*/ 782984 h 1002942"/>
              <a:gd name="connsiteX9" fmla="*/ 3660323 w 3729759"/>
              <a:gd name="connsiteY9" fmla="*/ 883624 h 1002942"/>
              <a:gd name="connsiteX10" fmla="*/ 3657695 w 3729759"/>
              <a:gd name="connsiteY10" fmla="*/ 894051 h 1002942"/>
              <a:gd name="connsiteX11" fmla="*/ 3582142 w 3729759"/>
              <a:gd name="connsiteY11" fmla="*/ 898858 h 1002942"/>
              <a:gd name="connsiteX12" fmla="*/ 3649812 w 3729759"/>
              <a:gd name="connsiteY12" fmla="*/ 896926 h 1002942"/>
              <a:gd name="connsiteX13" fmla="*/ 3652437 w 3729759"/>
              <a:gd name="connsiteY13" fmla="*/ 894090 h 1002942"/>
              <a:gd name="connsiteX14" fmla="*/ 3515803 w 3729759"/>
              <a:gd name="connsiteY14" fmla="*/ 884429 h 1002942"/>
              <a:gd name="connsiteX15" fmla="*/ 3525734 w 3729759"/>
              <a:gd name="connsiteY15" fmla="*/ 884304 h 1002942"/>
              <a:gd name="connsiteX16" fmla="*/ 3603171 w 3729759"/>
              <a:gd name="connsiteY16" fmla="*/ 887146 h 1002942"/>
              <a:gd name="connsiteX17" fmla="*/ 3603171 w 3729759"/>
              <a:gd name="connsiteY17" fmla="*/ 878390 h 1002942"/>
              <a:gd name="connsiteX18" fmla="*/ 3537609 w 3729759"/>
              <a:gd name="connsiteY18" fmla="*/ 837606 h 1002942"/>
              <a:gd name="connsiteX19" fmla="*/ 3684072 w 3729759"/>
              <a:gd name="connsiteY19" fmla="*/ 891581 h 1002942"/>
              <a:gd name="connsiteX20" fmla="*/ 3668203 w 3729759"/>
              <a:gd name="connsiteY20" fmla="*/ 894090 h 1002942"/>
              <a:gd name="connsiteX21" fmla="*/ 3683968 w 3729759"/>
              <a:gd name="connsiteY21" fmla="*/ 894090 h 1002942"/>
              <a:gd name="connsiteX22" fmla="*/ 3532633 w 3729759"/>
              <a:gd name="connsiteY22" fmla="*/ 821023 h 1002942"/>
              <a:gd name="connsiteX23" fmla="*/ 3414925 w 3729759"/>
              <a:gd name="connsiteY23" fmla="*/ 905779 h 1002942"/>
              <a:gd name="connsiteX24" fmla="*/ 1912947 w 3729759"/>
              <a:gd name="connsiteY24" fmla="*/ 965489 h 1002942"/>
              <a:gd name="connsiteX25" fmla="*/ 683238 w 3729759"/>
              <a:gd name="connsiteY25" fmla="*/ 975824 h 1002942"/>
              <a:gd name="connsiteX26" fmla="*/ 493582 w 3729759"/>
              <a:gd name="connsiteY26" fmla="*/ 701790 h 1002942"/>
              <a:gd name="connsiteX27" fmla="*/ 32191 w 3729759"/>
              <a:gd name="connsiteY27" fmla="*/ 265785 h 1002942"/>
              <a:gd name="connsiteX28" fmla="*/ 128762 w 3729759"/>
              <a:gd name="connsiteY28" fmla="*/ 108977 h 1002942"/>
              <a:gd name="connsiteX29" fmla="*/ 246647 w 3729759"/>
              <a:gd name="connsiteY29" fmla="*/ 101006 h 1002942"/>
              <a:gd name="connsiteX30" fmla="*/ 417327 w 3729759"/>
              <a:gd name="connsiteY30" fmla="*/ 94591 h 1002942"/>
              <a:gd name="connsiteX31" fmla="*/ 1140497 w 3729759"/>
              <a:gd name="connsiteY31" fmla="*/ 74246 h 1002942"/>
              <a:gd name="connsiteX32" fmla="*/ 1334210 w 3729759"/>
              <a:gd name="connsiteY32" fmla="*/ 7883 h 1002942"/>
              <a:gd name="connsiteX33" fmla="*/ 1889329 w 3729759"/>
              <a:gd name="connsiteY33" fmla="*/ 26948 h 1002942"/>
              <a:gd name="connsiteX34" fmla="*/ 2110047 w 3729759"/>
              <a:gd name="connsiteY34" fmla="*/ 90010 h 1002942"/>
              <a:gd name="connsiteX0" fmla="*/ 2110047 w 3729759"/>
              <a:gd name="connsiteY0" fmla="*/ 90010 h 1002942"/>
              <a:gd name="connsiteX1" fmla="*/ 2220405 w 3729759"/>
              <a:gd name="connsiteY1" fmla="*/ 105776 h 1002942"/>
              <a:gd name="connsiteX2" fmla="*/ 2362295 w 3729759"/>
              <a:gd name="connsiteY2" fmla="*/ 184603 h 1002942"/>
              <a:gd name="connsiteX3" fmla="*/ 2858878 w 3729759"/>
              <a:gd name="connsiteY3" fmla="*/ 206593 h 1002942"/>
              <a:gd name="connsiteX4" fmla="*/ 3203122 w 3729759"/>
              <a:gd name="connsiteY4" fmla="*/ 562976 h 1002942"/>
              <a:gd name="connsiteX5" fmla="*/ 3195241 w 3729759"/>
              <a:gd name="connsiteY5" fmla="*/ 647513 h 1002942"/>
              <a:gd name="connsiteX6" fmla="*/ 3281949 w 3729759"/>
              <a:gd name="connsiteY6" fmla="*/ 633231 h 1002942"/>
              <a:gd name="connsiteX7" fmla="*/ 3450114 w 3729759"/>
              <a:gd name="connsiteY7" fmla="*/ 633231 h 1002942"/>
              <a:gd name="connsiteX8" fmla="*/ 3444859 w 3729759"/>
              <a:gd name="connsiteY8" fmla="*/ 782984 h 1002942"/>
              <a:gd name="connsiteX9" fmla="*/ 3660323 w 3729759"/>
              <a:gd name="connsiteY9" fmla="*/ 883624 h 1002942"/>
              <a:gd name="connsiteX10" fmla="*/ 3657695 w 3729759"/>
              <a:gd name="connsiteY10" fmla="*/ 894051 h 1002942"/>
              <a:gd name="connsiteX11" fmla="*/ 3582142 w 3729759"/>
              <a:gd name="connsiteY11" fmla="*/ 898858 h 1002942"/>
              <a:gd name="connsiteX12" fmla="*/ 3649812 w 3729759"/>
              <a:gd name="connsiteY12" fmla="*/ 896926 h 1002942"/>
              <a:gd name="connsiteX13" fmla="*/ 3652437 w 3729759"/>
              <a:gd name="connsiteY13" fmla="*/ 894090 h 1002942"/>
              <a:gd name="connsiteX14" fmla="*/ 3515803 w 3729759"/>
              <a:gd name="connsiteY14" fmla="*/ 884429 h 1002942"/>
              <a:gd name="connsiteX15" fmla="*/ 3523976 w 3729759"/>
              <a:gd name="connsiteY15" fmla="*/ 840159 h 1002942"/>
              <a:gd name="connsiteX16" fmla="*/ 3603171 w 3729759"/>
              <a:gd name="connsiteY16" fmla="*/ 887146 h 1002942"/>
              <a:gd name="connsiteX17" fmla="*/ 3603171 w 3729759"/>
              <a:gd name="connsiteY17" fmla="*/ 878390 h 1002942"/>
              <a:gd name="connsiteX18" fmla="*/ 3537609 w 3729759"/>
              <a:gd name="connsiteY18" fmla="*/ 837606 h 1002942"/>
              <a:gd name="connsiteX19" fmla="*/ 3684072 w 3729759"/>
              <a:gd name="connsiteY19" fmla="*/ 891581 h 1002942"/>
              <a:gd name="connsiteX20" fmla="*/ 3668203 w 3729759"/>
              <a:gd name="connsiteY20" fmla="*/ 894090 h 1002942"/>
              <a:gd name="connsiteX21" fmla="*/ 3683968 w 3729759"/>
              <a:gd name="connsiteY21" fmla="*/ 894090 h 1002942"/>
              <a:gd name="connsiteX22" fmla="*/ 3532633 w 3729759"/>
              <a:gd name="connsiteY22" fmla="*/ 821023 h 1002942"/>
              <a:gd name="connsiteX23" fmla="*/ 3414925 w 3729759"/>
              <a:gd name="connsiteY23" fmla="*/ 905779 h 1002942"/>
              <a:gd name="connsiteX24" fmla="*/ 1912947 w 3729759"/>
              <a:gd name="connsiteY24" fmla="*/ 965489 h 1002942"/>
              <a:gd name="connsiteX25" fmla="*/ 683238 w 3729759"/>
              <a:gd name="connsiteY25" fmla="*/ 975824 h 1002942"/>
              <a:gd name="connsiteX26" fmla="*/ 493582 w 3729759"/>
              <a:gd name="connsiteY26" fmla="*/ 701790 h 1002942"/>
              <a:gd name="connsiteX27" fmla="*/ 32191 w 3729759"/>
              <a:gd name="connsiteY27" fmla="*/ 265785 h 1002942"/>
              <a:gd name="connsiteX28" fmla="*/ 128762 w 3729759"/>
              <a:gd name="connsiteY28" fmla="*/ 108977 h 1002942"/>
              <a:gd name="connsiteX29" fmla="*/ 246647 w 3729759"/>
              <a:gd name="connsiteY29" fmla="*/ 101006 h 1002942"/>
              <a:gd name="connsiteX30" fmla="*/ 417327 w 3729759"/>
              <a:gd name="connsiteY30" fmla="*/ 94591 h 1002942"/>
              <a:gd name="connsiteX31" fmla="*/ 1140497 w 3729759"/>
              <a:gd name="connsiteY31" fmla="*/ 74246 h 1002942"/>
              <a:gd name="connsiteX32" fmla="*/ 1334210 w 3729759"/>
              <a:gd name="connsiteY32" fmla="*/ 7883 h 1002942"/>
              <a:gd name="connsiteX33" fmla="*/ 1889329 w 3729759"/>
              <a:gd name="connsiteY33" fmla="*/ 26948 h 1002942"/>
              <a:gd name="connsiteX34" fmla="*/ 2110047 w 3729759"/>
              <a:gd name="connsiteY34" fmla="*/ 90010 h 1002942"/>
              <a:gd name="connsiteX0" fmla="*/ 2110047 w 3729759"/>
              <a:gd name="connsiteY0" fmla="*/ 90010 h 1002942"/>
              <a:gd name="connsiteX1" fmla="*/ 2220405 w 3729759"/>
              <a:gd name="connsiteY1" fmla="*/ 105776 h 1002942"/>
              <a:gd name="connsiteX2" fmla="*/ 2362295 w 3729759"/>
              <a:gd name="connsiteY2" fmla="*/ 184603 h 1002942"/>
              <a:gd name="connsiteX3" fmla="*/ 2858878 w 3729759"/>
              <a:gd name="connsiteY3" fmla="*/ 206593 h 1002942"/>
              <a:gd name="connsiteX4" fmla="*/ 3203122 w 3729759"/>
              <a:gd name="connsiteY4" fmla="*/ 562976 h 1002942"/>
              <a:gd name="connsiteX5" fmla="*/ 3195241 w 3729759"/>
              <a:gd name="connsiteY5" fmla="*/ 647513 h 1002942"/>
              <a:gd name="connsiteX6" fmla="*/ 3281949 w 3729759"/>
              <a:gd name="connsiteY6" fmla="*/ 633231 h 1002942"/>
              <a:gd name="connsiteX7" fmla="*/ 3450114 w 3729759"/>
              <a:gd name="connsiteY7" fmla="*/ 633231 h 1002942"/>
              <a:gd name="connsiteX8" fmla="*/ 3444859 w 3729759"/>
              <a:gd name="connsiteY8" fmla="*/ 782984 h 1002942"/>
              <a:gd name="connsiteX9" fmla="*/ 3660323 w 3729759"/>
              <a:gd name="connsiteY9" fmla="*/ 883624 h 1002942"/>
              <a:gd name="connsiteX10" fmla="*/ 3657695 w 3729759"/>
              <a:gd name="connsiteY10" fmla="*/ 894051 h 1002942"/>
              <a:gd name="connsiteX11" fmla="*/ 3582142 w 3729759"/>
              <a:gd name="connsiteY11" fmla="*/ 898858 h 1002942"/>
              <a:gd name="connsiteX12" fmla="*/ 3649812 w 3729759"/>
              <a:gd name="connsiteY12" fmla="*/ 896926 h 1002942"/>
              <a:gd name="connsiteX13" fmla="*/ 3652437 w 3729759"/>
              <a:gd name="connsiteY13" fmla="*/ 894090 h 1002942"/>
              <a:gd name="connsiteX14" fmla="*/ 3523976 w 3729759"/>
              <a:gd name="connsiteY14" fmla="*/ 840159 h 1002942"/>
              <a:gd name="connsiteX15" fmla="*/ 3603171 w 3729759"/>
              <a:gd name="connsiteY15" fmla="*/ 887146 h 1002942"/>
              <a:gd name="connsiteX16" fmla="*/ 3603171 w 3729759"/>
              <a:gd name="connsiteY16" fmla="*/ 878390 h 1002942"/>
              <a:gd name="connsiteX17" fmla="*/ 3537609 w 3729759"/>
              <a:gd name="connsiteY17" fmla="*/ 837606 h 1002942"/>
              <a:gd name="connsiteX18" fmla="*/ 3684072 w 3729759"/>
              <a:gd name="connsiteY18" fmla="*/ 891581 h 1002942"/>
              <a:gd name="connsiteX19" fmla="*/ 3668203 w 3729759"/>
              <a:gd name="connsiteY19" fmla="*/ 894090 h 1002942"/>
              <a:gd name="connsiteX20" fmla="*/ 3683968 w 3729759"/>
              <a:gd name="connsiteY20" fmla="*/ 894090 h 1002942"/>
              <a:gd name="connsiteX21" fmla="*/ 3532633 w 3729759"/>
              <a:gd name="connsiteY21" fmla="*/ 821023 h 1002942"/>
              <a:gd name="connsiteX22" fmla="*/ 3414925 w 3729759"/>
              <a:gd name="connsiteY22" fmla="*/ 905779 h 1002942"/>
              <a:gd name="connsiteX23" fmla="*/ 1912947 w 3729759"/>
              <a:gd name="connsiteY23" fmla="*/ 965489 h 1002942"/>
              <a:gd name="connsiteX24" fmla="*/ 683238 w 3729759"/>
              <a:gd name="connsiteY24" fmla="*/ 975824 h 1002942"/>
              <a:gd name="connsiteX25" fmla="*/ 493582 w 3729759"/>
              <a:gd name="connsiteY25" fmla="*/ 701790 h 1002942"/>
              <a:gd name="connsiteX26" fmla="*/ 32191 w 3729759"/>
              <a:gd name="connsiteY26" fmla="*/ 265785 h 1002942"/>
              <a:gd name="connsiteX27" fmla="*/ 128762 w 3729759"/>
              <a:gd name="connsiteY27" fmla="*/ 108977 h 1002942"/>
              <a:gd name="connsiteX28" fmla="*/ 246647 w 3729759"/>
              <a:gd name="connsiteY28" fmla="*/ 101006 h 1002942"/>
              <a:gd name="connsiteX29" fmla="*/ 417327 w 3729759"/>
              <a:gd name="connsiteY29" fmla="*/ 94591 h 1002942"/>
              <a:gd name="connsiteX30" fmla="*/ 1140497 w 3729759"/>
              <a:gd name="connsiteY30" fmla="*/ 74246 h 1002942"/>
              <a:gd name="connsiteX31" fmla="*/ 1334210 w 3729759"/>
              <a:gd name="connsiteY31" fmla="*/ 7883 h 1002942"/>
              <a:gd name="connsiteX32" fmla="*/ 1889329 w 3729759"/>
              <a:gd name="connsiteY32" fmla="*/ 26948 h 1002942"/>
              <a:gd name="connsiteX33" fmla="*/ 2110047 w 3729759"/>
              <a:gd name="connsiteY33" fmla="*/ 90010 h 1002942"/>
              <a:gd name="connsiteX0" fmla="*/ 2110047 w 3729759"/>
              <a:gd name="connsiteY0" fmla="*/ 90010 h 1002942"/>
              <a:gd name="connsiteX1" fmla="*/ 2220405 w 3729759"/>
              <a:gd name="connsiteY1" fmla="*/ 105776 h 1002942"/>
              <a:gd name="connsiteX2" fmla="*/ 2362295 w 3729759"/>
              <a:gd name="connsiteY2" fmla="*/ 184603 h 1002942"/>
              <a:gd name="connsiteX3" fmla="*/ 2858878 w 3729759"/>
              <a:gd name="connsiteY3" fmla="*/ 206593 h 1002942"/>
              <a:gd name="connsiteX4" fmla="*/ 3203122 w 3729759"/>
              <a:gd name="connsiteY4" fmla="*/ 562976 h 1002942"/>
              <a:gd name="connsiteX5" fmla="*/ 3195241 w 3729759"/>
              <a:gd name="connsiteY5" fmla="*/ 647513 h 1002942"/>
              <a:gd name="connsiteX6" fmla="*/ 3281949 w 3729759"/>
              <a:gd name="connsiteY6" fmla="*/ 633231 h 1002942"/>
              <a:gd name="connsiteX7" fmla="*/ 3450114 w 3729759"/>
              <a:gd name="connsiteY7" fmla="*/ 633231 h 1002942"/>
              <a:gd name="connsiteX8" fmla="*/ 3444859 w 3729759"/>
              <a:gd name="connsiteY8" fmla="*/ 782984 h 1002942"/>
              <a:gd name="connsiteX9" fmla="*/ 3660323 w 3729759"/>
              <a:gd name="connsiteY9" fmla="*/ 883624 h 1002942"/>
              <a:gd name="connsiteX10" fmla="*/ 3657695 w 3729759"/>
              <a:gd name="connsiteY10" fmla="*/ 894051 h 1002942"/>
              <a:gd name="connsiteX11" fmla="*/ 3582142 w 3729759"/>
              <a:gd name="connsiteY11" fmla="*/ 898858 h 1002942"/>
              <a:gd name="connsiteX12" fmla="*/ 3649812 w 3729759"/>
              <a:gd name="connsiteY12" fmla="*/ 896926 h 1002942"/>
              <a:gd name="connsiteX13" fmla="*/ 3652437 w 3729759"/>
              <a:gd name="connsiteY13" fmla="*/ 894090 h 1002942"/>
              <a:gd name="connsiteX14" fmla="*/ 3523976 w 3729759"/>
              <a:gd name="connsiteY14" fmla="*/ 840159 h 1002942"/>
              <a:gd name="connsiteX15" fmla="*/ 3603171 w 3729759"/>
              <a:gd name="connsiteY15" fmla="*/ 887146 h 1002942"/>
              <a:gd name="connsiteX16" fmla="*/ 3537609 w 3729759"/>
              <a:gd name="connsiteY16" fmla="*/ 837606 h 1002942"/>
              <a:gd name="connsiteX17" fmla="*/ 3684072 w 3729759"/>
              <a:gd name="connsiteY17" fmla="*/ 891581 h 1002942"/>
              <a:gd name="connsiteX18" fmla="*/ 3668203 w 3729759"/>
              <a:gd name="connsiteY18" fmla="*/ 894090 h 1002942"/>
              <a:gd name="connsiteX19" fmla="*/ 3683968 w 3729759"/>
              <a:gd name="connsiteY19" fmla="*/ 894090 h 1002942"/>
              <a:gd name="connsiteX20" fmla="*/ 3532633 w 3729759"/>
              <a:gd name="connsiteY20" fmla="*/ 821023 h 1002942"/>
              <a:gd name="connsiteX21" fmla="*/ 3414925 w 3729759"/>
              <a:gd name="connsiteY21" fmla="*/ 905779 h 1002942"/>
              <a:gd name="connsiteX22" fmla="*/ 1912947 w 3729759"/>
              <a:gd name="connsiteY22" fmla="*/ 965489 h 1002942"/>
              <a:gd name="connsiteX23" fmla="*/ 683238 w 3729759"/>
              <a:gd name="connsiteY23" fmla="*/ 975824 h 1002942"/>
              <a:gd name="connsiteX24" fmla="*/ 493582 w 3729759"/>
              <a:gd name="connsiteY24" fmla="*/ 701790 h 1002942"/>
              <a:gd name="connsiteX25" fmla="*/ 32191 w 3729759"/>
              <a:gd name="connsiteY25" fmla="*/ 265785 h 1002942"/>
              <a:gd name="connsiteX26" fmla="*/ 128762 w 3729759"/>
              <a:gd name="connsiteY26" fmla="*/ 108977 h 1002942"/>
              <a:gd name="connsiteX27" fmla="*/ 246647 w 3729759"/>
              <a:gd name="connsiteY27" fmla="*/ 101006 h 1002942"/>
              <a:gd name="connsiteX28" fmla="*/ 417327 w 3729759"/>
              <a:gd name="connsiteY28" fmla="*/ 94591 h 1002942"/>
              <a:gd name="connsiteX29" fmla="*/ 1140497 w 3729759"/>
              <a:gd name="connsiteY29" fmla="*/ 74246 h 1002942"/>
              <a:gd name="connsiteX30" fmla="*/ 1334210 w 3729759"/>
              <a:gd name="connsiteY30" fmla="*/ 7883 h 1002942"/>
              <a:gd name="connsiteX31" fmla="*/ 1889329 w 3729759"/>
              <a:gd name="connsiteY31" fmla="*/ 26948 h 1002942"/>
              <a:gd name="connsiteX32" fmla="*/ 2110047 w 3729759"/>
              <a:gd name="connsiteY32" fmla="*/ 90010 h 1002942"/>
              <a:gd name="connsiteX0" fmla="*/ 2110047 w 3684072"/>
              <a:gd name="connsiteY0" fmla="*/ 90010 h 975824"/>
              <a:gd name="connsiteX1" fmla="*/ 2220405 w 3684072"/>
              <a:gd name="connsiteY1" fmla="*/ 105776 h 975824"/>
              <a:gd name="connsiteX2" fmla="*/ 2362295 w 3684072"/>
              <a:gd name="connsiteY2" fmla="*/ 184603 h 975824"/>
              <a:gd name="connsiteX3" fmla="*/ 2858878 w 3684072"/>
              <a:gd name="connsiteY3" fmla="*/ 206593 h 975824"/>
              <a:gd name="connsiteX4" fmla="*/ 3203122 w 3684072"/>
              <a:gd name="connsiteY4" fmla="*/ 562976 h 975824"/>
              <a:gd name="connsiteX5" fmla="*/ 3195241 w 3684072"/>
              <a:gd name="connsiteY5" fmla="*/ 647513 h 975824"/>
              <a:gd name="connsiteX6" fmla="*/ 3281949 w 3684072"/>
              <a:gd name="connsiteY6" fmla="*/ 633231 h 975824"/>
              <a:gd name="connsiteX7" fmla="*/ 3450114 w 3684072"/>
              <a:gd name="connsiteY7" fmla="*/ 633231 h 975824"/>
              <a:gd name="connsiteX8" fmla="*/ 3444859 w 3684072"/>
              <a:gd name="connsiteY8" fmla="*/ 782984 h 975824"/>
              <a:gd name="connsiteX9" fmla="*/ 3660323 w 3684072"/>
              <a:gd name="connsiteY9" fmla="*/ 883624 h 975824"/>
              <a:gd name="connsiteX10" fmla="*/ 3657695 w 3684072"/>
              <a:gd name="connsiteY10" fmla="*/ 894051 h 975824"/>
              <a:gd name="connsiteX11" fmla="*/ 3582142 w 3684072"/>
              <a:gd name="connsiteY11" fmla="*/ 898858 h 975824"/>
              <a:gd name="connsiteX12" fmla="*/ 3649812 w 3684072"/>
              <a:gd name="connsiteY12" fmla="*/ 896926 h 975824"/>
              <a:gd name="connsiteX13" fmla="*/ 3652437 w 3684072"/>
              <a:gd name="connsiteY13" fmla="*/ 894090 h 975824"/>
              <a:gd name="connsiteX14" fmla="*/ 3523976 w 3684072"/>
              <a:gd name="connsiteY14" fmla="*/ 840159 h 975824"/>
              <a:gd name="connsiteX15" fmla="*/ 3537609 w 3684072"/>
              <a:gd name="connsiteY15" fmla="*/ 837606 h 975824"/>
              <a:gd name="connsiteX16" fmla="*/ 3684072 w 3684072"/>
              <a:gd name="connsiteY16" fmla="*/ 891581 h 975824"/>
              <a:gd name="connsiteX17" fmla="*/ 3668203 w 3684072"/>
              <a:gd name="connsiteY17" fmla="*/ 894090 h 975824"/>
              <a:gd name="connsiteX18" fmla="*/ 3683968 w 3684072"/>
              <a:gd name="connsiteY18" fmla="*/ 894090 h 975824"/>
              <a:gd name="connsiteX19" fmla="*/ 3532633 w 3684072"/>
              <a:gd name="connsiteY19" fmla="*/ 821023 h 975824"/>
              <a:gd name="connsiteX20" fmla="*/ 3414925 w 3684072"/>
              <a:gd name="connsiteY20" fmla="*/ 905779 h 975824"/>
              <a:gd name="connsiteX21" fmla="*/ 1912947 w 3684072"/>
              <a:gd name="connsiteY21" fmla="*/ 965489 h 975824"/>
              <a:gd name="connsiteX22" fmla="*/ 683238 w 3684072"/>
              <a:gd name="connsiteY22" fmla="*/ 975824 h 975824"/>
              <a:gd name="connsiteX23" fmla="*/ 493582 w 3684072"/>
              <a:gd name="connsiteY23" fmla="*/ 701790 h 975824"/>
              <a:gd name="connsiteX24" fmla="*/ 32191 w 3684072"/>
              <a:gd name="connsiteY24" fmla="*/ 265785 h 975824"/>
              <a:gd name="connsiteX25" fmla="*/ 128762 w 3684072"/>
              <a:gd name="connsiteY25" fmla="*/ 108977 h 975824"/>
              <a:gd name="connsiteX26" fmla="*/ 246647 w 3684072"/>
              <a:gd name="connsiteY26" fmla="*/ 101006 h 975824"/>
              <a:gd name="connsiteX27" fmla="*/ 417327 w 3684072"/>
              <a:gd name="connsiteY27" fmla="*/ 94591 h 975824"/>
              <a:gd name="connsiteX28" fmla="*/ 1140497 w 3684072"/>
              <a:gd name="connsiteY28" fmla="*/ 74246 h 975824"/>
              <a:gd name="connsiteX29" fmla="*/ 1334210 w 3684072"/>
              <a:gd name="connsiteY29" fmla="*/ 7883 h 975824"/>
              <a:gd name="connsiteX30" fmla="*/ 1889329 w 3684072"/>
              <a:gd name="connsiteY30" fmla="*/ 26948 h 975824"/>
              <a:gd name="connsiteX31" fmla="*/ 2110047 w 3684072"/>
              <a:gd name="connsiteY31" fmla="*/ 90010 h 975824"/>
              <a:gd name="connsiteX0" fmla="*/ 2110047 w 3691078"/>
              <a:gd name="connsiteY0" fmla="*/ 90010 h 975824"/>
              <a:gd name="connsiteX1" fmla="*/ 2220405 w 3691078"/>
              <a:gd name="connsiteY1" fmla="*/ 105776 h 975824"/>
              <a:gd name="connsiteX2" fmla="*/ 2362295 w 3691078"/>
              <a:gd name="connsiteY2" fmla="*/ 184603 h 975824"/>
              <a:gd name="connsiteX3" fmla="*/ 2858878 w 3691078"/>
              <a:gd name="connsiteY3" fmla="*/ 206593 h 975824"/>
              <a:gd name="connsiteX4" fmla="*/ 3203122 w 3691078"/>
              <a:gd name="connsiteY4" fmla="*/ 562976 h 975824"/>
              <a:gd name="connsiteX5" fmla="*/ 3195241 w 3691078"/>
              <a:gd name="connsiteY5" fmla="*/ 647513 h 975824"/>
              <a:gd name="connsiteX6" fmla="*/ 3281949 w 3691078"/>
              <a:gd name="connsiteY6" fmla="*/ 633231 h 975824"/>
              <a:gd name="connsiteX7" fmla="*/ 3450114 w 3691078"/>
              <a:gd name="connsiteY7" fmla="*/ 633231 h 975824"/>
              <a:gd name="connsiteX8" fmla="*/ 3444859 w 3691078"/>
              <a:gd name="connsiteY8" fmla="*/ 782984 h 975824"/>
              <a:gd name="connsiteX9" fmla="*/ 3660323 w 3691078"/>
              <a:gd name="connsiteY9" fmla="*/ 883624 h 975824"/>
              <a:gd name="connsiteX10" fmla="*/ 3657695 w 3691078"/>
              <a:gd name="connsiteY10" fmla="*/ 894051 h 975824"/>
              <a:gd name="connsiteX11" fmla="*/ 3582142 w 3691078"/>
              <a:gd name="connsiteY11" fmla="*/ 898858 h 975824"/>
              <a:gd name="connsiteX12" fmla="*/ 3649812 w 3691078"/>
              <a:gd name="connsiteY12" fmla="*/ 896926 h 975824"/>
              <a:gd name="connsiteX13" fmla="*/ 3652437 w 3691078"/>
              <a:gd name="connsiteY13" fmla="*/ 894090 h 975824"/>
              <a:gd name="connsiteX14" fmla="*/ 3523976 w 3691078"/>
              <a:gd name="connsiteY14" fmla="*/ 840159 h 975824"/>
              <a:gd name="connsiteX15" fmla="*/ 3537609 w 3691078"/>
              <a:gd name="connsiteY15" fmla="*/ 837606 h 975824"/>
              <a:gd name="connsiteX16" fmla="*/ 3684072 w 3691078"/>
              <a:gd name="connsiteY16" fmla="*/ 891581 h 975824"/>
              <a:gd name="connsiteX17" fmla="*/ 3668203 w 3691078"/>
              <a:gd name="connsiteY17" fmla="*/ 894090 h 975824"/>
              <a:gd name="connsiteX18" fmla="*/ 3691078 w 3691078"/>
              <a:gd name="connsiteY18" fmla="*/ 907992 h 975824"/>
              <a:gd name="connsiteX19" fmla="*/ 3532633 w 3691078"/>
              <a:gd name="connsiteY19" fmla="*/ 821023 h 975824"/>
              <a:gd name="connsiteX20" fmla="*/ 3414925 w 3691078"/>
              <a:gd name="connsiteY20" fmla="*/ 905779 h 975824"/>
              <a:gd name="connsiteX21" fmla="*/ 1912947 w 3691078"/>
              <a:gd name="connsiteY21" fmla="*/ 965489 h 975824"/>
              <a:gd name="connsiteX22" fmla="*/ 683238 w 3691078"/>
              <a:gd name="connsiteY22" fmla="*/ 975824 h 975824"/>
              <a:gd name="connsiteX23" fmla="*/ 493582 w 3691078"/>
              <a:gd name="connsiteY23" fmla="*/ 701790 h 975824"/>
              <a:gd name="connsiteX24" fmla="*/ 32191 w 3691078"/>
              <a:gd name="connsiteY24" fmla="*/ 265785 h 975824"/>
              <a:gd name="connsiteX25" fmla="*/ 128762 w 3691078"/>
              <a:gd name="connsiteY25" fmla="*/ 108977 h 975824"/>
              <a:gd name="connsiteX26" fmla="*/ 246647 w 3691078"/>
              <a:gd name="connsiteY26" fmla="*/ 101006 h 975824"/>
              <a:gd name="connsiteX27" fmla="*/ 417327 w 3691078"/>
              <a:gd name="connsiteY27" fmla="*/ 94591 h 975824"/>
              <a:gd name="connsiteX28" fmla="*/ 1140497 w 3691078"/>
              <a:gd name="connsiteY28" fmla="*/ 74246 h 975824"/>
              <a:gd name="connsiteX29" fmla="*/ 1334210 w 3691078"/>
              <a:gd name="connsiteY29" fmla="*/ 7883 h 975824"/>
              <a:gd name="connsiteX30" fmla="*/ 1889329 w 3691078"/>
              <a:gd name="connsiteY30" fmla="*/ 26948 h 975824"/>
              <a:gd name="connsiteX31" fmla="*/ 2110047 w 3691078"/>
              <a:gd name="connsiteY31" fmla="*/ 90010 h 975824"/>
              <a:gd name="connsiteX0" fmla="*/ 2110047 w 3684072"/>
              <a:gd name="connsiteY0" fmla="*/ 90010 h 975824"/>
              <a:gd name="connsiteX1" fmla="*/ 2220405 w 3684072"/>
              <a:gd name="connsiteY1" fmla="*/ 105776 h 975824"/>
              <a:gd name="connsiteX2" fmla="*/ 2362295 w 3684072"/>
              <a:gd name="connsiteY2" fmla="*/ 184603 h 975824"/>
              <a:gd name="connsiteX3" fmla="*/ 2858878 w 3684072"/>
              <a:gd name="connsiteY3" fmla="*/ 206593 h 975824"/>
              <a:gd name="connsiteX4" fmla="*/ 3203122 w 3684072"/>
              <a:gd name="connsiteY4" fmla="*/ 562976 h 975824"/>
              <a:gd name="connsiteX5" fmla="*/ 3195241 w 3684072"/>
              <a:gd name="connsiteY5" fmla="*/ 647513 h 975824"/>
              <a:gd name="connsiteX6" fmla="*/ 3281949 w 3684072"/>
              <a:gd name="connsiteY6" fmla="*/ 633231 h 975824"/>
              <a:gd name="connsiteX7" fmla="*/ 3450114 w 3684072"/>
              <a:gd name="connsiteY7" fmla="*/ 633231 h 975824"/>
              <a:gd name="connsiteX8" fmla="*/ 3444859 w 3684072"/>
              <a:gd name="connsiteY8" fmla="*/ 782984 h 975824"/>
              <a:gd name="connsiteX9" fmla="*/ 3660323 w 3684072"/>
              <a:gd name="connsiteY9" fmla="*/ 883624 h 975824"/>
              <a:gd name="connsiteX10" fmla="*/ 3657695 w 3684072"/>
              <a:gd name="connsiteY10" fmla="*/ 894051 h 975824"/>
              <a:gd name="connsiteX11" fmla="*/ 3582142 w 3684072"/>
              <a:gd name="connsiteY11" fmla="*/ 898858 h 975824"/>
              <a:gd name="connsiteX12" fmla="*/ 3649812 w 3684072"/>
              <a:gd name="connsiteY12" fmla="*/ 896926 h 975824"/>
              <a:gd name="connsiteX13" fmla="*/ 3652437 w 3684072"/>
              <a:gd name="connsiteY13" fmla="*/ 894090 h 975824"/>
              <a:gd name="connsiteX14" fmla="*/ 3523976 w 3684072"/>
              <a:gd name="connsiteY14" fmla="*/ 840159 h 975824"/>
              <a:gd name="connsiteX15" fmla="*/ 3537609 w 3684072"/>
              <a:gd name="connsiteY15" fmla="*/ 837606 h 975824"/>
              <a:gd name="connsiteX16" fmla="*/ 3684072 w 3684072"/>
              <a:gd name="connsiteY16" fmla="*/ 891581 h 975824"/>
              <a:gd name="connsiteX17" fmla="*/ 3668203 w 3684072"/>
              <a:gd name="connsiteY17" fmla="*/ 894090 h 975824"/>
              <a:gd name="connsiteX18" fmla="*/ 3532633 w 3684072"/>
              <a:gd name="connsiteY18" fmla="*/ 821023 h 975824"/>
              <a:gd name="connsiteX19" fmla="*/ 3414925 w 3684072"/>
              <a:gd name="connsiteY19" fmla="*/ 905779 h 975824"/>
              <a:gd name="connsiteX20" fmla="*/ 1912947 w 3684072"/>
              <a:gd name="connsiteY20" fmla="*/ 965489 h 975824"/>
              <a:gd name="connsiteX21" fmla="*/ 683238 w 3684072"/>
              <a:gd name="connsiteY21" fmla="*/ 975824 h 975824"/>
              <a:gd name="connsiteX22" fmla="*/ 493582 w 3684072"/>
              <a:gd name="connsiteY22" fmla="*/ 701790 h 975824"/>
              <a:gd name="connsiteX23" fmla="*/ 32191 w 3684072"/>
              <a:gd name="connsiteY23" fmla="*/ 265785 h 975824"/>
              <a:gd name="connsiteX24" fmla="*/ 128762 w 3684072"/>
              <a:gd name="connsiteY24" fmla="*/ 108977 h 975824"/>
              <a:gd name="connsiteX25" fmla="*/ 246647 w 3684072"/>
              <a:gd name="connsiteY25" fmla="*/ 101006 h 975824"/>
              <a:gd name="connsiteX26" fmla="*/ 417327 w 3684072"/>
              <a:gd name="connsiteY26" fmla="*/ 94591 h 975824"/>
              <a:gd name="connsiteX27" fmla="*/ 1140497 w 3684072"/>
              <a:gd name="connsiteY27" fmla="*/ 74246 h 975824"/>
              <a:gd name="connsiteX28" fmla="*/ 1334210 w 3684072"/>
              <a:gd name="connsiteY28" fmla="*/ 7883 h 975824"/>
              <a:gd name="connsiteX29" fmla="*/ 1889329 w 3684072"/>
              <a:gd name="connsiteY29" fmla="*/ 26948 h 975824"/>
              <a:gd name="connsiteX30" fmla="*/ 2110047 w 3684072"/>
              <a:gd name="connsiteY30" fmla="*/ 90010 h 975824"/>
              <a:gd name="connsiteX0" fmla="*/ 2110047 w 3684072"/>
              <a:gd name="connsiteY0" fmla="*/ 90010 h 975824"/>
              <a:gd name="connsiteX1" fmla="*/ 2220405 w 3684072"/>
              <a:gd name="connsiteY1" fmla="*/ 105776 h 975824"/>
              <a:gd name="connsiteX2" fmla="*/ 2362295 w 3684072"/>
              <a:gd name="connsiteY2" fmla="*/ 184603 h 975824"/>
              <a:gd name="connsiteX3" fmla="*/ 2858878 w 3684072"/>
              <a:gd name="connsiteY3" fmla="*/ 206593 h 975824"/>
              <a:gd name="connsiteX4" fmla="*/ 3203122 w 3684072"/>
              <a:gd name="connsiteY4" fmla="*/ 562976 h 975824"/>
              <a:gd name="connsiteX5" fmla="*/ 3195241 w 3684072"/>
              <a:gd name="connsiteY5" fmla="*/ 647513 h 975824"/>
              <a:gd name="connsiteX6" fmla="*/ 3281949 w 3684072"/>
              <a:gd name="connsiteY6" fmla="*/ 633231 h 975824"/>
              <a:gd name="connsiteX7" fmla="*/ 3450114 w 3684072"/>
              <a:gd name="connsiteY7" fmla="*/ 633231 h 975824"/>
              <a:gd name="connsiteX8" fmla="*/ 3444859 w 3684072"/>
              <a:gd name="connsiteY8" fmla="*/ 782984 h 975824"/>
              <a:gd name="connsiteX9" fmla="*/ 3660323 w 3684072"/>
              <a:gd name="connsiteY9" fmla="*/ 883624 h 975824"/>
              <a:gd name="connsiteX10" fmla="*/ 3657695 w 3684072"/>
              <a:gd name="connsiteY10" fmla="*/ 894051 h 975824"/>
              <a:gd name="connsiteX11" fmla="*/ 3582142 w 3684072"/>
              <a:gd name="connsiteY11" fmla="*/ 898858 h 975824"/>
              <a:gd name="connsiteX12" fmla="*/ 3649812 w 3684072"/>
              <a:gd name="connsiteY12" fmla="*/ 896926 h 975824"/>
              <a:gd name="connsiteX13" fmla="*/ 3652437 w 3684072"/>
              <a:gd name="connsiteY13" fmla="*/ 894090 h 975824"/>
              <a:gd name="connsiteX14" fmla="*/ 3523976 w 3684072"/>
              <a:gd name="connsiteY14" fmla="*/ 840159 h 975824"/>
              <a:gd name="connsiteX15" fmla="*/ 3537609 w 3684072"/>
              <a:gd name="connsiteY15" fmla="*/ 837606 h 975824"/>
              <a:gd name="connsiteX16" fmla="*/ 3684072 w 3684072"/>
              <a:gd name="connsiteY16" fmla="*/ 891581 h 975824"/>
              <a:gd name="connsiteX17" fmla="*/ 3532633 w 3684072"/>
              <a:gd name="connsiteY17" fmla="*/ 821023 h 975824"/>
              <a:gd name="connsiteX18" fmla="*/ 3414925 w 3684072"/>
              <a:gd name="connsiteY18" fmla="*/ 905779 h 975824"/>
              <a:gd name="connsiteX19" fmla="*/ 1912947 w 3684072"/>
              <a:gd name="connsiteY19" fmla="*/ 965489 h 975824"/>
              <a:gd name="connsiteX20" fmla="*/ 683238 w 3684072"/>
              <a:gd name="connsiteY20" fmla="*/ 975824 h 975824"/>
              <a:gd name="connsiteX21" fmla="*/ 493582 w 3684072"/>
              <a:gd name="connsiteY21" fmla="*/ 701790 h 975824"/>
              <a:gd name="connsiteX22" fmla="*/ 32191 w 3684072"/>
              <a:gd name="connsiteY22" fmla="*/ 265785 h 975824"/>
              <a:gd name="connsiteX23" fmla="*/ 128762 w 3684072"/>
              <a:gd name="connsiteY23" fmla="*/ 108977 h 975824"/>
              <a:gd name="connsiteX24" fmla="*/ 246647 w 3684072"/>
              <a:gd name="connsiteY24" fmla="*/ 101006 h 975824"/>
              <a:gd name="connsiteX25" fmla="*/ 417327 w 3684072"/>
              <a:gd name="connsiteY25" fmla="*/ 94591 h 975824"/>
              <a:gd name="connsiteX26" fmla="*/ 1140497 w 3684072"/>
              <a:gd name="connsiteY26" fmla="*/ 74246 h 975824"/>
              <a:gd name="connsiteX27" fmla="*/ 1334210 w 3684072"/>
              <a:gd name="connsiteY27" fmla="*/ 7883 h 975824"/>
              <a:gd name="connsiteX28" fmla="*/ 1889329 w 3684072"/>
              <a:gd name="connsiteY28" fmla="*/ 26948 h 975824"/>
              <a:gd name="connsiteX29" fmla="*/ 2110047 w 3684072"/>
              <a:gd name="connsiteY29" fmla="*/ 90010 h 975824"/>
              <a:gd name="connsiteX0" fmla="*/ 2110047 w 3660324"/>
              <a:gd name="connsiteY0" fmla="*/ 90010 h 975824"/>
              <a:gd name="connsiteX1" fmla="*/ 2220405 w 3660324"/>
              <a:gd name="connsiteY1" fmla="*/ 105776 h 975824"/>
              <a:gd name="connsiteX2" fmla="*/ 2362295 w 3660324"/>
              <a:gd name="connsiteY2" fmla="*/ 184603 h 975824"/>
              <a:gd name="connsiteX3" fmla="*/ 2858878 w 3660324"/>
              <a:gd name="connsiteY3" fmla="*/ 206593 h 975824"/>
              <a:gd name="connsiteX4" fmla="*/ 3203122 w 3660324"/>
              <a:gd name="connsiteY4" fmla="*/ 562976 h 975824"/>
              <a:gd name="connsiteX5" fmla="*/ 3195241 w 3660324"/>
              <a:gd name="connsiteY5" fmla="*/ 647513 h 975824"/>
              <a:gd name="connsiteX6" fmla="*/ 3281949 w 3660324"/>
              <a:gd name="connsiteY6" fmla="*/ 633231 h 975824"/>
              <a:gd name="connsiteX7" fmla="*/ 3450114 w 3660324"/>
              <a:gd name="connsiteY7" fmla="*/ 633231 h 975824"/>
              <a:gd name="connsiteX8" fmla="*/ 3444859 w 3660324"/>
              <a:gd name="connsiteY8" fmla="*/ 782984 h 975824"/>
              <a:gd name="connsiteX9" fmla="*/ 3660323 w 3660324"/>
              <a:gd name="connsiteY9" fmla="*/ 883624 h 975824"/>
              <a:gd name="connsiteX10" fmla="*/ 3657695 w 3660324"/>
              <a:gd name="connsiteY10" fmla="*/ 894051 h 975824"/>
              <a:gd name="connsiteX11" fmla="*/ 3582142 w 3660324"/>
              <a:gd name="connsiteY11" fmla="*/ 898858 h 975824"/>
              <a:gd name="connsiteX12" fmla="*/ 3649812 w 3660324"/>
              <a:gd name="connsiteY12" fmla="*/ 896926 h 975824"/>
              <a:gd name="connsiteX13" fmla="*/ 3652437 w 3660324"/>
              <a:gd name="connsiteY13" fmla="*/ 894090 h 975824"/>
              <a:gd name="connsiteX14" fmla="*/ 3523976 w 3660324"/>
              <a:gd name="connsiteY14" fmla="*/ 840159 h 975824"/>
              <a:gd name="connsiteX15" fmla="*/ 3537609 w 3660324"/>
              <a:gd name="connsiteY15" fmla="*/ 837606 h 975824"/>
              <a:gd name="connsiteX16" fmla="*/ 3532633 w 3660324"/>
              <a:gd name="connsiteY16" fmla="*/ 821023 h 975824"/>
              <a:gd name="connsiteX17" fmla="*/ 3414925 w 3660324"/>
              <a:gd name="connsiteY17" fmla="*/ 905779 h 975824"/>
              <a:gd name="connsiteX18" fmla="*/ 1912947 w 3660324"/>
              <a:gd name="connsiteY18" fmla="*/ 965489 h 975824"/>
              <a:gd name="connsiteX19" fmla="*/ 683238 w 3660324"/>
              <a:gd name="connsiteY19" fmla="*/ 975824 h 975824"/>
              <a:gd name="connsiteX20" fmla="*/ 493582 w 3660324"/>
              <a:gd name="connsiteY20" fmla="*/ 701790 h 975824"/>
              <a:gd name="connsiteX21" fmla="*/ 32191 w 3660324"/>
              <a:gd name="connsiteY21" fmla="*/ 265785 h 975824"/>
              <a:gd name="connsiteX22" fmla="*/ 128762 w 3660324"/>
              <a:gd name="connsiteY22" fmla="*/ 108977 h 975824"/>
              <a:gd name="connsiteX23" fmla="*/ 246647 w 3660324"/>
              <a:gd name="connsiteY23" fmla="*/ 101006 h 975824"/>
              <a:gd name="connsiteX24" fmla="*/ 417327 w 3660324"/>
              <a:gd name="connsiteY24" fmla="*/ 94591 h 975824"/>
              <a:gd name="connsiteX25" fmla="*/ 1140497 w 3660324"/>
              <a:gd name="connsiteY25" fmla="*/ 74246 h 975824"/>
              <a:gd name="connsiteX26" fmla="*/ 1334210 w 3660324"/>
              <a:gd name="connsiteY26" fmla="*/ 7883 h 975824"/>
              <a:gd name="connsiteX27" fmla="*/ 1889329 w 3660324"/>
              <a:gd name="connsiteY27" fmla="*/ 26948 h 975824"/>
              <a:gd name="connsiteX28" fmla="*/ 2110047 w 3660324"/>
              <a:gd name="connsiteY28" fmla="*/ 90010 h 975824"/>
              <a:gd name="connsiteX0" fmla="*/ 2110047 w 3660323"/>
              <a:gd name="connsiteY0" fmla="*/ 90010 h 975824"/>
              <a:gd name="connsiteX1" fmla="*/ 2220405 w 3660323"/>
              <a:gd name="connsiteY1" fmla="*/ 105776 h 975824"/>
              <a:gd name="connsiteX2" fmla="*/ 2362295 w 3660323"/>
              <a:gd name="connsiteY2" fmla="*/ 184603 h 975824"/>
              <a:gd name="connsiteX3" fmla="*/ 2858878 w 3660323"/>
              <a:gd name="connsiteY3" fmla="*/ 206593 h 975824"/>
              <a:gd name="connsiteX4" fmla="*/ 3203122 w 3660323"/>
              <a:gd name="connsiteY4" fmla="*/ 562976 h 975824"/>
              <a:gd name="connsiteX5" fmla="*/ 3195241 w 3660323"/>
              <a:gd name="connsiteY5" fmla="*/ 647513 h 975824"/>
              <a:gd name="connsiteX6" fmla="*/ 3281949 w 3660323"/>
              <a:gd name="connsiteY6" fmla="*/ 633231 h 975824"/>
              <a:gd name="connsiteX7" fmla="*/ 3450114 w 3660323"/>
              <a:gd name="connsiteY7" fmla="*/ 633231 h 975824"/>
              <a:gd name="connsiteX8" fmla="*/ 3444859 w 3660323"/>
              <a:gd name="connsiteY8" fmla="*/ 782984 h 975824"/>
              <a:gd name="connsiteX9" fmla="*/ 3660323 w 3660323"/>
              <a:gd name="connsiteY9" fmla="*/ 883624 h 975824"/>
              <a:gd name="connsiteX10" fmla="*/ 3657695 w 3660323"/>
              <a:gd name="connsiteY10" fmla="*/ 894051 h 975824"/>
              <a:gd name="connsiteX11" fmla="*/ 3582142 w 3660323"/>
              <a:gd name="connsiteY11" fmla="*/ 898858 h 975824"/>
              <a:gd name="connsiteX12" fmla="*/ 3649812 w 3660323"/>
              <a:gd name="connsiteY12" fmla="*/ 896926 h 975824"/>
              <a:gd name="connsiteX13" fmla="*/ 3523976 w 3660323"/>
              <a:gd name="connsiteY13" fmla="*/ 840159 h 975824"/>
              <a:gd name="connsiteX14" fmla="*/ 3537609 w 3660323"/>
              <a:gd name="connsiteY14" fmla="*/ 837606 h 975824"/>
              <a:gd name="connsiteX15" fmla="*/ 3532633 w 3660323"/>
              <a:gd name="connsiteY15" fmla="*/ 821023 h 975824"/>
              <a:gd name="connsiteX16" fmla="*/ 3414925 w 3660323"/>
              <a:gd name="connsiteY16" fmla="*/ 905779 h 975824"/>
              <a:gd name="connsiteX17" fmla="*/ 1912947 w 3660323"/>
              <a:gd name="connsiteY17" fmla="*/ 965489 h 975824"/>
              <a:gd name="connsiteX18" fmla="*/ 683238 w 3660323"/>
              <a:gd name="connsiteY18" fmla="*/ 975824 h 975824"/>
              <a:gd name="connsiteX19" fmla="*/ 493582 w 3660323"/>
              <a:gd name="connsiteY19" fmla="*/ 701790 h 975824"/>
              <a:gd name="connsiteX20" fmla="*/ 32191 w 3660323"/>
              <a:gd name="connsiteY20" fmla="*/ 265785 h 975824"/>
              <a:gd name="connsiteX21" fmla="*/ 128762 w 3660323"/>
              <a:gd name="connsiteY21" fmla="*/ 108977 h 975824"/>
              <a:gd name="connsiteX22" fmla="*/ 246647 w 3660323"/>
              <a:gd name="connsiteY22" fmla="*/ 101006 h 975824"/>
              <a:gd name="connsiteX23" fmla="*/ 417327 w 3660323"/>
              <a:gd name="connsiteY23" fmla="*/ 94591 h 975824"/>
              <a:gd name="connsiteX24" fmla="*/ 1140497 w 3660323"/>
              <a:gd name="connsiteY24" fmla="*/ 74246 h 975824"/>
              <a:gd name="connsiteX25" fmla="*/ 1334210 w 3660323"/>
              <a:gd name="connsiteY25" fmla="*/ 7883 h 975824"/>
              <a:gd name="connsiteX26" fmla="*/ 1889329 w 3660323"/>
              <a:gd name="connsiteY26" fmla="*/ 26948 h 975824"/>
              <a:gd name="connsiteX27" fmla="*/ 2110047 w 3660323"/>
              <a:gd name="connsiteY27" fmla="*/ 90010 h 975824"/>
              <a:gd name="connsiteX0" fmla="*/ 2110047 w 3660323"/>
              <a:gd name="connsiteY0" fmla="*/ 90010 h 975824"/>
              <a:gd name="connsiteX1" fmla="*/ 2220405 w 3660323"/>
              <a:gd name="connsiteY1" fmla="*/ 105776 h 975824"/>
              <a:gd name="connsiteX2" fmla="*/ 2362295 w 3660323"/>
              <a:gd name="connsiteY2" fmla="*/ 184603 h 975824"/>
              <a:gd name="connsiteX3" fmla="*/ 2858878 w 3660323"/>
              <a:gd name="connsiteY3" fmla="*/ 206593 h 975824"/>
              <a:gd name="connsiteX4" fmla="*/ 3203122 w 3660323"/>
              <a:gd name="connsiteY4" fmla="*/ 562976 h 975824"/>
              <a:gd name="connsiteX5" fmla="*/ 3195241 w 3660323"/>
              <a:gd name="connsiteY5" fmla="*/ 647513 h 975824"/>
              <a:gd name="connsiteX6" fmla="*/ 3281949 w 3660323"/>
              <a:gd name="connsiteY6" fmla="*/ 633231 h 975824"/>
              <a:gd name="connsiteX7" fmla="*/ 3450114 w 3660323"/>
              <a:gd name="connsiteY7" fmla="*/ 633231 h 975824"/>
              <a:gd name="connsiteX8" fmla="*/ 3444859 w 3660323"/>
              <a:gd name="connsiteY8" fmla="*/ 782984 h 975824"/>
              <a:gd name="connsiteX9" fmla="*/ 3660323 w 3660323"/>
              <a:gd name="connsiteY9" fmla="*/ 883624 h 975824"/>
              <a:gd name="connsiteX10" fmla="*/ 3657695 w 3660323"/>
              <a:gd name="connsiteY10" fmla="*/ 894051 h 975824"/>
              <a:gd name="connsiteX11" fmla="*/ 3582142 w 3660323"/>
              <a:gd name="connsiteY11" fmla="*/ 898858 h 975824"/>
              <a:gd name="connsiteX12" fmla="*/ 3523976 w 3660323"/>
              <a:gd name="connsiteY12" fmla="*/ 840159 h 975824"/>
              <a:gd name="connsiteX13" fmla="*/ 3537609 w 3660323"/>
              <a:gd name="connsiteY13" fmla="*/ 837606 h 975824"/>
              <a:gd name="connsiteX14" fmla="*/ 3532633 w 3660323"/>
              <a:gd name="connsiteY14" fmla="*/ 821023 h 975824"/>
              <a:gd name="connsiteX15" fmla="*/ 3414925 w 3660323"/>
              <a:gd name="connsiteY15" fmla="*/ 905779 h 975824"/>
              <a:gd name="connsiteX16" fmla="*/ 1912947 w 3660323"/>
              <a:gd name="connsiteY16" fmla="*/ 965489 h 975824"/>
              <a:gd name="connsiteX17" fmla="*/ 683238 w 3660323"/>
              <a:gd name="connsiteY17" fmla="*/ 975824 h 975824"/>
              <a:gd name="connsiteX18" fmla="*/ 493582 w 3660323"/>
              <a:gd name="connsiteY18" fmla="*/ 701790 h 975824"/>
              <a:gd name="connsiteX19" fmla="*/ 32191 w 3660323"/>
              <a:gd name="connsiteY19" fmla="*/ 265785 h 975824"/>
              <a:gd name="connsiteX20" fmla="*/ 128762 w 3660323"/>
              <a:gd name="connsiteY20" fmla="*/ 108977 h 975824"/>
              <a:gd name="connsiteX21" fmla="*/ 246647 w 3660323"/>
              <a:gd name="connsiteY21" fmla="*/ 101006 h 975824"/>
              <a:gd name="connsiteX22" fmla="*/ 417327 w 3660323"/>
              <a:gd name="connsiteY22" fmla="*/ 94591 h 975824"/>
              <a:gd name="connsiteX23" fmla="*/ 1140497 w 3660323"/>
              <a:gd name="connsiteY23" fmla="*/ 74246 h 975824"/>
              <a:gd name="connsiteX24" fmla="*/ 1334210 w 3660323"/>
              <a:gd name="connsiteY24" fmla="*/ 7883 h 975824"/>
              <a:gd name="connsiteX25" fmla="*/ 1889329 w 3660323"/>
              <a:gd name="connsiteY25" fmla="*/ 26948 h 975824"/>
              <a:gd name="connsiteX26" fmla="*/ 2110047 w 3660323"/>
              <a:gd name="connsiteY26" fmla="*/ 90010 h 975824"/>
              <a:gd name="connsiteX0" fmla="*/ 2110047 w 3660323"/>
              <a:gd name="connsiteY0" fmla="*/ 90010 h 975824"/>
              <a:gd name="connsiteX1" fmla="*/ 2220405 w 3660323"/>
              <a:gd name="connsiteY1" fmla="*/ 105776 h 975824"/>
              <a:gd name="connsiteX2" fmla="*/ 2362295 w 3660323"/>
              <a:gd name="connsiteY2" fmla="*/ 184603 h 975824"/>
              <a:gd name="connsiteX3" fmla="*/ 2858878 w 3660323"/>
              <a:gd name="connsiteY3" fmla="*/ 206593 h 975824"/>
              <a:gd name="connsiteX4" fmla="*/ 3203122 w 3660323"/>
              <a:gd name="connsiteY4" fmla="*/ 562976 h 975824"/>
              <a:gd name="connsiteX5" fmla="*/ 3195241 w 3660323"/>
              <a:gd name="connsiteY5" fmla="*/ 647513 h 975824"/>
              <a:gd name="connsiteX6" fmla="*/ 3281949 w 3660323"/>
              <a:gd name="connsiteY6" fmla="*/ 633231 h 975824"/>
              <a:gd name="connsiteX7" fmla="*/ 3450114 w 3660323"/>
              <a:gd name="connsiteY7" fmla="*/ 633231 h 975824"/>
              <a:gd name="connsiteX8" fmla="*/ 3444859 w 3660323"/>
              <a:gd name="connsiteY8" fmla="*/ 782984 h 975824"/>
              <a:gd name="connsiteX9" fmla="*/ 3660323 w 3660323"/>
              <a:gd name="connsiteY9" fmla="*/ 883624 h 975824"/>
              <a:gd name="connsiteX10" fmla="*/ 3582142 w 3660323"/>
              <a:gd name="connsiteY10" fmla="*/ 898858 h 975824"/>
              <a:gd name="connsiteX11" fmla="*/ 3523976 w 3660323"/>
              <a:gd name="connsiteY11" fmla="*/ 840159 h 975824"/>
              <a:gd name="connsiteX12" fmla="*/ 3537609 w 3660323"/>
              <a:gd name="connsiteY12" fmla="*/ 837606 h 975824"/>
              <a:gd name="connsiteX13" fmla="*/ 3532633 w 3660323"/>
              <a:gd name="connsiteY13" fmla="*/ 821023 h 975824"/>
              <a:gd name="connsiteX14" fmla="*/ 3414925 w 3660323"/>
              <a:gd name="connsiteY14" fmla="*/ 905779 h 975824"/>
              <a:gd name="connsiteX15" fmla="*/ 1912947 w 3660323"/>
              <a:gd name="connsiteY15" fmla="*/ 965489 h 975824"/>
              <a:gd name="connsiteX16" fmla="*/ 683238 w 3660323"/>
              <a:gd name="connsiteY16" fmla="*/ 975824 h 975824"/>
              <a:gd name="connsiteX17" fmla="*/ 493582 w 3660323"/>
              <a:gd name="connsiteY17" fmla="*/ 701790 h 975824"/>
              <a:gd name="connsiteX18" fmla="*/ 32191 w 3660323"/>
              <a:gd name="connsiteY18" fmla="*/ 265785 h 975824"/>
              <a:gd name="connsiteX19" fmla="*/ 128762 w 3660323"/>
              <a:gd name="connsiteY19" fmla="*/ 108977 h 975824"/>
              <a:gd name="connsiteX20" fmla="*/ 246647 w 3660323"/>
              <a:gd name="connsiteY20" fmla="*/ 101006 h 975824"/>
              <a:gd name="connsiteX21" fmla="*/ 417327 w 3660323"/>
              <a:gd name="connsiteY21" fmla="*/ 94591 h 975824"/>
              <a:gd name="connsiteX22" fmla="*/ 1140497 w 3660323"/>
              <a:gd name="connsiteY22" fmla="*/ 74246 h 975824"/>
              <a:gd name="connsiteX23" fmla="*/ 1334210 w 3660323"/>
              <a:gd name="connsiteY23" fmla="*/ 7883 h 975824"/>
              <a:gd name="connsiteX24" fmla="*/ 1889329 w 3660323"/>
              <a:gd name="connsiteY24" fmla="*/ 26948 h 975824"/>
              <a:gd name="connsiteX25" fmla="*/ 2110047 w 3660323"/>
              <a:gd name="connsiteY25" fmla="*/ 90010 h 975824"/>
              <a:gd name="connsiteX0" fmla="*/ 2110047 w 3582142"/>
              <a:gd name="connsiteY0" fmla="*/ 90010 h 975824"/>
              <a:gd name="connsiteX1" fmla="*/ 2220405 w 3582142"/>
              <a:gd name="connsiteY1" fmla="*/ 105776 h 975824"/>
              <a:gd name="connsiteX2" fmla="*/ 2362295 w 3582142"/>
              <a:gd name="connsiteY2" fmla="*/ 184603 h 975824"/>
              <a:gd name="connsiteX3" fmla="*/ 2858878 w 3582142"/>
              <a:gd name="connsiteY3" fmla="*/ 206593 h 975824"/>
              <a:gd name="connsiteX4" fmla="*/ 3203122 w 3582142"/>
              <a:gd name="connsiteY4" fmla="*/ 562976 h 975824"/>
              <a:gd name="connsiteX5" fmla="*/ 3195241 w 3582142"/>
              <a:gd name="connsiteY5" fmla="*/ 647513 h 975824"/>
              <a:gd name="connsiteX6" fmla="*/ 3281949 w 3582142"/>
              <a:gd name="connsiteY6" fmla="*/ 633231 h 975824"/>
              <a:gd name="connsiteX7" fmla="*/ 3450114 w 3582142"/>
              <a:gd name="connsiteY7" fmla="*/ 633231 h 975824"/>
              <a:gd name="connsiteX8" fmla="*/ 3444859 w 3582142"/>
              <a:gd name="connsiteY8" fmla="*/ 782984 h 975824"/>
              <a:gd name="connsiteX9" fmla="*/ 3582142 w 3582142"/>
              <a:gd name="connsiteY9" fmla="*/ 898858 h 975824"/>
              <a:gd name="connsiteX10" fmla="*/ 3523976 w 3582142"/>
              <a:gd name="connsiteY10" fmla="*/ 840159 h 975824"/>
              <a:gd name="connsiteX11" fmla="*/ 3537609 w 3582142"/>
              <a:gd name="connsiteY11" fmla="*/ 837606 h 975824"/>
              <a:gd name="connsiteX12" fmla="*/ 3532633 w 3582142"/>
              <a:gd name="connsiteY12" fmla="*/ 821023 h 975824"/>
              <a:gd name="connsiteX13" fmla="*/ 3414925 w 3582142"/>
              <a:gd name="connsiteY13" fmla="*/ 905779 h 975824"/>
              <a:gd name="connsiteX14" fmla="*/ 1912947 w 3582142"/>
              <a:gd name="connsiteY14" fmla="*/ 965489 h 975824"/>
              <a:gd name="connsiteX15" fmla="*/ 683238 w 3582142"/>
              <a:gd name="connsiteY15" fmla="*/ 975824 h 975824"/>
              <a:gd name="connsiteX16" fmla="*/ 493582 w 3582142"/>
              <a:gd name="connsiteY16" fmla="*/ 701790 h 975824"/>
              <a:gd name="connsiteX17" fmla="*/ 32191 w 3582142"/>
              <a:gd name="connsiteY17" fmla="*/ 265785 h 975824"/>
              <a:gd name="connsiteX18" fmla="*/ 128762 w 3582142"/>
              <a:gd name="connsiteY18" fmla="*/ 108977 h 975824"/>
              <a:gd name="connsiteX19" fmla="*/ 246647 w 3582142"/>
              <a:gd name="connsiteY19" fmla="*/ 101006 h 975824"/>
              <a:gd name="connsiteX20" fmla="*/ 417327 w 3582142"/>
              <a:gd name="connsiteY20" fmla="*/ 94591 h 975824"/>
              <a:gd name="connsiteX21" fmla="*/ 1140497 w 3582142"/>
              <a:gd name="connsiteY21" fmla="*/ 74246 h 975824"/>
              <a:gd name="connsiteX22" fmla="*/ 1334210 w 3582142"/>
              <a:gd name="connsiteY22" fmla="*/ 7883 h 975824"/>
              <a:gd name="connsiteX23" fmla="*/ 1889329 w 3582142"/>
              <a:gd name="connsiteY23" fmla="*/ 26948 h 975824"/>
              <a:gd name="connsiteX24" fmla="*/ 2110047 w 3582142"/>
              <a:gd name="connsiteY24" fmla="*/ 90010 h 975824"/>
              <a:gd name="connsiteX0" fmla="*/ 2110047 w 3537609"/>
              <a:gd name="connsiteY0" fmla="*/ 90010 h 975824"/>
              <a:gd name="connsiteX1" fmla="*/ 2220405 w 3537609"/>
              <a:gd name="connsiteY1" fmla="*/ 105776 h 975824"/>
              <a:gd name="connsiteX2" fmla="*/ 2362295 w 3537609"/>
              <a:gd name="connsiteY2" fmla="*/ 184603 h 975824"/>
              <a:gd name="connsiteX3" fmla="*/ 2858878 w 3537609"/>
              <a:gd name="connsiteY3" fmla="*/ 206593 h 975824"/>
              <a:gd name="connsiteX4" fmla="*/ 3203122 w 3537609"/>
              <a:gd name="connsiteY4" fmla="*/ 562976 h 975824"/>
              <a:gd name="connsiteX5" fmla="*/ 3195241 w 3537609"/>
              <a:gd name="connsiteY5" fmla="*/ 647513 h 975824"/>
              <a:gd name="connsiteX6" fmla="*/ 3281949 w 3537609"/>
              <a:gd name="connsiteY6" fmla="*/ 633231 h 975824"/>
              <a:gd name="connsiteX7" fmla="*/ 3450114 w 3537609"/>
              <a:gd name="connsiteY7" fmla="*/ 633231 h 975824"/>
              <a:gd name="connsiteX8" fmla="*/ 3444859 w 3537609"/>
              <a:gd name="connsiteY8" fmla="*/ 782984 h 975824"/>
              <a:gd name="connsiteX9" fmla="*/ 3523976 w 3537609"/>
              <a:gd name="connsiteY9" fmla="*/ 840159 h 975824"/>
              <a:gd name="connsiteX10" fmla="*/ 3537609 w 3537609"/>
              <a:gd name="connsiteY10" fmla="*/ 837606 h 975824"/>
              <a:gd name="connsiteX11" fmla="*/ 3532633 w 3537609"/>
              <a:gd name="connsiteY11" fmla="*/ 821023 h 975824"/>
              <a:gd name="connsiteX12" fmla="*/ 3414925 w 3537609"/>
              <a:gd name="connsiteY12" fmla="*/ 905779 h 975824"/>
              <a:gd name="connsiteX13" fmla="*/ 1912947 w 3537609"/>
              <a:gd name="connsiteY13" fmla="*/ 965489 h 975824"/>
              <a:gd name="connsiteX14" fmla="*/ 683238 w 3537609"/>
              <a:gd name="connsiteY14" fmla="*/ 975824 h 975824"/>
              <a:gd name="connsiteX15" fmla="*/ 493582 w 3537609"/>
              <a:gd name="connsiteY15" fmla="*/ 701790 h 975824"/>
              <a:gd name="connsiteX16" fmla="*/ 32191 w 3537609"/>
              <a:gd name="connsiteY16" fmla="*/ 265785 h 975824"/>
              <a:gd name="connsiteX17" fmla="*/ 128762 w 3537609"/>
              <a:gd name="connsiteY17" fmla="*/ 108977 h 975824"/>
              <a:gd name="connsiteX18" fmla="*/ 246647 w 3537609"/>
              <a:gd name="connsiteY18" fmla="*/ 101006 h 975824"/>
              <a:gd name="connsiteX19" fmla="*/ 417327 w 3537609"/>
              <a:gd name="connsiteY19" fmla="*/ 94591 h 975824"/>
              <a:gd name="connsiteX20" fmla="*/ 1140497 w 3537609"/>
              <a:gd name="connsiteY20" fmla="*/ 74246 h 975824"/>
              <a:gd name="connsiteX21" fmla="*/ 1334210 w 3537609"/>
              <a:gd name="connsiteY21" fmla="*/ 7883 h 975824"/>
              <a:gd name="connsiteX22" fmla="*/ 1889329 w 3537609"/>
              <a:gd name="connsiteY22" fmla="*/ 26948 h 975824"/>
              <a:gd name="connsiteX23" fmla="*/ 2110047 w 3537609"/>
              <a:gd name="connsiteY23" fmla="*/ 90010 h 975824"/>
              <a:gd name="connsiteX0" fmla="*/ 2110047 w 3537609"/>
              <a:gd name="connsiteY0" fmla="*/ 90010 h 975824"/>
              <a:gd name="connsiteX1" fmla="*/ 2220405 w 3537609"/>
              <a:gd name="connsiteY1" fmla="*/ 105776 h 975824"/>
              <a:gd name="connsiteX2" fmla="*/ 2362295 w 3537609"/>
              <a:gd name="connsiteY2" fmla="*/ 184603 h 975824"/>
              <a:gd name="connsiteX3" fmla="*/ 2858878 w 3537609"/>
              <a:gd name="connsiteY3" fmla="*/ 206593 h 975824"/>
              <a:gd name="connsiteX4" fmla="*/ 3203122 w 3537609"/>
              <a:gd name="connsiteY4" fmla="*/ 562976 h 975824"/>
              <a:gd name="connsiteX5" fmla="*/ 3195241 w 3537609"/>
              <a:gd name="connsiteY5" fmla="*/ 647513 h 975824"/>
              <a:gd name="connsiteX6" fmla="*/ 3281949 w 3537609"/>
              <a:gd name="connsiteY6" fmla="*/ 633231 h 975824"/>
              <a:gd name="connsiteX7" fmla="*/ 3450114 w 3537609"/>
              <a:gd name="connsiteY7" fmla="*/ 633231 h 975824"/>
              <a:gd name="connsiteX8" fmla="*/ 3444859 w 3537609"/>
              <a:gd name="connsiteY8" fmla="*/ 782984 h 975824"/>
              <a:gd name="connsiteX9" fmla="*/ 3523976 w 3537609"/>
              <a:gd name="connsiteY9" fmla="*/ 840159 h 975824"/>
              <a:gd name="connsiteX10" fmla="*/ 3537609 w 3537609"/>
              <a:gd name="connsiteY10" fmla="*/ 837606 h 975824"/>
              <a:gd name="connsiteX11" fmla="*/ 3414925 w 3537609"/>
              <a:gd name="connsiteY11" fmla="*/ 905779 h 975824"/>
              <a:gd name="connsiteX12" fmla="*/ 1912947 w 3537609"/>
              <a:gd name="connsiteY12" fmla="*/ 965489 h 975824"/>
              <a:gd name="connsiteX13" fmla="*/ 683238 w 3537609"/>
              <a:gd name="connsiteY13" fmla="*/ 975824 h 975824"/>
              <a:gd name="connsiteX14" fmla="*/ 493582 w 3537609"/>
              <a:gd name="connsiteY14" fmla="*/ 701790 h 975824"/>
              <a:gd name="connsiteX15" fmla="*/ 32191 w 3537609"/>
              <a:gd name="connsiteY15" fmla="*/ 265785 h 975824"/>
              <a:gd name="connsiteX16" fmla="*/ 128762 w 3537609"/>
              <a:gd name="connsiteY16" fmla="*/ 108977 h 975824"/>
              <a:gd name="connsiteX17" fmla="*/ 246647 w 3537609"/>
              <a:gd name="connsiteY17" fmla="*/ 101006 h 975824"/>
              <a:gd name="connsiteX18" fmla="*/ 417327 w 3537609"/>
              <a:gd name="connsiteY18" fmla="*/ 94591 h 975824"/>
              <a:gd name="connsiteX19" fmla="*/ 1140497 w 3537609"/>
              <a:gd name="connsiteY19" fmla="*/ 74246 h 975824"/>
              <a:gd name="connsiteX20" fmla="*/ 1334210 w 3537609"/>
              <a:gd name="connsiteY20" fmla="*/ 7883 h 975824"/>
              <a:gd name="connsiteX21" fmla="*/ 1889329 w 3537609"/>
              <a:gd name="connsiteY21" fmla="*/ 26948 h 975824"/>
              <a:gd name="connsiteX22" fmla="*/ 2110047 w 3537609"/>
              <a:gd name="connsiteY22" fmla="*/ 90010 h 975824"/>
              <a:gd name="connsiteX0" fmla="*/ 2110047 w 3683430"/>
              <a:gd name="connsiteY0" fmla="*/ 90010 h 975824"/>
              <a:gd name="connsiteX1" fmla="*/ 2220405 w 3683430"/>
              <a:gd name="connsiteY1" fmla="*/ 105776 h 975824"/>
              <a:gd name="connsiteX2" fmla="*/ 2362295 w 3683430"/>
              <a:gd name="connsiteY2" fmla="*/ 184603 h 975824"/>
              <a:gd name="connsiteX3" fmla="*/ 2858878 w 3683430"/>
              <a:gd name="connsiteY3" fmla="*/ 206593 h 975824"/>
              <a:gd name="connsiteX4" fmla="*/ 3203122 w 3683430"/>
              <a:gd name="connsiteY4" fmla="*/ 562976 h 975824"/>
              <a:gd name="connsiteX5" fmla="*/ 3195241 w 3683430"/>
              <a:gd name="connsiteY5" fmla="*/ 647513 h 975824"/>
              <a:gd name="connsiteX6" fmla="*/ 3281949 w 3683430"/>
              <a:gd name="connsiteY6" fmla="*/ 633231 h 975824"/>
              <a:gd name="connsiteX7" fmla="*/ 3450114 w 3683430"/>
              <a:gd name="connsiteY7" fmla="*/ 633231 h 975824"/>
              <a:gd name="connsiteX8" fmla="*/ 3444859 w 3683430"/>
              <a:gd name="connsiteY8" fmla="*/ 782984 h 975824"/>
              <a:gd name="connsiteX9" fmla="*/ 3523976 w 3683430"/>
              <a:gd name="connsiteY9" fmla="*/ 840159 h 975824"/>
              <a:gd name="connsiteX10" fmla="*/ 3414925 w 3683430"/>
              <a:gd name="connsiteY10" fmla="*/ 905779 h 975824"/>
              <a:gd name="connsiteX11" fmla="*/ 1912947 w 3683430"/>
              <a:gd name="connsiteY11" fmla="*/ 965489 h 975824"/>
              <a:gd name="connsiteX12" fmla="*/ 683238 w 3683430"/>
              <a:gd name="connsiteY12" fmla="*/ 975824 h 975824"/>
              <a:gd name="connsiteX13" fmla="*/ 493582 w 3683430"/>
              <a:gd name="connsiteY13" fmla="*/ 701790 h 975824"/>
              <a:gd name="connsiteX14" fmla="*/ 32191 w 3683430"/>
              <a:gd name="connsiteY14" fmla="*/ 265785 h 975824"/>
              <a:gd name="connsiteX15" fmla="*/ 128762 w 3683430"/>
              <a:gd name="connsiteY15" fmla="*/ 108977 h 975824"/>
              <a:gd name="connsiteX16" fmla="*/ 246647 w 3683430"/>
              <a:gd name="connsiteY16" fmla="*/ 101006 h 975824"/>
              <a:gd name="connsiteX17" fmla="*/ 417327 w 3683430"/>
              <a:gd name="connsiteY17" fmla="*/ 94591 h 975824"/>
              <a:gd name="connsiteX18" fmla="*/ 1140497 w 3683430"/>
              <a:gd name="connsiteY18" fmla="*/ 74246 h 975824"/>
              <a:gd name="connsiteX19" fmla="*/ 1334210 w 3683430"/>
              <a:gd name="connsiteY19" fmla="*/ 7883 h 975824"/>
              <a:gd name="connsiteX20" fmla="*/ 1889329 w 3683430"/>
              <a:gd name="connsiteY20" fmla="*/ 26948 h 975824"/>
              <a:gd name="connsiteX21" fmla="*/ 2110047 w 3683430"/>
              <a:gd name="connsiteY21" fmla="*/ 90010 h 975824"/>
              <a:gd name="connsiteX0" fmla="*/ 2110047 w 3450114"/>
              <a:gd name="connsiteY0" fmla="*/ 90010 h 975824"/>
              <a:gd name="connsiteX1" fmla="*/ 2220405 w 3450114"/>
              <a:gd name="connsiteY1" fmla="*/ 105776 h 975824"/>
              <a:gd name="connsiteX2" fmla="*/ 2362295 w 3450114"/>
              <a:gd name="connsiteY2" fmla="*/ 184603 h 975824"/>
              <a:gd name="connsiteX3" fmla="*/ 2858878 w 3450114"/>
              <a:gd name="connsiteY3" fmla="*/ 206593 h 975824"/>
              <a:gd name="connsiteX4" fmla="*/ 3203122 w 3450114"/>
              <a:gd name="connsiteY4" fmla="*/ 562976 h 975824"/>
              <a:gd name="connsiteX5" fmla="*/ 3195241 w 3450114"/>
              <a:gd name="connsiteY5" fmla="*/ 647513 h 975824"/>
              <a:gd name="connsiteX6" fmla="*/ 3281949 w 3450114"/>
              <a:gd name="connsiteY6" fmla="*/ 633231 h 975824"/>
              <a:gd name="connsiteX7" fmla="*/ 3450114 w 3450114"/>
              <a:gd name="connsiteY7" fmla="*/ 633231 h 975824"/>
              <a:gd name="connsiteX8" fmla="*/ 3444859 w 3450114"/>
              <a:gd name="connsiteY8" fmla="*/ 782984 h 975824"/>
              <a:gd name="connsiteX9" fmla="*/ 3414925 w 3450114"/>
              <a:gd name="connsiteY9" fmla="*/ 905779 h 975824"/>
              <a:gd name="connsiteX10" fmla="*/ 1912947 w 3450114"/>
              <a:gd name="connsiteY10" fmla="*/ 965489 h 975824"/>
              <a:gd name="connsiteX11" fmla="*/ 683238 w 3450114"/>
              <a:gd name="connsiteY11" fmla="*/ 975824 h 975824"/>
              <a:gd name="connsiteX12" fmla="*/ 493582 w 3450114"/>
              <a:gd name="connsiteY12" fmla="*/ 701790 h 975824"/>
              <a:gd name="connsiteX13" fmla="*/ 32191 w 3450114"/>
              <a:gd name="connsiteY13" fmla="*/ 265785 h 975824"/>
              <a:gd name="connsiteX14" fmla="*/ 128762 w 3450114"/>
              <a:gd name="connsiteY14" fmla="*/ 108977 h 975824"/>
              <a:gd name="connsiteX15" fmla="*/ 246647 w 3450114"/>
              <a:gd name="connsiteY15" fmla="*/ 101006 h 975824"/>
              <a:gd name="connsiteX16" fmla="*/ 417327 w 3450114"/>
              <a:gd name="connsiteY16" fmla="*/ 94591 h 975824"/>
              <a:gd name="connsiteX17" fmla="*/ 1140497 w 3450114"/>
              <a:gd name="connsiteY17" fmla="*/ 74246 h 975824"/>
              <a:gd name="connsiteX18" fmla="*/ 1334210 w 3450114"/>
              <a:gd name="connsiteY18" fmla="*/ 7883 h 975824"/>
              <a:gd name="connsiteX19" fmla="*/ 1889329 w 3450114"/>
              <a:gd name="connsiteY19" fmla="*/ 26948 h 975824"/>
              <a:gd name="connsiteX20" fmla="*/ 2110047 w 3450114"/>
              <a:gd name="connsiteY20" fmla="*/ 90010 h 975824"/>
              <a:gd name="connsiteX0" fmla="*/ 2110047 w 3523978"/>
              <a:gd name="connsiteY0" fmla="*/ 90010 h 975824"/>
              <a:gd name="connsiteX1" fmla="*/ 2220405 w 3523978"/>
              <a:gd name="connsiteY1" fmla="*/ 105776 h 975824"/>
              <a:gd name="connsiteX2" fmla="*/ 2362295 w 3523978"/>
              <a:gd name="connsiteY2" fmla="*/ 184603 h 975824"/>
              <a:gd name="connsiteX3" fmla="*/ 2858878 w 3523978"/>
              <a:gd name="connsiteY3" fmla="*/ 206593 h 975824"/>
              <a:gd name="connsiteX4" fmla="*/ 3203122 w 3523978"/>
              <a:gd name="connsiteY4" fmla="*/ 562976 h 975824"/>
              <a:gd name="connsiteX5" fmla="*/ 3195241 w 3523978"/>
              <a:gd name="connsiteY5" fmla="*/ 647513 h 975824"/>
              <a:gd name="connsiteX6" fmla="*/ 3281949 w 3523978"/>
              <a:gd name="connsiteY6" fmla="*/ 633231 h 975824"/>
              <a:gd name="connsiteX7" fmla="*/ 3450114 w 3523978"/>
              <a:gd name="connsiteY7" fmla="*/ 633231 h 975824"/>
              <a:gd name="connsiteX8" fmla="*/ 3523978 w 3523978"/>
              <a:gd name="connsiteY8" fmla="*/ 772327 h 975824"/>
              <a:gd name="connsiteX9" fmla="*/ 3414925 w 3523978"/>
              <a:gd name="connsiteY9" fmla="*/ 905779 h 975824"/>
              <a:gd name="connsiteX10" fmla="*/ 1912947 w 3523978"/>
              <a:gd name="connsiteY10" fmla="*/ 965489 h 975824"/>
              <a:gd name="connsiteX11" fmla="*/ 683238 w 3523978"/>
              <a:gd name="connsiteY11" fmla="*/ 975824 h 975824"/>
              <a:gd name="connsiteX12" fmla="*/ 493582 w 3523978"/>
              <a:gd name="connsiteY12" fmla="*/ 701790 h 975824"/>
              <a:gd name="connsiteX13" fmla="*/ 32191 w 3523978"/>
              <a:gd name="connsiteY13" fmla="*/ 265785 h 975824"/>
              <a:gd name="connsiteX14" fmla="*/ 128762 w 3523978"/>
              <a:gd name="connsiteY14" fmla="*/ 108977 h 975824"/>
              <a:gd name="connsiteX15" fmla="*/ 246647 w 3523978"/>
              <a:gd name="connsiteY15" fmla="*/ 101006 h 975824"/>
              <a:gd name="connsiteX16" fmla="*/ 417327 w 3523978"/>
              <a:gd name="connsiteY16" fmla="*/ 94591 h 975824"/>
              <a:gd name="connsiteX17" fmla="*/ 1140497 w 3523978"/>
              <a:gd name="connsiteY17" fmla="*/ 74246 h 975824"/>
              <a:gd name="connsiteX18" fmla="*/ 1334210 w 3523978"/>
              <a:gd name="connsiteY18" fmla="*/ 7883 h 975824"/>
              <a:gd name="connsiteX19" fmla="*/ 1889329 w 3523978"/>
              <a:gd name="connsiteY19" fmla="*/ 26948 h 975824"/>
              <a:gd name="connsiteX20" fmla="*/ 2110047 w 3523978"/>
              <a:gd name="connsiteY20" fmla="*/ 90010 h 975824"/>
              <a:gd name="connsiteX0" fmla="*/ 2110047 w 3523978"/>
              <a:gd name="connsiteY0" fmla="*/ 90010 h 975824"/>
              <a:gd name="connsiteX1" fmla="*/ 2220405 w 3523978"/>
              <a:gd name="connsiteY1" fmla="*/ 105776 h 975824"/>
              <a:gd name="connsiteX2" fmla="*/ 2362295 w 3523978"/>
              <a:gd name="connsiteY2" fmla="*/ 184603 h 975824"/>
              <a:gd name="connsiteX3" fmla="*/ 2858878 w 3523978"/>
              <a:gd name="connsiteY3" fmla="*/ 206593 h 975824"/>
              <a:gd name="connsiteX4" fmla="*/ 3203122 w 3523978"/>
              <a:gd name="connsiteY4" fmla="*/ 562976 h 975824"/>
              <a:gd name="connsiteX5" fmla="*/ 2604915 w 3523978"/>
              <a:gd name="connsiteY5" fmla="*/ 636662 h 975824"/>
              <a:gd name="connsiteX6" fmla="*/ 3281949 w 3523978"/>
              <a:gd name="connsiteY6" fmla="*/ 633231 h 975824"/>
              <a:gd name="connsiteX7" fmla="*/ 3450114 w 3523978"/>
              <a:gd name="connsiteY7" fmla="*/ 633231 h 975824"/>
              <a:gd name="connsiteX8" fmla="*/ 3523978 w 3523978"/>
              <a:gd name="connsiteY8" fmla="*/ 772327 h 975824"/>
              <a:gd name="connsiteX9" fmla="*/ 3414925 w 3523978"/>
              <a:gd name="connsiteY9" fmla="*/ 905779 h 975824"/>
              <a:gd name="connsiteX10" fmla="*/ 1912947 w 3523978"/>
              <a:gd name="connsiteY10" fmla="*/ 965489 h 975824"/>
              <a:gd name="connsiteX11" fmla="*/ 683238 w 3523978"/>
              <a:gd name="connsiteY11" fmla="*/ 975824 h 975824"/>
              <a:gd name="connsiteX12" fmla="*/ 493582 w 3523978"/>
              <a:gd name="connsiteY12" fmla="*/ 701790 h 975824"/>
              <a:gd name="connsiteX13" fmla="*/ 32191 w 3523978"/>
              <a:gd name="connsiteY13" fmla="*/ 265785 h 975824"/>
              <a:gd name="connsiteX14" fmla="*/ 128762 w 3523978"/>
              <a:gd name="connsiteY14" fmla="*/ 108977 h 975824"/>
              <a:gd name="connsiteX15" fmla="*/ 246647 w 3523978"/>
              <a:gd name="connsiteY15" fmla="*/ 101006 h 975824"/>
              <a:gd name="connsiteX16" fmla="*/ 417327 w 3523978"/>
              <a:gd name="connsiteY16" fmla="*/ 94591 h 975824"/>
              <a:gd name="connsiteX17" fmla="*/ 1140497 w 3523978"/>
              <a:gd name="connsiteY17" fmla="*/ 74246 h 975824"/>
              <a:gd name="connsiteX18" fmla="*/ 1334210 w 3523978"/>
              <a:gd name="connsiteY18" fmla="*/ 7883 h 975824"/>
              <a:gd name="connsiteX19" fmla="*/ 1889329 w 3523978"/>
              <a:gd name="connsiteY19" fmla="*/ 26948 h 975824"/>
              <a:gd name="connsiteX20" fmla="*/ 2110047 w 3523978"/>
              <a:gd name="connsiteY20" fmla="*/ 90010 h 975824"/>
              <a:gd name="connsiteX0" fmla="*/ 2110047 w 3523978"/>
              <a:gd name="connsiteY0" fmla="*/ 90010 h 975824"/>
              <a:gd name="connsiteX1" fmla="*/ 2220405 w 3523978"/>
              <a:gd name="connsiteY1" fmla="*/ 105776 h 975824"/>
              <a:gd name="connsiteX2" fmla="*/ 2362295 w 3523978"/>
              <a:gd name="connsiteY2" fmla="*/ 184603 h 975824"/>
              <a:gd name="connsiteX3" fmla="*/ 2858878 w 3523978"/>
              <a:gd name="connsiteY3" fmla="*/ 206593 h 975824"/>
              <a:gd name="connsiteX4" fmla="*/ 2604915 w 3523978"/>
              <a:gd name="connsiteY4" fmla="*/ 636662 h 975824"/>
              <a:gd name="connsiteX5" fmla="*/ 3281949 w 3523978"/>
              <a:gd name="connsiteY5" fmla="*/ 633231 h 975824"/>
              <a:gd name="connsiteX6" fmla="*/ 3450114 w 3523978"/>
              <a:gd name="connsiteY6" fmla="*/ 633231 h 975824"/>
              <a:gd name="connsiteX7" fmla="*/ 3523978 w 3523978"/>
              <a:gd name="connsiteY7" fmla="*/ 772327 h 975824"/>
              <a:gd name="connsiteX8" fmla="*/ 3414925 w 3523978"/>
              <a:gd name="connsiteY8" fmla="*/ 905779 h 975824"/>
              <a:gd name="connsiteX9" fmla="*/ 1912947 w 3523978"/>
              <a:gd name="connsiteY9" fmla="*/ 965489 h 975824"/>
              <a:gd name="connsiteX10" fmla="*/ 683238 w 3523978"/>
              <a:gd name="connsiteY10" fmla="*/ 975824 h 975824"/>
              <a:gd name="connsiteX11" fmla="*/ 493582 w 3523978"/>
              <a:gd name="connsiteY11" fmla="*/ 701790 h 975824"/>
              <a:gd name="connsiteX12" fmla="*/ 32191 w 3523978"/>
              <a:gd name="connsiteY12" fmla="*/ 265785 h 975824"/>
              <a:gd name="connsiteX13" fmla="*/ 128762 w 3523978"/>
              <a:gd name="connsiteY13" fmla="*/ 108977 h 975824"/>
              <a:gd name="connsiteX14" fmla="*/ 246647 w 3523978"/>
              <a:gd name="connsiteY14" fmla="*/ 101006 h 975824"/>
              <a:gd name="connsiteX15" fmla="*/ 417327 w 3523978"/>
              <a:gd name="connsiteY15" fmla="*/ 94591 h 975824"/>
              <a:gd name="connsiteX16" fmla="*/ 1140497 w 3523978"/>
              <a:gd name="connsiteY16" fmla="*/ 74246 h 975824"/>
              <a:gd name="connsiteX17" fmla="*/ 1334210 w 3523978"/>
              <a:gd name="connsiteY17" fmla="*/ 7883 h 975824"/>
              <a:gd name="connsiteX18" fmla="*/ 1889329 w 3523978"/>
              <a:gd name="connsiteY18" fmla="*/ 26948 h 975824"/>
              <a:gd name="connsiteX19" fmla="*/ 2110047 w 3523978"/>
              <a:gd name="connsiteY19" fmla="*/ 90010 h 975824"/>
              <a:gd name="connsiteX0" fmla="*/ 2110047 w 3523978"/>
              <a:gd name="connsiteY0" fmla="*/ 90010 h 975824"/>
              <a:gd name="connsiteX1" fmla="*/ 2220405 w 3523978"/>
              <a:gd name="connsiteY1" fmla="*/ 105776 h 975824"/>
              <a:gd name="connsiteX2" fmla="*/ 2362295 w 3523978"/>
              <a:gd name="connsiteY2" fmla="*/ 184603 h 975824"/>
              <a:gd name="connsiteX3" fmla="*/ 2858878 w 3523978"/>
              <a:gd name="connsiteY3" fmla="*/ 206593 h 975824"/>
              <a:gd name="connsiteX4" fmla="*/ 2604915 w 3523978"/>
              <a:gd name="connsiteY4" fmla="*/ 636662 h 975824"/>
              <a:gd name="connsiteX5" fmla="*/ 3450114 w 3523978"/>
              <a:gd name="connsiteY5" fmla="*/ 633231 h 975824"/>
              <a:gd name="connsiteX6" fmla="*/ 3523978 w 3523978"/>
              <a:gd name="connsiteY6" fmla="*/ 772327 h 975824"/>
              <a:gd name="connsiteX7" fmla="*/ 3414925 w 3523978"/>
              <a:gd name="connsiteY7" fmla="*/ 905779 h 975824"/>
              <a:gd name="connsiteX8" fmla="*/ 1912947 w 3523978"/>
              <a:gd name="connsiteY8" fmla="*/ 965489 h 975824"/>
              <a:gd name="connsiteX9" fmla="*/ 683238 w 3523978"/>
              <a:gd name="connsiteY9" fmla="*/ 975824 h 975824"/>
              <a:gd name="connsiteX10" fmla="*/ 493582 w 3523978"/>
              <a:gd name="connsiteY10" fmla="*/ 701790 h 975824"/>
              <a:gd name="connsiteX11" fmla="*/ 32191 w 3523978"/>
              <a:gd name="connsiteY11" fmla="*/ 265785 h 975824"/>
              <a:gd name="connsiteX12" fmla="*/ 128762 w 3523978"/>
              <a:gd name="connsiteY12" fmla="*/ 108977 h 975824"/>
              <a:gd name="connsiteX13" fmla="*/ 246647 w 3523978"/>
              <a:gd name="connsiteY13" fmla="*/ 101006 h 975824"/>
              <a:gd name="connsiteX14" fmla="*/ 417327 w 3523978"/>
              <a:gd name="connsiteY14" fmla="*/ 94591 h 975824"/>
              <a:gd name="connsiteX15" fmla="*/ 1140497 w 3523978"/>
              <a:gd name="connsiteY15" fmla="*/ 74246 h 975824"/>
              <a:gd name="connsiteX16" fmla="*/ 1334210 w 3523978"/>
              <a:gd name="connsiteY16" fmla="*/ 7883 h 975824"/>
              <a:gd name="connsiteX17" fmla="*/ 1889329 w 3523978"/>
              <a:gd name="connsiteY17" fmla="*/ 26948 h 975824"/>
              <a:gd name="connsiteX18" fmla="*/ 2110047 w 3523978"/>
              <a:gd name="connsiteY18" fmla="*/ 90010 h 975824"/>
              <a:gd name="connsiteX0" fmla="*/ 2110047 w 3523978"/>
              <a:gd name="connsiteY0" fmla="*/ 90010 h 975824"/>
              <a:gd name="connsiteX1" fmla="*/ 2220405 w 3523978"/>
              <a:gd name="connsiteY1" fmla="*/ 105776 h 975824"/>
              <a:gd name="connsiteX2" fmla="*/ 2362295 w 3523978"/>
              <a:gd name="connsiteY2" fmla="*/ 184603 h 975824"/>
              <a:gd name="connsiteX3" fmla="*/ 2521364 w 3523978"/>
              <a:gd name="connsiteY3" fmla="*/ 161835 h 975824"/>
              <a:gd name="connsiteX4" fmla="*/ 2604915 w 3523978"/>
              <a:gd name="connsiteY4" fmla="*/ 636662 h 975824"/>
              <a:gd name="connsiteX5" fmla="*/ 3450114 w 3523978"/>
              <a:gd name="connsiteY5" fmla="*/ 633231 h 975824"/>
              <a:gd name="connsiteX6" fmla="*/ 3523978 w 3523978"/>
              <a:gd name="connsiteY6" fmla="*/ 772327 h 975824"/>
              <a:gd name="connsiteX7" fmla="*/ 3414925 w 3523978"/>
              <a:gd name="connsiteY7" fmla="*/ 905779 h 975824"/>
              <a:gd name="connsiteX8" fmla="*/ 1912947 w 3523978"/>
              <a:gd name="connsiteY8" fmla="*/ 965489 h 975824"/>
              <a:gd name="connsiteX9" fmla="*/ 683238 w 3523978"/>
              <a:gd name="connsiteY9" fmla="*/ 975824 h 975824"/>
              <a:gd name="connsiteX10" fmla="*/ 493582 w 3523978"/>
              <a:gd name="connsiteY10" fmla="*/ 701790 h 975824"/>
              <a:gd name="connsiteX11" fmla="*/ 32191 w 3523978"/>
              <a:gd name="connsiteY11" fmla="*/ 265785 h 975824"/>
              <a:gd name="connsiteX12" fmla="*/ 128762 w 3523978"/>
              <a:gd name="connsiteY12" fmla="*/ 108977 h 975824"/>
              <a:gd name="connsiteX13" fmla="*/ 246647 w 3523978"/>
              <a:gd name="connsiteY13" fmla="*/ 101006 h 975824"/>
              <a:gd name="connsiteX14" fmla="*/ 417327 w 3523978"/>
              <a:gd name="connsiteY14" fmla="*/ 94591 h 975824"/>
              <a:gd name="connsiteX15" fmla="*/ 1140497 w 3523978"/>
              <a:gd name="connsiteY15" fmla="*/ 74246 h 975824"/>
              <a:gd name="connsiteX16" fmla="*/ 1334210 w 3523978"/>
              <a:gd name="connsiteY16" fmla="*/ 7883 h 975824"/>
              <a:gd name="connsiteX17" fmla="*/ 1889329 w 3523978"/>
              <a:gd name="connsiteY17" fmla="*/ 26948 h 975824"/>
              <a:gd name="connsiteX18" fmla="*/ 2110047 w 3523978"/>
              <a:gd name="connsiteY18" fmla="*/ 90010 h 975824"/>
              <a:gd name="connsiteX0" fmla="*/ 2110047 w 3523978"/>
              <a:gd name="connsiteY0" fmla="*/ 90010 h 975824"/>
              <a:gd name="connsiteX1" fmla="*/ 2220405 w 3523978"/>
              <a:gd name="connsiteY1" fmla="*/ 105776 h 975824"/>
              <a:gd name="connsiteX2" fmla="*/ 2521364 w 3523978"/>
              <a:gd name="connsiteY2" fmla="*/ 161835 h 975824"/>
              <a:gd name="connsiteX3" fmla="*/ 2604915 w 3523978"/>
              <a:gd name="connsiteY3" fmla="*/ 636662 h 975824"/>
              <a:gd name="connsiteX4" fmla="*/ 3450114 w 3523978"/>
              <a:gd name="connsiteY4" fmla="*/ 633231 h 975824"/>
              <a:gd name="connsiteX5" fmla="*/ 3523978 w 3523978"/>
              <a:gd name="connsiteY5" fmla="*/ 772327 h 975824"/>
              <a:gd name="connsiteX6" fmla="*/ 3414925 w 3523978"/>
              <a:gd name="connsiteY6" fmla="*/ 905779 h 975824"/>
              <a:gd name="connsiteX7" fmla="*/ 1912947 w 3523978"/>
              <a:gd name="connsiteY7" fmla="*/ 965489 h 975824"/>
              <a:gd name="connsiteX8" fmla="*/ 683238 w 3523978"/>
              <a:gd name="connsiteY8" fmla="*/ 975824 h 975824"/>
              <a:gd name="connsiteX9" fmla="*/ 493582 w 3523978"/>
              <a:gd name="connsiteY9" fmla="*/ 701790 h 975824"/>
              <a:gd name="connsiteX10" fmla="*/ 32191 w 3523978"/>
              <a:gd name="connsiteY10" fmla="*/ 265785 h 975824"/>
              <a:gd name="connsiteX11" fmla="*/ 128762 w 3523978"/>
              <a:gd name="connsiteY11" fmla="*/ 108977 h 975824"/>
              <a:gd name="connsiteX12" fmla="*/ 246647 w 3523978"/>
              <a:gd name="connsiteY12" fmla="*/ 101006 h 975824"/>
              <a:gd name="connsiteX13" fmla="*/ 417327 w 3523978"/>
              <a:gd name="connsiteY13" fmla="*/ 94591 h 975824"/>
              <a:gd name="connsiteX14" fmla="*/ 1140497 w 3523978"/>
              <a:gd name="connsiteY14" fmla="*/ 74246 h 975824"/>
              <a:gd name="connsiteX15" fmla="*/ 1334210 w 3523978"/>
              <a:gd name="connsiteY15" fmla="*/ 7883 h 975824"/>
              <a:gd name="connsiteX16" fmla="*/ 1889329 w 3523978"/>
              <a:gd name="connsiteY16" fmla="*/ 26948 h 975824"/>
              <a:gd name="connsiteX17" fmla="*/ 2110047 w 3523978"/>
              <a:gd name="connsiteY17" fmla="*/ 90010 h 975824"/>
              <a:gd name="connsiteX0" fmla="*/ 2110047 w 3523978"/>
              <a:gd name="connsiteY0" fmla="*/ 90010 h 975824"/>
              <a:gd name="connsiteX1" fmla="*/ 2187160 w 3523978"/>
              <a:gd name="connsiteY1" fmla="*/ 94002 h 975824"/>
              <a:gd name="connsiteX2" fmla="*/ 2521364 w 3523978"/>
              <a:gd name="connsiteY2" fmla="*/ 161835 h 975824"/>
              <a:gd name="connsiteX3" fmla="*/ 2604915 w 3523978"/>
              <a:gd name="connsiteY3" fmla="*/ 636662 h 975824"/>
              <a:gd name="connsiteX4" fmla="*/ 3450114 w 3523978"/>
              <a:gd name="connsiteY4" fmla="*/ 633231 h 975824"/>
              <a:gd name="connsiteX5" fmla="*/ 3523978 w 3523978"/>
              <a:gd name="connsiteY5" fmla="*/ 772327 h 975824"/>
              <a:gd name="connsiteX6" fmla="*/ 3414925 w 3523978"/>
              <a:gd name="connsiteY6" fmla="*/ 905779 h 975824"/>
              <a:gd name="connsiteX7" fmla="*/ 1912947 w 3523978"/>
              <a:gd name="connsiteY7" fmla="*/ 965489 h 975824"/>
              <a:gd name="connsiteX8" fmla="*/ 683238 w 3523978"/>
              <a:gd name="connsiteY8" fmla="*/ 975824 h 975824"/>
              <a:gd name="connsiteX9" fmla="*/ 493582 w 3523978"/>
              <a:gd name="connsiteY9" fmla="*/ 701790 h 975824"/>
              <a:gd name="connsiteX10" fmla="*/ 32191 w 3523978"/>
              <a:gd name="connsiteY10" fmla="*/ 265785 h 975824"/>
              <a:gd name="connsiteX11" fmla="*/ 128762 w 3523978"/>
              <a:gd name="connsiteY11" fmla="*/ 108977 h 975824"/>
              <a:gd name="connsiteX12" fmla="*/ 246647 w 3523978"/>
              <a:gd name="connsiteY12" fmla="*/ 101006 h 975824"/>
              <a:gd name="connsiteX13" fmla="*/ 417327 w 3523978"/>
              <a:gd name="connsiteY13" fmla="*/ 94591 h 975824"/>
              <a:gd name="connsiteX14" fmla="*/ 1140497 w 3523978"/>
              <a:gd name="connsiteY14" fmla="*/ 74246 h 975824"/>
              <a:gd name="connsiteX15" fmla="*/ 1334210 w 3523978"/>
              <a:gd name="connsiteY15" fmla="*/ 7883 h 975824"/>
              <a:gd name="connsiteX16" fmla="*/ 1889329 w 3523978"/>
              <a:gd name="connsiteY16" fmla="*/ 26948 h 975824"/>
              <a:gd name="connsiteX17" fmla="*/ 2110047 w 3523978"/>
              <a:gd name="connsiteY17" fmla="*/ 90010 h 975824"/>
              <a:gd name="connsiteX0" fmla="*/ 2110047 w 3523978"/>
              <a:gd name="connsiteY0" fmla="*/ 90010 h 975824"/>
              <a:gd name="connsiteX1" fmla="*/ 2521364 w 3523978"/>
              <a:gd name="connsiteY1" fmla="*/ 161835 h 975824"/>
              <a:gd name="connsiteX2" fmla="*/ 2604915 w 3523978"/>
              <a:gd name="connsiteY2" fmla="*/ 636662 h 975824"/>
              <a:gd name="connsiteX3" fmla="*/ 3450114 w 3523978"/>
              <a:gd name="connsiteY3" fmla="*/ 633231 h 975824"/>
              <a:gd name="connsiteX4" fmla="*/ 3523978 w 3523978"/>
              <a:gd name="connsiteY4" fmla="*/ 772327 h 975824"/>
              <a:gd name="connsiteX5" fmla="*/ 3414925 w 3523978"/>
              <a:gd name="connsiteY5" fmla="*/ 905779 h 975824"/>
              <a:gd name="connsiteX6" fmla="*/ 1912947 w 3523978"/>
              <a:gd name="connsiteY6" fmla="*/ 965489 h 975824"/>
              <a:gd name="connsiteX7" fmla="*/ 683238 w 3523978"/>
              <a:gd name="connsiteY7" fmla="*/ 975824 h 975824"/>
              <a:gd name="connsiteX8" fmla="*/ 493582 w 3523978"/>
              <a:gd name="connsiteY8" fmla="*/ 701790 h 975824"/>
              <a:gd name="connsiteX9" fmla="*/ 32191 w 3523978"/>
              <a:gd name="connsiteY9" fmla="*/ 265785 h 975824"/>
              <a:gd name="connsiteX10" fmla="*/ 128762 w 3523978"/>
              <a:gd name="connsiteY10" fmla="*/ 108977 h 975824"/>
              <a:gd name="connsiteX11" fmla="*/ 246647 w 3523978"/>
              <a:gd name="connsiteY11" fmla="*/ 101006 h 975824"/>
              <a:gd name="connsiteX12" fmla="*/ 417327 w 3523978"/>
              <a:gd name="connsiteY12" fmla="*/ 94591 h 975824"/>
              <a:gd name="connsiteX13" fmla="*/ 1140497 w 3523978"/>
              <a:gd name="connsiteY13" fmla="*/ 74246 h 975824"/>
              <a:gd name="connsiteX14" fmla="*/ 1334210 w 3523978"/>
              <a:gd name="connsiteY14" fmla="*/ 7883 h 975824"/>
              <a:gd name="connsiteX15" fmla="*/ 1889329 w 3523978"/>
              <a:gd name="connsiteY15" fmla="*/ 26948 h 975824"/>
              <a:gd name="connsiteX16" fmla="*/ 2110047 w 3523978"/>
              <a:gd name="connsiteY16" fmla="*/ 90010 h 975824"/>
              <a:gd name="connsiteX0" fmla="*/ 1889329 w 3523978"/>
              <a:gd name="connsiteY0" fmla="*/ 26948 h 975824"/>
              <a:gd name="connsiteX1" fmla="*/ 2521364 w 3523978"/>
              <a:gd name="connsiteY1" fmla="*/ 161835 h 975824"/>
              <a:gd name="connsiteX2" fmla="*/ 2604915 w 3523978"/>
              <a:gd name="connsiteY2" fmla="*/ 636662 h 975824"/>
              <a:gd name="connsiteX3" fmla="*/ 3450114 w 3523978"/>
              <a:gd name="connsiteY3" fmla="*/ 633231 h 975824"/>
              <a:gd name="connsiteX4" fmla="*/ 3523978 w 3523978"/>
              <a:gd name="connsiteY4" fmla="*/ 772327 h 975824"/>
              <a:gd name="connsiteX5" fmla="*/ 3414925 w 3523978"/>
              <a:gd name="connsiteY5" fmla="*/ 905779 h 975824"/>
              <a:gd name="connsiteX6" fmla="*/ 1912947 w 3523978"/>
              <a:gd name="connsiteY6" fmla="*/ 965489 h 975824"/>
              <a:gd name="connsiteX7" fmla="*/ 683238 w 3523978"/>
              <a:gd name="connsiteY7" fmla="*/ 975824 h 975824"/>
              <a:gd name="connsiteX8" fmla="*/ 493582 w 3523978"/>
              <a:gd name="connsiteY8" fmla="*/ 701790 h 975824"/>
              <a:gd name="connsiteX9" fmla="*/ 32191 w 3523978"/>
              <a:gd name="connsiteY9" fmla="*/ 265785 h 975824"/>
              <a:gd name="connsiteX10" fmla="*/ 128762 w 3523978"/>
              <a:gd name="connsiteY10" fmla="*/ 108977 h 975824"/>
              <a:gd name="connsiteX11" fmla="*/ 246647 w 3523978"/>
              <a:gd name="connsiteY11" fmla="*/ 101006 h 975824"/>
              <a:gd name="connsiteX12" fmla="*/ 417327 w 3523978"/>
              <a:gd name="connsiteY12" fmla="*/ 94591 h 975824"/>
              <a:gd name="connsiteX13" fmla="*/ 1140497 w 3523978"/>
              <a:gd name="connsiteY13" fmla="*/ 74246 h 975824"/>
              <a:gd name="connsiteX14" fmla="*/ 1334210 w 3523978"/>
              <a:gd name="connsiteY14" fmla="*/ 7883 h 975824"/>
              <a:gd name="connsiteX15" fmla="*/ 1889329 w 3523978"/>
              <a:gd name="connsiteY15" fmla="*/ 26948 h 975824"/>
              <a:gd name="connsiteX0" fmla="*/ 1852955 w 3523978"/>
              <a:gd name="connsiteY0" fmla="*/ 2382 h 1019869"/>
              <a:gd name="connsiteX1" fmla="*/ 2521364 w 3523978"/>
              <a:gd name="connsiteY1" fmla="*/ 205880 h 1019869"/>
              <a:gd name="connsiteX2" fmla="*/ 2604915 w 3523978"/>
              <a:gd name="connsiteY2" fmla="*/ 680707 h 1019869"/>
              <a:gd name="connsiteX3" fmla="*/ 3450114 w 3523978"/>
              <a:gd name="connsiteY3" fmla="*/ 677276 h 1019869"/>
              <a:gd name="connsiteX4" fmla="*/ 3523978 w 3523978"/>
              <a:gd name="connsiteY4" fmla="*/ 816372 h 1019869"/>
              <a:gd name="connsiteX5" fmla="*/ 3414925 w 3523978"/>
              <a:gd name="connsiteY5" fmla="*/ 949824 h 1019869"/>
              <a:gd name="connsiteX6" fmla="*/ 1912947 w 3523978"/>
              <a:gd name="connsiteY6" fmla="*/ 1009534 h 1019869"/>
              <a:gd name="connsiteX7" fmla="*/ 683238 w 3523978"/>
              <a:gd name="connsiteY7" fmla="*/ 1019869 h 1019869"/>
              <a:gd name="connsiteX8" fmla="*/ 493582 w 3523978"/>
              <a:gd name="connsiteY8" fmla="*/ 745835 h 1019869"/>
              <a:gd name="connsiteX9" fmla="*/ 32191 w 3523978"/>
              <a:gd name="connsiteY9" fmla="*/ 309830 h 1019869"/>
              <a:gd name="connsiteX10" fmla="*/ 128762 w 3523978"/>
              <a:gd name="connsiteY10" fmla="*/ 153022 h 1019869"/>
              <a:gd name="connsiteX11" fmla="*/ 246647 w 3523978"/>
              <a:gd name="connsiteY11" fmla="*/ 145051 h 1019869"/>
              <a:gd name="connsiteX12" fmla="*/ 417327 w 3523978"/>
              <a:gd name="connsiteY12" fmla="*/ 138636 h 1019869"/>
              <a:gd name="connsiteX13" fmla="*/ 1140497 w 3523978"/>
              <a:gd name="connsiteY13" fmla="*/ 118291 h 1019869"/>
              <a:gd name="connsiteX14" fmla="*/ 1334210 w 3523978"/>
              <a:gd name="connsiteY14" fmla="*/ 51928 h 1019869"/>
              <a:gd name="connsiteX15" fmla="*/ 1852955 w 3523978"/>
              <a:gd name="connsiteY15" fmla="*/ 2382 h 1019869"/>
              <a:gd name="connsiteX0" fmla="*/ 1852955 w 3523978"/>
              <a:gd name="connsiteY0" fmla="*/ 2382 h 1065541"/>
              <a:gd name="connsiteX1" fmla="*/ 2521364 w 3523978"/>
              <a:gd name="connsiteY1" fmla="*/ 205880 h 1065541"/>
              <a:gd name="connsiteX2" fmla="*/ 2604915 w 3523978"/>
              <a:gd name="connsiteY2" fmla="*/ 680707 h 1065541"/>
              <a:gd name="connsiteX3" fmla="*/ 3450114 w 3523978"/>
              <a:gd name="connsiteY3" fmla="*/ 677276 h 1065541"/>
              <a:gd name="connsiteX4" fmla="*/ 3523978 w 3523978"/>
              <a:gd name="connsiteY4" fmla="*/ 816372 h 1065541"/>
              <a:gd name="connsiteX5" fmla="*/ 3414925 w 3523978"/>
              <a:gd name="connsiteY5" fmla="*/ 949824 h 1065541"/>
              <a:gd name="connsiteX6" fmla="*/ 1912947 w 3523978"/>
              <a:gd name="connsiteY6" fmla="*/ 1009534 h 1065541"/>
              <a:gd name="connsiteX7" fmla="*/ 683238 w 3523978"/>
              <a:gd name="connsiteY7" fmla="*/ 1019869 h 1065541"/>
              <a:gd name="connsiteX8" fmla="*/ 493582 w 3523978"/>
              <a:gd name="connsiteY8" fmla="*/ 745835 h 1065541"/>
              <a:gd name="connsiteX9" fmla="*/ 32191 w 3523978"/>
              <a:gd name="connsiteY9" fmla="*/ 309830 h 1065541"/>
              <a:gd name="connsiteX10" fmla="*/ 128762 w 3523978"/>
              <a:gd name="connsiteY10" fmla="*/ 153022 h 1065541"/>
              <a:gd name="connsiteX11" fmla="*/ 246647 w 3523978"/>
              <a:gd name="connsiteY11" fmla="*/ 145051 h 1065541"/>
              <a:gd name="connsiteX12" fmla="*/ 417327 w 3523978"/>
              <a:gd name="connsiteY12" fmla="*/ 138636 h 1065541"/>
              <a:gd name="connsiteX13" fmla="*/ 1140497 w 3523978"/>
              <a:gd name="connsiteY13" fmla="*/ 118291 h 1065541"/>
              <a:gd name="connsiteX14" fmla="*/ 1334210 w 3523978"/>
              <a:gd name="connsiteY14" fmla="*/ 51928 h 1065541"/>
              <a:gd name="connsiteX15" fmla="*/ 1852955 w 3523978"/>
              <a:gd name="connsiteY15" fmla="*/ 2382 h 1065541"/>
              <a:gd name="connsiteX0" fmla="*/ 1852955 w 3683430"/>
              <a:gd name="connsiteY0" fmla="*/ 2382 h 1065541"/>
              <a:gd name="connsiteX1" fmla="*/ 2521364 w 3683430"/>
              <a:gd name="connsiteY1" fmla="*/ 205880 h 1065541"/>
              <a:gd name="connsiteX2" fmla="*/ 2604915 w 3683430"/>
              <a:gd name="connsiteY2" fmla="*/ 680707 h 1065541"/>
              <a:gd name="connsiteX3" fmla="*/ 3450114 w 3683430"/>
              <a:gd name="connsiteY3" fmla="*/ 677276 h 1065541"/>
              <a:gd name="connsiteX4" fmla="*/ 3523978 w 3683430"/>
              <a:gd name="connsiteY4" fmla="*/ 816372 h 1065541"/>
              <a:gd name="connsiteX5" fmla="*/ 3414925 w 3683430"/>
              <a:gd name="connsiteY5" fmla="*/ 949824 h 1065541"/>
              <a:gd name="connsiteX6" fmla="*/ 1912947 w 3683430"/>
              <a:gd name="connsiteY6" fmla="*/ 1009534 h 1065541"/>
              <a:gd name="connsiteX7" fmla="*/ 683238 w 3683430"/>
              <a:gd name="connsiteY7" fmla="*/ 1019869 h 1065541"/>
              <a:gd name="connsiteX8" fmla="*/ 493582 w 3683430"/>
              <a:gd name="connsiteY8" fmla="*/ 745835 h 1065541"/>
              <a:gd name="connsiteX9" fmla="*/ 32191 w 3683430"/>
              <a:gd name="connsiteY9" fmla="*/ 309830 h 1065541"/>
              <a:gd name="connsiteX10" fmla="*/ 128762 w 3683430"/>
              <a:gd name="connsiteY10" fmla="*/ 153022 h 1065541"/>
              <a:gd name="connsiteX11" fmla="*/ 246647 w 3683430"/>
              <a:gd name="connsiteY11" fmla="*/ 145051 h 1065541"/>
              <a:gd name="connsiteX12" fmla="*/ 417327 w 3683430"/>
              <a:gd name="connsiteY12" fmla="*/ 138636 h 1065541"/>
              <a:gd name="connsiteX13" fmla="*/ 1140497 w 3683430"/>
              <a:gd name="connsiteY13" fmla="*/ 118291 h 1065541"/>
              <a:gd name="connsiteX14" fmla="*/ 1334210 w 3683430"/>
              <a:gd name="connsiteY14" fmla="*/ 51928 h 1065541"/>
              <a:gd name="connsiteX15" fmla="*/ 1852955 w 3683430"/>
              <a:gd name="connsiteY15" fmla="*/ 2382 h 1065541"/>
              <a:gd name="connsiteX0" fmla="*/ 1852955 w 3683430"/>
              <a:gd name="connsiteY0" fmla="*/ 2382 h 1065541"/>
              <a:gd name="connsiteX1" fmla="*/ 2521364 w 3683430"/>
              <a:gd name="connsiteY1" fmla="*/ 205880 h 1065541"/>
              <a:gd name="connsiteX2" fmla="*/ 2604915 w 3683430"/>
              <a:gd name="connsiteY2" fmla="*/ 680707 h 1065541"/>
              <a:gd name="connsiteX3" fmla="*/ 3450114 w 3683430"/>
              <a:gd name="connsiteY3" fmla="*/ 677276 h 1065541"/>
              <a:gd name="connsiteX4" fmla="*/ 3523978 w 3683430"/>
              <a:gd name="connsiteY4" fmla="*/ 816372 h 1065541"/>
              <a:gd name="connsiteX5" fmla="*/ 3414925 w 3683430"/>
              <a:gd name="connsiteY5" fmla="*/ 949824 h 1065541"/>
              <a:gd name="connsiteX6" fmla="*/ 1912947 w 3683430"/>
              <a:gd name="connsiteY6" fmla="*/ 1009534 h 1065541"/>
              <a:gd name="connsiteX7" fmla="*/ 683238 w 3683430"/>
              <a:gd name="connsiteY7" fmla="*/ 1019869 h 1065541"/>
              <a:gd name="connsiteX8" fmla="*/ 493582 w 3683430"/>
              <a:gd name="connsiteY8" fmla="*/ 745835 h 1065541"/>
              <a:gd name="connsiteX9" fmla="*/ 32191 w 3683430"/>
              <a:gd name="connsiteY9" fmla="*/ 309830 h 1065541"/>
              <a:gd name="connsiteX10" fmla="*/ 128762 w 3683430"/>
              <a:gd name="connsiteY10" fmla="*/ 153022 h 1065541"/>
              <a:gd name="connsiteX11" fmla="*/ 246647 w 3683430"/>
              <a:gd name="connsiteY11" fmla="*/ 145051 h 1065541"/>
              <a:gd name="connsiteX12" fmla="*/ 417327 w 3683430"/>
              <a:gd name="connsiteY12" fmla="*/ 138636 h 1065541"/>
              <a:gd name="connsiteX13" fmla="*/ 1140497 w 3683430"/>
              <a:gd name="connsiteY13" fmla="*/ 118291 h 1065541"/>
              <a:gd name="connsiteX14" fmla="*/ 1334210 w 3683430"/>
              <a:gd name="connsiteY14" fmla="*/ 51928 h 1065541"/>
              <a:gd name="connsiteX15" fmla="*/ 1852955 w 3683430"/>
              <a:gd name="connsiteY15" fmla="*/ 2382 h 1065541"/>
              <a:gd name="connsiteX0" fmla="*/ 1852955 w 3671120"/>
              <a:gd name="connsiteY0" fmla="*/ 2382 h 1065541"/>
              <a:gd name="connsiteX1" fmla="*/ 2521364 w 3671120"/>
              <a:gd name="connsiteY1" fmla="*/ 205880 h 1065541"/>
              <a:gd name="connsiteX2" fmla="*/ 2604915 w 3671120"/>
              <a:gd name="connsiteY2" fmla="*/ 680707 h 1065541"/>
              <a:gd name="connsiteX3" fmla="*/ 3450114 w 3671120"/>
              <a:gd name="connsiteY3" fmla="*/ 677276 h 1065541"/>
              <a:gd name="connsiteX4" fmla="*/ 3414925 w 3671120"/>
              <a:gd name="connsiteY4" fmla="*/ 949824 h 1065541"/>
              <a:gd name="connsiteX5" fmla="*/ 1912947 w 3671120"/>
              <a:gd name="connsiteY5" fmla="*/ 1009534 h 1065541"/>
              <a:gd name="connsiteX6" fmla="*/ 683238 w 3671120"/>
              <a:gd name="connsiteY6" fmla="*/ 1019869 h 1065541"/>
              <a:gd name="connsiteX7" fmla="*/ 493582 w 3671120"/>
              <a:gd name="connsiteY7" fmla="*/ 745835 h 1065541"/>
              <a:gd name="connsiteX8" fmla="*/ 32191 w 3671120"/>
              <a:gd name="connsiteY8" fmla="*/ 309830 h 1065541"/>
              <a:gd name="connsiteX9" fmla="*/ 128762 w 3671120"/>
              <a:gd name="connsiteY9" fmla="*/ 153022 h 1065541"/>
              <a:gd name="connsiteX10" fmla="*/ 246647 w 3671120"/>
              <a:gd name="connsiteY10" fmla="*/ 145051 h 1065541"/>
              <a:gd name="connsiteX11" fmla="*/ 417327 w 3671120"/>
              <a:gd name="connsiteY11" fmla="*/ 138636 h 1065541"/>
              <a:gd name="connsiteX12" fmla="*/ 1140497 w 3671120"/>
              <a:gd name="connsiteY12" fmla="*/ 118291 h 1065541"/>
              <a:gd name="connsiteX13" fmla="*/ 1334210 w 3671120"/>
              <a:gd name="connsiteY13" fmla="*/ 51928 h 1065541"/>
              <a:gd name="connsiteX14" fmla="*/ 1852955 w 3671120"/>
              <a:gd name="connsiteY14" fmla="*/ 2382 h 1065541"/>
              <a:gd name="connsiteX0" fmla="*/ 1852955 w 3671120"/>
              <a:gd name="connsiteY0" fmla="*/ 2382 h 1065541"/>
              <a:gd name="connsiteX1" fmla="*/ 2521364 w 3671120"/>
              <a:gd name="connsiteY1" fmla="*/ 205880 h 1065541"/>
              <a:gd name="connsiteX2" fmla="*/ 2604915 w 3671120"/>
              <a:gd name="connsiteY2" fmla="*/ 680707 h 1065541"/>
              <a:gd name="connsiteX3" fmla="*/ 3450114 w 3671120"/>
              <a:gd name="connsiteY3" fmla="*/ 677276 h 1065541"/>
              <a:gd name="connsiteX4" fmla="*/ 3414925 w 3671120"/>
              <a:gd name="connsiteY4" fmla="*/ 949824 h 1065541"/>
              <a:gd name="connsiteX5" fmla="*/ 1912947 w 3671120"/>
              <a:gd name="connsiteY5" fmla="*/ 1009534 h 1065541"/>
              <a:gd name="connsiteX6" fmla="*/ 683238 w 3671120"/>
              <a:gd name="connsiteY6" fmla="*/ 1019869 h 1065541"/>
              <a:gd name="connsiteX7" fmla="*/ 493582 w 3671120"/>
              <a:gd name="connsiteY7" fmla="*/ 745835 h 1065541"/>
              <a:gd name="connsiteX8" fmla="*/ 32191 w 3671120"/>
              <a:gd name="connsiteY8" fmla="*/ 309830 h 1065541"/>
              <a:gd name="connsiteX9" fmla="*/ 128762 w 3671120"/>
              <a:gd name="connsiteY9" fmla="*/ 153022 h 1065541"/>
              <a:gd name="connsiteX10" fmla="*/ 246647 w 3671120"/>
              <a:gd name="connsiteY10" fmla="*/ 145051 h 1065541"/>
              <a:gd name="connsiteX11" fmla="*/ 417327 w 3671120"/>
              <a:gd name="connsiteY11" fmla="*/ 138636 h 1065541"/>
              <a:gd name="connsiteX12" fmla="*/ 1140497 w 3671120"/>
              <a:gd name="connsiteY12" fmla="*/ 118291 h 1065541"/>
              <a:gd name="connsiteX13" fmla="*/ 1334210 w 3671120"/>
              <a:gd name="connsiteY13" fmla="*/ 51928 h 1065541"/>
              <a:gd name="connsiteX14" fmla="*/ 1852955 w 3671120"/>
              <a:gd name="connsiteY14" fmla="*/ 2382 h 1065541"/>
              <a:gd name="connsiteX0" fmla="*/ 1852955 w 3671120"/>
              <a:gd name="connsiteY0" fmla="*/ 2382 h 1065541"/>
              <a:gd name="connsiteX1" fmla="*/ 2521364 w 3671120"/>
              <a:gd name="connsiteY1" fmla="*/ 205880 h 1065541"/>
              <a:gd name="connsiteX2" fmla="*/ 2604915 w 3671120"/>
              <a:gd name="connsiteY2" fmla="*/ 680707 h 1065541"/>
              <a:gd name="connsiteX3" fmla="*/ 3450114 w 3671120"/>
              <a:gd name="connsiteY3" fmla="*/ 677276 h 1065541"/>
              <a:gd name="connsiteX4" fmla="*/ 3414925 w 3671120"/>
              <a:gd name="connsiteY4" fmla="*/ 949824 h 1065541"/>
              <a:gd name="connsiteX5" fmla="*/ 1912947 w 3671120"/>
              <a:gd name="connsiteY5" fmla="*/ 1009534 h 1065541"/>
              <a:gd name="connsiteX6" fmla="*/ 683238 w 3671120"/>
              <a:gd name="connsiteY6" fmla="*/ 1019869 h 1065541"/>
              <a:gd name="connsiteX7" fmla="*/ 493582 w 3671120"/>
              <a:gd name="connsiteY7" fmla="*/ 745835 h 1065541"/>
              <a:gd name="connsiteX8" fmla="*/ 32191 w 3671120"/>
              <a:gd name="connsiteY8" fmla="*/ 309830 h 1065541"/>
              <a:gd name="connsiteX9" fmla="*/ 128762 w 3671120"/>
              <a:gd name="connsiteY9" fmla="*/ 153022 h 1065541"/>
              <a:gd name="connsiteX10" fmla="*/ 246647 w 3671120"/>
              <a:gd name="connsiteY10" fmla="*/ 145051 h 1065541"/>
              <a:gd name="connsiteX11" fmla="*/ 1140497 w 3671120"/>
              <a:gd name="connsiteY11" fmla="*/ 118291 h 1065541"/>
              <a:gd name="connsiteX12" fmla="*/ 1334210 w 3671120"/>
              <a:gd name="connsiteY12" fmla="*/ 51928 h 1065541"/>
              <a:gd name="connsiteX13" fmla="*/ 1852955 w 3671120"/>
              <a:gd name="connsiteY13" fmla="*/ 2382 h 1065541"/>
              <a:gd name="connsiteX0" fmla="*/ 1908911 w 3727076"/>
              <a:gd name="connsiteY0" fmla="*/ 2382 h 1065541"/>
              <a:gd name="connsiteX1" fmla="*/ 2577320 w 3727076"/>
              <a:gd name="connsiteY1" fmla="*/ 205880 h 1065541"/>
              <a:gd name="connsiteX2" fmla="*/ 2660871 w 3727076"/>
              <a:gd name="connsiteY2" fmla="*/ 680707 h 1065541"/>
              <a:gd name="connsiteX3" fmla="*/ 3506070 w 3727076"/>
              <a:gd name="connsiteY3" fmla="*/ 677276 h 1065541"/>
              <a:gd name="connsiteX4" fmla="*/ 3470881 w 3727076"/>
              <a:gd name="connsiteY4" fmla="*/ 949824 h 1065541"/>
              <a:gd name="connsiteX5" fmla="*/ 1968903 w 3727076"/>
              <a:gd name="connsiteY5" fmla="*/ 1009534 h 1065541"/>
              <a:gd name="connsiteX6" fmla="*/ 739194 w 3727076"/>
              <a:gd name="connsiteY6" fmla="*/ 1019869 h 1065541"/>
              <a:gd name="connsiteX7" fmla="*/ 549538 w 3727076"/>
              <a:gd name="connsiteY7" fmla="*/ 745835 h 1065541"/>
              <a:gd name="connsiteX8" fmla="*/ 88147 w 3727076"/>
              <a:gd name="connsiteY8" fmla="*/ 309830 h 1065541"/>
              <a:gd name="connsiteX9" fmla="*/ 184718 w 3727076"/>
              <a:gd name="connsiteY9" fmla="*/ 153022 h 1065541"/>
              <a:gd name="connsiteX10" fmla="*/ 1196453 w 3727076"/>
              <a:gd name="connsiteY10" fmla="*/ 118291 h 1065541"/>
              <a:gd name="connsiteX11" fmla="*/ 1390166 w 3727076"/>
              <a:gd name="connsiteY11" fmla="*/ 51928 h 1065541"/>
              <a:gd name="connsiteX12" fmla="*/ 1908911 w 3727076"/>
              <a:gd name="connsiteY12" fmla="*/ 2382 h 1065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727076" h="1065541">
                <a:moveTo>
                  <a:pt x="1908911" y="2382"/>
                </a:moveTo>
                <a:cubicBezTo>
                  <a:pt x="2106770" y="28041"/>
                  <a:pt x="2536883" y="130537"/>
                  <a:pt x="2577320" y="205880"/>
                </a:cubicBezTo>
                <a:cubicBezTo>
                  <a:pt x="2617757" y="281223"/>
                  <a:pt x="2590359" y="609601"/>
                  <a:pt x="2660871" y="680707"/>
                </a:cubicBezTo>
                <a:cubicBezTo>
                  <a:pt x="2815663" y="759273"/>
                  <a:pt x="3371068" y="632423"/>
                  <a:pt x="3506070" y="677276"/>
                </a:cubicBezTo>
                <a:cubicBezTo>
                  <a:pt x="3641072" y="722129"/>
                  <a:pt x="3727076" y="894448"/>
                  <a:pt x="3470881" y="949824"/>
                </a:cubicBezTo>
                <a:lnTo>
                  <a:pt x="1968903" y="1009534"/>
                </a:lnTo>
                <a:cubicBezTo>
                  <a:pt x="1513622" y="1021208"/>
                  <a:pt x="784728" y="1065541"/>
                  <a:pt x="739194" y="1019869"/>
                </a:cubicBezTo>
                <a:cubicBezTo>
                  <a:pt x="693660" y="974197"/>
                  <a:pt x="649292" y="861858"/>
                  <a:pt x="549538" y="745835"/>
                </a:cubicBezTo>
                <a:lnTo>
                  <a:pt x="88147" y="309830"/>
                </a:lnTo>
                <a:cubicBezTo>
                  <a:pt x="55956" y="249779"/>
                  <a:pt x="0" y="184945"/>
                  <a:pt x="184718" y="153022"/>
                </a:cubicBezTo>
                <a:cubicBezTo>
                  <a:pt x="369436" y="121099"/>
                  <a:pt x="995545" y="135140"/>
                  <a:pt x="1196453" y="118291"/>
                </a:cubicBezTo>
                <a:cubicBezTo>
                  <a:pt x="1397361" y="101442"/>
                  <a:pt x="1271423" y="71246"/>
                  <a:pt x="1390166" y="51928"/>
                </a:cubicBezTo>
                <a:cubicBezTo>
                  <a:pt x="1508909" y="32610"/>
                  <a:pt x="1751755" y="0"/>
                  <a:pt x="1908911" y="2382"/>
                </a:cubicBezTo>
                <a:close/>
              </a:path>
            </a:pathLst>
          </a:custGeom>
          <a:noFill/>
          <a:ln w="19050">
            <a:solidFill>
              <a:schemeClr val="bg1"/>
            </a:solidFill>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GB" sz="23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sp>
        <p:nvSpPr>
          <p:cNvPr id="74" name="Rectangular Callout 73"/>
          <p:cNvSpPr/>
          <p:nvPr/>
        </p:nvSpPr>
        <p:spPr bwMode="auto">
          <a:xfrm>
            <a:off x="1232452" y="4802188"/>
            <a:ext cx="1133061" cy="775253"/>
          </a:xfrm>
          <a:prstGeom prst="wedgeRectCallout">
            <a:avLst>
              <a:gd name="adj1" fmla="val -29276"/>
              <a:gd name="adj2" fmla="val -139584"/>
            </a:avLst>
          </a:prstGeom>
          <a:solidFill>
            <a:srgbClr xmlns:mc="http://schemas.openxmlformats.org/markup-compatibility/2006" xmlns:a14="http://schemas.microsoft.com/office/drawing/2007/7/7/main" val="FFFFFF" mc:Ignorable="">
              <a:alpha val="23922"/>
            </a:srgbClr>
          </a:solidFill>
          <a:ln w="12700" cmpd="sng">
            <a:noFill/>
            <a:headEnd type="none" w="med" len="med"/>
            <a:tailEnd type="none" w="med" len="med"/>
          </a:ln>
          <a:effectLst>
            <a:softEdge rad="63500"/>
          </a:effectLst>
        </p:spPr>
        <p:style>
          <a:lnRef idx="2">
            <a:schemeClr val="accent1"/>
          </a:lnRef>
          <a:fillRef idx="1">
            <a:schemeClr val="lt1"/>
          </a:fillRef>
          <a:effectRef idx="0">
            <a:schemeClr val="accent1"/>
          </a:effectRef>
          <a:fontRef idx="minor">
            <a:schemeClr val="dk1"/>
          </a:fontRef>
        </p:style>
        <p:txBody>
          <a:bodyPr vert="horz" wrap="square" lIns="0" tIns="108000" rIns="0" bIns="0" numCol="1" rtlCol="0" anchor="ctr" anchorCtr="0" compatLnSpc="1">
            <a:prstTxWarp prst="textNoShape">
              <a:avLst/>
            </a:prstTxWarp>
          </a:bodyPr>
          <a:lstStyle/>
          <a:p>
            <a:pPr algn="ctr" defTabSz="914099"/>
            <a:r>
              <a:rPr lang="en-GB" sz="11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rPr>
              <a:t>Declining </a:t>
            </a:r>
            <a:br>
              <a:rPr lang="en-GB" sz="11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rPr>
            </a:br>
            <a:r>
              <a:rPr lang="en-GB" sz="11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rPr>
              <a:t>usage despite commitment</a:t>
            </a:r>
          </a:p>
          <a:p>
            <a:pPr algn="ctr" defTabSz="914099"/>
            <a:endParaRPr lang="en-GB" sz="11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sp>
        <p:nvSpPr>
          <p:cNvPr id="80" name="Rectangular Callout 79"/>
          <p:cNvSpPr/>
          <p:nvPr/>
        </p:nvSpPr>
        <p:spPr bwMode="auto">
          <a:xfrm>
            <a:off x="1385316" y="1451483"/>
            <a:ext cx="1261872" cy="970788"/>
          </a:xfrm>
          <a:prstGeom prst="wedgeRectCallout">
            <a:avLst>
              <a:gd name="adj1" fmla="val 104003"/>
              <a:gd name="adj2" fmla="val 32062"/>
            </a:avLst>
          </a:prstGeom>
          <a:solidFill>
            <a:srgbClr xmlns:mc="http://schemas.openxmlformats.org/markup-compatibility/2006" xmlns:a14="http://schemas.microsoft.com/office/drawing/2007/7/7/main" val="FFFFFF" mc:Ignorable="">
              <a:alpha val="23922"/>
            </a:srgbClr>
          </a:solidFill>
          <a:ln w="12700" cmpd="sng">
            <a:noFill/>
            <a:headEnd type="none" w="med" len="med"/>
            <a:tailEnd type="none" w="med" len="med"/>
          </a:ln>
          <a:effectLst>
            <a:softEdge rad="63500"/>
          </a:effectLst>
        </p:spPr>
        <p:style>
          <a:lnRef idx="2">
            <a:schemeClr val="accent1"/>
          </a:lnRef>
          <a:fillRef idx="1">
            <a:schemeClr val="lt1"/>
          </a:fillRef>
          <a:effectRef idx="0">
            <a:schemeClr val="accent1"/>
          </a:effectRef>
          <a:fontRef idx="minor">
            <a:schemeClr val="dk1"/>
          </a:fontRef>
        </p:style>
        <p:txBody>
          <a:bodyPr vert="horz" wrap="square" lIns="0" tIns="108000" rIns="0" bIns="0" numCol="1" rtlCol="0" anchor="ctr" anchorCtr="0" compatLnSpc="1">
            <a:prstTxWarp prst="textNoShape">
              <a:avLst/>
            </a:prstTxWarp>
          </a:bodyPr>
          <a:lstStyle/>
          <a:p>
            <a:pPr algn="ctr" defTabSz="914099"/>
            <a:r>
              <a:rPr lang="en-GB" sz="11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rPr>
              <a:t>Flat growth, </a:t>
            </a:r>
            <a:br>
              <a:rPr lang="en-GB" sz="11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rPr>
            </a:br>
            <a:r>
              <a:rPr lang="en-GB" sz="11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rPr>
              <a:t>good/</a:t>
            </a:r>
            <a:br>
              <a:rPr lang="en-GB" sz="11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rPr>
            </a:br>
            <a:r>
              <a:rPr lang="en-GB" sz="11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rPr>
              <a:t>moderate commitment</a:t>
            </a:r>
          </a:p>
          <a:p>
            <a:pPr algn="ctr" defTabSz="914099"/>
            <a:endParaRPr lang="en-GB" sz="11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sp>
        <p:nvSpPr>
          <p:cNvPr id="81" name="Rectangular Callout 80"/>
          <p:cNvSpPr/>
          <p:nvPr/>
        </p:nvSpPr>
        <p:spPr bwMode="auto">
          <a:xfrm>
            <a:off x="6798365" y="1272209"/>
            <a:ext cx="1431235" cy="675861"/>
          </a:xfrm>
          <a:prstGeom prst="wedgeRectCallout">
            <a:avLst>
              <a:gd name="adj1" fmla="val -54386"/>
              <a:gd name="adj2" fmla="val 119458"/>
            </a:avLst>
          </a:prstGeom>
          <a:solidFill>
            <a:srgbClr xmlns:mc="http://schemas.openxmlformats.org/markup-compatibility/2006" xmlns:a14="http://schemas.microsoft.com/office/drawing/2007/7/7/main" val="FFFFFF" mc:Ignorable="">
              <a:alpha val="23922"/>
            </a:srgbClr>
          </a:solidFill>
          <a:ln w="12700" cmpd="sng">
            <a:noFill/>
            <a:headEnd type="none" w="med" len="med"/>
            <a:tailEnd type="none" w="med" len="med"/>
          </a:ln>
          <a:effectLst>
            <a:softEdge rad="63500"/>
          </a:effectLst>
        </p:spPr>
        <p:style>
          <a:lnRef idx="2">
            <a:schemeClr val="accent1"/>
          </a:lnRef>
          <a:fillRef idx="1">
            <a:schemeClr val="lt1"/>
          </a:fillRef>
          <a:effectRef idx="0">
            <a:schemeClr val="accent1"/>
          </a:effectRef>
          <a:fontRef idx="minor">
            <a:schemeClr val="dk1"/>
          </a:fontRef>
        </p:style>
        <p:txBody>
          <a:bodyPr vert="horz" wrap="square" lIns="0" tIns="108000" rIns="0" bIns="0" numCol="1" rtlCol="0" anchor="ctr" anchorCtr="0" compatLnSpc="1">
            <a:prstTxWarp prst="textNoShape">
              <a:avLst/>
            </a:prstTxWarp>
          </a:bodyPr>
          <a:lstStyle/>
          <a:p>
            <a:pPr algn="ctr" defTabSz="914099"/>
            <a:r>
              <a:rPr lang="en-GB" sz="11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rPr>
              <a:t>Good growth, </a:t>
            </a:r>
            <a:br>
              <a:rPr lang="en-GB" sz="11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rPr>
            </a:br>
            <a:r>
              <a:rPr lang="en-GB" sz="11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rPr>
              <a:t>good  commitment</a:t>
            </a:r>
          </a:p>
          <a:p>
            <a:pPr algn="ctr" defTabSz="914099"/>
            <a:endParaRPr lang="en-GB" sz="11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sp>
        <p:nvSpPr>
          <p:cNvPr id="82" name="Rectangular Callout 81"/>
          <p:cNvSpPr/>
          <p:nvPr/>
        </p:nvSpPr>
        <p:spPr bwMode="auto">
          <a:xfrm>
            <a:off x="6977270" y="3543300"/>
            <a:ext cx="1328530" cy="800100"/>
          </a:xfrm>
          <a:prstGeom prst="wedgeRectCallout">
            <a:avLst>
              <a:gd name="adj1" fmla="val -106427"/>
              <a:gd name="adj2" fmla="val 31907"/>
            </a:avLst>
          </a:prstGeom>
          <a:solidFill>
            <a:srgbClr xmlns:mc="http://schemas.openxmlformats.org/markup-compatibility/2006" xmlns:a14="http://schemas.microsoft.com/office/drawing/2007/7/7/main" val="FFFFFF" mc:Ignorable="">
              <a:alpha val="23922"/>
            </a:srgbClr>
          </a:solidFill>
          <a:ln w="12700" cmpd="sng">
            <a:noFill/>
            <a:headEnd type="none" w="med" len="med"/>
            <a:tailEnd type="none" w="med" len="med"/>
          </a:ln>
          <a:effectLst>
            <a:softEdge rad="63500"/>
          </a:effectLst>
        </p:spPr>
        <p:style>
          <a:lnRef idx="2">
            <a:schemeClr val="accent1"/>
          </a:lnRef>
          <a:fillRef idx="1">
            <a:schemeClr val="lt1"/>
          </a:fillRef>
          <a:effectRef idx="0">
            <a:schemeClr val="accent1"/>
          </a:effectRef>
          <a:fontRef idx="minor">
            <a:schemeClr val="dk1"/>
          </a:fontRef>
        </p:style>
        <p:txBody>
          <a:bodyPr vert="horz" wrap="square" lIns="0" tIns="108000" rIns="0" bIns="0" numCol="1" rtlCol="0" anchor="ctr" anchorCtr="0" compatLnSpc="1">
            <a:prstTxWarp prst="textNoShape">
              <a:avLst/>
            </a:prstTxWarp>
          </a:bodyPr>
          <a:lstStyle/>
          <a:p>
            <a:pPr algn="ctr" defTabSz="914099"/>
            <a:r>
              <a:rPr lang="en-GB" sz="11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rPr>
              <a:t>Good growth, </a:t>
            </a:r>
            <a:br>
              <a:rPr lang="en-GB" sz="11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rPr>
            </a:br>
            <a:r>
              <a:rPr lang="en-GB" sz="11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rPr>
              <a:t>moderate commitment</a:t>
            </a:r>
          </a:p>
          <a:p>
            <a:pPr algn="ctr" defTabSz="914099"/>
            <a:endParaRPr lang="en-GB" sz="11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sp>
        <p:nvSpPr>
          <p:cNvPr id="83" name="Rectangular Callout 82"/>
          <p:cNvSpPr/>
          <p:nvPr/>
        </p:nvSpPr>
        <p:spPr bwMode="auto">
          <a:xfrm>
            <a:off x="6758609" y="4671392"/>
            <a:ext cx="1467678" cy="626165"/>
          </a:xfrm>
          <a:prstGeom prst="wedgeRectCallout">
            <a:avLst>
              <a:gd name="adj1" fmla="val -115285"/>
              <a:gd name="adj2" fmla="val 79815"/>
            </a:avLst>
          </a:prstGeom>
          <a:solidFill>
            <a:srgbClr xmlns:mc="http://schemas.openxmlformats.org/markup-compatibility/2006" xmlns:a14="http://schemas.microsoft.com/office/drawing/2007/7/7/main" val="FFFFFF" mc:Ignorable="">
              <a:alpha val="23922"/>
            </a:srgbClr>
          </a:solidFill>
          <a:ln w="12700" cmpd="sng">
            <a:noFill/>
            <a:headEnd type="none" w="med" len="med"/>
            <a:tailEnd type="none" w="med" len="med"/>
          </a:ln>
          <a:effectLst>
            <a:softEdge rad="63500"/>
          </a:effectLst>
        </p:spPr>
        <p:style>
          <a:lnRef idx="2">
            <a:schemeClr val="accent1"/>
          </a:lnRef>
          <a:fillRef idx="1">
            <a:schemeClr val="lt1"/>
          </a:fillRef>
          <a:effectRef idx="0">
            <a:schemeClr val="accent1"/>
          </a:effectRef>
          <a:fontRef idx="minor">
            <a:schemeClr val="dk1"/>
          </a:fontRef>
        </p:style>
        <p:txBody>
          <a:bodyPr vert="horz" wrap="square" lIns="0" tIns="108000" rIns="0" bIns="0" numCol="1" rtlCol="0" anchor="ctr" anchorCtr="0" compatLnSpc="1">
            <a:prstTxWarp prst="textNoShape">
              <a:avLst/>
            </a:prstTxWarp>
          </a:bodyPr>
          <a:lstStyle/>
          <a:p>
            <a:pPr algn="ctr" defTabSz="914099"/>
            <a:r>
              <a:rPr lang="en-GB" sz="11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rPr>
              <a:t>Good growth, </a:t>
            </a:r>
            <a:br>
              <a:rPr lang="en-GB" sz="11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rPr>
            </a:br>
            <a:r>
              <a:rPr lang="en-GB" sz="11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rPr>
              <a:t>small commitment</a:t>
            </a:r>
          </a:p>
          <a:p>
            <a:pPr algn="ctr" defTabSz="914099"/>
            <a:endParaRPr lang="en-GB" sz="11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sp>
        <p:nvSpPr>
          <p:cNvPr id="84" name="TextBox 83"/>
          <p:cNvSpPr txBox="1"/>
          <p:nvPr/>
        </p:nvSpPr>
        <p:spPr>
          <a:xfrm>
            <a:off x="5105400" y="1905000"/>
            <a:ext cx="365806" cy="369332"/>
          </a:xfrm>
          <a:prstGeom prst="rect">
            <a:avLst/>
          </a:prstGeom>
          <a:noFill/>
        </p:spPr>
        <p:txBody>
          <a:bodyPr wrap="none" rtlCol="0">
            <a:spAutoFit/>
          </a:bodyPr>
          <a:lstStyle/>
          <a:p>
            <a:r>
              <a:rPr lang="en-GB" b="1" dirty="0" smtClean="0">
                <a:solidFill>
                  <a:schemeClr val="bg1"/>
                </a:solidFill>
                <a:sym typeface="Wingdings"/>
              </a:rPr>
              <a:t></a:t>
            </a:r>
            <a:endParaRPr lang="en-GB" b="1" dirty="0">
              <a:solidFill>
                <a:schemeClr val="bg1"/>
              </a:solidFill>
            </a:endParaRPr>
          </a:p>
        </p:txBody>
      </p:sp>
      <p:sp>
        <p:nvSpPr>
          <p:cNvPr id="85" name="TextBox 84"/>
          <p:cNvSpPr txBox="1"/>
          <p:nvPr/>
        </p:nvSpPr>
        <p:spPr>
          <a:xfrm>
            <a:off x="4891994" y="2221468"/>
            <a:ext cx="365806" cy="369332"/>
          </a:xfrm>
          <a:prstGeom prst="rect">
            <a:avLst/>
          </a:prstGeom>
          <a:noFill/>
        </p:spPr>
        <p:txBody>
          <a:bodyPr wrap="none" rtlCol="0">
            <a:spAutoFit/>
          </a:bodyPr>
          <a:lstStyle/>
          <a:p>
            <a:r>
              <a:rPr lang="en-GB" b="1" dirty="0" smtClean="0">
                <a:solidFill>
                  <a:schemeClr val="bg1"/>
                </a:solidFill>
                <a:sym typeface="Wingdings"/>
              </a:rPr>
              <a:t></a:t>
            </a:r>
            <a:endParaRPr lang="en-GB" b="1" dirty="0">
              <a:solidFill>
                <a:schemeClr val="bg1"/>
              </a:solidFill>
            </a:endParaRPr>
          </a:p>
        </p:txBody>
      </p:sp>
      <p:sp>
        <p:nvSpPr>
          <p:cNvPr id="86" name="TextBox 85"/>
          <p:cNvSpPr txBox="1"/>
          <p:nvPr/>
        </p:nvSpPr>
        <p:spPr>
          <a:xfrm>
            <a:off x="5791200" y="2286000"/>
            <a:ext cx="365806" cy="369332"/>
          </a:xfrm>
          <a:prstGeom prst="rect">
            <a:avLst/>
          </a:prstGeom>
          <a:noFill/>
        </p:spPr>
        <p:txBody>
          <a:bodyPr wrap="none" rtlCol="0">
            <a:spAutoFit/>
          </a:bodyPr>
          <a:lstStyle/>
          <a:p>
            <a:r>
              <a:rPr lang="en-GB" b="1" dirty="0" smtClean="0">
                <a:solidFill>
                  <a:schemeClr val="bg1"/>
                </a:solidFill>
                <a:sym typeface="Wingdings"/>
              </a:rPr>
              <a:t></a:t>
            </a:r>
            <a:endParaRPr lang="en-GB" b="1" dirty="0">
              <a:solidFill>
                <a:schemeClr val="bg1"/>
              </a:solidFill>
            </a:endParaRPr>
          </a:p>
        </p:txBody>
      </p:sp>
      <p:sp>
        <p:nvSpPr>
          <p:cNvPr id="87" name="TextBox 86"/>
          <p:cNvSpPr txBox="1"/>
          <p:nvPr/>
        </p:nvSpPr>
        <p:spPr>
          <a:xfrm>
            <a:off x="6690406" y="2297668"/>
            <a:ext cx="365806" cy="369332"/>
          </a:xfrm>
          <a:prstGeom prst="rect">
            <a:avLst/>
          </a:prstGeom>
          <a:noFill/>
        </p:spPr>
        <p:txBody>
          <a:bodyPr wrap="none" rtlCol="0">
            <a:spAutoFit/>
          </a:bodyPr>
          <a:lstStyle/>
          <a:p>
            <a:r>
              <a:rPr lang="en-GB" b="1" dirty="0" smtClean="0">
                <a:solidFill>
                  <a:schemeClr val="bg1"/>
                </a:solidFill>
                <a:sym typeface="Wingdings"/>
              </a:rPr>
              <a:t></a:t>
            </a:r>
            <a:endParaRPr lang="en-GB" b="1" dirty="0">
              <a:solidFill>
                <a:schemeClr val="bg1"/>
              </a:solidFill>
            </a:endParaRPr>
          </a:p>
        </p:txBody>
      </p:sp>
      <p:sp>
        <p:nvSpPr>
          <p:cNvPr id="88" name="TextBox 87"/>
          <p:cNvSpPr txBox="1"/>
          <p:nvPr/>
        </p:nvSpPr>
        <p:spPr>
          <a:xfrm>
            <a:off x="5410200" y="2895600"/>
            <a:ext cx="365806" cy="369332"/>
          </a:xfrm>
          <a:prstGeom prst="rect">
            <a:avLst/>
          </a:prstGeom>
          <a:noFill/>
        </p:spPr>
        <p:txBody>
          <a:bodyPr wrap="none" rtlCol="0">
            <a:spAutoFit/>
          </a:bodyPr>
          <a:lstStyle/>
          <a:p>
            <a:r>
              <a:rPr lang="en-GB" b="1" dirty="0" smtClean="0">
                <a:solidFill>
                  <a:schemeClr val="bg1"/>
                </a:solidFill>
                <a:sym typeface="Wingdings"/>
              </a:rPr>
              <a:t></a:t>
            </a:r>
            <a:endParaRPr lang="en-GB" b="1" dirty="0">
              <a:solidFill>
                <a:schemeClr val="bg1"/>
              </a:solidFill>
            </a:endParaRPr>
          </a:p>
        </p:txBody>
      </p:sp>
      <p:sp>
        <p:nvSpPr>
          <p:cNvPr id="89" name="TextBox 88"/>
          <p:cNvSpPr txBox="1"/>
          <p:nvPr/>
        </p:nvSpPr>
        <p:spPr>
          <a:xfrm>
            <a:off x="7177994" y="2754868"/>
            <a:ext cx="365806" cy="369332"/>
          </a:xfrm>
          <a:prstGeom prst="rect">
            <a:avLst/>
          </a:prstGeom>
          <a:noFill/>
        </p:spPr>
        <p:txBody>
          <a:bodyPr wrap="none" rtlCol="0">
            <a:spAutoFit/>
          </a:bodyPr>
          <a:lstStyle/>
          <a:p>
            <a:r>
              <a:rPr lang="en-GB" b="1" dirty="0" smtClean="0">
                <a:solidFill>
                  <a:schemeClr val="bg1"/>
                </a:solidFill>
                <a:sym typeface="Wingdings"/>
              </a:rPr>
              <a:t></a:t>
            </a:r>
            <a:endParaRPr lang="en-GB" b="1" dirty="0">
              <a:solidFill>
                <a:schemeClr val="bg1"/>
              </a:solidFill>
            </a:endParaRPr>
          </a:p>
        </p:txBody>
      </p:sp>
      <p:sp>
        <p:nvSpPr>
          <p:cNvPr id="90" name="TextBox 89"/>
          <p:cNvSpPr txBox="1"/>
          <p:nvPr/>
        </p:nvSpPr>
        <p:spPr>
          <a:xfrm>
            <a:off x="4724400" y="3364468"/>
            <a:ext cx="365806" cy="369332"/>
          </a:xfrm>
          <a:prstGeom prst="rect">
            <a:avLst/>
          </a:prstGeom>
          <a:noFill/>
        </p:spPr>
        <p:txBody>
          <a:bodyPr wrap="none" rtlCol="0">
            <a:spAutoFit/>
          </a:bodyPr>
          <a:lstStyle/>
          <a:p>
            <a:r>
              <a:rPr lang="en-GB" b="1" dirty="0" smtClean="0">
                <a:solidFill>
                  <a:schemeClr val="bg1"/>
                </a:solidFill>
                <a:sym typeface="Wingdings"/>
              </a:rPr>
              <a:t></a:t>
            </a:r>
            <a:endParaRPr lang="en-GB" b="1" dirty="0">
              <a:solidFill>
                <a:schemeClr val="bg1"/>
              </a:solidFill>
            </a:endParaRPr>
          </a:p>
        </p:txBody>
      </p:sp>
      <p:sp>
        <p:nvSpPr>
          <p:cNvPr id="91" name="TextBox 90"/>
          <p:cNvSpPr txBox="1"/>
          <p:nvPr/>
        </p:nvSpPr>
        <p:spPr>
          <a:xfrm>
            <a:off x="5653994" y="3440668"/>
            <a:ext cx="365806" cy="369332"/>
          </a:xfrm>
          <a:prstGeom prst="rect">
            <a:avLst/>
          </a:prstGeom>
          <a:noFill/>
        </p:spPr>
        <p:txBody>
          <a:bodyPr wrap="none" rtlCol="0">
            <a:spAutoFit/>
          </a:bodyPr>
          <a:lstStyle/>
          <a:p>
            <a:r>
              <a:rPr lang="en-GB" b="1" dirty="0" smtClean="0">
                <a:solidFill>
                  <a:schemeClr val="bg1"/>
                </a:solidFill>
                <a:sym typeface="Wingdings"/>
              </a:rPr>
              <a:t></a:t>
            </a:r>
            <a:endParaRPr lang="en-GB" b="1" dirty="0">
              <a:solidFill>
                <a:schemeClr val="bg1"/>
              </a:solidFill>
            </a:endParaRPr>
          </a:p>
        </p:txBody>
      </p:sp>
      <p:sp>
        <p:nvSpPr>
          <p:cNvPr id="92" name="TextBox 91"/>
          <p:cNvSpPr txBox="1"/>
          <p:nvPr/>
        </p:nvSpPr>
        <p:spPr>
          <a:xfrm>
            <a:off x="4891994" y="3581400"/>
            <a:ext cx="365806" cy="369332"/>
          </a:xfrm>
          <a:prstGeom prst="rect">
            <a:avLst/>
          </a:prstGeom>
          <a:noFill/>
        </p:spPr>
        <p:txBody>
          <a:bodyPr wrap="none" rtlCol="0">
            <a:spAutoFit/>
          </a:bodyPr>
          <a:lstStyle/>
          <a:p>
            <a:r>
              <a:rPr lang="en-GB" b="1" dirty="0" smtClean="0">
                <a:solidFill>
                  <a:schemeClr val="bg1"/>
                </a:solidFill>
                <a:sym typeface="Wingdings"/>
              </a:rPr>
              <a:t></a:t>
            </a:r>
            <a:endParaRPr lang="en-GB" b="1" dirty="0">
              <a:solidFill>
                <a:schemeClr val="bg1"/>
              </a:solidFill>
            </a:endParaRPr>
          </a:p>
        </p:txBody>
      </p:sp>
      <p:sp>
        <p:nvSpPr>
          <p:cNvPr id="94" name="TextBox 93"/>
          <p:cNvSpPr txBox="1"/>
          <p:nvPr/>
        </p:nvSpPr>
        <p:spPr>
          <a:xfrm>
            <a:off x="457200" y="6172200"/>
            <a:ext cx="3055645" cy="369332"/>
          </a:xfrm>
          <a:prstGeom prst="rect">
            <a:avLst/>
          </a:prstGeom>
          <a:noFill/>
        </p:spPr>
        <p:txBody>
          <a:bodyPr wrap="none" rtlCol="0">
            <a:spAutoFit/>
          </a:bodyPr>
          <a:lstStyle/>
          <a:p>
            <a:r>
              <a:rPr lang="en-GB" b="1" dirty="0" smtClean="0">
                <a:solidFill>
                  <a:schemeClr val="bg1"/>
                </a:solidFill>
                <a:sym typeface="Wingdings"/>
              </a:rPr>
              <a:t> </a:t>
            </a:r>
            <a:r>
              <a:rPr lang="en-GB" sz="1100" dirty="0" smtClean="0">
                <a:solidFill>
                  <a:schemeClr val="bg1"/>
                </a:solidFill>
                <a:sym typeface="Wingdings"/>
              </a:rPr>
              <a:t>Areas of strategic investment for Microsoft</a:t>
            </a:r>
            <a:endParaRPr lang="en-GB" dirty="0">
              <a:solidFill>
                <a:schemeClr val="bg1"/>
              </a:solidFill>
            </a:endParaRPr>
          </a:p>
        </p:txBody>
      </p:sp>
    </p:spTree>
  </p:cSld>
  <p:clrMapOvr>
    <a:masterClrMapping/>
  </p:clrMapOvr>
  <p:transition xmlns:p14="http://schemas.microsoft.com/office/powerpoint/2007/7/12/main">
    <p:fade/>
  </p:transition>
  <p:timing>
    <p:tnLst>
      <p:par>
        <p:cTn xmlns:p14="http://schemas.microsoft.com/office/powerpoint/2007/7/12/main" id="1" dur="indefinite" restart="never" nodeType="tmRoot"/>
      </p:par>
    </p:tnLst>
  </p:timing>
</p:sld>
</file>

<file path=ppt/theme/theme1.xml><?xml version="1.0" encoding="utf-8"?>
<a:theme xmlns:a="http://schemas.openxmlformats.org/drawingml/2006/main" name="MS936_SQL_Server_2008_R2_Template_final">
  <a:themeElements>
    <a:clrScheme name="SQL2008_R2">
      <a:dk1>
        <a:srgbClr xmlns:mc="http://schemas.openxmlformats.org/markup-compatibility/2006" xmlns:a14="http://schemas.microsoft.com/office/drawing/2007/7/7/main" val="000000" mc:Ignorable=""/>
      </a:dk1>
      <a:lt1>
        <a:srgbClr xmlns:mc="http://schemas.openxmlformats.org/markup-compatibility/2006" xmlns:a14="http://schemas.microsoft.com/office/drawing/2007/7/7/main" val="FFFFFF" mc:Ignorable=""/>
      </a:lt1>
      <a:dk2>
        <a:srgbClr xmlns:mc="http://schemas.openxmlformats.org/markup-compatibility/2006" xmlns:a14="http://schemas.microsoft.com/office/drawing/2007/7/7/main" val="595959" mc:Ignorable=""/>
      </a:dk2>
      <a:lt2>
        <a:srgbClr xmlns:mc="http://schemas.openxmlformats.org/markup-compatibility/2006" xmlns:a14="http://schemas.microsoft.com/office/drawing/2007/7/7/main" val="F2F2F2" mc:Ignorable=""/>
      </a:lt2>
      <a:accent1>
        <a:srgbClr xmlns:mc="http://schemas.openxmlformats.org/markup-compatibility/2006" xmlns:a14="http://schemas.microsoft.com/office/drawing/2007/7/7/main" val="D90026" mc:Ignorable=""/>
      </a:accent1>
      <a:accent2>
        <a:srgbClr xmlns:mc="http://schemas.openxmlformats.org/markup-compatibility/2006" xmlns:a14="http://schemas.microsoft.com/office/drawing/2007/7/7/main" val="5082B9" mc:Ignorable=""/>
      </a:accent2>
      <a:accent3>
        <a:srgbClr xmlns:mc="http://schemas.openxmlformats.org/markup-compatibility/2006" xmlns:a14="http://schemas.microsoft.com/office/drawing/2007/7/7/main" val="64BE46" mc:Ignorable=""/>
      </a:accent3>
      <a:accent4>
        <a:srgbClr xmlns:mc="http://schemas.openxmlformats.org/markup-compatibility/2006" xmlns:a14="http://schemas.microsoft.com/office/drawing/2007/7/7/main" val="F3E207" mc:Ignorable=""/>
      </a:accent4>
      <a:accent5>
        <a:srgbClr xmlns:mc="http://schemas.openxmlformats.org/markup-compatibility/2006" xmlns:a14="http://schemas.microsoft.com/office/drawing/2007/7/7/main" val="FFA514" mc:Ignorable=""/>
      </a:accent5>
      <a:accent6>
        <a:srgbClr xmlns:mc="http://schemas.openxmlformats.org/markup-compatibility/2006" xmlns:a14="http://schemas.microsoft.com/office/drawing/2007/7/7/main" val="691987" mc:Ignorable=""/>
      </a:accent6>
      <a:hlink>
        <a:srgbClr xmlns:mc="http://schemas.openxmlformats.org/markup-compatibility/2006" xmlns:a14="http://schemas.microsoft.com/office/drawing/2007/7/7/main" val="00B0F0" mc:Ignorable=""/>
      </a:hlink>
      <a:folHlink>
        <a:srgbClr xmlns:mc="http://schemas.openxmlformats.org/markup-compatibility/2006" xmlns:a14="http://schemas.microsoft.com/office/drawing/2007/7/7/main" val="7DDDFF" mc:Ignorable=""/>
      </a:folHlink>
    </a:clrScheme>
    <a:fontScheme name="Blue-Purple TT">
      <a:majorFont>
        <a:latin typeface="Segoe"/>
        <a:ea typeface=""/>
        <a:cs typeface=""/>
      </a:majorFont>
      <a:minorFont>
        <a:latin typeface="Sego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xmlns:mc="http://schemas.openxmlformats.org/markup-compatibility/2006" xmlns:a14="http://schemas.microsoft.com/office/drawing/2007/7/7/main" val="000000" mc:Ignorable="">
                <a:alpha val="38000"/>
              </a:srgbClr>
            </a:outerShdw>
          </a:effectLst>
        </a:effectStyle>
        <a:effectStyle>
          <a:effectLst>
            <a:outerShdw blurRad="40000" dist="23000" dir="5400000" rotWithShape="0">
              <a:srgbClr xmlns:mc="http://schemas.openxmlformats.org/markup-compatibility/2006" xmlns:a14="http://schemas.microsoft.com/office/drawing/2007/7/7/main" val="000000" mc:Ignorable="">
                <a:alpha val="35000"/>
              </a:srgbClr>
            </a:outerShdw>
          </a:effectLst>
        </a:effectStyle>
        <a:effectStyle>
          <a:effectLst>
            <a:outerShdw blurRad="40000" dist="23000" dir="5400000" rotWithShape="0">
              <a:srgbClr xmlns:mc="http://schemas.openxmlformats.org/markup-compatibility/2006" xmlns:a14="http://schemas.microsoft.com/office/drawing/2007/7/7/main" val="000000" mc:Ignorable="">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a:gsLst>
            <a:gs pos="0">
              <a:schemeClr val="accent6">
                <a:lumMod val="75000"/>
              </a:schemeClr>
            </a:gs>
            <a:gs pos="80000">
              <a:schemeClr val="accent6">
                <a:lumMod val="60000"/>
                <a:lumOff val="40000"/>
              </a:schemeClr>
            </a:gs>
            <a:gs pos="100000">
              <a:schemeClr val="accent6">
                <a:lumMod val="60000"/>
                <a:lumOff val="40000"/>
              </a:schemeClr>
            </a:gs>
          </a:gsLst>
        </a:gradFill>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a:defRPr sz="2400" dirty="0" err="1"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defRPr>
        </a:defPPr>
      </a:lstStyle>
      <a:style>
        <a:lnRef idx="0">
          <a:schemeClr val="accent1"/>
        </a:lnRef>
        <a:fillRef idx="3">
          <a:schemeClr val="accent1"/>
        </a:fillRef>
        <a:effectRef idx="3">
          <a:schemeClr val="accent1"/>
        </a:effectRef>
        <a:fontRef idx="minor">
          <a:schemeClr val="lt1"/>
        </a:fontRef>
      </a:style>
    </a:spDef>
    <a:txDef>
      <a:spPr>
        <a:noFill/>
      </a:spPr>
      <a:bodyPr wrap="square" rtlCol="0">
        <a:spAutoFit/>
      </a:bodyPr>
      <a:lstStyle>
        <a:defPPr indent="-396875">
          <a:lnSpc>
            <a:spcPct val="90000"/>
          </a:lnSpc>
          <a:spcBef>
            <a:spcPct val="20000"/>
          </a:spcBef>
          <a:buClr>
            <a:srgbClr xmlns:mc="http://schemas.openxmlformats.org/markup-compatibility/2006" xmlns:a14="http://schemas.microsoft.com/office/drawing/2007/7/7/main" val="777777" mc:Ignorable=""/>
          </a:buClr>
          <a:defRPr sz="2400" dirty="0" err="1" smtClean="0">
            <a:solidFill>
              <a:schemeClr val="bg1">
                <a:lumMod val="75000"/>
              </a:schemeClr>
            </a:solidFill>
          </a:defRPr>
        </a:defPPr>
      </a:lstStyle>
    </a:txDef>
  </a:objectDefaults>
  <a:extraClrSchemeLst/>
</a:theme>
</file>

<file path=ppt/theme/theme2.xml><?xml version="1.0" encoding="utf-8"?>
<a:theme xmlns:a="http://schemas.openxmlformats.org/drawingml/2006/main" name="White with Courier font for code slides">
  <a:themeElements>
    <a:clrScheme name="Blue Template-Template">
      <a:dk1>
        <a:srgbClr xmlns:mc="http://schemas.openxmlformats.org/markup-compatibility/2006" xmlns:a14="http://schemas.microsoft.com/office/drawing/2007/7/7/main" val="000000" mc:Ignorable=""/>
      </a:dk1>
      <a:lt1>
        <a:srgbClr xmlns:mc="http://schemas.openxmlformats.org/markup-compatibility/2006" xmlns:a14="http://schemas.microsoft.com/office/drawing/2007/7/7/main" val="FFFFFF" mc:Ignorable=""/>
      </a:lt1>
      <a:dk2>
        <a:srgbClr xmlns:mc="http://schemas.openxmlformats.org/markup-compatibility/2006" xmlns:a14="http://schemas.microsoft.com/office/drawing/2007/7/7/main" val="050595" mc:Ignorable=""/>
      </a:dk2>
      <a:lt2>
        <a:srgbClr xmlns:mc="http://schemas.openxmlformats.org/markup-compatibility/2006" xmlns:a14="http://schemas.microsoft.com/office/drawing/2007/7/7/main" val="FFFFFF" mc:Ignorable=""/>
      </a:lt2>
      <a:accent1>
        <a:srgbClr xmlns:mc="http://schemas.openxmlformats.org/markup-compatibility/2006" xmlns:a14="http://schemas.microsoft.com/office/drawing/2007/7/7/main" val="FFC000" mc:Ignorable=""/>
      </a:accent1>
      <a:accent2>
        <a:srgbClr xmlns:mc="http://schemas.openxmlformats.org/markup-compatibility/2006" xmlns:a14="http://schemas.microsoft.com/office/drawing/2007/7/7/main" val="3497AE" mc:Ignorable=""/>
      </a:accent2>
      <a:accent3>
        <a:srgbClr xmlns:mc="http://schemas.openxmlformats.org/markup-compatibility/2006" xmlns:a14="http://schemas.microsoft.com/office/drawing/2007/7/7/main" val="DF8045" mc:Ignorable=""/>
      </a:accent3>
      <a:accent4>
        <a:srgbClr xmlns:mc="http://schemas.openxmlformats.org/markup-compatibility/2006" xmlns:a14="http://schemas.microsoft.com/office/drawing/2007/7/7/main" val="7DCC2E" mc:Ignorable=""/>
      </a:accent4>
      <a:accent5>
        <a:srgbClr xmlns:mc="http://schemas.openxmlformats.org/markup-compatibility/2006" xmlns:a14="http://schemas.microsoft.com/office/drawing/2007/7/7/main" val="FF9929" mc:Ignorable=""/>
      </a:accent5>
      <a:accent6>
        <a:srgbClr xmlns:mc="http://schemas.openxmlformats.org/markup-compatibility/2006" xmlns:a14="http://schemas.microsoft.com/office/drawing/2007/7/7/main" val="7D3DA1" mc:Ignorable=""/>
      </a:accent6>
      <a:hlink>
        <a:srgbClr xmlns:mc="http://schemas.openxmlformats.org/markup-compatibility/2006" xmlns:a14="http://schemas.microsoft.com/office/drawing/2007/7/7/main" val="F3EB4F" mc:Ignorable=""/>
      </a:hlink>
      <a:folHlink>
        <a:srgbClr xmlns:mc="http://schemas.openxmlformats.org/markup-compatibility/2006" xmlns:a14="http://schemas.microsoft.com/office/drawing/2007/7/7/main" val="7DDDFF" mc:Ignorable=""/>
      </a:folHlink>
    </a:clrScheme>
    <a:fontScheme name="Blue-Purple TT">
      <a:majorFont>
        <a:latin typeface="Segoe"/>
        <a:ea typeface=""/>
        <a:cs typeface=""/>
      </a:majorFont>
      <a:minorFont>
        <a:latin typeface="Segoe"/>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xmlns:mc="http://schemas.openxmlformats.org/markup-compatibility/2006" xmlns:a14="http://schemas.microsoft.com/office/drawing/2007/7/7/main" val="000000" mc:Ignorable="">
                <a:alpha val="35000"/>
              </a:srgbClr>
            </a:outerShdw>
          </a:effectLst>
        </a:effectStyle>
        <a:effectStyle>
          <a:effectLst>
            <a:outerShdw blurRad="50800" dist="38100" dir="5400000" rotWithShape="0">
              <a:srgbClr xmlns:mc="http://schemas.openxmlformats.org/markup-compatibility/2006" xmlns:a14="http://schemas.microsoft.com/office/drawing/2007/7/7/main" val="000000" mc:Ignorable="">
                <a:alpha val="35000"/>
              </a:srgbClr>
            </a:outerShdw>
          </a:effectLst>
        </a:effectStyle>
        <a:effectStyle>
          <a:effectLst>
            <a:outerShdw blurRad="63500" dist="38100" dir="5400000" rotWithShape="0">
              <a:srgbClr xmlns:mc="http://schemas.openxmlformats.org/markup-compatibility/2006" xmlns:a14="http://schemas.microsoft.com/office/drawing/2007/7/7/main" val="000000" mc:Ignorable="">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xmlns:mc="http://schemas.openxmlformats.org/markup-compatibility/2006" xmlns:a14="http://schemas.microsoft.com/office/drawing/2007/7/7/main" val="1F497D" mc:Ignorable=""/>
      </a:dk2>
      <a:lt2>
        <a:srgbClr xmlns:mc="http://schemas.openxmlformats.org/markup-compatibility/2006" xmlns:a14="http://schemas.microsoft.com/office/drawing/2007/7/7/main" val="EEECE1" mc:Ignorable=""/>
      </a:lt2>
      <a:accent1>
        <a:srgbClr xmlns:mc="http://schemas.openxmlformats.org/markup-compatibility/2006" xmlns:a14="http://schemas.microsoft.com/office/drawing/2007/7/7/main" val="4F81BD" mc:Ignorable=""/>
      </a:accent1>
      <a:accent2>
        <a:srgbClr xmlns:mc="http://schemas.openxmlformats.org/markup-compatibility/2006" xmlns:a14="http://schemas.microsoft.com/office/drawing/2007/7/7/main" val="C0504D" mc:Ignorable=""/>
      </a:accent2>
      <a:accent3>
        <a:srgbClr xmlns:mc="http://schemas.openxmlformats.org/markup-compatibility/2006" xmlns:a14="http://schemas.microsoft.com/office/drawing/2007/7/7/main" val="9BBB59" mc:Ignorable=""/>
      </a:accent3>
      <a:accent4>
        <a:srgbClr xmlns:mc="http://schemas.openxmlformats.org/markup-compatibility/2006" xmlns:a14="http://schemas.microsoft.com/office/drawing/2007/7/7/main" val="8064A2" mc:Ignorable=""/>
      </a:accent4>
      <a:accent5>
        <a:srgbClr xmlns:mc="http://schemas.openxmlformats.org/markup-compatibility/2006" xmlns:a14="http://schemas.microsoft.com/office/drawing/2007/7/7/main" val="4BACC6" mc:Ignorable=""/>
      </a:accent5>
      <a:accent6>
        <a:srgbClr xmlns:mc="http://schemas.openxmlformats.org/markup-compatibility/2006" xmlns:a14="http://schemas.microsoft.com/office/drawing/2007/7/7/main" val="F79646" mc:Ignorable=""/>
      </a:accent6>
      <a:hlink>
        <a:srgbClr xmlns:mc="http://schemas.openxmlformats.org/markup-compatibility/2006" xmlns:a14="http://schemas.microsoft.com/office/drawing/2007/7/7/main" val="0000FF" mc:Ignorable=""/>
      </a:hlink>
      <a:folHlink>
        <a:srgbClr xmlns:mc="http://schemas.openxmlformats.org/markup-compatibility/2006" xmlns:a14="http://schemas.microsoft.com/office/drawing/2007/7/7/main" val="800080" mc:Ignorabl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xmlns:mc="http://schemas.openxmlformats.org/markup-compatibility/2006" xmlns:a14="http://schemas.microsoft.com/office/drawing/2007/7/7/main" val="000000" mc:Ignorable="">
                <a:alpha val="38000"/>
              </a:srgbClr>
            </a:outerShdw>
          </a:effectLst>
        </a:effectStyle>
        <a:effectStyle>
          <a:effectLst>
            <a:outerShdw blurRad="40000" dist="23000" dir="5400000" rotWithShape="0">
              <a:srgbClr xmlns:mc="http://schemas.openxmlformats.org/markup-compatibility/2006" xmlns:a14="http://schemas.microsoft.com/office/drawing/2007/7/7/main" val="000000" mc:Ignorable="">
                <a:alpha val="35000"/>
              </a:srgbClr>
            </a:outerShdw>
          </a:effectLst>
        </a:effectStyle>
        <a:effectStyle>
          <a:effectLst>
            <a:outerShdw blurRad="40000" dist="23000" dir="5400000" rotWithShape="0">
              <a:srgbClr xmlns:mc="http://schemas.openxmlformats.org/markup-compatibility/2006" xmlns:a14="http://schemas.microsoft.com/office/drawing/2007/7/7/main" val="000000" mc:Ignorable="">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xmlns:mc="http://schemas.openxmlformats.org/markup-compatibility/2006" xmlns:a14="http://schemas.microsoft.com/office/drawing/2007/7/7/main" val="1F497D" mc:Ignorable=""/>
      </a:dk2>
      <a:lt2>
        <a:srgbClr xmlns:mc="http://schemas.openxmlformats.org/markup-compatibility/2006" xmlns:a14="http://schemas.microsoft.com/office/drawing/2007/7/7/main" val="EEECE1" mc:Ignorable=""/>
      </a:lt2>
      <a:accent1>
        <a:srgbClr xmlns:mc="http://schemas.openxmlformats.org/markup-compatibility/2006" xmlns:a14="http://schemas.microsoft.com/office/drawing/2007/7/7/main" val="4F81BD" mc:Ignorable=""/>
      </a:accent1>
      <a:accent2>
        <a:srgbClr xmlns:mc="http://schemas.openxmlformats.org/markup-compatibility/2006" xmlns:a14="http://schemas.microsoft.com/office/drawing/2007/7/7/main" val="C0504D" mc:Ignorable=""/>
      </a:accent2>
      <a:accent3>
        <a:srgbClr xmlns:mc="http://schemas.openxmlformats.org/markup-compatibility/2006" xmlns:a14="http://schemas.microsoft.com/office/drawing/2007/7/7/main" val="9BBB59" mc:Ignorable=""/>
      </a:accent3>
      <a:accent4>
        <a:srgbClr xmlns:mc="http://schemas.openxmlformats.org/markup-compatibility/2006" xmlns:a14="http://schemas.microsoft.com/office/drawing/2007/7/7/main" val="8064A2" mc:Ignorable=""/>
      </a:accent4>
      <a:accent5>
        <a:srgbClr xmlns:mc="http://schemas.openxmlformats.org/markup-compatibility/2006" xmlns:a14="http://schemas.microsoft.com/office/drawing/2007/7/7/main" val="4BACC6" mc:Ignorable=""/>
      </a:accent5>
      <a:accent6>
        <a:srgbClr xmlns:mc="http://schemas.openxmlformats.org/markup-compatibility/2006" xmlns:a14="http://schemas.microsoft.com/office/drawing/2007/7/7/main" val="F79646" mc:Ignorable=""/>
      </a:accent6>
      <a:hlink>
        <a:srgbClr xmlns:mc="http://schemas.openxmlformats.org/markup-compatibility/2006" xmlns:a14="http://schemas.microsoft.com/office/drawing/2007/7/7/main" val="0000FF" mc:Ignorable=""/>
      </a:hlink>
      <a:folHlink>
        <a:srgbClr xmlns:mc="http://schemas.openxmlformats.org/markup-compatibility/2006" xmlns:a14="http://schemas.microsoft.com/office/drawing/2007/7/7/main" val="800080" mc:Ignorabl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xmlns:mc="http://schemas.openxmlformats.org/markup-compatibility/2006" xmlns:a14="http://schemas.microsoft.com/office/drawing/2007/7/7/main" val="000000" mc:Ignorable="">
                <a:alpha val="38000"/>
              </a:srgbClr>
            </a:outerShdw>
          </a:effectLst>
        </a:effectStyle>
        <a:effectStyle>
          <a:effectLst>
            <a:outerShdw blurRad="40000" dist="23000" dir="5400000" rotWithShape="0">
              <a:srgbClr xmlns:mc="http://schemas.openxmlformats.org/markup-compatibility/2006" xmlns:a14="http://schemas.microsoft.com/office/drawing/2007/7/7/main" val="000000" mc:Ignorable="">
                <a:alpha val="35000"/>
              </a:srgbClr>
            </a:outerShdw>
          </a:effectLst>
        </a:effectStyle>
        <a:effectStyle>
          <a:effectLst>
            <a:outerShdw blurRad="40000" dist="23000" dir="5400000" rotWithShape="0">
              <a:srgbClr xmlns:mc="http://schemas.openxmlformats.org/markup-compatibility/2006" xmlns:a14="http://schemas.microsoft.com/office/drawing/2007/7/7/main" val="000000" mc:Ignorable="">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358CE6EDC73FE4C8342CD8D202AE755" ma:contentTypeVersion="0" ma:contentTypeDescription="Create a new document." ma:contentTypeScope="" ma:versionID="756e842a001689ba97155998045977e0">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4.xml><?xml version="1.0" encoding="utf-8"?>
<outs:outSpaceData xmlns:outs="http://schemas.microsoft.com/office/2009/outspace/metadata">
  <outs:relatedDates>
    <outs:relatedDate>
      <outs:type>3</outs:type>
      <outs:displayName>Last Modified</outs:displayName>
      <outs:dateTime>2010-04-01T22:13:49Z</outs:dateTime>
      <outs:isPinned>true</outs:isPinned>
    </outs:relatedDate>
    <outs:relatedDate>
      <outs:type>2</outs:type>
      <outs:displayName>Created</outs:displayName>
      <outs:dateTime>2010-01-15T23:53:37Z</outs:dateTime>
      <outs:isPinned>true</outs:isPinned>
    </outs:relatedDate>
    <outs:relatedDate>
      <outs:type>4</outs:type>
      <outs:displayName>Last Printed</outs:displayName>
      <outs:dateTime>2008-06-24T18:46:03Z</outs:dateTime>
      <outs:isPinned>true</outs:isPinned>
    </outs:relatedDate>
  </outs:relatedDates>
  <outs:relatedDocuments>
    <outs:relatedDocument>
      <outs:type>2</outs:type>
      <outs:displayName>Other documents in current folder</outs:displayName>
      <outs:uri/>
      <outs:isPinned>true</outs:isPinned>
    </outs:relatedDocument>
  </outs:relatedDocuments>
  <outs:relatedPeople>
    <outs:relatedPeopleItem>
      <outs:category>Author</outs:category>
      <outs:people>
        <outs:relatedPerson>
          <outs:displayName>vfontama</outs:displayName>
          <outs:accountName/>
        </outs:relatedPerson>
      </outs:people>
      <outs:source>0</outs:source>
      <outs:isPinned>true</outs:isPinned>
    </outs:relatedPeopleItem>
    <outs:relatedPeopleItem>
      <outs:category>Last modified by</outs:category>
      <outs:people>
        <outs:relatedPerson>
          <outs:displayName>shans</outs:displayName>
          <outs:accountName/>
        </outs:relatedPerson>
      </outs:people>
      <outs:source>0</outs:source>
      <outs:isPinned>true</outs:isPinned>
    </outs:relatedPeopleItem>
    <outs:relatedPeopleItem>
      <outs:category>Manager</outs:category>
      <outs:people>
        <outs:relatedPerson>
          <outs:displayName>&lt;Content Manager Name Here&gt;</outs:displayName>
          <outs:accountName/>
        </outs:relatedPerson>
      </outs:people>
      <outs:source>0</outs:source>
      <outs:isPinned>false</outs:isPinned>
    </outs:relatedPeopleItem>
  </outs:relatedPeople>
  <propertyMetadataList xmlns="http://schemas.microsoft.com/office/2009/outspace/metadata">
    <propertyMetadata>
      <type>0</type>
      <propertyId>2228224</propertyId>
      <propertyName/>
      <isPinned>true</isPinned>
    </propertyMetadata>
    <propertyMetadata>
      <type>0</type>
      <propertyId>1114115</propertyId>
      <propertyName/>
      <isPinned>true</isPinned>
    </propertyMetadata>
    <propertyMetadata>
      <type>0</type>
      <propertyId>1114117</propertyId>
      <propertyName/>
      <isPinned>true</isPinned>
    </propertyMetadata>
    <propertyMetadata>
      <type>0</type>
      <propertyId>589825</propertyId>
      <propertyName/>
      <isPinned>false</isPinned>
    </propertyMetadata>
    <propertyMetadata>
      <type>0</type>
      <propertyId>1114116</propertyId>
      <propertyName/>
      <isPinned>false</isPinned>
    </propertyMetadata>
    <propertyMetadata>
      <type>0</type>
      <propertyId>14</propertyId>
      <propertyName/>
      <isPinned>true</isPinned>
    </propertyMetadata>
    <propertyMetadata>
      <type>0</type>
      <propertyId>8</propertyId>
      <propertyName/>
      <isPinned>true</isPinned>
    </propertyMetadata>
    <propertyMetadata>
      <type>0</type>
      <propertyId>6</propertyId>
      <propertyName/>
      <isPinned>false</isPinned>
    </propertyMetadata>
    <propertyMetadata>
      <type>0</type>
      <propertyId>1114118</propertyId>
      <propertyName/>
      <isPinned>false</isPinned>
    </propertyMetadata>
    <propertyMetadata>
      <type>0</type>
      <propertyId>1179649</propertyId>
      <propertyName/>
      <isPinned>false</isPinned>
    </propertyMetadata>
    <propertyMetadata>
      <type>0</type>
      <propertyId>655365</propertyId>
      <propertyName/>
      <isPinned>false</isPinned>
    </propertyMetadata>
    <propertyMetadata>
      <type>0</type>
      <propertyId>1</propertyId>
      <propertyName/>
      <isPinned>false</isPinned>
    </propertyMetadata>
    <propertyMetadata>
      <type>0</type>
      <propertyId>0</propertyId>
      <propertyName/>
      <isPinned>true</isPinned>
    </propertyMetadata>
    <propertyMetadata>
      <type>0</type>
      <propertyId>13</propertyId>
      <propertyName/>
      <isPinned>false</isPinned>
    </propertyMetadata>
    <propertyMetadata>
      <type>0</type>
      <propertyId>1179653</propertyId>
      <propertyName/>
      <isPinned>false</isPinned>
    </propertyMetadata>
    <propertyMetadata>
      <type>0</type>
      <propertyId>22</propertyId>
      <propertyName/>
      <isPinned>false</isPinned>
    </propertyMetadata>
  </propertyMetadataList>
  <outs:corruptMetadataWasLost/>
</outs:outSpaceData>
</file>

<file path=customXml/itemProps1.xml><?xml version="1.0" encoding="utf-8"?>
<ds:datastoreItem xmlns:ds="http://schemas.openxmlformats.org/officeDocument/2006/customXml" ds:itemID="{68B66368-654D-44D0-AB46-5151F4F8A61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377EF9F2-7AC8-4331-9C7F-86598E852ECC}">
  <ds:schemaRefs>
    <ds:schemaRef ds:uri="http://schemas.microsoft.com/sharepoint/v3/contenttype/forms"/>
  </ds:schemaRefs>
</ds:datastoreItem>
</file>

<file path=customXml/itemProps3.xml><?xml version="1.0" encoding="utf-8"?>
<ds:datastoreItem xmlns:ds="http://schemas.openxmlformats.org/officeDocument/2006/customXml" ds:itemID="{1A690FD3-B453-4523-BFB7-C60A97D2AD3B}">
  <ds:schemaRefs>
    <ds:schemaRef ds:uri="http://schemas.microsoft.com/office/2006/metadata/properties"/>
    <ds:schemaRef ds:uri="http://purl.org/dc/elements/1.1/"/>
    <ds:schemaRef ds:uri="http://purl.org/dc/terms/"/>
    <ds:schemaRef ds:uri="http://www.w3.org/XML/1998/namespace"/>
    <ds:schemaRef ds:uri="http://schemas.microsoft.com/office/2006/documentManagement/types"/>
    <ds:schemaRef ds:uri="http://purl.org/dc/dcmitype/"/>
    <ds:schemaRef ds:uri="http://schemas.openxmlformats.org/package/2006/metadata/core-properties"/>
  </ds:schemaRefs>
</ds:datastoreItem>
</file>

<file path=customXml/itemProps4.xml><?xml version="1.0" encoding="utf-8"?>
<ds:datastoreItem xmlns:ds="http://schemas.openxmlformats.org/officeDocument/2006/customXml" ds:itemID="{530ED41E-E3B3-4BC9-A6F9-B8F5AB240D22}">
  <ds:schemaRefs>
    <ds:schemaRef ds:uri="http://schemas.microsoft.com/office/2009/outspace/metadata"/>
  </ds:schemaRefs>
</ds:datastoreItem>
</file>

<file path=docProps/app.xml><?xml version="1.0" encoding="utf-8"?>
<Properties xmlns="http://schemas.openxmlformats.org/officeDocument/2006/extended-properties" xmlns:vt="http://schemas.openxmlformats.org/officeDocument/2006/docPropsVTypes">
  <Template>MS936_SQL_Server_2008_R2_Template_final</Template>
  <TotalTime>2015</TotalTime>
  <Words>5523</Words>
  <Application>Microsoft Office PowerPoint</Application>
  <PresentationFormat>On-screen Show (4:3)</PresentationFormat>
  <Paragraphs>688</Paragraphs>
  <Slides>35</Slides>
  <Notes>26</Notes>
  <HiddenSlides>0</HiddenSlides>
  <MMClips>0</MMClips>
  <ScaleCrop>false</ScaleCrop>
  <HeadingPairs>
    <vt:vector size="4" baseType="variant">
      <vt:variant>
        <vt:lpstr>Theme</vt:lpstr>
      </vt:variant>
      <vt:variant>
        <vt:i4>2</vt:i4>
      </vt:variant>
      <vt:variant>
        <vt:lpstr>Slide Titles</vt:lpstr>
      </vt:variant>
      <vt:variant>
        <vt:i4>35</vt:i4>
      </vt:variant>
    </vt:vector>
  </HeadingPairs>
  <TitlesOfParts>
    <vt:vector size="37" baseType="lpstr">
      <vt:lpstr>MS936_SQL_Server_2008_R2_Template_final</vt:lpstr>
      <vt:lpstr>White with Courier font for code slides</vt:lpstr>
      <vt:lpstr>PowerPoint Presentation</vt:lpstr>
      <vt:lpstr>Agenda </vt:lpstr>
      <vt:lpstr>SQL Server Innovations</vt:lpstr>
      <vt:lpstr>Microsoft Data Warehouse Vision</vt:lpstr>
      <vt:lpstr>Customer Challenges</vt:lpstr>
      <vt:lpstr>Customer Challenges</vt:lpstr>
      <vt:lpstr>Customer Challenges</vt:lpstr>
      <vt:lpstr>Customer Challenges</vt:lpstr>
      <vt:lpstr>Data Warehouse Industry Trends</vt:lpstr>
      <vt:lpstr>SQL Server Parallel Data Warehouse A data warehouse appliance with massive scalability</vt:lpstr>
      <vt:lpstr>Parallel Data Warehouse compute node </vt:lpstr>
      <vt:lpstr>Parallel Data Warehouse Appliance - Hardware Architecture</vt:lpstr>
      <vt:lpstr>Parallel Data Warehouse demo at BI conference 2008</vt:lpstr>
      <vt:lpstr>Case Study: First Premier Bankcard </vt:lpstr>
      <vt:lpstr>Parallel Data Warehouse – An Appliance Experience</vt:lpstr>
      <vt:lpstr>Parallel Data Warehouse sample offerings</vt:lpstr>
      <vt:lpstr>Parallel Data Warehouse TimeLine</vt:lpstr>
      <vt:lpstr>Hub &amp; Spoke Architecture</vt:lpstr>
      <vt:lpstr>Hub and Spoke – Flexible Business Alignment</vt:lpstr>
      <vt:lpstr>Hub and Spoke – Flexible Business Alignment</vt:lpstr>
      <vt:lpstr>Hub and Spoke – Flexible Business Alignment</vt:lpstr>
      <vt:lpstr>Technology Previews for Parallel Data Warehouse</vt:lpstr>
      <vt:lpstr>Beta Programs for Parallel Data Warehouse</vt:lpstr>
      <vt:lpstr>Beta Programs for Parallel Data Warehouse</vt:lpstr>
      <vt:lpstr>Getting you there</vt:lpstr>
      <vt:lpstr>Data Warehouse Roadmap Service </vt:lpstr>
      <vt:lpstr>Next Steps</vt:lpstr>
      <vt:lpstr>Summary</vt:lpstr>
      <vt:lpstr>PowerPoint Presentation</vt:lpstr>
      <vt:lpstr>Customer Challenges</vt:lpstr>
      <vt:lpstr>Parallel Data Warehouse compute node – Dell / EMC</vt:lpstr>
      <vt:lpstr>PDW Appliance Hardware Architecture – Dell / EMC</vt:lpstr>
      <vt:lpstr>PowerPoint Presentation</vt:lpstr>
      <vt:lpstr>Demo Title</vt:lpstr>
      <vt:lpstr>Video Title</vt:lpstr>
    </vt:vector>
  </TitlesOfParts>
  <Manager>&lt;Content Manager Name Here&gt;</Manager>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&lt;Name&gt; &lt;Title, Group&gt;</dc:title>
  <dc:subject>&lt;Event Name Here&gt;</dc:subject>
  <dc:creator>vfontama</dc:creator>
  <dc:description>Template: Polly Macomber, Silver Fox Productions, Inc.
Formatting:
Event Date:
Event Location:
Audience:</dc:description>
  <cp:lastModifiedBy>shans</cp:lastModifiedBy>
  <cp:revision>34</cp:revision>
  <cp:lastPrinted>2008-06-24T18:46:03Z</cp:lastPrinted>
  <dcterms:created xsi:type="dcterms:W3CDTF">2010-01-15T23:53:37Z</dcterms:created>
  <dcterms:modified xsi:type="dcterms:W3CDTF">2010-04-01T22:16:59Z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0x0101005358CE6EDC73FE4C8342CD8D202AE755</vt:lpwstr>
  </property>
  <property fmtid="{D5CDD505-2E9C-101B-9397-08002B2CF9AE}" pid="3" name="TaxKeyword">
    <vt:lpwstr/>
  </property>
  <property fmtid="{D5CDD505-2E9C-101B-9397-08002B2CF9AE}" pid="4" name="TaxKeywordTaxHTField">
    <vt:lpwstr/>
  </property>
</Properties>
</file>