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58" r:id="rId6"/>
    <p:sldId id="262" r:id="rId7"/>
    <p:sldId id="260" r:id="rId8"/>
    <p:sldId id="263" r:id="rId9"/>
    <p:sldId id="264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3360" autoAdjust="0"/>
    <p:restoredTop sz="57968" autoAdjust="0"/>
  </p:normalViewPr>
  <p:slideViewPr>
    <p:cSldViewPr>
      <p:cViewPr varScale="1">
        <p:scale>
          <a:sx n="52" d="100"/>
          <a:sy n="52" d="100"/>
        </p:scale>
        <p:origin x="-581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fondo-power2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B36A-4CB1-4CBA-B096-0E8888F120B4}" type="datetimeFigureOut">
              <a:rPr lang="es-ES" smtClean="0"/>
              <a:pPr/>
              <a:t>03/12/2008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2C056-42D0-4AAC-9EDD-392AA55A42A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B36A-4CB1-4CBA-B096-0E8888F120B4}" type="datetimeFigureOut">
              <a:rPr lang="es-ES" smtClean="0"/>
              <a:pPr/>
              <a:t>03/12/2008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2C056-42D0-4AAC-9EDD-392AA55A42A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B36A-4CB1-4CBA-B096-0E8888F120B4}" type="datetimeFigureOut">
              <a:rPr lang="es-ES" smtClean="0"/>
              <a:pPr/>
              <a:t>03/12/2008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2C056-42D0-4AAC-9EDD-392AA55A42A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fondo-power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B36A-4CB1-4CBA-B096-0E8888F120B4}" type="datetimeFigureOut">
              <a:rPr lang="es-ES" smtClean="0"/>
              <a:pPr/>
              <a:t>03/12/2008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2C056-42D0-4AAC-9EDD-392AA55A42A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B36A-4CB1-4CBA-B096-0E8888F120B4}" type="datetimeFigureOut">
              <a:rPr lang="es-ES" smtClean="0"/>
              <a:pPr/>
              <a:t>03/12/2008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2C056-42D0-4AAC-9EDD-392AA55A42A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B36A-4CB1-4CBA-B096-0E8888F120B4}" type="datetimeFigureOut">
              <a:rPr lang="es-ES" smtClean="0"/>
              <a:pPr/>
              <a:t>03/12/2008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2C056-42D0-4AAC-9EDD-392AA55A42A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B36A-4CB1-4CBA-B096-0E8888F120B4}" type="datetimeFigureOut">
              <a:rPr lang="es-ES" smtClean="0"/>
              <a:pPr/>
              <a:t>03/12/2008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2C056-42D0-4AAC-9EDD-392AA55A42A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B36A-4CB1-4CBA-B096-0E8888F120B4}" type="datetimeFigureOut">
              <a:rPr lang="es-ES" smtClean="0"/>
              <a:pPr/>
              <a:t>03/12/2008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2C056-42D0-4AAC-9EDD-392AA55A42A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B36A-4CB1-4CBA-B096-0E8888F120B4}" type="datetimeFigureOut">
              <a:rPr lang="es-ES" smtClean="0"/>
              <a:pPr/>
              <a:t>03/12/2008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2C056-42D0-4AAC-9EDD-392AA55A42A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B36A-4CB1-4CBA-B096-0E8888F120B4}" type="datetimeFigureOut">
              <a:rPr lang="es-ES" smtClean="0"/>
              <a:pPr/>
              <a:t>03/12/2008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2C056-42D0-4AAC-9EDD-392AA55A42A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B36A-4CB1-4CBA-B096-0E8888F120B4}" type="datetimeFigureOut">
              <a:rPr lang="es-ES" smtClean="0"/>
              <a:pPr/>
              <a:t>03/12/2008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2C056-42D0-4AAC-9EDD-392AA55A42A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2B36A-4CB1-4CBA-B096-0E8888F120B4}" type="datetimeFigureOut">
              <a:rPr lang="es-ES" smtClean="0"/>
              <a:pPr/>
              <a:t>03/12/2008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2C056-42D0-4AAC-9EDD-392AA55A42A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FF0000"/>
                </a:solidFill>
              </a:rPr>
              <a:t>BizTalk 2009 TAP</a:t>
            </a:r>
            <a:r>
              <a:rPr lang="es-ES" dirty="0" smtClean="0"/>
              <a:t>	</a:t>
            </a:r>
            <a:endParaRPr lang="es-E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29132"/>
            <a:ext cx="6772300" cy="1071570"/>
          </a:xfrm>
          <a:solidFill>
            <a:schemeClr val="bg1"/>
          </a:solidFill>
        </p:spPr>
        <p:txBody>
          <a:bodyPr/>
          <a:lstStyle/>
          <a:p>
            <a:r>
              <a:rPr lang="es-ES_tradnl" dirty="0" smtClean="0"/>
              <a:t>Enrique Palomino</a:t>
            </a:r>
            <a:br>
              <a:rPr lang="es-ES_tradnl" dirty="0" smtClean="0"/>
            </a:br>
            <a:r>
              <a:rPr lang="es-ES_tradnl" sz="2400" dirty="0" smtClean="0"/>
              <a:t>BizTalk </a:t>
            </a:r>
            <a:r>
              <a:rPr lang="es-ES_tradnl" sz="2400" dirty="0" err="1" smtClean="0"/>
              <a:t>Escalation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Engineer</a:t>
            </a:r>
            <a:r>
              <a:rPr lang="es-ES_tradnl" sz="2400" dirty="0" smtClean="0"/>
              <a:t> | PSS</a:t>
            </a:r>
            <a:endParaRPr lang="es-ES_tradn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Agenda	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4000" dirty="0" smtClean="0"/>
              <a:t>¿Qué es el TAP?</a:t>
            </a:r>
          </a:p>
          <a:p>
            <a:r>
              <a:rPr lang="es-ES" sz="4000" dirty="0" smtClean="0"/>
              <a:t>¿Cuáles son los beneficios del TAP?</a:t>
            </a:r>
          </a:p>
          <a:p>
            <a:r>
              <a:rPr lang="es-ES" sz="4000" dirty="0" smtClean="0"/>
              <a:t>¿Qué hace un Ingeniero TAP?</a:t>
            </a:r>
          </a:p>
          <a:p>
            <a:r>
              <a:rPr lang="es-ES_tradnl" sz="4000" dirty="0" smtClean="0"/>
              <a:t>BizTalk 2009 TAP</a:t>
            </a:r>
            <a:endParaRPr lang="es-ES" sz="4000" dirty="0" smtClean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¿Qué es el TAP?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err="1" smtClean="0"/>
              <a:t>Technology</a:t>
            </a:r>
            <a:r>
              <a:rPr lang="es-ES_tradnl" dirty="0" smtClean="0"/>
              <a:t> </a:t>
            </a:r>
            <a:r>
              <a:rPr lang="es-ES_tradnl" dirty="0" err="1" smtClean="0"/>
              <a:t>Adoption</a:t>
            </a:r>
            <a:r>
              <a:rPr lang="es-ES_tradnl" dirty="0" smtClean="0"/>
              <a:t> </a:t>
            </a:r>
            <a:r>
              <a:rPr lang="es-ES_tradnl" dirty="0" err="1" smtClean="0"/>
              <a:t>Program</a:t>
            </a:r>
            <a:r>
              <a:rPr lang="es-ES_tradnl" dirty="0" smtClean="0"/>
              <a:t>.</a:t>
            </a:r>
          </a:p>
          <a:p>
            <a:r>
              <a:rPr lang="es-ES_tradnl" dirty="0" smtClean="0"/>
              <a:t>Uso temprano de nuevas tecnologías.</a:t>
            </a:r>
          </a:p>
          <a:p>
            <a:r>
              <a:rPr lang="es-ES_tradnl" dirty="0" smtClean="0"/>
              <a:t>Posicionamiento del producto. </a:t>
            </a:r>
          </a:p>
          <a:p>
            <a:r>
              <a:rPr lang="es-ES_tradnl" dirty="0" smtClean="0"/>
              <a:t>Posibilidad de influir en el producto.</a:t>
            </a:r>
          </a:p>
          <a:p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¿Cuáles son los beneficios del TAP?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t"/>
            <a:r>
              <a:rPr lang="es-ES_tradnl" sz="3000" dirty="0" smtClean="0"/>
              <a:t>Colaboración</a:t>
            </a:r>
            <a:r>
              <a:rPr lang="en-US" sz="3000" dirty="0" smtClean="0"/>
              <a:t> con </a:t>
            </a:r>
            <a:r>
              <a:rPr lang="es-ES_tradnl" sz="3000" dirty="0" smtClean="0"/>
              <a:t>el equipo de desarrollo de MS para obtener un mejor entendimiento de la tecnología</a:t>
            </a:r>
            <a:r>
              <a:rPr lang="en-US" sz="3000" dirty="0" smtClean="0"/>
              <a:t>. </a:t>
            </a:r>
            <a:endParaRPr lang="es-ES_tradnl" sz="3000" dirty="0" smtClean="0"/>
          </a:p>
          <a:p>
            <a:pPr fontAlgn="t"/>
            <a:r>
              <a:rPr lang="es-ES_tradnl" sz="3000" dirty="0" smtClean="0"/>
              <a:t>Oportunidad de proporcionar </a:t>
            </a:r>
            <a:r>
              <a:rPr lang="es-ES_tradnl" sz="3000" dirty="0" err="1" smtClean="0"/>
              <a:t>feedback</a:t>
            </a:r>
            <a:r>
              <a:rPr lang="es-ES_tradnl" sz="3000" dirty="0" smtClean="0"/>
              <a:t> del producto antes de que se cierre el desarrollo</a:t>
            </a:r>
            <a:r>
              <a:rPr lang="en-US" sz="3000" dirty="0" smtClean="0"/>
              <a:t>.</a:t>
            </a:r>
          </a:p>
          <a:p>
            <a:pPr fontAlgn="t"/>
            <a:r>
              <a:rPr lang="es-ES_tradnl" sz="3000" dirty="0" smtClean="0"/>
              <a:t>Acceder antes a la tecnología de MS, obteniendo un posición ventajosa usándola  y desplegándola</a:t>
            </a:r>
            <a:r>
              <a:rPr lang="en-US" sz="3000" dirty="0" smtClean="0"/>
              <a:t>.</a:t>
            </a:r>
            <a:endParaRPr lang="es-ES_tradnl" sz="3000" dirty="0" smtClean="0"/>
          </a:p>
          <a:p>
            <a:pPr fontAlgn="t"/>
            <a:r>
              <a:rPr lang="es-ES_tradnl" sz="3000" dirty="0" smtClean="0"/>
              <a:t>Participación de recursos de MS a lo largo del proyecto</a:t>
            </a:r>
          </a:p>
          <a:p>
            <a:pPr fontAlgn="t"/>
            <a:r>
              <a:rPr lang="es-ES_tradnl" sz="3000" dirty="0" smtClean="0"/>
              <a:t>Elevado nivel de compromiso entre el cliente y MS</a:t>
            </a:r>
          </a:p>
          <a:p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¿Cuáles son los beneficios del TAP?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525963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Clr>
                <a:schemeClr val="tx1"/>
              </a:buClr>
              <a:buNone/>
            </a:pPr>
            <a:r>
              <a:rPr lang="es-ES_tradnl" sz="2400" dirty="0" smtClean="0"/>
              <a:t>Liderazgo</a:t>
            </a:r>
            <a:r>
              <a:rPr lang="en-US" sz="2400" dirty="0" smtClean="0"/>
              <a:t>…</a:t>
            </a:r>
          </a:p>
          <a:p>
            <a:pPr lvl="1">
              <a:buClr>
                <a:schemeClr val="tx1"/>
              </a:buClr>
            </a:pPr>
            <a:r>
              <a:rPr lang="es-ES_tradnl" sz="1800" dirty="0" smtClean="0"/>
              <a:t>Consigues un puesto aventajado tecnológicamente usando y probando el producto antes que el resto.</a:t>
            </a:r>
          </a:p>
          <a:p>
            <a:pPr lvl="1">
              <a:buClr>
                <a:schemeClr val="tx1"/>
              </a:buClr>
            </a:pPr>
            <a:r>
              <a:rPr lang="es-ES_tradnl" sz="1800" dirty="0" smtClean="0"/>
              <a:t>Maximizas el retorno de  la inversión  tecnológica a través de un empezar a usar una tecnología antes que el resto de clientes</a:t>
            </a:r>
          </a:p>
          <a:p>
            <a:pPr>
              <a:spcAft>
                <a:spcPts val="1800"/>
              </a:spcAft>
              <a:buClr>
                <a:schemeClr val="tx1"/>
              </a:buClr>
              <a:buNone/>
            </a:pPr>
            <a:r>
              <a:rPr lang="es-ES_tradnl" sz="2400" dirty="0" smtClean="0"/>
              <a:t>Influencia…</a:t>
            </a:r>
          </a:p>
          <a:p>
            <a:pPr lvl="1">
              <a:buClr>
                <a:schemeClr val="tx1"/>
              </a:buClr>
            </a:pPr>
            <a:r>
              <a:rPr lang="es-ES_tradnl" sz="1800" dirty="0" smtClean="0"/>
              <a:t>Proporcionas </a:t>
            </a:r>
            <a:r>
              <a:rPr lang="es-ES_tradnl" sz="1800" dirty="0" err="1" smtClean="0"/>
              <a:t>feedback</a:t>
            </a:r>
            <a:r>
              <a:rPr lang="es-ES_tradnl" sz="1800" dirty="0" smtClean="0"/>
              <a:t> sobre el producto directamente al equipo de desarrollo.</a:t>
            </a:r>
          </a:p>
          <a:p>
            <a:pPr lvl="1">
              <a:buClr>
                <a:schemeClr val="tx1"/>
              </a:buClr>
            </a:pPr>
            <a:r>
              <a:rPr lang="es-ES_tradnl" sz="1800" dirty="0" smtClean="0"/>
              <a:t>Desarrolla una relación mas cercana con Microsoft.</a:t>
            </a:r>
          </a:p>
          <a:p>
            <a:pPr>
              <a:buNone/>
            </a:pP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s-ES_tradnl" dirty="0" smtClean="0"/>
              <a:t>Obtener amplio </a:t>
            </a:r>
            <a:r>
              <a:rPr lang="es-ES_tradnl" dirty="0" err="1" smtClean="0"/>
              <a:t>feedback</a:t>
            </a:r>
            <a:r>
              <a:rPr lang="es-ES_tradnl" dirty="0" smtClean="0"/>
              <a:t> del producto de clientes directos antes de la versión RTM.</a:t>
            </a:r>
          </a:p>
          <a:p>
            <a:pPr fontAlgn="base"/>
            <a:r>
              <a:rPr lang="es-ES_tradnl" dirty="0" smtClean="0"/>
              <a:t>Confirmar que el producto cumple con las expectativas de mercado. </a:t>
            </a:r>
          </a:p>
          <a:p>
            <a:pPr fontAlgn="base"/>
            <a:r>
              <a:rPr lang="es-ES_tradnl" dirty="0" smtClean="0"/>
              <a:t>Acelerar</a:t>
            </a:r>
            <a:r>
              <a:rPr lang="en-US" dirty="0" smtClean="0"/>
              <a:t> la </a:t>
            </a:r>
            <a:r>
              <a:rPr lang="es-ES_tradnl" dirty="0" smtClean="0"/>
              <a:t>adopción de la nueva tecnología y desarrollo de referencias para marketing.</a:t>
            </a:r>
            <a:endParaRPr lang="en-US" dirty="0" smtClean="0"/>
          </a:p>
          <a:p>
            <a:endParaRPr lang="es-ES_tradnl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¿Cuáles son los beneficios del TAP?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¿Qué hace un ingeniero TAP?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_tradnl" dirty="0" smtClean="0"/>
              <a:t>Proyecto de 6 meses (3 semanas en </a:t>
            </a:r>
            <a:r>
              <a:rPr lang="es-ES_tradnl" dirty="0" err="1" smtClean="0"/>
              <a:t>Redmond</a:t>
            </a:r>
            <a:r>
              <a:rPr lang="es-ES_tradnl" dirty="0" smtClean="0"/>
              <a:t>)</a:t>
            </a:r>
          </a:p>
          <a:p>
            <a:r>
              <a:rPr lang="es-ES_tradnl" dirty="0" smtClean="0"/>
              <a:t>Revisión de documentación del producto.</a:t>
            </a:r>
          </a:p>
          <a:p>
            <a:r>
              <a:rPr lang="es-ES_tradnl" dirty="0" smtClean="0"/>
              <a:t>Seguimiento  diario de </a:t>
            </a:r>
            <a:r>
              <a:rPr lang="es-ES_tradnl" dirty="0" err="1" smtClean="0"/>
              <a:t>bugs</a:t>
            </a:r>
            <a:r>
              <a:rPr lang="es-ES_tradnl" dirty="0" smtClean="0"/>
              <a:t> encontrados. </a:t>
            </a:r>
          </a:p>
          <a:p>
            <a:r>
              <a:rPr lang="es-ES_tradnl" dirty="0" smtClean="0"/>
              <a:t>Representa a los clientes en la toma de decisiones.</a:t>
            </a:r>
          </a:p>
          <a:p>
            <a:r>
              <a:rPr lang="es-ES_tradnl" dirty="0" smtClean="0"/>
              <a:t>Ayuda a clientes durante la implantación del producto.</a:t>
            </a:r>
          </a:p>
          <a:p>
            <a:r>
              <a:rPr lang="es-ES_tradnl" dirty="0" smtClean="0"/>
              <a:t>Formar a sus compañeros para estar preparados para la RTM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BizTalk 2009 TAP	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57494"/>
          </a:xfrm>
        </p:spPr>
        <p:txBody>
          <a:bodyPr/>
          <a:lstStyle/>
          <a:p>
            <a:r>
              <a:rPr lang="es-ES_tradnl" dirty="0" smtClean="0"/>
              <a:t>Conf-</a:t>
            </a:r>
            <a:r>
              <a:rPr lang="es-ES_tradnl" dirty="0" err="1" smtClean="0"/>
              <a:t>Call</a:t>
            </a:r>
            <a:r>
              <a:rPr lang="es-ES_tradnl" dirty="0" smtClean="0"/>
              <a:t> de seguimiento cada 15 días con el grupo de producto</a:t>
            </a:r>
          </a:p>
          <a:p>
            <a:r>
              <a:rPr lang="es-ES_tradnl" dirty="0" smtClean="0"/>
              <a:t>Compromiso de salir a producción antes de la versión RTM</a:t>
            </a:r>
          </a:p>
          <a:p>
            <a:r>
              <a:rPr lang="es-ES_tradnl" dirty="0" smtClean="0"/>
              <a:t>Creación directa de </a:t>
            </a:r>
            <a:r>
              <a:rPr lang="es-ES_tradnl" dirty="0" err="1" smtClean="0"/>
              <a:t>bugs</a:t>
            </a:r>
            <a:r>
              <a:rPr lang="es-ES_tradnl" dirty="0" smtClean="0"/>
              <a:t> y DCR</a:t>
            </a:r>
            <a:endParaRPr lang="es-ES_tradnl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 l="46325" t="26201" r="5895" b="48544"/>
          <a:stretch>
            <a:fillRect/>
          </a:stretch>
        </p:blipFill>
        <p:spPr bwMode="auto">
          <a:xfrm>
            <a:off x="1785918" y="4286256"/>
            <a:ext cx="6072230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bg1"/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s-ES_tradnl" dirty="0" smtClean="0"/>
          </a:p>
          <a:p>
            <a:pPr algn="ctr">
              <a:buNone/>
            </a:pPr>
            <a:endParaRPr lang="es-ES_tradnl" dirty="0" smtClean="0"/>
          </a:p>
          <a:p>
            <a:pPr algn="ctr">
              <a:buNone/>
            </a:pPr>
            <a:r>
              <a:rPr lang="es-ES_tradnl" dirty="0" smtClean="0"/>
              <a:t>BizTalk Server 2009 Beta </a:t>
            </a:r>
          </a:p>
          <a:p>
            <a:pPr algn="ctr">
              <a:buNone/>
            </a:pPr>
            <a:r>
              <a:rPr lang="es-ES_tradnl" dirty="0" smtClean="0"/>
              <a:t>http://connect.microsoft.com/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6468</TotalTime>
  <Words>342</Words>
  <Application>Microsoft Office PowerPoint</Application>
  <PresentationFormat>Presentación en pantalla 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BizTalk 2009 TAP </vt:lpstr>
      <vt:lpstr>Agenda </vt:lpstr>
      <vt:lpstr>¿Qué es el TAP?</vt:lpstr>
      <vt:lpstr>¿Cuáles son los beneficios del TAP?</vt:lpstr>
      <vt:lpstr>¿Cuáles son los beneficios del TAP?</vt:lpstr>
      <vt:lpstr>¿Cuáles son los beneficios del TAP?</vt:lpstr>
      <vt:lpstr>¿Qué hace un ingeniero TAP?</vt:lpstr>
      <vt:lpstr>BizTalk 2009 TAP </vt:lpstr>
      <vt:lpstr>Diapositiva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batallar</dc:creator>
  <cp:lastModifiedBy>Gonzalo</cp:lastModifiedBy>
  <cp:revision>424</cp:revision>
  <dcterms:created xsi:type="dcterms:W3CDTF">2008-10-27T13:01:49Z</dcterms:created>
  <dcterms:modified xsi:type="dcterms:W3CDTF">2008-12-03T16:48:56Z</dcterms:modified>
</cp:coreProperties>
</file>