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9"/>
  </p:notesMasterIdLst>
  <p:handoutMasterIdLst>
    <p:handoutMasterId r:id="rId10"/>
  </p:handoutMasterIdLst>
  <p:sldIdLst>
    <p:sldId id="491" r:id="rId2"/>
    <p:sldId id="621" r:id="rId3"/>
    <p:sldId id="622" r:id="rId4"/>
    <p:sldId id="624" r:id="rId5"/>
    <p:sldId id="625" r:id="rId6"/>
    <p:sldId id="623" r:id="rId7"/>
    <p:sldId id="614" r:id="rId8"/>
  </p:sldIdLst>
  <p:sldSz cx="9144000" cy="6858000" type="screen4x3"/>
  <p:notesSz cx="6805613" cy="9939338"/>
  <p:defaultTextStyle>
    <a:defPPr>
      <a:defRPr lang="en-US"/>
    </a:defPPr>
    <a:lvl1pPr algn="l" rtl="0" fontAlgn="base">
      <a:spcBef>
        <a:spcPct val="0"/>
      </a:spcBef>
      <a:spcAft>
        <a:spcPct val="0"/>
      </a:spcAft>
      <a:defRPr sz="2400" kern="1200">
        <a:solidFill>
          <a:schemeClr val="bg2"/>
        </a:solidFill>
        <a:latin typeface="Segoe Semibold" pitchFamily="34" charset="0"/>
        <a:ea typeface="+mn-ea"/>
        <a:cs typeface="+mn-cs"/>
      </a:defRPr>
    </a:lvl1pPr>
    <a:lvl2pPr marL="380985" algn="l" rtl="0" fontAlgn="base">
      <a:spcBef>
        <a:spcPct val="0"/>
      </a:spcBef>
      <a:spcAft>
        <a:spcPct val="0"/>
      </a:spcAft>
      <a:defRPr sz="2400" kern="1200">
        <a:solidFill>
          <a:schemeClr val="bg2"/>
        </a:solidFill>
        <a:latin typeface="Segoe Semibold" pitchFamily="34" charset="0"/>
        <a:ea typeface="+mn-ea"/>
        <a:cs typeface="+mn-cs"/>
      </a:defRPr>
    </a:lvl2pPr>
    <a:lvl3pPr marL="761970" algn="l" rtl="0" fontAlgn="base">
      <a:spcBef>
        <a:spcPct val="0"/>
      </a:spcBef>
      <a:spcAft>
        <a:spcPct val="0"/>
      </a:spcAft>
      <a:defRPr sz="2400" kern="1200">
        <a:solidFill>
          <a:schemeClr val="bg2"/>
        </a:solidFill>
        <a:latin typeface="Segoe Semibold" pitchFamily="34" charset="0"/>
        <a:ea typeface="+mn-ea"/>
        <a:cs typeface="+mn-cs"/>
      </a:defRPr>
    </a:lvl3pPr>
    <a:lvl4pPr marL="1142954" algn="l" rtl="0" fontAlgn="base">
      <a:spcBef>
        <a:spcPct val="0"/>
      </a:spcBef>
      <a:spcAft>
        <a:spcPct val="0"/>
      </a:spcAft>
      <a:defRPr sz="2400" kern="1200">
        <a:solidFill>
          <a:schemeClr val="bg2"/>
        </a:solidFill>
        <a:latin typeface="Segoe Semibold" pitchFamily="34" charset="0"/>
        <a:ea typeface="+mn-ea"/>
        <a:cs typeface="+mn-cs"/>
      </a:defRPr>
    </a:lvl4pPr>
    <a:lvl5pPr marL="1523939" algn="l" rtl="0" fontAlgn="base">
      <a:spcBef>
        <a:spcPct val="0"/>
      </a:spcBef>
      <a:spcAft>
        <a:spcPct val="0"/>
      </a:spcAft>
      <a:defRPr sz="2400" kern="1200">
        <a:solidFill>
          <a:schemeClr val="bg2"/>
        </a:solidFill>
        <a:latin typeface="Segoe Semibold" pitchFamily="34" charset="0"/>
        <a:ea typeface="+mn-ea"/>
        <a:cs typeface="+mn-cs"/>
      </a:defRPr>
    </a:lvl5pPr>
    <a:lvl6pPr marL="1904924" algn="l" defTabSz="761970" rtl="0" eaLnBrk="1" latinLnBrk="0" hangingPunct="1">
      <a:defRPr sz="2400" kern="1200">
        <a:solidFill>
          <a:schemeClr val="bg2"/>
        </a:solidFill>
        <a:latin typeface="Segoe Semibold" pitchFamily="34" charset="0"/>
        <a:ea typeface="+mn-ea"/>
        <a:cs typeface="+mn-cs"/>
      </a:defRPr>
    </a:lvl6pPr>
    <a:lvl7pPr marL="2285909" algn="l" defTabSz="761970" rtl="0" eaLnBrk="1" latinLnBrk="0" hangingPunct="1">
      <a:defRPr sz="2400" kern="1200">
        <a:solidFill>
          <a:schemeClr val="bg2"/>
        </a:solidFill>
        <a:latin typeface="Segoe Semibold" pitchFamily="34" charset="0"/>
        <a:ea typeface="+mn-ea"/>
        <a:cs typeface="+mn-cs"/>
      </a:defRPr>
    </a:lvl7pPr>
    <a:lvl8pPr marL="2666893" algn="l" defTabSz="761970" rtl="0" eaLnBrk="1" latinLnBrk="0" hangingPunct="1">
      <a:defRPr sz="2400" kern="1200">
        <a:solidFill>
          <a:schemeClr val="bg2"/>
        </a:solidFill>
        <a:latin typeface="Segoe Semibold" pitchFamily="34" charset="0"/>
        <a:ea typeface="+mn-ea"/>
        <a:cs typeface="+mn-cs"/>
      </a:defRPr>
    </a:lvl8pPr>
    <a:lvl9pPr marL="3047878" algn="l" defTabSz="761970" rtl="0" eaLnBrk="1" latinLnBrk="0" hangingPunct="1">
      <a:defRPr sz="2400" kern="1200">
        <a:solidFill>
          <a:schemeClr val="bg2"/>
        </a:solidFill>
        <a:latin typeface="Segoe Semi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作成者" lastIdx="1"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006600"/>
    <a:srgbClr val="FFFFFF"/>
    <a:srgbClr val="777777"/>
    <a:srgbClr val="292929"/>
    <a:srgbClr val="22233A"/>
    <a:srgbClr val="000000"/>
    <a:srgbClr val="FF9933"/>
    <a:srgbClr val="DDDDDD"/>
    <a:srgbClr val="D06800"/>
    <a:srgbClr val="BC5E00"/>
  </p:clrMru>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66" autoAdjust="0"/>
    <p:restoredTop sz="76887" autoAdjust="0"/>
  </p:normalViewPr>
  <p:slideViewPr>
    <p:cSldViewPr snapToGrid="0">
      <p:cViewPr varScale="1">
        <p:scale>
          <a:sx n="65" d="100"/>
          <a:sy n="65" d="100"/>
        </p:scale>
        <p:origin x="-1254" y="-114"/>
      </p:cViewPr>
      <p:guideLst>
        <p:guide orient="horz" pos="143"/>
        <p:guide orient="horz" pos="888"/>
        <p:guide orient="horz" pos="120"/>
        <p:guide orient="horz" pos="2005"/>
        <p:guide orient="horz" pos="2091"/>
        <p:guide orient="horz" pos="4145"/>
        <p:guide orient="horz" pos="2925"/>
        <p:guide orient="horz" pos="2704"/>
        <p:guide pos="2851"/>
        <p:guide pos="5520"/>
        <p:guide pos="378"/>
        <p:guide pos="4452"/>
      </p:guideLst>
    </p:cSldViewPr>
  </p:slideViewPr>
  <p:notesTextViewPr>
    <p:cViewPr>
      <p:scale>
        <a:sx n="100" d="100"/>
        <a:sy n="100" d="100"/>
      </p:scale>
      <p:origin x="0" y="0"/>
    </p:cViewPr>
  </p:notesTextViewPr>
  <p:sorterViewPr>
    <p:cViewPr>
      <p:scale>
        <a:sx n="88" d="100"/>
        <a:sy n="88" d="100"/>
      </p:scale>
      <p:origin x="0" y="0"/>
    </p:cViewPr>
  </p:sorterViewPr>
  <p:notesViewPr>
    <p:cSldViewPr snapToGrid="0">
      <p:cViewPr varScale="1">
        <p:scale>
          <a:sx n="60" d="100"/>
          <a:sy n="60" d="100"/>
        </p:scale>
        <p:origin x="-2490" y="-78"/>
      </p:cViewPr>
      <p:guideLst>
        <p:guide orient="horz" pos="3131"/>
        <p:guide pos="214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856514"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4/10/2009 8:07 PM</a:t>
            </a:fld>
            <a:endParaRPr lang="en-US" dirty="0"/>
          </a:p>
        </p:txBody>
      </p:sp>
      <p:sp>
        <p:nvSpPr>
          <p:cNvPr id="19461" name="Rectangle 5"/>
          <p:cNvSpPr>
            <a:spLocks noGrp="1" noChangeArrowheads="1"/>
          </p:cNvSpPr>
          <p:nvPr>
            <p:ph type="sldNum" sz="quarter" idx="3"/>
          </p:nvPr>
        </p:nvSpPr>
        <p:spPr bwMode="auto">
          <a:xfrm>
            <a:off x="6199095" y="9442371"/>
            <a:ext cx="606518"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&lt;#&gt;</a:t>
            </a:fld>
            <a:endParaRPr lang="en-US"/>
          </a:p>
        </p:txBody>
      </p:sp>
      <p:sp>
        <p:nvSpPr>
          <p:cNvPr id="6" name="Rectangle 6"/>
          <p:cNvSpPr>
            <a:spLocks noGrp="1" noChangeArrowheads="1"/>
          </p:cNvSpPr>
          <p:nvPr>
            <p:ph type="ftr" sz="quarter" idx="2"/>
          </p:nvPr>
        </p:nvSpPr>
        <p:spPr bwMode="auto">
          <a:xfrm>
            <a:off x="0" y="9556259"/>
            <a:ext cx="5913952" cy="3813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854939" y="0"/>
            <a:ext cx="2949099"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4/10/2009 8:07 PM</a:t>
            </a:fld>
            <a:endParaRPr lang="en-US"/>
          </a:p>
        </p:txBody>
      </p:sp>
      <p:sp>
        <p:nvSpPr>
          <p:cNvPr id="29700" name="Rectangle 4"/>
          <p:cNvSpPr>
            <a:spLocks noGrp="1" noRot="1" noChangeAspect="1" noChangeArrowheads="1" noTextEdit="1"/>
          </p:cNvSpPr>
          <p:nvPr>
            <p:ph type="sldImg" idx="2"/>
          </p:nvPr>
        </p:nvSpPr>
        <p:spPr bwMode="auto">
          <a:xfrm>
            <a:off x="1036638" y="608013"/>
            <a:ext cx="4541837" cy="3408362"/>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11173" y="4129312"/>
            <a:ext cx="5975391" cy="7448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9556259"/>
            <a:ext cx="5913952" cy="3813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29703" name="Rectangle 7"/>
          <p:cNvSpPr>
            <a:spLocks noGrp="1" noChangeArrowheads="1"/>
          </p:cNvSpPr>
          <p:nvPr>
            <p:ph type="sldNum" sz="quarter" idx="5"/>
          </p:nvPr>
        </p:nvSpPr>
        <p:spPr bwMode="auto">
          <a:xfrm>
            <a:off x="5540589" y="9440646"/>
            <a:ext cx="1263449"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&lt;#&gt;</a:t>
            </a:fld>
            <a:endParaRPr lang="en-US"/>
          </a:p>
        </p:txBody>
      </p:sp>
    </p:spTree>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800" kern="1200">
        <a:solidFill>
          <a:schemeClr val="tx1"/>
        </a:solidFill>
        <a:latin typeface="Segoe" pitchFamily="34" charset="0"/>
        <a:ea typeface="+mn-ea"/>
        <a:cs typeface="+mn-cs"/>
      </a:defRPr>
    </a:lvl1pPr>
    <a:lvl2pPr marL="165358" indent="-162713"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2pPr>
    <a:lvl3pPr marL="337331" indent="-170650"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3pPr>
    <a:lvl4pPr marL="493429" indent="-15477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4pPr>
    <a:lvl5pPr marL="640266" indent="-14551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5pPr>
    <a:lvl6pPr marL="1904924" algn="l" defTabSz="761970" rtl="0" eaLnBrk="1" latinLnBrk="0" hangingPunct="1">
      <a:defRPr sz="1000" kern="1200">
        <a:solidFill>
          <a:schemeClr val="tx1"/>
        </a:solidFill>
        <a:latin typeface="+mn-lt"/>
        <a:ea typeface="+mn-ea"/>
        <a:cs typeface="+mn-cs"/>
      </a:defRPr>
    </a:lvl6pPr>
    <a:lvl7pPr marL="2285909" algn="l" defTabSz="761970" rtl="0" eaLnBrk="1" latinLnBrk="0" hangingPunct="1">
      <a:defRPr sz="1000" kern="1200">
        <a:solidFill>
          <a:schemeClr val="tx1"/>
        </a:solidFill>
        <a:latin typeface="+mn-lt"/>
        <a:ea typeface="+mn-ea"/>
        <a:cs typeface="+mn-cs"/>
      </a:defRPr>
    </a:lvl7pPr>
    <a:lvl8pPr marL="2666893" algn="l" defTabSz="761970" rtl="0" eaLnBrk="1" latinLnBrk="0" hangingPunct="1">
      <a:defRPr sz="1000" kern="1200">
        <a:solidFill>
          <a:schemeClr val="tx1"/>
        </a:solidFill>
        <a:latin typeface="+mn-lt"/>
        <a:ea typeface="+mn-ea"/>
        <a:cs typeface="+mn-cs"/>
      </a:defRPr>
    </a:lvl8pPr>
    <a:lvl9pPr marL="3047878" algn="l" defTabSz="76197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lgn="r" rtl="0"/>
            <a:fld id="{824DEC4C-3E6E-4C09-B67F-965AEED1CACC}" type="slidenum">
              <a:rPr lang="en-US">
                <a:solidFill>
                  <a:prstClr val="black"/>
                </a:solidFill>
                <a:latin typeface="Calibri"/>
              </a:rPr>
              <a:pPr algn="r" rtl="0"/>
              <a:t>1</a:t>
            </a:fld>
            <a:endParaRPr lang="en-US" dirty="0">
              <a:solidFill>
                <a:prstClr val="black"/>
              </a:solidFill>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4/10/2009 8:07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smtClean="0"/>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4/10/2009 8:07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4/10/2009 8:07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4/10/2009 8:07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4/10/2009 8:07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endParaRPr lang="en-US" dirty="0"/>
          </a:p>
        </p:txBody>
      </p:sp>
      <p:sp>
        <p:nvSpPr>
          <p:cNvPr id="5" name="日付プレースホルダ 4"/>
          <p:cNvSpPr>
            <a:spLocks noGrp="1"/>
          </p:cNvSpPr>
          <p:nvPr>
            <p:ph type="dt" idx="11"/>
          </p:nvPr>
        </p:nvSpPr>
        <p:spPr/>
        <p:txBody>
          <a:bodyPr/>
          <a:lstStyle/>
          <a:p>
            <a:fld id="{81331B57-0BE5-4F82-AA58-76F53EFF3ADA}" type="datetime8">
              <a:rPr lang="en-US" smtClean="0"/>
              <a:pPr/>
              <a:t>4/10/2009 8:07 PM</a:t>
            </a:fld>
            <a:endParaRPr lang="en-US"/>
          </a:p>
        </p:txBody>
      </p:sp>
      <p:sp>
        <p:nvSpPr>
          <p:cNvPr id="6" name="フッター プレースホルダ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スライド番号プレースホルダ 6"/>
          <p:cNvSpPr>
            <a:spLocks noGrp="1"/>
          </p:cNvSpPr>
          <p:nvPr>
            <p:ph type="sldNum" sz="quarter" idx="13"/>
          </p:nvPr>
        </p:nvSpPr>
        <p:spPr/>
        <p:txBody>
          <a:bodyPr/>
          <a:lstStyle/>
          <a:p>
            <a:fld id="{EC87E0CF-87F6-4B58-B8B8-DCAB2DAAF3CA}"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6" y="1587500"/>
            <a:ext cx="7781394" cy="1500411"/>
          </a:xfrm>
          <a:ln algn="ctr"/>
        </p:spPr>
        <p:txBody>
          <a:bodyPr lIns="0" tIns="0" rIns="0" bIns="0" anchor="b" anchorCtr="0"/>
          <a:lstStyle>
            <a:lvl1pPr algn="l" rtl="0" fontAlgn="base">
              <a:lnSpc>
                <a:spcPct val="90000"/>
              </a:lnSpc>
              <a:spcBef>
                <a:spcPct val="0"/>
              </a:spcBef>
              <a:spcAft>
                <a:spcPct val="0"/>
              </a:spcAft>
              <a:defRPr lang="en-US" sz="54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727606" y="4373562"/>
            <a:ext cx="7770811" cy="473207"/>
          </a:xfrm>
        </p:spPr>
        <p:txBody>
          <a:bodyPr lIns="0" tIns="0" rIns="0" bIns="0" anchor="b"/>
          <a:lstStyle>
            <a:lvl1pPr marL="0" indent="0">
              <a:spcBef>
                <a:spcPct val="0"/>
              </a:spcBef>
              <a:buFont typeface="Wingdings" pitchFamily="2" charset="2"/>
              <a:buNone/>
              <a:defRPr sz="34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4/10/2009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4/10/2009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Box 3"/>
          <p:cNvSpPr txBox="1"/>
          <p:nvPr/>
        </p:nvSpPr>
        <p:spPr>
          <a:xfrm>
            <a:off x="3442856" y="6540974"/>
            <a:ext cx="2258288" cy="261610"/>
          </a:xfrm>
          <a:prstGeom prst="rect">
            <a:avLst/>
          </a:prstGeom>
        </p:spPr>
        <p:txBody>
          <a:bodyPr wrap="square" rtlCol="0">
            <a:spAutoFit/>
          </a:bodyPr>
          <a:lstStyle/>
          <a:p>
            <a:pPr algn="ctr" defTabSz="914363" rtl="0"/>
            <a:r>
              <a:rPr lang="en-US" sz="1100" kern="1200" dirty="0">
                <a:solidFill>
                  <a:srgbClr val="050595">
                    <a:lumMod val="75000"/>
                  </a:srgbClr>
                </a:solidFill>
                <a:latin typeface="Calibri" pitchFamily="34" charset="0"/>
                <a:ea typeface="+mn-ea"/>
                <a:cs typeface="+mn-cs"/>
              </a:rPr>
              <a:t>Microsoft Confidential </a:t>
            </a:r>
          </a:p>
        </p:txBody>
      </p:sp>
      <p:sp>
        <p:nvSpPr>
          <p:cNvPr id="5" name="TextBox 4"/>
          <p:cNvSpPr txBox="1"/>
          <p:nvPr userDrawn="1"/>
        </p:nvSpPr>
        <p:spPr>
          <a:xfrm>
            <a:off x="3442856" y="6540974"/>
            <a:ext cx="2258288" cy="261610"/>
          </a:xfrm>
          <a:prstGeom prst="rect">
            <a:avLst/>
          </a:prstGeom>
        </p:spPr>
        <p:txBody>
          <a:bodyPr wrap="square" rtlCol="0">
            <a:spAutoFit/>
          </a:bodyPr>
          <a:lstStyle/>
          <a:p>
            <a:pPr algn="ctr" defTabSz="914363" rtl="0"/>
            <a:r>
              <a:rPr lang="en-US" sz="1100" kern="1200" dirty="0">
                <a:solidFill>
                  <a:srgbClr val="050595">
                    <a:lumMod val="75000"/>
                  </a:srgbClr>
                </a:solidFill>
                <a:latin typeface="Calibri" pitchFamily="34" charset="0"/>
                <a:ea typeface="+mn-ea"/>
                <a:cs typeface="+mn-cs"/>
              </a:rPr>
              <a:t>Microsoft Confidential </a:t>
            </a:r>
          </a:p>
        </p:txBody>
      </p:sp>
    </p:spTree>
  </p:cSld>
  <p:clrMapOvr>
    <a:masterClrMapping/>
  </p:clrMapOvr>
  <p:transition>
    <p:fade/>
  </p:transition>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bg>
      <p:bgPr>
        <a:blipFill dpi="0" rotWithShape="0">
          <a:blip r:embed="rId2" cstate="email"/>
          <a:srcRect/>
          <a:stretch>
            <a:fillRect/>
          </a:stretch>
        </a:blip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6" y="2529417"/>
            <a:ext cx="7781394" cy="1500411"/>
          </a:xfrm>
          <a:ln algn="ctr"/>
        </p:spPr>
        <p:txBody>
          <a:bodyPr lIns="0" tIns="0" rIns="0" bIns="0" anchor="b"/>
          <a:lstStyle>
            <a:lvl1pPr algn="l" rtl="0" fontAlgn="base">
              <a:lnSpc>
                <a:spcPct val="90000"/>
              </a:lnSpc>
              <a:spcBef>
                <a:spcPct val="0"/>
              </a:spcBef>
              <a:spcAft>
                <a:spcPct val="0"/>
              </a:spcAft>
              <a:defRPr lang="en-US" sz="54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a:t>Click to edit Master title style</a:t>
            </a:r>
          </a:p>
        </p:txBody>
      </p:sp>
      <p:sp>
        <p:nvSpPr>
          <p:cNvPr id="18435" name="Rectangle 3"/>
          <p:cNvSpPr>
            <a:spLocks noGrp="1" noChangeArrowheads="1"/>
          </p:cNvSpPr>
          <p:nvPr>
            <p:ph type="subTitle" idx="1"/>
          </p:nvPr>
        </p:nvSpPr>
        <p:spPr>
          <a:xfrm>
            <a:off x="727606" y="4489979"/>
            <a:ext cx="7770811" cy="473207"/>
          </a:xfrm>
        </p:spPr>
        <p:txBody>
          <a:bodyPr lIns="0" tIns="0" rIns="0" bIns="0" anchor="b"/>
          <a:lstStyle>
            <a:lvl1pPr marL="0" indent="0">
              <a:spcBef>
                <a:spcPct val="0"/>
              </a:spcBef>
              <a:buFont typeface="Wingdings" pitchFamily="2" charset="2"/>
              <a:buNone/>
              <a:defRPr sz="3400">
                <a:solidFill>
                  <a:schemeClr val="tx2"/>
                </a:solidFill>
              </a:defRPr>
            </a:lvl1pPr>
          </a:lstStyle>
          <a:p>
            <a:r>
              <a:rPr lang="en-US" dirty="0"/>
              <a:t>Click to edit Master subtitle style</a:t>
            </a:r>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82323" y="1414200"/>
            <a:ext cx="4126177" cy="1874359"/>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5500" y="1414200"/>
            <a:ext cx="4127500" cy="1874359"/>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rtl="0" fontAlgn="base">
              <a:lnSpc>
                <a:spcPct val="90000"/>
              </a:lnSpc>
              <a:spcBef>
                <a:spcPct val="0"/>
              </a:spcBef>
              <a:spcAft>
                <a:spcPct val="0"/>
              </a:spcAft>
              <a:defRPr lang="en-US" sz="5400" spc="-30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p:txBody>
          <a:bodyPr/>
          <a:lstStyle>
            <a:lvl1pPr>
              <a:buFontTx/>
              <a:buBlip>
                <a:blip r:embed="rId2"/>
              </a:buBlip>
              <a:defRPr/>
            </a:lvl1pPr>
            <a:lvl2pPr>
              <a:buFontTx/>
              <a:buBlip>
                <a:blip r:embed="rId3"/>
              </a:buBlip>
              <a:defRPr/>
            </a:lvl2pPr>
            <a:lvl3pPr>
              <a:buFontTx/>
              <a:buBlip>
                <a:blip r:embed="rId3"/>
              </a:buBlip>
              <a:defRPr/>
            </a:lvl3pPr>
            <a:lvl4pPr>
              <a:buFontTx/>
              <a:buBlip>
                <a:blip r:embed="rId3"/>
              </a:buBlip>
              <a:defRPr/>
            </a:lvl4pPr>
            <a:lvl5pPr>
              <a:buFontTx/>
              <a:buBlip>
                <a:blip r:embed="rId3"/>
              </a:buBlip>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7_Title and sub title">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610600" cy="609600"/>
          </a:xfrm>
        </p:spPr>
        <p:txBody>
          <a:bodyPr anchor="t" anchorCtr="0">
            <a:noAutofit/>
          </a:bodyPr>
          <a:lstStyle>
            <a:lvl1pPr marL="0" indent="0" algn="l" defTabSz="761939" rtl="0" eaLnBrk="1" latinLnBrk="0" hangingPunct="1">
              <a:lnSpc>
                <a:spcPct val="90000"/>
              </a:lnSpc>
              <a:spcBef>
                <a:spcPct val="0"/>
              </a:spcBef>
              <a:buNone/>
              <a:defRPr lang="en-US" sz="3700" b="0" kern="1200" cap="none" spc="-125" dirty="0">
                <a:ln w="3175">
                  <a:noFill/>
                </a:ln>
                <a:gradFill flip="none" rotWithShape="1">
                  <a:gsLst>
                    <a:gs pos="0">
                      <a:srgbClr val="FFFFB9"/>
                    </a:gs>
                    <a:gs pos="36000">
                      <a:srgbClr val="FFFF99"/>
                    </a:gs>
                    <a:gs pos="86000">
                      <a:srgbClr val="F8801C"/>
                    </a:gs>
                  </a:gsLst>
                  <a:lin ang="5400000" scaled="1"/>
                  <a:tileRect/>
                </a:gradFill>
                <a:effectLst>
                  <a:outerShdw blurRad="50800" dist="38100" dir="2700000" algn="tl" rotWithShape="0">
                    <a:prstClr val="black">
                      <a:alpha val="40000"/>
                    </a:prstClr>
                  </a:outerShdw>
                </a:effectLst>
                <a:latin typeface="+mj-lt"/>
                <a:ea typeface="+mn-ea"/>
                <a:cs typeface="Arial"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a:xfrm>
            <a:off x="425450" y="6492877"/>
            <a:ext cx="793750" cy="365125"/>
          </a:xfrm>
          <a:prstGeom prst="rect">
            <a:avLst/>
          </a:prstGeom>
        </p:spPr>
        <p:txBody>
          <a:bodyPr lIns="76197" tIns="38098" rIns="76197" bIns="38098"/>
          <a:lstStyle/>
          <a:p>
            <a:fld id="{4ADC909F-5995-43BA-92F7-6380C83767B0}" type="datetime1">
              <a:rPr lang="en-US" smtClean="0"/>
              <a:pPr/>
              <a:t>4/10/2009</a:t>
            </a:fld>
            <a:endParaRPr lang="en-US" dirty="0"/>
          </a:p>
        </p:txBody>
      </p:sp>
      <p:sp>
        <p:nvSpPr>
          <p:cNvPr id="5" name="Footer Placeholder 4"/>
          <p:cNvSpPr>
            <a:spLocks noGrp="1"/>
          </p:cNvSpPr>
          <p:nvPr>
            <p:ph type="ftr" sz="quarter" idx="11"/>
          </p:nvPr>
        </p:nvSpPr>
        <p:spPr>
          <a:xfrm>
            <a:off x="5943600" y="6492877"/>
            <a:ext cx="2895600" cy="365125"/>
          </a:xfrm>
          <a:prstGeom prst="rect">
            <a:avLst/>
          </a:prstGeom>
        </p:spPr>
        <p:txBody>
          <a:bodyPr lIns="76197" tIns="38098" rIns="76197" bIns="38098"/>
          <a:lstStyle/>
          <a:p>
            <a:endParaRPr lang="en-US" dirty="0"/>
          </a:p>
        </p:txBody>
      </p:sp>
      <p:sp>
        <p:nvSpPr>
          <p:cNvPr id="6" name="Slide Number Placeholder 5"/>
          <p:cNvSpPr>
            <a:spLocks noGrp="1"/>
          </p:cNvSpPr>
          <p:nvPr>
            <p:ph type="sldNum" sz="quarter" idx="12"/>
          </p:nvPr>
        </p:nvSpPr>
        <p:spPr>
          <a:xfrm>
            <a:off x="1219201" y="6492877"/>
            <a:ext cx="2133600" cy="365125"/>
          </a:xfrm>
          <a:prstGeom prst="rect">
            <a:avLst/>
          </a:prstGeom>
        </p:spPr>
        <p:txBody>
          <a:bodyPr lIns="76197" tIns="38098" rIns="76197" bIns="38098"/>
          <a:lstStyle/>
          <a:p>
            <a:r>
              <a:rPr lang="en-US" dirty="0" smtClean="0"/>
              <a:t>Slide </a:t>
            </a:r>
            <a:fld id="{20125A74-2498-489C-8558-473622EDAADF}" type="slidenum">
              <a:rPr lang="en-US" smtClean="0"/>
              <a:pPr/>
              <a:t>&lt;#&gt;</a:t>
            </a:fld>
            <a:endParaRPr lang="en-US" dirty="0"/>
          </a:p>
        </p:txBody>
      </p:sp>
      <p:sp>
        <p:nvSpPr>
          <p:cNvPr id="8" name="Text Placeholder 7"/>
          <p:cNvSpPr>
            <a:spLocks noGrp="1"/>
          </p:cNvSpPr>
          <p:nvPr>
            <p:ph type="body" sz="quarter" idx="13" hasCustomPrompt="1"/>
          </p:nvPr>
        </p:nvSpPr>
        <p:spPr>
          <a:xfrm>
            <a:off x="381001" y="838200"/>
            <a:ext cx="8626475" cy="457200"/>
          </a:xfrm>
        </p:spPr>
        <p:txBody>
          <a:bodyPr>
            <a:normAutofit/>
          </a:bodyPr>
          <a:lstStyle>
            <a:lvl1pPr>
              <a:buNone/>
              <a:defRPr sz="2200">
                <a:solidFill>
                  <a:schemeClr val="bg1"/>
                </a:solidFill>
                <a:latin typeface="Segoe Light" pitchFamily="34" charset="0"/>
              </a:defRPr>
            </a:lvl1pPr>
          </a:lstStyle>
          <a:p>
            <a:pPr lvl="0"/>
            <a:r>
              <a:rPr lang="en-US" dirty="0" smtClean="0"/>
              <a:t>Click to insert sub heading</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8" name="Date Placeholder 2"/>
          <p:cNvSpPr>
            <a:spLocks noGrp="1"/>
          </p:cNvSpPr>
          <p:nvPr>
            <p:ph type="dt" sz="half" idx="15"/>
          </p:nvPr>
        </p:nvSpPr>
        <p:spPr>
          <a:xfrm>
            <a:off x="7543800" y="6460217"/>
            <a:ext cx="8382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D60C6D13-06AF-4E15-9F4E-9747959CF965}" type="datetimeFigureOut">
              <a:rPr lang="en-US" smtClean="0"/>
              <a:pPr>
                <a:defRPr/>
              </a:pPr>
              <a:t>4/10/2009</a:t>
            </a:fld>
            <a:endParaRPr lang="en-US" dirty="0"/>
          </a:p>
        </p:txBody>
      </p:sp>
      <p:sp>
        <p:nvSpPr>
          <p:cNvPr id="9" name="Footer Placeholder 3"/>
          <p:cNvSpPr>
            <a:spLocks noGrp="1"/>
          </p:cNvSpPr>
          <p:nvPr>
            <p:ph type="ftr" sz="quarter" idx="16"/>
          </p:nvPr>
        </p:nvSpPr>
        <p:spPr>
          <a:xfrm>
            <a:off x="4800600" y="6460219"/>
            <a:ext cx="2133600" cy="365125"/>
          </a:xfrm>
          <a:prstGeom prst="rect">
            <a:avLst/>
          </a:prstGeom>
        </p:spPr>
        <p:txBody>
          <a:bodyPr anchor="ctr"/>
          <a:lstStyle>
            <a:lvl1pPr algn="ctr" fontAlgn="auto">
              <a:spcBef>
                <a:spcPts val="0"/>
              </a:spcBef>
              <a:spcAft>
                <a:spcPts val="0"/>
              </a:spcAft>
              <a:defRPr sz="900" dirty="0">
                <a:solidFill>
                  <a:schemeClr val="bg1"/>
                </a:solidFill>
                <a:latin typeface="+mn-lt"/>
              </a:defRPr>
            </a:lvl1pPr>
          </a:lstStyle>
          <a:p>
            <a:pPr>
              <a:defRPr/>
            </a:pPr>
            <a:endParaRPr lang="en-US" dirty="0"/>
          </a:p>
        </p:txBody>
      </p:sp>
      <p:sp>
        <p:nvSpPr>
          <p:cNvPr id="10" name="Slide Number Placeholder 4"/>
          <p:cNvSpPr>
            <a:spLocks noGrp="1"/>
          </p:cNvSpPr>
          <p:nvPr>
            <p:ph type="sldNum" sz="quarter" idx="17"/>
          </p:nvPr>
        </p:nvSpPr>
        <p:spPr>
          <a:xfrm>
            <a:off x="8382000" y="6460217"/>
            <a:ext cx="609600" cy="365125"/>
          </a:xfrm>
          <a:prstGeom prst="rect">
            <a:avLst/>
          </a:prstGeom>
        </p:spPr>
        <p:txBody>
          <a:bodyPr anchor="ctr"/>
          <a:lstStyle>
            <a:lvl1pPr algn="ctr" fontAlgn="auto">
              <a:spcBef>
                <a:spcPts val="0"/>
              </a:spcBef>
              <a:spcAft>
                <a:spcPts val="0"/>
              </a:spcAft>
              <a:defRPr sz="900">
                <a:solidFill>
                  <a:schemeClr val="bg1"/>
                </a:solidFill>
                <a:latin typeface="+mn-lt"/>
              </a:defRPr>
            </a:lvl1pPr>
          </a:lstStyle>
          <a:p>
            <a:pPr>
              <a:defRPr/>
            </a:pPr>
            <a:fld id="{3C7B1C64-A14E-4D42-B35E-20EF6EFAD7FF}" type="slidenum">
              <a:rPr lang="en-US" smtClean="0"/>
              <a:pPr>
                <a:defRPr/>
              </a:pPr>
              <a:t>&lt;#&gt;</a:t>
            </a:fld>
            <a:endParaRPr lang="en-US" dirty="0"/>
          </a:p>
        </p:txBody>
      </p:sp>
      <p:sp>
        <p:nvSpPr>
          <p:cNvPr id="11" name="Title 1"/>
          <p:cNvSpPr>
            <a:spLocks noGrp="1"/>
          </p:cNvSpPr>
          <p:nvPr>
            <p:ph type="title"/>
          </p:nvPr>
        </p:nvSpPr>
        <p:spPr>
          <a:xfrm>
            <a:off x="457200" y="152400"/>
            <a:ext cx="8229600" cy="762000"/>
          </a:xfrm>
          <a:prstGeom prst="rect">
            <a:avLst/>
          </a:prstGeom>
        </p:spPr>
        <p:txBody>
          <a:bodyPr/>
          <a:lstStyle>
            <a:lvl1pPr>
              <a:defRPr>
                <a:solidFill>
                  <a:schemeClr val="tx1"/>
                </a:solidFill>
              </a:defRPr>
            </a:lvl1pPr>
          </a:lstStyle>
          <a:p>
            <a:r>
              <a:rPr lang="en-US" dirty="0" smtClean="0"/>
              <a:t>Click to edit Master title style</a:t>
            </a:r>
            <a:endParaRPr lang="en-US" dirty="0"/>
          </a:p>
        </p:txBody>
      </p:sp>
      <p:sp>
        <p:nvSpPr>
          <p:cNvPr id="12" name="Text Placeholder 7"/>
          <p:cNvSpPr>
            <a:spLocks noGrp="1"/>
          </p:cNvSpPr>
          <p:nvPr>
            <p:ph type="body" sz="quarter" idx="14"/>
          </p:nvPr>
        </p:nvSpPr>
        <p:spPr>
          <a:xfrm>
            <a:off x="457200" y="609600"/>
            <a:ext cx="6934200" cy="381000"/>
          </a:xfrm>
          <a:prstGeom prst="rect">
            <a:avLst/>
          </a:prstGeom>
        </p:spPr>
        <p:txBody>
          <a:bodyPr>
            <a:normAutofit/>
          </a:bodyPr>
          <a:lstStyle>
            <a:lvl1pPr>
              <a:buNone/>
              <a:defRPr sz="2000" b="0" i="1">
                <a:solidFill>
                  <a:schemeClr val="tx1">
                    <a:lumMod val="50000"/>
                    <a:lumOff val="50000"/>
                  </a:schemeClr>
                </a:solidFill>
              </a:defRPr>
            </a:lvl1pPr>
          </a:lstStyle>
          <a:p>
            <a:pPr lvl="0"/>
            <a:r>
              <a:rPr lang="en-US" dirty="0" smtClean="0"/>
              <a:t>Click to edit Master text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2588" y="228600"/>
            <a:ext cx="8380412"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Title Slide</a:t>
            </a:r>
          </a:p>
        </p:txBody>
      </p:sp>
      <p:sp>
        <p:nvSpPr>
          <p:cNvPr id="1027" name="Rectangle 8"/>
          <p:cNvSpPr>
            <a:spLocks noGrp="1" noChangeArrowheads="1"/>
          </p:cNvSpPr>
          <p:nvPr>
            <p:ph type="body" idx="1"/>
          </p:nvPr>
        </p:nvSpPr>
        <p:spPr bwMode="auto">
          <a:xfrm>
            <a:off x="382588" y="1414463"/>
            <a:ext cx="8380412" cy="20764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dk2" tx1="lt1" bg2="dk1" tx2="lt2" accent1="accent1" accent2="accent2" accent3="accent3" accent4="accent4" accent5="accent5" accent6="accent6" hlink="hlink" folHlink="folHlink"/>
  <p:sldLayoutIdLst>
    <p:sldLayoutId id="2147483662" r:id="rId1"/>
    <p:sldLayoutId id="2147483670" r:id="rId2"/>
    <p:sldLayoutId id="2147483663" r:id="rId3"/>
    <p:sldLayoutId id="2147483665" r:id="rId4"/>
    <p:sldLayoutId id="2147483667" r:id="rId5"/>
    <p:sldLayoutId id="2147483668" r:id="rId6"/>
    <p:sldLayoutId id="2147483669" r:id="rId7"/>
    <p:sldLayoutId id="2147483673" r:id="rId8"/>
    <p:sldLayoutId id="2147483681" r:id="rId9"/>
    <p:sldLayoutId id="2147483682" r:id="rId10"/>
    <p:sldLayoutId id="2147483683" r:id="rId11"/>
    <p:sldLayoutId id="2147483686" r:id="rId12"/>
  </p:sldLayoutIdLst>
  <p:transition>
    <p:fade/>
  </p:transition>
  <p:timing>
    <p:tnLst>
      <p:par>
        <p:cTn id="1" dur="indefinite" restart="never" nodeType="tmRoot"/>
      </p:par>
    </p:tnLst>
  </p:timing>
  <p:txStyles>
    <p:titleStyle>
      <a:lvl1pPr algn="l" defTabSz="912777" rtl="0" eaLnBrk="0" fontAlgn="base" hangingPunct="0">
        <a:lnSpc>
          <a:spcPct val="90000"/>
        </a:lnSpc>
        <a:spcBef>
          <a:spcPct val="0"/>
        </a:spcBef>
        <a:spcAft>
          <a:spcPct val="0"/>
        </a:spcAft>
        <a:defRPr lang="en-US" sz="54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mj-lt"/>
          <a:ea typeface="+mn-ea"/>
          <a:cs typeface="Arial" charset="0"/>
        </a:defRPr>
      </a:lvl1pPr>
      <a:lvl2pPr algn="l" defTabSz="912777" rtl="0" eaLnBrk="0" fontAlgn="base" hangingPunct="0">
        <a:lnSpc>
          <a:spcPct val="90000"/>
        </a:lnSpc>
        <a:spcBef>
          <a:spcPct val="0"/>
        </a:spcBef>
        <a:spcAft>
          <a:spcPct val="0"/>
        </a:spcAft>
        <a:defRPr sz="4500">
          <a:solidFill>
            <a:schemeClr val="tx2"/>
          </a:solidFill>
          <a:latin typeface="Segoe Semibold" pitchFamily="34" charset="0"/>
        </a:defRPr>
      </a:lvl2pPr>
      <a:lvl3pPr algn="l" defTabSz="912777" rtl="0" eaLnBrk="0" fontAlgn="base" hangingPunct="0">
        <a:lnSpc>
          <a:spcPct val="90000"/>
        </a:lnSpc>
        <a:spcBef>
          <a:spcPct val="0"/>
        </a:spcBef>
        <a:spcAft>
          <a:spcPct val="0"/>
        </a:spcAft>
        <a:defRPr sz="4500">
          <a:solidFill>
            <a:schemeClr val="tx2"/>
          </a:solidFill>
          <a:latin typeface="Segoe Semibold" pitchFamily="34" charset="0"/>
        </a:defRPr>
      </a:lvl3pPr>
      <a:lvl4pPr algn="l" defTabSz="912777" rtl="0" eaLnBrk="0" fontAlgn="base" hangingPunct="0">
        <a:lnSpc>
          <a:spcPct val="90000"/>
        </a:lnSpc>
        <a:spcBef>
          <a:spcPct val="0"/>
        </a:spcBef>
        <a:spcAft>
          <a:spcPct val="0"/>
        </a:spcAft>
        <a:defRPr sz="4500">
          <a:solidFill>
            <a:schemeClr val="tx2"/>
          </a:solidFill>
          <a:latin typeface="Segoe Semibold" pitchFamily="34" charset="0"/>
        </a:defRPr>
      </a:lvl4pPr>
      <a:lvl5pPr algn="l" defTabSz="912777" rtl="0" eaLnBrk="0" fontAlgn="base" hangingPunct="0">
        <a:lnSpc>
          <a:spcPct val="90000"/>
        </a:lnSpc>
        <a:spcBef>
          <a:spcPct val="0"/>
        </a:spcBef>
        <a:spcAft>
          <a:spcPct val="0"/>
        </a:spcAft>
        <a:defRPr sz="4500">
          <a:solidFill>
            <a:schemeClr val="tx2"/>
          </a:solidFill>
          <a:latin typeface="Segoe Semibold" pitchFamily="34" charset="0"/>
        </a:defRPr>
      </a:lvl5pPr>
      <a:lvl6pPr marL="380970" algn="l" defTabSz="914063" rtl="0" fontAlgn="base">
        <a:lnSpc>
          <a:spcPct val="90000"/>
        </a:lnSpc>
        <a:spcBef>
          <a:spcPct val="0"/>
        </a:spcBef>
        <a:spcAft>
          <a:spcPct val="0"/>
        </a:spcAft>
        <a:defRPr sz="4500">
          <a:solidFill>
            <a:schemeClr val="tx2"/>
          </a:solidFill>
          <a:latin typeface="Segoe Semibold" pitchFamily="34" charset="0"/>
        </a:defRPr>
      </a:lvl6pPr>
      <a:lvl7pPr marL="761940" algn="l" defTabSz="914063" rtl="0" fontAlgn="base">
        <a:lnSpc>
          <a:spcPct val="90000"/>
        </a:lnSpc>
        <a:spcBef>
          <a:spcPct val="0"/>
        </a:spcBef>
        <a:spcAft>
          <a:spcPct val="0"/>
        </a:spcAft>
        <a:defRPr sz="4500">
          <a:solidFill>
            <a:schemeClr val="tx2"/>
          </a:solidFill>
          <a:latin typeface="Segoe Semibold" pitchFamily="34" charset="0"/>
        </a:defRPr>
      </a:lvl7pPr>
      <a:lvl8pPr marL="1142908" algn="l" defTabSz="914063" rtl="0" fontAlgn="base">
        <a:lnSpc>
          <a:spcPct val="90000"/>
        </a:lnSpc>
        <a:spcBef>
          <a:spcPct val="0"/>
        </a:spcBef>
        <a:spcAft>
          <a:spcPct val="0"/>
        </a:spcAft>
        <a:defRPr sz="4500">
          <a:solidFill>
            <a:schemeClr val="tx2"/>
          </a:solidFill>
          <a:latin typeface="Segoe Semibold" pitchFamily="34" charset="0"/>
        </a:defRPr>
      </a:lvl8pPr>
      <a:lvl9pPr marL="1523878" algn="l" defTabSz="914063" rtl="0" fontAlgn="base">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0" fontAlgn="base" hangingPunct="0">
        <a:lnSpc>
          <a:spcPct val="90000"/>
        </a:lnSpc>
        <a:spcBef>
          <a:spcPct val="30000"/>
        </a:spcBef>
        <a:spcAft>
          <a:spcPct val="0"/>
        </a:spcAft>
        <a:buClr>
          <a:schemeClr val="tx2"/>
        </a:buClr>
        <a:buSzPct val="95000"/>
        <a:buFontTx/>
        <a:buBlip>
          <a:blip r:embed="rId15"/>
        </a:buBlip>
        <a:defRPr sz="3000">
          <a:solidFill>
            <a:schemeClr val="tx1"/>
          </a:solidFill>
          <a:latin typeface="+mn-lt"/>
          <a:ea typeface="+mn-ea"/>
          <a:cs typeface="+mn-cs"/>
        </a:defRPr>
      </a:lvl1pPr>
      <a:lvl2pPr marL="704822" indent="-317487" algn="l" defTabSz="912777" rtl="0" eaLnBrk="0" fontAlgn="base" hangingPunct="0">
        <a:lnSpc>
          <a:spcPct val="90000"/>
        </a:lnSpc>
        <a:spcBef>
          <a:spcPct val="30000"/>
        </a:spcBef>
        <a:spcAft>
          <a:spcPct val="0"/>
        </a:spcAft>
        <a:buClr>
          <a:schemeClr val="tx2"/>
        </a:buClr>
        <a:buSzPct val="80000"/>
        <a:buFontTx/>
        <a:buBlip>
          <a:blip r:embed="rId16"/>
        </a:buBlip>
        <a:defRPr sz="2700">
          <a:solidFill>
            <a:schemeClr val="tx1"/>
          </a:solidFill>
          <a:latin typeface="+mn-lt"/>
        </a:defRPr>
      </a:lvl2pPr>
      <a:lvl3pPr marL="988974" indent="-282564" algn="l" defTabSz="912777" rtl="0" eaLnBrk="0" fontAlgn="base" hangingPunct="0">
        <a:lnSpc>
          <a:spcPct val="90000"/>
        </a:lnSpc>
        <a:spcBef>
          <a:spcPct val="30000"/>
        </a:spcBef>
        <a:spcAft>
          <a:spcPct val="0"/>
        </a:spcAft>
        <a:buClr>
          <a:schemeClr val="tx2"/>
        </a:buClr>
        <a:buSzPct val="80000"/>
        <a:buFontTx/>
        <a:buBlip>
          <a:blip r:embed="rId16"/>
        </a:buBlip>
        <a:defRPr sz="2300">
          <a:solidFill>
            <a:schemeClr val="tx1"/>
          </a:solidFill>
          <a:latin typeface="+mn-lt"/>
        </a:defRPr>
      </a:lvl3pPr>
      <a:lvl4pPr marL="1266774" indent="-276214" algn="l" defTabSz="912777" rtl="0" eaLnBrk="0" fontAlgn="base" hangingPunct="0">
        <a:lnSpc>
          <a:spcPct val="90000"/>
        </a:lnSpc>
        <a:spcBef>
          <a:spcPct val="30000"/>
        </a:spcBef>
        <a:spcAft>
          <a:spcPct val="0"/>
        </a:spcAft>
        <a:buClr>
          <a:schemeClr val="tx2"/>
        </a:buClr>
        <a:buSzPct val="80000"/>
        <a:buFontTx/>
        <a:buBlip>
          <a:blip r:embed="rId16"/>
        </a:buBlip>
        <a:defRPr sz="2000">
          <a:solidFill>
            <a:schemeClr val="tx1"/>
          </a:solidFill>
          <a:latin typeface="+mn-lt"/>
        </a:defRPr>
      </a:lvl4pPr>
      <a:lvl5pPr marL="1530289" indent="-260340" algn="l" defTabSz="912777" rtl="0" eaLnBrk="0" fontAlgn="base" hangingPunct="0">
        <a:lnSpc>
          <a:spcPct val="90000"/>
        </a:lnSpc>
        <a:spcBef>
          <a:spcPct val="30000"/>
        </a:spcBef>
        <a:spcAft>
          <a:spcPct val="0"/>
        </a:spcAft>
        <a:buClr>
          <a:schemeClr val="tx2"/>
        </a:buClr>
        <a:buSzPct val="80000"/>
        <a:buFontTx/>
        <a:buBlip>
          <a:blip r:embed="rId16"/>
        </a:buBlip>
        <a:defRPr sz="2000">
          <a:solidFill>
            <a:schemeClr val="tx1"/>
          </a:solidFill>
          <a:latin typeface="+mn-lt"/>
        </a:defRPr>
      </a:lvl5pPr>
      <a:lvl6pPr marL="1911463"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6pPr>
      <a:lvl7pPr marL="2292432"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7pPr>
      <a:lvl8pPr marL="2673401"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8pPr>
      <a:lvl9pPr marL="3054371" indent="-261916" algn="l" defTabSz="914063" rtl="0" fontAlgn="base">
        <a:lnSpc>
          <a:spcPct val="90000"/>
        </a:lnSpc>
        <a:spcBef>
          <a:spcPct val="30000"/>
        </a:spcBef>
        <a:spcAft>
          <a:spcPct val="0"/>
        </a:spcAft>
        <a:buClr>
          <a:schemeClr val="tx2"/>
        </a:buClr>
        <a:buSzPct val="80000"/>
        <a:buFont typeface="Wingdings" pitchFamily="2" charset="2"/>
        <a:buBlip>
          <a:blip r:embed="rId17"/>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38241"/>
          <p:cNvSpPr>
            <a:spLocks noGrp="1" noChangeArrowheads="1"/>
          </p:cNvSpPr>
          <p:nvPr>
            <p:ph type="title"/>
          </p:nvPr>
        </p:nvSpPr>
        <p:spPr>
          <a:xfrm>
            <a:off x="451652" y="2057288"/>
            <a:ext cx="8018318" cy="1828193"/>
          </a:xfrm>
        </p:spPr>
        <p:txBody>
          <a:bodyPr/>
          <a:lstStyle/>
          <a:p>
            <a:r>
              <a:rPr altLang="ja-JP" sz="4400" dirty="0" smtClean="0">
                <a:latin typeface="Segoe"/>
              </a:rPr>
              <a:t>Windows 7</a:t>
            </a:r>
            <a:r>
              <a:rPr lang="ja-JP" altLang="en-US" sz="4400" dirty="0" smtClean="0">
                <a:latin typeface="Segoe"/>
              </a:rPr>
              <a:t> </a:t>
            </a:r>
            <a:r>
              <a:rPr altLang="ja-JP" sz="4400" dirty="0" smtClean="0">
                <a:latin typeface="Segoe"/>
              </a:rPr>
              <a:t/>
            </a:r>
            <a:br>
              <a:rPr altLang="ja-JP" sz="4400" dirty="0" smtClean="0">
                <a:latin typeface="Segoe"/>
              </a:rPr>
            </a:br>
            <a:r>
              <a:rPr lang="ja-JP" altLang="en-US" sz="4400" dirty="0" smtClean="0">
                <a:latin typeface="Segoe"/>
              </a:rPr>
              <a:t>エンタープライズ</a:t>
            </a:r>
            <a:r>
              <a:rPr altLang="ja-JP" sz="4400" dirty="0" smtClean="0">
                <a:latin typeface="Segoe"/>
              </a:rPr>
              <a:t/>
            </a:r>
            <a:br>
              <a:rPr altLang="ja-JP" sz="4400" dirty="0" smtClean="0">
                <a:latin typeface="Segoe"/>
              </a:rPr>
            </a:br>
            <a:r>
              <a:rPr lang="ja-JP" altLang="en-US" sz="4400" dirty="0" smtClean="0">
                <a:latin typeface="Segoe"/>
              </a:rPr>
              <a:t>ショートデモ</a:t>
            </a:r>
            <a:endParaRPr lang="en-US" sz="4400" dirty="0" smtClean="0">
              <a:latin typeface="Segoe"/>
            </a:endParaRPr>
          </a:p>
        </p:txBody>
      </p:sp>
      <p:pic>
        <p:nvPicPr>
          <p:cNvPr id="4" name="Picture 4" descr="C:\Users\lsabow\Pictures\Windows 7 Logos\Windows 7 Ultimate\English\Logos and Logotypes\One line\Windows7-Ultimate_1line_rgb_r.png"/>
          <p:cNvPicPr>
            <a:picLocks noChangeAspect="1" noChangeArrowheads="1"/>
          </p:cNvPicPr>
          <p:nvPr/>
        </p:nvPicPr>
        <p:blipFill>
          <a:blip r:embed="rId3"/>
          <a:srcRect r="29807"/>
          <a:stretch>
            <a:fillRect/>
          </a:stretch>
        </p:blipFill>
        <p:spPr bwMode="auto">
          <a:xfrm>
            <a:off x="3748353" y="83376"/>
            <a:ext cx="5387180" cy="838200"/>
          </a:xfrm>
          <a:prstGeom prst="rect">
            <a:avLst/>
          </a:prstGeom>
          <a:noFill/>
        </p:spPr>
      </p:pic>
      <p:sp>
        <p:nvSpPr>
          <p:cNvPr id="9" name="Title 138241"/>
          <p:cNvSpPr txBox="1">
            <a:spLocks noChangeArrowheads="1"/>
          </p:cNvSpPr>
          <p:nvPr/>
        </p:nvSpPr>
        <p:spPr bwMode="auto">
          <a:xfrm>
            <a:off x="451654" y="4800488"/>
            <a:ext cx="8018318" cy="62632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defTabSz="912777" eaLnBrk="0" hangingPunct="0">
              <a:lnSpc>
                <a:spcPct val="90000"/>
              </a:lnSpc>
            </a:pPr>
            <a:r>
              <a:rPr lang="en-US" altLang="ja-JP" sz="4400" kern="0" spc="-300" dirty="0" err="1"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a:cs typeface="Arial" charset="0"/>
              </a:rPr>
              <a:t>BranchCache</a:t>
            </a:r>
            <a:endParaRPr kumimoji="0" lang="en-US" sz="4400" b="0" i="0" u="none" strike="noStrike" kern="0" cap="none" spc="-300" normalizeH="0" baseline="0" noProof="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uLnTx/>
              <a:uFillTx/>
              <a:latin typeface="Segoe"/>
              <a:ea typeface="+mn-ea"/>
              <a:cs typeface="Arial"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2588" y="228600"/>
            <a:ext cx="8380412" cy="1495794"/>
          </a:xfrm>
        </p:spPr>
        <p:txBody>
          <a:bodyPr/>
          <a:lstStyle/>
          <a:p>
            <a:pPr algn="ctr"/>
            <a:r>
              <a:rPr kumimoji="1" lang="ja-JP" altLang="en-US" dirty="0" smtClean="0"/>
              <a:t>ブランチ オフィスの</a:t>
            </a:r>
            <a:r>
              <a:rPr kumimoji="1" altLang="ja-JP" dirty="0" smtClean="0"/>
              <a:t/>
            </a:r>
            <a:br>
              <a:rPr kumimoji="1" altLang="ja-JP" dirty="0" smtClean="0"/>
            </a:br>
            <a:r>
              <a:rPr kumimoji="1" lang="ja-JP" altLang="en-US" dirty="0" smtClean="0"/>
              <a:t>パフォーマンス改善</a:t>
            </a:r>
            <a:endParaRPr kumimoji="1" lang="ja-JP" altLang="en-US" dirty="0"/>
          </a:p>
        </p:txBody>
      </p:sp>
      <p:sp>
        <p:nvSpPr>
          <p:cNvPr id="3" name="コンテンツ プレースホルダ 2"/>
          <p:cNvSpPr>
            <a:spLocks noGrp="1"/>
          </p:cNvSpPr>
          <p:nvPr>
            <p:ph idx="1"/>
          </p:nvPr>
        </p:nvSpPr>
        <p:spPr>
          <a:xfrm>
            <a:off x="338521" y="3948348"/>
            <a:ext cx="8380412" cy="1523494"/>
          </a:xfrm>
        </p:spPr>
        <p:txBody>
          <a:bodyPr/>
          <a:lstStyle/>
          <a:p>
            <a:r>
              <a:rPr kumimoji="1" lang="ja-JP" altLang="en-US" dirty="0" smtClean="0"/>
              <a:t>遠隔地からの業務ファイルへのアクセス</a:t>
            </a:r>
            <a:endParaRPr kumimoji="1" lang="en-US" altLang="ja-JP" dirty="0" smtClean="0"/>
          </a:p>
          <a:p>
            <a:r>
              <a:rPr kumimoji="1" lang="ja-JP" altLang="en-US" dirty="0" smtClean="0"/>
              <a:t>ユーザーに影響を与えない透過的なアクセス</a:t>
            </a:r>
            <a:endParaRPr kumimoji="1" lang="en-US" altLang="ja-JP" dirty="0" smtClean="0"/>
          </a:p>
          <a:p>
            <a:endParaRPr kumimoji="1" lang="en-US" altLang="ja-JP" dirty="0" smtClean="0"/>
          </a:p>
        </p:txBody>
      </p:sp>
      <p:sp>
        <p:nvSpPr>
          <p:cNvPr id="4" name="角丸四角形 3"/>
          <p:cNvSpPr/>
          <p:nvPr/>
        </p:nvSpPr>
        <p:spPr bwMode="auto">
          <a:xfrm>
            <a:off x="782193" y="1795749"/>
            <a:ext cx="2930487" cy="60592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ja-JP" altLang="en-US" dirty="0" smtClean="0">
                <a:solidFill>
                  <a:schemeClr val="tx1"/>
                </a:solidFill>
                <a:latin typeface="Segoe" pitchFamily="34" charset="0"/>
              </a:rPr>
              <a:t>ファイルアクセス</a:t>
            </a:r>
            <a:endParaRPr kumimoji="0" lang="ja-JP" altLang="en-US" b="0" i="0" u="none" strike="noStrike" cap="none" normalizeH="0" baseline="0" dirty="0" smtClean="0">
              <a:solidFill>
                <a:schemeClr val="tx1"/>
              </a:solidFill>
              <a:effectLst/>
              <a:latin typeface="Segoe" pitchFamily="34" charset="0"/>
            </a:endParaRPr>
          </a:p>
        </p:txBody>
      </p:sp>
      <p:pic>
        <p:nvPicPr>
          <p:cNvPr id="8" name="図 7" descr="青年男-困った-黒.png"/>
          <p:cNvPicPr>
            <a:picLocks noChangeAspect="1"/>
          </p:cNvPicPr>
          <p:nvPr/>
        </p:nvPicPr>
        <p:blipFill>
          <a:blip r:embed="rId3"/>
          <a:stretch>
            <a:fillRect/>
          </a:stretch>
        </p:blipFill>
        <p:spPr>
          <a:xfrm>
            <a:off x="4139470" y="2628893"/>
            <a:ext cx="868938" cy="1193960"/>
          </a:xfrm>
          <a:prstGeom prst="rect">
            <a:avLst/>
          </a:prstGeom>
        </p:spPr>
      </p:pic>
      <p:sp>
        <p:nvSpPr>
          <p:cNvPr id="10" name="爆発 1 9"/>
          <p:cNvSpPr/>
          <p:nvPr/>
        </p:nvSpPr>
        <p:spPr bwMode="auto">
          <a:xfrm>
            <a:off x="1266935" y="2203366"/>
            <a:ext cx="793214" cy="826265"/>
          </a:xfrm>
          <a:prstGeom prst="irregularSeal1">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ja-JP" altLang="en-US" sz="2900" b="0" i="0" u="none" strike="noStrike" cap="none" normalizeH="0" baseline="0" dirty="0" smtClean="0">
              <a:solidFill>
                <a:schemeClr val="tx1"/>
              </a:solidFill>
              <a:effectLst/>
              <a:latin typeface="Segoe" pitchFamily="34" charset="0"/>
            </a:endParaRPr>
          </a:p>
        </p:txBody>
      </p:sp>
      <p:pic>
        <p:nvPicPr>
          <p:cNvPr id="11" name="図 10" descr="中年男-驚き-ベージュ.png"/>
          <p:cNvPicPr>
            <a:picLocks noChangeAspect="1"/>
          </p:cNvPicPr>
          <p:nvPr/>
        </p:nvPicPr>
        <p:blipFill>
          <a:blip r:embed="rId4"/>
          <a:stretch>
            <a:fillRect/>
          </a:stretch>
        </p:blipFill>
        <p:spPr>
          <a:xfrm>
            <a:off x="2497956" y="2677099"/>
            <a:ext cx="856905" cy="1177427"/>
          </a:xfrm>
          <a:prstGeom prst="rect">
            <a:avLst/>
          </a:prstGeom>
        </p:spPr>
      </p:pic>
      <p:sp>
        <p:nvSpPr>
          <p:cNvPr id="14" name="角丸四角形 13"/>
          <p:cNvSpPr/>
          <p:nvPr/>
        </p:nvSpPr>
        <p:spPr bwMode="auto">
          <a:xfrm>
            <a:off x="716096" y="5530467"/>
            <a:ext cx="7910111" cy="1156772"/>
          </a:xfrm>
          <a:prstGeom prst="round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r>
              <a:rPr lang="ja-JP" altLang="en-US" sz="3200" dirty="0" smtClean="0"/>
              <a:t>拠点間の低帯域を経由した</a:t>
            </a:r>
            <a:endParaRPr lang="en-US" altLang="ja-JP" sz="3200" dirty="0" smtClean="0"/>
          </a:p>
          <a:p>
            <a:pPr algn="ctr" defTabSz="1096963"/>
            <a:r>
              <a:rPr lang="ja-JP" altLang="en-US" sz="3200" dirty="0" smtClean="0"/>
              <a:t>アクセスを効率化</a:t>
            </a:r>
            <a:endParaRPr kumimoji="0" lang="ja-JP" altLang="en-US" sz="2900" b="0" i="0" u="none" strike="noStrike" cap="none" normalizeH="0" baseline="0" dirty="0" smtClean="0">
              <a:solidFill>
                <a:schemeClr val="tx1"/>
              </a:solidFill>
              <a:effectLst/>
              <a:latin typeface="Segoe" pitchFamily="34" charset="0"/>
            </a:endParaRPr>
          </a:p>
        </p:txBody>
      </p:sp>
      <p:pic>
        <p:nvPicPr>
          <p:cNvPr id="15" name="図 14" descr="File Server single_s.png"/>
          <p:cNvPicPr>
            <a:picLocks noChangeAspect="1"/>
          </p:cNvPicPr>
          <p:nvPr/>
        </p:nvPicPr>
        <p:blipFill>
          <a:blip r:embed="rId5" cstate="print"/>
          <a:stretch>
            <a:fillRect/>
          </a:stretch>
        </p:blipFill>
        <p:spPr>
          <a:xfrm>
            <a:off x="4553594" y="1591238"/>
            <a:ext cx="822634" cy="1179988"/>
          </a:xfrm>
          <a:prstGeom prst="rect">
            <a:avLst/>
          </a:prstGeom>
        </p:spPr>
      </p:pic>
      <p:pic>
        <p:nvPicPr>
          <p:cNvPr id="16" name="図 15" descr="pc.png"/>
          <p:cNvPicPr>
            <a:picLocks noChangeAspect="1"/>
          </p:cNvPicPr>
          <p:nvPr/>
        </p:nvPicPr>
        <p:blipFill>
          <a:blip r:embed="rId6" cstate="print"/>
          <a:stretch>
            <a:fillRect/>
          </a:stretch>
        </p:blipFill>
        <p:spPr>
          <a:xfrm>
            <a:off x="1387710" y="2698082"/>
            <a:ext cx="1135148" cy="1132603"/>
          </a:xfrm>
          <a:prstGeom prst="rect">
            <a:avLst/>
          </a:prstGeom>
        </p:spPr>
      </p:pic>
      <p:pic>
        <p:nvPicPr>
          <p:cNvPr id="17" name="図 16" descr="lightning bolt.mix.png"/>
          <p:cNvPicPr>
            <a:picLocks noChangeAspect="1"/>
          </p:cNvPicPr>
          <p:nvPr/>
        </p:nvPicPr>
        <p:blipFill>
          <a:blip r:embed="rId7" cstate="print"/>
          <a:stretch>
            <a:fillRect/>
          </a:stretch>
        </p:blipFill>
        <p:spPr>
          <a:xfrm>
            <a:off x="3371875" y="2159305"/>
            <a:ext cx="1189104" cy="1201648"/>
          </a:xfrm>
          <a:prstGeom prst="rect">
            <a:avLst/>
          </a:prstGeom>
        </p:spPr>
      </p:pic>
      <p:sp>
        <p:nvSpPr>
          <p:cNvPr id="6" name="角丸四角形 5"/>
          <p:cNvSpPr/>
          <p:nvPr/>
        </p:nvSpPr>
        <p:spPr bwMode="auto">
          <a:xfrm>
            <a:off x="5376227" y="2401678"/>
            <a:ext cx="3415229" cy="1410152"/>
          </a:xfrm>
          <a:prstGeom prst="round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ja-JP" altLang="en-US" dirty="0" smtClean="0">
                <a:solidFill>
                  <a:schemeClr val="tx1"/>
                </a:solidFill>
                <a:latin typeface="Segoe" pitchFamily="34" charset="0"/>
              </a:rPr>
              <a:t>ファイルを開けない</a:t>
            </a:r>
            <a:endParaRPr lang="en-US" altLang="ja-JP" dirty="0" smtClean="0">
              <a:solidFill>
                <a:schemeClr val="tx1"/>
              </a:solidFill>
              <a:latin typeface="Segoe" pitchFamily="34" charset="0"/>
            </a:endParaRPr>
          </a:p>
          <a:p>
            <a:pPr marL="0" marR="0" indent="0" algn="ctr" defTabSz="1096963" rtl="0" eaLnBrk="1" fontAlgn="base" latinLnBrk="0" hangingPunct="1">
              <a:lnSpc>
                <a:spcPct val="100000"/>
              </a:lnSpc>
              <a:spcBef>
                <a:spcPct val="0"/>
              </a:spcBef>
              <a:spcAft>
                <a:spcPct val="0"/>
              </a:spcAft>
              <a:buClrTx/>
              <a:buSzTx/>
              <a:buFontTx/>
              <a:buNone/>
              <a:tabLst/>
            </a:pPr>
            <a:r>
              <a:rPr lang="ja-JP" altLang="en-US" dirty="0" smtClean="0">
                <a:solidFill>
                  <a:schemeClr val="tx1"/>
                </a:solidFill>
                <a:latin typeface="Segoe" pitchFamily="34" charset="0"/>
              </a:rPr>
              <a:t>ダウンロードに</a:t>
            </a:r>
            <a:endParaRPr lang="en-US" altLang="ja-JP" dirty="0" smtClean="0">
              <a:solidFill>
                <a:schemeClr val="tx1"/>
              </a:solidFill>
              <a:latin typeface="Segoe" pitchFamily="34" charset="0"/>
            </a:endParaRPr>
          </a:p>
          <a:p>
            <a:pPr marL="0" marR="0" indent="0" algn="ctr" defTabSz="1096963" rtl="0" eaLnBrk="1" fontAlgn="base" latinLnBrk="0" hangingPunct="1">
              <a:lnSpc>
                <a:spcPct val="100000"/>
              </a:lnSpc>
              <a:spcBef>
                <a:spcPct val="0"/>
              </a:spcBef>
              <a:spcAft>
                <a:spcPct val="0"/>
              </a:spcAft>
              <a:buClrTx/>
              <a:buSzTx/>
              <a:buFontTx/>
              <a:buNone/>
              <a:tabLst/>
            </a:pPr>
            <a:r>
              <a:rPr lang="ja-JP" altLang="en-US" dirty="0" smtClean="0">
                <a:solidFill>
                  <a:schemeClr val="tx1"/>
                </a:solidFill>
                <a:latin typeface="Segoe" pitchFamily="34" charset="0"/>
              </a:rPr>
              <a:t>時間がかかる</a:t>
            </a:r>
            <a:endParaRPr lang="en-US" altLang="ja-JP" dirty="0" smtClean="0">
              <a:solidFill>
                <a:schemeClr val="tx1"/>
              </a:solidFill>
              <a:latin typeface="Segoe" pitchFamily="34" charset="0"/>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altLang="ja-JP" dirty="0" smtClean="0"/>
              <a:t>BranchCache</a:t>
            </a:r>
            <a:endParaRPr kumimoji="1" altLang="ja-JP" dirty="0" smtClean="0"/>
          </a:p>
        </p:txBody>
      </p:sp>
      <p:sp>
        <p:nvSpPr>
          <p:cNvPr id="3" name="コンテンツ プレースホルダ 2"/>
          <p:cNvSpPr>
            <a:spLocks noGrp="1"/>
          </p:cNvSpPr>
          <p:nvPr>
            <p:ph idx="1"/>
          </p:nvPr>
        </p:nvSpPr>
        <p:spPr>
          <a:xfrm>
            <a:off x="382588" y="1414463"/>
            <a:ext cx="8380412" cy="3877985"/>
          </a:xfrm>
        </p:spPr>
        <p:txBody>
          <a:bodyPr/>
          <a:lstStyle/>
          <a:p>
            <a:r>
              <a:rPr lang="ja-JP" altLang="en-US" dirty="0" smtClean="0"/>
              <a:t>頻繁に使用されるファイルをローカル </a:t>
            </a:r>
            <a:r>
              <a:rPr lang="en-US" altLang="ja-JP" dirty="0" smtClean="0"/>
              <a:t/>
            </a:r>
            <a:br>
              <a:rPr lang="en-US" altLang="ja-JP" dirty="0" smtClean="0"/>
            </a:br>
            <a:r>
              <a:rPr lang="ja-JP" altLang="en-US" dirty="0" smtClean="0"/>
              <a:t>ネットワーク上にキャッシュ</a:t>
            </a:r>
            <a:endParaRPr lang="en-US" altLang="ja-JP" dirty="0" smtClean="0"/>
          </a:p>
          <a:p>
            <a:pPr lvl="1"/>
            <a:r>
              <a:rPr lang="en-US" dirty="0" smtClean="0"/>
              <a:t>Windows Server 2008 R2 </a:t>
            </a:r>
            <a:r>
              <a:rPr lang="ja-JP" altLang="en-US" dirty="0" smtClean="0"/>
              <a:t>とともに機能</a:t>
            </a:r>
            <a:endParaRPr lang="en-US" altLang="ja-JP" dirty="0" smtClean="0"/>
          </a:p>
          <a:p>
            <a:pPr lvl="1"/>
            <a:r>
              <a:rPr lang="en-US" altLang="ja-JP" dirty="0" err="1" smtClean="0"/>
              <a:t>BranchCache</a:t>
            </a:r>
            <a:r>
              <a:rPr lang="ja-JP" altLang="en-US" dirty="0" smtClean="0"/>
              <a:t> 専用サーバーも構築可能</a:t>
            </a:r>
            <a:endParaRPr lang="en-US" altLang="ja-JP" dirty="0" smtClean="0"/>
          </a:p>
          <a:p>
            <a:pPr lvl="1"/>
            <a:r>
              <a:rPr kumimoji="1" lang="ja-JP" altLang="en-US" dirty="0" smtClean="0"/>
              <a:t>ユーザーへは透過的に機能、同期を意識させない</a:t>
            </a:r>
            <a:endParaRPr kumimoji="1" lang="en-US" altLang="ja-JP" dirty="0" smtClean="0"/>
          </a:p>
          <a:p>
            <a:r>
              <a:rPr kumimoji="1" lang="en-US" altLang="ja-JP" dirty="0" smtClean="0"/>
              <a:t>WAN</a:t>
            </a:r>
            <a:r>
              <a:rPr kumimoji="1" lang="ja-JP" altLang="en-US" dirty="0" smtClean="0"/>
              <a:t> 帯域の利用率を低減</a:t>
            </a:r>
            <a:endParaRPr kumimoji="1" lang="en-US" altLang="ja-JP" dirty="0" smtClean="0"/>
          </a:p>
          <a:p>
            <a:pPr lvl="1"/>
            <a:r>
              <a:rPr kumimoji="1" lang="en-US" altLang="ja-JP" dirty="0" smtClean="0"/>
              <a:t>SMB</a:t>
            </a:r>
            <a:r>
              <a:rPr kumimoji="1" lang="ja-JP" altLang="en-US" dirty="0" smtClean="0"/>
              <a:t> </a:t>
            </a:r>
            <a:r>
              <a:rPr kumimoji="1" lang="ja-JP" altLang="en-US" dirty="0" err="1" smtClean="0"/>
              <a:t>、</a:t>
            </a:r>
            <a:r>
              <a:rPr kumimoji="1" lang="en-US" altLang="ja-JP" dirty="0" smtClean="0"/>
              <a:t>HTTP</a:t>
            </a:r>
            <a:r>
              <a:rPr kumimoji="1" lang="ja-JP" altLang="en-US" dirty="0" smtClean="0"/>
              <a:t> コンテンツの両方をキャッシュ可能</a:t>
            </a:r>
            <a:endParaRPr kumimoji="1" lang="en-US" altLang="ja-JP" dirty="0" smtClean="0"/>
          </a:p>
          <a:p>
            <a:pPr lvl="1"/>
            <a:r>
              <a:rPr kumimoji="1" lang="ja-JP" altLang="en-US" dirty="0" smtClean="0"/>
              <a:t>簡単に設置し運用が可能</a:t>
            </a:r>
            <a:endParaRPr kumimoji="1" lang="ja-JP" alt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bwMode="auto">
          <a:xfrm>
            <a:off x="341523" y="2379643"/>
            <a:ext cx="4968607" cy="383387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ja-JP" altLang="en-US" sz="2900" b="0" i="0" u="none" strike="noStrike" cap="none" normalizeH="0" baseline="0" dirty="0" smtClean="0">
              <a:solidFill>
                <a:schemeClr val="tx1"/>
              </a:solidFill>
              <a:effectLst/>
              <a:latin typeface="Segoe" pitchFamily="34" charset="0"/>
            </a:endParaRPr>
          </a:p>
        </p:txBody>
      </p:sp>
      <p:sp>
        <p:nvSpPr>
          <p:cNvPr id="2" name="タイトル 1"/>
          <p:cNvSpPr>
            <a:spLocks noGrp="1"/>
          </p:cNvSpPr>
          <p:nvPr>
            <p:ph type="title"/>
          </p:nvPr>
        </p:nvSpPr>
        <p:spPr>
          <a:xfrm>
            <a:off x="382588" y="228600"/>
            <a:ext cx="8380412" cy="747897"/>
          </a:xfrm>
        </p:spPr>
        <p:txBody>
          <a:bodyPr/>
          <a:lstStyle/>
          <a:p>
            <a:r>
              <a:rPr kumimoji="1" altLang="ja-JP" dirty="0" smtClean="0"/>
              <a:t>BranchCache</a:t>
            </a:r>
            <a:r>
              <a:rPr kumimoji="1" lang="ja-JP" altLang="en-US" dirty="0" smtClean="0"/>
              <a:t> </a:t>
            </a:r>
            <a:r>
              <a:rPr kumimoji="1" altLang="ja-JP" dirty="0" smtClean="0"/>
              <a:t>2 </a:t>
            </a:r>
            <a:r>
              <a:rPr kumimoji="1" lang="ja-JP" altLang="en-US" dirty="0" err="1" smtClean="0"/>
              <a:t>つの</a:t>
            </a:r>
            <a:r>
              <a:rPr kumimoji="1" lang="ja-JP" altLang="en-US" dirty="0" smtClean="0"/>
              <a:t>シナリオ</a:t>
            </a:r>
            <a:endParaRPr kumimoji="1" lang="ja-JP" altLang="en-US" dirty="0"/>
          </a:p>
        </p:txBody>
      </p:sp>
      <p:pic>
        <p:nvPicPr>
          <p:cNvPr id="4" name="図 3" descr="File Server single_s.png"/>
          <p:cNvPicPr>
            <a:picLocks noChangeAspect="1"/>
          </p:cNvPicPr>
          <p:nvPr/>
        </p:nvPicPr>
        <p:blipFill>
          <a:blip r:embed="rId3" cstate="print"/>
          <a:stretch>
            <a:fillRect/>
          </a:stretch>
        </p:blipFill>
        <p:spPr>
          <a:xfrm>
            <a:off x="6283242" y="1646322"/>
            <a:ext cx="822634" cy="1179988"/>
          </a:xfrm>
          <a:prstGeom prst="rect">
            <a:avLst/>
          </a:prstGeom>
        </p:spPr>
      </p:pic>
      <p:pic>
        <p:nvPicPr>
          <p:cNvPr id="5" name="図 4" descr="pc.png"/>
          <p:cNvPicPr>
            <a:picLocks noChangeAspect="1"/>
          </p:cNvPicPr>
          <p:nvPr/>
        </p:nvPicPr>
        <p:blipFill>
          <a:blip r:embed="rId4" cstate="print"/>
          <a:stretch>
            <a:fillRect/>
          </a:stretch>
        </p:blipFill>
        <p:spPr>
          <a:xfrm>
            <a:off x="2304134" y="3136171"/>
            <a:ext cx="1135148" cy="1132603"/>
          </a:xfrm>
          <a:prstGeom prst="rect">
            <a:avLst/>
          </a:prstGeom>
        </p:spPr>
      </p:pic>
      <p:pic>
        <p:nvPicPr>
          <p:cNvPr id="6" name="図 5" descr="lightning bolt.mix.png"/>
          <p:cNvPicPr>
            <a:picLocks noChangeAspect="1"/>
          </p:cNvPicPr>
          <p:nvPr/>
        </p:nvPicPr>
        <p:blipFill>
          <a:blip r:embed="rId5" cstate="print"/>
          <a:stretch>
            <a:fillRect/>
          </a:stretch>
        </p:blipFill>
        <p:spPr>
          <a:xfrm>
            <a:off x="4914236" y="2544896"/>
            <a:ext cx="1189104" cy="1201648"/>
          </a:xfrm>
          <a:prstGeom prst="rect">
            <a:avLst/>
          </a:prstGeom>
        </p:spPr>
      </p:pic>
      <p:pic>
        <p:nvPicPr>
          <p:cNvPr id="7" name="図 6" descr="File Server single_s.png"/>
          <p:cNvPicPr>
            <a:picLocks noChangeAspect="1"/>
          </p:cNvPicPr>
          <p:nvPr/>
        </p:nvPicPr>
        <p:blipFill>
          <a:blip r:embed="rId3" cstate="print"/>
          <a:stretch>
            <a:fillRect/>
          </a:stretch>
        </p:blipFill>
        <p:spPr>
          <a:xfrm>
            <a:off x="3914618" y="3112478"/>
            <a:ext cx="822634" cy="1179988"/>
          </a:xfrm>
          <a:prstGeom prst="rect">
            <a:avLst/>
          </a:prstGeom>
        </p:spPr>
      </p:pic>
      <p:pic>
        <p:nvPicPr>
          <p:cNvPr id="8" name="図 7" descr="pc.png"/>
          <p:cNvPicPr>
            <a:picLocks noChangeAspect="1"/>
          </p:cNvPicPr>
          <p:nvPr/>
        </p:nvPicPr>
        <p:blipFill>
          <a:blip r:embed="rId4" cstate="print"/>
          <a:stretch>
            <a:fillRect/>
          </a:stretch>
        </p:blipFill>
        <p:spPr>
          <a:xfrm>
            <a:off x="693650" y="3136171"/>
            <a:ext cx="1135148" cy="1132603"/>
          </a:xfrm>
          <a:prstGeom prst="rect">
            <a:avLst/>
          </a:prstGeom>
        </p:spPr>
      </p:pic>
      <p:sp>
        <p:nvSpPr>
          <p:cNvPr id="9" name="テキスト ボックス 8"/>
          <p:cNvSpPr txBox="1"/>
          <p:nvPr/>
        </p:nvSpPr>
        <p:spPr>
          <a:xfrm>
            <a:off x="3712685" y="4406740"/>
            <a:ext cx="1292341" cy="923330"/>
          </a:xfrm>
          <a:prstGeom prst="rect">
            <a:avLst/>
          </a:prstGeom>
          <a:noFill/>
        </p:spPr>
        <p:txBody>
          <a:bodyPr wrap="none" rtlCol="0">
            <a:spAutoFit/>
          </a:bodyPr>
          <a:lstStyle/>
          <a:p>
            <a:pPr algn="ctr"/>
            <a:r>
              <a:rPr kumimoji="1" lang="en-US" altLang="ja-JP" sz="1800" b="1" dirty="0" smtClean="0">
                <a:solidFill>
                  <a:schemeClr val="tx1"/>
                </a:solidFill>
                <a:latin typeface="Segoe" pitchFamily="34" charset="0"/>
              </a:rPr>
              <a:t>Windows</a:t>
            </a:r>
          </a:p>
          <a:p>
            <a:pPr algn="ctr"/>
            <a:r>
              <a:rPr kumimoji="1" lang="en-US" altLang="ja-JP" sz="1800" b="1" dirty="0" smtClean="0">
                <a:solidFill>
                  <a:schemeClr val="tx1"/>
                </a:solidFill>
                <a:latin typeface="Segoe" pitchFamily="34" charset="0"/>
              </a:rPr>
              <a:t>Server</a:t>
            </a:r>
          </a:p>
          <a:p>
            <a:pPr algn="ctr"/>
            <a:r>
              <a:rPr kumimoji="1" lang="en-US" altLang="ja-JP" sz="1800" b="1" dirty="0" smtClean="0">
                <a:solidFill>
                  <a:schemeClr val="tx1"/>
                </a:solidFill>
                <a:latin typeface="Segoe" pitchFamily="34" charset="0"/>
              </a:rPr>
              <a:t>2008</a:t>
            </a:r>
            <a:r>
              <a:rPr kumimoji="1" lang="ja-JP" altLang="en-US" sz="1800" b="1" dirty="0" smtClean="0">
                <a:solidFill>
                  <a:schemeClr val="tx1"/>
                </a:solidFill>
                <a:latin typeface="Segoe" pitchFamily="34" charset="0"/>
              </a:rPr>
              <a:t> </a:t>
            </a:r>
            <a:r>
              <a:rPr kumimoji="1" lang="en-US" altLang="ja-JP" sz="1800" b="1" dirty="0" smtClean="0">
                <a:solidFill>
                  <a:schemeClr val="tx1"/>
                </a:solidFill>
                <a:latin typeface="Segoe" pitchFamily="34" charset="0"/>
              </a:rPr>
              <a:t>R2</a:t>
            </a:r>
            <a:endParaRPr kumimoji="1" lang="ja-JP" altLang="en-US" sz="1800" b="1" dirty="0" err="1" smtClean="0">
              <a:solidFill>
                <a:schemeClr val="tx1"/>
              </a:solidFill>
              <a:latin typeface="Segoe" pitchFamily="34" charset="0"/>
            </a:endParaRPr>
          </a:p>
        </p:txBody>
      </p:sp>
      <p:sp>
        <p:nvSpPr>
          <p:cNvPr id="10" name="テキスト ボックス 9"/>
          <p:cNvSpPr txBox="1"/>
          <p:nvPr/>
        </p:nvSpPr>
        <p:spPr>
          <a:xfrm>
            <a:off x="2159306" y="4417757"/>
            <a:ext cx="1524776" cy="369332"/>
          </a:xfrm>
          <a:prstGeom prst="rect">
            <a:avLst/>
          </a:prstGeom>
          <a:noFill/>
        </p:spPr>
        <p:txBody>
          <a:bodyPr wrap="none" rtlCol="0">
            <a:spAutoFit/>
          </a:bodyPr>
          <a:lstStyle/>
          <a:p>
            <a:pPr algn="ctr"/>
            <a:r>
              <a:rPr kumimoji="1" lang="en-US" altLang="ja-JP" sz="1800" b="1" dirty="0" smtClean="0">
                <a:solidFill>
                  <a:schemeClr val="tx1"/>
                </a:solidFill>
                <a:latin typeface="Segoe" pitchFamily="34" charset="0"/>
              </a:rPr>
              <a:t>Windows</a:t>
            </a:r>
            <a:r>
              <a:rPr kumimoji="1" lang="ja-JP" altLang="en-US" sz="1800" b="1" dirty="0" smtClean="0">
                <a:solidFill>
                  <a:schemeClr val="tx1"/>
                </a:solidFill>
                <a:latin typeface="Segoe" pitchFamily="34" charset="0"/>
              </a:rPr>
              <a:t> </a:t>
            </a:r>
            <a:r>
              <a:rPr kumimoji="1" lang="en-US" altLang="ja-JP" sz="1800" b="1" dirty="0" smtClean="0">
                <a:solidFill>
                  <a:schemeClr val="tx1"/>
                </a:solidFill>
                <a:latin typeface="Segoe" pitchFamily="34" charset="0"/>
              </a:rPr>
              <a:t>7</a:t>
            </a:r>
          </a:p>
        </p:txBody>
      </p:sp>
      <p:sp>
        <p:nvSpPr>
          <p:cNvPr id="11" name="テキスト ボックス 10"/>
          <p:cNvSpPr txBox="1"/>
          <p:nvPr/>
        </p:nvSpPr>
        <p:spPr>
          <a:xfrm>
            <a:off x="495759" y="4417757"/>
            <a:ext cx="1524776" cy="369332"/>
          </a:xfrm>
          <a:prstGeom prst="rect">
            <a:avLst/>
          </a:prstGeom>
          <a:noFill/>
        </p:spPr>
        <p:txBody>
          <a:bodyPr wrap="none" rtlCol="0">
            <a:spAutoFit/>
          </a:bodyPr>
          <a:lstStyle/>
          <a:p>
            <a:pPr algn="ctr"/>
            <a:r>
              <a:rPr kumimoji="1" lang="en-US" altLang="ja-JP" sz="1800" b="1" dirty="0" smtClean="0">
                <a:solidFill>
                  <a:schemeClr val="tx1"/>
                </a:solidFill>
                <a:latin typeface="Segoe" pitchFamily="34" charset="0"/>
              </a:rPr>
              <a:t>Windows</a:t>
            </a:r>
            <a:r>
              <a:rPr kumimoji="1" lang="ja-JP" altLang="en-US" sz="1800" b="1" dirty="0" smtClean="0">
                <a:solidFill>
                  <a:schemeClr val="tx1"/>
                </a:solidFill>
                <a:latin typeface="Segoe" pitchFamily="34" charset="0"/>
              </a:rPr>
              <a:t> </a:t>
            </a:r>
            <a:r>
              <a:rPr kumimoji="1" lang="en-US" altLang="ja-JP" sz="1800" b="1" dirty="0" smtClean="0">
                <a:solidFill>
                  <a:schemeClr val="tx1"/>
                </a:solidFill>
                <a:latin typeface="Segoe" pitchFamily="34" charset="0"/>
              </a:rPr>
              <a:t>7</a:t>
            </a:r>
          </a:p>
        </p:txBody>
      </p:sp>
      <p:pic>
        <p:nvPicPr>
          <p:cNvPr id="12" name="図 11" descr="Document Sm.png"/>
          <p:cNvPicPr>
            <a:picLocks noChangeAspect="1"/>
          </p:cNvPicPr>
          <p:nvPr/>
        </p:nvPicPr>
        <p:blipFill>
          <a:blip r:embed="rId6"/>
          <a:stretch>
            <a:fillRect/>
          </a:stretch>
        </p:blipFill>
        <p:spPr>
          <a:xfrm>
            <a:off x="7273886" y="1729647"/>
            <a:ext cx="510289" cy="1074292"/>
          </a:xfrm>
          <a:prstGeom prst="rect">
            <a:avLst/>
          </a:prstGeom>
        </p:spPr>
      </p:pic>
      <p:sp>
        <p:nvSpPr>
          <p:cNvPr id="13" name="テキスト ボックス 12"/>
          <p:cNvSpPr txBox="1"/>
          <p:nvPr/>
        </p:nvSpPr>
        <p:spPr>
          <a:xfrm>
            <a:off x="6092328" y="2875403"/>
            <a:ext cx="1292341" cy="923330"/>
          </a:xfrm>
          <a:prstGeom prst="rect">
            <a:avLst/>
          </a:prstGeom>
          <a:noFill/>
        </p:spPr>
        <p:txBody>
          <a:bodyPr wrap="none" rtlCol="0">
            <a:spAutoFit/>
          </a:bodyPr>
          <a:lstStyle/>
          <a:p>
            <a:pPr algn="ctr"/>
            <a:r>
              <a:rPr kumimoji="1" lang="en-US" altLang="ja-JP" sz="1800" b="1" dirty="0" smtClean="0">
                <a:solidFill>
                  <a:schemeClr val="tx1"/>
                </a:solidFill>
                <a:latin typeface="Segoe" pitchFamily="34" charset="0"/>
              </a:rPr>
              <a:t>Windows</a:t>
            </a:r>
          </a:p>
          <a:p>
            <a:pPr algn="ctr"/>
            <a:r>
              <a:rPr kumimoji="1" lang="en-US" altLang="ja-JP" sz="1800" b="1" dirty="0" smtClean="0">
                <a:solidFill>
                  <a:schemeClr val="tx1"/>
                </a:solidFill>
                <a:latin typeface="Segoe" pitchFamily="34" charset="0"/>
              </a:rPr>
              <a:t>Server</a:t>
            </a:r>
          </a:p>
          <a:p>
            <a:pPr algn="ctr"/>
            <a:r>
              <a:rPr kumimoji="1" lang="en-US" altLang="ja-JP" sz="1800" b="1" dirty="0" smtClean="0">
                <a:solidFill>
                  <a:schemeClr val="tx1"/>
                </a:solidFill>
                <a:latin typeface="Segoe" pitchFamily="34" charset="0"/>
              </a:rPr>
              <a:t>2008</a:t>
            </a:r>
            <a:r>
              <a:rPr kumimoji="1" lang="ja-JP" altLang="en-US" sz="1800" b="1" dirty="0" smtClean="0">
                <a:solidFill>
                  <a:schemeClr val="tx1"/>
                </a:solidFill>
                <a:latin typeface="Segoe" pitchFamily="34" charset="0"/>
              </a:rPr>
              <a:t> </a:t>
            </a:r>
            <a:r>
              <a:rPr kumimoji="1" lang="en-US" altLang="ja-JP" sz="1800" b="1" dirty="0" smtClean="0">
                <a:solidFill>
                  <a:schemeClr val="tx1"/>
                </a:solidFill>
                <a:latin typeface="Segoe" pitchFamily="34" charset="0"/>
              </a:rPr>
              <a:t>R2</a:t>
            </a:r>
            <a:endParaRPr kumimoji="1" lang="ja-JP" altLang="en-US" sz="1800" b="1" dirty="0" err="1" smtClean="0">
              <a:solidFill>
                <a:schemeClr val="tx1"/>
              </a:solidFill>
              <a:latin typeface="Segoe" pitchFamily="34" charset="0"/>
            </a:endParaRPr>
          </a:p>
        </p:txBody>
      </p:sp>
      <p:sp>
        <p:nvSpPr>
          <p:cNvPr id="15" name="テキスト ボックス 14"/>
          <p:cNvSpPr txBox="1"/>
          <p:nvPr/>
        </p:nvSpPr>
        <p:spPr>
          <a:xfrm>
            <a:off x="1894899" y="1983030"/>
            <a:ext cx="2185214" cy="369332"/>
          </a:xfrm>
          <a:prstGeom prst="rect">
            <a:avLst/>
          </a:prstGeom>
          <a:noFill/>
        </p:spPr>
        <p:txBody>
          <a:bodyPr wrap="none" rtlCol="0">
            <a:spAutoFit/>
          </a:bodyPr>
          <a:lstStyle/>
          <a:p>
            <a:pPr algn="ctr"/>
            <a:r>
              <a:rPr kumimoji="1" lang="ja-JP" altLang="en-US" sz="1800" b="1" dirty="0" smtClean="0">
                <a:solidFill>
                  <a:schemeClr val="tx1"/>
                </a:solidFill>
                <a:latin typeface="Segoe" pitchFamily="34" charset="0"/>
              </a:rPr>
              <a:t>ブランチ オフィス</a:t>
            </a:r>
            <a:endParaRPr kumimoji="1" lang="en-US" altLang="ja-JP" sz="1800" b="1" dirty="0" smtClean="0">
              <a:solidFill>
                <a:schemeClr val="tx1"/>
              </a:solidFill>
              <a:latin typeface="Segoe" pitchFamily="34" charset="0"/>
            </a:endParaRPr>
          </a:p>
        </p:txBody>
      </p:sp>
      <p:pic>
        <p:nvPicPr>
          <p:cNvPr id="16" name="図 15" descr="中年男-笑顔-ベージュ.png"/>
          <p:cNvPicPr>
            <a:picLocks noChangeAspect="1"/>
          </p:cNvPicPr>
          <p:nvPr/>
        </p:nvPicPr>
        <p:blipFill>
          <a:blip r:embed="rId7"/>
          <a:stretch>
            <a:fillRect/>
          </a:stretch>
        </p:blipFill>
        <p:spPr>
          <a:xfrm>
            <a:off x="834414" y="4748270"/>
            <a:ext cx="880958" cy="1210477"/>
          </a:xfrm>
          <a:prstGeom prst="rect">
            <a:avLst/>
          </a:prstGeom>
        </p:spPr>
      </p:pic>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bwMode="auto">
          <a:xfrm>
            <a:off x="341523" y="2379643"/>
            <a:ext cx="4968607" cy="383387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ja-JP" altLang="en-US" sz="2900" b="0" i="0" u="none" strike="noStrike" cap="none" normalizeH="0" baseline="0" dirty="0" smtClean="0">
              <a:solidFill>
                <a:schemeClr val="tx1"/>
              </a:solidFill>
              <a:effectLst/>
              <a:latin typeface="Segoe" pitchFamily="34" charset="0"/>
            </a:endParaRPr>
          </a:p>
        </p:txBody>
      </p:sp>
      <p:sp>
        <p:nvSpPr>
          <p:cNvPr id="2" name="タイトル 1"/>
          <p:cNvSpPr>
            <a:spLocks noGrp="1"/>
          </p:cNvSpPr>
          <p:nvPr>
            <p:ph type="title"/>
          </p:nvPr>
        </p:nvSpPr>
        <p:spPr>
          <a:xfrm>
            <a:off x="382588" y="228600"/>
            <a:ext cx="8380412" cy="747897"/>
          </a:xfrm>
        </p:spPr>
        <p:txBody>
          <a:bodyPr/>
          <a:lstStyle/>
          <a:p>
            <a:r>
              <a:rPr kumimoji="1" altLang="ja-JP" dirty="0" smtClean="0"/>
              <a:t>BranchCache</a:t>
            </a:r>
            <a:r>
              <a:rPr kumimoji="1" lang="ja-JP" altLang="en-US" dirty="0" smtClean="0"/>
              <a:t> </a:t>
            </a:r>
            <a:r>
              <a:rPr kumimoji="1" altLang="ja-JP" dirty="0" smtClean="0"/>
              <a:t>2 </a:t>
            </a:r>
            <a:r>
              <a:rPr kumimoji="1" lang="ja-JP" altLang="en-US" dirty="0" err="1" smtClean="0"/>
              <a:t>つの</a:t>
            </a:r>
            <a:r>
              <a:rPr kumimoji="1" lang="ja-JP" altLang="en-US" dirty="0" smtClean="0"/>
              <a:t>シナリオ</a:t>
            </a:r>
            <a:endParaRPr kumimoji="1" lang="ja-JP" altLang="en-US" dirty="0"/>
          </a:p>
        </p:txBody>
      </p:sp>
      <p:pic>
        <p:nvPicPr>
          <p:cNvPr id="4" name="図 3" descr="File Server single_s.png"/>
          <p:cNvPicPr>
            <a:picLocks noChangeAspect="1"/>
          </p:cNvPicPr>
          <p:nvPr/>
        </p:nvPicPr>
        <p:blipFill>
          <a:blip r:embed="rId3" cstate="print"/>
          <a:stretch>
            <a:fillRect/>
          </a:stretch>
        </p:blipFill>
        <p:spPr>
          <a:xfrm>
            <a:off x="6283242" y="1646322"/>
            <a:ext cx="822634" cy="1179988"/>
          </a:xfrm>
          <a:prstGeom prst="rect">
            <a:avLst/>
          </a:prstGeom>
        </p:spPr>
      </p:pic>
      <p:pic>
        <p:nvPicPr>
          <p:cNvPr id="5" name="図 4" descr="pc.png"/>
          <p:cNvPicPr>
            <a:picLocks noChangeAspect="1"/>
          </p:cNvPicPr>
          <p:nvPr/>
        </p:nvPicPr>
        <p:blipFill>
          <a:blip r:embed="rId4" cstate="print"/>
          <a:stretch>
            <a:fillRect/>
          </a:stretch>
        </p:blipFill>
        <p:spPr>
          <a:xfrm>
            <a:off x="2304134" y="3136171"/>
            <a:ext cx="1135148" cy="1132603"/>
          </a:xfrm>
          <a:prstGeom prst="rect">
            <a:avLst/>
          </a:prstGeom>
        </p:spPr>
      </p:pic>
      <p:pic>
        <p:nvPicPr>
          <p:cNvPr id="6" name="図 5" descr="lightning bolt.mix.png"/>
          <p:cNvPicPr>
            <a:picLocks noChangeAspect="1"/>
          </p:cNvPicPr>
          <p:nvPr/>
        </p:nvPicPr>
        <p:blipFill>
          <a:blip r:embed="rId5" cstate="print"/>
          <a:stretch>
            <a:fillRect/>
          </a:stretch>
        </p:blipFill>
        <p:spPr>
          <a:xfrm>
            <a:off x="4914236" y="2544896"/>
            <a:ext cx="1189104" cy="1201648"/>
          </a:xfrm>
          <a:prstGeom prst="rect">
            <a:avLst/>
          </a:prstGeom>
        </p:spPr>
      </p:pic>
      <p:pic>
        <p:nvPicPr>
          <p:cNvPr id="7" name="図 6" descr="File Server single_s.png"/>
          <p:cNvPicPr>
            <a:picLocks noChangeAspect="1"/>
          </p:cNvPicPr>
          <p:nvPr/>
        </p:nvPicPr>
        <p:blipFill>
          <a:blip r:embed="rId3" cstate="print">
            <a:lum bright="7000" contrast="-60000"/>
          </a:blip>
          <a:stretch>
            <a:fillRect/>
          </a:stretch>
        </p:blipFill>
        <p:spPr>
          <a:xfrm>
            <a:off x="3914618" y="3112478"/>
            <a:ext cx="822634" cy="1179988"/>
          </a:xfrm>
          <a:prstGeom prst="rect">
            <a:avLst/>
          </a:prstGeom>
        </p:spPr>
      </p:pic>
      <p:pic>
        <p:nvPicPr>
          <p:cNvPr id="8" name="図 7" descr="pc.png"/>
          <p:cNvPicPr>
            <a:picLocks noChangeAspect="1"/>
          </p:cNvPicPr>
          <p:nvPr/>
        </p:nvPicPr>
        <p:blipFill>
          <a:blip r:embed="rId4" cstate="print"/>
          <a:stretch>
            <a:fillRect/>
          </a:stretch>
        </p:blipFill>
        <p:spPr>
          <a:xfrm>
            <a:off x="693650" y="3136171"/>
            <a:ext cx="1135148" cy="1132603"/>
          </a:xfrm>
          <a:prstGeom prst="rect">
            <a:avLst/>
          </a:prstGeom>
        </p:spPr>
      </p:pic>
      <p:sp>
        <p:nvSpPr>
          <p:cNvPr id="9" name="テキスト ボックス 8"/>
          <p:cNvSpPr txBox="1"/>
          <p:nvPr/>
        </p:nvSpPr>
        <p:spPr>
          <a:xfrm>
            <a:off x="3712685" y="4406740"/>
            <a:ext cx="1292341" cy="923330"/>
          </a:xfrm>
          <a:prstGeom prst="rect">
            <a:avLst/>
          </a:prstGeom>
          <a:noFill/>
        </p:spPr>
        <p:txBody>
          <a:bodyPr wrap="none" rtlCol="0">
            <a:spAutoFit/>
          </a:bodyPr>
          <a:lstStyle/>
          <a:p>
            <a:pPr algn="ctr"/>
            <a:r>
              <a:rPr kumimoji="1" lang="en-US" altLang="ja-JP" sz="1800" b="1" dirty="0" smtClean="0">
                <a:solidFill>
                  <a:schemeClr val="tx2">
                    <a:lumMod val="65000"/>
                  </a:schemeClr>
                </a:solidFill>
                <a:latin typeface="Segoe" pitchFamily="34" charset="0"/>
              </a:rPr>
              <a:t>Windows</a:t>
            </a:r>
          </a:p>
          <a:p>
            <a:pPr algn="ctr"/>
            <a:r>
              <a:rPr kumimoji="1" lang="en-US" altLang="ja-JP" sz="1800" b="1" dirty="0" smtClean="0">
                <a:solidFill>
                  <a:schemeClr val="tx2">
                    <a:lumMod val="65000"/>
                  </a:schemeClr>
                </a:solidFill>
                <a:latin typeface="Segoe" pitchFamily="34" charset="0"/>
              </a:rPr>
              <a:t>Server</a:t>
            </a:r>
          </a:p>
          <a:p>
            <a:pPr algn="ctr"/>
            <a:r>
              <a:rPr kumimoji="1" lang="en-US" altLang="ja-JP" sz="1800" b="1" dirty="0" smtClean="0">
                <a:solidFill>
                  <a:schemeClr val="tx2">
                    <a:lumMod val="65000"/>
                  </a:schemeClr>
                </a:solidFill>
                <a:latin typeface="Segoe" pitchFamily="34" charset="0"/>
              </a:rPr>
              <a:t>2008</a:t>
            </a:r>
            <a:r>
              <a:rPr kumimoji="1" lang="ja-JP" altLang="en-US" sz="1800" b="1" dirty="0" smtClean="0">
                <a:solidFill>
                  <a:schemeClr val="tx2">
                    <a:lumMod val="65000"/>
                  </a:schemeClr>
                </a:solidFill>
                <a:latin typeface="Segoe" pitchFamily="34" charset="0"/>
              </a:rPr>
              <a:t> </a:t>
            </a:r>
            <a:r>
              <a:rPr kumimoji="1" lang="en-US" altLang="ja-JP" sz="1800" b="1" dirty="0" smtClean="0">
                <a:solidFill>
                  <a:schemeClr val="tx2">
                    <a:lumMod val="65000"/>
                  </a:schemeClr>
                </a:solidFill>
                <a:latin typeface="Segoe" pitchFamily="34" charset="0"/>
              </a:rPr>
              <a:t>R2</a:t>
            </a:r>
            <a:endParaRPr kumimoji="1" lang="ja-JP" altLang="en-US" sz="1800" b="1" dirty="0" err="1" smtClean="0">
              <a:solidFill>
                <a:schemeClr val="tx2">
                  <a:lumMod val="65000"/>
                </a:schemeClr>
              </a:solidFill>
              <a:latin typeface="Segoe" pitchFamily="34" charset="0"/>
            </a:endParaRPr>
          </a:p>
        </p:txBody>
      </p:sp>
      <p:sp>
        <p:nvSpPr>
          <p:cNvPr id="10" name="テキスト ボックス 9"/>
          <p:cNvSpPr txBox="1"/>
          <p:nvPr/>
        </p:nvSpPr>
        <p:spPr>
          <a:xfrm>
            <a:off x="2159306" y="4417757"/>
            <a:ext cx="1524776" cy="369332"/>
          </a:xfrm>
          <a:prstGeom prst="rect">
            <a:avLst/>
          </a:prstGeom>
          <a:noFill/>
        </p:spPr>
        <p:txBody>
          <a:bodyPr wrap="none" rtlCol="0">
            <a:spAutoFit/>
          </a:bodyPr>
          <a:lstStyle/>
          <a:p>
            <a:pPr algn="ctr"/>
            <a:r>
              <a:rPr kumimoji="1" lang="en-US" altLang="ja-JP" sz="1800" b="1" dirty="0" smtClean="0">
                <a:solidFill>
                  <a:schemeClr val="tx1"/>
                </a:solidFill>
                <a:latin typeface="Segoe" pitchFamily="34" charset="0"/>
              </a:rPr>
              <a:t>Windows</a:t>
            </a:r>
            <a:r>
              <a:rPr kumimoji="1" lang="ja-JP" altLang="en-US" sz="1800" b="1" dirty="0" smtClean="0">
                <a:solidFill>
                  <a:schemeClr val="tx1"/>
                </a:solidFill>
                <a:latin typeface="Segoe" pitchFamily="34" charset="0"/>
              </a:rPr>
              <a:t> </a:t>
            </a:r>
            <a:r>
              <a:rPr kumimoji="1" lang="en-US" altLang="ja-JP" sz="1800" b="1" dirty="0" smtClean="0">
                <a:solidFill>
                  <a:schemeClr val="tx1"/>
                </a:solidFill>
                <a:latin typeface="Segoe" pitchFamily="34" charset="0"/>
              </a:rPr>
              <a:t>7</a:t>
            </a:r>
          </a:p>
        </p:txBody>
      </p:sp>
      <p:sp>
        <p:nvSpPr>
          <p:cNvPr id="11" name="テキスト ボックス 10"/>
          <p:cNvSpPr txBox="1"/>
          <p:nvPr/>
        </p:nvSpPr>
        <p:spPr>
          <a:xfrm>
            <a:off x="495759" y="4417757"/>
            <a:ext cx="1524776" cy="369332"/>
          </a:xfrm>
          <a:prstGeom prst="rect">
            <a:avLst/>
          </a:prstGeom>
          <a:noFill/>
        </p:spPr>
        <p:txBody>
          <a:bodyPr wrap="none" rtlCol="0">
            <a:spAutoFit/>
          </a:bodyPr>
          <a:lstStyle/>
          <a:p>
            <a:pPr algn="ctr"/>
            <a:r>
              <a:rPr kumimoji="1" lang="en-US" altLang="ja-JP" sz="1800" b="1" dirty="0" smtClean="0">
                <a:solidFill>
                  <a:schemeClr val="tx1"/>
                </a:solidFill>
                <a:latin typeface="Segoe" pitchFamily="34" charset="0"/>
              </a:rPr>
              <a:t>Windows</a:t>
            </a:r>
            <a:r>
              <a:rPr kumimoji="1" lang="ja-JP" altLang="en-US" sz="1800" b="1" dirty="0" smtClean="0">
                <a:solidFill>
                  <a:schemeClr val="tx1"/>
                </a:solidFill>
                <a:latin typeface="Segoe" pitchFamily="34" charset="0"/>
              </a:rPr>
              <a:t> </a:t>
            </a:r>
            <a:r>
              <a:rPr kumimoji="1" lang="en-US" altLang="ja-JP" sz="1800" b="1" dirty="0" smtClean="0">
                <a:solidFill>
                  <a:schemeClr val="tx1"/>
                </a:solidFill>
                <a:latin typeface="Segoe" pitchFamily="34" charset="0"/>
              </a:rPr>
              <a:t>7</a:t>
            </a:r>
          </a:p>
        </p:txBody>
      </p:sp>
      <p:pic>
        <p:nvPicPr>
          <p:cNvPr id="12" name="図 11" descr="Document Sm.png"/>
          <p:cNvPicPr>
            <a:picLocks noChangeAspect="1"/>
          </p:cNvPicPr>
          <p:nvPr/>
        </p:nvPicPr>
        <p:blipFill>
          <a:blip r:embed="rId6"/>
          <a:stretch>
            <a:fillRect/>
          </a:stretch>
        </p:blipFill>
        <p:spPr>
          <a:xfrm>
            <a:off x="7273886" y="1729647"/>
            <a:ext cx="510289" cy="1074292"/>
          </a:xfrm>
          <a:prstGeom prst="rect">
            <a:avLst/>
          </a:prstGeom>
        </p:spPr>
      </p:pic>
      <p:sp>
        <p:nvSpPr>
          <p:cNvPr id="13" name="テキスト ボックス 12"/>
          <p:cNvSpPr txBox="1"/>
          <p:nvPr/>
        </p:nvSpPr>
        <p:spPr>
          <a:xfrm>
            <a:off x="6092328" y="2875403"/>
            <a:ext cx="1292341" cy="923330"/>
          </a:xfrm>
          <a:prstGeom prst="rect">
            <a:avLst/>
          </a:prstGeom>
          <a:noFill/>
        </p:spPr>
        <p:txBody>
          <a:bodyPr wrap="none" rtlCol="0">
            <a:spAutoFit/>
          </a:bodyPr>
          <a:lstStyle/>
          <a:p>
            <a:pPr algn="ctr"/>
            <a:r>
              <a:rPr kumimoji="1" lang="en-US" altLang="ja-JP" sz="1800" b="1" dirty="0" smtClean="0">
                <a:solidFill>
                  <a:schemeClr val="tx1"/>
                </a:solidFill>
                <a:latin typeface="Segoe" pitchFamily="34" charset="0"/>
              </a:rPr>
              <a:t>Windows</a:t>
            </a:r>
          </a:p>
          <a:p>
            <a:pPr algn="ctr"/>
            <a:r>
              <a:rPr kumimoji="1" lang="en-US" altLang="ja-JP" sz="1800" b="1" dirty="0" smtClean="0">
                <a:solidFill>
                  <a:schemeClr val="tx1"/>
                </a:solidFill>
                <a:latin typeface="Segoe" pitchFamily="34" charset="0"/>
              </a:rPr>
              <a:t>Server</a:t>
            </a:r>
          </a:p>
          <a:p>
            <a:pPr algn="ctr"/>
            <a:r>
              <a:rPr kumimoji="1" lang="en-US" altLang="ja-JP" sz="1800" b="1" dirty="0" smtClean="0">
                <a:solidFill>
                  <a:schemeClr val="tx1"/>
                </a:solidFill>
                <a:latin typeface="Segoe" pitchFamily="34" charset="0"/>
              </a:rPr>
              <a:t>2008</a:t>
            </a:r>
            <a:r>
              <a:rPr kumimoji="1" lang="ja-JP" altLang="en-US" sz="1800" b="1" dirty="0" smtClean="0">
                <a:solidFill>
                  <a:schemeClr val="tx1"/>
                </a:solidFill>
                <a:latin typeface="Segoe" pitchFamily="34" charset="0"/>
              </a:rPr>
              <a:t> </a:t>
            </a:r>
            <a:r>
              <a:rPr kumimoji="1" lang="en-US" altLang="ja-JP" sz="1800" b="1" dirty="0" smtClean="0">
                <a:solidFill>
                  <a:schemeClr val="tx1"/>
                </a:solidFill>
                <a:latin typeface="Segoe" pitchFamily="34" charset="0"/>
              </a:rPr>
              <a:t>R2</a:t>
            </a:r>
            <a:endParaRPr kumimoji="1" lang="ja-JP" altLang="en-US" sz="1800" b="1" dirty="0" err="1" smtClean="0">
              <a:solidFill>
                <a:schemeClr val="tx1"/>
              </a:solidFill>
              <a:latin typeface="Segoe" pitchFamily="34" charset="0"/>
            </a:endParaRPr>
          </a:p>
        </p:txBody>
      </p:sp>
      <p:sp>
        <p:nvSpPr>
          <p:cNvPr id="15" name="テキスト ボックス 14"/>
          <p:cNvSpPr txBox="1"/>
          <p:nvPr/>
        </p:nvSpPr>
        <p:spPr>
          <a:xfrm>
            <a:off x="1894899" y="1983030"/>
            <a:ext cx="2108269" cy="369332"/>
          </a:xfrm>
          <a:prstGeom prst="rect">
            <a:avLst/>
          </a:prstGeom>
          <a:noFill/>
        </p:spPr>
        <p:txBody>
          <a:bodyPr wrap="none" rtlCol="0">
            <a:spAutoFit/>
          </a:bodyPr>
          <a:lstStyle/>
          <a:p>
            <a:pPr algn="ctr"/>
            <a:r>
              <a:rPr kumimoji="1" lang="ja-JP" altLang="en-US" sz="1800" b="1" dirty="0" smtClean="0">
                <a:solidFill>
                  <a:schemeClr val="tx1"/>
                </a:solidFill>
                <a:latin typeface="Segoe" pitchFamily="34" charset="0"/>
              </a:rPr>
              <a:t>ブランチ オフィス</a:t>
            </a:r>
            <a:endParaRPr kumimoji="1" lang="en-US" altLang="ja-JP" sz="1800" b="1" dirty="0" smtClean="0">
              <a:solidFill>
                <a:schemeClr val="tx1"/>
              </a:solidFill>
              <a:latin typeface="Segoe" pitchFamily="34" charset="0"/>
            </a:endParaRPr>
          </a:p>
        </p:txBody>
      </p:sp>
      <p:pic>
        <p:nvPicPr>
          <p:cNvPr id="16" name="図 15" descr="中年男-笑顔-ベージュ.png"/>
          <p:cNvPicPr>
            <a:picLocks noChangeAspect="1"/>
          </p:cNvPicPr>
          <p:nvPr/>
        </p:nvPicPr>
        <p:blipFill>
          <a:blip r:embed="rId7"/>
          <a:stretch>
            <a:fillRect/>
          </a:stretch>
        </p:blipFill>
        <p:spPr>
          <a:xfrm>
            <a:off x="834414" y="4748270"/>
            <a:ext cx="880958" cy="1210477"/>
          </a:xfrm>
          <a:prstGeom prst="rect">
            <a:avLst/>
          </a:prstGeom>
        </p:spPr>
      </p:pic>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 2"/>
          <p:cNvSpPr>
            <a:spLocks noGrp="1"/>
          </p:cNvSpPr>
          <p:nvPr>
            <p:ph idx="1"/>
          </p:nvPr>
        </p:nvSpPr>
        <p:spPr>
          <a:xfrm>
            <a:off x="382588" y="1414463"/>
            <a:ext cx="8380412" cy="4985980"/>
          </a:xfrm>
        </p:spPr>
        <p:txBody>
          <a:bodyPr/>
          <a:lstStyle/>
          <a:p>
            <a:r>
              <a:rPr lang="ja-JP" altLang="en-US" dirty="0" smtClean="0"/>
              <a:t>共有されているファイルをクライアント上でキャッシュ</a:t>
            </a:r>
            <a:endParaRPr lang="en-US" altLang="ja-JP" dirty="0" smtClean="0"/>
          </a:p>
          <a:p>
            <a:pPr lvl="1"/>
            <a:r>
              <a:rPr lang="en-US" dirty="0" smtClean="0"/>
              <a:t>Windows Server 2008 R2 </a:t>
            </a:r>
            <a:r>
              <a:rPr lang="ja-JP" altLang="en-US" dirty="0" smtClean="0"/>
              <a:t>とともに機能</a:t>
            </a:r>
            <a:endParaRPr lang="en-US" altLang="ja-JP" dirty="0" smtClean="0"/>
          </a:p>
          <a:p>
            <a:pPr lvl="1"/>
            <a:r>
              <a:rPr lang="en-US" altLang="ja-JP" dirty="0" err="1" smtClean="0"/>
              <a:t>BranchCache</a:t>
            </a:r>
            <a:r>
              <a:rPr lang="ja-JP" altLang="en-US" dirty="0" smtClean="0"/>
              <a:t> 専用サーバーも構築可能</a:t>
            </a:r>
            <a:endParaRPr lang="en-US" altLang="ja-JP" dirty="0" smtClean="0"/>
          </a:p>
          <a:p>
            <a:pPr lvl="1"/>
            <a:r>
              <a:rPr kumimoji="1" lang="ja-JP" altLang="en-US" dirty="0" smtClean="0"/>
              <a:t>ユーザーへは透過的に機能、同期を意識させない</a:t>
            </a:r>
            <a:endParaRPr kumimoji="1" lang="en-US" altLang="ja-JP" dirty="0" smtClean="0"/>
          </a:p>
          <a:p>
            <a:r>
              <a:rPr kumimoji="1" lang="en-US" altLang="ja-JP" dirty="0" smtClean="0"/>
              <a:t>WAN</a:t>
            </a:r>
            <a:r>
              <a:rPr kumimoji="1" lang="ja-JP" altLang="en-US" dirty="0" smtClean="0"/>
              <a:t> 帯域の利用率を低減</a:t>
            </a:r>
            <a:endParaRPr kumimoji="1" lang="en-US" altLang="ja-JP" dirty="0" smtClean="0"/>
          </a:p>
          <a:p>
            <a:pPr lvl="1"/>
            <a:r>
              <a:rPr kumimoji="1" lang="ja-JP" altLang="en-US" dirty="0" smtClean="0"/>
              <a:t>簡単に設置し運用が可能</a:t>
            </a:r>
            <a:endParaRPr kumimoji="1" lang="en-US" altLang="ja-JP" dirty="0" smtClean="0"/>
          </a:p>
          <a:p>
            <a:r>
              <a:rPr kumimoji="1" lang="ja-JP" altLang="en-US" dirty="0" smtClean="0"/>
              <a:t>拠点間の低帯域を経由したアクセスを効率化</a:t>
            </a:r>
          </a:p>
          <a:p>
            <a:pPr lvl="1"/>
            <a:endParaRPr kumimoji="1" lang="ja-JP" altLang="en-US" dirty="0" smtClean="0"/>
          </a:p>
          <a:p>
            <a:endParaRPr kumimoji="1" lang="ja-JP" altLang="en-US"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5172" name="Picture 4" descr="C:\Program Files\Microsoft Resource DVD Artwork\DVD_ART\BoxShots_Logos\MICROSOFT\Microsoft Logo wht shadow.png"/>
          <p:cNvPicPr>
            <a:picLocks noChangeAspect="1" noChangeArrowheads="1"/>
          </p:cNvPicPr>
          <p:nvPr/>
        </p:nvPicPr>
        <p:blipFill>
          <a:blip r:embed="rId3" cstate="print"/>
          <a:srcRect/>
          <a:stretch>
            <a:fillRect/>
          </a:stretch>
        </p:blipFill>
        <p:spPr bwMode="auto">
          <a:xfrm>
            <a:off x="2143108" y="3026515"/>
            <a:ext cx="4362453" cy="804971"/>
          </a:xfrm>
          <a:prstGeom prst="rect">
            <a:avLst/>
          </a:prstGeom>
          <a:noFill/>
        </p:spPr>
      </p:pic>
    </p:spTree>
  </p:cSld>
  <p:clrMapOvr>
    <a:masterClrMapping/>
  </p:clrMapOvr>
  <p:transition>
    <p:fade/>
  </p:transition>
</p:sld>
</file>

<file path=ppt/theme/theme1.xml><?xml version="1.0" encoding="utf-8"?>
<a:theme xmlns:a="http://schemas.openxmlformats.org/drawingml/2006/main" name="1_Blue waves">
  <a:themeElements>
    <a:clrScheme name="Purple Waves color scheme">
      <a:dk1>
        <a:srgbClr val="000000"/>
      </a:dk1>
      <a:lt1>
        <a:srgbClr val="FFFFFF"/>
      </a:lt1>
      <a:dk2>
        <a:srgbClr val="26357E"/>
      </a:dk2>
      <a:lt2>
        <a:srgbClr val="FFFFFF"/>
      </a:lt2>
      <a:accent1>
        <a:srgbClr val="FDE399"/>
      </a:accent1>
      <a:accent2>
        <a:srgbClr val="3497AE"/>
      </a:accent2>
      <a:accent3>
        <a:srgbClr val="E76429"/>
      </a:accent3>
      <a:accent4>
        <a:srgbClr val="AAD228"/>
      </a:accent4>
      <a:accent5>
        <a:srgbClr val="FF9929"/>
      </a:accent5>
      <a:accent6>
        <a:srgbClr val="4747B7"/>
      </a:accent6>
      <a:hlink>
        <a:srgbClr val="FAD366"/>
      </a:hlink>
      <a:folHlink>
        <a:srgbClr val="782F0E"/>
      </a:folHlink>
    </a:clrScheme>
    <a:fontScheme name="Custom 6">
      <a:majorFont>
        <a:latin typeface="Trebuchet MS"/>
        <a:ea typeface=""/>
        <a:cs typeface=""/>
      </a:majorFont>
      <a:minorFont>
        <a:latin typeface="Trebuchet MS"/>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867</Words>
  <Application>Microsoft PowerPoint</Application>
  <PresentationFormat>画面に合わせる (4:3)</PresentationFormat>
  <Paragraphs>66</Paragraphs>
  <Slides>7</Slides>
  <Notes>7</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1_Blue waves</vt:lpstr>
      <vt:lpstr>Windows 7  エンタープライズ ショートデモ</vt:lpstr>
      <vt:lpstr>ブランチ オフィスの パフォーマンス改善</vt:lpstr>
      <vt:lpstr>BranchCache</vt:lpstr>
      <vt:lpstr>BranchCache 2 つのシナリオ</vt:lpstr>
      <vt:lpstr>BranchCache 2 つのシナリオ</vt:lpstr>
      <vt:lpstr>まとめ</vt:lpstr>
      <vt:lpstr>スライド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2009-04-10T11:07:55Z</dcterms:created>
  <dcterms:modified xsi:type="dcterms:W3CDTF">2009-04-10T11:09:11Z</dcterms:modified>
</cp:coreProperties>
</file>