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69" r:id="rId4"/>
    <p:sldId id="256" r:id="rId5"/>
    <p:sldId id="259" r:id="rId6"/>
    <p:sldId id="260" r:id="rId7"/>
    <p:sldId id="261" r:id="rId8"/>
    <p:sldId id="262" r:id="rId9"/>
    <p:sldId id="257" r:id="rId10"/>
    <p:sldId id="263" r:id="rId11"/>
    <p:sldId id="264" r:id="rId12"/>
    <p:sldId id="265" r:id="rId13"/>
    <p:sldId id="266" r:id="rId14"/>
  </p:sldIdLst>
  <p:sldSz cx="10693400" cy="7561263"/>
  <p:notesSz cx="6858000" cy="9144000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799B9"/>
    <a:srgbClr val="DD8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1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B86FA-B491-4EDC-866E-455A56A4B8EA}" type="datetimeFigureOut">
              <a:rPr kumimoji="1" lang="ja-JP" altLang="en-US" smtClean="0"/>
              <a:t>2015/3/2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7A21F-A52D-4D6C-94E4-DD5D66A9B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15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A21F-A52D-4D6C-94E4-DD5D66A9B52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988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A21F-A52D-4D6C-94E4-DD5D66A9B52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0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A21F-A52D-4D6C-94E4-DD5D66A9B52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5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A21F-A52D-4D6C-94E4-DD5D66A9B52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52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A21F-A52D-4D6C-94E4-DD5D66A9B52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32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A21F-A52D-4D6C-94E4-DD5D66A9B52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515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A21F-A52D-4D6C-94E4-DD5D66A9B52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224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A21F-A52D-4D6C-94E4-DD5D66A9B52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093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A21F-A52D-4D6C-94E4-DD5D66A9B52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826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A21F-A52D-4D6C-94E4-DD5D66A9B52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70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かるた（絵札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二等辺三角形 41"/>
          <p:cNvSpPr/>
          <p:nvPr userDrawn="1"/>
        </p:nvSpPr>
        <p:spPr>
          <a:xfrm rot="10800000">
            <a:off x="603172" y="972319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二等辺三角形 42"/>
          <p:cNvSpPr/>
          <p:nvPr userDrawn="1"/>
        </p:nvSpPr>
        <p:spPr>
          <a:xfrm rot="10800000">
            <a:off x="2475380" y="972319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二等辺三角形 43"/>
          <p:cNvSpPr/>
          <p:nvPr userDrawn="1"/>
        </p:nvSpPr>
        <p:spPr>
          <a:xfrm rot="10800000">
            <a:off x="4347588" y="972319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二等辺三角形 44"/>
          <p:cNvSpPr/>
          <p:nvPr userDrawn="1"/>
        </p:nvSpPr>
        <p:spPr>
          <a:xfrm rot="10800000">
            <a:off x="6219796" y="972319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二等辺三角形 45"/>
          <p:cNvSpPr/>
          <p:nvPr userDrawn="1"/>
        </p:nvSpPr>
        <p:spPr>
          <a:xfrm rot="10800000">
            <a:off x="8092004" y="972319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7" name="二等辺三角形 46"/>
          <p:cNvSpPr/>
          <p:nvPr userDrawn="1"/>
        </p:nvSpPr>
        <p:spPr>
          <a:xfrm rot="10800000">
            <a:off x="9964212" y="972319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8" name="二等辺三角形 47"/>
          <p:cNvSpPr/>
          <p:nvPr userDrawn="1"/>
        </p:nvSpPr>
        <p:spPr>
          <a:xfrm rot="10800000" flipV="1">
            <a:off x="603172" y="6516935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二等辺三角形 48"/>
          <p:cNvSpPr/>
          <p:nvPr userDrawn="1"/>
        </p:nvSpPr>
        <p:spPr>
          <a:xfrm rot="10800000" flipV="1">
            <a:off x="2475380" y="6516935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二等辺三角形 49"/>
          <p:cNvSpPr/>
          <p:nvPr userDrawn="1"/>
        </p:nvSpPr>
        <p:spPr>
          <a:xfrm rot="10800000" flipV="1">
            <a:off x="4347588" y="6516935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二等辺三角形 50"/>
          <p:cNvSpPr/>
          <p:nvPr userDrawn="1"/>
        </p:nvSpPr>
        <p:spPr>
          <a:xfrm rot="10800000" flipV="1">
            <a:off x="6219796" y="6516935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二等辺三角形 51"/>
          <p:cNvSpPr/>
          <p:nvPr userDrawn="1"/>
        </p:nvSpPr>
        <p:spPr>
          <a:xfrm rot="10800000" flipV="1">
            <a:off x="8092004" y="6516935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53" name="二等辺三角形 52"/>
          <p:cNvSpPr/>
          <p:nvPr userDrawn="1"/>
        </p:nvSpPr>
        <p:spPr>
          <a:xfrm rot="10800000" flipV="1">
            <a:off x="9964212" y="6516935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54" name="二等辺三角形 53"/>
          <p:cNvSpPr/>
          <p:nvPr userDrawn="1"/>
        </p:nvSpPr>
        <p:spPr>
          <a:xfrm rot="5400000">
            <a:off x="464126" y="1098022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二等辺三角形 54"/>
          <p:cNvSpPr/>
          <p:nvPr userDrawn="1"/>
        </p:nvSpPr>
        <p:spPr>
          <a:xfrm rot="5400000">
            <a:off x="464126" y="3721972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二等辺三角形 55"/>
          <p:cNvSpPr/>
          <p:nvPr userDrawn="1"/>
        </p:nvSpPr>
        <p:spPr>
          <a:xfrm rot="5400000">
            <a:off x="464126" y="6354606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二等辺三角形 56"/>
          <p:cNvSpPr/>
          <p:nvPr userDrawn="1"/>
        </p:nvSpPr>
        <p:spPr>
          <a:xfrm rot="16200000" flipH="1">
            <a:off x="10125920" y="1098024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二等辺三角形 57"/>
          <p:cNvSpPr/>
          <p:nvPr userDrawn="1"/>
        </p:nvSpPr>
        <p:spPr>
          <a:xfrm rot="16200000" flipH="1">
            <a:off x="10125920" y="3721974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二等辺三角形 58"/>
          <p:cNvSpPr/>
          <p:nvPr userDrawn="1"/>
        </p:nvSpPr>
        <p:spPr>
          <a:xfrm rot="16200000" flipH="1">
            <a:off x="10125920" y="6354608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 userDrawn="1"/>
        </p:nvSpPr>
        <p:spPr>
          <a:xfrm>
            <a:off x="552278" y="232904"/>
            <a:ext cx="195515" cy="670669"/>
          </a:xfrm>
          <a:prstGeom prst="rect">
            <a:avLst/>
          </a:prstGeom>
          <a:noFill/>
        </p:spPr>
        <p:txBody>
          <a:bodyPr vert="eaVert" wrap="square" lIns="0" tIns="0" rIns="0" bIns="0" rtlCol="0" anchor="ctr">
            <a:spAutoFit/>
          </a:bodyPr>
          <a:lstStyle/>
          <a:p>
            <a:pPr algn="r"/>
            <a:r>
              <a:rPr kumimoji="1"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キリトリ</a:t>
            </a:r>
            <a:endParaRPr kumimoji="1" lang="ja-JP" altLang="en-US" sz="10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666180" y="1152339"/>
            <a:ext cx="9361040" cy="5256584"/>
            <a:chOff x="738188" y="756295"/>
            <a:chExt cx="9361040" cy="5256584"/>
          </a:xfrm>
        </p:grpSpPr>
        <p:sp>
          <p:nvSpPr>
            <p:cNvPr id="8" name="正方形/長方形 7"/>
            <p:cNvSpPr/>
            <p:nvPr/>
          </p:nvSpPr>
          <p:spPr>
            <a:xfrm>
              <a:off x="738188" y="756295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610396" y="756295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482604" y="756295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54812" y="756295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8227020" y="756295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38188" y="3384587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10396" y="3384587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482604" y="3384587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354812" y="3384587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8227020" y="3384587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図プレースホルダー 28"/>
          <p:cNvSpPr>
            <a:spLocks noGrp="1"/>
          </p:cNvSpPr>
          <p:nvPr>
            <p:ph type="pic" sz="quarter" idx="10" hasCustomPrompt="1"/>
          </p:nvPr>
        </p:nvSpPr>
        <p:spPr>
          <a:xfrm>
            <a:off x="774700" y="1260475"/>
            <a:ext cx="1655763" cy="2411413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0" indent="0">
              <a:buNone/>
              <a:tabLst>
                <a:tab pos="1257300" algn="l"/>
              </a:tabLst>
              <a:defRPr sz="16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3" name="図プレースホルダー 28"/>
          <p:cNvSpPr>
            <a:spLocks noGrp="1"/>
          </p:cNvSpPr>
          <p:nvPr>
            <p:ph type="pic" sz="quarter" idx="11" hasCustomPrompt="1"/>
          </p:nvPr>
        </p:nvSpPr>
        <p:spPr>
          <a:xfrm>
            <a:off x="2646821" y="1260475"/>
            <a:ext cx="1655763" cy="2411413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0" indent="0">
              <a:buNone/>
              <a:tabLst>
                <a:tab pos="1257300" algn="l"/>
              </a:tabLst>
              <a:defRPr sz="16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4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4518608" y="1260475"/>
            <a:ext cx="1655763" cy="2411413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0" indent="0">
              <a:buNone/>
              <a:tabLst>
                <a:tab pos="1257300" algn="l"/>
              </a:tabLst>
              <a:defRPr sz="16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5" name="図プレースホルダー 28"/>
          <p:cNvSpPr>
            <a:spLocks noGrp="1"/>
          </p:cNvSpPr>
          <p:nvPr>
            <p:ph type="pic" sz="quarter" idx="13" hasCustomPrompt="1"/>
          </p:nvPr>
        </p:nvSpPr>
        <p:spPr>
          <a:xfrm>
            <a:off x="6390816" y="1260475"/>
            <a:ext cx="1655763" cy="2411413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0" indent="0">
              <a:buNone/>
              <a:tabLst>
                <a:tab pos="1257300" algn="l"/>
              </a:tabLst>
              <a:defRPr sz="16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6" name="図プレースホルダー 28"/>
          <p:cNvSpPr>
            <a:spLocks noGrp="1"/>
          </p:cNvSpPr>
          <p:nvPr>
            <p:ph type="pic" sz="quarter" idx="14" hasCustomPrompt="1"/>
          </p:nvPr>
        </p:nvSpPr>
        <p:spPr>
          <a:xfrm>
            <a:off x="8263024" y="1260475"/>
            <a:ext cx="1655763" cy="2411413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0" indent="0">
              <a:buNone/>
              <a:tabLst>
                <a:tab pos="1257300" algn="l"/>
              </a:tabLst>
              <a:defRPr sz="16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7" name="図プレースホルダー 28"/>
          <p:cNvSpPr>
            <a:spLocks noGrp="1"/>
          </p:cNvSpPr>
          <p:nvPr>
            <p:ph type="pic" sz="quarter" idx="15" hasCustomPrompt="1"/>
          </p:nvPr>
        </p:nvSpPr>
        <p:spPr>
          <a:xfrm>
            <a:off x="774700" y="3889498"/>
            <a:ext cx="1655763" cy="2411413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0" indent="0">
              <a:buNone/>
              <a:tabLst>
                <a:tab pos="1257300" algn="l"/>
              </a:tabLst>
              <a:defRPr sz="16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8" name="図プレースホルダー 28"/>
          <p:cNvSpPr>
            <a:spLocks noGrp="1"/>
          </p:cNvSpPr>
          <p:nvPr>
            <p:ph type="pic" sz="quarter" idx="16" hasCustomPrompt="1"/>
          </p:nvPr>
        </p:nvSpPr>
        <p:spPr>
          <a:xfrm>
            <a:off x="2646821" y="3889498"/>
            <a:ext cx="1655763" cy="2411413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0" indent="0">
              <a:buNone/>
              <a:tabLst>
                <a:tab pos="1257300" algn="l"/>
              </a:tabLst>
              <a:defRPr sz="16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9" name="図プレースホルダー 28"/>
          <p:cNvSpPr>
            <a:spLocks noGrp="1"/>
          </p:cNvSpPr>
          <p:nvPr>
            <p:ph type="pic" sz="quarter" idx="17" hasCustomPrompt="1"/>
          </p:nvPr>
        </p:nvSpPr>
        <p:spPr>
          <a:xfrm>
            <a:off x="4518608" y="3889498"/>
            <a:ext cx="1655763" cy="2411413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0" indent="0">
              <a:buNone/>
              <a:tabLst>
                <a:tab pos="1257300" algn="l"/>
              </a:tabLst>
              <a:defRPr sz="16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0" name="図プレースホルダー 28"/>
          <p:cNvSpPr>
            <a:spLocks noGrp="1"/>
          </p:cNvSpPr>
          <p:nvPr>
            <p:ph type="pic" sz="quarter" idx="18" hasCustomPrompt="1"/>
          </p:nvPr>
        </p:nvSpPr>
        <p:spPr>
          <a:xfrm>
            <a:off x="6390816" y="3889498"/>
            <a:ext cx="1655763" cy="2411413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0" indent="0">
              <a:buNone/>
              <a:tabLst>
                <a:tab pos="1257300" algn="l"/>
              </a:tabLst>
              <a:defRPr sz="16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1" name="図プレースホルダー 28"/>
          <p:cNvSpPr>
            <a:spLocks noGrp="1"/>
          </p:cNvSpPr>
          <p:nvPr>
            <p:ph type="pic" sz="quarter" idx="19" hasCustomPrompt="1"/>
          </p:nvPr>
        </p:nvSpPr>
        <p:spPr>
          <a:xfrm>
            <a:off x="8263024" y="3889498"/>
            <a:ext cx="1655763" cy="2411413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0" indent="0">
              <a:buNone/>
              <a:tabLst>
                <a:tab pos="1257300" algn="l"/>
              </a:tabLst>
              <a:defRPr sz="16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832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かるた（読み札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二等辺三角形 43"/>
          <p:cNvSpPr/>
          <p:nvPr userDrawn="1"/>
        </p:nvSpPr>
        <p:spPr>
          <a:xfrm rot="10800000">
            <a:off x="603172" y="972319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二等辺三角形 44"/>
          <p:cNvSpPr/>
          <p:nvPr userDrawn="1"/>
        </p:nvSpPr>
        <p:spPr>
          <a:xfrm rot="10800000">
            <a:off x="2475380" y="972319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二等辺三角形 45"/>
          <p:cNvSpPr/>
          <p:nvPr userDrawn="1"/>
        </p:nvSpPr>
        <p:spPr>
          <a:xfrm rot="10800000">
            <a:off x="4347588" y="972319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二等辺三角形 46"/>
          <p:cNvSpPr/>
          <p:nvPr userDrawn="1"/>
        </p:nvSpPr>
        <p:spPr>
          <a:xfrm rot="10800000">
            <a:off x="6219796" y="972319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二等辺三角形 47"/>
          <p:cNvSpPr/>
          <p:nvPr userDrawn="1"/>
        </p:nvSpPr>
        <p:spPr>
          <a:xfrm rot="10800000">
            <a:off x="8092004" y="972319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9" name="二等辺三角形 48"/>
          <p:cNvSpPr/>
          <p:nvPr userDrawn="1"/>
        </p:nvSpPr>
        <p:spPr>
          <a:xfrm rot="10800000">
            <a:off x="9964212" y="972319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50" name="二等辺三角形 49"/>
          <p:cNvSpPr/>
          <p:nvPr userDrawn="1"/>
        </p:nvSpPr>
        <p:spPr>
          <a:xfrm rot="10800000" flipV="1">
            <a:off x="603172" y="6516935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二等辺三角形 50"/>
          <p:cNvSpPr/>
          <p:nvPr userDrawn="1"/>
        </p:nvSpPr>
        <p:spPr>
          <a:xfrm rot="10800000" flipV="1">
            <a:off x="2475380" y="6516935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二等辺三角形 51"/>
          <p:cNvSpPr/>
          <p:nvPr userDrawn="1"/>
        </p:nvSpPr>
        <p:spPr>
          <a:xfrm rot="10800000" flipV="1">
            <a:off x="4347588" y="6516935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二等辺三角形 52"/>
          <p:cNvSpPr/>
          <p:nvPr userDrawn="1"/>
        </p:nvSpPr>
        <p:spPr>
          <a:xfrm rot="10800000" flipV="1">
            <a:off x="6219796" y="6516935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二等辺三角形 53"/>
          <p:cNvSpPr/>
          <p:nvPr userDrawn="1"/>
        </p:nvSpPr>
        <p:spPr>
          <a:xfrm rot="10800000" flipV="1">
            <a:off x="8092004" y="6516935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55" name="二等辺三角形 54"/>
          <p:cNvSpPr/>
          <p:nvPr userDrawn="1"/>
        </p:nvSpPr>
        <p:spPr>
          <a:xfrm rot="10800000" flipV="1">
            <a:off x="9964212" y="6516935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56" name="二等辺三角形 55"/>
          <p:cNvSpPr/>
          <p:nvPr userDrawn="1"/>
        </p:nvSpPr>
        <p:spPr>
          <a:xfrm rot="5400000">
            <a:off x="464126" y="1098022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二等辺三角形 56"/>
          <p:cNvSpPr/>
          <p:nvPr userDrawn="1"/>
        </p:nvSpPr>
        <p:spPr>
          <a:xfrm rot="5400000">
            <a:off x="464126" y="3721972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二等辺三角形 57"/>
          <p:cNvSpPr/>
          <p:nvPr userDrawn="1"/>
        </p:nvSpPr>
        <p:spPr>
          <a:xfrm rot="5400000">
            <a:off x="464126" y="6354606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二等辺三角形 58"/>
          <p:cNvSpPr/>
          <p:nvPr userDrawn="1"/>
        </p:nvSpPr>
        <p:spPr>
          <a:xfrm rot="16200000" flipH="1">
            <a:off x="10125920" y="1098024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二等辺三角形 59"/>
          <p:cNvSpPr/>
          <p:nvPr userDrawn="1"/>
        </p:nvSpPr>
        <p:spPr>
          <a:xfrm rot="16200000" flipH="1">
            <a:off x="10125920" y="3721974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二等辺三角形 60"/>
          <p:cNvSpPr/>
          <p:nvPr userDrawn="1"/>
        </p:nvSpPr>
        <p:spPr>
          <a:xfrm rot="16200000" flipH="1">
            <a:off x="10125920" y="6354608"/>
            <a:ext cx="126015" cy="10863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 userDrawn="1"/>
        </p:nvSpPr>
        <p:spPr>
          <a:xfrm>
            <a:off x="552278" y="232904"/>
            <a:ext cx="195515" cy="670669"/>
          </a:xfrm>
          <a:prstGeom prst="rect">
            <a:avLst/>
          </a:prstGeom>
          <a:noFill/>
        </p:spPr>
        <p:txBody>
          <a:bodyPr vert="eaVert" wrap="square" lIns="0" tIns="0" rIns="0" bIns="0" rtlCol="0" anchor="ctr">
            <a:spAutoFit/>
          </a:bodyPr>
          <a:lstStyle/>
          <a:p>
            <a:pPr algn="r"/>
            <a:r>
              <a:rPr kumimoji="1"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キリトリ</a:t>
            </a:r>
            <a:endParaRPr kumimoji="1" lang="ja-JP" altLang="en-US" sz="10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666180" y="1152339"/>
            <a:ext cx="9361040" cy="5256584"/>
            <a:chOff x="738188" y="756295"/>
            <a:chExt cx="9361040" cy="5256584"/>
          </a:xfrm>
        </p:grpSpPr>
        <p:sp>
          <p:nvSpPr>
            <p:cNvPr id="8" name="正方形/長方形 7"/>
            <p:cNvSpPr/>
            <p:nvPr/>
          </p:nvSpPr>
          <p:spPr>
            <a:xfrm>
              <a:off x="738188" y="756295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610396" y="756295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482604" y="756295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354812" y="756295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8227020" y="756295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38188" y="3384587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10396" y="3384587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482604" y="3384587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354812" y="3384587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8227020" y="3384587"/>
              <a:ext cx="1872208" cy="262829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縦書きテキスト プレースホルダー 2"/>
          <p:cNvSpPr>
            <a:spLocks noGrp="1"/>
          </p:cNvSpPr>
          <p:nvPr>
            <p:ph type="body" orient="vert" sz="quarter" idx="20" hasCustomPrompt="1"/>
          </p:nvPr>
        </p:nvSpPr>
        <p:spPr>
          <a:xfrm>
            <a:off x="774701" y="1260475"/>
            <a:ext cx="1043608" cy="2411413"/>
          </a:xfrm>
        </p:spPr>
        <p:txBody>
          <a:bodyPr vert="eaVert" lIns="72000" rIns="72000">
            <a:noAutofit/>
          </a:bodyPr>
          <a:lstStyle>
            <a:lvl1pPr marL="0" indent="0">
              <a:buClr>
                <a:schemeClr val="bg1"/>
              </a:buClr>
              <a:buSzPct val="162000"/>
              <a:buFont typeface="Wingdings" pitchFamily="2" charset="2"/>
              <a:buNone/>
              <a:defRPr sz="2000">
                <a:latin typeface="HGS創英角ﾎﾟｯﾌﾟ体" pitchFamily="50" charset="-128"/>
                <a:ea typeface="HGS創英角ﾎﾟｯﾌﾟ体" pitchFamily="50" charset="-128"/>
              </a:defRPr>
            </a:lvl1pPr>
            <a:lvl2pPr marL="521528" indent="0">
              <a:buNone/>
              <a:defRPr sz="1800">
                <a:latin typeface="HGS創英角ﾎﾟｯﾌﾟ体" pitchFamily="50" charset="-128"/>
                <a:ea typeface="HGS創英角ﾎﾟｯﾌﾟ体" pitchFamily="50" charset="-128"/>
              </a:defRPr>
            </a:lvl2pPr>
            <a:lvl3pPr marL="1043056" indent="0">
              <a:buNone/>
              <a:defRPr sz="1600">
                <a:latin typeface="HGS創英角ﾎﾟｯﾌﾟ体" pitchFamily="50" charset="-128"/>
                <a:ea typeface="HGS創英角ﾎﾟｯﾌﾟ体" pitchFamily="50" charset="-128"/>
              </a:defRPr>
            </a:lvl3pPr>
            <a:lvl4pPr marL="1564584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4pPr>
            <a:lvl5pPr marL="2086112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文字を追加する</a:t>
            </a:r>
            <a:endParaRPr kumimoji="1" lang="ja-JP" altLang="en-US" dirty="0"/>
          </a:p>
        </p:txBody>
      </p:sp>
      <p:sp>
        <p:nvSpPr>
          <p:cNvPr id="25" name="縦書きテキスト プレースホルダー 2"/>
          <p:cNvSpPr>
            <a:spLocks noGrp="1"/>
          </p:cNvSpPr>
          <p:nvPr>
            <p:ph type="body" orient="vert" sz="quarter" idx="21" hasCustomPrompt="1"/>
          </p:nvPr>
        </p:nvSpPr>
        <p:spPr>
          <a:xfrm>
            <a:off x="2646821" y="1260475"/>
            <a:ext cx="1043608" cy="2411413"/>
          </a:xfrm>
        </p:spPr>
        <p:txBody>
          <a:bodyPr vert="eaVert" lIns="72000" rIns="72000">
            <a:noAutofit/>
          </a:bodyPr>
          <a:lstStyle>
            <a:lvl1pPr marL="0" indent="0">
              <a:buClr>
                <a:schemeClr val="bg1"/>
              </a:buClr>
              <a:buSzPct val="162000"/>
              <a:buFont typeface="Wingdings" pitchFamily="2" charset="2"/>
              <a:buNone/>
              <a:defRPr sz="2000">
                <a:latin typeface="HGS創英角ﾎﾟｯﾌﾟ体" pitchFamily="50" charset="-128"/>
                <a:ea typeface="HGS創英角ﾎﾟｯﾌﾟ体" pitchFamily="50" charset="-128"/>
              </a:defRPr>
            </a:lvl1pPr>
            <a:lvl2pPr marL="521528" indent="0">
              <a:buNone/>
              <a:defRPr sz="1800">
                <a:latin typeface="HGS創英角ﾎﾟｯﾌﾟ体" pitchFamily="50" charset="-128"/>
                <a:ea typeface="HGS創英角ﾎﾟｯﾌﾟ体" pitchFamily="50" charset="-128"/>
              </a:defRPr>
            </a:lvl2pPr>
            <a:lvl3pPr marL="1043056" indent="0">
              <a:buNone/>
              <a:defRPr sz="1600">
                <a:latin typeface="HGS創英角ﾎﾟｯﾌﾟ体" pitchFamily="50" charset="-128"/>
                <a:ea typeface="HGS創英角ﾎﾟｯﾌﾟ体" pitchFamily="50" charset="-128"/>
              </a:defRPr>
            </a:lvl3pPr>
            <a:lvl4pPr marL="1564584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4pPr>
            <a:lvl5pPr marL="2086112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文字を追加する</a:t>
            </a:r>
            <a:endParaRPr kumimoji="1" lang="ja-JP" altLang="en-US" dirty="0"/>
          </a:p>
        </p:txBody>
      </p:sp>
      <p:sp>
        <p:nvSpPr>
          <p:cNvPr id="26" name="縦書きテキスト プレースホルダー 2"/>
          <p:cNvSpPr>
            <a:spLocks noGrp="1"/>
          </p:cNvSpPr>
          <p:nvPr>
            <p:ph type="body" orient="vert" sz="quarter" idx="22" hasCustomPrompt="1"/>
          </p:nvPr>
        </p:nvSpPr>
        <p:spPr>
          <a:xfrm>
            <a:off x="4518608" y="1260475"/>
            <a:ext cx="1043608" cy="2411413"/>
          </a:xfrm>
        </p:spPr>
        <p:txBody>
          <a:bodyPr vert="eaVert" lIns="72000" rIns="72000">
            <a:noAutofit/>
          </a:bodyPr>
          <a:lstStyle>
            <a:lvl1pPr marL="0" indent="0">
              <a:buClr>
                <a:schemeClr val="bg1"/>
              </a:buClr>
              <a:buSzPct val="162000"/>
              <a:buFont typeface="Wingdings" pitchFamily="2" charset="2"/>
              <a:buNone/>
              <a:defRPr sz="2000">
                <a:latin typeface="HGS創英角ﾎﾟｯﾌﾟ体" pitchFamily="50" charset="-128"/>
                <a:ea typeface="HGS創英角ﾎﾟｯﾌﾟ体" pitchFamily="50" charset="-128"/>
              </a:defRPr>
            </a:lvl1pPr>
            <a:lvl2pPr marL="521528" indent="0">
              <a:buNone/>
              <a:defRPr sz="1800">
                <a:latin typeface="HGS創英角ﾎﾟｯﾌﾟ体" pitchFamily="50" charset="-128"/>
                <a:ea typeface="HGS創英角ﾎﾟｯﾌﾟ体" pitchFamily="50" charset="-128"/>
              </a:defRPr>
            </a:lvl2pPr>
            <a:lvl3pPr marL="1043056" indent="0">
              <a:buNone/>
              <a:defRPr sz="1600">
                <a:latin typeface="HGS創英角ﾎﾟｯﾌﾟ体" pitchFamily="50" charset="-128"/>
                <a:ea typeface="HGS創英角ﾎﾟｯﾌﾟ体" pitchFamily="50" charset="-128"/>
              </a:defRPr>
            </a:lvl3pPr>
            <a:lvl4pPr marL="1564584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4pPr>
            <a:lvl5pPr marL="2086112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文字を追加する</a:t>
            </a:r>
            <a:endParaRPr kumimoji="1" lang="ja-JP" altLang="en-US" dirty="0"/>
          </a:p>
        </p:txBody>
      </p:sp>
      <p:sp>
        <p:nvSpPr>
          <p:cNvPr id="27" name="縦書きテキスト プレースホルダー 2"/>
          <p:cNvSpPr>
            <a:spLocks noGrp="1"/>
          </p:cNvSpPr>
          <p:nvPr>
            <p:ph type="body" orient="vert" sz="quarter" idx="23" hasCustomPrompt="1"/>
          </p:nvPr>
        </p:nvSpPr>
        <p:spPr>
          <a:xfrm>
            <a:off x="6390816" y="1260475"/>
            <a:ext cx="1043608" cy="2411413"/>
          </a:xfrm>
        </p:spPr>
        <p:txBody>
          <a:bodyPr vert="eaVert" lIns="72000" rIns="72000">
            <a:noAutofit/>
          </a:bodyPr>
          <a:lstStyle>
            <a:lvl1pPr marL="0" indent="0">
              <a:buClr>
                <a:schemeClr val="bg1"/>
              </a:buClr>
              <a:buSzPct val="162000"/>
              <a:buFont typeface="Wingdings" pitchFamily="2" charset="2"/>
              <a:buNone/>
              <a:defRPr sz="2000">
                <a:latin typeface="HGS創英角ﾎﾟｯﾌﾟ体" pitchFamily="50" charset="-128"/>
                <a:ea typeface="HGS創英角ﾎﾟｯﾌﾟ体" pitchFamily="50" charset="-128"/>
              </a:defRPr>
            </a:lvl1pPr>
            <a:lvl2pPr marL="521528" indent="0">
              <a:buNone/>
              <a:defRPr sz="1800">
                <a:latin typeface="HGS創英角ﾎﾟｯﾌﾟ体" pitchFamily="50" charset="-128"/>
                <a:ea typeface="HGS創英角ﾎﾟｯﾌﾟ体" pitchFamily="50" charset="-128"/>
              </a:defRPr>
            </a:lvl2pPr>
            <a:lvl3pPr marL="1043056" indent="0">
              <a:buNone/>
              <a:defRPr sz="1600">
                <a:latin typeface="HGS創英角ﾎﾟｯﾌﾟ体" pitchFamily="50" charset="-128"/>
                <a:ea typeface="HGS創英角ﾎﾟｯﾌﾟ体" pitchFamily="50" charset="-128"/>
              </a:defRPr>
            </a:lvl3pPr>
            <a:lvl4pPr marL="1564584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4pPr>
            <a:lvl5pPr marL="2086112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文字を追加する</a:t>
            </a:r>
            <a:endParaRPr kumimoji="1" lang="ja-JP" altLang="en-US" dirty="0"/>
          </a:p>
        </p:txBody>
      </p:sp>
      <p:sp>
        <p:nvSpPr>
          <p:cNvPr id="28" name="縦書きテキスト プレースホルダー 2"/>
          <p:cNvSpPr>
            <a:spLocks noGrp="1"/>
          </p:cNvSpPr>
          <p:nvPr>
            <p:ph type="body" orient="vert" sz="quarter" idx="24" hasCustomPrompt="1"/>
          </p:nvPr>
        </p:nvSpPr>
        <p:spPr>
          <a:xfrm>
            <a:off x="8265740" y="1260475"/>
            <a:ext cx="1043608" cy="2411413"/>
          </a:xfrm>
        </p:spPr>
        <p:txBody>
          <a:bodyPr vert="eaVert" lIns="72000" rIns="72000">
            <a:noAutofit/>
          </a:bodyPr>
          <a:lstStyle>
            <a:lvl1pPr marL="0" indent="0">
              <a:buClr>
                <a:schemeClr val="bg1"/>
              </a:buClr>
              <a:buSzPct val="162000"/>
              <a:buFont typeface="Wingdings" pitchFamily="2" charset="2"/>
              <a:buNone/>
              <a:defRPr sz="2000">
                <a:latin typeface="HGS創英角ﾎﾟｯﾌﾟ体" pitchFamily="50" charset="-128"/>
                <a:ea typeface="HGS創英角ﾎﾟｯﾌﾟ体" pitchFamily="50" charset="-128"/>
              </a:defRPr>
            </a:lvl1pPr>
            <a:lvl2pPr marL="521528" indent="0">
              <a:buNone/>
              <a:defRPr sz="1800">
                <a:latin typeface="HGS創英角ﾎﾟｯﾌﾟ体" pitchFamily="50" charset="-128"/>
                <a:ea typeface="HGS創英角ﾎﾟｯﾌﾟ体" pitchFamily="50" charset="-128"/>
              </a:defRPr>
            </a:lvl2pPr>
            <a:lvl3pPr marL="1043056" indent="0">
              <a:buNone/>
              <a:defRPr sz="1600">
                <a:latin typeface="HGS創英角ﾎﾟｯﾌﾟ体" pitchFamily="50" charset="-128"/>
                <a:ea typeface="HGS創英角ﾎﾟｯﾌﾟ体" pitchFamily="50" charset="-128"/>
              </a:defRPr>
            </a:lvl3pPr>
            <a:lvl4pPr marL="1564584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4pPr>
            <a:lvl5pPr marL="2086112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文字を追加する</a:t>
            </a:r>
            <a:endParaRPr kumimoji="1" lang="ja-JP" altLang="en-US" dirty="0"/>
          </a:p>
        </p:txBody>
      </p:sp>
      <p:sp>
        <p:nvSpPr>
          <p:cNvPr id="30" name="縦書きテキスト プレースホルダー 2"/>
          <p:cNvSpPr>
            <a:spLocks noGrp="1"/>
          </p:cNvSpPr>
          <p:nvPr>
            <p:ph type="body" orient="vert" sz="quarter" idx="25" hasCustomPrompt="1"/>
          </p:nvPr>
        </p:nvSpPr>
        <p:spPr>
          <a:xfrm>
            <a:off x="774701" y="3889498"/>
            <a:ext cx="1043608" cy="2411413"/>
          </a:xfrm>
        </p:spPr>
        <p:txBody>
          <a:bodyPr vert="eaVert" lIns="72000" rIns="72000">
            <a:noAutofit/>
          </a:bodyPr>
          <a:lstStyle>
            <a:lvl1pPr marL="0" indent="0">
              <a:buClr>
                <a:schemeClr val="bg1"/>
              </a:buClr>
              <a:buSzPct val="162000"/>
              <a:buFont typeface="Wingdings" pitchFamily="2" charset="2"/>
              <a:buNone/>
              <a:defRPr sz="2000">
                <a:latin typeface="HGS創英角ﾎﾟｯﾌﾟ体" pitchFamily="50" charset="-128"/>
                <a:ea typeface="HGS創英角ﾎﾟｯﾌﾟ体" pitchFamily="50" charset="-128"/>
              </a:defRPr>
            </a:lvl1pPr>
            <a:lvl2pPr marL="521528" indent="0">
              <a:buNone/>
              <a:defRPr sz="1800">
                <a:latin typeface="HGS創英角ﾎﾟｯﾌﾟ体" pitchFamily="50" charset="-128"/>
                <a:ea typeface="HGS創英角ﾎﾟｯﾌﾟ体" pitchFamily="50" charset="-128"/>
              </a:defRPr>
            </a:lvl2pPr>
            <a:lvl3pPr marL="1043056" indent="0">
              <a:buNone/>
              <a:defRPr sz="1600">
                <a:latin typeface="HGS創英角ﾎﾟｯﾌﾟ体" pitchFamily="50" charset="-128"/>
                <a:ea typeface="HGS創英角ﾎﾟｯﾌﾟ体" pitchFamily="50" charset="-128"/>
              </a:defRPr>
            </a:lvl3pPr>
            <a:lvl4pPr marL="1564584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4pPr>
            <a:lvl5pPr marL="2086112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文字を追加する</a:t>
            </a:r>
            <a:endParaRPr kumimoji="1" lang="ja-JP" altLang="en-US" dirty="0"/>
          </a:p>
        </p:txBody>
      </p:sp>
      <p:sp>
        <p:nvSpPr>
          <p:cNvPr id="31" name="縦書きテキスト プレースホルダー 2"/>
          <p:cNvSpPr>
            <a:spLocks noGrp="1"/>
          </p:cNvSpPr>
          <p:nvPr>
            <p:ph type="body" orient="vert" sz="quarter" idx="26" hasCustomPrompt="1"/>
          </p:nvPr>
        </p:nvSpPr>
        <p:spPr>
          <a:xfrm>
            <a:off x="2646821" y="3889498"/>
            <a:ext cx="1043608" cy="2411413"/>
          </a:xfrm>
        </p:spPr>
        <p:txBody>
          <a:bodyPr vert="eaVert" lIns="72000" rIns="72000">
            <a:noAutofit/>
          </a:bodyPr>
          <a:lstStyle>
            <a:lvl1pPr marL="0" indent="0">
              <a:buClr>
                <a:schemeClr val="bg1"/>
              </a:buClr>
              <a:buSzPct val="162000"/>
              <a:buFont typeface="Wingdings" pitchFamily="2" charset="2"/>
              <a:buNone/>
              <a:defRPr sz="2000">
                <a:latin typeface="HGS創英角ﾎﾟｯﾌﾟ体" pitchFamily="50" charset="-128"/>
                <a:ea typeface="HGS創英角ﾎﾟｯﾌﾟ体" pitchFamily="50" charset="-128"/>
              </a:defRPr>
            </a:lvl1pPr>
            <a:lvl2pPr marL="521528" indent="0">
              <a:buNone/>
              <a:defRPr sz="1800">
                <a:latin typeface="HGS創英角ﾎﾟｯﾌﾟ体" pitchFamily="50" charset="-128"/>
                <a:ea typeface="HGS創英角ﾎﾟｯﾌﾟ体" pitchFamily="50" charset="-128"/>
              </a:defRPr>
            </a:lvl2pPr>
            <a:lvl3pPr marL="1043056" indent="0">
              <a:buNone/>
              <a:defRPr sz="1600">
                <a:latin typeface="HGS創英角ﾎﾟｯﾌﾟ体" pitchFamily="50" charset="-128"/>
                <a:ea typeface="HGS創英角ﾎﾟｯﾌﾟ体" pitchFamily="50" charset="-128"/>
              </a:defRPr>
            </a:lvl3pPr>
            <a:lvl4pPr marL="1564584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4pPr>
            <a:lvl5pPr marL="2086112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文字を追加する</a:t>
            </a:r>
            <a:endParaRPr kumimoji="1" lang="ja-JP" altLang="en-US" dirty="0"/>
          </a:p>
        </p:txBody>
      </p:sp>
      <p:sp>
        <p:nvSpPr>
          <p:cNvPr id="32" name="縦書きテキスト プレースホルダー 2"/>
          <p:cNvSpPr>
            <a:spLocks noGrp="1"/>
          </p:cNvSpPr>
          <p:nvPr>
            <p:ph type="body" orient="vert" sz="quarter" idx="27" hasCustomPrompt="1"/>
          </p:nvPr>
        </p:nvSpPr>
        <p:spPr>
          <a:xfrm>
            <a:off x="4518608" y="3889498"/>
            <a:ext cx="1043608" cy="2411413"/>
          </a:xfrm>
        </p:spPr>
        <p:txBody>
          <a:bodyPr vert="eaVert" lIns="72000" rIns="72000">
            <a:noAutofit/>
          </a:bodyPr>
          <a:lstStyle>
            <a:lvl1pPr marL="0" indent="0">
              <a:buClr>
                <a:schemeClr val="bg1"/>
              </a:buClr>
              <a:buSzPct val="162000"/>
              <a:buFont typeface="Wingdings" pitchFamily="2" charset="2"/>
              <a:buNone/>
              <a:defRPr sz="2000">
                <a:latin typeface="HGS創英角ﾎﾟｯﾌﾟ体" pitchFamily="50" charset="-128"/>
                <a:ea typeface="HGS創英角ﾎﾟｯﾌﾟ体" pitchFamily="50" charset="-128"/>
              </a:defRPr>
            </a:lvl1pPr>
            <a:lvl2pPr marL="521528" indent="0">
              <a:buNone/>
              <a:defRPr sz="1800">
                <a:latin typeface="HGS創英角ﾎﾟｯﾌﾟ体" pitchFamily="50" charset="-128"/>
                <a:ea typeface="HGS創英角ﾎﾟｯﾌﾟ体" pitchFamily="50" charset="-128"/>
              </a:defRPr>
            </a:lvl2pPr>
            <a:lvl3pPr marL="1043056" indent="0">
              <a:buNone/>
              <a:defRPr sz="1600">
                <a:latin typeface="HGS創英角ﾎﾟｯﾌﾟ体" pitchFamily="50" charset="-128"/>
                <a:ea typeface="HGS創英角ﾎﾟｯﾌﾟ体" pitchFamily="50" charset="-128"/>
              </a:defRPr>
            </a:lvl3pPr>
            <a:lvl4pPr marL="1564584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4pPr>
            <a:lvl5pPr marL="2086112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文字を追加する</a:t>
            </a:r>
            <a:endParaRPr kumimoji="1" lang="ja-JP" altLang="en-US" dirty="0"/>
          </a:p>
        </p:txBody>
      </p:sp>
      <p:sp>
        <p:nvSpPr>
          <p:cNvPr id="42" name="縦書きテキスト プレースホルダー 2"/>
          <p:cNvSpPr>
            <a:spLocks noGrp="1"/>
          </p:cNvSpPr>
          <p:nvPr>
            <p:ph type="body" orient="vert" sz="quarter" idx="28" hasCustomPrompt="1"/>
          </p:nvPr>
        </p:nvSpPr>
        <p:spPr>
          <a:xfrm>
            <a:off x="6390816" y="3889498"/>
            <a:ext cx="1043608" cy="2411413"/>
          </a:xfrm>
        </p:spPr>
        <p:txBody>
          <a:bodyPr vert="eaVert" lIns="72000" rIns="72000">
            <a:noAutofit/>
          </a:bodyPr>
          <a:lstStyle>
            <a:lvl1pPr marL="0" indent="0">
              <a:buClr>
                <a:schemeClr val="bg1"/>
              </a:buClr>
              <a:buSzPct val="162000"/>
              <a:buFont typeface="Wingdings" pitchFamily="2" charset="2"/>
              <a:buNone/>
              <a:defRPr sz="2000">
                <a:latin typeface="HGS創英角ﾎﾟｯﾌﾟ体" pitchFamily="50" charset="-128"/>
                <a:ea typeface="HGS創英角ﾎﾟｯﾌﾟ体" pitchFamily="50" charset="-128"/>
              </a:defRPr>
            </a:lvl1pPr>
            <a:lvl2pPr marL="521528" indent="0">
              <a:buNone/>
              <a:defRPr sz="1800">
                <a:latin typeface="HGS創英角ﾎﾟｯﾌﾟ体" pitchFamily="50" charset="-128"/>
                <a:ea typeface="HGS創英角ﾎﾟｯﾌﾟ体" pitchFamily="50" charset="-128"/>
              </a:defRPr>
            </a:lvl2pPr>
            <a:lvl3pPr marL="1043056" indent="0">
              <a:buNone/>
              <a:defRPr sz="1600">
                <a:latin typeface="HGS創英角ﾎﾟｯﾌﾟ体" pitchFamily="50" charset="-128"/>
                <a:ea typeface="HGS創英角ﾎﾟｯﾌﾟ体" pitchFamily="50" charset="-128"/>
              </a:defRPr>
            </a:lvl3pPr>
            <a:lvl4pPr marL="1564584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4pPr>
            <a:lvl5pPr marL="2086112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文字を追加する</a:t>
            </a:r>
            <a:endParaRPr kumimoji="1" lang="ja-JP" altLang="en-US" dirty="0"/>
          </a:p>
        </p:txBody>
      </p:sp>
      <p:sp>
        <p:nvSpPr>
          <p:cNvPr id="43" name="縦書きテキスト プレースホルダー 2"/>
          <p:cNvSpPr>
            <a:spLocks noGrp="1"/>
          </p:cNvSpPr>
          <p:nvPr>
            <p:ph type="body" orient="vert" sz="quarter" idx="29" hasCustomPrompt="1"/>
          </p:nvPr>
        </p:nvSpPr>
        <p:spPr>
          <a:xfrm>
            <a:off x="8265740" y="3889498"/>
            <a:ext cx="1043608" cy="2411413"/>
          </a:xfrm>
        </p:spPr>
        <p:txBody>
          <a:bodyPr vert="eaVert" lIns="72000" rIns="72000">
            <a:noAutofit/>
          </a:bodyPr>
          <a:lstStyle>
            <a:lvl1pPr marL="0" indent="0">
              <a:buClr>
                <a:schemeClr val="bg1"/>
              </a:buClr>
              <a:buSzPct val="162000"/>
              <a:buFont typeface="Wingdings" pitchFamily="2" charset="2"/>
              <a:buNone/>
              <a:defRPr sz="2000">
                <a:latin typeface="HGS創英角ﾎﾟｯﾌﾟ体" pitchFamily="50" charset="-128"/>
                <a:ea typeface="HGS創英角ﾎﾟｯﾌﾟ体" pitchFamily="50" charset="-128"/>
              </a:defRPr>
            </a:lvl1pPr>
            <a:lvl2pPr marL="521528" indent="0">
              <a:buNone/>
              <a:defRPr sz="1800">
                <a:latin typeface="HGS創英角ﾎﾟｯﾌﾟ体" pitchFamily="50" charset="-128"/>
                <a:ea typeface="HGS創英角ﾎﾟｯﾌﾟ体" pitchFamily="50" charset="-128"/>
              </a:defRPr>
            </a:lvl2pPr>
            <a:lvl3pPr marL="1043056" indent="0">
              <a:buNone/>
              <a:defRPr sz="1600">
                <a:latin typeface="HGS創英角ﾎﾟｯﾌﾟ体" pitchFamily="50" charset="-128"/>
                <a:ea typeface="HGS創英角ﾎﾟｯﾌﾟ体" pitchFamily="50" charset="-128"/>
              </a:defRPr>
            </a:lvl3pPr>
            <a:lvl4pPr marL="1564584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4pPr>
            <a:lvl5pPr marL="2086112" indent="0">
              <a:buNone/>
              <a:defRPr sz="1400">
                <a:latin typeface="HGS創英角ﾎﾟｯﾌﾟ体" pitchFamily="50" charset="-128"/>
                <a:ea typeface="HGS創英角ﾎﾟｯﾌﾟ体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文字を追加する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469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D3DD-CE28-494A-9AB0-4B937162F401}" type="datetimeFigureOut">
              <a:rPr kumimoji="1" lang="ja-JP" altLang="en-US" smtClean="0"/>
              <a:t>2015/3/2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C3E1-219B-4DA7-A636-F676D4301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78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7D3DD-CE28-494A-9AB0-4B937162F401}" type="datetimeFigureOut">
              <a:rPr kumimoji="1" lang="ja-JP" altLang="en-US" smtClean="0"/>
              <a:t>2015/3/2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EC3E1-219B-4DA7-A636-F676D4301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14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" y="1424"/>
            <a:ext cx="10691500" cy="7558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9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縦書きテキスト プレースホルダー 11"/>
          <p:cNvSpPr>
            <a:spLocks noGrp="1"/>
          </p:cNvSpPr>
          <p:nvPr>
            <p:ph type="body" orient="vert" sz="quarter" idx="2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" name="縦書きテキスト プレースホルダー 12"/>
          <p:cNvSpPr>
            <a:spLocks noGrp="1"/>
          </p:cNvSpPr>
          <p:nvPr>
            <p:ph type="body" orient="vert" sz="quarter" idx="2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4" name="縦書きテキスト プレースホルダー 13"/>
          <p:cNvSpPr>
            <a:spLocks noGrp="1"/>
          </p:cNvSpPr>
          <p:nvPr>
            <p:ph type="body" orient="vert" sz="quarter" idx="2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縦書きテキスト プレースホルダー 14"/>
          <p:cNvSpPr>
            <a:spLocks noGrp="1"/>
          </p:cNvSpPr>
          <p:nvPr>
            <p:ph type="body" orient="vert" sz="quarter" idx="2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縦書きテキスト プレースホルダー 15"/>
          <p:cNvSpPr>
            <a:spLocks noGrp="1"/>
          </p:cNvSpPr>
          <p:nvPr>
            <p:ph type="body" orient="vert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" name="縦書きテキスト プレースホルダー 16"/>
          <p:cNvSpPr>
            <a:spLocks noGrp="1"/>
          </p:cNvSpPr>
          <p:nvPr>
            <p:ph type="body" orient="vert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8" name="縦書きテキスト プレースホルダー 17"/>
          <p:cNvSpPr>
            <a:spLocks noGrp="1"/>
          </p:cNvSpPr>
          <p:nvPr>
            <p:ph type="body" orient="vert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縦書きテキスト プレースホルダー 18"/>
          <p:cNvSpPr>
            <a:spLocks noGrp="1"/>
          </p:cNvSpPr>
          <p:nvPr>
            <p:ph type="body" orient="vert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0" name="縦書きテキスト プレースホルダー 19"/>
          <p:cNvSpPr>
            <a:spLocks noGrp="1"/>
          </p:cNvSpPr>
          <p:nvPr>
            <p:ph type="body" orient="vert" sz="quarter" idx="2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1" name="縦書きテキスト プレースホルダー 20"/>
          <p:cNvSpPr>
            <a:spLocks noGrp="1"/>
          </p:cNvSpPr>
          <p:nvPr>
            <p:ph type="body" orient="vert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2" name="フレーム 21"/>
          <p:cNvSpPr/>
          <p:nvPr/>
        </p:nvSpPr>
        <p:spPr>
          <a:xfrm>
            <a:off x="666180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フレーム 22"/>
          <p:cNvSpPr/>
          <p:nvPr/>
        </p:nvSpPr>
        <p:spPr>
          <a:xfrm>
            <a:off x="2538388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レーム 23"/>
          <p:cNvSpPr/>
          <p:nvPr/>
        </p:nvSpPr>
        <p:spPr>
          <a:xfrm>
            <a:off x="4410596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フレーム 24"/>
          <p:cNvSpPr/>
          <p:nvPr/>
        </p:nvSpPr>
        <p:spPr>
          <a:xfrm>
            <a:off x="6282804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フレーム 25"/>
          <p:cNvSpPr/>
          <p:nvPr/>
        </p:nvSpPr>
        <p:spPr>
          <a:xfrm>
            <a:off x="8155012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フレーム 26"/>
          <p:cNvSpPr/>
          <p:nvPr/>
        </p:nvSpPr>
        <p:spPr>
          <a:xfrm>
            <a:off x="666180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フレーム 27"/>
          <p:cNvSpPr/>
          <p:nvPr/>
        </p:nvSpPr>
        <p:spPr>
          <a:xfrm>
            <a:off x="2538388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フレーム 28"/>
          <p:cNvSpPr/>
          <p:nvPr/>
        </p:nvSpPr>
        <p:spPr>
          <a:xfrm>
            <a:off x="4410596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フレーム 29"/>
          <p:cNvSpPr/>
          <p:nvPr/>
        </p:nvSpPr>
        <p:spPr>
          <a:xfrm>
            <a:off x="6282804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フレーム 30"/>
          <p:cNvSpPr/>
          <p:nvPr/>
        </p:nvSpPr>
        <p:spPr>
          <a:xfrm>
            <a:off x="8155012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818308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さ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3690516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し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5562724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す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7434932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せ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9307140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そ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818308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た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690516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ち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5562724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つ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7434932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て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9307140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と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51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縦書きテキスト プレースホルダー 11"/>
          <p:cNvSpPr>
            <a:spLocks noGrp="1"/>
          </p:cNvSpPr>
          <p:nvPr>
            <p:ph type="body" orient="vert" sz="quarter" idx="2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" name="縦書きテキスト プレースホルダー 12"/>
          <p:cNvSpPr>
            <a:spLocks noGrp="1"/>
          </p:cNvSpPr>
          <p:nvPr>
            <p:ph type="body" orient="vert" sz="quarter" idx="2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4" name="縦書きテキスト プレースホルダー 13"/>
          <p:cNvSpPr>
            <a:spLocks noGrp="1"/>
          </p:cNvSpPr>
          <p:nvPr>
            <p:ph type="body" orient="vert" sz="quarter" idx="2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縦書きテキスト プレースホルダー 14"/>
          <p:cNvSpPr>
            <a:spLocks noGrp="1"/>
          </p:cNvSpPr>
          <p:nvPr>
            <p:ph type="body" orient="vert" sz="quarter" idx="2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縦書きテキスト プレースホルダー 15"/>
          <p:cNvSpPr>
            <a:spLocks noGrp="1"/>
          </p:cNvSpPr>
          <p:nvPr>
            <p:ph type="body" orient="vert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" name="縦書きテキスト プレースホルダー 16"/>
          <p:cNvSpPr>
            <a:spLocks noGrp="1"/>
          </p:cNvSpPr>
          <p:nvPr>
            <p:ph type="body" orient="vert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8" name="縦書きテキスト プレースホルダー 17"/>
          <p:cNvSpPr>
            <a:spLocks noGrp="1"/>
          </p:cNvSpPr>
          <p:nvPr>
            <p:ph type="body" orient="vert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縦書きテキスト プレースホルダー 18"/>
          <p:cNvSpPr>
            <a:spLocks noGrp="1"/>
          </p:cNvSpPr>
          <p:nvPr>
            <p:ph type="body" orient="vert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0" name="縦書きテキスト プレースホルダー 19"/>
          <p:cNvSpPr>
            <a:spLocks noGrp="1"/>
          </p:cNvSpPr>
          <p:nvPr>
            <p:ph type="body" orient="vert" sz="quarter" idx="2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1" name="縦書きテキスト プレースホルダー 20"/>
          <p:cNvSpPr>
            <a:spLocks noGrp="1"/>
          </p:cNvSpPr>
          <p:nvPr>
            <p:ph type="body" orient="vert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2" name="フレーム 21"/>
          <p:cNvSpPr/>
          <p:nvPr/>
        </p:nvSpPr>
        <p:spPr>
          <a:xfrm>
            <a:off x="666180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フレーム 22"/>
          <p:cNvSpPr/>
          <p:nvPr/>
        </p:nvSpPr>
        <p:spPr>
          <a:xfrm>
            <a:off x="2538388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レーム 23"/>
          <p:cNvSpPr/>
          <p:nvPr/>
        </p:nvSpPr>
        <p:spPr>
          <a:xfrm>
            <a:off x="4410596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フレーム 24"/>
          <p:cNvSpPr/>
          <p:nvPr/>
        </p:nvSpPr>
        <p:spPr>
          <a:xfrm>
            <a:off x="6282804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フレーム 25"/>
          <p:cNvSpPr/>
          <p:nvPr/>
        </p:nvSpPr>
        <p:spPr>
          <a:xfrm>
            <a:off x="8155012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フレーム 26"/>
          <p:cNvSpPr/>
          <p:nvPr/>
        </p:nvSpPr>
        <p:spPr>
          <a:xfrm>
            <a:off x="666180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フレーム 27"/>
          <p:cNvSpPr/>
          <p:nvPr/>
        </p:nvSpPr>
        <p:spPr>
          <a:xfrm>
            <a:off x="2538388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フレーム 28"/>
          <p:cNvSpPr/>
          <p:nvPr/>
        </p:nvSpPr>
        <p:spPr>
          <a:xfrm>
            <a:off x="4410596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フレーム 29"/>
          <p:cNvSpPr/>
          <p:nvPr/>
        </p:nvSpPr>
        <p:spPr>
          <a:xfrm>
            <a:off x="6282804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フレーム 30"/>
          <p:cNvSpPr/>
          <p:nvPr/>
        </p:nvSpPr>
        <p:spPr>
          <a:xfrm>
            <a:off x="8155012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818308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な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3690516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に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5562724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ぬ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7434932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ね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9307140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の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818308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は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690516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ひ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5562724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ふ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7434932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へ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9307140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ほ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5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縦書きテキスト プレースホルダー 11"/>
          <p:cNvSpPr>
            <a:spLocks noGrp="1"/>
          </p:cNvSpPr>
          <p:nvPr>
            <p:ph type="body" orient="vert" sz="quarter" idx="2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" name="縦書きテキスト プレースホルダー 12"/>
          <p:cNvSpPr>
            <a:spLocks noGrp="1"/>
          </p:cNvSpPr>
          <p:nvPr>
            <p:ph type="body" orient="vert" sz="quarter" idx="2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4" name="縦書きテキスト プレースホルダー 13"/>
          <p:cNvSpPr>
            <a:spLocks noGrp="1"/>
          </p:cNvSpPr>
          <p:nvPr>
            <p:ph type="body" orient="vert" sz="quarter" idx="2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縦書きテキスト プレースホルダー 14"/>
          <p:cNvSpPr>
            <a:spLocks noGrp="1"/>
          </p:cNvSpPr>
          <p:nvPr>
            <p:ph type="body" orient="vert" sz="quarter" idx="2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縦書きテキスト プレースホルダー 15"/>
          <p:cNvSpPr>
            <a:spLocks noGrp="1"/>
          </p:cNvSpPr>
          <p:nvPr>
            <p:ph type="body" orient="vert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" name="縦書きテキスト プレースホルダー 16"/>
          <p:cNvSpPr>
            <a:spLocks noGrp="1"/>
          </p:cNvSpPr>
          <p:nvPr>
            <p:ph type="body" orient="vert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8" name="縦書きテキスト プレースホルダー 17"/>
          <p:cNvSpPr>
            <a:spLocks noGrp="1"/>
          </p:cNvSpPr>
          <p:nvPr>
            <p:ph type="body" orient="vert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縦書きテキスト プレースホルダー 18"/>
          <p:cNvSpPr>
            <a:spLocks noGrp="1"/>
          </p:cNvSpPr>
          <p:nvPr>
            <p:ph type="body" orient="vert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0" name="縦書きテキスト プレースホルダー 19"/>
          <p:cNvSpPr>
            <a:spLocks noGrp="1"/>
          </p:cNvSpPr>
          <p:nvPr>
            <p:ph type="body" orient="vert" sz="quarter" idx="2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1" name="縦書きテキスト プレースホルダー 20"/>
          <p:cNvSpPr>
            <a:spLocks noGrp="1"/>
          </p:cNvSpPr>
          <p:nvPr>
            <p:ph type="body" orient="vert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2" name="フレーム 21"/>
          <p:cNvSpPr/>
          <p:nvPr/>
        </p:nvSpPr>
        <p:spPr>
          <a:xfrm>
            <a:off x="666180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フレーム 22"/>
          <p:cNvSpPr/>
          <p:nvPr/>
        </p:nvSpPr>
        <p:spPr>
          <a:xfrm>
            <a:off x="2538388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レーム 23"/>
          <p:cNvSpPr/>
          <p:nvPr/>
        </p:nvSpPr>
        <p:spPr>
          <a:xfrm>
            <a:off x="4410596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フレーム 24"/>
          <p:cNvSpPr/>
          <p:nvPr/>
        </p:nvSpPr>
        <p:spPr>
          <a:xfrm>
            <a:off x="6282804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フレーム 25"/>
          <p:cNvSpPr/>
          <p:nvPr/>
        </p:nvSpPr>
        <p:spPr>
          <a:xfrm>
            <a:off x="8155012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フレーム 26"/>
          <p:cNvSpPr/>
          <p:nvPr/>
        </p:nvSpPr>
        <p:spPr>
          <a:xfrm>
            <a:off x="666180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フレーム 27"/>
          <p:cNvSpPr/>
          <p:nvPr/>
        </p:nvSpPr>
        <p:spPr>
          <a:xfrm>
            <a:off x="2538388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フレーム 28"/>
          <p:cNvSpPr/>
          <p:nvPr/>
        </p:nvSpPr>
        <p:spPr>
          <a:xfrm>
            <a:off x="4410596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フレーム 29"/>
          <p:cNvSpPr/>
          <p:nvPr/>
        </p:nvSpPr>
        <p:spPr>
          <a:xfrm>
            <a:off x="6282804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フレーム 30"/>
          <p:cNvSpPr/>
          <p:nvPr/>
        </p:nvSpPr>
        <p:spPr>
          <a:xfrm>
            <a:off x="8155012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818308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ま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3690516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み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5562724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む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7434932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め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9307140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も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818308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や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690516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ゆ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5562724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よ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7434932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わ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9307140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を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2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縦書きテキスト プレースホルダー 11"/>
          <p:cNvSpPr>
            <a:spLocks noGrp="1"/>
          </p:cNvSpPr>
          <p:nvPr>
            <p:ph type="body" orient="vert" sz="quarter" idx="2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" name="縦書きテキスト プレースホルダー 12"/>
          <p:cNvSpPr>
            <a:spLocks noGrp="1"/>
          </p:cNvSpPr>
          <p:nvPr>
            <p:ph type="body" orient="vert" sz="quarter" idx="2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4" name="縦書きテキスト プレースホルダー 13"/>
          <p:cNvSpPr>
            <a:spLocks noGrp="1"/>
          </p:cNvSpPr>
          <p:nvPr>
            <p:ph type="body" orient="vert" sz="quarter" idx="2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縦書きテキスト プレースホルダー 14"/>
          <p:cNvSpPr>
            <a:spLocks noGrp="1"/>
          </p:cNvSpPr>
          <p:nvPr>
            <p:ph type="body" orient="vert" sz="quarter" idx="2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縦書きテキスト プレースホルダー 15"/>
          <p:cNvSpPr>
            <a:spLocks noGrp="1"/>
          </p:cNvSpPr>
          <p:nvPr>
            <p:ph type="body" orient="vert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" name="縦書きテキスト プレースホルダー 16"/>
          <p:cNvSpPr>
            <a:spLocks noGrp="1"/>
          </p:cNvSpPr>
          <p:nvPr>
            <p:ph type="body" orient="vert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8" name="縦書きテキスト プレースホルダー 17"/>
          <p:cNvSpPr>
            <a:spLocks noGrp="1"/>
          </p:cNvSpPr>
          <p:nvPr>
            <p:ph type="body" orient="vert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縦書きテキスト プレースホルダー 18"/>
          <p:cNvSpPr>
            <a:spLocks noGrp="1"/>
          </p:cNvSpPr>
          <p:nvPr>
            <p:ph type="body" orient="vert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0" name="縦書きテキスト プレースホルダー 19"/>
          <p:cNvSpPr>
            <a:spLocks noGrp="1"/>
          </p:cNvSpPr>
          <p:nvPr>
            <p:ph type="body" orient="vert" sz="quarter" idx="2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1" name="縦書きテキスト プレースホルダー 20"/>
          <p:cNvSpPr>
            <a:spLocks noGrp="1"/>
          </p:cNvSpPr>
          <p:nvPr>
            <p:ph type="body" orient="vert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2" name="フレーム 21"/>
          <p:cNvSpPr/>
          <p:nvPr/>
        </p:nvSpPr>
        <p:spPr>
          <a:xfrm>
            <a:off x="666180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フレーム 22"/>
          <p:cNvSpPr/>
          <p:nvPr/>
        </p:nvSpPr>
        <p:spPr>
          <a:xfrm>
            <a:off x="2538388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レーム 23"/>
          <p:cNvSpPr/>
          <p:nvPr/>
        </p:nvSpPr>
        <p:spPr>
          <a:xfrm>
            <a:off x="4410596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フレーム 24"/>
          <p:cNvSpPr/>
          <p:nvPr/>
        </p:nvSpPr>
        <p:spPr>
          <a:xfrm>
            <a:off x="6282804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フレーム 25"/>
          <p:cNvSpPr/>
          <p:nvPr/>
        </p:nvSpPr>
        <p:spPr>
          <a:xfrm>
            <a:off x="8155012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フレーム 26"/>
          <p:cNvSpPr/>
          <p:nvPr/>
        </p:nvSpPr>
        <p:spPr>
          <a:xfrm>
            <a:off x="666180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フレーム 27"/>
          <p:cNvSpPr/>
          <p:nvPr/>
        </p:nvSpPr>
        <p:spPr>
          <a:xfrm>
            <a:off x="2538388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フレーム 28"/>
          <p:cNvSpPr/>
          <p:nvPr/>
        </p:nvSpPr>
        <p:spPr>
          <a:xfrm>
            <a:off x="4410596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フレーム 29"/>
          <p:cNvSpPr/>
          <p:nvPr/>
        </p:nvSpPr>
        <p:spPr>
          <a:xfrm>
            <a:off x="6282804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フレーム 30"/>
          <p:cNvSpPr/>
          <p:nvPr/>
        </p:nvSpPr>
        <p:spPr>
          <a:xfrm>
            <a:off x="8155012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818308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ら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3690516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り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5562724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る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7434932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れ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9307140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ろ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818308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あ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690516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あ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5562724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あ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7434932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あ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9307140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あ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3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" y="1424"/>
            <a:ext cx="10691500" cy="7558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5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" y="1424"/>
            <a:ext cx="10691498" cy="7558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6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レーム 14"/>
          <p:cNvSpPr/>
          <p:nvPr/>
        </p:nvSpPr>
        <p:spPr>
          <a:xfrm>
            <a:off x="666180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2538388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フレーム 16"/>
          <p:cNvSpPr/>
          <p:nvPr/>
        </p:nvSpPr>
        <p:spPr>
          <a:xfrm>
            <a:off x="4410596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フレーム 17"/>
          <p:cNvSpPr/>
          <p:nvPr/>
        </p:nvSpPr>
        <p:spPr>
          <a:xfrm>
            <a:off x="6282804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フレーム 18"/>
          <p:cNvSpPr/>
          <p:nvPr/>
        </p:nvSpPr>
        <p:spPr>
          <a:xfrm>
            <a:off x="8155012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フレーム 19"/>
          <p:cNvSpPr/>
          <p:nvPr/>
        </p:nvSpPr>
        <p:spPr>
          <a:xfrm>
            <a:off x="666180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フレーム 20"/>
          <p:cNvSpPr/>
          <p:nvPr/>
        </p:nvSpPr>
        <p:spPr>
          <a:xfrm>
            <a:off x="2538388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フレーム 21"/>
          <p:cNvSpPr/>
          <p:nvPr/>
        </p:nvSpPr>
        <p:spPr>
          <a:xfrm>
            <a:off x="4410596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フレーム 22"/>
          <p:cNvSpPr/>
          <p:nvPr/>
        </p:nvSpPr>
        <p:spPr>
          <a:xfrm>
            <a:off x="6282804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レーム 23"/>
          <p:cNvSpPr/>
          <p:nvPr/>
        </p:nvSpPr>
        <p:spPr>
          <a:xfrm>
            <a:off x="8155012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図プレースホルダー 5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6" name="図プレースホルダー 5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7" name="図プレースホルダー 5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8" name="図プレースホルダー 5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9" name="図プレースホルダー 5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0" name="図プレースホルダー 59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1" name="図プレースホルダー 60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2" name="図プレースホルダー 6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3" name="図プレースホルダー 6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4" name="図プレースホルダー 6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5" name="円/楕円 24"/>
          <p:cNvSpPr/>
          <p:nvPr/>
        </p:nvSpPr>
        <p:spPr>
          <a:xfrm>
            <a:off x="1674292" y="1224347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あ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546500" y="1224347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い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418708" y="1224347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う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7290916" y="1224347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え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9163124" y="1224347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お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1674292" y="3852639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か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3546500" y="3852639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き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418708" y="3852639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く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7290916" y="3852639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け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9163124" y="3852639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こ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20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レーム 14"/>
          <p:cNvSpPr/>
          <p:nvPr/>
        </p:nvSpPr>
        <p:spPr>
          <a:xfrm>
            <a:off x="666180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2538388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フレーム 16"/>
          <p:cNvSpPr/>
          <p:nvPr/>
        </p:nvSpPr>
        <p:spPr>
          <a:xfrm>
            <a:off x="4410596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フレーム 17"/>
          <p:cNvSpPr/>
          <p:nvPr/>
        </p:nvSpPr>
        <p:spPr>
          <a:xfrm>
            <a:off x="6282804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フレーム 18"/>
          <p:cNvSpPr/>
          <p:nvPr/>
        </p:nvSpPr>
        <p:spPr>
          <a:xfrm>
            <a:off x="8155012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フレーム 19"/>
          <p:cNvSpPr/>
          <p:nvPr/>
        </p:nvSpPr>
        <p:spPr>
          <a:xfrm>
            <a:off x="666180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フレーム 20"/>
          <p:cNvSpPr/>
          <p:nvPr/>
        </p:nvSpPr>
        <p:spPr>
          <a:xfrm>
            <a:off x="2538388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フレーム 21"/>
          <p:cNvSpPr/>
          <p:nvPr/>
        </p:nvSpPr>
        <p:spPr>
          <a:xfrm>
            <a:off x="4410596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フレーム 22"/>
          <p:cNvSpPr/>
          <p:nvPr/>
        </p:nvSpPr>
        <p:spPr>
          <a:xfrm>
            <a:off x="6282804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レーム 23"/>
          <p:cNvSpPr/>
          <p:nvPr/>
        </p:nvSpPr>
        <p:spPr>
          <a:xfrm>
            <a:off x="8155012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図プレースホルダー 5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6" name="図プレースホルダー 5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7" name="図プレースホルダー 5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8" name="図プレースホルダー 5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9" name="図プレースホルダー 5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0" name="図プレースホルダー 59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1" name="図プレースホルダー 60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2" name="図プレースホルダー 6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3" name="図プレースホルダー 6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4" name="図プレースホルダー 6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5" name="円/楕円 24"/>
          <p:cNvSpPr/>
          <p:nvPr/>
        </p:nvSpPr>
        <p:spPr>
          <a:xfrm>
            <a:off x="1674292" y="1224347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さ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546500" y="1224347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し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418708" y="1224347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す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7290916" y="1224347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せ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9163124" y="1224347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そ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1674292" y="3852639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た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3546500" y="3852639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ち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418708" y="3852639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つ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7290916" y="3852639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て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9163124" y="3852639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と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2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レーム 14"/>
          <p:cNvSpPr/>
          <p:nvPr/>
        </p:nvSpPr>
        <p:spPr>
          <a:xfrm>
            <a:off x="666180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2538388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フレーム 16"/>
          <p:cNvSpPr/>
          <p:nvPr/>
        </p:nvSpPr>
        <p:spPr>
          <a:xfrm>
            <a:off x="4410596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フレーム 17"/>
          <p:cNvSpPr/>
          <p:nvPr/>
        </p:nvSpPr>
        <p:spPr>
          <a:xfrm>
            <a:off x="6282804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フレーム 18"/>
          <p:cNvSpPr/>
          <p:nvPr/>
        </p:nvSpPr>
        <p:spPr>
          <a:xfrm>
            <a:off x="8155012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フレーム 19"/>
          <p:cNvSpPr/>
          <p:nvPr/>
        </p:nvSpPr>
        <p:spPr>
          <a:xfrm>
            <a:off x="666180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フレーム 20"/>
          <p:cNvSpPr/>
          <p:nvPr/>
        </p:nvSpPr>
        <p:spPr>
          <a:xfrm>
            <a:off x="2538388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フレーム 21"/>
          <p:cNvSpPr/>
          <p:nvPr/>
        </p:nvSpPr>
        <p:spPr>
          <a:xfrm>
            <a:off x="4410596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フレーム 22"/>
          <p:cNvSpPr/>
          <p:nvPr/>
        </p:nvSpPr>
        <p:spPr>
          <a:xfrm>
            <a:off x="6282804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レーム 23"/>
          <p:cNvSpPr/>
          <p:nvPr/>
        </p:nvSpPr>
        <p:spPr>
          <a:xfrm>
            <a:off x="8155012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図プレースホルダー 5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6" name="図プレースホルダー 5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7" name="図プレースホルダー 5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8" name="図プレースホルダー 5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9" name="図プレースホルダー 5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0" name="図プレースホルダー 59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1" name="図プレースホルダー 60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2" name="図プレースホルダー 6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3" name="図プレースホルダー 6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4" name="図プレースホルダー 6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5" name="円/楕円 24"/>
          <p:cNvSpPr/>
          <p:nvPr/>
        </p:nvSpPr>
        <p:spPr>
          <a:xfrm>
            <a:off x="1674292" y="1224347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な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546500" y="1224347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に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418708" y="1224347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ぬ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7290916" y="1224347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ね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9163124" y="1224347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の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1674292" y="3852639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は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3546500" y="3852639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ひ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418708" y="3852639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ふ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7290916" y="3852639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へ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9163124" y="3852639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ほ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レーム 14"/>
          <p:cNvSpPr/>
          <p:nvPr/>
        </p:nvSpPr>
        <p:spPr>
          <a:xfrm>
            <a:off x="666180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2538388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フレーム 16"/>
          <p:cNvSpPr/>
          <p:nvPr/>
        </p:nvSpPr>
        <p:spPr>
          <a:xfrm>
            <a:off x="4410596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フレーム 17"/>
          <p:cNvSpPr/>
          <p:nvPr/>
        </p:nvSpPr>
        <p:spPr>
          <a:xfrm>
            <a:off x="6282804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フレーム 18"/>
          <p:cNvSpPr/>
          <p:nvPr/>
        </p:nvSpPr>
        <p:spPr>
          <a:xfrm>
            <a:off x="8155012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フレーム 19"/>
          <p:cNvSpPr/>
          <p:nvPr/>
        </p:nvSpPr>
        <p:spPr>
          <a:xfrm>
            <a:off x="666180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フレーム 20"/>
          <p:cNvSpPr/>
          <p:nvPr/>
        </p:nvSpPr>
        <p:spPr>
          <a:xfrm>
            <a:off x="2538388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フレーム 21"/>
          <p:cNvSpPr/>
          <p:nvPr/>
        </p:nvSpPr>
        <p:spPr>
          <a:xfrm>
            <a:off x="4410596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フレーム 22"/>
          <p:cNvSpPr/>
          <p:nvPr/>
        </p:nvSpPr>
        <p:spPr>
          <a:xfrm>
            <a:off x="6282804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レーム 23"/>
          <p:cNvSpPr/>
          <p:nvPr/>
        </p:nvSpPr>
        <p:spPr>
          <a:xfrm>
            <a:off x="8155012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図プレースホルダー 5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6" name="図プレースホルダー 5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7" name="図プレースホルダー 5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8" name="図プレースホルダー 5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9" name="図プレースホルダー 5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0" name="図プレースホルダー 59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1" name="図プレースホルダー 60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2" name="図プレースホルダー 6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3" name="図プレースホルダー 6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4" name="図プレースホルダー 6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5" name="円/楕円 24"/>
          <p:cNvSpPr/>
          <p:nvPr/>
        </p:nvSpPr>
        <p:spPr>
          <a:xfrm>
            <a:off x="1674292" y="1224347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ま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546500" y="1224347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み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418708" y="1224347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む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7290916" y="1224347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ja-JP" altLang="en-US" sz="3200" dirty="0">
                <a:latin typeface="HGS創英角ﾎﾟｯﾌﾟ体" pitchFamily="50" charset="-128"/>
                <a:ea typeface="HGS創英角ﾎﾟｯﾌﾟ体" pitchFamily="50" charset="-128"/>
              </a:rPr>
              <a:t>め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9163124" y="1224347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も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1674292" y="3852639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や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3546500" y="3852639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ゆ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418708" y="3852639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よ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7290916" y="3852639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わ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9163124" y="3852639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ja-JP" altLang="en-US" sz="3200" dirty="0">
                <a:latin typeface="HGS創英角ﾎﾟｯﾌﾟ体" pitchFamily="50" charset="-128"/>
                <a:ea typeface="HGS創英角ﾎﾟｯﾌﾟ体" pitchFamily="50" charset="-128"/>
              </a:rPr>
              <a:t>を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8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レーム 14"/>
          <p:cNvSpPr/>
          <p:nvPr/>
        </p:nvSpPr>
        <p:spPr>
          <a:xfrm>
            <a:off x="666180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2538388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フレーム 16"/>
          <p:cNvSpPr/>
          <p:nvPr/>
        </p:nvSpPr>
        <p:spPr>
          <a:xfrm>
            <a:off x="4410596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フレーム 17"/>
          <p:cNvSpPr/>
          <p:nvPr/>
        </p:nvSpPr>
        <p:spPr>
          <a:xfrm>
            <a:off x="6282804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フレーム 18"/>
          <p:cNvSpPr/>
          <p:nvPr/>
        </p:nvSpPr>
        <p:spPr>
          <a:xfrm>
            <a:off x="8155012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フレーム 19"/>
          <p:cNvSpPr/>
          <p:nvPr/>
        </p:nvSpPr>
        <p:spPr>
          <a:xfrm>
            <a:off x="666180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フレーム 20"/>
          <p:cNvSpPr/>
          <p:nvPr/>
        </p:nvSpPr>
        <p:spPr>
          <a:xfrm>
            <a:off x="2538388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フレーム 21"/>
          <p:cNvSpPr/>
          <p:nvPr/>
        </p:nvSpPr>
        <p:spPr>
          <a:xfrm>
            <a:off x="4410596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フレーム 22"/>
          <p:cNvSpPr/>
          <p:nvPr/>
        </p:nvSpPr>
        <p:spPr>
          <a:xfrm>
            <a:off x="6282804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レーム 23"/>
          <p:cNvSpPr/>
          <p:nvPr/>
        </p:nvSpPr>
        <p:spPr>
          <a:xfrm>
            <a:off x="8155012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図プレースホルダー 5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6" name="図プレースホルダー 5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7" name="図プレースホルダー 5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8" name="図プレースホルダー 5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9" name="図プレースホルダー 5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0" name="図プレースホルダー 59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1" name="図プレースホルダー 60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2" name="図プレースホルダー 6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3" name="図プレースホルダー 6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4" name="図プレースホルダー 6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5" name="円/楕円 24"/>
          <p:cNvSpPr/>
          <p:nvPr/>
        </p:nvSpPr>
        <p:spPr>
          <a:xfrm>
            <a:off x="1674292" y="1224347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ら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546500" y="1224347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り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418708" y="1224347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る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7290916" y="1224347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れ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9163124" y="1224347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ろ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1674292" y="3852639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あ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3546500" y="3852639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あ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418708" y="3852639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あ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7290916" y="3852639"/>
            <a:ext cx="792088" cy="792088"/>
          </a:xfrm>
          <a:prstGeom prst="ellipse">
            <a:avLst/>
          </a:prstGeom>
          <a:solidFill>
            <a:srgbClr val="D7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あ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9163124" y="3852639"/>
            <a:ext cx="792088" cy="7920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あ</a:t>
            </a:r>
            <a:endParaRPr kumimoji="1" lang="ja-JP" altLang="en-US" sz="32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52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縦書きテキスト プレースホルダー 11"/>
          <p:cNvSpPr>
            <a:spLocks noGrp="1"/>
          </p:cNvSpPr>
          <p:nvPr>
            <p:ph type="body" orient="vert" sz="quarter" idx="20"/>
          </p:nvPr>
        </p:nvSpPr>
        <p:spPr/>
        <p:txBody>
          <a:bodyPr/>
          <a:lstStyle/>
          <a:p>
            <a:r>
              <a:rPr kumimoji="1" lang="ja-JP" altLang="en-US" dirty="0" smtClean="0"/>
              <a:t>あいちゃ</a:t>
            </a:r>
            <a:r>
              <a:rPr kumimoji="1" lang="ja-JP" altLang="en-US" dirty="0" err="1" smtClean="0"/>
              <a:t>んは</a:t>
            </a:r>
            <a:endParaRPr kumimoji="1" lang="en-US" altLang="ja-JP" dirty="0" smtClean="0"/>
          </a:p>
          <a:p>
            <a:r>
              <a:rPr lang="ja-JP" altLang="en-US" dirty="0" smtClean="0"/>
              <a:t>かわいいおんなのこ</a:t>
            </a:r>
            <a:endParaRPr kumimoji="1" lang="ja-JP" altLang="en-US" dirty="0"/>
          </a:p>
        </p:txBody>
      </p:sp>
      <p:sp>
        <p:nvSpPr>
          <p:cNvPr id="13" name="縦書きテキスト プレースホルダー 12"/>
          <p:cNvSpPr>
            <a:spLocks noGrp="1"/>
          </p:cNvSpPr>
          <p:nvPr>
            <p:ph type="body" orient="vert" sz="quarter" idx="21"/>
          </p:nvPr>
        </p:nvSpPr>
        <p:spPr/>
        <p:txBody>
          <a:bodyPr/>
          <a:lstStyle/>
          <a:p>
            <a:r>
              <a:rPr kumimoji="1" lang="ja-JP" altLang="en-US" dirty="0" smtClean="0"/>
              <a:t>いつかうちゅうへ</a:t>
            </a:r>
            <a:endParaRPr kumimoji="1" lang="en-US" altLang="ja-JP" dirty="0" smtClean="0"/>
          </a:p>
          <a:p>
            <a:r>
              <a:rPr lang="ja-JP" altLang="en-US" dirty="0"/>
              <a:t>いってみたい</a:t>
            </a:r>
            <a:endParaRPr kumimoji="1" lang="ja-JP" altLang="en-US" dirty="0"/>
          </a:p>
        </p:txBody>
      </p:sp>
      <p:sp>
        <p:nvSpPr>
          <p:cNvPr id="14" name="縦書きテキスト プレースホルダー 13"/>
          <p:cNvSpPr>
            <a:spLocks noGrp="1"/>
          </p:cNvSpPr>
          <p:nvPr>
            <p:ph type="body" orient="vert" sz="quarter" idx="2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縦書きテキスト プレースホルダー 14"/>
          <p:cNvSpPr>
            <a:spLocks noGrp="1"/>
          </p:cNvSpPr>
          <p:nvPr>
            <p:ph type="body" orient="vert" sz="quarter" idx="2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縦書きテキスト プレースホルダー 15"/>
          <p:cNvSpPr>
            <a:spLocks noGrp="1"/>
          </p:cNvSpPr>
          <p:nvPr>
            <p:ph type="body" orient="vert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" name="縦書きテキスト プレースホルダー 16"/>
          <p:cNvSpPr>
            <a:spLocks noGrp="1"/>
          </p:cNvSpPr>
          <p:nvPr>
            <p:ph type="body" orient="vert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8" name="縦書きテキスト プレースホルダー 17"/>
          <p:cNvSpPr>
            <a:spLocks noGrp="1"/>
          </p:cNvSpPr>
          <p:nvPr>
            <p:ph type="body" orient="vert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縦書きテキスト プレースホルダー 18"/>
          <p:cNvSpPr>
            <a:spLocks noGrp="1"/>
          </p:cNvSpPr>
          <p:nvPr>
            <p:ph type="body" orient="vert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0" name="縦書きテキスト プレースホルダー 19"/>
          <p:cNvSpPr>
            <a:spLocks noGrp="1"/>
          </p:cNvSpPr>
          <p:nvPr>
            <p:ph type="body" orient="vert" sz="quarter" idx="2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1" name="縦書きテキスト プレースホルダー 20"/>
          <p:cNvSpPr>
            <a:spLocks noGrp="1"/>
          </p:cNvSpPr>
          <p:nvPr>
            <p:ph type="body" orient="vert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2" name="フレーム 21"/>
          <p:cNvSpPr/>
          <p:nvPr/>
        </p:nvSpPr>
        <p:spPr>
          <a:xfrm>
            <a:off x="666180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フレーム 22"/>
          <p:cNvSpPr/>
          <p:nvPr/>
        </p:nvSpPr>
        <p:spPr>
          <a:xfrm>
            <a:off x="2538388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レーム 23"/>
          <p:cNvSpPr/>
          <p:nvPr/>
        </p:nvSpPr>
        <p:spPr>
          <a:xfrm>
            <a:off x="4410596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フレーム 24"/>
          <p:cNvSpPr/>
          <p:nvPr/>
        </p:nvSpPr>
        <p:spPr>
          <a:xfrm>
            <a:off x="6282804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フレーム 25"/>
          <p:cNvSpPr/>
          <p:nvPr/>
        </p:nvSpPr>
        <p:spPr>
          <a:xfrm>
            <a:off x="8155012" y="1152339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フレーム 26"/>
          <p:cNvSpPr/>
          <p:nvPr/>
        </p:nvSpPr>
        <p:spPr>
          <a:xfrm>
            <a:off x="666180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フレーム 27"/>
          <p:cNvSpPr/>
          <p:nvPr/>
        </p:nvSpPr>
        <p:spPr>
          <a:xfrm>
            <a:off x="2538388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フレーム 28"/>
          <p:cNvSpPr/>
          <p:nvPr/>
        </p:nvSpPr>
        <p:spPr>
          <a:xfrm>
            <a:off x="4410596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フレーム 29"/>
          <p:cNvSpPr/>
          <p:nvPr/>
        </p:nvSpPr>
        <p:spPr>
          <a:xfrm>
            <a:off x="6282804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フレーム 30"/>
          <p:cNvSpPr/>
          <p:nvPr/>
        </p:nvSpPr>
        <p:spPr>
          <a:xfrm>
            <a:off x="8155012" y="3780631"/>
            <a:ext cx="1872208" cy="2628292"/>
          </a:xfrm>
          <a:prstGeom prst="frame">
            <a:avLst>
              <a:gd name="adj1" fmla="val 598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818308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あ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3690516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い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5562724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う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7434932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え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9307140" y="1224347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お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818308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か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690516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き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5562724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く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7434932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け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9307140" y="3852639"/>
            <a:ext cx="648072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こ</a:t>
            </a:r>
            <a:endParaRPr kumimoji="1" lang="ja-JP" altLang="en-US" sz="2800" dirty="0">
              <a:solidFill>
                <a:srgbClr val="C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76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583_karuta.potx" id="{7DE073FF-0A76-4835-8E62-8477482A5A49}" vid="{C729DBAA-B03B-4AB7-8ABE-17B6B15118A6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122</Words>
  <PresentationFormat>ユーザー設定</PresentationFormat>
  <Paragraphs>114</Paragraphs>
  <Slides>13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HGS創英角ﾎﾟｯﾌﾟ体</vt:lpstr>
      <vt:lpstr>ＭＳ Ｐゴシック</vt:lpstr>
      <vt:lpstr>メイリオ</vt:lpstr>
      <vt:lpstr>Arial</vt:lpstr>
      <vt:lpstr>Calibri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2011-11-04T09:20:48Z</dcterms:created>
  <dcterms:modified xsi:type="dcterms:W3CDTF">2015-03-02T09:55:43Z</dcterms:modified>
</cp:coreProperties>
</file>